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300" r:id="rId2"/>
    <p:sldId id="271" r:id="rId3"/>
    <p:sldId id="295" r:id="rId4"/>
    <p:sldId id="288" r:id="rId5"/>
    <p:sldId id="283" r:id="rId6"/>
    <p:sldId id="287" r:id="rId7"/>
    <p:sldId id="273" r:id="rId8"/>
    <p:sldId id="279" r:id="rId9"/>
    <p:sldId id="291" r:id="rId10"/>
    <p:sldId id="282" r:id="rId11"/>
    <p:sldId id="296" r:id="rId12"/>
    <p:sldId id="286" r:id="rId13"/>
    <p:sldId id="292" r:id="rId14"/>
    <p:sldId id="284" r:id="rId15"/>
    <p:sldId id="297" r:id="rId16"/>
    <p:sldId id="285" r:id="rId17"/>
    <p:sldId id="278" r:id="rId18"/>
    <p:sldId id="275" r:id="rId19"/>
    <p:sldId id="293" r:id="rId20"/>
    <p:sldId id="301" r:id="rId21"/>
    <p:sldId id="369" r:id="rId22"/>
    <p:sldId id="1126" r:id="rId23"/>
    <p:sldId id="112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6787C914-EFA5-4B8C-9D1B-3E1FE9E7218C}">
          <p14:sldIdLst>
            <p14:sldId id="300"/>
          </p14:sldIdLst>
        </p14:section>
        <p14:section name="目录" id="{3C4EDE82-45E3-4187-BEFA-A4D1BECD8491}">
          <p14:sldIdLst>
            <p14:sldId id="271"/>
          </p14:sldIdLst>
        </p14:section>
        <p14:section name="第一部分" id="{A11D59EC-D0FA-4C39-A9EA-22702E775242}">
          <p14:sldIdLst>
            <p14:sldId id="295"/>
            <p14:sldId id="288"/>
            <p14:sldId id="283"/>
            <p14:sldId id="287"/>
          </p14:sldIdLst>
        </p14:section>
        <p14:section name="第二部分" id="{8D638743-84C2-44C7-9514-10C62CF5FAA9}">
          <p14:sldIdLst>
            <p14:sldId id="273"/>
            <p14:sldId id="279"/>
            <p14:sldId id="291"/>
            <p14:sldId id="282"/>
          </p14:sldIdLst>
        </p14:section>
        <p14:section name="第三部分" id="{F23C9B00-AA25-47F0-9025-46136406FF83}">
          <p14:sldIdLst>
            <p14:sldId id="296"/>
            <p14:sldId id="286"/>
            <p14:sldId id="292"/>
            <p14:sldId id="284"/>
          </p14:sldIdLst>
        </p14:section>
        <p14:section name="第四部分" id="{6D7F5E6A-02C9-40C8-A8D5-330C6B5F2F43}">
          <p14:sldIdLst>
            <p14:sldId id="297"/>
            <p14:sldId id="285"/>
            <p14:sldId id="278"/>
            <p14:sldId id="275"/>
          </p14:sldIdLst>
        </p14:section>
        <p14:section name="标准内页" id="{5C91E6CE-5712-472F-8965-89736C89107C}">
          <p14:sldIdLst>
            <p14:sldId id="293"/>
          </p14:sldIdLst>
        </p14:section>
        <p14:section name="封底" id="{2AA0B5C3-166E-4B9E-B7E5-2D66E7C93CDE}">
          <p14:sldIdLst>
            <p14:sldId id="301"/>
          </p14:sldIdLst>
        </p14:section>
        <p14:section name="模板概述" id="{ED134533-369B-43D2-ADF7-257F40DFC779}">
          <p14:sldIdLst>
            <p14:sldId id="369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>
        <p15:guide id="1" pos="347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orient="horz" pos="4042" userDrawn="1">
          <p15:clr>
            <a:srgbClr val="A4A3A4"/>
          </p15:clr>
        </p15:guide>
        <p15:guide id="6" orient="horz" pos="3045" userDrawn="1">
          <p15:clr>
            <a:srgbClr val="A4A3A4"/>
          </p15:clr>
        </p15:guide>
        <p15:guide id="8" pos="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7724"/>
    <a:srgbClr val="FA2D04"/>
    <a:srgbClr val="651503"/>
    <a:srgbClr val="2B0A02"/>
    <a:srgbClr val="F54709"/>
    <a:srgbClr val="C62824"/>
    <a:srgbClr val="751715"/>
    <a:srgbClr val="3C0C0B"/>
    <a:srgbClr val="092042"/>
    <a:srgbClr val="110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2998" autoAdjust="0"/>
  </p:normalViewPr>
  <p:slideViewPr>
    <p:cSldViewPr snapToGrid="0">
      <p:cViewPr varScale="1">
        <p:scale>
          <a:sx n="81" d="100"/>
          <a:sy n="81" d="100"/>
        </p:scale>
        <p:origin x="114" y="540"/>
      </p:cViewPr>
      <p:guideLst>
        <p:guide pos="347"/>
        <p:guide pos="7355"/>
        <p:guide orient="horz" pos="482"/>
        <p:guide orient="horz" pos="618"/>
        <p:guide orient="horz" pos="4042"/>
        <p:guide orient="horz" pos="3045"/>
        <p:guide pos="8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400617304863786E-2"/>
          <c:y val="7.5113020699206612E-2"/>
          <c:w val="0.77128662794003655"/>
          <c:h val="0.835325298770172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去年</c:v>
                </c:pt>
              </c:strCache>
            </c:strRef>
          </c:tx>
          <c:spPr>
            <a:gradFill>
              <a:gsLst>
                <a:gs pos="0">
                  <a:srgbClr val="EF8D51"/>
                </a:gs>
                <a:gs pos="100000">
                  <a:srgbClr val="FA2D04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2040</c:v>
                </c:pt>
                <c:pt idx="1">
                  <c:v>880</c:v>
                </c:pt>
                <c:pt idx="2">
                  <c:v>1960</c:v>
                </c:pt>
                <c:pt idx="3">
                  <c:v>2670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E5-4ABC-9057-A546D01455A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今年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1236</c:v>
                </c:pt>
                <c:pt idx="1">
                  <c:v>1360</c:v>
                </c:pt>
                <c:pt idx="2">
                  <c:v>2642</c:v>
                </c:pt>
                <c:pt idx="3">
                  <c:v>3640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E5-4ABC-9057-A546D01455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2"/>
        <c:overlap val="25"/>
        <c:axId val="1903356032"/>
        <c:axId val="1912837184"/>
      </c:barChart>
      <c:catAx>
        <c:axId val="190335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657380">
                <a:alpha val="71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2837184"/>
        <c:crosses val="autoZero"/>
        <c:auto val="1"/>
        <c:lblAlgn val="ctr"/>
        <c:lblOffset val="10"/>
        <c:noMultiLvlLbl val="0"/>
      </c:catAx>
      <c:valAx>
        <c:axId val="1912837184"/>
        <c:scaling>
          <c:orientation val="minMax"/>
          <c:max val="40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3356032"/>
        <c:crosses val="autoZero"/>
        <c:crossBetween val="between"/>
        <c:majorUnit val="1000"/>
        <c:minorUnit val="20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09052"/>
            </a:solidFill>
            <a:ln>
              <a:solidFill>
                <a:srgbClr val="D09052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036-498C-83C9-23C2AD59400A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2700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036-498C-83C9-23C2AD59400A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036-498C-83C9-23C2AD59400A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7.5</c:v>
                </c:pt>
                <c:pt idx="1">
                  <c:v>1</c:v>
                </c:pt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036-498C-83C9-23C2AD594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09052"/>
            </a:solidFill>
            <a:ln>
              <a:solidFill>
                <a:srgbClr val="D09052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chemeClr val="accent5"/>
                  </a:gs>
                  <a:gs pos="100000">
                    <a:schemeClr val="accent1"/>
                  </a:gs>
                </a:gsLst>
                <a:lin ang="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27-4018-B2AE-AF40E4C26870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2700" cap="flat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27-4018-B2AE-AF40E4C26870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27-4018-B2AE-AF40E4C2687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7.5</c:v>
                </c:pt>
                <c:pt idx="1">
                  <c:v>1</c:v>
                </c:pt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627-4018-B2AE-AF40E4C268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400617304863786E-2"/>
          <c:y val="7.5113020699206612E-2"/>
          <c:w val="0.77128662794003655"/>
          <c:h val="0.835325298770172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去年</c:v>
                </c:pt>
              </c:strCache>
            </c:strRef>
          </c:tx>
          <c:spPr>
            <a:gradFill flip="none" rotWithShape="1">
              <a:gsLst>
                <a:gs pos="0">
                  <a:srgbClr val="F07724"/>
                </a:gs>
                <a:gs pos="100000">
                  <a:srgbClr val="FA2D04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2040</c:v>
                </c:pt>
                <c:pt idx="1">
                  <c:v>880</c:v>
                </c:pt>
                <c:pt idx="2">
                  <c:v>1960</c:v>
                </c:pt>
                <c:pt idx="3">
                  <c:v>2670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81-4D3E-A43A-6A915B76D5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今年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There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1236</c:v>
                </c:pt>
                <c:pt idx="1">
                  <c:v>1360</c:v>
                </c:pt>
                <c:pt idx="2">
                  <c:v>2642</c:v>
                </c:pt>
                <c:pt idx="3">
                  <c:v>3640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81-4D3E-A43A-6A915B76D5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7"/>
        <c:overlap val="-56"/>
        <c:axId val="1903356032"/>
        <c:axId val="1912837184"/>
      </c:barChart>
      <c:catAx>
        <c:axId val="190335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07724">
                <a:alpha val="71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1"/>
                </a:solidFill>
                <a:latin typeface="+mn-lt"/>
                <a:ea typeface="+mj-ea"/>
                <a:cs typeface="+mn-cs"/>
              </a:defRPr>
            </a:pPr>
            <a:endParaRPr lang="zh-CN"/>
          </a:p>
        </c:txPr>
        <c:crossAx val="1912837184"/>
        <c:crosses val="autoZero"/>
        <c:auto val="1"/>
        <c:lblAlgn val="ctr"/>
        <c:lblOffset val="10"/>
        <c:noMultiLvlLbl val="0"/>
      </c:catAx>
      <c:valAx>
        <c:axId val="1912837184"/>
        <c:scaling>
          <c:orientation val="minMax"/>
          <c:max val="400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903356032"/>
        <c:crosses val="autoZero"/>
        <c:crossBetween val="between"/>
        <c:majorUnit val="1000"/>
        <c:minorUnit val="20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  <c:pt idx="6">
                  <c:v>Seven</c:v>
                </c:pt>
                <c:pt idx="7">
                  <c:v>Eight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BB87-4A65-8DB9-519638F50F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  <c:pt idx="5">
                  <c:v>Six</c:v>
                </c:pt>
                <c:pt idx="6">
                  <c:v>Seven</c:v>
                </c:pt>
                <c:pt idx="7">
                  <c:v>Eight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BB87-4A65-8DB9-519638F50F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75398655"/>
        <c:axId val="1575391583"/>
      </c:lineChart>
      <c:catAx>
        <c:axId val="1575398655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accent1">
                  <a:alpha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75391583"/>
        <c:crosses val="autoZero"/>
        <c:auto val="1"/>
        <c:lblAlgn val="ctr"/>
        <c:lblOffset val="100"/>
        <c:noMultiLvlLbl val="0"/>
      </c:catAx>
      <c:valAx>
        <c:axId val="1575391583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accent1">
                  <a:alpha val="4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7539865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40975C-B837-4D6E-844D-7C645303B726}" type="datetimeFigureOut">
              <a:rPr lang="zh-CN" altLang="en-US" smtClean="0"/>
              <a:t>2022/7/30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84C2C-40E2-4F7A-AD16-1F4FF2C99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1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364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椭圆 500">
            <a:extLst>
              <a:ext uri="{FF2B5EF4-FFF2-40B4-BE49-F238E27FC236}">
                <a16:creationId xmlns:a16="http://schemas.microsoft.com/office/drawing/2014/main" id="{F9667653-96A0-F72E-21AE-FBE769E5215D}"/>
              </a:ext>
            </a:extLst>
          </p:cNvPr>
          <p:cNvSpPr/>
          <p:nvPr/>
        </p:nvSpPr>
        <p:spPr>
          <a:xfrm>
            <a:off x="986877" y="1865262"/>
            <a:ext cx="742337" cy="74233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2" name="球">
            <a:extLst>
              <a:ext uri="{FF2B5EF4-FFF2-40B4-BE49-F238E27FC236}">
                <a16:creationId xmlns:a16="http://schemas.microsoft.com/office/drawing/2014/main" id="{BE35B3B3-C206-EF8C-1EDE-F5793D84962E}"/>
              </a:ext>
            </a:extLst>
          </p:cNvPr>
          <p:cNvSpPr/>
          <p:nvPr/>
        </p:nvSpPr>
        <p:spPr>
          <a:xfrm>
            <a:off x="5813358" y="5150083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球">
            <a:extLst>
              <a:ext uri="{FF2B5EF4-FFF2-40B4-BE49-F238E27FC236}">
                <a16:creationId xmlns:a16="http://schemas.microsoft.com/office/drawing/2014/main" id="{FE869F78-0064-4A40-A5D9-B0FC4149969C}"/>
              </a:ext>
            </a:extLst>
          </p:cNvPr>
          <p:cNvSpPr/>
          <p:nvPr/>
        </p:nvSpPr>
        <p:spPr>
          <a:xfrm>
            <a:off x="12017726" y="4899274"/>
            <a:ext cx="586387" cy="58638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球">
            <a:extLst>
              <a:ext uri="{FF2B5EF4-FFF2-40B4-BE49-F238E27FC236}">
                <a16:creationId xmlns:a16="http://schemas.microsoft.com/office/drawing/2014/main" id="{02074F9C-BC0A-4748-B3A9-307DDD7F65DC}"/>
              </a:ext>
            </a:extLst>
          </p:cNvPr>
          <p:cNvSpPr/>
          <p:nvPr/>
        </p:nvSpPr>
        <p:spPr>
          <a:xfrm>
            <a:off x="11653307" y="-33272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CB19EF95-FCD5-442D-AB7E-5966B5751E02}"/>
              </a:ext>
            </a:extLst>
          </p:cNvPr>
          <p:cNvGrpSpPr/>
          <p:nvPr/>
        </p:nvGrpSpPr>
        <p:grpSpPr>
          <a:xfrm>
            <a:off x="10581848" y="6216568"/>
            <a:ext cx="2645775" cy="408248"/>
            <a:chOff x="8867382" y="3818034"/>
            <a:chExt cx="2645775" cy="408248"/>
          </a:xfrm>
        </p:grpSpPr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F1989E59-CA68-4B7C-99A2-6E448353D09E}"/>
                </a:ext>
              </a:extLst>
            </p:cNvPr>
            <p:cNvSpPr/>
            <p:nvPr/>
          </p:nvSpPr>
          <p:spPr>
            <a:xfrm flipH="1" flipV="1">
              <a:off x="9027972" y="3895446"/>
              <a:ext cx="2485185" cy="180395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90697251-9144-4D3A-A80D-37D5D0C0E9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67382" y="4226282"/>
              <a:ext cx="545261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32496738-DAD7-4603-B414-A922AB82EC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52327" y="4151052"/>
              <a:ext cx="545261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9B86A85-963C-47F0-A367-77407D091B65}"/>
                </a:ext>
              </a:extLst>
            </p:cNvPr>
            <p:cNvSpPr/>
            <p:nvPr/>
          </p:nvSpPr>
          <p:spPr>
            <a:xfrm flipH="1">
              <a:off x="8955473" y="3818034"/>
              <a:ext cx="2209931" cy="171319"/>
            </a:xfrm>
            <a:custGeom>
              <a:avLst/>
              <a:gdLst>
                <a:gd name="connsiteX0" fmla="*/ 0 w 2222500"/>
                <a:gd name="connsiteY0" fmla="*/ 0 h 158750"/>
                <a:gd name="connsiteX1" fmla="*/ 1847850 w 2222500"/>
                <a:gd name="connsiteY1" fmla="*/ 0 h 158750"/>
                <a:gd name="connsiteX2" fmla="*/ 2063750 w 2222500"/>
                <a:gd name="connsiteY2" fmla="*/ 0 h 158750"/>
                <a:gd name="connsiteX3" fmla="*/ 2222500 w 2222500"/>
                <a:gd name="connsiteY3" fmla="*/ 158750 h 158750"/>
                <a:gd name="connsiteX0" fmla="*/ 0 w 2213073"/>
                <a:gd name="connsiteY0" fmla="*/ 0 h 165034"/>
                <a:gd name="connsiteX1" fmla="*/ 1847850 w 2213073"/>
                <a:gd name="connsiteY1" fmla="*/ 0 h 165034"/>
                <a:gd name="connsiteX2" fmla="*/ 2063750 w 2213073"/>
                <a:gd name="connsiteY2" fmla="*/ 0 h 165034"/>
                <a:gd name="connsiteX3" fmla="*/ 2213073 w 2213073"/>
                <a:gd name="connsiteY3" fmla="*/ 165034 h 165034"/>
                <a:gd name="connsiteX0" fmla="*/ 0 w 2209931"/>
                <a:gd name="connsiteY0" fmla="*/ 0 h 171319"/>
                <a:gd name="connsiteX1" fmla="*/ 1847850 w 2209931"/>
                <a:gd name="connsiteY1" fmla="*/ 0 h 171319"/>
                <a:gd name="connsiteX2" fmla="*/ 2063750 w 2209931"/>
                <a:gd name="connsiteY2" fmla="*/ 0 h 171319"/>
                <a:gd name="connsiteX3" fmla="*/ 2209931 w 2209931"/>
                <a:gd name="connsiteY3" fmla="*/ 171319 h 17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931" h="171319">
                  <a:moveTo>
                    <a:pt x="0" y="0"/>
                  </a:moveTo>
                  <a:lnTo>
                    <a:pt x="1847850" y="0"/>
                  </a:lnTo>
                  <a:lnTo>
                    <a:pt x="2063750" y="0"/>
                  </a:lnTo>
                  <a:cubicBezTo>
                    <a:pt x="2116667" y="52917"/>
                    <a:pt x="2157014" y="118402"/>
                    <a:pt x="2209931" y="171319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42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18CA045F-8451-488C-B9D0-D3B6C7E62271}"/>
              </a:ext>
            </a:extLst>
          </p:cNvPr>
          <p:cNvGrpSpPr/>
          <p:nvPr/>
        </p:nvGrpSpPr>
        <p:grpSpPr>
          <a:xfrm flipV="1">
            <a:off x="482554" y="6179779"/>
            <a:ext cx="281517" cy="281517"/>
            <a:chOff x="689649" y="517897"/>
            <a:chExt cx="281517" cy="281517"/>
          </a:xfrm>
        </p:grpSpPr>
        <p:sp>
          <p:nvSpPr>
            <p:cNvPr id="249" name="矩形 248">
              <a:extLst>
                <a:ext uri="{FF2B5EF4-FFF2-40B4-BE49-F238E27FC236}">
                  <a16:creationId xmlns:a16="http://schemas.microsoft.com/office/drawing/2014/main" id="{703E8FF8-F027-458D-9637-A6EEA54F3D7C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>
              <a:extLst>
                <a:ext uri="{FF2B5EF4-FFF2-40B4-BE49-F238E27FC236}">
                  <a16:creationId xmlns:a16="http://schemas.microsoft.com/office/drawing/2014/main" id="{A09F8CB8-59F8-4228-AEDD-101D8B114033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DE6B5F25-1CFD-4A10-AE19-BB942D8BB086}"/>
              </a:ext>
            </a:extLst>
          </p:cNvPr>
          <p:cNvGrpSpPr/>
          <p:nvPr/>
        </p:nvGrpSpPr>
        <p:grpSpPr>
          <a:xfrm flipH="1">
            <a:off x="11394546" y="546548"/>
            <a:ext cx="281517" cy="281517"/>
            <a:chOff x="689649" y="517897"/>
            <a:chExt cx="281517" cy="281517"/>
          </a:xfrm>
        </p:grpSpPr>
        <p:sp>
          <p:nvSpPr>
            <p:cNvPr id="252" name="矩形 251">
              <a:extLst>
                <a:ext uri="{FF2B5EF4-FFF2-40B4-BE49-F238E27FC236}">
                  <a16:creationId xmlns:a16="http://schemas.microsoft.com/office/drawing/2014/main" id="{F8FDA0E7-31A7-4F71-874B-17910A25437A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矩形 252">
              <a:extLst>
                <a:ext uri="{FF2B5EF4-FFF2-40B4-BE49-F238E27FC236}">
                  <a16:creationId xmlns:a16="http://schemas.microsoft.com/office/drawing/2014/main" id="{E1F98C0D-7E5A-40FF-AF7F-59AE0ED7470E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72EE4EE-B8BD-1207-E9DD-B0A621855378}"/>
              </a:ext>
            </a:extLst>
          </p:cNvPr>
          <p:cNvGrpSpPr/>
          <p:nvPr/>
        </p:nvGrpSpPr>
        <p:grpSpPr>
          <a:xfrm>
            <a:off x="-820123" y="517606"/>
            <a:ext cx="2730985" cy="276999"/>
            <a:chOff x="-820123" y="517606"/>
            <a:chExt cx="2730985" cy="27699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B4EFE58-500A-1952-D4EE-356D9EBE4E8C}"/>
                </a:ext>
              </a:extLst>
            </p:cNvPr>
            <p:cNvSpPr txBox="1"/>
            <p:nvPr/>
          </p:nvSpPr>
          <p:spPr>
            <a:xfrm>
              <a:off x="668399" y="517606"/>
              <a:ext cx="12424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阿里巴巴普惠体 L" panose="00020600040101010101" pitchFamily="18" charset="-122"/>
                </a:rPr>
                <a:t>LOGO HREH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阿里巴巴普惠体 L" panose="00020600040101010101" pitchFamily="18" charset="-122"/>
              </a:endParaRP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DAEF02D4-CCBF-F67E-4C84-BCA853724B5B}"/>
                </a:ext>
              </a:extLst>
            </p:cNvPr>
            <p:cNvGrpSpPr/>
            <p:nvPr/>
          </p:nvGrpSpPr>
          <p:grpSpPr>
            <a:xfrm flipH="1">
              <a:off x="-820123" y="537462"/>
              <a:ext cx="1537804" cy="237286"/>
              <a:chOff x="8867382" y="3818034"/>
              <a:chExt cx="2645775" cy="408248"/>
            </a:xfrm>
          </p:grpSpPr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id="{8459ED8C-1A53-3164-A4EF-9EBD29A9CC18}"/>
                  </a:ext>
                </a:extLst>
              </p:cNvPr>
              <p:cNvSpPr/>
              <p:nvPr/>
            </p:nvSpPr>
            <p:spPr>
              <a:xfrm flipH="1" flipV="1">
                <a:off x="9027972" y="3895446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88667EB-8615-47E6-B29F-59AEE10F23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7382" y="422628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73B54A61-78BA-D97B-D52D-E0B1EF28D8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2327" y="415105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22C6483-5DFB-2A06-6179-2CF7386A4B29}"/>
                  </a:ext>
                </a:extLst>
              </p:cNvPr>
              <p:cNvSpPr/>
              <p:nvPr/>
            </p:nvSpPr>
            <p:spPr>
              <a:xfrm flipH="1">
                <a:off x="8975891" y="3818034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288200" y="6040603"/>
            <a:ext cx="545260" cy="5452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GaodingPPT-1-1">
            <a:extLst>
              <a:ext uri="{FF2B5EF4-FFF2-40B4-BE49-F238E27FC236}">
                <a16:creationId xmlns:a16="http://schemas.microsoft.com/office/drawing/2014/main" id="{76FB85E5-837E-450F-BAAB-8FA5BFF6F228}"/>
              </a:ext>
            </a:extLst>
          </p:cNvPr>
          <p:cNvSpPr/>
          <p:nvPr/>
        </p:nvSpPr>
        <p:spPr>
          <a:xfrm>
            <a:off x="1364395" y="2702447"/>
            <a:ext cx="6608538" cy="7592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dist"/>
            <a:r>
              <a:rPr lang="zh-CN" altLang="en-US" sz="5400" b="1" dirty="0">
                <a:gradFill flip="none" rotWithShape="1">
                  <a:gsLst>
                    <a:gs pos="100000">
                      <a:schemeClr val="accent1"/>
                    </a:gs>
                    <a:gs pos="55000">
                      <a:srgbClr val="FA2D04"/>
                    </a:gs>
                  </a:gsLst>
                  <a:lin ang="10800000" scaled="1"/>
                  <a:tileRect/>
                </a:gradFill>
                <a:latin typeface="+mj-ea"/>
                <a:ea typeface="+mj-ea"/>
                <a:cs typeface="OPPOSans R" panose="00020600040101010101" pitchFamily="18" charset="-122"/>
              </a:rPr>
              <a:t>科技风</a:t>
            </a:r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论文答辩模板</a:t>
            </a:r>
          </a:p>
        </p:txBody>
      </p:sp>
      <p:sp>
        <p:nvSpPr>
          <p:cNvPr id="69" name="GaodingPPT-1-1">
            <a:extLst>
              <a:ext uri="{FF2B5EF4-FFF2-40B4-BE49-F238E27FC236}">
                <a16:creationId xmlns:a16="http://schemas.microsoft.com/office/drawing/2014/main" id="{0EB15D88-C886-49F2-9A9D-F1E3A85E56FA}"/>
              </a:ext>
            </a:extLst>
          </p:cNvPr>
          <p:cNvSpPr/>
          <p:nvPr/>
        </p:nvSpPr>
        <p:spPr>
          <a:xfrm>
            <a:off x="1389795" y="2206350"/>
            <a:ext cx="2225380" cy="4960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通用</a:t>
            </a:r>
            <a:r>
              <a:rPr lang="en-US" altLang="zh-CN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简约</a:t>
            </a:r>
            <a:r>
              <a:rPr lang="en-US" altLang="zh-CN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大气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EE07E2-479C-4D7D-AE4D-AB7601D1ECE3}"/>
              </a:ext>
            </a:extLst>
          </p:cNvPr>
          <p:cNvSpPr txBox="1"/>
          <p:nvPr/>
        </p:nvSpPr>
        <p:spPr>
          <a:xfrm>
            <a:off x="1364395" y="3542735"/>
            <a:ext cx="6535005" cy="3191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b="1" i="1" dirty="0">
                <a:gradFill>
                  <a:gsLst>
                    <a:gs pos="0">
                      <a:schemeClr val="accent1"/>
                    </a:gs>
                    <a:gs pos="48000">
                      <a:schemeClr val="accent1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rPr>
              <a:t>THESIS DEFENSE PPT TEMPLATE</a:t>
            </a:r>
            <a:endParaRPr lang="zh-CN" altLang="en-US" sz="1400" b="1" i="1" dirty="0">
              <a:gradFill>
                <a:gsLst>
                  <a:gs pos="0">
                    <a:schemeClr val="accent1"/>
                  </a:gs>
                  <a:gs pos="48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0" name="矩形: 剪去对角 89">
            <a:extLst>
              <a:ext uri="{FF2B5EF4-FFF2-40B4-BE49-F238E27FC236}">
                <a16:creationId xmlns:a16="http://schemas.microsoft.com/office/drawing/2014/main" id="{CD25CCD0-62ED-43FA-8DD1-C6290D31E8BC}"/>
              </a:ext>
            </a:extLst>
          </p:cNvPr>
          <p:cNvSpPr/>
          <p:nvPr/>
        </p:nvSpPr>
        <p:spPr>
          <a:xfrm rot="10800000" flipV="1">
            <a:off x="1389796" y="3914569"/>
            <a:ext cx="1938701" cy="400109"/>
          </a:xfrm>
          <a:prstGeom prst="snip2DiagRect">
            <a:avLst>
              <a:gd name="adj1" fmla="val 0"/>
              <a:gd name="adj2" fmla="val 20029"/>
            </a:avLst>
          </a:prstGeom>
          <a:solidFill>
            <a:schemeClr val="tx1"/>
          </a:solidFill>
          <a:ln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汇报人：清酒</a:t>
            </a:r>
            <a:r>
              <a:rPr lang="en-US" altLang="zh-CN" sz="1400" dirty="0" err="1">
                <a:latin typeface="+mj-ea"/>
                <a:ea typeface="+mj-ea"/>
              </a:rPr>
              <a:t>Solleil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91" name="矩形: 剪去对角 90">
            <a:extLst>
              <a:ext uri="{FF2B5EF4-FFF2-40B4-BE49-F238E27FC236}">
                <a16:creationId xmlns:a16="http://schemas.microsoft.com/office/drawing/2014/main" id="{33FA38AF-1D9B-41AC-82E2-9A149E3EB42A}"/>
              </a:ext>
            </a:extLst>
          </p:cNvPr>
          <p:cNvSpPr/>
          <p:nvPr/>
        </p:nvSpPr>
        <p:spPr>
          <a:xfrm rot="10800000" flipV="1">
            <a:off x="3635854" y="3914569"/>
            <a:ext cx="2413720" cy="400109"/>
          </a:xfrm>
          <a:prstGeom prst="snip2DiagRect">
            <a:avLst>
              <a:gd name="adj1" fmla="val 0"/>
              <a:gd name="adj2" fmla="val 20029"/>
            </a:avLst>
          </a:prstGeom>
          <a:gradFill flip="none" rotWithShape="1">
            <a:gsLst>
              <a:gs pos="0">
                <a:schemeClr val="accent1"/>
              </a:gs>
              <a:gs pos="100000">
                <a:srgbClr val="FA2D04"/>
              </a:gs>
            </a:gsLst>
            <a:lin ang="108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汇报日期：</a:t>
            </a:r>
            <a:r>
              <a:rPr lang="en-US" altLang="zh-CN" sz="1400" dirty="0">
                <a:latin typeface="+mj-ea"/>
                <a:ea typeface="+mj-ea"/>
              </a:rPr>
              <a:t>20XX.06.20</a:t>
            </a:r>
            <a:endParaRPr lang="zh-CN" altLang="en-US" sz="1400" dirty="0">
              <a:latin typeface="+mj-ea"/>
              <a:ea typeface="+mj-ea"/>
            </a:endParaRPr>
          </a:p>
        </p:txBody>
      </p:sp>
      <p:grpSp>
        <p:nvGrpSpPr>
          <p:cNvPr id="331" name="组合 330">
            <a:extLst>
              <a:ext uri="{FF2B5EF4-FFF2-40B4-BE49-F238E27FC236}">
                <a16:creationId xmlns:a16="http://schemas.microsoft.com/office/drawing/2014/main" id="{ECA0D9DD-A602-04F5-E71E-56ECFA649F51}"/>
              </a:ext>
            </a:extLst>
          </p:cNvPr>
          <p:cNvGrpSpPr/>
          <p:nvPr/>
        </p:nvGrpSpPr>
        <p:grpSpPr>
          <a:xfrm>
            <a:off x="6805803" y="1226810"/>
            <a:ext cx="4876263" cy="4876263"/>
            <a:chOff x="6805803" y="1226810"/>
            <a:chExt cx="4876263" cy="4876263"/>
          </a:xfrm>
        </p:grpSpPr>
        <p:pic>
          <p:nvPicPr>
            <p:cNvPr id="332" name="图片 331">
              <a:extLst>
                <a:ext uri="{FF2B5EF4-FFF2-40B4-BE49-F238E27FC236}">
                  <a16:creationId xmlns:a16="http://schemas.microsoft.com/office/drawing/2014/main" id="{49B32F74-07AC-5DA1-848C-5B01C9D21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6685" y="1316279"/>
              <a:ext cx="4636345" cy="4638084"/>
            </a:xfrm>
            <a:prstGeom prst="rect">
              <a:avLst/>
            </a:prstGeom>
          </p:spPr>
        </p:pic>
        <p:sp>
          <p:nvSpPr>
            <p:cNvPr id="333" name="球">
              <a:extLst>
                <a:ext uri="{FF2B5EF4-FFF2-40B4-BE49-F238E27FC236}">
                  <a16:creationId xmlns:a16="http://schemas.microsoft.com/office/drawing/2014/main" id="{6C6F9E1C-0708-D178-E9BD-CA60DD8B54EB}"/>
                </a:ext>
              </a:extLst>
            </p:cNvPr>
            <p:cNvSpPr/>
            <p:nvPr/>
          </p:nvSpPr>
          <p:spPr>
            <a:xfrm rot="6049394">
              <a:off x="6805803" y="1226810"/>
              <a:ext cx="4876263" cy="4876263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32000">
                  <a:srgbClr val="F07724">
                    <a:alpha val="50000"/>
                  </a:srgbClr>
                </a:gs>
                <a:gs pos="77000">
                  <a:srgbClr val="F07724">
                    <a:alpha val="0"/>
                  </a:srgb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20608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DADE54F-7F66-45A1-A29F-D6F7EEE8B4CA}"/>
              </a:ext>
            </a:extLst>
          </p:cNvPr>
          <p:cNvGrpSpPr/>
          <p:nvPr/>
        </p:nvGrpSpPr>
        <p:grpSpPr>
          <a:xfrm>
            <a:off x="278793" y="1514264"/>
            <a:ext cx="11698746" cy="4573460"/>
            <a:chOff x="1383506" y="1179856"/>
            <a:chExt cx="10330285" cy="4266701"/>
          </a:xfrm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6ECD5385-E2B1-4E51-B922-4CEB1E00FF58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C4AF02A3-CE32-45B4-837F-5CD558472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AD19D732-EA71-4EA5-8E23-DCEF7F26D1A2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E36F2017-1CD3-45FF-859E-57805C6CBE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428A45F1-79E7-4F7F-8165-77847657D1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id="{3FD30FD2-7CF8-4CE4-A362-D3E2CF0BEF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E288EF1C-694C-4F14-8365-41EA4D3A8C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5BCD1959-3B64-4AB9-B51A-23304C7D8F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0A8F1ED2-133F-4EB6-A38D-256C119DEA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接连接符 191">
                  <a:extLst>
                    <a:ext uri="{FF2B5EF4-FFF2-40B4-BE49-F238E27FC236}">
                      <a16:creationId xmlns:a16="http://schemas.microsoft.com/office/drawing/2014/main" id="{2EFEFBBB-074F-4FD1-A038-C841C654A7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>
                  <a:extLst>
                    <a:ext uri="{FF2B5EF4-FFF2-40B4-BE49-F238E27FC236}">
                      <a16:creationId xmlns:a16="http://schemas.microsoft.com/office/drawing/2014/main" id="{888FFABA-E2B4-4BBE-AFEE-1396972E31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直接连接符 193">
                  <a:extLst>
                    <a:ext uri="{FF2B5EF4-FFF2-40B4-BE49-F238E27FC236}">
                      <a16:creationId xmlns:a16="http://schemas.microsoft.com/office/drawing/2014/main" id="{63B3DB73-06D7-4B04-8D5E-4ABE9BCF1E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E18A46C6-975B-46F2-82E6-074A20054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469515E3-54E3-4157-A848-DED7D14381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接连接符 196">
                  <a:extLst>
                    <a:ext uri="{FF2B5EF4-FFF2-40B4-BE49-F238E27FC236}">
                      <a16:creationId xmlns:a16="http://schemas.microsoft.com/office/drawing/2014/main" id="{95153ABE-CB34-442B-A3E6-C0EFDA3304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>
                  <a:extLst>
                    <a:ext uri="{FF2B5EF4-FFF2-40B4-BE49-F238E27FC236}">
                      <a16:creationId xmlns:a16="http://schemas.microsoft.com/office/drawing/2014/main" id="{DDA9E9D4-CF2F-44B4-9572-A493E7789F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:a16="http://schemas.microsoft.com/office/drawing/2014/main" id="{C8DD1A10-2B18-4E7D-B83B-C8E0CA203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接连接符 199">
                  <a:extLst>
                    <a:ext uri="{FF2B5EF4-FFF2-40B4-BE49-F238E27FC236}">
                      <a16:creationId xmlns:a16="http://schemas.microsoft.com/office/drawing/2014/main" id="{B6FA79FA-7994-4576-8F13-9355C962B3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>
                  <a:extLst>
                    <a:ext uri="{FF2B5EF4-FFF2-40B4-BE49-F238E27FC236}">
                      <a16:creationId xmlns:a16="http://schemas.microsoft.com/office/drawing/2014/main" id="{992AD79C-BDEB-446E-903C-F015C11764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>
                  <a:extLst>
                    <a:ext uri="{FF2B5EF4-FFF2-40B4-BE49-F238E27FC236}">
                      <a16:creationId xmlns:a16="http://schemas.microsoft.com/office/drawing/2014/main" id="{5B5DAEF1-6832-424F-9DE6-A8D336668C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>
                  <a:extLst>
                    <a:ext uri="{FF2B5EF4-FFF2-40B4-BE49-F238E27FC236}">
                      <a16:creationId xmlns:a16="http://schemas.microsoft.com/office/drawing/2014/main" id="{A2B20166-6785-4DDE-9BB6-05D1F568DE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>
                  <a:extLst>
                    <a:ext uri="{FF2B5EF4-FFF2-40B4-BE49-F238E27FC236}">
                      <a16:creationId xmlns:a16="http://schemas.microsoft.com/office/drawing/2014/main" id="{075FBFC0-14D5-4DA1-979C-4138A6AF3E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795962D6-001A-4134-B0D2-3E5E2A2997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>
                  <a:extLst>
                    <a:ext uri="{FF2B5EF4-FFF2-40B4-BE49-F238E27FC236}">
                      <a16:creationId xmlns:a16="http://schemas.microsoft.com/office/drawing/2014/main" id="{2EFB475D-C4FB-4A8A-BA3E-DA0B86EBFC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>
                  <a:extLst>
                    <a:ext uri="{FF2B5EF4-FFF2-40B4-BE49-F238E27FC236}">
                      <a16:creationId xmlns:a16="http://schemas.microsoft.com/office/drawing/2014/main" id="{FD1E4CAF-3064-41BB-A391-457A54A3B4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>
                  <a:extLst>
                    <a:ext uri="{FF2B5EF4-FFF2-40B4-BE49-F238E27FC236}">
                      <a16:creationId xmlns:a16="http://schemas.microsoft.com/office/drawing/2014/main" id="{B951161D-C481-4C5C-A2C8-68B1941CDE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:a16="http://schemas.microsoft.com/office/drawing/2014/main" id="{0C9D609B-FCF7-4F1B-8EEA-21C2F545C3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B68499B8-AD97-4C53-9BC3-8139C7FD13B5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9D7B529A-16E2-4FFB-A0BA-245203FF56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C85C6C28-1718-40F0-A302-B1DC6C6D2B1C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A5EBEA60-344D-44BE-9EA2-C4592A668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95B903C0-4184-412F-A5D2-E1E12E4ABF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F9125C17-4F3B-435A-B1A8-FB77123727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43162CCD-0AD3-4A02-B24F-79DFF30691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0407631C-6761-46F3-860B-D6EEE26CD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C6C7143B-11B7-4632-98D2-C1B83057F3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1B9B6B52-9D16-497F-98CD-3E77072A4E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10014A21-F4DC-4596-9E12-26EE98C5D1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18051B17-C0B3-4819-ABDD-8B2773E493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95D9D527-BC26-493C-9A26-38B0436E8D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FD7A285A-7527-4151-8845-94C36316D0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23B36868-9E14-4EEB-9ED0-EF8730FEBA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BA9DFE32-43EF-47DD-A423-9BE450703A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B58E83D9-9315-4567-9DDF-A68E2EF21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517315E7-AC40-48DB-B170-1C0BC30E56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1B9792FF-0933-47AA-99C2-2F70B7F664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74DBB407-DA96-44A3-B870-7CEF16E8A9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15402DCA-5947-449A-A5A8-932AD23660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6724C0AE-5127-4D3B-A51C-BEABE8A513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050F1918-9442-4D14-9338-20C9BA6378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BA8E8F50-13E8-4C18-9036-CA9E6F5CCA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6E21AC7D-5FBA-42C0-A779-B511718B56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7BE56AF1-CC55-49D6-BC61-0AD895324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BC6D14FC-683F-4A5A-9295-4C637C19B2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206302" y="5016364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等腰三角形 130">
            <a:extLst>
              <a:ext uri="{FF2B5EF4-FFF2-40B4-BE49-F238E27FC236}">
                <a16:creationId xmlns:a16="http://schemas.microsoft.com/office/drawing/2014/main" id="{9084B68D-8C91-4F75-9AD8-2A6DA3658A9F}"/>
              </a:ext>
            </a:extLst>
          </p:cNvPr>
          <p:cNvSpPr/>
          <p:nvPr/>
        </p:nvSpPr>
        <p:spPr>
          <a:xfrm>
            <a:off x="621789" y="3548899"/>
            <a:ext cx="258062" cy="256409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剪去对角 131">
            <a:extLst>
              <a:ext uri="{FF2B5EF4-FFF2-40B4-BE49-F238E27FC236}">
                <a16:creationId xmlns:a16="http://schemas.microsoft.com/office/drawing/2014/main" id="{F09C4CC8-3111-4453-9032-A2074F670659}"/>
              </a:ext>
            </a:extLst>
          </p:cNvPr>
          <p:cNvSpPr/>
          <p:nvPr/>
        </p:nvSpPr>
        <p:spPr>
          <a:xfrm flipH="1">
            <a:off x="629938" y="2005486"/>
            <a:ext cx="4666924" cy="1791525"/>
          </a:xfrm>
          <a:prstGeom prst="snip2DiagRect">
            <a:avLst>
              <a:gd name="adj1" fmla="val 17021"/>
              <a:gd name="adj2" fmla="val 0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34" name="等腰三角形 133">
            <a:extLst>
              <a:ext uri="{FF2B5EF4-FFF2-40B4-BE49-F238E27FC236}">
                <a16:creationId xmlns:a16="http://schemas.microsoft.com/office/drawing/2014/main" id="{69FC003F-B387-44FA-AE99-CAEB495254AF}"/>
              </a:ext>
            </a:extLst>
          </p:cNvPr>
          <p:cNvSpPr/>
          <p:nvPr/>
        </p:nvSpPr>
        <p:spPr>
          <a:xfrm flipH="1" flipV="1">
            <a:off x="5038800" y="1984651"/>
            <a:ext cx="258062" cy="256409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1EF28693-5D45-435E-B5AB-EDFDB6EF855B}"/>
              </a:ext>
            </a:extLst>
          </p:cNvPr>
          <p:cNvCxnSpPr>
            <a:cxnSpLocks/>
          </p:cNvCxnSpPr>
          <p:nvPr/>
        </p:nvCxnSpPr>
        <p:spPr>
          <a:xfrm flipH="1" flipV="1">
            <a:off x="3931066" y="3668591"/>
            <a:ext cx="1137152" cy="8512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等腰三角形 135">
            <a:extLst>
              <a:ext uri="{FF2B5EF4-FFF2-40B4-BE49-F238E27FC236}">
                <a16:creationId xmlns:a16="http://schemas.microsoft.com/office/drawing/2014/main" id="{D7A9D3E3-E111-45FD-86BC-C3971348038F}"/>
              </a:ext>
            </a:extLst>
          </p:cNvPr>
          <p:cNvSpPr/>
          <p:nvPr/>
        </p:nvSpPr>
        <p:spPr>
          <a:xfrm>
            <a:off x="6919048" y="3548899"/>
            <a:ext cx="258062" cy="256409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: 剪去对角 136">
            <a:extLst>
              <a:ext uri="{FF2B5EF4-FFF2-40B4-BE49-F238E27FC236}">
                <a16:creationId xmlns:a16="http://schemas.microsoft.com/office/drawing/2014/main" id="{7D2407A4-F274-4D27-A856-BCE8EA6937BB}"/>
              </a:ext>
            </a:extLst>
          </p:cNvPr>
          <p:cNvSpPr/>
          <p:nvPr/>
        </p:nvSpPr>
        <p:spPr>
          <a:xfrm flipH="1">
            <a:off x="6927197" y="2005486"/>
            <a:ext cx="4666924" cy="1791525"/>
          </a:xfrm>
          <a:prstGeom prst="snip2DiagRect">
            <a:avLst>
              <a:gd name="adj1" fmla="val 17021"/>
              <a:gd name="adj2" fmla="val 0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38" name="等腰三角形 137">
            <a:extLst>
              <a:ext uri="{FF2B5EF4-FFF2-40B4-BE49-F238E27FC236}">
                <a16:creationId xmlns:a16="http://schemas.microsoft.com/office/drawing/2014/main" id="{3F6FF465-FD65-40CA-BD13-B01CC8B93725}"/>
              </a:ext>
            </a:extLst>
          </p:cNvPr>
          <p:cNvSpPr/>
          <p:nvPr/>
        </p:nvSpPr>
        <p:spPr>
          <a:xfrm flipH="1" flipV="1">
            <a:off x="11336059" y="1984651"/>
            <a:ext cx="258062" cy="256409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299819CD-CE56-4F90-A4C8-AF78441BFB8E}"/>
              </a:ext>
            </a:extLst>
          </p:cNvPr>
          <p:cNvCxnSpPr>
            <a:cxnSpLocks/>
          </p:cNvCxnSpPr>
          <p:nvPr/>
        </p:nvCxnSpPr>
        <p:spPr>
          <a:xfrm flipH="1" flipV="1">
            <a:off x="10228325" y="3668591"/>
            <a:ext cx="1137152" cy="8512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球">
            <a:extLst>
              <a:ext uri="{FF2B5EF4-FFF2-40B4-BE49-F238E27FC236}">
                <a16:creationId xmlns:a16="http://schemas.microsoft.com/office/drawing/2014/main" id="{0BA4FD1B-77E6-41BF-B171-A8D84A29B065}"/>
              </a:ext>
            </a:extLst>
          </p:cNvPr>
          <p:cNvSpPr/>
          <p:nvPr/>
        </p:nvSpPr>
        <p:spPr>
          <a:xfrm>
            <a:off x="10810153" y="5694843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E620BB3-E013-4982-8165-B78783F104E1}"/>
              </a:ext>
            </a:extLst>
          </p:cNvPr>
          <p:cNvGrpSpPr/>
          <p:nvPr/>
        </p:nvGrpSpPr>
        <p:grpSpPr>
          <a:xfrm>
            <a:off x="2393205" y="4393892"/>
            <a:ext cx="7429500" cy="1373948"/>
            <a:chOff x="2376558" y="4749493"/>
            <a:chExt cx="7429500" cy="1373948"/>
          </a:xfrm>
        </p:grpSpPr>
        <p:sp>
          <p:nvSpPr>
            <p:cNvPr id="141" name="等腰三角形 140">
              <a:extLst>
                <a:ext uri="{FF2B5EF4-FFF2-40B4-BE49-F238E27FC236}">
                  <a16:creationId xmlns:a16="http://schemas.microsoft.com/office/drawing/2014/main" id="{B00FFE10-ACA0-4332-928A-14CA2E063D83}"/>
                </a:ext>
              </a:extLst>
            </p:cNvPr>
            <p:cNvSpPr/>
            <p:nvPr/>
          </p:nvSpPr>
          <p:spPr>
            <a:xfrm>
              <a:off x="2376558" y="5977447"/>
              <a:ext cx="146936" cy="145994"/>
            </a:xfrm>
            <a:prstGeom prst="triangle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blurRad="215900" algn="ctr" rotWithShape="0">
                <a:schemeClr val="accent5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: 剪去对角 141">
              <a:extLst>
                <a:ext uri="{FF2B5EF4-FFF2-40B4-BE49-F238E27FC236}">
                  <a16:creationId xmlns:a16="http://schemas.microsoft.com/office/drawing/2014/main" id="{7DE2A214-1F59-4B5C-B806-E776A224FA6F}"/>
                </a:ext>
              </a:extLst>
            </p:cNvPr>
            <p:cNvSpPr/>
            <p:nvPr/>
          </p:nvSpPr>
          <p:spPr>
            <a:xfrm flipH="1">
              <a:off x="2376558" y="4759154"/>
              <a:ext cx="7429500" cy="1364287"/>
            </a:xfrm>
            <a:prstGeom prst="snip2DiagRect">
              <a:avLst>
                <a:gd name="adj1" fmla="val 17021"/>
                <a:gd name="adj2" fmla="val 0"/>
              </a:avLst>
            </a:prstGeom>
            <a:gradFill>
              <a:gsLst>
                <a:gs pos="0">
                  <a:schemeClr val="accent4">
                    <a:alpha val="1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3" name="等腰三角形 142">
              <a:extLst>
                <a:ext uri="{FF2B5EF4-FFF2-40B4-BE49-F238E27FC236}">
                  <a16:creationId xmlns:a16="http://schemas.microsoft.com/office/drawing/2014/main" id="{A76E8164-400E-4E07-B119-DBB2C558CA5B}"/>
                </a:ext>
              </a:extLst>
            </p:cNvPr>
            <p:cNvSpPr/>
            <p:nvPr/>
          </p:nvSpPr>
          <p:spPr>
            <a:xfrm flipH="1" flipV="1">
              <a:off x="9659122" y="4749493"/>
              <a:ext cx="146936" cy="145994"/>
            </a:xfrm>
            <a:prstGeom prst="triangle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blurRad="215900" algn="ctr" rotWithShape="0">
                <a:schemeClr val="accent5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E01CD4F4-77A5-4E30-884D-EA10F7DCB2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21026" y="5914458"/>
              <a:ext cx="1922864" cy="0"/>
            </a:xfrm>
            <a:prstGeom prst="line">
              <a:avLst/>
            </a:prstGeom>
            <a:ln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7D22A88E-D51F-4FC7-8EEF-0780714A765B}"/>
              </a:ext>
            </a:extLst>
          </p:cNvPr>
          <p:cNvGrpSpPr/>
          <p:nvPr/>
        </p:nvGrpSpPr>
        <p:grpSpPr>
          <a:xfrm>
            <a:off x="5293940" y="2901249"/>
            <a:ext cx="1628031" cy="1481658"/>
            <a:chOff x="5298393" y="2901249"/>
            <a:chExt cx="1628031" cy="1481658"/>
          </a:xfrm>
        </p:grpSpPr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673A7144-5DA9-49D7-B929-FD00F7BBC277}"/>
                </a:ext>
              </a:extLst>
            </p:cNvPr>
            <p:cNvSpPr/>
            <p:nvPr/>
          </p:nvSpPr>
          <p:spPr>
            <a:xfrm>
              <a:off x="5634243" y="2923028"/>
              <a:ext cx="973928" cy="973928"/>
            </a:xfrm>
            <a:prstGeom prst="ellipse">
              <a:avLst/>
            </a:prstGeom>
            <a:gradFill>
              <a:gsLst>
                <a:gs pos="0">
                  <a:schemeClr val="accent4">
                    <a:alpha val="1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/>
                <a:t>稿定设计</a:t>
              </a: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E8856C7C-846F-478D-819B-BC30F5170757}"/>
                </a:ext>
              </a:extLst>
            </p:cNvPr>
            <p:cNvCxnSpPr>
              <a:cxnSpLocks/>
            </p:cNvCxnSpPr>
            <p:nvPr/>
          </p:nvCxnSpPr>
          <p:spPr>
            <a:xfrm>
              <a:off x="5298393" y="2901249"/>
              <a:ext cx="332278" cy="412144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5492C280-5458-400D-9717-FD9FDBC948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94146" y="2901249"/>
              <a:ext cx="332278" cy="412144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F59C5C12-7236-419E-953B-4CCC2C97C314}"/>
                </a:ext>
              </a:extLst>
            </p:cNvPr>
            <p:cNvCxnSpPr>
              <a:cxnSpLocks/>
            </p:cNvCxnSpPr>
            <p:nvPr/>
          </p:nvCxnSpPr>
          <p:spPr>
            <a:xfrm>
              <a:off x="6118899" y="3890218"/>
              <a:ext cx="4616" cy="492689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82A91A9-A705-6CEE-F56A-60B8B9CE548C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92" name="@稿定PPT实验室 出品-9">
              <a:extLst>
                <a:ext uri="{FF2B5EF4-FFF2-40B4-BE49-F238E27FC236}">
                  <a16:creationId xmlns:a16="http://schemas.microsoft.com/office/drawing/2014/main" id="{7C0D0157-75AE-7382-720B-2DEE510CD55F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93" name="@稿定PPT实验室 出品-8">
              <a:extLst>
                <a:ext uri="{FF2B5EF4-FFF2-40B4-BE49-F238E27FC236}">
                  <a16:creationId xmlns:a16="http://schemas.microsoft.com/office/drawing/2014/main" id="{DA9F72EA-2271-B955-3670-C8D3D38FD060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6D70A579-CECF-F81C-3ED1-12F81981E926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59DCB3D3-EE86-5271-5A24-55C462D84C18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E48777DC-5BA0-34CB-06FE-0ACF7F7974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5590AABC-6DF5-0E90-A28F-E38CE5CEB6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A91ED140-FCAA-4079-7597-4EE283EE38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38FD0C35-BF1C-8E01-0BE7-F293BE55A868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10CDCAE5-E1B3-82AF-4AD4-5975D224DE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5FCDF652-F8AB-4161-E5C6-D03F349CD0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58A3A7BC-E782-E631-63D1-E6AF762701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6" name="球">
            <a:extLst>
              <a:ext uri="{FF2B5EF4-FFF2-40B4-BE49-F238E27FC236}">
                <a16:creationId xmlns:a16="http://schemas.microsoft.com/office/drawing/2014/main" id="{BA992A0B-EBAF-5747-00E1-868F047AE58F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908816AF-8EE3-AD71-9E83-0D71319F219C}"/>
              </a:ext>
            </a:extLst>
          </p:cNvPr>
          <p:cNvGrpSpPr/>
          <p:nvPr/>
        </p:nvGrpSpPr>
        <p:grpSpPr>
          <a:xfrm>
            <a:off x="715999" y="2226918"/>
            <a:ext cx="4612599" cy="1313440"/>
            <a:chOff x="1666970" y="4397904"/>
            <a:chExt cx="4612599" cy="1313440"/>
          </a:xfrm>
        </p:grpSpPr>
        <p:sp>
          <p:nvSpPr>
            <p:cNvPr id="118" name="@稿定PPT实验室 出品-10">
              <a:extLst>
                <a:ext uri="{FF2B5EF4-FFF2-40B4-BE49-F238E27FC236}">
                  <a16:creationId xmlns:a16="http://schemas.microsoft.com/office/drawing/2014/main" id="{7A3C10FF-32C1-4656-6468-C61814695F18}"/>
                </a:ext>
              </a:extLst>
            </p:cNvPr>
            <p:cNvSpPr txBox="1"/>
            <p:nvPr/>
          </p:nvSpPr>
          <p:spPr>
            <a:xfrm>
              <a:off x="1666970" y="4739236"/>
              <a:ext cx="4612599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请在这里输入简要内容回顾，点击输入简要文字内容，文字内容概括简练不要过多的修饰，言简意赅的说明分项内容即可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19" name="@稿定PPT实验室 出品-10">
              <a:extLst>
                <a:ext uri="{FF2B5EF4-FFF2-40B4-BE49-F238E27FC236}">
                  <a16:creationId xmlns:a16="http://schemas.microsoft.com/office/drawing/2014/main" id="{D6E60931-4D2B-F8F6-AB4F-CD4DC56E4D4A}"/>
                </a:ext>
              </a:extLst>
            </p:cNvPr>
            <p:cNvSpPr txBox="1"/>
            <p:nvPr/>
          </p:nvSpPr>
          <p:spPr>
            <a:xfrm>
              <a:off x="1679002" y="4397904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20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10BAA205-69BC-D34A-8A6E-70E313FDC231}"/>
              </a:ext>
            </a:extLst>
          </p:cNvPr>
          <p:cNvGrpSpPr/>
          <p:nvPr/>
        </p:nvGrpSpPr>
        <p:grpSpPr>
          <a:xfrm>
            <a:off x="7003563" y="2226918"/>
            <a:ext cx="4612599" cy="1313440"/>
            <a:chOff x="1666970" y="4397904"/>
            <a:chExt cx="4612599" cy="1313440"/>
          </a:xfrm>
        </p:grpSpPr>
        <p:sp>
          <p:nvSpPr>
            <p:cNvPr id="121" name="@稿定PPT实验室 出品-10">
              <a:extLst>
                <a:ext uri="{FF2B5EF4-FFF2-40B4-BE49-F238E27FC236}">
                  <a16:creationId xmlns:a16="http://schemas.microsoft.com/office/drawing/2014/main" id="{4FD952E4-FEF2-9C92-5224-A823E6349ED9}"/>
                </a:ext>
              </a:extLst>
            </p:cNvPr>
            <p:cNvSpPr txBox="1"/>
            <p:nvPr/>
          </p:nvSpPr>
          <p:spPr>
            <a:xfrm>
              <a:off x="1666970" y="4739236"/>
              <a:ext cx="4612599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请在这里输入简要内容回顾，点击输入简要文字内容，文字内容概括简练不要过多的修饰，言简意赅的说明分项内容即可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22" name="@稿定PPT实验室 出品-10">
              <a:extLst>
                <a:ext uri="{FF2B5EF4-FFF2-40B4-BE49-F238E27FC236}">
                  <a16:creationId xmlns:a16="http://schemas.microsoft.com/office/drawing/2014/main" id="{157ECF86-F6CF-4A8C-527A-0E3FC64FD299}"/>
                </a:ext>
              </a:extLst>
            </p:cNvPr>
            <p:cNvSpPr txBox="1"/>
            <p:nvPr/>
          </p:nvSpPr>
          <p:spPr>
            <a:xfrm>
              <a:off x="1679002" y="4397904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20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0D2FE6-1A08-56E4-847E-EA9D267495D8}"/>
              </a:ext>
            </a:extLst>
          </p:cNvPr>
          <p:cNvGrpSpPr/>
          <p:nvPr/>
        </p:nvGrpSpPr>
        <p:grpSpPr>
          <a:xfrm>
            <a:off x="2902761" y="4524802"/>
            <a:ext cx="6410388" cy="1041596"/>
            <a:chOff x="2722846" y="4524802"/>
            <a:chExt cx="6410388" cy="1041596"/>
          </a:xfrm>
        </p:grpSpPr>
        <p:sp>
          <p:nvSpPr>
            <p:cNvPr id="124" name="@稿定PPT实验室 出品-10">
              <a:extLst>
                <a:ext uri="{FF2B5EF4-FFF2-40B4-BE49-F238E27FC236}">
                  <a16:creationId xmlns:a16="http://schemas.microsoft.com/office/drawing/2014/main" id="{585C24CA-E2F5-DC30-EC47-0B303C04E93D}"/>
                </a:ext>
              </a:extLst>
            </p:cNvPr>
            <p:cNvSpPr txBox="1"/>
            <p:nvPr/>
          </p:nvSpPr>
          <p:spPr>
            <a:xfrm>
              <a:off x="2722846" y="4861061"/>
              <a:ext cx="6410388" cy="7053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请在这里输入简要内容回顾，点击输入简要文字内容，文字内容概括简练不要过多的修饰，言简意赅的说明分项内容即可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25" name="@稿定PPT实验室 出品-10">
              <a:extLst>
                <a:ext uri="{FF2B5EF4-FFF2-40B4-BE49-F238E27FC236}">
                  <a16:creationId xmlns:a16="http://schemas.microsoft.com/office/drawing/2014/main" id="{DC61CB2E-3CF0-FABD-8925-21E3FA544E0B}"/>
                </a:ext>
              </a:extLst>
            </p:cNvPr>
            <p:cNvSpPr txBox="1"/>
            <p:nvPr/>
          </p:nvSpPr>
          <p:spPr>
            <a:xfrm>
              <a:off x="4819245" y="4524802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20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73B959B4-D7AA-CA2F-3A4E-08A61031D6E0}"/>
              </a:ext>
            </a:extLst>
          </p:cNvPr>
          <p:cNvGrpSpPr/>
          <p:nvPr/>
        </p:nvGrpSpPr>
        <p:grpSpPr>
          <a:xfrm flipV="1">
            <a:off x="273132" y="6155584"/>
            <a:ext cx="281517" cy="281517"/>
            <a:chOff x="689649" y="517897"/>
            <a:chExt cx="281517" cy="281517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2DCEAE79-25B9-40DB-820F-0BC922E63715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2E72C49E-0C43-6933-2987-3CEB9E82123D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DF7D6582-899C-22CB-F41D-B5194638941C}"/>
              </a:ext>
            </a:extLst>
          </p:cNvPr>
          <p:cNvGrpSpPr/>
          <p:nvPr/>
        </p:nvGrpSpPr>
        <p:grpSpPr>
          <a:xfrm flipH="1">
            <a:off x="11734078" y="1487528"/>
            <a:ext cx="281517" cy="281517"/>
            <a:chOff x="689649" y="517897"/>
            <a:chExt cx="281517" cy="28151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4ABBBBEC-6674-C083-2FB1-8BA11D359E9C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61468649-AE78-0323-68FB-50E16BEBE7B7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8122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球">
            <a:extLst>
              <a:ext uri="{FF2B5EF4-FFF2-40B4-BE49-F238E27FC236}">
                <a16:creationId xmlns:a16="http://schemas.microsoft.com/office/drawing/2014/main" id="{FE869F78-0064-4A40-A5D9-B0FC4149969C}"/>
              </a:ext>
            </a:extLst>
          </p:cNvPr>
          <p:cNvSpPr/>
          <p:nvPr/>
        </p:nvSpPr>
        <p:spPr>
          <a:xfrm>
            <a:off x="12017726" y="4899274"/>
            <a:ext cx="586387" cy="58638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527601" y="5903876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球">
            <a:extLst>
              <a:ext uri="{FF2B5EF4-FFF2-40B4-BE49-F238E27FC236}">
                <a16:creationId xmlns:a16="http://schemas.microsoft.com/office/drawing/2014/main" id="{02074F9C-BC0A-4748-B3A9-307DDD7F65DC}"/>
              </a:ext>
            </a:extLst>
          </p:cNvPr>
          <p:cNvSpPr/>
          <p:nvPr/>
        </p:nvSpPr>
        <p:spPr>
          <a:xfrm>
            <a:off x="10940340" y="574594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@稿定PPT实验室 出品-8">
            <a:extLst>
              <a:ext uri="{FF2B5EF4-FFF2-40B4-BE49-F238E27FC236}">
                <a16:creationId xmlns:a16="http://schemas.microsoft.com/office/drawing/2014/main" id="{A9891212-1E58-490C-967C-C36B1B577DE4}"/>
              </a:ext>
            </a:extLst>
          </p:cNvPr>
          <p:cNvSpPr txBox="1"/>
          <p:nvPr/>
        </p:nvSpPr>
        <p:spPr>
          <a:xfrm>
            <a:off x="9773344" y="6095868"/>
            <a:ext cx="1869522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en-US" sz="1050" b="1" dirty="0"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cs typeface="阿里巴巴普惠体 Medium" panose="00020600040101010101" pitchFamily="18" charset="-122"/>
              </a:rPr>
              <a:t>THSIS DEFENSE TEMPLATE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sp>
        <p:nvSpPr>
          <p:cNvPr id="188" name="@稿定PPT实验室 出品-8">
            <a:extLst>
              <a:ext uri="{FF2B5EF4-FFF2-40B4-BE49-F238E27FC236}">
                <a16:creationId xmlns:a16="http://schemas.microsoft.com/office/drawing/2014/main" id="{4B39094D-84D9-4EA8-8C08-4A33CBA918F1}"/>
              </a:ext>
            </a:extLst>
          </p:cNvPr>
          <p:cNvSpPr txBox="1"/>
          <p:nvPr/>
        </p:nvSpPr>
        <p:spPr>
          <a:xfrm>
            <a:off x="10539046" y="5919176"/>
            <a:ext cx="1103820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阿里巴巴普惠体 Medium" panose="00020600040101010101" pitchFamily="18" charset="-122"/>
              </a:rPr>
              <a:t>论文答辩模板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7598F2-BE42-4368-922B-00CBE209E64E}"/>
              </a:ext>
            </a:extLst>
          </p:cNvPr>
          <p:cNvGrpSpPr/>
          <p:nvPr/>
        </p:nvGrpSpPr>
        <p:grpSpPr>
          <a:xfrm>
            <a:off x="954915" y="1548829"/>
            <a:ext cx="10330285" cy="4266701"/>
            <a:chOff x="1383506" y="1179856"/>
            <a:chExt cx="10330285" cy="426670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FFA3CD-FA21-4B1F-A9F4-506B05ACB0C2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39FEDE17-CB4C-405D-A09A-62F218E07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5B25F7D4-4F8C-4D04-BB64-C2C0680976F8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6AE6F697-AB95-4CBA-92FB-AD375E664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6BDBA809-597F-49AD-B2A9-4883200ACC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168420F1-A586-499C-B56F-7C600A7382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6F7DD181-3329-4B95-A29E-3F5781C23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B197131B-037B-4AA8-8169-0692D7014D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C48C1FD7-24A0-4FCF-BE30-3F6396B2F6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D34BA3B-AD3D-42D1-B244-2145A0615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500CE556-E98B-4A85-A78B-6603787AB3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5805D17D-4F4E-441A-9627-D8EE4CF02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C4BFFB3A-42FF-4753-B125-30B22652FB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D31DFFDD-FD82-4657-B4F3-C594624767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3CFE931E-E4C3-4698-A528-062956E692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8098B3C8-3A46-4558-83B7-07BC879E40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850AD806-5E6F-4FDD-BCC9-7E39A2B5A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8E03ED3F-CF30-42FB-8B9B-B2038590CA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3E1B08CD-78C3-427A-A450-9701FC8B3C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1A5DFE94-C58D-4FBA-B017-B11D580B36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2D3ED541-09B8-4040-95F0-CC37C289DE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575C43A6-6C1B-413F-BFD6-AF139F4AA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456EA2CE-8A4A-4ACB-8F51-8D2B14BF1D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5A5289BE-7553-4666-AC40-85A65E0AF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0F8C088E-8C24-42A9-9CEC-F43D4AA2EF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52CB7CFB-AFA9-4ADF-909A-055044E9AF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99E80A29-7C0D-4CF5-9362-0B1B8EB6E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16D621B-9006-4E44-8BCC-5ADE55936597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5134BBFF-8D65-4E66-849D-3571C89D98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818F2B7-6968-4B61-BC4C-0A1977012531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1EF98A00-E62D-4DCD-8EA2-F6B740260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1394EAB4-0C37-449C-B687-BB3626201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id="{41D37DAF-CE79-4CB4-999B-3B2CC94081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54AF348F-B16D-43C5-80BE-BB3A476B7A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2DABAA81-27DB-40D8-BE5F-73015144D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E0459867-C6CC-4BB3-8D2F-099A4B3863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9F9BF3D5-875E-4C93-9219-1366B387EF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7EF43D37-EC39-4480-B76E-A40FB6F81B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137166FD-EAC1-4D4A-A24A-867F53C52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AC0EA5DB-273A-409A-A253-A6EC80489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6885D0D4-BDD8-41B3-B92A-9479C1E628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88DBD58-77DE-44E4-91F0-C13F72D60D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E74DD3B3-C8A6-401F-A66A-E3111C99D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34445572-D4FB-47EC-B397-2DB21BA822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2BB9ECE1-A0F8-4C90-A998-07F16078D2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3467749F-175E-44F8-9979-9647B5F9C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62AF1382-D10E-4124-BA0E-B8607E5C14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7F738750-F21D-4F43-820A-B818E71F63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2D0534C5-0A87-401B-8CED-65B1D35A13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0954D92C-3452-4CF1-99B5-8401FE52DB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B38C62B3-6D47-4723-A061-B1AC4F911E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F33CE7D4-EF95-4D10-9DA9-62B95D60E3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2E3FC0D9-1767-45EF-9578-C3DCD9108F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5E5BC6AB-A78B-44EA-90BA-87C1D52578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BEE07E2-479C-4D7D-AE4D-AB7601D1ECE3}"/>
              </a:ext>
            </a:extLst>
          </p:cNvPr>
          <p:cNvSpPr txBox="1"/>
          <p:nvPr/>
        </p:nvSpPr>
        <p:spPr>
          <a:xfrm>
            <a:off x="3788629" y="1688148"/>
            <a:ext cx="451021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4800" i="1" dirty="0">
                <a:gradFill>
                  <a:gsLst>
                    <a:gs pos="0">
                      <a:schemeClr val="accent4"/>
                    </a:gs>
                    <a:gs pos="4600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PART THREE</a:t>
            </a:r>
            <a:endParaRPr lang="zh-CN" altLang="en-US" sz="4800" i="1" dirty="0">
              <a:gradFill>
                <a:gsLst>
                  <a:gs pos="0">
                    <a:schemeClr val="accent4"/>
                  </a:gs>
                  <a:gs pos="4600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985D15-697B-AF1B-581E-482CD5EB30B2}"/>
              </a:ext>
            </a:extLst>
          </p:cNvPr>
          <p:cNvGrpSpPr/>
          <p:nvPr/>
        </p:nvGrpSpPr>
        <p:grpSpPr>
          <a:xfrm>
            <a:off x="3491108" y="1543202"/>
            <a:ext cx="5105258" cy="1003035"/>
            <a:chOff x="3376304" y="1543202"/>
            <a:chExt cx="5105258" cy="100303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748490D-D0BC-2086-9243-E177827834C7}"/>
                </a:ext>
              </a:extLst>
            </p:cNvPr>
            <p:cNvGrpSpPr/>
            <p:nvPr/>
          </p:nvGrpSpPr>
          <p:grpSpPr>
            <a:xfrm>
              <a:off x="3376304" y="1543202"/>
              <a:ext cx="3144745" cy="557124"/>
              <a:chOff x="3839013" y="1543202"/>
              <a:chExt cx="3144745" cy="557124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C12F6C35-AF19-48A3-AF4A-558588F6B649}"/>
                  </a:ext>
                </a:extLst>
              </p:cNvPr>
              <p:cNvGrpSpPr/>
              <p:nvPr/>
            </p:nvGrpSpPr>
            <p:grpSpPr>
              <a:xfrm>
                <a:off x="3839079" y="1543202"/>
                <a:ext cx="3144679" cy="557124"/>
                <a:chOff x="3136415" y="1798498"/>
                <a:chExt cx="3144679" cy="557124"/>
              </a:xfrm>
            </p:grpSpPr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90AF4CF2-9C39-4EF2-8419-2E30F5434F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6415" y="179849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EE988EF0-32FC-4379-8CC8-6E8DC0A902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261594" y="179849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324BBF9D-2894-4F9C-9B7F-AE1C869BA3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9013" y="1667806"/>
                <a:ext cx="92880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B4EE870-373B-9E1F-CBF0-6FFB5E1F6ED3}"/>
                </a:ext>
              </a:extLst>
            </p:cNvPr>
            <p:cNvGrpSpPr/>
            <p:nvPr/>
          </p:nvGrpSpPr>
          <p:grpSpPr>
            <a:xfrm>
              <a:off x="5317034" y="1989113"/>
              <a:ext cx="3164528" cy="557124"/>
              <a:chOff x="5317034" y="1989113"/>
              <a:chExt cx="3164528" cy="557124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B32EAFD2-DF69-45BA-9EE3-0DE6D5541678}"/>
                  </a:ext>
                </a:extLst>
              </p:cNvPr>
              <p:cNvGrpSpPr/>
              <p:nvPr/>
            </p:nvGrpSpPr>
            <p:grpSpPr>
              <a:xfrm>
                <a:off x="5317034" y="1989113"/>
                <a:ext cx="3144679" cy="557124"/>
                <a:chOff x="7970214" y="2084972"/>
                <a:chExt cx="3144679" cy="557124"/>
              </a:xfrm>
            </p:grpSpPr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44DB8853-E82F-4880-8E76-E2F755B844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89714" y="2084972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BC599F4D-B1D7-4E6E-8A25-BC34594ACC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970214" y="2642096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682EAD9E-CA35-4E21-954E-3A482455A7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2756" y="2397724"/>
                <a:ext cx="928806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B749F55-49D0-401A-BEAB-9A5FC305D03B}"/>
              </a:ext>
            </a:extLst>
          </p:cNvPr>
          <p:cNvGrpSpPr/>
          <p:nvPr/>
        </p:nvGrpSpPr>
        <p:grpSpPr>
          <a:xfrm flipH="1">
            <a:off x="10977415" y="1479301"/>
            <a:ext cx="281517" cy="281517"/>
            <a:chOff x="689649" y="517897"/>
            <a:chExt cx="281517" cy="281517"/>
          </a:xfrm>
        </p:grpSpPr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950B08E3-431B-4806-8135-6B0C2E6927E0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F7581778-285F-48A2-9025-6F97E45218DF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E7E809EB-3981-4688-924B-0A63F054DB09}"/>
              </a:ext>
            </a:extLst>
          </p:cNvPr>
          <p:cNvGrpSpPr/>
          <p:nvPr/>
        </p:nvGrpSpPr>
        <p:grpSpPr>
          <a:xfrm flipV="1">
            <a:off x="925200" y="5477737"/>
            <a:ext cx="281517" cy="281517"/>
            <a:chOff x="689649" y="517897"/>
            <a:chExt cx="281517" cy="281517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4FE67AF-FBAF-4796-BB4B-642ACE6190B3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90E02782-6BB2-4713-8877-12D2B610DE2D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646186DA-767C-4455-B18F-6B74F3D5DA6E}"/>
              </a:ext>
            </a:extLst>
          </p:cNvPr>
          <p:cNvCxnSpPr>
            <a:cxnSpLocks/>
          </p:cNvCxnSpPr>
          <p:nvPr/>
        </p:nvCxnSpPr>
        <p:spPr>
          <a:xfrm>
            <a:off x="5115966" y="4600671"/>
            <a:ext cx="2008184" cy="0"/>
          </a:xfrm>
          <a:prstGeom prst="line">
            <a:avLst/>
          </a:prstGeom>
          <a:ln w="12700">
            <a:gradFill>
              <a:gsLst>
                <a:gs pos="98876">
                  <a:schemeClr val="accent4">
                    <a:alpha val="0"/>
                  </a:schemeClr>
                </a:gs>
                <a:gs pos="49000">
                  <a:schemeClr val="accent5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>
            <a:extLst>
              <a:ext uri="{FF2B5EF4-FFF2-40B4-BE49-F238E27FC236}">
                <a16:creationId xmlns:a16="http://schemas.microsoft.com/office/drawing/2014/main" id="{0CBE12B2-8DE6-42EC-A076-0D3945B877CA}"/>
              </a:ext>
            </a:extLst>
          </p:cNvPr>
          <p:cNvSpPr/>
          <p:nvPr/>
        </p:nvSpPr>
        <p:spPr>
          <a:xfrm flipH="1">
            <a:off x="10199531" y="4860024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>
            <a:extLst>
              <a:ext uri="{FF2B5EF4-FFF2-40B4-BE49-F238E27FC236}">
                <a16:creationId xmlns:a16="http://schemas.microsoft.com/office/drawing/2014/main" id="{00D7645D-E69F-4BF6-9E8D-F7DCACFE1C3E}"/>
              </a:ext>
            </a:extLst>
          </p:cNvPr>
          <p:cNvSpPr/>
          <p:nvPr/>
        </p:nvSpPr>
        <p:spPr>
          <a:xfrm flipV="1">
            <a:off x="1653580" y="2754833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2989C2AC-2DCB-4766-B72A-B9DDBCD2852B}"/>
              </a:ext>
            </a:extLst>
          </p:cNvPr>
          <p:cNvCxnSpPr>
            <a:cxnSpLocks/>
          </p:cNvCxnSpPr>
          <p:nvPr/>
        </p:nvCxnSpPr>
        <p:spPr>
          <a:xfrm>
            <a:off x="2036949" y="4899274"/>
            <a:ext cx="2226354" cy="0"/>
          </a:xfrm>
          <a:prstGeom prst="line">
            <a:avLst/>
          </a:prstGeom>
          <a:ln cmpd="sng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DCE03B22-F369-4EDB-8D4B-88293A35DC9C}"/>
              </a:ext>
            </a:extLst>
          </p:cNvPr>
          <p:cNvCxnSpPr>
            <a:cxnSpLocks/>
          </p:cNvCxnSpPr>
          <p:nvPr/>
        </p:nvCxnSpPr>
        <p:spPr>
          <a:xfrm>
            <a:off x="7819007" y="2948265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9671A313-A347-4A4A-8193-1722A4B6B333}"/>
              </a:ext>
            </a:extLst>
          </p:cNvPr>
          <p:cNvSpPr/>
          <p:nvPr/>
        </p:nvSpPr>
        <p:spPr>
          <a:xfrm>
            <a:off x="1647729" y="2764897"/>
            <a:ext cx="8792016" cy="2316030"/>
          </a:xfrm>
          <a:prstGeom prst="snip2DiagRect">
            <a:avLst>
              <a:gd name="adj1" fmla="val 16167"/>
              <a:gd name="adj2" fmla="val 16667"/>
            </a:avLst>
          </a:prstGeom>
          <a:gradFill>
            <a:gsLst>
              <a:gs pos="0">
                <a:schemeClr val="accent4">
                  <a:alpha val="18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5400" b="1" dirty="0"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9C30A2-42BB-88D7-2DEF-61993E1B2ADC}"/>
              </a:ext>
            </a:extLst>
          </p:cNvPr>
          <p:cNvGrpSpPr/>
          <p:nvPr/>
        </p:nvGrpSpPr>
        <p:grpSpPr>
          <a:xfrm>
            <a:off x="-820123" y="517606"/>
            <a:ext cx="2730985" cy="276999"/>
            <a:chOff x="-820123" y="517606"/>
            <a:chExt cx="2730985" cy="276999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DB9AD7E-FF63-61A2-6FD0-FD6CE3ACB17C}"/>
                </a:ext>
              </a:extLst>
            </p:cNvPr>
            <p:cNvSpPr txBox="1"/>
            <p:nvPr/>
          </p:nvSpPr>
          <p:spPr>
            <a:xfrm>
              <a:off x="668399" y="517606"/>
              <a:ext cx="12424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阿里巴巴普惠体 L" panose="00020600040101010101" pitchFamily="18" charset="-122"/>
                </a:rPr>
                <a:t>LOGO HREH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阿里巴巴普惠体 L" panose="00020600040101010101" pitchFamily="18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CC21D238-CF9B-A4E2-1EDD-E535FCA890A3}"/>
                </a:ext>
              </a:extLst>
            </p:cNvPr>
            <p:cNvGrpSpPr/>
            <p:nvPr/>
          </p:nvGrpSpPr>
          <p:grpSpPr>
            <a:xfrm flipH="1">
              <a:off x="-820123" y="537462"/>
              <a:ext cx="1537804" cy="237286"/>
              <a:chOff x="8867382" y="3818034"/>
              <a:chExt cx="2645775" cy="408248"/>
            </a:xfrm>
          </p:grpSpPr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2AC7575A-8678-9AB9-E2ED-114FECA6926C}"/>
                  </a:ext>
                </a:extLst>
              </p:cNvPr>
              <p:cNvSpPr/>
              <p:nvPr/>
            </p:nvSpPr>
            <p:spPr>
              <a:xfrm flipH="1" flipV="1">
                <a:off x="9027972" y="3895446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93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1E0D6C7F-C6C0-B352-B320-A999B515B8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7382" y="422628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1F389B73-C250-ED82-A3CA-340C971B2D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2327" y="415105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7C400BB-03B1-0E72-BD11-2C0CB9526C74}"/>
                  </a:ext>
                </a:extLst>
              </p:cNvPr>
              <p:cNvSpPr/>
              <p:nvPr/>
            </p:nvSpPr>
            <p:spPr>
              <a:xfrm flipH="1">
                <a:off x="8975891" y="3818034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4D7049BC-FDB8-77A0-D3B4-62F4A8DF51C6}"/>
              </a:ext>
            </a:extLst>
          </p:cNvPr>
          <p:cNvSpPr txBox="1"/>
          <p:nvPr/>
        </p:nvSpPr>
        <p:spPr>
          <a:xfrm>
            <a:off x="2314656" y="3178082"/>
            <a:ext cx="7458162" cy="685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6000" b="1" dirty="0">
                <a:solidFill>
                  <a:schemeClr val="accent2"/>
                </a:solidFill>
                <a:latin typeface="+mj-ea"/>
                <a:ea typeface="+mj-ea"/>
              </a:rPr>
              <a:t>研究成果与应用场景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C4ACA8E-1919-86DE-9788-9F968B06ED34}"/>
              </a:ext>
            </a:extLst>
          </p:cNvPr>
          <p:cNvSpPr txBox="1"/>
          <p:nvPr/>
        </p:nvSpPr>
        <p:spPr>
          <a:xfrm>
            <a:off x="2349404" y="4045515"/>
            <a:ext cx="7388666" cy="2610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b="1" i="1" dirty="0">
                <a:gradFill>
                  <a:gsLst>
                    <a:gs pos="0">
                      <a:schemeClr val="accent4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a typeface="+mj-ea"/>
              </a:rPr>
              <a:t>RESEARCH ACHIEVEMENTS AND APPLICATION SCENARIOS</a:t>
            </a:r>
            <a:endParaRPr lang="zh-CN" altLang="en-US" sz="1400" b="1" i="1" dirty="0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5400000" scaled="1"/>
              </a:gradFill>
              <a:ea typeface="+mj-ea"/>
            </a:endParaRPr>
          </a:p>
        </p:txBody>
      </p:sp>
      <p:pic>
        <p:nvPicPr>
          <p:cNvPr id="111" name="图片 110" descr="黑暗中的光&#10;&#10;描述已自动生成">
            <a:extLst>
              <a:ext uri="{FF2B5EF4-FFF2-40B4-BE49-F238E27FC236}">
                <a16:creationId xmlns:a16="http://schemas.microsoft.com/office/drawing/2014/main" id="{3322A2AD-D078-B3AE-A980-B1F162387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saturation sat="153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72" y="4362104"/>
            <a:ext cx="2585115" cy="143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46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矩形: 剪去对角 212">
            <a:extLst>
              <a:ext uri="{FF2B5EF4-FFF2-40B4-BE49-F238E27FC236}">
                <a16:creationId xmlns:a16="http://schemas.microsoft.com/office/drawing/2014/main" id="{F58999E5-028B-4CB4-A0AA-6328A06056E7}"/>
              </a:ext>
            </a:extLst>
          </p:cNvPr>
          <p:cNvSpPr/>
          <p:nvPr/>
        </p:nvSpPr>
        <p:spPr>
          <a:xfrm flipH="1">
            <a:off x="5792627" y="1659462"/>
            <a:ext cx="5451856" cy="2218146"/>
          </a:xfrm>
          <a:prstGeom prst="snip2DiagRect">
            <a:avLst>
              <a:gd name="adj1" fmla="val 17021"/>
              <a:gd name="adj2" fmla="val 16667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13251" y="6237288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B77BA1-9B97-4A88-927A-C376E499FCC6}"/>
              </a:ext>
            </a:extLst>
          </p:cNvPr>
          <p:cNvGrpSpPr/>
          <p:nvPr/>
        </p:nvGrpSpPr>
        <p:grpSpPr>
          <a:xfrm>
            <a:off x="975965" y="1659462"/>
            <a:ext cx="4374972" cy="4642322"/>
            <a:chOff x="7287389" y="1750902"/>
            <a:chExt cx="4374972" cy="4745120"/>
          </a:xfrm>
        </p:grpSpPr>
        <p:sp>
          <p:nvSpPr>
            <p:cNvPr id="215" name="矩形: 剪去对角 214">
              <a:extLst>
                <a:ext uri="{FF2B5EF4-FFF2-40B4-BE49-F238E27FC236}">
                  <a16:creationId xmlns:a16="http://schemas.microsoft.com/office/drawing/2014/main" id="{B4F5D4EF-FF5B-4175-8930-FCC704AD0786}"/>
                </a:ext>
              </a:extLst>
            </p:cNvPr>
            <p:cNvSpPr/>
            <p:nvPr/>
          </p:nvSpPr>
          <p:spPr>
            <a:xfrm flipH="1">
              <a:off x="7287389" y="1750902"/>
              <a:ext cx="4100652" cy="4745120"/>
            </a:xfrm>
            <a:prstGeom prst="snip2DiagRect">
              <a:avLst>
                <a:gd name="adj1" fmla="val 0"/>
                <a:gd name="adj2" fmla="val 0"/>
              </a:avLst>
            </a:prstGeom>
            <a:gradFill>
              <a:gsLst>
                <a:gs pos="0">
                  <a:schemeClr val="accent4">
                    <a:alpha val="1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pPr algn="ctr"/>
              <a:endParaRPr lang="zh-CN" altLang="en-US" dirty="0"/>
            </a:p>
          </p:txBody>
        </p:sp>
        <p:graphicFrame>
          <p:nvGraphicFramePr>
            <p:cNvPr id="212" name="图表 211">
              <a:extLst>
                <a:ext uri="{FF2B5EF4-FFF2-40B4-BE49-F238E27FC236}">
                  <a16:creationId xmlns:a16="http://schemas.microsoft.com/office/drawing/2014/main" id="{8B6DF3F4-CA84-4283-97E6-38402F0E52E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17605739"/>
                </p:ext>
              </p:extLst>
            </p:nvPr>
          </p:nvGraphicFramePr>
          <p:xfrm>
            <a:off x="7561709" y="2005929"/>
            <a:ext cx="4100652" cy="42269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aphicFrame>
        <p:nvGraphicFramePr>
          <p:cNvPr id="217" name="图表 216">
            <a:extLst>
              <a:ext uri="{FF2B5EF4-FFF2-40B4-BE49-F238E27FC236}">
                <a16:creationId xmlns:a16="http://schemas.microsoft.com/office/drawing/2014/main" id="{1CA0E2D0-7765-4F21-B4D2-5E6B7DE328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505713"/>
              </p:ext>
            </p:extLst>
          </p:nvPr>
        </p:nvGraphicFramePr>
        <p:xfrm>
          <a:off x="6258248" y="1888062"/>
          <a:ext cx="4573759" cy="1730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CF3C5DA4-CC2F-8F54-3223-DFF814CA6C12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25" name="@稿定PPT实验室 出品-9">
              <a:extLst>
                <a:ext uri="{FF2B5EF4-FFF2-40B4-BE49-F238E27FC236}">
                  <a16:creationId xmlns:a16="http://schemas.microsoft.com/office/drawing/2014/main" id="{713D0926-2023-D4C5-2E01-E3ED1C0841DA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26" name="@稿定PPT实验室 出品-8">
              <a:extLst>
                <a:ext uri="{FF2B5EF4-FFF2-40B4-BE49-F238E27FC236}">
                  <a16:creationId xmlns:a16="http://schemas.microsoft.com/office/drawing/2014/main" id="{52F7E4B0-7F0C-80AF-D25C-C97E49CCA1D9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2315B0B-9A5D-32AD-1D0B-559CEF03ED0C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82BC06A-C776-E6FD-39E5-DCCB7885A1DF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99FC2B0D-AB29-2C2C-C231-56DB2EB458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695C52D3-5C42-28CA-5FC5-D35786B6F4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645E3714-89D6-B2BE-FB87-4BF391B96D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C32EABB-D7E1-D53E-17D5-E9D03E7DDCA0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B1207362-ADCB-31F1-53FB-4D893720E5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24023ABD-D56C-2B93-0BA7-D60ABF2CE9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4345D692-8A45-9108-FC77-233E760791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球">
            <a:extLst>
              <a:ext uri="{FF2B5EF4-FFF2-40B4-BE49-F238E27FC236}">
                <a16:creationId xmlns:a16="http://schemas.microsoft.com/office/drawing/2014/main" id="{DD39FEDB-6113-EB3A-99CE-7119FAE10375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5234FD1-A66D-5808-B229-914998E0C9F8}"/>
              </a:ext>
            </a:extLst>
          </p:cNvPr>
          <p:cNvSpPr txBox="1"/>
          <p:nvPr/>
        </p:nvSpPr>
        <p:spPr>
          <a:xfrm>
            <a:off x="5625257" y="4106208"/>
            <a:ext cx="3014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</a:p>
        </p:txBody>
      </p:sp>
      <p:sp>
        <p:nvSpPr>
          <p:cNvPr id="38" name="@稿定PPT实验室 出品-10">
            <a:extLst>
              <a:ext uri="{FF2B5EF4-FFF2-40B4-BE49-F238E27FC236}">
                <a16:creationId xmlns:a16="http://schemas.microsoft.com/office/drawing/2014/main" id="{34F202DB-F689-4F74-3DB6-2189E0120D66}"/>
              </a:ext>
            </a:extLst>
          </p:cNvPr>
          <p:cNvSpPr txBox="1"/>
          <p:nvPr/>
        </p:nvSpPr>
        <p:spPr>
          <a:xfrm>
            <a:off x="5625257" y="4547592"/>
            <a:ext cx="6062521" cy="66382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39" name="@稿定PPT实验室 出品-10">
            <a:extLst>
              <a:ext uri="{FF2B5EF4-FFF2-40B4-BE49-F238E27FC236}">
                <a16:creationId xmlns:a16="http://schemas.microsoft.com/office/drawing/2014/main" id="{F1DD2952-7E42-3FD5-9438-DFAD324A2B95}"/>
              </a:ext>
            </a:extLst>
          </p:cNvPr>
          <p:cNvSpPr txBox="1"/>
          <p:nvPr/>
        </p:nvSpPr>
        <p:spPr>
          <a:xfrm>
            <a:off x="5608859" y="5453996"/>
            <a:ext cx="6062521" cy="66382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365BF0B3-EC39-46A3-2497-18BB13FF30C9}"/>
              </a:ext>
            </a:extLst>
          </p:cNvPr>
          <p:cNvCxnSpPr>
            <a:cxnSpLocks/>
          </p:cNvCxnSpPr>
          <p:nvPr/>
        </p:nvCxnSpPr>
        <p:spPr>
          <a:xfrm flipH="1" flipV="1">
            <a:off x="5697973" y="5350041"/>
            <a:ext cx="5820927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1"/>
                </a:gs>
                <a:gs pos="98876">
                  <a:schemeClr val="accent5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472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844823C4-C728-4C5F-9AD4-044987395AC1}"/>
              </a:ext>
            </a:extLst>
          </p:cNvPr>
          <p:cNvSpPr/>
          <p:nvPr/>
        </p:nvSpPr>
        <p:spPr>
          <a:xfrm>
            <a:off x="997099" y="5174801"/>
            <a:ext cx="10058005" cy="1401755"/>
          </a:xfrm>
          <a:prstGeom prst="ellipse">
            <a:avLst/>
          </a:prstGeom>
          <a:gradFill>
            <a:gsLst>
              <a:gs pos="0">
                <a:schemeClr val="accent1">
                  <a:alpha val="5000"/>
                </a:schemeClr>
              </a:gs>
              <a:gs pos="56000">
                <a:schemeClr val="accent5">
                  <a:alpha val="6000"/>
                </a:schemeClr>
              </a:gs>
              <a:gs pos="100000">
                <a:schemeClr val="accent5">
                  <a:alpha val="10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5"/>
                </a:gs>
                <a:gs pos="0">
                  <a:schemeClr val="accent1">
                    <a:alpha val="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572B9022-F318-4440-B8DF-82198745C866}"/>
              </a:ext>
            </a:extLst>
          </p:cNvPr>
          <p:cNvSpPr/>
          <p:nvPr/>
        </p:nvSpPr>
        <p:spPr>
          <a:xfrm>
            <a:off x="-919184" y="5010790"/>
            <a:ext cx="14030367" cy="2090604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56000">
                <a:schemeClr val="accent1">
                  <a:alpha val="0"/>
                </a:schemeClr>
              </a:gs>
              <a:gs pos="100000">
                <a:schemeClr val="accent5">
                  <a:alpha val="1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A569F5DE-9CFC-4E32-8093-35CF3F9AF0C8}"/>
              </a:ext>
            </a:extLst>
          </p:cNvPr>
          <p:cNvSpPr/>
          <p:nvPr/>
        </p:nvSpPr>
        <p:spPr>
          <a:xfrm flipV="1">
            <a:off x="-163556" y="1480463"/>
            <a:ext cx="12379315" cy="4709948"/>
          </a:xfrm>
          <a:prstGeom prst="trapezoid">
            <a:avLst>
              <a:gd name="adj" fmla="val 41694"/>
            </a:avLst>
          </a:prstGeom>
          <a:gradFill>
            <a:gsLst>
              <a:gs pos="39000">
                <a:schemeClr val="accent1">
                  <a:alpha val="18000"/>
                </a:schemeClr>
              </a:gs>
              <a:gs pos="1000">
                <a:schemeClr val="accent5">
                  <a:alpha val="5000"/>
                </a:schemeClr>
              </a:gs>
              <a:gs pos="100000">
                <a:schemeClr val="accent5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29933" y="4974301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E4354B8-7524-4404-9F09-56CC4E23228F}"/>
              </a:ext>
            </a:extLst>
          </p:cNvPr>
          <p:cNvSpPr/>
          <p:nvPr/>
        </p:nvSpPr>
        <p:spPr>
          <a:xfrm>
            <a:off x="718223" y="2217553"/>
            <a:ext cx="2183991" cy="2183991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6A83F4E9-54CA-4656-95CE-E68213FB97C2}"/>
              </a:ext>
            </a:extLst>
          </p:cNvPr>
          <p:cNvSpPr/>
          <p:nvPr/>
        </p:nvSpPr>
        <p:spPr>
          <a:xfrm>
            <a:off x="910893" y="3309500"/>
            <a:ext cx="1798650" cy="899325"/>
          </a:xfrm>
          <a:custGeom>
            <a:avLst/>
            <a:gdLst>
              <a:gd name="connsiteX0" fmla="*/ 2035001 w 2256594"/>
              <a:gd name="connsiteY0" fmla="*/ 0 h 1128297"/>
              <a:gd name="connsiteX1" fmla="*/ 2035001 w 2256594"/>
              <a:gd name="connsiteY1" fmla="*/ 0 h 1128297"/>
              <a:gd name="connsiteX2" fmla="*/ 1128298 w 2256594"/>
              <a:gd name="connsiteY2" fmla="*/ 906704 h 1128297"/>
              <a:gd name="connsiteX3" fmla="*/ 221594 w 2256594"/>
              <a:gd name="connsiteY3" fmla="*/ 0 h 1128297"/>
              <a:gd name="connsiteX4" fmla="*/ 221594 w 2256594"/>
              <a:gd name="connsiteY4" fmla="*/ 0 h 1128297"/>
              <a:gd name="connsiteX5" fmla="*/ 0 w 2256594"/>
              <a:gd name="connsiteY5" fmla="*/ 0 h 1128297"/>
              <a:gd name="connsiteX6" fmla="*/ 0 w 2256594"/>
              <a:gd name="connsiteY6" fmla="*/ 0 h 1128297"/>
              <a:gd name="connsiteX7" fmla="*/ 1128298 w 2256594"/>
              <a:gd name="connsiteY7" fmla="*/ 1128298 h 1128297"/>
              <a:gd name="connsiteX8" fmla="*/ 2256595 w 2256594"/>
              <a:gd name="connsiteY8" fmla="*/ 0 h 1128297"/>
              <a:gd name="connsiteX9" fmla="*/ 2256595 w 2256594"/>
              <a:gd name="connsiteY9" fmla="*/ 0 h 1128297"/>
              <a:gd name="connsiteX10" fmla="*/ 2035001 w 2256594"/>
              <a:gd name="connsiteY10" fmla="*/ 0 h 112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6594" h="1128297">
                <a:moveTo>
                  <a:pt x="2035001" y="0"/>
                </a:moveTo>
                <a:lnTo>
                  <a:pt x="2035001" y="0"/>
                </a:lnTo>
                <a:cubicBezTo>
                  <a:pt x="2035001" y="502143"/>
                  <a:pt x="1628408" y="906704"/>
                  <a:pt x="1128298" y="906704"/>
                </a:cubicBezTo>
                <a:cubicBezTo>
                  <a:pt x="628187" y="906704"/>
                  <a:pt x="221594" y="502143"/>
                  <a:pt x="221594" y="0"/>
                </a:cubicBezTo>
                <a:lnTo>
                  <a:pt x="221594" y="0"/>
                </a:lnTo>
                <a:lnTo>
                  <a:pt x="0" y="0"/>
                </a:lnTo>
                <a:lnTo>
                  <a:pt x="0" y="0"/>
                </a:lnTo>
                <a:cubicBezTo>
                  <a:pt x="0" y="622088"/>
                  <a:pt x="504176" y="1128298"/>
                  <a:pt x="1128298" y="1128298"/>
                </a:cubicBezTo>
                <a:cubicBezTo>
                  <a:pt x="1752419" y="1128298"/>
                  <a:pt x="2256595" y="624121"/>
                  <a:pt x="2256595" y="0"/>
                </a:cubicBezTo>
                <a:lnTo>
                  <a:pt x="2256595" y="0"/>
                </a:lnTo>
                <a:lnTo>
                  <a:pt x="2035001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alpha val="0"/>
                </a:schemeClr>
              </a:gs>
            </a:gsLst>
            <a:lin ang="16200000" scaled="1"/>
          </a:gradFill>
          <a:ln w="202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461A98A-642C-4DCE-9688-02C48325A9EA}"/>
              </a:ext>
            </a:extLst>
          </p:cNvPr>
          <p:cNvSpPr/>
          <p:nvPr/>
        </p:nvSpPr>
        <p:spPr>
          <a:xfrm>
            <a:off x="910910" y="2410240"/>
            <a:ext cx="1798617" cy="1798617"/>
          </a:xfrm>
          <a:custGeom>
            <a:avLst/>
            <a:gdLst>
              <a:gd name="connsiteX0" fmla="*/ 2256553 w 2256552"/>
              <a:gd name="connsiteY0" fmla="*/ 1128276 h 2256552"/>
              <a:gd name="connsiteX1" fmla="*/ 1128276 w 2256552"/>
              <a:gd name="connsiteY1" fmla="*/ 2256553 h 2256552"/>
              <a:gd name="connsiteX2" fmla="*/ 0 w 2256552"/>
              <a:gd name="connsiteY2" fmla="*/ 1128276 h 2256552"/>
              <a:gd name="connsiteX3" fmla="*/ 1128276 w 2256552"/>
              <a:gd name="connsiteY3" fmla="*/ 0 h 2256552"/>
              <a:gd name="connsiteX4" fmla="*/ 2256553 w 2256552"/>
              <a:gd name="connsiteY4" fmla="*/ 1128276 h 22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552" h="2256552">
                <a:moveTo>
                  <a:pt x="2256553" y="1128276"/>
                </a:moveTo>
                <a:cubicBezTo>
                  <a:pt x="2256553" y="1751406"/>
                  <a:pt x="1751406" y="2256553"/>
                  <a:pt x="1128276" y="2256553"/>
                </a:cubicBezTo>
                <a:cubicBezTo>
                  <a:pt x="505147" y="2256553"/>
                  <a:pt x="0" y="1751406"/>
                  <a:pt x="0" y="1128276"/>
                </a:cubicBezTo>
                <a:cubicBezTo>
                  <a:pt x="0" y="505147"/>
                  <a:pt x="505147" y="0"/>
                  <a:pt x="1128276" y="0"/>
                </a:cubicBezTo>
                <a:cubicBezTo>
                  <a:pt x="1751406" y="0"/>
                  <a:pt x="2256553" y="505147"/>
                  <a:pt x="2256553" y="1128276"/>
                </a:cubicBezTo>
                <a:close/>
              </a:path>
            </a:pathLst>
          </a:custGeom>
          <a:noFill/>
          <a:ln w="4216" cap="flat">
            <a:solidFill>
              <a:schemeClr val="accent4"/>
            </a:solidFill>
            <a:prstDash val="solid"/>
            <a:miter/>
          </a:ln>
        </p:spPr>
        <p:txBody>
          <a:bodyPr tIns="288000" rtlCol="0" anchor="ctr"/>
          <a:lstStyle/>
          <a:p>
            <a:pPr algn="ctr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CE8F4E5-996D-41F1-AC0C-BF1428CF5025}"/>
              </a:ext>
            </a:extLst>
          </p:cNvPr>
          <p:cNvSpPr txBox="1"/>
          <p:nvPr/>
        </p:nvSpPr>
        <p:spPr>
          <a:xfrm>
            <a:off x="573981" y="1945662"/>
            <a:ext cx="455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2700">
                  <a:gradFill>
                    <a:gsLst>
                      <a:gs pos="0">
                        <a:schemeClr val="accent4"/>
                      </a:gs>
                      <a:gs pos="7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优设标题黑" panose="00000500000000000000" pitchFamily="2" charset="-122"/>
              </a:rPr>
              <a:t>1</a:t>
            </a:r>
            <a:endParaRPr lang="zh-CN" altLang="en-US" sz="7200" b="1" dirty="0">
              <a:ln w="12700">
                <a:gradFill>
                  <a:gsLst>
                    <a:gs pos="0">
                      <a:schemeClr val="accent4"/>
                    </a:gs>
                    <a:gs pos="7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优设标题黑" panose="00000500000000000000" pitchFamily="2" charset="-122"/>
            </a:endParaRPr>
          </a:p>
        </p:txBody>
      </p:sp>
      <p:pic>
        <p:nvPicPr>
          <p:cNvPr id="14" name="图形 13" descr="文凭">
            <a:extLst>
              <a:ext uri="{FF2B5EF4-FFF2-40B4-BE49-F238E27FC236}">
                <a16:creationId xmlns:a16="http://schemas.microsoft.com/office/drawing/2014/main" id="{DBBAEE56-B079-47DF-A5C2-FB645DBE4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81618" y="2530000"/>
            <a:ext cx="457200" cy="457200"/>
          </a:xfrm>
          <a:prstGeom prst="rect">
            <a:avLst/>
          </a:prstGeom>
        </p:spPr>
      </p:pic>
      <p:sp>
        <p:nvSpPr>
          <p:cNvPr id="140" name="椭圆 139">
            <a:extLst>
              <a:ext uri="{FF2B5EF4-FFF2-40B4-BE49-F238E27FC236}">
                <a16:creationId xmlns:a16="http://schemas.microsoft.com/office/drawing/2014/main" id="{BA589EE4-03B6-4DF8-81EB-E0BEB988441C}"/>
              </a:ext>
            </a:extLst>
          </p:cNvPr>
          <p:cNvSpPr/>
          <p:nvPr/>
        </p:nvSpPr>
        <p:spPr>
          <a:xfrm>
            <a:off x="3633216" y="2217553"/>
            <a:ext cx="2183991" cy="2183991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68CDCF7A-C609-45F4-8FA2-6CDC88DACA13}"/>
              </a:ext>
            </a:extLst>
          </p:cNvPr>
          <p:cNvSpPr/>
          <p:nvPr/>
        </p:nvSpPr>
        <p:spPr>
          <a:xfrm>
            <a:off x="3825886" y="3309500"/>
            <a:ext cx="1798650" cy="899325"/>
          </a:xfrm>
          <a:custGeom>
            <a:avLst/>
            <a:gdLst>
              <a:gd name="connsiteX0" fmla="*/ 2035001 w 2256594"/>
              <a:gd name="connsiteY0" fmla="*/ 0 h 1128297"/>
              <a:gd name="connsiteX1" fmla="*/ 2035001 w 2256594"/>
              <a:gd name="connsiteY1" fmla="*/ 0 h 1128297"/>
              <a:gd name="connsiteX2" fmla="*/ 1128298 w 2256594"/>
              <a:gd name="connsiteY2" fmla="*/ 906704 h 1128297"/>
              <a:gd name="connsiteX3" fmla="*/ 221594 w 2256594"/>
              <a:gd name="connsiteY3" fmla="*/ 0 h 1128297"/>
              <a:gd name="connsiteX4" fmla="*/ 221594 w 2256594"/>
              <a:gd name="connsiteY4" fmla="*/ 0 h 1128297"/>
              <a:gd name="connsiteX5" fmla="*/ 0 w 2256594"/>
              <a:gd name="connsiteY5" fmla="*/ 0 h 1128297"/>
              <a:gd name="connsiteX6" fmla="*/ 0 w 2256594"/>
              <a:gd name="connsiteY6" fmla="*/ 0 h 1128297"/>
              <a:gd name="connsiteX7" fmla="*/ 1128298 w 2256594"/>
              <a:gd name="connsiteY7" fmla="*/ 1128298 h 1128297"/>
              <a:gd name="connsiteX8" fmla="*/ 2256595 w 2256594"/>
              <a:gd name="connsiteY8" fmla="*/ 0 h 1128297"/>
              <a:gd name="connsiteX9" fmla="*/ 2256595 w 2256594"/>
              <a:gd name="connsiteY9" fmla="*/ 0 h 1128297"/>
              <a:gd name="connsiteX10" fmla="*/ 2035001 w 2256594"/>
              <a:gd name="connsiteY10" fmla="*/ 0 h 112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6594" h="1128297">
                <a:moveTo>
                  <a:pt x="2035001" y="0"/>
                </a:moveTo>
                <a:lnTo>
                  <a:pt x="2035001" y="0"/>
                </a:lnTo>
                <a:cubicBezTo>
                  <a:pt x="2035001" y="502143"/>
                  <a:pt x="1628408" y="906704"/>
                  <a:pt x="1128298" y="906704"/>
                </a:cubicBezTo>
                <a:cubicBezTo>
                  <a:pt x="628187" y="906704"/>
                  <a:pt x="221594" y="502143"/>
                  <a:pt x="221594" y="0"/>
                </a:cubicBezTo>
                <a:lnTo>
                  <a:pt x="221594" y="0"/>
                </a:lnTo>
                <a:lnTo>
                  <a:pt x="0" y="0"/>
                </a:lnTo>
                <a:lnTo>
                  <a:pt x="0" y="0"/>
                </a:lnTo>
                <a:cubicBezTo>
                  <a:pt x="0" y="622088"/>
                  <a:pt x="504176" y="1128298"/>
                  <a:pt x="1128298" y="1128298"/>
                </a:cubicBezTo>
                <a:cubicBezTo>
                  <a:pt x="1752419" y="1128298"/>
                  <a:pt x="2256595" y="624121"/>
                  <a:pt x="2256595" y="0"/>
                </a:cubicBezTo>
                <a:lnTo>
                  <a:pt x="2256595" y="0"/>
                </a:lnTo>
                <a:lnTo>
                  <a:pt x="2035001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alpha val="0"/>
                </a:schemeClr>
              </a:gs>
            </a:gsLst>
            <a:lin ang="16200000" scaled="1"/>
          </a:gradFill>
          <a:ln w="202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1F45C7F-E947-451F-A813-DDC92DC09CCC}"/>
              </a:ext>
            </a:extLst>
          </p:cNvPr>
          <p:cNvSpPr/>
          <p:nvPr/>
        </p:nvSpPr>
        <p:spPr>
          <a:xfrm>
            <a:off x="3825903" y="2410240"/>
            <a:ext cx="1798617" cy="1798617"/>
          </a:xfrm>
          <a:custGeom>
            <a:avLst/>
            <a:gdLst>
              <a:gd name="connsiteX0" fmla="*/ 2256553 w 2256552"/>
              <a:gd name="connsiteY0" fmla="*/ 1128276 h 2256552"/>
              <a:gd name="connsiteX1" fmla="*/ 1128276 w 2256552"/>
              <a:gd name="connsiteY1" fmla="*/ 2256553 h 2256552"/>
              <a:gd name="connsiteX2" fmla="*/ 0 w 2256552"/>
              <a:gd name="connsiteY2" fmla="*/ 1128276 h 2256552"/>
              <a:gd name="connsiteX3" fmla="*/ 1128276 w 2256552"/>
              <a:gd name="connsiteY3" fmla="*/ 0 h 2256552"/>
              <a:gd name="connsiteX4" fmla="*/ 2256553 w 2256552"/>
              <a:gd name="connsiteY4" fmla="*/ 1128276 h 22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552" h="2256552">
                <a:moveTo>
                  <a:pt x="2256553" y="1128276"/>
                </a:moveTo>
                <a:cubicBezTo>
                  <a:pt x="2256553" y="1751406"/>
                  <a:pt x="1751406" y="2256553"/>
                  <a:pt x="1128276" y="2256553"/>
                </a:cubicBezTo>
                <a:cubicBezTo>
                  <a:pt x="505147" y="2256553"/>
                  <a:pt x="0" y="1751406"/>
                  <a:pt x="0" y="1128276"/>
                </a:cubicBezTo>
                <a:cubicBezTo>
                  <a:pt x="0" y="505147"/>
                  <a:pt x="505147" y="0"/>
                  <a:pt x="1128276" y="0"/>
                </a:cubicBezTo>
                <a:cubicBezTo>
                  <a:pt x="1751406" y="0"/>
                  <a:pt x="2256553" y="505147"/>
                  <a:pt x="2256553" y="1128276"/>
                </a:cubicBezTo>
                <a:close/>
              </a:path>
            </a:pathLst>
          </a:custGeom>
          <a:noFill/>
          <a:ln w="4216" cap="flat">
            <a:solidFill>
              <a:schemeClr val="accent4"/>
            </a:solidFill>
            <a:prstDash val="solid"/>
            <a:miter/>
          </a:ln>
        </p:spPr>
        <p:txBody>
          <a:bodyPr tIns="288000" rtlCol="0" anchor="ctr"/>
          <a:lstStyle/>
          <a:p>
            <a:pPr algn="ctr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437AF0EA-9693-4BE9-9BED-594B444E63A6}"/>
              </a:ext>
            </a:extLst>
          </p:cNvPr>
          <p:cNvSpPr txBox="1"/>
          <p:nvPr/>
        </p:nvSpPr>
        <p:spPr>
          <a:xfrm>
            <a:off x="3488974" y="1945662"/>
            <a:ext cx="455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2700">
                  <a:gradFill>
                    <a:gsLst>
                      <a:gs pos="0">
                        <a:schemeClr val="accent4"/>
                      </a:gs>
                      <a:gs pos="7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优设标题黑" panose="00000500000000000000" pitchFamily="2" charset="-122"/>
              </a:rPr>
              <a:t>2</a:t>
            </a:r>
            <a:endParaRPr lang="zh-CN" altLang="en-US" sz="7200" b="1" dirty="0">
              <a:ln w="12700">
                <a:gradFill>
                  <a:gsLst>
                    <a:gs pos="0">
                      <a:schemeClr val="accent4"/>
                    </a:gs>
                    <a:gs pos="7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优设标题黑" panose="00000500000000000000" pitchFamily="2" charset="-122"/>
            </a:endParaRPr>
          </a:p>
        </p:txBody>
      </p:sp>
      <p:pic>
        <p:nvPicPr>
          <p:cNvPr id="144" name="图形 143" descr="文凭">
            <a:extLst>
              <a:ext uri="{FF2B5EF4-FFF2-40B4-BE49-F238E27FC236}">
                <a16:creationId xmlns:a16="http://schemas.microsoft.com/office/drawing/2014/main" id="{B31E7CBE-1AC6-4558-B74A-7A20A9F32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96611" y="2530000"/>
            <a:ext cx="457200" cy="457200"/>
          </a:xfrm>
          <a:prstGeom prst="rect">
            <a:avLst/>
          </a:prstGeom>
        </p:spPr>
      </p:pic>
      <p:sp>
        <p:nvSpPr>
          <p:cNvPr id="146" name="椭圆 145">
            <a:extLst>
              <a:ext uri="{FF2B5EF4-FFF2-40B4-BE49-F238E27FC236}">
                <a16:creationId xmlns:a16="http://schemas.microsoft.com/office/drawing/2014/main" id="{6B9BF725-B65C-41D9-9894-85D8C2B1113D}"/>
              </a:ext>
            </a:extLst>
          </p:cNvPr>
          <p:cNvSpPr/>
          <p:nvPr/>
        </p:nvSpPr>
        <p:spPr>
          <a:xfrm>
            <a:off x="6548209" y="2217553"/>
            <a:ext cx="2183991" cy="2183991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289E34D0-90AD-4697-80E1-49B6DC229AC3}"/>
              </a:ext>
            </a:extLst>
          </p:cNvPr>
          <p:cNvSpPr/>
          <p:nvPr/>
        </p:nvSpPr>
        <p:spPr>
          <a:xfrm>
            <a:off x="6740879" y="3309500"/>
            <a:ext cx="1798650" cy="899325"/>
          </a:xfrm>
          <a:custGeom>
            <a:avLst/>
            <a:gdLst>
              <a:gd name="connsiteX0" fmla="*/ 2035001 w 2256594"/>
              <a:gd name="connsiteY0" fmla="*/ 0 h 1128297"/>
              <a:gd name="connsiteX1" fmla="*/ 2035001 w 2256594"/>
              <a:gd name="connsiteY1" fmla="*/ 0 h 1128297"/>
              <a:gd name="connsiteX2" fmla="*/ 1128298 w 2256594"/>
              <a:gd name="connsiteY2" fmla="*/ 906704 h 1128297"/>
              <a:gd name="connsiteX3" fmla="*/ 221594 w 2256594"/>
              <a:gd name="connsiteY3" fmla="*/ 0 h 1128297"/>
              <a:gd name="connsiteX4" fmla="*/ 221594 w 2256594"/>
              <a:gd name="connsiteY4" fmla="*/ 0 h 1128297"/>
              <a:gd name="connsiteX5" fmla="*/ 0 w 2256594"/>
              <a:gd name="connsiteY5" fmla="*/ 0 h 1128297"/>
              <a:gd name="connsiteX6" fmla="*/ 0 w 2256594"/>
              <a:gd name="connsiteY6" fmla="*/ 0 h 1128297"/>
              <a:gd name="connsiteX7" fmla="*/ 1128298 w 2256594"/>
              <a:gd name="connsiteY7" fmla="*/ 1128298 h 1128297"/>
              <a:gd name="connsiteX8" fmla="*/ 2256595 w 2256594"/>
              <a:gd name="connsiteY8" fmla="*/ 0 h 1128297"/>
              <a:gd name="connsiteX9" fmla="*/ 2256595 w 2256594"/>
              <a:gd name="connsiteY9" fmla="*/ 0 h 1128297"/>
              <a:gd name="connsiteX10" fmla="*/ 2035001 w 2256594"/>
              <a:gd name="connsiteY10" fmla="*/ 0 h 112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6594" h="1128297">
                <a:moveTo>
                  <a:pt x="2035001" y="0"/>
                </a:moveTo>
                <a:lnTo>
                  <a:pt x="2035001" y="0"/>
                </a:lnTo>
                <a:cubicBezTo>
                  <a:pt x="2035001" y="502143"/>
                  <a:pt x="1628408" y="906704"/>
                  <a:pt x="1128298" y="906704"/>
                </a:cubicBezTo>
                <a:cubicBezTo>
                  <a:pt x="628187" y="906704"/>
                  <a:pt x="221594" y="502143"/>
                  <a:pt x="221594" y="0"/>
                </a:cubicBezTo>
                <a:lnTo>
                  <a:pt x="221594" y="0"/>
                </a:lnTo>
                <a:lnTo>
                  <a:pt x="0" y="0"/>
                </a:lnTo>
                <a:lnTo>
                  <a:pt x="0" y="0"/>
                </a:lnTo>
                <a:cubicBezTo>
                  <a:pt x="0" y="622088"/>
                  <a:pt x="504176" y="1128298"/>
                  <a:pt x="1128298" y="1128298"/>
                </a:cubicBezTo>
                <a:cubicBezTo>
                  <a:pt x="1752419" y="1128298"/>
                  <a:pt x="2256595" y="624121"/>
                  <a:pt x="2256595" y="0"/>
                </a:cubicBezTo>
                <a:lnTo>
                  <a:pt x="2256595" y="0"/>
                </a:lnTo>
                <a:lnTo>
                  <a:pt x="2035001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alpha val="0"/>
                </a:schemeClr>
              </a:gs>
            </a:gsLst>
            <a:lin ang="16200000" scaled="1"/>
          </a:gradFill>
          <a:ln w="202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9BEB6CE6-E596-42CA-92A7-B7527E020F4A}"/>
              </a:ext>
            </a:extLst>
          </p:cNvPr>
          <p:cNvSpPr/>
          <p:nvPr/>
        </p:nvSpPr>
        <p:spPr>
          <a:xfrm>
            <a:off x="6740896" y="2410240"/>
            <a:ext cx="1798617" cy="1798617"/>
          </a:xfrm>
          <a:custGeom>
            <a:avLst/>
            <a:gdLst>
              <a:gd name="connsiteX0" fmla="*/ 2256553 w 2256552"/>
              <a:gd name="connsiteY0" fmla="*/ 1128276 h 2256552"/>
              <a:gd name="connsiteX1" fmla="*/ 1128276 w 2256552"/>
              <a:gd name="connsiteY1" fmla="*/ 2256553 h 2256552"/>
              <a:gd name="connsiteX2" fmla="*/ 0 w 2256552"/>
              <a:gd name="connsiteY2" fmla="*/ 1128276 h 2256552"/>
              <a:gd name="connsiteX3" fmla="*/ 1128276 w 2256552"/>
              <a:gd name="connsiteY3" fmla="*/ 0 h 2256552"/>
              <a:gd name="connsiteX4" fmla="*/ 2256553 w 2256552"/>
              <a:gd name="connsiteY4" fmla="*/ 1128276 h 22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552" h="2256552">
                <a:moveTo>
                  <a:pt x="2256553" y="1128276"/>
                </a:moveTo>
                <a:cubicBezTo>
                  <a:pt x="2256553" y="1751406"/>
                  <a:pt x="1751406" y="2256553"/>
                  <a:pt x="1128276" y="2256553"/>
                </a:cubicBezTo>
                <a:cubicBezTo>
                  <a:pt x="505147" y="2256553"/>
                  <a:pt x="0" y="1751406"/>
                  <a:pt x="0" y="1128276"/>
                </a:cubicBezTo>
                <a:cubicBezTo>
                  <a:pt x="0" y="505147"/>
                  <a:pt x="505147" y="0"/>
                  <a:pt x="1128276" y="0"/>
                </a:cubicBezTo>
                <a:cubicBezTo>
                  <a:pt x="1751406" y="0"/>
                  <a:pt x="2256553" y="505147"/>
                  <a:pt x="2256553" y="1128276"/>
                </a:cubicBezTo>
                <a:close/>
              </a:path>
            </a:pathLst>
          </a:custGeom>
          <a:noFill/>
          <a:ln w="4216" cap="flat">
            <a:solidFill>
              <a:schemeClr val="accent4"/>
            </a:solidFill>
            <a:prstDash val="solid"/>
            <a:miter/>
          </a:ln>
        </p:spPr>
        <p:txBody>
          <a:bodyPr tIns="288000" rtlCol="0" anchor="ctr"/>
          <a:lstStyle/>
          <a:p>
            <a:pPr algn="ctr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1B1F17D2-A000-4F4B-9EC1-13A0E8A7D507}"/>
              </a:ext>
            </a:extLst>
          </p:cNvPr>
          <p:cNvSpPr txBox="1"/>
          <p:nvPr/>
        </p:nvSpPr>
        <p:spPr>
          <a:xfrm>
            <a:off x="6403967" y="1945662"/>
            <a:ext cx="455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2700">
                  <a:gradFill>
                    <a:gsLst>
                      <a:gs pos="0">
                        <a:schemeClr val="accent4"/>
                      </a:gs>
                      <a:gs pos="7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优设标题黑" panose="00000500000000000000" pitchFamily="2" charset="-122"/>
              </a:rPr>
              <a:t>3</a:t>
            </a:r>
            <a:endParaRPr lang="zh-CN" altLang="en-US" sz="7200" b="1" dirty="0">
              <a:ln w="12700">
                <a:gradFill>
                  <a:gsLst>
                    <a:gs pos="0">
                      <a:schemeClr val="accent4"/>
                    </a:gs>
                    <a:gs pos="7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优设标题黑" panose="00000500000000000000" pitchFamily="2" charset="-122"/>
            </a:endParaRPr>
          </a:p>
        </p:txBody>
      </p:sp>
      <p:pic>
        <p:nvPicPr>
          <p:cNvPr id="150" name="图形 149" descr="文凭">
            <a:extLst>
              <a:ext uri="{FF2B5EF4-FFF2-40B4-BE49-F238E27FC236}">
                <a16:creationId xmlns:a16="http://schemas.microsoft.com/office/drawing/2014/main" id="{617692F6-6CED-491A-A6EB-A62EDFDF5A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11604" y="2530000"/>
            <a:ext cx="457200" cy="457200"/>
          </a:xfrm>
          <a:prstGeom prst="rect">
            <a:avLst/>
          </a:prstGeom>
        </p:spPr>
      </p:pic>
      <p:sp>
        <p:nvSpPr>
          <p:cNvPr id="152" name="椭圆 151">
            <a:extLst>
              <a:ext uri="{FF2B5EF4-FFF2-40B4-BE49-F238E27FC236}">
                <a16:creationId xmlns:a16="http://schemas.microsoft.com/office/drawing/2014/main" id="{507E7154-0FA6-4FB5-87C9-1A7493E05492}"/>
              </a:ext>
            </a:extLst>
          </p:cNvPr>
          <p:cNvSpPr/>
          <p:nvPr/>
        </p:nvSpPr>
        <p:spPr>
          <a:xfrm>
            <a:off x="9463202" y="2217553"/>
            <a:ext cx="2183991" cy="2183991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DC895C4E-3E88-4856-875C-C90A7A6AAA00}"/>
              </a:ext>
            </a:extLst>
          </p:cNvPr>
          <p:cNvSpPr/>
          <p:nvPr/>
        </p:nvSpPr>
        <p:spPr>
          <a:xfrm>
            <a:off x="9655872" y="3309500"/>
            <a:ext cx="1798650" cy="899325"/>
          </a:xfrm>
          <a:custGeom>
            <a:avLst/>
            <a:gdLst>
              <a:gd name="connsiteX0" fmla="*/ 2035001 w 2256594"/>
              <a:gd name="connsiteY0" fmla="*/ 0 h 1128297"/>
              <a:gd name="connsiteX1" fmla="*/ 2035001 w 2256594"/>
              <a:gd name="connsiteY1" fmla="*/ 0 h 1128297"/>
              <a:gd name="connsiteX2" fmla="*/ 1128298 w 2256594"/>
              <a:gd name="connsiteY2" fmla="*/ 906704 h 1128297"/>
              <a:gd name="connsiteX3" fmla="*/ 221594 w 2256594"/>
              <a:gd name="connsiteY3" fmla="*/ 0 h 1128297"/>
              <a:gd name="connsiteX4" fmla="*/ 221594 w 2256594"/>
              <a:gd name="connsiteY4" fmla="*/ 0 h 1128297"/>
              <a:gd name="connsiteX5" fmla="*/ 0 w 2256594"/>
              <a:gd name="connsiteY5" fmla="*/ 0 h 1128297"/>
              <a:gd name="connsiteX6" fmla="*/ 0 w 2256594"/>
              <a:gd name="connsiteY6" fmla="*/ 0 h 1128297"/>
              <a:gd name="connsiteX7" fmla="*/ 1128298 w 2256594"/>
              <a:gd name="connsiteY7" fmla="*/ 1128298 h 1128297"/>
              <a:gd name="connsiteX8" fmla="*/ 2256595 w 2256594"/>
              <a:gd name="connsiteY8" fmla="*/ 0 h 1128297"/>
              <a:gd name="connsiteX9" fmla="*/ 2256595 w 2256594"/>
              <a:gd name="connsiteY9" fmla="*/ 0 h 1128297"/>
              <a:gd name="connsiteX10" fmla="*/ 2035001 w 2256594"/>
              <a:gd name="connsiteY10" fmla="*/ 0 h 112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56594" h="1128297">
                <a:moveTo>
                  <a:pt x="2035001" y="0"/>
                </a:moveTo>
                <a:lnTo>
                  <a:pt x="2035001" y="0"/>
                </a:lnTo>
                <a:cubicBezTo>
                  <a:pt x="2035001" y="502143"/>
                  <a:pt x="1628408" y="906704"/>
                  <a:pt x="1128298" y="906704"/>
                </a:cubicBezTo>
                <a:cubicBezTo>
                  <a:pt x="628187" y="906704"/>
                  <a:pt x="221594" y="502143"/>
                  <a:pt x="221594" y="0"/>
                </a:cubicBezTo>
                <a:lnTo>
                  <a:pt x="221594" y="0"/>
                </a:lnTo>
                <a:lnTo>
                  <a:pt x="0" y="0"/>
                </a:lnTo>
                <a:lnTo>
                  <a:pt x="0" y="0"/>
                </a:lnTo>
                <a:cubicBezTo>
                  <a:pt x="0" y="622088"/>
                  <a:pt x="504176" y="1128298"/>
                  <a:pt x="1128298" y="1128298"/>
                </a:cubicBezTo>
                <a:cubicBezTo>
                  <a:pt x="1752419" y="1128298"/>
                  <a:pt x="2256595" y="624121"/>
                  <a:pt x="2256595" y="0"/>
                </a:cubicBezTo>
                <a:lnTo>
                  <a:pt x="2256595" y="0"/>
                </a:lnTo>
                <a:lnTo>
                  <a:pt x="2035001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alpha val="0"/>
                </a:schemeClr>
              </a:gs>
            </a:gsLst>
            <a:lin ang="16200000" scaled="1"/>
          </a:gradFill>
          <a:ln w="202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A28CB793-D5A5-43C9-851C-A7FD2D715490}"/>
              </a:ext>
            </a:extLst>
          </p:cNvPr>
          <p:cNvSpPr/>
          <p:nvPr/>
        </p:nvSpPr>
        <p:spPr>
          <a:xfrm>
            <a:off x="9655889" y="2410240"/>
            <a:ext cx="1798617" cy="1798617"/>
          </a:xfrm>
          <a:custGeom>
            <a:avLst/>
            <a:gdLst>
              <a:gd name="connsiteX0" fmla="*/ 2256553 w 2256552"/>
              <a:gd name="connsiteY0" fmla="*/ 1128276 h 2256552"/>
              <a:gd name="connsiteX1" fmla="*/ 1128276 w 2256552"/>
              <a:gd name="connsiteY1" fmla="*/ 2256553 h 2256552"/>
              <a:gd name="connsiteX2" fmla="*/ 0 w 2256552"/>
              <a:gd name="connsiteY2" fmla="*/ 1128276 h 2256552"/>
              <a:gd name="connsiteX3" fmla="*/ 1128276 w 2256552"/>
              <a:gd name="connsiteY3" fmla="*/ 0 h 2256552"/>
              <a:gd name="connsiteX4" fmla="*/ 2256553 w 2256552"/>
              <a:gd name="connsiteY4" fmla="*/ 1128276 h 225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552" h="2256552">
                <a:moveTo>
                  <a:pt x="2256553" y="1128276"/>
                </a:moveTo>
                <a:cubicBezTo>
                  <a:pt x="2256553" y="1751406"/>
                  <a:pt x="1751406" y="2256553"/>
                  <a:pt x="1128276" y="2256553"/>
                </a:cubicBezTo>
                <a:cubicBezTo>
                  <a:pt x="505147" y="2256553"/>
                  <a:pt x="0" y="1751406"/>
                  <a:pt x="0" y="1128276"/>
                </a:cubicBezTo>
                <a:cubicBezTo>
                  <a:pt x="0" y="505147"/>
                  <a:pt x="505147" y="0"/>
                  <a:pt x="1128276" y="0"/>
                </a:cubicBezTo>
                <a:cubicBezTo>
                  <a:pt x="1751406" y="0"/>
                  <a:pt x="2256553" y="505147"/>
                  <a:pt x="2256553" y="1128276"/>
                </a:cubicBezTo>
                <a:close/>
              </a:path>
            </a:pathLst>
          </a:custGeom>
          <a:noFill/>
          <a:ln w="4216" cap="flat">
            <a:solidFill>
              <a:schemeClr val="accent4"/>
            </a:solidFill>
            <a:prstDash val="solid"/>
            <a:miter/>
          </a:ln>
        </p:spPr>
        <p:txBody>
          <a:bodyPr tIns="288000" rtlCol="0" anchor="ctr"/>
          <a:lstStyle/>
          <a:p>
            <a:pPr algn="ctr">
              <a:lnSpc>
                <a:spcPct val="130000"/>
              </a:lnSpc>
            </a:pPr>
            <a:endParaRPr lang="zh-CN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38538A3C-BE2B-4256-90DF-8381CFE17973}"/>
              </a:ext>
            </a:extLst>
          </p:cNvPr>
          <p:cNvSpPr txBox="1"/>
          <p:nvPr/>
        </p:nvSpPr>
        <p:spPr>
          <a:xfrm>
            <a:off x="9318960" y="1945662"/>
            <a:ext cx="455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12700">
                  <a:gradFill>
                    <a:gsLst>
                      <a:gs pos="0">
                        <a:schemeClr val="accent4"/>
                      </a:gs>
                      <a:gs pos="79000">
                        <a:schemeClr val="accent4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优设标题黑" panose="00000500000000000000" pitchFamily="2" charset="-122"/>
              </a:rPr>
              <a:t>4</a:t>
            </a:r>
            <a:endParaRPr lang="zh-CN" altLang="en-US" sz="7200" b="1" dirty="0">
              <a:ln w="12700">
                <a:gradFill>
                  <a:gsLst>
                    <a:gs pos="0">
                      <a:schemeClr val="accent4"/>
                    </a:gs>
                    <a:gs pos="79000">
                      <a:schemeClr val="accent4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  <a:ea typeface="优设标题黑" panose="00000500000000000000" pitchFamily="2" charset="-122"/>
            </a:endParaRPr>
          </a:p>
        </p:txBody>
      </p:sp>
      <p:pic>
        <p:nvPicPr>
          <p:cNvPr id="156" name="图形 155" descr="文凭">
            <a:extLst>
              <a:ext uri="{FF2B5EF4-FFF2-40B4-BE49-F238E27FC236}">
                <a16:creationId xmlns:a16="http://schemas.microsoft.com/office/drawing/2014/main" id="{562B3BDC-D328-4703-A93D-D499F19EB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6597" y="2530000"/>
            <a:ext cx="457200" cy="457200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61738465-7BA1-4D89-0F26-8839788150B9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44" name="@稿定PPT实验室 出品-9">
              <a:extLst>
                <a:ext uri="{FF2B5EF4-FFF2-40B4-BE49-F238E27FC236}">
                  <a16:creationId xmlns:a16="http://schemas.microsoft.com/office/drawing/2014/main" id="{1462A515-3672-8D9B-55CC-4EDDB25422CA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45" name="@稿定PPT实验室 出品-8">
              <a:extLst>
                <a:ext uri="{FF2B5EF4-FFF2-40B4-BE49-F238E27FC236}">
                  <a16:creationId xmlns:a16="http://schemas.microsoft.com/office/drawing/2014/main" id="{148256BE-FE0C-C80E-AF29-D17F177203E0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7173DB4-8490-85DD-8221-CB707CC5B010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8441688-6AE9-B7B4-A3A7-5904C424E09C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11386225-C5D1-C684-D5FE-8FBD24953F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A1A80734-4750-0C5E-96B9-CBFA02AA28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A1C6E3F8-FC95-8B43-1724-95454B1323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F9B663F-226A-FCD0-B768-9C7AD4BF24BA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973C91F3-0100-DE58-5469-CBE8F4DD58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7D773CD6-35E5-2721-D8FD-F3AA66E088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1270FC37-679D-CB73-D517-36B840AD62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9" name="球">
            <a:extLst>
              <a:ext uri="{FF2B5EF4-FFF2-40B4-BE49-F238E27FC236}">
                <a16:creationId xmlns:a16="http://schemas.microsoft.com/office/drawing/2014/main" id="{434E7547-7471-69B5-A055-0DCE575D44D4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76D16FD-1B52-75F4-5B72-F973B0A3D69E}"/>
              </a:ext>
            </a:extLst>
          </p:cNvPr>
          <p:cNvGrpSpPr/>
          <p:nvPr/>
        </p:nvGrpSpPr>
        <p:grpSpPr>
          <a:xfrm>
            <a:off x="2902761" y="4524802"/>
            <a:ext cx="6410388" cy="1124726"/>
            <a:chOff x="2722846" y="4524802"/>
            <a:chExt cx="6410388" cy="1124726"/>
          </a:xfrm>
        </p:grpSpPr>
        <p:sp>
          <p:nvSpPr>
            <p:cNvPr id="71" name="@稿定PPT实验室 出品-10">
              <a:extLst>
                <a:ext uri="{FF2B5EF4-FFF2-40B4-BE49-F238E27FC236}">
                  <a16:creationId xmlns:a16="http://schemas.microsoft.com/office/drawing/2014/main" id="{FDA40F96-CC93-FF91-045E-6CEBE3B26894}"/>
                </a:ext>
              </a:extLst>
            </p:cNvPr>
            <p:cNvSpPr txBox="1"/>
            <p:nvPr/>
          </p:nvSpPr>
          <p:spPr>
            <a:xfrm>
              <a:off x="2722846" y="4944191"/>
              <a:ext cx="6410388" cy="7053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请在这里输入简要内容回顾，点击输入简要文字内容，文字内容概括简练不要过多的修饰，言简意赅的说明分项内容即可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2" name="@稿定PPT实验室 出品-10">
              <a:extLst>
                <a:ext uri="{FF2B5EF4-FFF2-40B4-BE49-F238E27FC236}">
                  <a16:creationId xmlns:a16="http://schemas.microsoft.com/office/drawing/2014/main" id="{77F5BA2B-8302-FD38-BD89-D4D213600A7E}"/>
                </a:ext>
              </a:extLst>
            </p:cNvPr>
            <p:cNvSpPr txBox="1"/>
            <p:nvPr/>
          </p:nvSpPr>
          <p:spPr>
            <a:xfrm>
              <a:off x="4461358" y="4524802"/>
              <a:ext cx="2575477" cy="449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24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D1BD0CF3-7EA4-70DC-A19A-23B455E18C92}"/>
              </a:ext>
            </a:extLst>
          </p:cNvPr>
          <p:cNvSpPr txBox="1"/>
          <p:nvPr/>
        </p:nvSpPr>
        <p:spPr>
          <a:xfrm>
            <a:off x="1256220" y="2982470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0171F8D-B91D-99F4-E8DF-9A1F71A95862}"/>
              </a:ext>
            </a:extLst>
          </p:cNvPr>
          <p:cNvSpPr txBox="1"/>
          <p:nvPr/>
        </p:nvSpPr>
        <p:spPr>
          <a:xfrm>
            <a:off x="4171213" y="2982470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CFE799F-0FC1-4775-0AF4-BF5B719E6061}"/>
              </a:ext>
            </a:extLst>
          </p:cNvPr>
          <p:cNvSpPr txBox="1"/>
          <p:nvPr/>
        </p:nvSpPr>
        <p:spPr>
          <a:xfrm>
            <a:off x="7086206" y="2982470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E5F6DBFA-2FA9-856A-FE4A-9B1AFB8D5F0E}"/>
              </a:ext>
            </a:extLst>
          </p:cNvPr>
          <p:cNvSpPr txBox="1"/>
          <p:nvPr/>
        </p:nvSpPr>
        <p:spPr>
          <a:xfrm>
            <a:off x="10001199" y="2982470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46152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11502379" y="1605186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232205" y="5533062"/>
            <a:ext cx="1135129" cy="1135129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B691DD81-426E-4CE7-B935-1857E2CDE118}"/>
              </a:ext>
            </a:extLst>
          </p:cNvPr>
          <p:cNvSpPr/>
          <p:nvPr/>
        </p:nvSpPr>
        <p:spPr>
          <a:xfrm>
            <a:off x="513811" y="3613699"/>
            <a:ext cx="10857174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alpha val="0"/>
                </a:schemeClr>
              </a:gs>
              <a:gs pos="89000">
                <a:schemeClr val="accent1"/>
              </a:gs>
              <a:gs pos="41000">
                <a:schemeClr val="accent4"/>
              </a:gs>
            </a:gsLst>
            <a:lin ang="108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7EEACA5C-ECA0-4A2A-AE27-E8E586200125}"/>
              </a:ext>
            </a:extLst>
          </p:cNvPr>
          <p:cNvCxnSpPr/>
          <p:nvPr/>
        </p:nvCxnSpPr>
        <p:spPr>
          <a:xfrm>
            <a:off x="1072020" y="2907409"/>
            <a:ext cx="0" cy="576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/>
                </a:gs>
                <a:gs pos="89000">
                  <a:schemeClr val="accent4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263EF049-A69F-412E-A6FA-A7FFAB9AA575}"/>
              </a:ext>
            </a:extLst>
          </p:cNvPr>
          <p:cNvCxnSpPr/>
          <p:nvPr/>
        </p:nvCxnSpPr>
        <p:spPr>
          <a:xfrm>
            <a:off x="6048893" y="3108971"/>
            <a:ext cx="0" cy="32400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/>
                </a:gs>
                <a:gs pos="89000">
                  <a:schemeClr val="accent4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D7EA2ED1-B8C4-4A27-95AD-72BD661716EC}"/>
              </a:ext>
            </a:extLst>
          </p:cNvPr>
          <p:cNvCxnSpPr>
            <a:cxnSpLocks/>
          </p:cNvCxnSpPr>
          <p:nvPr/>
        </p:nvCxnSpPr>
        <p:spPr>
          <a:xfrm flipV="1">
            <a:off x="3556772" y="3677048"/>
            <a:ext cx="0" cy="9496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/>
                </a:gs>
                <a:gs pos="89000">
                  <a:schemeClr val="accent4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9425A801-B24F-404B-ADE3-DC52E1C010CC}"/>
              </a:ext>
            </a:extLst>
          </p:cNvPr>
          <p:cNvCxnSpPr>
            <a:cxnSpLocks/>
          </p:cNvCxnSpPr>
          <p:nvPr/>
        </p:nvCxnSpPr>
        <p:spPr>
          <a:xfrm flipV="1">
            <a:off x="8551868" y="3827359"/>
            <a:ext cx="0" cy="9496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/>
                </a:gs>
                <a:gs pos="89000">
                  <a:schemeClr val="accent4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矩形: 剪去对角 236">
            <a:extLst>
              <a:ext uri="{FF2B5EF4-FFF2-40B4-BE49-F238E27FC236}">
                <a16:creationId xmlns:a16="http://schemas.microsoft.com/office/drawing/2014/main" id="{4D90CF62-D40C-46B8-9977-0F6FF2951CF8}"/>
              </a:ext>
            </a:extLst>
          </p:cNvPr>
          <p:cNvSpPr/>
          <p:nvPr/>
        </p:nvSpPr>
        <p:spPr>
          <a:xfrm flipH="1">
            <a:off x="3164472" y="4621110"/>
            <a:ext cx="3952181" cy="1395711"/>
          </a:xfrm>
          <a:prstGeom prst="snip2DiagRect">
            <a:avLst>
              <a:gd name="adj1" fmla="val 17021"/>
              <a:gd name="adj2" fmla="val 0"/>
            </a:avLst>
          </a:prstGeom>
          <a:gradFill>
            <a:gsLst>
              <a:gs pos="0">
                <a:schemeClr val="accent4">
                  <a:alpha val="2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1829E6A-5ADE-46FE-94C7-6979D562E606}"/>
              </a:ext>
            </a:extLst>
          </p:cNvPr>
          <p:cNvGrpSpPr/>
          <p:nvPr/>
        </p:nvGrpSpPr>
        <p:grpSpPr>
          <a:xfrm>
            <a:off x="8359300" y="3406570"/>
            <a:ext cx="385135" cy="385135"/>
            <a:chOff x="10351691" y="2965420"/>
            <a:chExt cx="1550579" cy="1550579"/>
          </a:xfrm>
        </p:grpSpPr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1DB8F56E-47AB-4B8B-B6F1-310432283D72}"/>
                </a:ext>
              </a:extLst>
            </p:cNvPr>
            <p:cNvSpPr/>
            <p:nvPr/>
          </p:nvSpPr>
          <p:spPr>
            <a:xfrm rot="10800000" flipH="1" flipV="1">
              <a:off x="10515047" y="3128776"/>
              <a:ext cx="1223866" cy="1223866"/>
            </a:xfrm>
            <a:prstGeom prst="ellipse">
              <a:avLst/>
            </a:prstGeom>
            <a:gradFill>
              <a:gsLst>
                <a:gs pos="0">
                  <a:schemeClr val="accent4">
                    <a:alpha val="2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85A0BBA9-D1A4-4546-9EE7-25BF5F7BEA80}"/>
                </a:ext>
              </a:extLst>
            </p:cNvPr>
            <p:cNvSpPr/>
            <p:nvPr/>
          </p:nvSpPr>
          <p:spPr>
            <a:xfrm rot="10794430">
              <a:off x="10351691" y="2965420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F7EA5B77-63CE-410C-9FA0-EF02172AEFA3}"/>
              </a:ext>
            </a:extLst>
          </p:cNvPr>
          <p:cNvGrpSpPr/>
          <p:nvPr/>
        </p:nvGrpSpPr>
        <p:grpSpPr>
          <a:xfrm>
            <a:off x="5861753" y="3406570"/>
            <a:ext cx="385135" cy="385135"/>
            <a:chOff x="10351691" y="2965420"/>
            <a:chExt cx="1550579" cy="1550579"/>
          </a:xfrm>
        </p:grpSpPr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597580F8-5562-4335-B563-218E5E35F3D9}"/>
                </a:ext>
              </a:extLst>
            </p:cNvPr>
            <p:cNvSpPr/>
            <p:nvPr/>
          </p:nvSpPr>
          <p:spPr>
            <a:xfrm rot="10800000" flipH="1" flipV="1">
              <a:off x="10515047" y="3128776"/>
              <a:ext cx="1223866" cy="1223866"/>
            </a:xfrm>
            <a:prstGeom prst="ellipse">
              <a:avLst/>
            </a:prstGeom>
            <a:gradFill>
              <a:gsLst>
                <a:gs pos="0">
                  <a:schemeClr val="accent4">
                    <a:alpha val="2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763E273C-9C41-4C34-ADB9-F2D765E8B51D}"/>
                </a:ext>
              </a:extLst>
            </p:cNvPr>
            <p:cNvSpPr/>
            <p:nvPr/>
          </p:nvSpPr>
          <p:spPr>
            <a:xfrm rot="10794430">
              <a:off x="10351691" y="2965420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CA984202-0E30-4DF5-9D99-C8B79AECE18F}"/>
              </a:ext>
            </a:extLst>
          </p:cNvPr>
          <p:cNvGrpSpPr/>
          <p:nvPr/>
        </p:nvGrpSpPr>
        <p:grpSpPr>
          <a:xfrm>
            <a:off x="3364206" y="3406570"/>
            <a:ext cx="385135" cy="385135"/>
            <a:chOff x="10351691" y="2965420"/>
            <a:chExt cx="1550579" cy="1550579"/>
          </a:xfrm>
        </p:grpSpPr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4CE3A025-55BB-4229-97AA-2AA4F9765ED4}"/>
                </a:ext>
              </a:extLst>
            </p:cNvPr>
            <p:cNvSpPr/>
            <p:nvPr/>
          </p:nvSpPr>
          <p:spPr>
            <a:xfrm rot="10800000" flipH="1" flipV="1">
              <a:off x="10515047" y="3128776"/>
              <a:ext cx="1223866" cy="1223866"/>
            </a:xfrm>
            <a:prstGeom prst="ellipse">
              <a:avLst/>
            </a:prstGeom>
            <a:gradFill>
              <a:gsLst>
                <a:gs pos="0">
                  <a:schemeClr val="accent4">
                    <a:alpha val="2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40FB064D-CB3E-4E3E-952A-A748631606AD}"/>
                </a:ext>
              </a:extLst>
            </p:cNvPr>
            <p:cNvSpPr/>
            <p:nvPr/>
          </p:nvSpPr>
          <p:spPr>
            <a:xfrm rot="10794430">
              <a:off x="10351691" y="2965420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C2C27D0F-58BA-45BD-99BB-FB994466E06C}"/>
              </a:ext>
            </a:extLst>
          </p:cNvPr>
          <p:cNvGrpSpPr/>
          <p:nvPr/>
        </p:nvGrpSpPr>
        <p:grpSpPr>
          <a:xfrm>
            <a:off x="866659" y="3406570"/>
            <a:ext cx="385135" cy="385135"/>
            <a:chOff x="10351691" y="2965420"/>
            <a:chExt cx="1550579" cy="1550579"/>
          </a:xfrm>
        </p:grpSpPr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F8C5179D-DCC2-4816-85BC-688BD3151B3B}"/>
                </a:ext>
              </a:extLst>
            </p:cNvPr>
            <p:cNvSpPr/>
            <p:nvPr/>
          </p:nvSpPr>
          <p:spPr>
            <a:xfrm rot="10800000" flipH="1" flipV="1">
              <a:off x="10515047" y="3128776"/>
              <a:ext cx="1223866" cy="1223866"/>
            </a:xfrm>
            <a:prstGeom prst="ellipse">
              <a:avLst/>
            </a:prstGeom>
            <a:gradFill>
              <a:gsLst>
                <a:gs pos="0">
                  <a:schemeClr val="accent4">
                    <a:alpha val="2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endParaRPr lang="en-US" altLang="zh-CN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A4658F49-3ED1-4BE6-8106-F9D23487490B}"/>
                </a:ext>
              </a:extLst>
            </p:cNvPr>
            <p:cNvSpPr/>
            <p:nvPr/>
          </p:nvSpPr>
          <p:spPr>
            <a:xfrm rot="10794430">
              <a:off x="10351691" y="2965420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50" name="矩形: 剪去对角 249">
            <a:extLst>
              <a:ext uri="{FF2B5EF4-FFF2-40B4-BE49-F238E27FC236}">
                <a16:creationId xmlns:a16="http://schemas.microsoft.com/office/drawing/2014/main" id="{7ADD9504-C053-46C4-A701-FD5C9BC5448C}"/>
              </a:ext>
            </a:extLst>
          </p:cNvPr>
          <p:cNvSpPr/>
          <p:nvPr/>
        </p:nvSpPr>
        <p:spPr>
          <a:xfrm flipH="1">
            <a:off x="571918" y="1520040"/>
            <a:ext cx="3952181" cy="1395711"/>
          </a:xfrm>
          <a:prstGeom prst="snip2DiagRect">
            <a:avLst>
              <a:gd name="adj1" fmla="val 17021"/>
              <a:gd name="adj2" fmla="val 0"/>
            </a:avLst>
          </a:prstGeom>
          <a:gradFill>
            <a:gsLst>
              <a:gs pos="0">
                <a:schemeClr val="accent4">
                  <a:alpha val="2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51" name="矩形: 剪去对角 250">
            <a:extLst>
              <a:ext uri="{FF2B5EF4-FFF2-40B4-BE49-F238E27FC236}">
                <a16:creationId xmlns:a16="http://schemas.microsoft.com/office/drawing/2014/main" id="{A02D9C21-0350-4B57-95EF-C6954A490FA5}"/>
              </a:ext>
            </a:extLst>
          </p:cNvPr>
          <p:cNvSpPr/>
          <p:nvPr/>
        </p:nvSpPr>
        <p:spPr>
          <a:xfrm flipH="1">
            <a:off x="5571814" y="1709428"/>
            <a:ext cx="3952181" cy="1395711"/>
          </a:xfrm>
          <a:prstGeom prst="snip2DiagRect">
            <a:avLst>
              <a:gd name="adj1" fmla="val 17021"/>
              <a:gd name="adj2" fmla="val 0"/>
            </a:avLst>
          </a:prstGeom>
          <a:gradFill>
            <a:gsLst>
              <a:gs pos="0">
                <a:schemeClr val="accent4">
                  <a:alpha val="2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52" name="矩形: 剪去对角 251">
            <a:extLst>
              <a:ext uri="{FF2B5EF4-FFF2-40B4-BE49-F238E27FC236}">
                <a16:creationId xmlns:a16="http://schemas.microsoft.com/office/drawing/2014/main" id="{E62EC54F-DA09-4853-9CFC-D4354CE06FD1}"/>
              </a:ext>
            </a:extLst>
          </p:cNvPr>
          <p:cNvSpPr/>
          <p:nvPr/>
        </p:nvSpPr>
        <p:spPr>
          <a:xfrm flipH="1">
            <a:off x="7862452" y="4781331"/>
            <a:ext cx="3952181" cy="1395711"/>
          </a:xfrm>
          <a:prstGeom prst="snip2DiagRect">
            <a:avLst>
              <a:gd name="adj1" fmla="val 17021"/>
              <a:gd name="adj2" fmla="val 0"/>
            </a:avLst>
          </a:prstGeom>
          <a:gradFill>
            <a:gsLst>
              <a:gs pos="0">
                <a:schemeClr val="accent4">
                  <a:alpha val="2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cxnSp>
        <p:nvCxnSpPr>
          <p:cNvPr id="253" name="直接连接符 252">
            <a:extLst>
              <a:ext uri="{FF2B5EF4-FFF2-40B4-BE49-F238E27FC236}">
                <a16:creationId xmlns:a16="http://schemas.microsoft.com/office/drawing/2014/main" id="{9D32C76D-B6E3-471F-9F41-262F866FF96C}"/>
              </a:ext>
            </a:extLst>
          </p:cNvPr>
          <p:cNvCxnSpPr>
            <a:cxnSpLocks/>
          </p:cNvCxnSpPr>
          <p:nvPr/>
        </p:nvCxnSpPr>
        <p:spPr>
          <a:xfrm flipH="1">
            <a:off x="3276410" y="1850047"/>
            <a:ext cx="1082915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接连接符 253">
            <a:extLst>
              <a:ext uri="{FF2B5EF4-FFF2-40B4-BE49-F238E27FC236}">
                <a16:creationId xmlns:a16="http://schemas.microsoft.com/office/drawing/2014/main" id="{D131DE9F-B984-4466-9950-F59B3789058C}"/>
              </a:ext>
            </a:extLst>
          </p:cNvPr>
          <p:cNvCxnSpPr>
            <a:cxnSpLocks/>
          </p:cNvCxnSpPr>
          <p:nvPr/>
        </p:nvCxnSpPr>
        <p:spPr>
          <a:xfrm flipH="1">
            <a:off x="8236121" y="2062425"/>
            <a:ext cx="1082915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接连接符 254">
            <a:extLst>
              <a:ext uri="{FF2B5EF4-FFF2-40B4-BE49-F238E27FC236}">
                <a16:creationId xmlns:a16="http://schemas.microsoft.com/office/drawing/2014/main" id="{B7519C1B-178D-41D8-977F-CFCDF6F67F46}"/>
              </a:ext>
            </a:extLst>
          </p:cNvPr>
          <p:cNvCxnSpPr>
            <a:cxnSpLocks/>
          </p:cNvCxnSpPr>
          <p:nvPr/>
        </p:nvCxnSpPr>
        <p:spPr>
          <a:xfrm flipH="1">
            <a:off x="5811010" y="4970551"/>
            <a:ext cx="1082915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>
            <a:extLst>
              <a:ext uri="{FF2B5EF4-FFF2-40B4-BE49-F238E27FC236}">
                <a16:creationId xmlns:a16="http://schemas.microsoft.com/office/drawing/2014/main" id="{FC11DCE9-8F5E-43A1-9B5C-989D0EFDF66B}"/>
              </a:ext>
            </a:extLst>
          </p:cNvPr>
          <p:cNvCxnSpPr>
            <a:cxnSpLocks/>
          </p:cNvCxnSpPr>
          <p:nvPr/>
        </p:nvCxnSpPr>
        <p:spPr>
          <a:xfrm flipH="1">
            <a:off x="10513208" y="5135477"/>
            <a:ext cx="1082915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74F764E-5C70-9457-973F-B4070B8441A2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43" name="@稿定PPT实验室 出品-9">
              <a:extLst>
                <a:ext uri="{FF2B5EF4-FFF2-40B4-BE49-F238E27FC236}">
                  <a16:creationId xmlns:a16="http://schemas.microsoft.com/office/drawing/2014/main" id="{0BE4733E-F5EA-FAF6-5B51-035B4DB4E761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44" name="@稿定PPT实验室 出品-8">
              <a:extLst>
                <a:ext uri="{FF2B5EF4-FFF2-40B4-BE49-F238E27FC236}">
                  <a16:creationId xmlns:a16="http://schemas.microsoft.com/office/drawing/2014/main" id="{AEC8C02A-D6D3-0A7B-9C49-8A5616C68C93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3AEAD85-C900-6DCC-DE08-165B1F7332BB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90A0D87-E19B-6D65-B249-13F24DD72406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665BE8CF-A5E5-7D00-578A-A9E5F9F9DB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99676671-D5F3-35D5-5355-0DC5FB23E4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5B067E0-D5F3-3DC2-5C08-ACD26FBEFB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DFBD2EE-8698-D56D-8A9F-50C326F9007A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66C2788-869C-FD2C-0691-CA11269551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800F8B03-087F-F6FC-B85B-B79E2F4EF1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B28A5BBF-E700-53B2-28C0-6F2BDFF852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球">
            <a:extLst>
              <a:ext uri="{FF2B5EF4-FFF2-40B4-BE49-F238E27FC236}">
                <a16:creationId xmlns:a16="http://schemas.microsoft.com/office/drawing/2014/main" id="{48808B5D-EACF-5AB8-6CC4-BC1FEA477111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E3C32E5-BAC9-2811-E35E-1701E7DBB7CB}"/>
              </a:ext>
            </a:extLst>
          </p:cNvPr>
          <p:cNvGrpSpPr/>
          <p:nvPr/>
        </p:nvGrpSpPr>
        <p:grpSpPr>
          <a:xfrm>
            <a:off x="680465" y="1561175"/>
            <a:ext cx="3903924" cy="1313440"/>
            <a:chOff x="1687357" y="2083019"/>
            <a:chExt cx="3903924" cy="1313440"/>
          </a:xfrm>
        </p:grpSpPr>
        <p:sp>
          <p:nvSpPr>
            <p:cNvPr id="56" name="@稿定PPT实验室 出品-10">
              <a:extLst>
                <a:ext uri="{FF2B5EF4-FFF2-40B4-BE49-F238E27FC236}">
                  <a16:creationId xmlns:a16="http://schemas.microsoft.com/office/drawing/2014/main" id="{CFF8A80D-6498-5105-F22B-881280E7B981}"/>
                </a:ext>
              </a:extLst>
            </p:cNvPr>
            <p:cNvSpPr txBox="1"/>
            <p:nvPr/>
          </p:nvSpPr>
          <p:spPr>
            <a:xfrm>
              <a:off x="1687357" y="2424351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57" name="@稿定PPT实验室 出品-10">
              <a:extLst>
                <a:ext uri="{FF2B5EF4-FFF2-40B4-BE49-F238E27FC236}">
                  <a16:creationId xmlns:a16="http://schemas.microsoft.com/office/drawing/2014/main" id="{457662A2-F7C2-86D9-B948-D37FC2681706}"/>
                </a:ext>
              </a:extLst>
            </p:cNvPr>
            <p:cNvSpPr txBox="1"/>
            <p:nvPr/>
          </p:nvSpPr>
          <p:spPr>
            <a:xfrm>
              <a:off x="1687357" y="2083019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4B3A264-1CFB-B3E6-06DF-F30827523D17}"/>
              </a:ext>
            </a:extLst>
          </p:cNvPr>
          <p:cNvGrpSpPr/>
          <p:nvPr/>
        </p:nvGrpSpPr>
        <p:grpSpPr>
          <a:xfrm>
            <a:off x="5694261" y="1750563"/>
            <a:ext cx="3903924" cy="1313440"/>
            <a:chOff x="1772596" y="2083019"/>
            <a:chExt cx="3903924" cy="1313440"/>
          </a:xfrm>
        </p:grpSpPr>
        <p:sp>
          <p:nvSpPr>
            <p:cNvPr id="59" name="@稿定PPT实验室 出品-10">
              <a:extLst>
                <a:ext uri="{FF2B5EF4-FFF2-40B4-BE49-F238E27FC236}">
                  <a16:creationId xmlns:a16="http://schemas.microsoft.com/office/drawing/2014/main" id="{C116E7F3-ABBC-575A-4C87-B4618575FCDA}"/>
                </a:ext>
              </a:extLst>
            </p:cNvPr>
            <p:cNvSpPr txBox="1"/>
            <p:nvPr/>
          </p:nvSpPr>
          <p:spPr>
            <a:xfrm>
              <a:off x="1772596" y="2424351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60" name="@稿定PPT实验室 出品-10">
              <a:extLst>
                <a:ext uri="{FF2B5EF4-FFF2-40B4-BE49-F238E27FC236}">
                  <a16:creationId xmlns:a16="http://schemas.microsoft.com/office/drawing/2014/main" id="{FE093D44-03A9-E4B3-AF66-DF2227677BC1}"/>
                </a:ext>
              </a:extLst>
            </p:cNvPr>
            <p:cNvSpPr txBox="1"/>
            <p:nvPr/>
          </p:nvSpPr>
          <p:spPr>
            <a:xfrm>
              <a:off x="1772596" y="2083019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705E9F2-EB50-F6FD-A48D-977E930E7EA6}"/>
              </a:ext>
            </a:extLst>
          </p:cNvPr>
          <p:cNvGrpSpPr/>
          <p:nvPr/>
        </p:nvGrpSpPr>
        <p:grpSpPr>
          <a:xfrm>
            <a:off x="3275490" y="4662245"/>
            <a:ext cx="3903924" cy="1313440"/>
            <a:chOff x="1687357" y="2083019"/>
            <a:chExt cx="3903924" cy="1313440"/>
          </a:xfrm>
        </p:grpSpPr>
        <p:sp>
          <p:nvSpPr>
            <p:cNvPr id="62" name="@稿定PPT实验室 出品-10">
              <a:extLst>
                <a:ext uri="{FF2B5EF4-FFF2-40B4-BE49-F238E27FC236}">
                  <a16:creationId xmlns:a16="http://schemas.microsoft.com/office/drawing/2014/main" id="{C60431C6-8F2A-D1D4-5D78-DD825C4AD3E8}"/>
                </a:ext>
              </a:extLst>
            </p:cNvPr>
            <p:cNvSpPr txBox="1"/>
            <p:nvPr/>
          </p:nvSpPr>
          <p:spPr>
            <a:xfrm>
              <a:off x="1687357" y="2424351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6" name="@稿定PPT实验室 出品-10">
              <a:extLst>
                <a:ext uri="{FF2B5EF4-FFF2-40B4-BE49-F238E27FC236}">
                  <a16:creationId xmlns:a16="http://schemas.microsoft.com/office/drawing/2014/main" id="{A21EEC7E-47F3-C5A8-1DBD-6BC99AADA2E3}"/>
                </a:ext>
              </a:extLst>
            </p:cNvPr>
            <p:cNvSpPr txBox="1"/>
            <p:nvPr/>
          </p:nvSpPr>
          <p:spPr>
            <a:xfrm>
              <a:off x="1687357" y="2083019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2E6015D-C3F4-FB2A-BC26-47AD62FF490A}"/>
              </a:ext>
            </a:extLst>
          </p:cNvPr>
          <p:cNvGrpSpPr/>
          <p:nvPr/>
        </p:nvGrpSpPr>
        <p:grpSpPr>
          <a:xfrm>
            <a:off x="7986336" y="4822466"/>
            <a:ext cx="3903924" cy="1313440"/>
            <a:chOff x="1687357" y="2083019"/>
            <a:chExt cx="3903924" cy="1313440"/>
          </a:xfrm>
        </p:grpSpPr>
        <p:sp>
          <p:nvSpPr>
            <p:cNvPr id="78" name="@稿定PPT实验室 出品-10">
              <a:extLst>
                <a:ext uri="{FF2B5EF4-FFF2-40B4-BE49-F238E27FC236}">
                  <a16:creationId xmlns:a16="http://schemas.microsoft.com/office/drawing/2014/main" id="{3845AE42-8831-50F3-E6FE-176F3A1E3896}"/>
                </a:ext>
              </a:extLst>
            </p:cNvPr>
            <p:cNvSpPr txBox="1"/>
            <p:nvPr/>
          </p:nvSpPr>
          <p:spPr>
            <a:xfrm>
              <a:off x="1687357" y="2424351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9" name="@稿定PPT实验室 出品-10">
              <a:extLst>
                <a:ext uri="{FF2B5EF4-FFF2-40B4-BE49-F238E27FC236}">
                  <a16:creationId xmlns:a16="http://schemas.microsoft.com/office/drawing/2014/main" id="{81DF6D31-31F6-D569-05EF-FFAD038C6C16}"/>
                </a:ext>
              </a:extLst>
            </p:cNvPr>
            <p:cNvSpPr txBox="1"/>
            <p:nvPr/>
          </p:nvSpPr>
          <p:spPr>
            <a:xfrm>
              <a:off x="1687357" y="2083019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1778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球">
            <a:extLst>
              <a:ext uri="{FF2B5EF4-FFF2-40B4-BE49-F238E27FC236}">
                <a16:creationId xmlns:a16="http://schemas.microsoft.com/office/drawing/2014/main" id="{FE869F78-0064-4A40-A5D9-B0FC4149969C}"/>
              </a:ext>
            </a:extLst>
          </p:cNvPr>
          <p:cNvSpPr/>
          <p:nvPr/>
        </p:nvSpPr>
        <p:spPr>
          <a:xfrm>
            <a:off x="12017726" y="4899274"/>
            <a:ext cx="586387" cy="58638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527601" y="5903876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球">
            <a:extLst>
              <a:ext uri="{FF2B5EF4-FFF2-40B4-BE49-F238E27FC236}">
                <a16:creationId xmlns:a16="http://schemas.microsoft.com/office/drawing/2014/main" id="{02074F9C-BC0A-4748-B3A9-307DDD7F65DC}"/>
              </a:ext>
            </a:extLst>
          </p:cNvPr>
          <p:cNvSpPr/>
          <p:nvPr/>
        </p:nvSpPr>
        <p:spPr>
          <a:xfrm>
            <a:off x="10940340" y="574594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@稿定PPT实验室 出品-8">
            <a:extLst>
              <a:ext uri="{FF2B5EF4-FFF2-40B4-BE49-F238E27FC236}">
                <a16:creationId xmlns:a16="http://schemas.microsoft.com/office/drawing/2014/main" id="{A9891212-1E58-490C-967C-C36B1B577DE4}"/>
              </a:ext>
            </a:extLst>
          </p:cNvPr>
          <p:cNvSpPr txBox="1"/>
          <p:nvPr/>
        </p:nvSpPr>
        <p:spPr>
          <a:xfrm>
            <a:off x="9773344" y="6095868"/>
            <a:ext cx="1869522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en-US" sz="1050" b="1" dirty="0"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cs typeface="阿里巴巴普惠体 Medium" panose="00020600040101010101" pitchFamily="18" charset="-122"/>
              </a:rPr>
              <a:t>THSIS DEFENSE TEMPLATE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sp>
        <p:nvSpPr>
          <p:cNvPr id="188" name="@稿定PPT实验室 出品-8">
            <a:extLst>
              <a:ext uri="{FF2B5EF4-FFF2-40B4-BE49-F238E27FC236}">
                <a16:creationId xmlns:a16="http://schemas.microsoft.com/office/drawing/2014/main" id="{4B39094D-84D9-4EA8-8C08-4A33CBA918F1}"/>
              </a:ext>
            </a:extLst>
          </p:cNvPr>
          <p:cNvSpPr txBox="1"/>
          <p:nvPr/>
        </p:nvSpPr>
        <p:spPr>
          <a:xfrm>
            <a:off x="10539046" y="5919176"/>
            <a:ext cx="1103820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阿里巴巴普惠体 Medium" panose="00020600040101010101" pitchFamily="18" charset="-122"/>
              </a:rPr>
              <a:t>论文答辩模板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7598F2-BE42-4368-922B-00CBE209E64E}"/>
              </a:ext>
            </a:extLst>
          </p:cNvPr>
          <p:cNvGrpSpPr/>
          <p:nvPr/>
        </p:nvGrpSpPr>
        <p:grpSpPr>
          <a:xfrm>
            <a:off x="954915" y="1548829"/>
            <a:ext cx="10330285" cy="4266701"/>
            <a:chOff x="1383506" y="1179856"/>
            <a:chExt cx="10330285" cy="426670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FFA3CD-FA21-4B1F-A9F4-506B05ACB0C2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39FEDE17-CB4C-405D-A09A-62F218E07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5B25F7D4-4F8C-4D04-BB64-C2C0680976F8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6AE6F697-AB95-4CBA-92FB-AD375E664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6BDBA809-597F-49AD-B2A9-4883200ACC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168420F1-A586-499C-B56F-7C600A7382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6F7DD181-3329-4B95-A29E-3F5781C23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B197131B-037B-4AA8-8169-0692D7014D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C48C1FD7-24A0-4FCF-BE30-3F6396B2F6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D34BA3B-AD3D-42D1-B244-2145A0615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500CE556-E98B-4A85-A78B-6603787AB3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5805D17D-4F4E-441A-9627-D8EE4CF02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C4BFFB3A-42FF-4753-B125-30B22652FB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D31DFFDD-FD82-4657-B4F3-C594624767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3CFE931E-E4C3-4698-A528-062956E692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8098B3C8-3A46-4558-83B7-07BC879E40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850AD806-5E6F-4FDD-BCC9-7E39A2B5A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8E03ED3F-CF30-42FB-8B9B-B2038590CA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3E1B08CD-78C3-427A-A450-9701FC8B3C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1A5DFE94-C58D-4FBA-B017-B11D580B36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2D3ED541-09B8-4040-95F0-CC37C289DE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575C43A6-6C1B-413F-BFD6-AF139F4AA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456EA2CE-8A4A-4ACB-8F51-8D2B14BF1D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5A5289BE-7553-4666-AC40-85A65E0AF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0F8C088E-8C24-42A9-9CEC-F43D4AA2EF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52CB7CFB-AFA9-4ADF-909A-055044E9AF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99E80A29-7C0D-4CF5-9362-0B1B8EB6E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16D621B-9006-4E44-8BCC-5ADE55936597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5134BBFF-8D65-4E66-849D-3571C89D98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818F2B7-6968-4B61-BC4C-0A1977012531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1EF98A00-E62D-4DCD-8EA2-F6B740260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1394EAB4-0C37-449C-B687-BB3626201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id="{41D37DAF-CE79-4CB4-999B-3B2CC94081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54AF348F-B16D-43C5-80BE-BB3A476B7A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2DABAA81-27DB-40D8-BE5F-73015144D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E0459867-C6CC-4BB3-8D2F-099A4B3863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9F9BF3D5-875E-4C93-9219-1366B387EF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7EF43D37-EC39-4480-B76E-A40FB6F81B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137166FD-EAC1-4D4A-A24A-867F53C52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AC0EA5DB-273A-409A-A253-A6EC80489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6885D0D4-BDD8-41B3-B92A-9479C1E628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88DBD58-77DE-44E4-91F0-C13F72D60D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E74DD3B3-C8A6-401F-A66A-E3111C99D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34445572-D4FB-47EC-B397-2DB21BA822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2BB9ECE1-A0F8-4C90-A998-07F16078D2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3467749F-175E-44F8-9979-9647B5F9C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62AF1382-D10E-4124-BA0E-B8607E5C14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7F738750-F21D-4F43-820A-B818E71F63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2D0534C5-0A87-401B-8CED-65B1D35A13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0954D92C-3452-4CF1-99B5-8401FE52DB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B38C62B3-6D47-4723-A061-B1AC4F911E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F33CE7D4-EF95-4D10-9DA9-62B95D60E3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2E3FC0D9-1767-45EF-9578-C3DCD9108F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5E5BC6AB-A78B-44EA-90BA-87C1D52578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BEE07E2-479C-4D7D-AE4D-AB7601D1ECE3}"/>
              </a:ext>
            </a:extLst>
          </p:cNvPr>
          <p:cNvSpPr txBox="1"/>
          <p:nvPr/>
        </p:nvSpPr>
        <p:spPr>
          <a:xfrm>
            <a:off x="4109927" y="1688148"/>
            <a:ext cx="386762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4800" i="1" dirty="0">
                <a:gradFill>
                  <a:gsLst>
                    <a:gs pos="0">
                      <a:schemeClr val="accent4"/>
                    </a:gs>
                    <a:gs pos="4600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PART FOUR</a:t>
            </a:r>
            <a:endParaRPr lang="zh-CN" altLang="en-US" sz="4800" i="1" dirty="0">
              <a:gradFill>
                <a:gsLst>
                  <a:gs pos="0">
                    <a:schemeClr val="accent4"/>
                  </a:gs>
                  <a:gs pos="4600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B749F55-49D0-401A-BEAB-9A5FC305D03B}"/>
              </a:ext>
            </a:extLst>
          </p:cNvPr>
          <p:cNvGrpSpPr/>
          <p:nvPr/>
        </p:nvGrpSpPr>
        <p:grpSpPr>
          <a:xfrm flipH="1">
            <a:off x="10977415" y="1479301"/>
            <a:ext cx="281517" cy="281517"/>
            <a:chOff x="689649" y="517897"/>
            <a:chExt cx="281517" cy="281517"/>
          </a:xfrm>
        </p:grpSpPr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950B08E3-431B-4806-8135-6B0C2E6927E0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F7581778-285F-48A2-9025-6F97E45218DF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E7E809EB-3981-4688-924B-0A63F054DB09}"/>
              </a:ext>
            </a:extLst>
          </p:cNvPr>
          <p:cNvGrpSpPr/>
          <p:nvPr/>
        </p:nvGrpSpPr>
        <p:grpSpPr>
          <a:xfrm flipV="1">
            <a:off x="925200" y="5477737"/>
            <a:ext cx="281517" cy="281517"/>
            <a:chOff x="689649" y="517897"/>
            <a:chExt cx="281517" cy="281517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4FE67AF-FBAF-4796-BB4B-642ACE6190B3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90E02782-6BB2-4713-8877-12D2B610DE2D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646186DA-767C-4455-B18F-6B74F3D5DA6E}"/>
              </a:ext>
            </a:extLst>
          </p:cNvPr>
          <p:cNvCxnSpPr>
            <a:cxnSpLocks/>
          </p:cNvCxnSpPr>
          <p:nvPr/>
        </p:nvCxnSpPr>
        <p:spPr>
          <a:xfrm>
            <a:off x="5115966" y="4600671"/>
            <a:ext cx="2008184" cy="0"/>
          </a:xfrm>
          <a:prstGeom prst="line">
            <a:avLst/>
          </a:prstGeom>
          <a:ln w="12700">
            <a:gradFill>
              <a:gsLst>
                <a:gs pos="98876">
                  <a:schemeClr val="accent4">
                    <a:alpha val="0"/>
                  </a:schemeClr>
                </a:gs>
                <a:gs pos="49000">
                  <a:schemeClr val="accent5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>
            <a:extLst>
              <a:ext uri="{FF2B5EF4-FFF2-40B4-BE49-F238E27FC236}">
                <a16:creationId xmlns:a16="http://schemas.microsoft.com/office/drawing/2014/main" id="{0CBE12B2-8DE6-42EC-A076-0D3945B877CA}"/>
              </a:ext>
            </a:extLst>
          </p:cNvPr>
          <p:cNvSpPr/>
          <p:nvPr/>
        </p:nvSpPr>
        <p:spPr>
          <a:xfrm flipH="1">
            <a:off x="10199531" y="4860024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>
            <a:extLst>
              <a:ext uri="{FF2B5EF4-FFF2-40B4-BE49-F238E27FC236}">
                <a16:creationId xmlns:a16="http://schemas.microsoft.com/office/drawing/2014/main" id="{00D7645D-E69F-4BF6-9E8D-F7DCACFE1C3E}"/>
              </a:ext>
            </a:extLst>
          </p:cNvPr>
          <p:cNvSpPr/>
          <p:nvPr/>
        </p:nvSpPr>
        <p:spPr>
          <a:xfrm flipV="1">
            <a:off x="1653580" y="2754833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2989C2AC-2DCB-4766-B72A-B9DDBCD2852B}"/>
              </a:ext>
            </a:extLst>
          </p:cNvPr>
          <p:cNvCxnSpPr>
            <a:cxnSpLocks/>
          </p:cNvCxnSpPr>
          <p:nvPr/>
        </p:nvCxnSpPr>
        <p:spPr>
          <a:xfrm>
            <a:off x="2036949" y="4899274"/>
            <a:ext cx="2226354" cy="0"/>
          </a:xfrm>
          <a:prstGeom prst="line">
            <a:avLst/>
          </a:prstGeom>
          <a:ln cmpd="sng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DCE03B22-F369-4EDB-8D4B-88293A35DC9C}"/>
              </a:ext>
            </a:extLst>
          </p:cNvPr>
          <p:cNvCxnSpPr>
            <a:cxnSpLocks/>
          </p:cNvCxnSpPr>
          <p:nvPr/>
        </p:nvCxnSpPr>
        <p:spPr>
          <a:xfrm>
            <a:off x="7819007" y="2948265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9671A313-A347-4A4A-8193-1722A4B6B333}"/>
              </a:ext>
            </a:extLst>
          </p:cNvPr>
          <p:cNvSpPr/>
          <p:nvPr/>
        </p:nvSpPr>
        <p:spPr>
          <a:xfrm>
            <a:off x="1647729" y="2764897"/>
            <a:ext cx="8792016" cy="2316030"/>
          </a:xfrm>
          <a:prstGeom prst="snip2DiagRect">
            <a:avLst>
              <a:gd name="adj1" fmla="val 16167"/>
              <a:gd name="adj2" fmla="val 16667"/>
            </a:avLst>
          </a:prstGeom>
          <a:gradFill>
            <a:gsLst>
              <a:gs pos="0">
                <a:schemeClr val="accent4">
                  <a:alpha val="18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5400" b="1" dirty="0"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9C30A2-42BB-88D7-2DEF-61993E1B2ADC}"/>
              </a:ext>
            </a:extLst>
          </p:cNvPr>
          <p:cNvGrpSpPr/>
          <p:nvPr/>
        </p:nvGrpSpPr>
        <p:grpSpPr>
          <a:xfrm>
            <a:off x="-820123" y="517606"/>
            <a:ext cx="2730985" cy="276999"/>
            <a:chOff x="-820123" y="517606"/>
            <a:chExt cx="2730985" cy="276999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DB9AD7E-FF63-61A2-6FD0-FD6CE3ACB17C}"/>
                </a:ext>
              </a:extLst>
            </p:cNvPr>
            <p:cNvSpPr txBox="1"/>
            <p:nvPr/>
          </p:nvSpPr>
          <p:spPr>
            <a:xfrm>
              <a:off x="668399" y="517606"/>
              <a:ext cx="12424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阿里巴巴普惠体 L" panose="00020600040101010101" pitchFamily="18" charset="-122"/>
                </a:rPr>
                <a:t>LOGO HREH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阿里巴巴普惠体 L" panose="00020600040101010101" pitchFamily="18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CC21D238-CF9B-A4E2-1EDD-E535FCA890A3}"/>
                </a:ext>
              </a:extLst>
            </p:cNvPr>
            <p:cNvGrpSpPr/>
            <p:nvPr/>
          </p:nvGrpSpPr>
          <p:grpSpPr>
            <a:xfrm flipH="1">
              <a:off x="-820123" y="537462"/>
              <a:ext cx="1537804" cy="237286"/>
              <a:chOff x="8867382" y="3818034"/>
              <a:chExt cx="2645775" cy="408248"/>
            </a:xfrm>
          </p:grpSpPr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2AC7575A-8678-9AB9-E2ED-114FECA6926C}"/>
                  </a:ext>
                </a:extLst>
              </p:cNvPr>
              <p:cNvSpPr/>
              <p:nvPr/>
            </p:nvSpPr>
            <p:spPr>
              <a:xfrm flipH="1" flipV="1">
                <a:off x="9027972" y="3895446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93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1E0D6C7F-C6C0-B352-B320-A999B515B8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7382" y="422628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1F389B73-C250-ED82-A3CA-340C971B2D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2327" y="415105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7C400BB-03B1-0E72-BD11-2C0CB9526C74}"/>
                  </a:ext>
                </a:extLst>
              </p:cNvPr>
              <p:cNvSpPr/>
              <p:nvPr/>
            </p:nvSpPr>
            <p:spPr>
              <a:xfrm flipH="1">
                <a:off x="8975891" y="3818034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4D7049BC-FDB8-77A0-D3B4-62F4A8DF51C6}"/>
              </a:ext>
            </a:extLst>
          </p:cNvPr>
          <p:cNvSpPr txBox="1"/>
          <p:nvPr/>
        </p:nvSpPr>
        <p:spPr>
          <a:xfrm>
            <a:off x="2314656" y="3178082"/>
            <a:ext cx="7458162" cy="685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6000" b="1" dirty="0">
                <a:solidFill>
                  <a:schemeClr val="accent2"/>
                </a:solidFill>
                <a:latin typeface="+mj-ea"/>
                <a:ea typeface="+mj-ea"/>
              </a:rPr>
              <a:t>相关建议与论文结论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C4ACA8E-1919-86DE-9788-9F968B06ED34}"/>
              </a:ext>
            </a:extLst>
          </p:cNvPr>
          <p:cNvSpPr txBox="1"/>
          <p:nvPr/>
        </p:nvSpPr>
        <p:spPr>
          <a:xfrm>
            <a:off x="2349404" y="4045515"/>
            <a:ext cx="7388666" cy="2610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b="1" i="1" dirty="0">
                <a:gradFill>
                  <a:gsLst>
                    <a:gs pos="0">
                      <a:schemeClr val="accent4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a typeface="+mj-ea"/>
              </a:rPr>
              <a:t>RELEVANT RECOMMENDATIONS AND CONCLUSIONS OF THE PAPER</a:t>
            </a:r>
            <a:endParaRPr lang="zh-CN" altLang="en-US" sz="1400" b="1" i="1" dirty="0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5400000" scaled="1"/>
              </a:gradFill>
              <a:ea typeface="+mj-ea"/>
            </a:endParaRPr>
          </a:p>
        </p:txBody>
      </p:sp>
      <p:pic>
        <p:nvPicPr>
          <p:cNvPr id="111" name="图片 110" descr="黑暗中的光&#10;&#10;描述已自动生成">
            <a:extLst>
              <a:ext uri="{FF2B5EF4-FFF2-40B4-BE49-F238E27FC236}">
                <a16:creationId xmlns:a16="http://schemas.microsoft.com/office/drawing/2014/main" id="{3322A2AD-D078-B3AE-A980-B1F162387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saturation sat="153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72" y="4362104"/>
            <a:ext cx="2585115" cy="1436174"/>
          </a:xfrm>
          <a:prstGeom prst="rect">
            <a:avLst/>
          </a:prstGeom>
        </p:spPr>
      </p:pic>
      <p:grpSp>
        <p:nvGrpSpPr>
          <p:cNvPr id="96" name="组合 95">
            <a:extLst>
              <a:ext uri="{FF2B5EF4-FFF2-40B4-BE49-F238E27FC236}">
                <a16:creationId xmlns:a16="http://schemas.microsoft.com/office/drawing/2014/main" id="{50BC3F12-7261-5176-026A-91943E3E9526}"/>
              </a:ext>
            </a:extLst>
          </p:cNvPr>
          <p:cNvGrpSpPr/>
          <p:nvPr/>
        </p:nvGrpSpPr>
        <p:grpSpPr>
          <a:xfrm>
            <a:off x="3491108" y="1543202"/>
            <a:ext cx="5105258" cy="1003035"/>
            <a:chOff x="3376304" y="1543202"/>
            <a:chExt cx="5105258" cy="1003035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262E8970-FAB5-AF9D-AC12-43AC5C7593F7}"/>
                </a:ext>
              </a:extLst>
            </p:cNvPr>
            <p:cNvGrpSpPr/>
            <p:nvPr/>
          </p:nvGrpSpPr>
          <p:grpSpPr>
            <a:xfrm>
              <a:off x="3376304" y="1543202"/>
              <a:ext cx="3144745" cy="557124"/>
              <a:chOff x="3839013" y="1543202"/>
              <a:chExt cx="3144745" cy="557124"/>
            </a:xfrm>
          </p:grpSpPr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807945CE-D2A2-9867-FCA9-BC9A6157A1D5}"/>
                  </a:ext>
                </a:extLst>
              </p:cNvPr>
              <p:cNvGrpSpPr/>
              <p:nvPr/>
            </p:nvGrpSpPr>
            <p:grpSpPr>
              <a:xfrm>
                <a:off x="3839079" y="1543202"/>
                <a:ext cx="3144679" cy="557124"/>
                <a:chOff x="3136415" y="1798498"/>
                <a:chExt cx="3144679" cy="557124"/>
              </a:xfrm>
            </p:grpSpPr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7607550C-8E1A-8A42-EDF2-756019DF9A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6415" y="179849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2ED909D6-A341-8A74-465F-6C5F69F4FB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261594" y="179849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C231A91F-AB27-DB31-16D8-C0A2340AC0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39013" y="1667806"/>
                <a:ext cx="92880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D1032885-BE14-460F-04D6-0E0EFA7F8011}"/>
                </a:ext>
              </a:extLst>
            </p:cNvPr>
            <p:cNvGrpSpPr/>
            <p:nvPr/>
          </p:nvGrpSpPr>
          <p:grpSpPr>
            <a:xfrm>
              <a:off x="5317034" y="1989113"/>
              <a:ext cx="3164528" cy="557124"/>
              <a:chOff x="5317034" y="1989113"/>
              <a:chExt cx="3164528" cy="557124"/>
            </a:xfrm>
          </p:grpSpPr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3A90A4DD-DEFF-7054-C2E9-09FE8DB0904E}"/>
                  </a:ext>
                </a:extLst>
              </p:cNvPr>
              <p:cNvGrpSpPr/>
              <p:nvPr/>
            </p:nvGrpSpPr>
            <p:grpSpPr>
              <a:xfrm>
                <a:off x="5317034" y="1989113"/>
                <a:ext cx="3144679" cy="557124"/>
                <a:chOff x="7970214" y="2084972"/>
                <a:chExt cx="3144679" cy="557124"/>
              </a:xfrm>
            </p:grpSpPr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16ECB919-01BD-79C2-E03C-C2861F5D25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89714" y="2084972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C0756F30-31C9-9585-800B-29C0F4A287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970214" y="2642096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33CE1039-933E-A703-9659-A53E5D9EA3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52756" y="2397724"/>
                <a:ext cx="928806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31817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梯形 5">
            <a:extLst>
              <a:ext uri="{FF2B5EF4-FFF2-40B4-BE49-F238E27FC236}">
                <a16:creationId xmlns:a16="http://schemas.microsoft.com/office/drawing/2014/main" id="{335F8960-7933-42E7-ADD7-42DFEDA0B066}"/>
              </a:ext>
            </a:extLst>
          </p:cNvPr>
          <p:cNvSpPr/>
          <p:nvPr/>
        </p:nvSpPr>
        <p:spPr>
          <a:xfrm flipV="1">
            <a:off x="-278792" y="1574239"/>
            <a:ext cx="12603708" cy="4483204"/>
          </a:xfrm>
          <a:prstGeom prst="trapezoid">
            <a:avLst>
              <a:gd name="adj" fmla="val 25100"/>
            </a:avLst>
          </a:prstGeom>
          <a:gradFill flip="none" rotWithShape="1">
            <a:gsLst>
              <a:gs pos="1124">
                <a:schemeClr val="accent1">
                  <a:alpha val="0"/>
                </a:schemeClr>
              </a:gs>
              <a:gs pos="46000">
                <a:schemeClr val="accent1">
                  <a:alpha val="15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BA420E01-D68F-43E4-9D8A-F829A52CDF78}"/>
              </a:ext>
            </a:extLst>
          </p:cNvPr>
          <p:cNvSpPr/>
          <p:nvPr/>
        </p:nvSpPr>
        <p:spPr>
          <a:xfrm>
            <a:off x="997099" y="5494116"/>
            <a:ext cx="10058005" cy="1401755"/>
          </a:xfrm>
          <a:prstGeom prst="ellipse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60118">
                <a:schemeClr val="accent1">
                  <a:alpha val="15000"/>
                </a:schemeClr>
              </a:gs>
              <a:gs pos="100000">
                <a:schemeClr val="accent5">
                  <a:alpha val="10000"/>
                </a:schemeClr>
              </a:gs>
            </a:gsLst>
            <a:lin ang="5400000" scaled="1"/>
          </a:gradFill>
          <a:ln>
            <a:gradFill>
              <a:gsLst>
                <a:gs pos="100000">
                  <a:schemeClr val="accent5"/>
                </a:gs>
                <a:gs pos="0">
                  <a:schemeClr val="accent1">
                    <a:alpha val="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D6F73FF5-4445-4CB8-9685-B2D2DC6E83B6}"/>
              </a:ext>
            </a:extLst>
          </p:cNvPr>
          <p:cNvSpPr/>
          <p:nvPr/>
        </p:nvSpPr>
        <p:spPr>
          <a:xfrm>
            <a:off x="-989082" y="5294998"/>
            <a:ext cx="14030367" cy="2090604"/>
          </a:xfrm>
          <a:prstGeom prst="ellipse">
            <a:avLst/>
          </a:prstGeom>
          <a:gradFill>
            <a:gsLst>
              <a:gs pos="0">
                <a:schemeClr val="accent1">
                  <a:alpha val="1000"/>
                </a:schemeClr>
              </a:gs>
              <a:gs pos="56000">
                <a:schemeClr val="accent1">
                  <a:alpha val="0"/>
                </a:schemeClr>
              </a:gs>
              <a:gs pos="100000">
                <a:schemeClr val="accent5">
                  <a:alpha val="1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48116" y="5758168"/>
            <a:ext cx="1024618" cy="102461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7975161-E8EE-43D3-9298-C88192CA997C}"/>
              </a:ext>
            </a:extLst>
          </p:cNvPr>
          <p:cNvSpPr txBox="1"/>
          <p:nvPr/>
        </p:nvSpPr>
        <p:spPr>
          <a:xfrm flipH="1">
            <a:off x="424402" y="1844139"/>
            <a:ext cx="1812265" cy="68720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611BF310-4F02-48BF-9911-394878E471FF}"/>
              </a:ext>
            </a:extLst>
          </p:cNvPr>
          <p:cNvSpPr/>
          <p:nvPr/>
        </p:nvSpPr>
        <p:spPr>
          <a:xfrm>
            <a:off x="6075365" y="1963914"/>
            <a:ext cx="447656" cy="447656"/>
          </a:xfrm>
          <a:prstGeom prst="ellipse">
            <a:avLst/>
          </a:prstGeom>
          <a:noFill/>
          <a:ln w="6350">
            <a:gradFill>
              <a:gsLst>
                <a:gs pos="0">
                  <a:schemeClr val="accent4">
                    <a:alpha val="47000"/>
                  </a:schemeClr>
                </a:gs>
                <a:gs pos="100000">
                  <a:schemeClr val="accent1">
                    <a:alpha val="6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26D28000-4D5A-4820-A81D-6D2BF9FFBDC7}"/>
              </a:ext>
            </a:extLst>
          </p:cNvPr>
          <p:cNvSpPr/>
          <p:nvPr/>
        </p:nvSpPr>
        <p:spPr>
          <a:xfrm rot="19057744">
            <a:off x="2633563" y="3940269"/>
            <a:ext cx="566547" cy="56654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4">
                    <a:alpha val="47000"/>
                  </a:schemeClr>
                </a:gs>
                <a:gs pos="100000">
                  <a:schemeClr val="accent1">
                    <a:alpha val="6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0F331F9B-F715-4DEA-BDFB-2584DA1CAA0A}"/>
              </a:ext>
            </a:extLst>
          </p:cNvPr>
          <p:cNvSpPr/>
          <p:nvPr/>
        </p:nvSpPr>
        <p:spPr>
          <a:xfrm rot="1948428">
            <a:off x="10509602" y="4450576"/>
            <a:ext cx="624691" cy="624691"/>
          </a:xfrm>
          <a:prstGeom prst="ellipse">
            <a:avLst/>
          </a:prstGeom>
          <a:noFill/>
          <a:ln w="6350">
            <a:gradFill>
              <a:gsLst>
                <a:gs pos="0">
                  <a:schemeClr val="accent4">
                    <a:alpha val="47000"/>
                  </a:schemeClr>
                </a:gs>
                <a:gs pos="100000">
                  <a:schemeClr val="accent1">
                    <a:alpha val="6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C29C24BF-564A-48DF-9CD5-48282072A383}"/>
              </a:ext>
            </a:extLst>
          </p:cNvPr>
          <p:cNvSpPr/>
          <p:nvPr/>
        </p:nvSpPr>
        <p:spPr>
          <a:xfrm rot="2508581">
            <a:off x="6835104" y="5220313"/>
            <a:ext cx="1043654" cy="1043654"/>
          </a:xfrm>
          <a:prstGeom prst="ellipse">
            <a:avLst/>
          </a:prstGeom>
          <a:noFill/>
          <a:ln w="6350">
            <a:gradFill>
              <a:gsLst>
                <a:gs pos="0">
                  <a:schemeClr val="accent4">
                    <a:alpha val="47000"/>
                  </a:schemeClr>
                </a:gs>
                <a:gs pos="100000">
                  <a:schemeClr val="accent1">
                    <a:alpha val="6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33FABF45-7764-429C-92E4-2B0318B7706E}"/>
              </a:ext>
            </a:extLst>
          </p:cNvPr>
          <p:cNvSpPr/>
          <p:nvPr/>
        </p:nvSpPr>
        <p:spPr>
          <a:xfrm rot="19414831">
            <a:off x="9116868" y="1237823"/>
            <a:ext cx="777256" cy="777256"/>
          </a:xfrm>
          <a:prstGeom prst="ellipse">
            <a:avLst/>
          </a:prstGeom>
          <a:noFill/>
          <a:ln w="6350">
            <a:gradFill>
              <a:gsLst>
                <a:gs pos="0">
                  <a:schemeClr val="accent4">
                    <a:alpha val="47000"/>
                  </a:schemeClr>
                </a:gs>
                <a:gs pos="100000">
                  <a:schemeClr val="accent1">
                    <a:alpha val="6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075B1C1-9098-455B-B213-F8B6A2275255}"/>
              </a:ext>
            </a:extLst>
          </p:cNvPr>
          <p:cNvGrpSpPr/>
          <p:nvPr/>
        </p:nvGrpSpPr>
        <p:grpSpPr>
          <a:xfrm>
            <a:off x="700140" y="3114327"/>
            <a:ext cx="1550579" cy="1550579"/>
            <a:chOff x="10286375" y="3427687"/>
            <a:chExt cx="1550579" cy="1550579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9FCB55A8-5429-47E9-84EF-028CBDFAF9D1}"/>
                </a:ext>
              </a:extLst>
            </p:cNvPr>
            <p:cNvSpPr/>
            <p:nvPr/>
          </p:nvSpPr>
          <p:spPr>
            <a:xfrm rot="10800000" flipH="1" flipV="1">
              <a:off x="10449731" y="3591043"/>
              <a:ext cx="1223866" cy="1223866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latin typeface="+mj-ea"/>
                <a:ea typeface="+mj-ea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5D8AE1B3-C8AF-46F9-9C2B-5B8D67E99A44}"/>
                </a:ext>
              </a:extLst>
            </p:cNvPr>
            <p:cNvSpPr/>
            <p:nvPr/>
          </p:nvSpPr>
          <p:spPr>
            <a:xfrm rot="13214053">
              <a:off x="10286375" y="3427687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6A84DCD-4D7C-45FF-B147-06203D466594}"/>
              </a:ext>
            </a:extLst>
          </p:cNvPr>
          <p:cNvGrpSpPr/>
          <p:nvPr/>
        </p:nvGrpSpPr>
        <p:grpSpPr>
          <a:xfrm>
            <a:off x="3070070" y="4501549"/>
            <a:ext cx="1887759" cy="1887759"/>
            <a:chOff x="10286375" y="3427687"/>
            <a:chExt cx="1550579" cy="1550579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B738F358-8B76-4A7E-92E7-500815F23630}"/>
                </a:ext>
              </a:extLst>
            </p:cNvPr>
            <p:cNvSpPr/>
            <p:nvPr/>
          </p:nvSpPr>
          <p:spPr>
            <a:xfrm rot="10800000" flipH="1" flipV="1">
              <a:off x="10449731" y="3591043"/>
              <a:ext cx="1223866" cy="1223866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latin typeface="+mj-ea"/>
                <a:ea typeface="+mj-ea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226638A2-6BCA-4A14-8B36-F3C550A5A52B}"/>
                </a:ext>
              </a:extLst>
            </p:cNvPr>
            <p:cNvSpPr/>
            <p:nvPr/>
          </p:nvSpPr>
          <p:spPr>
            <a:xfrm rot="15298865">
              <a:off x="10286375" y="3427687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7D8876D-C233-4F42-AFBD-546F0F7233D8}"/>
              </a:ext>
            </a:extLst>
          </p:cNvPr>
          <p:cNvGrpSpPr/>
          <p:nvPr/>
        </p:nvGrpSpPr>
        <p:grpSpPr>
          <a:xfrm>
            <a:off x="2783645" y="1474815"/>
            <a:ext cx="2169944" cy="2169944"/>
            <a:chOff x="10286375" y="3427687"/>
            <a:chExt cx="1550579" cy="1550579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E9DF7F56-6F5D-4559-AA9F-DD59907C9B25}"/>
                </a:ext>
              </a:extLst>
            </p:cNvPr>
            <p:cNvSpPr/>
            <p:nvPr/>
          </p:nvSpPr>
          <p:spPr>
            <a:xfrm rot="10800000" flipH="1" flipV="1">
              <a:off x="10449731" y="3591043"/>
              <a:ext cx="1223866" cy="1223866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altLang="zh-CN" sz="1600" dirty="0">
                <a:latin typeface="+mn-ea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9BCB03A5-3E3B-48EF-A7EF-B797B68C948D}"/>
                </a:ext>
              </a:extLst>
            </p:cNvPr>
            <p:cNvSpPr/>
            <p:nvPr/>
          </p:nvSpPr>
          <p:spPr>
            <a:xfrm rot="15298865">
              <a:off x="10286375" y="3427687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81F455D-2001-4A69-99A6-2C4B04559118}"/>
              </a:ext>
            </a:extLst>
          </p:cNvPr>
          <p:cNvGrpSpPr/>
          <p:nvPr/>
        </p:nvGrpSpPr>
        <p:grpSpPr>
          <a:xfrm>
            <a:off x="4758949" y="2737116"/>
            <a:ext cx="2679694" cy="2679694"/>
            <a:chOff x="4758949" y="2737116"/>
            <a:chExt cx="2679694" cy="2679694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5E52EC78-EE88-4C2E-81C1-7C0BB1992343}"/>
                </a:ext>
              </a:extLst>
            </p:cNvPr>
            <p:cNvSpPr/>
            <p:nvPr/>
          </p:nvSpPr>
          <p:spPr>
            <a:xfrm rot="10800000" flipH="1" flipV="1">
              <a:off x="5041259" y="3019426"/>
              <a:ext cx="2115072" cy="2115072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altLang="zh-CN" dirty="0">
                <a:latin typeface="+mn-ea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B788D28C-D414-473C-BBF2-74EF06AA02D6}"/>
                </a:ext>
              </a:extLst>
            </p:cNvPr>
            <p:cNvSpPr/>
            <p:nvPr/>
          </p:nvSpPr>
          <p:spPr>
            <a:xfrm rot="16200000">
              <a:off x="4758949" y="2737116"/>
              <a:ext cx="2679694" cy="2679694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A781F1CB-9588-4331-9D44-2E33658E0B67}"/>
              </a:ext>
            </a:extLst>
          </p:cNvPr>
          <p:cNvGrpSpPr/>
          <p:nvPr/>
        </p:nvGrpSpPr>
        <p:grpSpPr>
          <a:xfrm>
            <a:off x="7092492" y="1303420"/>
            <a:ext cx="1887759" cy="1887759"/>
            <a:chOff x="10286375" y="3427687"/>
            <a:chExt cx="1550579" cy="1550579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528E77B7-85C0-4C94-99AC-5D8C5575379E}"/>
                </a:ext>
              </a:extLst>
            </p:cNvPr>
            <p:cNvSpPr/>
            <p:nvPr/>
          </p:nvSpPr>
          <p:spPr>
            <a:xfrm rot="10800000" flipH="1" flipV="1">
              <a:off x="10449731" y="3591043"/>
              <a:ext cx="1223866" cy="1223866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latin typeface="+mj-ea"/>
                <a:ea typeface="+mj-ea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2ED4E929-CE38-42C6-B0E2-974949CCCD13}"/>
                </a:ext>
              </a:extLst>
            </p:cNvPr>
            <p:cNvSpPr/>
            <p:nvPr/>
          </p:nvSpPr>
          <p:spPr>
            <a:xfrm rot="15298865">
              <a:off x="10286375" y="3427687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47839B98-FB1C-44C9-9E92-4A3145F82ECA}"/>
              </a:ext>
            </a:extLst>
          </p:cNvPr>
          <p:cNvGrpSpPr/>
          <p:nvPr/>
        </p:nvGrpSpPr>
        <p:grpSpPr>
          <a:xfrm>
            <a:off x="10039848" y="1912504"/>
            <a:ext cx="1689102" cy="1689102"/>
            <a:chOff x="10286375" y="3427687"/>
            <a:chExt cx="1550579" cy="1550579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A3E2E7C-EC80-4EEA-9CF4-77886DF53627}"/>
                </a:ext>
              </a:extLst>
            </p:cNvPr>
            <p:cNvSpPr/>
            <p:nvPr/>
          </p:nvSpPr>
          <p:spPr>
            <a:xfrm rot="10800000" flipH="1" flipV="1">
              <a:off x="10449731" y="3591043"/>
              <a:ext cx="1223866" cy="1223866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latin typeface="+mj-ea"/>
                <a:ea typeface="+mj-ea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FF81A2B7-0320-4DA2-9139-6642110B31D2}"/>
                </a:ext>
              </a:extLst>
            </p:cNvPr>
            <p:cNvSpPr/>
            <p:nvPr/>
          </p:nvSpPr>
          <p:spPr>
            <a:xfrm rot="15298865">
              <a:off x="10286375" y="3427687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589FAE7B-F812-40AC-B907-3210194C88FB}"/>
              </a:ext>
            </a:extLst>
          </p:cNvPr>
          <p:cNvGrpSpPr/>
          <p:nvPr/>
        </p:nvGrpSpPr>
        <p:grpSpPr>
          <a:xfrm>
            <a:off x="8059194" y="3332347"/>
            <a:ext cx="2100323" cy="2100323"/>
            <a:chOff x="10286375" y="3427687"/>
            <a:chExt cx="1550579" cy="1550579"/>
          </a:xfrm>
        </p:grpSpPr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0293BC9-BEB2-4C76-A646-3A87D130A4FC}"/>
                </a:ext>
              </a:extLst>
            </p:cNvPr>
            <p:cNvSpPr/>
            <p:nvPr/>
          </p:nvSpPr>
          <p:spPr>
            <a:xfrm rot="10800000" flipH="1" flipV="1">
              <a:off x="10449731" y="3591043"/>
              <a:ext cx="1223866" cy="1223866"/>
            </a:xfrm>
            <a:prstGeom prst="ellipse">
              <a:avLst/>
            </a:prstGeom>
            <a:gradFill>
              <a:gsLst>
                <a:gs pos="49400">
                  <a:schemeClr val="accent4">
                    <a:alpha val="19000"/>
                  </a:schemeClr>
                </a:gs>
                <a:gs pos="0">
                  <a:schemeClr val="accent4">
                    <a:alpha val="1000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5400000" scaled="1"/>
            </a:gradFill>
            <a:ln w="3175">
              <a:gradFill>
                <a:gsLst>
                  <a:gs pos="0">
                    <a:schemeClr val="accent1"/>
                  </a:gs>
                  <a:gs pos="100000">
                    <a:schemeClr val="accent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altLang="zh-CN" sz="1400" dirty="0">
                <a:latin typeface="+mn-ea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823CE754-9E83-4059-9B19-F00FC0963294}"/>
                </a:ext>
              </a:extLst>
            </p:cNvPr>
            <p:cNvSpPr/>
            <p:nvPr/>
          </p:nvSpPr>
          <p:spPr>
            <a:xfrm rot="16200000">
              <a:off x="10286375" y="3427687"/>
              <a:ext cx="1550579" cy="1550579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69000">
                    <a:schemeClr val="accent4">
                      <a:alpha val="0"/>
                    </a:schemeClr>
                  </a:gs>
                  <a:gs pos="562">
                    <a:schemeClr val="accent4"/>
                  </a:gs>
                  <a:gs pos="3500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1280634-04E0-F0F4-CCAE-A6183EA5885D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49" name="@稿定PPT实验室 出品-9">
              <a:extLst>
                <a:ext uri="{FF2B5EF4-FFF2-40B4-BE49-F238E27FC236}">
                  <a16:creationId xmlns:a16="http://schemas.microsoft.com/office/drawing/2014/main" id="{1DB4A59E-960A-F654-5B66-5ACABDFDCDBD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50" name="@稿定PPT实验室 出品-8">
              <a:extLst>
                <a:ext uri="{FF2B5EF4-FFF2-40B4-BE49-F238E27FC236}">
                  <a16:creationId xmlns:a16="http://schemas.microsoft.com/office/drawing/2014/main" id="{AB8F2C23-C11A-6589-3F00-7BD8CDEB7732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2121AEF-61F0-F5BC-60EB-2D1B4A9FAB55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3CA7217-1FD0-8623-8994-E70821F44579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C4941C39-060A-BBDF-D422-3195EB061A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E31C745A-3F31-C375-85CD-7675761381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0B306E2E-7B34-F058-E039-8BB6E3D896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1710927-4A92-CA74-E749-A7888752AD78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7B9AF107-3C79-713F-4C39-8705ACA626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146F8398-CA30-2FA0-F155-0A75F11DE8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1AFCC8AC-CAE9-03DC-B31F-C1472FE891A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球">
            <a:extLst>
              <a:ext uri="{FF2B5EF4-FFF2-40B4-BE49-F238E27FC236}">
                <a16:creationId xmlns:a16="http://schemas.microsoft.com/office/drawing/2014/main" id="{9161B7FB-A11E-0115-A97A-96D4D4349F01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9083474-6FA9-2134-1E4F-A8BCFC0D23DC}"/>
              </a:ext>
            </a:extLst>
          </p:cNvPr>
          <p:cNvSpPr txBox="1"/>
          <p:nvPr/>
        </p:nvSpPr>
        <p:spPr>
          <a:xfrm>
            <a:off x="1036848" y="3566451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26E9A30-8559-A2E7-4E48-CAA9E9B090E1}"/>
              </a:ext>
            </a:extLst>
          </p:cNvPr>
          <p:cNvSpPr txBox="1"/>
          <p:nvPr/>
        </p:nvSpPr>
        <p:spPr>
          <a:xfrm>
            <a:off x="3237675" y="2082734"/>
            <a:ext cx="12618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35BDA6B-FF77-9542-12DC-83631AF445C3}"/>
              </a:ext>
            </a:extLst>
          </p:cNvPr>
          <p:cNvSpPr txBox="1"/>
          <p:nvPr/>
        </p:nvSpPr>
        <p:spPr>
          <a:xfrm>
            <a:off x="5467854" y="3599910"/>
            <a:ext cx="12618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BD41E30-C145-B15C-B791-722A7B1145CF}"/>
              </a:ext>
            </a:extLst>
          </p:cNvPr>
          <p:cNvSpPr txBox="1"/>
          <p:nvPr/>
        </p:nvSpPr>
        <p:spPr>
          <a:xfrm>
            <a:off x="10407346" y="24031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B6B126C-6330-6524-156F-3F9ECDAD59BF}"/>
              </a:ext>
            </a:extLst>
          </p:cNvPr>
          <p:cNvSpPr txBox="1"/>
          <p:nvPr/>
        </p:nvSpPr>
        <p:spPr>
          <a:xfrm>
            <a:off x="7482371" y="1869199"/>
            <a:ext cx="1107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47060FB-B4F3-06A2-85FA-10472D2151F5}"/>
              </a:ext>
            </a:extLst>
          </p:cNvPr>
          <p:cNvSpPr txBox="1"/>
          <p:nvPr/>
        </p:nvSpPr>
        <p:spPr>
          <a:xfrm>
            <a:off x="8555357" y="3967010"/>
            <a:ext cx="1107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25E5928-4094-3012-F8A1-223E3BE11223}"/>
              </a:ext>
            </a:extLst>
          </p:cNvPr>
          <p:cNvSpPr txBox="1"/>
          <p:nvPr/>
        </p:nvSpPr>
        <p:spPr>
          <a:xfrm>
            <a:off x="3459951" y="5029930"/>
            <a:ext cx="1107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850753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FDC061E9-7CFB-4D28-99E9-659C1B49835E}"/>
              </a:ext>
            </a:extLst>
          </p:cNvPr>
          <p:cNvGrpSpPr/>
          <p:nvPr/>
        </p:nvGrpSpPr>
        <p:grpSpPr>
          <a:xfrm>
            <a:off x="830984" y="1551538"/>
            <a:ext cx="10535380" cy="4624382"/>
            <a:chOff x="830984" y="1551538"/>
            <a:chExt cx="10535380" cy="4624382"/>
          </a:xfrm>
        </p:grpSpPr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778D5031-C9A0-4B36-A201-21FF8489AFB4}"/>
                </a:ext>
              </a:extLst>
            </p:cNvPr>
            <p:cNvGrpSpPr/>
            <p:nvPr/>
          </p:nvGrpSpPr>
          <p:grpSpPr>
            <a:xfrm>
              <a:off x="830984" y="1551538"/>
              <a:ext cx="5268445" cy="4624382"/>
              <a:chOff x="-18081" y="-53088"/>
              <a:chExt cx="12098773" cy="6937289"/>
            </a:xfrm>
          </p:grpSpPr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7F69C38A-4B44-4986-98E3-8D8ED9AB5C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2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A8B1077F-D872-4709-9306-A64C862A8D6B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99" name="直接连接符 198">
                  <a:extLst>
                    <a:ext uri="{FF2B5EF4-FFF2-40B4-BE49-F238E27FC236}">
                      <a16:creationId xmlns:a16="http://schemas.microsoft.com/office/drawing/2014/main" id="{3E1F90B1-80A6-45DE-9E67-080EDE426B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接连接符 199">
                  <a:extLst>
                    <a:ext uri="{FF2B5EF4-FFF2-40B4-BE49-F238E27FC236}">
                      <a16:creationId xmlns:a16="http://schemas.microsoft.com/office/drawing/2014/main" id="{C64B85F5-3BE1-4D56-97C3-80AB2EE929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>
                  <a:extLst>
                    <a:ext uri="{FF2B5EF4-FFF2-40B4-BE49-F238E27FC236}">
                      <a16:creationId xmlns:a16="http://schemas.microsoft.com/office/drawing/2014/main" id="{C0047BDB-5C9C-4293-9962-7E91D5B509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>
                  <a:extLst>
                    <a:ext uri="{FF2B5EF4-FFF2-40B4-BE49-F238E27FC236}">
                      <a16:creationId xmlns:a16="http://schemas.microsoft.com/office/drawing/2014/main" id="{5EF44780-CAB3-4BB0-B09E-56C699D5E6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>
                  <a:extLst>
                    <a:ext uri="{FF2B5EF4-FFF2-40B4-BE49-F238E27FC236}">
                      <a16:creationId xmlns:a16="http://schemas.microsoft.com/office/drawing/2014/main" id="{ACE21465-EC78-45B8-B0E3-32EE2CE97A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>
                  <a:extLst>
                    <a:ext uri="{FF2B5EF4-FFF2-40B4-BE49-F238E27FC236}">
                      <a16:creationId xmlns:a16="http://schemas.microsoft.com/office/drawing/2014/main" id="{E387DA54-6EE4-48CE-9CBF-F0499EFDD4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F27777DA-2464-448F-BD2C-C82FC0E2A5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>
                  <a:extLst>
                    <a:ext uri="{FF2B5EF4-FFF2-40B4-BE49-F238E27FC236}">
                      <a16:creationId xmlns:a16="http://schemas.microsoft.com/office/drawing/2014/main" id="{57FC466C-4986-43E4-B969-B4D46F8EA0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>
                  <a:extLst>
                    <a:ext uri="{FF2B5EF4-FFF2-40B4-BE49-F238E27FC236}">
                      <a16:creationId xmlns:a16="http://schemas.microsoft.com/office/drawing/2014/main" id="{7207FF44-DD01-44AF-ADAC-AB716D6C37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>
                  <a:extLst>
                    <a:ext uri="{FF2B5EF4-FFF2-40B4-BE49-F238E27FC236}">
                      <a16:creationId xmlns:a16="http://schemas.microsoft.com/office/drawing/2014/main" id="{632209BB-1F01-4187-B3CB-1BD8D894FA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:a16="http://schemas.microsoft.com/office/drawing/2014/main" id="{028CB73F-FD90-4BDA-8511-C0809A90A9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>
                  <a:extLst>
                    <a:ext uri="{FF2B5EF4-FFF2-40B4-BE49-F238E27FC236}">
                      <a16:creationId xmlns:a16="http://schemas.microsoft.com/office/drawing/2014/main" id="{6A17B36B-D9E7-4B65-8332-077154B4FC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D44053F4-A8E3-4314-AA5F-0256E4A86A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>
                  <a:extLst>
                    <a:ext uri="{FF2B5EF4-FFF2-40B4-BE49-F238E27FC236}">
                      <a16:creationId xmlns:a16="http://schemas.microsoft.com/office/drawing/2014/main" id="{03C96E53-9760-4F03-96F6-9655B135CD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直接连接符 212">
                  <a:extLst>
                    <a:ext uri="{FF2B5EF4-FFF2-40B4-BE49-F238E27FC236}">
                      <a16:creationId xmlns:a16="http://schemas.microsoft.com/office/drawing/2014/main" id="{F639D31F-FAF0-4D58-98F1-77C898CAE0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直接连接符 213">
                  <a:extLst>
                    <a:ext uri="{FF2B5EF4-FFF2-40B4-BE49-F238E27FC236}">
                      <a16:creationId xmlns:a16="http://schemas.microsoft.com/office/drawing/2014/main" id="{D2C0DBF8-9299-45EA-B616-E21EC00FE0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>
                  <a:extLst>
                    <a:ext uri="{FF2B5EF4-FFF2-40B4-BE49-F238E27FC236}">
                      <a16:creationId xmlns:a16="http://schemas.microsoft.com/office/drawing/2014/main" id="{A5474172-21AB-4DC7-9002-39E2AF03A6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接连接符 215">
                  <a:extLst>
                    <a:ext uri="{FF2B5EF4-FFF2-40B4-BE49-F238E27FC236}">
                      <a16:creationId xmlns:a16="http://schemas.microsoft.com/office/drawing/2014/main" id="{377B107B-A4EB-4FE7-99F2-B87857D323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直接连接符 216">
                  <a:extLst>
                    <a:ext uri="{FF2B5EF4-FFF2-40B4-BE49-F238E27FC236}">
                      <a16:creationId xmlns:a16="http://schemas.microsoft.com/office/drawing/2014/main" id="{11E6BD2A-71D1-4ED3-9AF8-2AEC6522E5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直接连接符 217">
                  <a:extLst>
                    <a:ext uri="{FF2B5EF4-FFF2-40B4-BE49-F238E27FC236}">
                      <a16:creationId xmlns:a16="http://schemas.microsoft.com/office/drawing/2014/main" id="{0BFC51C2-D0F9-4A84-A830-FAC4970E80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直接连接符 218">
                  <a:extLst>
                    <a:ext uri="{FF2B5EF4-FFF2-40B4-BE49-F238E27FC236}">
                      <a16:creationId xmlns:a16="http://schemas.microsoft.com/office/drawing/2014/main" id="{0FCCDBB1-A10A-469A-846E-FB4131212B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直接连接符 219">
                  <a:extLst>
                    <a:ext uri="{FF2B5EF4-FFF2-40B4-BE49-F238E27FC236}">
                      <a16:creationId xmlns:a16="http://schemas.microsoft.com/office/drawing/2014/main" id="{BE5653EA-2984-430E-8B80-944CDDF6B5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直接连接符 220">
                  <a:extLst>
                    <a:ext uri="{FF2B5EF4-FFF2-40B4-BE49-F238E27FC236}">
                      <a16:creationId xmlns:a16="http://schemas.microsoft.com/office/drawing/2014/main" id="{216828AF-3745-402E-A865-C962D9E7A7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直接连接符 221">
                  <a:extLst>
                    <a:ext uri="{FF2B5EF4-FFF2-40B4-BE49-F238E27FC236}">
                      <a16:creationId xmlns:a16="http://schemas.microsoft.com/office/drawing/2014/main" id="{3CED893F-5DE4-4E06-B4EA-E634524378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6529FEC1-ADC9-4453-8208-4181EEC3060E}"/>
                </a:ext>
              </a:extLst>
            </p:cNvPr>
            <p:cNvGrpSpPr/>
            <p:nvPr/>
          </p:nvGrpSpPr>
          <p:grpSpPr>
            <a:xfrm>
              <a:off x="6097919" y="1551538"/>
              <a:ext cx="5268445" cy="4624382"/>
              <a:chOff x="-18081" y="-53088"/>
              <a:chExt cx="12098773" cy="6937289"/>
            </a:xfrm>
          </p:grpSpPr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FD2A9E65-414B-4708-AD1A-3AFDEA91E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2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F7CF342B-C16B-4AC0-960E-99CD373C2E19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4642082"/>
              </a:xfrm>
            </p:grpSpPr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C870E0BC-8E04-4991-8802-DAC6EA1B1F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476768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3F8DEB91-3648-4B06-B021-1E68709E96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988925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69E63BCD-8A79-4EBF-AA17-85559CCCB1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1501081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07163C94-92BF-4DC8-B8E7-DDE161255C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2013238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:a16="http://schemas.microsoft.com/office/drawing/2014/main" id="{AD2E6E96-5B81-499F-A7AE-22FA5BB864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2525394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id="{1A4581A4-E67C-4A37-A4FD-25904B37D2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3037551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id="{8897C20B-AF78-46A2-A127-32C90B4724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3549707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>
                  <a:extLst>
                    <a:ext uri="{FF2B5EF4-FFF2-40B4-BE49-F238E27FC236}">
                      <a16:creationId xmlns:a16="http://schemas.microsoft.com/office/drawing/2014/main" id="{26454D6D-D836-4E16-9DE9-6A3515FA8D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4061864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id="{1BA2C5E8-3ADB-4A0E-97BD-BCFF08BB2B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67CE1D6F-F113-4D76-AA70-B238280C2A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D121DFDC-9030-4E23-AD8F-8E5F7621A6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3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159B474E-1BE5-431B-9BA3-45841DB558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4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BB69C5D4-F4DC-4382-91CB-4209476FB1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3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9EF6525A-AFF0-451E-9C98-6F1F3DE096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4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53B2674D-44AF-4B0B-834D-ADED1DE4CC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5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id="{E3D1BE76-8160-471C-B368-1AAB4D43B8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:a16="http://schemas.microsoft.com/office/drawing/2014/main" id="{7C24D22C-F42F-491A-AB87-45A936A11B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直接连接符 189">
                  <a:extLst>
                    <a:ext uri="{FF2B5EF4-FFF2-40B4-BE49-F238E27FC236}">
                      <a16:creationId xmlns:a16="http://schemas.microsoft.com/office/drawing/2014/main" id="{BB2F2CE8-93DD-4CE3-AA51-9E17A44134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直接连接符 190">
                  <a:extLst>
                    <a:ext uri="{FF2B5EF4-FFF2-40B4-BE49-F238E27FC236}">
                      <a16:creationId xmlns:a16="http://schemas.microsoft.com/office/drawing/2014/main" id="{41CCDBA0-8772-426C-853B-42DB454719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接连接符 191">
                  <a:extLst>
                    <a:ext uri="{FF2B5EF4-FFF2-40B4-BE49-F238E27FC236}">
                      <a16:creationId xmlns:a16="http://schemas.microsoft.com/office/drawing/2014/main" id="{2E8495B5-611B-4470-A161-BC5339A4C7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2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>
                  <a:extLst>
                    <a:ext uri="{FF2B5EF4-FFF2-40B4-BE49-F238E27FC236}">
                      <a16:creationId xmlns:a16="http://schemas.microsoft.com/office/drawing/2014/main" id="{6E79D0CC-96B2-4704-87A0-16B1C76582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3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直接连接符 193">
                  <a:extLst>
                    <a:ext uri="{FF2B5EF4-FFF2-40B4-BE49-F238E27FC236}">
                      <a16:creationId xmlns:a16="http://schemas.microsoft.com/office/drawing/2014/main" id="{E4768313-7BAC-4496-991C-9EAE8189D9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17580"/>
                  <a:ext cx="0" cy="4606574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FED05B37-3149-4780-A43B-E1D0910CA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4574021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86549138-782B-4782-8B2D-E1A077B8C6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7" y="-53088"/>
                  <a:ext cx="12095999" cy="0"/>
                </a:xfrm>
                <a:prstGeom prst="line">
                  <a:avLst/>
                </a:prstGeom>
                <a:ln>
                  <a:solidFill>
                    <a:schemeClr val="accent1"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EEA246C1-4287-4E92-93E9-29CA9505ED5C}"/>
              </a:ext>
            </a:extLst>
          </p:cNvPr>
          <p:cNvGrpSpPr/>
          <p:nvPr/>
        </p:nvGrpSpPr>
        <p:grpSpPr>
          <a:xfrm flipV="1">
            <a:off x="559278" y="6170128"/>
            <a:ext cx="281517" cy="281517"/>
            <a:chOff x="689649" y="517897"/>
            <a:chExt cx="281517" cy="281517"/>
          </a:xfrm>
        </p:grpSpPr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AD274AB6-38D5-467F-9632-A5D9C911B443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F8A534B0-D171-47B4-88C5-F6318B473DD8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12CEDD2B-3694-4872-B5C6-B0D950DEF2C6}"/>
              </a:ext>
            </a:extLst>
          </p:cNvPr>
          <p:cNvGrpSpPr/>
          <p:nvPr/>
        </p:nvGrpSpPr>
        <p:grpSpPr>
          <a:xfrm flipH="1">
            <a:off x="11366576" y="1272243"/>
            <a:ext cx="281517" cy="281517"/>
            <a:chOff x="689649" y="517897"/>
            <a:chExt cx="281517" cy="281517"/>
          </a:xfrm>
        </p:grpSpPr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452B4009-F704-425D-8899-9EF45EB0E3A6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5F447970-9084-4098-A7C3-6BDCD20D50DE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533188" y="5964164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891A1319-E672-ABED-D4F5-5DA1204B0AD5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106" name="@稿定PPT实验室 出品-9">
              <a:extLst>
                <a:ext uri="{FF2B5EF4-FFF2-40B4-BE49-F238E27FC236}">
                  <a16:creationId xmlns:a16="http://schemas.microsoft.com/office/drawing/2014/main" id="{38C26030-9E70-2D64-B680-2EBEA3653EBA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107" name="@稿定PPT实验室 出品-8">
              <a:extLst>
                <a:ext uri="{FF2B5EF4-FFF2-40B4-BE49-F238E27FC236}">
                  <a16:creationId xmlns:a16="http://schemas.microsoft.com/office/drawing/2014/main" id="{4C9CC369-611C-36A7-403F-EACC6C74F771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DA0D65BF-8C57-C4D6-775F-D686668ADA64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5758A298-7F40-713C-06BE-4D1F7BE03FFC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03425F76-02F2-40F7-5102-D495E8E3C0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2DC5171B-A97D-16FF-9475-872A5D8B7D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949B03B0-F816-1F5A-2694-6E9309FA63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DD9647C-6CBA-DCBD-07C8-7129E9493653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0BF25686-817F-3980-932F-53AF3ED97E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8D2A0C35-0179-D970-0194-2147E28E58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F06A5AC0-889D-3C74-DE05-0E8FBA0F10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7" name="球">
            <a:extLst>
              <a:ext uri="{FF2B5EF4-FFF2-40B4-BE49-F238E27FC236}">
                <a16:creationId xmlns:a16="http://schemas.microsoft.com/office/drawing/2014/main" id="{B0ECDC5F-3B35-A6AE-90F9-4B985ED4F391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5EAD208-9C7E-1988-05D9-A48DA450D940}"/>
              </a:ext>
            </a:extLst>
          </p:cNvPr>
          <p:cNvGrpSpPr/>
          <p:nvPr/>
        </p:nvGrpSpPr>
        <p:grpSpPr>
          <a:xfrm>
            <a:off x="1387788" y="1782216"/>
            <a:ext cx="2558140" cy="1909258"/>
            <a:chOff x="1140733" y="1782216"/>
            <a:chExt cx="2558140" cy="190925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66A2621-B947-4460-9B9E-59C968778C24}"/>
                </a:ext>
              </a:extLst>
            </p:cNvPr>
            <p:cNvGrpSpPr/>
            <p:nvPr/>
          </p:nvGrpSpPr>
          <p:grpSpPr>
            <a:xfrm>
              <a:off x="1140733" y="1782216"/>
              <a:ext cx="2558140" cy="1909258"/>
              <a:chOff x="1359474" y="1803332"/>
              <a:chExt cx="2558140" cy="1909258"/>
            </a:xfrm>
          </p:grpSpPr>
          <p:sp>
            <p:nvSpPr>
              <p:cNvPr id="119" name="矩形: 剪去对角 118">
                <a:extLst>
                  <a:ext uri="{FF2B5EF4-FFF2-40B4-BE49-F238E27FC236}">
                    <a16:creationId xmlns:a16="http://schemas.microsoft.com/office/drawing/2014/main" id="{18346707-D3BA-4CF6-9443-264277BD4DC2}"/>
                  </a:ext>
                </a:extLst>
              </p:cNvPr>
              <p:cNvSpPr/>
              <p:nvPr/>
            </p:nvSpPr>
            <p:spPr>
              <a:xfrm flipH="1">
                <a:off x="1359474" y="2258341"/>
                <a:ext cx="2558140" cy="1454249"/>
              </a:xfrm>
              <a:prstGeom prst="snip2DiagRect">
                <a:avLst>
                  <a:gd name="adj1" fmla="val 20146"/>
                  <a:gd name="adj2" fmla="val 18626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432000" rIns="7200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en-US" altLang="zh-CN" sz="1200" b="1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endParaRPr lang="zh-CN" altLang="en-US" dirty="0"/>
              </a:p>
            </p:txBody>
          </p: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1D06B4B1-55F3-4643-9316-F9C61AD0A7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6574" y="3541128"/>
                <a:ext cx="1123940" cy="0"/>
              </a:xfrm>
              <a:prstGeom prst="line">
                <a:avLst/>
              </a:prstGeom>
              <a:ln w="12700">
                <a:gradFill>
                  <a:gsLst>
                    <a:gs pos="98876">
                      <a:schemeClr val="accent4">
                        <a:alpha val="0"/>
                      </a:schemeClr>
                    </a:gs>
                    <a:gs pos="49000">
                      <a:schemeClr val="accent4"/>
                    </a:gs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: 剪去对角 7">
                <a:extLst>
                  <a:ext uri="{FF2B5EF4-FFF2-40B4-BE49-F238E27FC236}">
                    <a16:creationId xmlns:a16="http://schemas.microsoft.com/office/drawing/2014/main" id="{AB90FEE6-A4B7-4D80-A037-63A0DDEE3090}"/>
                  </a:ext>
                </a:extLst>
              </p:cNvPr>
              <p:cNvSpPr/>
              <p:nvPr/>
            </p:nvSpPr>
            <p:spPr>
              <a:xfrm>
                <a:off x="1668491" y="1803332"/>
                <a:ext cx="1940106" cy="454236"/>
              </a:xfrm>
              <a:prstGeom prst="snip2DiagRect">
                <a:avLst>
                  <a:gd name="adj1" fmla="val 50000"/>
                  <a:gd name="adj2" fmla="val 50000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0" name="@稿定PPT实验室 出品-10">
              <a:extLst>
                <a:ext uri="{FF2B5EF4-FFF2-40B4-BE49-F238E27FC236}">
                  <a16:creationId xmlns:a16="http://schemas.microsoft.com/office/drawing/2014/main" id="{56AC8D6B-759E-7F5E-6145-2F237AED0C5B}"/>
                </a:ext>
              </a:extLst>
            </p:cNvPr>
            <p:cNvSpPr txBox="1"/>
            <p:nvPr/>
          </p:nvSpPr>
          <p:spPr>
            <a:xfrm>
              <a:off x="1290351" y="2334033"/>
              <a:ext cx="2258904" cy="1105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请在这里输入简要内容回顾，点击输入简要文字内容，文字内容概括简练，不要过多的修饰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21" name="@稿定PPT实验室 出品-10">
              <a:extLst>
                <a:ext uri="{FF2B5EF4-FFF2-40B4-BE49-F238E27FC236}">
                  <a16:creationId xmlns:a16="http://schemas.microsoft.com/office/drawing/2014/main" id="{82B5F522-9243-B2C7-0C2E-9451444A8322}"/>
                </a:ext>
              </a:extLst>
            </p:cNvPr>
            <p:cNvSpPr txBox="1"/>
            <p:nvPr/>
          </p:nvSpPr>
          <p:spPr>
            <a:xfrm>
              <a:off x="1517600" y="1835455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请输入标题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14655AF4-5E84-6151-699F-913D4FD388A4}"/>
              </a:ext>
            </a:extLst>
          </p:cNvPr>
          <p:cNvGrpSpPr/>
          <p:nvPr/>
        </p:nvGrpSpPr>
        <p:grpSpPr>
          <a:xfrm>
            <a:off x="1387788" y="4086060"/>
            <a:ext cx="2558140" cy="1909258"/>
            <a:chOff x="1140733" y="1782216"/>
            <a:chExt cx="2558140" cy="1909258"/>
          </a:xfrm>
        </p:grpSpPr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42A484BE-3017-293B-A314-9A50B03FC1B2}"/>
                </a:ext>
              </a:extLst>
            </p:cNvPr>
            <p:cNvGrpSpPr/>
            <p:nvPr/>
          </p:nvGrpSpPr>
          <p:grpSpPr>
            <a:xfrm>
              <a:off x="1140733" y="1782216"/>
              <a:ext cx="2558140" cy="1909258"/>
              <a:chOff x="1359474" y="1803332"/>
              <a:chExt cx="2558140" cy="1909258"/>
            </a:xfrm>
          </p:grpSpPr>
          <p:sp>
            <p:nvSpPr>
              <p:cNvPr id="126" name="矩形: 剪去对角 125">
                <a:extLst>
                  <a:ext uri="{FF2B5EF4-FFF2-40B4-BE49-F238E27FC236}">
                    <a16:creationId xmlns:a16="http://schemas.microsoft.com/office/drawing/2014/main" id="{DA0D89EB-0D76-3745-7FBD-2522BD4BDD52}"/>
                  </a:ext>
                </a:extLst>
              </p:cNvPr>
              <p:cNvSpPr/>
              <p:nvPr/>
            </p:nvSpPr>
            <p:spPr>
              <a:xfrm flipH="1">
                <a:off x="1359474" y="2258341"/>
                <a:ext cx="2558140" cy="1454249"/>
              </a:xfrm>
              <a:prstGeom prst="snip2DiagRect">
                <a:avLst>
                  <a:gd name="adj1" fmla="val 20146"/>
                  <a:gd name="adj2" fmla="val 18626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432000" rIns="7200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en-US" altLang="zh-CN" sz="1200" b="1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endParaRPr lang="zh-CN" altLang="en-US" dirty="0"/>
              </a:p>
            </p:txBody>
          </p: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3EA3DDE3-E9B7-EFE8-A322-6FFA6DDF74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6574" y="3541128"/>
                <a:ext cx="1123940" cy="0"/>
              </a:xfrm>
              <a:prstGeom prst="line">
                <a:avLst/>
              </a:prstGeom>
              <a:ln w="12700">
                <a:gradFill>
                  <a:gsLst>
                    <a:gs pos="98876">
                      <a:schemeClr val="accent4">
                        <a:alpha val="0"/>
                      </a:schemeClr>
                    </a:gs>
                    <a:gs pos="49000">
                      <a:schemeClr val="accent4"/>
                    </a:gs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矩形: 剪去对角 127">
                <a:extLst>
                  <a:ext uri="{FF2B5EF4-FFF2-40B4-BE49-F238E27FC236}">
                    <a16:creationId xmlns:a16="http://schemas.microsoft.com/office/drawing/2014/main" id="{3DE77DCD-9F81-AB20-520F-78A2061683D0}"/>
                  </a:ext>
                </a:extLst>
              </p:cNvPr>
              <p:cNvSpPr/>
              <p:nvPr/>
            </p:nvSpPr>
            <p:spPr>
              <a:xfrm>
                <a:off x="1668491" y="1803332"/>
                <a:ext cx="1940106" cy="454236"/>
              </a:xfrm>
              <a:prstGeom prst="snip2DiagRect">
                <a:avLst>
                  <a:gd name="adj1" fmla="val 50000"/>
                  <a:gd name="adj2" fmla="val 50000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4" name="@稿定PPT实验室 出品-10">
              <a:extLst>
                <a:ext uri="{FF2B5EF4-FFF2-40B4-BE49-F238E27FC236}">
                  <a16:creationId xmlns:a16="http://schemas.microsoft.com/office/drawing/2014/main" id="{A66741EA-6920-C72C-6C84-86934CF155C7}"/>
                </a:ext>
              </a:extLst>
            </p:cNvPr>
            <p:cNvSpPr txBox="1"/>
            <p:nvPr/>
          </p:nvSpPr>
          <p:spPr>
            <a:xfrm>
              <a:off x="1290351" y="2334033"/>
              <a:ext cx="2258904" cy="1105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请在这里输入简要内容回顾，点击输入简要文字内容，文字内容概括简练，不要过多的修饰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25" name="@稿定PPT实验室 出品-10">
              <a:extLst>
                <a:ext uri="{FF2B5EF4-FFF2-40B4-BE49-F238E27FC236}">
                  <a16:creationId xmlns:a16="http://schemas.microsoft.com/office/drawing/2014/main" id="{26F6CDF8-2777-0CA5-16D3-15EA489684E5}"/>
                </a:ext>
              </a:extLst>
            </p:cNvPr>
            <p:cNvSpPr txBox="1"/>
            <p:nvPr/>
          </p:nvSpPr>
          <p:spPr>
            <a:xfrm>
              <a:off x="1517600" y="1835455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请输入标题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1D252264-38EE-BF0E-C3E5-D058D1A45455}"/>
              </a:ext>
            </a:extLst>
          </p:cNvPr>
          <p:cNvGrpSpPr/>
          <p:nvPr/>
        </p:nvGrpSpPr>
        <p:grpSpPr>
          <a:xfrm>
            <a:off x="4819604" y="1782216"/>
            <a:ext cx="2558140" cy="1909258"/>
            <a:chOff x="1140733" y="1782216"/>
            <a:chExt cx="2558140" cy="1909258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5DB9D274-528A-C340-5CE7-2EB1A18F541D}"/>
                </a:ext>
              </a:extLst>
            </p:cNvPr>
            <p:cNvGrpSpPr/>
            <p:nvPr/>
          </p:nvGrpSpPr>
          <p:grpSpPr>
            <a:xfrm>
              <a:off x="1140733" y="1782216"/>
              <a:ext cx="2558140" cy="1909258"/>
              <a:chOff x="1359474" y="1803332"/>
              <a:chExt cx="2558140" cy="1909258"/>
            </a:xfrm>
          </p:grpSpPr>
          <p:sp>
            <p:nvSpPr>
              <p:cNvPr id="224" name="矩形: 剪去对角 223">
                <a:extLst>
                  <a:ext uri="{FF2B5EF4-FFF2-40B4-BE49-F238E27FC236}">
                    <a16:creationId xmlns:a16="http://schemas.microsoft.com/office/drawing/2014/main" id="{53176D11-9BB7-4177-4EBF-62DFA94B9183}"/>
                  </a:ext>
                </a:extLst>
              </p:cNvPr>
              <p:cNvSpPr/>
              <p:nvPr/>
            </p:nvSpPr>
            <p:spPr>
              <a:xfrm flipH="1">
                <a:off x="1359474" y="2258341"/>
                <a:ext cx="2558140" cy="1454249"/>
              </a:xfrm>
              <a:prstGeom prst="snip2DiagRect">
                <a:avLst>
                  <a:gd name="adj1" fmla="val 20146"/>
                  <a:gd name="adj2" fmla="val 18626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432000" rIns="7200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en-US" altLang="zh-CN" sz="1200" b="1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endParaRPr lang="zh-CN" altLang="en-US" dirty="0"/>
              </a:p>
            </p:txBody>
          </p: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C4E35070-841D-8EAA-FCBF-91C40F83EA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6574" y="3541128"/>
                <a:ext cx="1123940" cy="0"/>
              </a:xfrm>
              <a:prstGeom prst="line">
                <a:avLst/>
              </a:prstGeom>
              <a:ln w="12700">
                <a:gradFill>
                  <a:gsLst>
                    <a:gs pos="98876">
                      <a:schemeClr val="accent4">
                        <a:alpha val="0"/>
                      </a:schemeClr>
                    </a:gs>
                    <a:gs pos="49000">
                      <a:schemeClr val="accent4"/>
                    </a:gs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矩形: 剪去对角 225">
                <a:extLst>
                  <a:ext uri="{FF2B5EF4-FFF2-40B4-BE49-F238E27FC236}">
                    <a16:creationId xmlns:a16="http://schemas.microsoft.com/office/drawing/2014/main" id="{5E844294-5DED-6AC6-D6BB-B253DF245198}"/>
                  </a:ext>
                </a:extLst>
              </p:cNvPr>
              <p:cNvSpPr/>
              <p:nvPr/>
            </p:nvSpPr>
            <p:spPr>
              <a:xfrm>
                <a:off x="1668491" y="1803332"/>
                <a:ext cx="1940106" cy="454236"/>
              </a:xfrm>
              <a:prstGeom prst="snip2DiagRect">
                <a:avLst>
                  <a:gd name="adj1" fmla="val 50000"/>
                  <a:gd name="adj2" fmla="val 50000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1" name="@稿定PPT实验室 出品-10">
              <a:extLst>
                <a:ext uri="{FF2B5EF4-FFF2-40B4-BE49-F238E27FC236}">
                  <a16:creationId xmlns:a16="http://schemas.microsoft.com/office/drawing/2014/main" id="{B8CEB7FD-24FE-06E8-B7A8-9CB27A49F7F8}"/>
                </a:ext>
              </a:extLst>
            </p:cNvPr>
            <p:cNvSpPr txBox="1"/>
            <p:nvPr/>
          </p:nvSpPr>
          <p:spPr>
            <a:xfrm>
              <a:off x="1290351" y="2334033"/>
              <a:ext cx="2258904" cy="1105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请在这里输入简要内容回顾，点击输入简要文字内容，文字内容概括简练，不要过多的修饰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62" name="@稿定PPT实验室 出品-10">
              <a:extLst>
                <a:ext uri="{FF2B5EF4-FFF2-40B4-BE49-F238E27FC236}">
                  <a16:creationId xmlns:a16="http://schemas.microsoft.com/office/drawing/2014/main" id="{A840081C-BB47-BDB7-679E-6C2BDF80E602}"/>
                </a:ext>
              </a:extLst>
            </p:cNvPr>
            <p:cNvSpPr txBox="1"/>
            <p:nvPr/>
          </p:nvSpPr>
          <p:spPr>
            <a:xfrm>
              <a:off x="1517600" y="1835455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请输入标题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69468943-1DA0-3EAD-D7B7-AD58B44AC238}"/>
              </a:ext>
            </a:extLst>
          </p:cNvPr>
          <p:cNvGrpSpPr/>
          <p:nvPr/>
        </p:nvGrpSpPr>
        <p:grpSpPr>
          <a:xfrm>
            <a:off x="4819604" y="4086060"/>
            <a:ext cx="2558140" cy="1909258"/>
            <a:chOff x="1140733" y="1782216"/>
            <a:chExt cx="2558140" cy="1909258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6307DE95-E93D-91C4-9A30-50E39861B038}"/>
                </a:ext>
              </a:extLst>
            </p:cNvPr>
            <p:cNvGrpSpPr/>
            <p:nvPr/>
          </p:nvGrpSpPr>
          <p:grpSpPr>
            <a:xfrm>
              <a:off x="1140733" y="1782216"/>
              <a:ext cx="2558140" cy="1909258"/>
              <a:chOff x="1359474" y="1803332"/>
              <a:chExt cx="2558140" cy="1909258"/>
            </a:xfrm>
          </p:grpSpPr>
          <p:sp>
            <p:nvSpPr>
              <p:cNvPr id="137" name="矩形: 剪去对角 136">
                <a:extLst>
                  <a:ext uri="{FF2B5EF4-FFF2-40B4-BE49-F238E27FC236}">
                    <a16:creationId xmlns:a16="http://schemas.microsoft.com/office/drawing/2014/main" id="{1A3EE1FE-55B8-C5EF-1C7F-748745A54D5A}"/>
                  </a:ext>
                </a:extLst>
              </p:cNvPr>
              <p:cNvSpPr/>
              <p:nvPr/>
            </p:nvSpPr>
            <p:spPr>
              <a:xfrm flipH="1">
                <a:off x="1359474" y="2258341"/>
                <a:ext cx="2558140" cy="1454249"/>
              </a:xfrm>
              <a:prstGeom prst="snip2DiagRect">
                <a:avLst>
                  <a:gd name="adj1" fmla="val 20146"/>
                  <a:gd name="adj2" fmla="val 18626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432000" rIns="7200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en-US" altLang="zh-CN" sz="1200" b="1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endParaRPr lang="zh-CN" altLang="en-US" dirty="0"/>
              </a:p>
            </p:txBody>
          </p: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2675E882-4BB4-BF04-9019-27407C47C2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6574" y="3541128"/>
                <a:ext cx="1123940" cy="0"/>
              </a:xfrm>
              <a:prstGeom prst="line">
                <a:avLst/>
              </a:prstGeom>
              <a:ln w="12700">
                <a:gradFill>
                  <a:gsLst>
                    <a:gs pos="98876">
                      <a:schemeClr val="accent4">
                        <a:alpha val="0"/>
                      </a:schemeClr>
                    </a:gs>
                    <a:gs pos="49000">
                      <a:schemeClr val="accent4"/>
                    </a:gs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矩形: 剪去对角 138">
                <a:extLst>
                  <a:ext uri="{FF2B5EF4-FFF2-40B4-BE49-F238E27FC236}">
                    <a16:creationId xmlns:a16="http://schemas.microsoft.com/office/drawing/2014/main" id="{4D354B3A-B8EB-94AA-96BF-7570B60C37B3}"/>
                  </a:ext>
                </a:extLst>
              </p:cNvPr>
              <p:cNvSpPr/>
              <p:nvPr/>
            </p:nvSpPr>
            <p:spPr>
              <a:xfrm>
                <a:off x="1668491" y="1803332"/>
                <a:ext cx="1940106" cy="454236"/>
              </a:xfrm>
              <a:prstGeom prst="snip2DiagRect">
                <a:avLst>
                  <a:gd name="adj1" fmla="val 50000"/>
                  <a:gd name="adj2" fmla="val 50000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5" name="@稿定PPT实验室 出品-10">
              <a:extLst>
                <a:ext uri="{FF2B5EF4-FFF2-40B4-BE49-F238E27FC236}">
                  <a16:creationId xmlns:a16="http://schemas.microsoft.com/office/drawing/2014/main" id="{60531ADA-E397-8846-4960-EC44AFF2AE09}"/>
                </a:ext>
              </a:extLst>
            </p:cNvPr>
            <p:cNvSpPr txBox="1"/>
            <p:nvPr/>
          </p:nvSpPr>
          <p:spPr>
            <a:xfrm>
              <a:off x="1290351" y="2334033"/>
              <a:ext cx="2258904" cy="1105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请在这里输入简要内容回顾，点击输入简要文字内容，文字内容概括简练，不要过多的修饰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36" name="@稿定PPT实验室 出品-10">
              <a:extLst>
                <a:ext uri="{FF2B5EF4-FFF2-40B4-BE49-F238E27FC236}">
                  <a16:creationId xmlns:a16="http://schemas.microsoft.com/office/drawing/2014/main" id="{2662EF41-4A7B-91D5-4989-8CABDCC56AEB}"/>
                </a:ext>
              </a:extLst>
            </p:cNvPr>
            <p:cNvSpPr txBox="1"/>
            <p:nvPr/>
          </p:nvSpPr>
          <p:spPr>
            <a:xfrm>
              <a:off x="1517600" y="1835455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请输入标题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1281D7ED-355E-6111-F432-97D998D7CEE1}"/>
              </a:ext>
            </a:extLst>
          </p:cNvPr>
          <p:cNvGrpSpPr/>
          <p:nvPr/>
        </p:nvGrpSpPr>
        <p:grpSpPr>
          <a:xfrm>
            <a:off x="8251420" y="1782216"/>
            <a:ext cx="2558140" cy="1909258"/>
            <a:chOff x="1140733" y="1782216"/>
            <a:chExt cx="2558140" cy="1909258"/>
          </a:xfrm>
        </p:grpSpPr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64E8EB86-B059-047A-5913-1D127EC9E946}"/>
                </a:ext>
              </a:extLst>
            </p:cNvPr>
            <p:cNvGrpSpPr/>
            <p:nvPr/>
          </p:nvGrpSpPr>
          <p:grpSpPr>
            <a:xfrm>
              <a:off x="1140733" y="1782216"/>
              <a:ext cx="2558140" cy="1909258"/>
              <a:chOff x="1359474" y="1803332"/>
              <a:chExt cx="2558140" cy="1909258"/>
            </a:xfrm>
          </p:grpSpPr>
          <p:sp>
            <p:nvSpPr>
              <p:cNvPr id="239" name="矩形: 剪去对角 238">
                <a:extLst>
                  <a:ext uri="{FF2B5EF4-FFF2-40B4-BE49-F238E27FC236}">
                    <a16:creationId xmlns:a16="http://schemas.microsoft.com/office/drawing/2014/main" id="{CD42F6E2-83EC-B378-8839-A3E27024E08E}"/>
                  </a:ext>
                </a:extLst>
              </p:cNvPr>
              <p:cNvSpPr/>
              <p:nvPr/>
            </p:nvSpPr>
            <p:spPr>
              <a:xfrm flipH="1">
                <a:off x="1359474" y="2258341"/>
                <a:ext cx="2558140" cy="1454249"/>
              </a:xfrm>
              <a:prstGeom prst="snip2DiagRect">
                <a:avLst>
                  <a:gd name="adj1" fmla="val 20146"/>
                  <a:gd name="adj2" fmla="val 18626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432000" rIns="7200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en-US" altLang="zh-CN" sz="1200" b="1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endParaRPr lang="zh-CN" altLang="en-US" dirty="0"/>
              </a:p>
            </p:txBody>
          </p: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F8C62B47-C2B7-DE93-1B36-5AE30C4FC1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6574" y="3541128"/>
                <a:ext cx="1123940" cy="0"/>
              </a:xfrm>
              <a:prstGeom prst="line">
                <a:avLst/>
              </a:prstGeom>
              <a:ln w="12700">
                <a:gradFill>
                  <a:gsLst>
                    <a:gs pos="98876">
                      <a:schemeClr val="accent4">
                        <a:alpha val="0"/>
                      </a:schemeClr>
                    </a:gs>
                    <a:gs pos="49000">
                      <a:schemeClr val="accent4"/>
                    </a:gs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矩形: 剪去对角 240">
                <a:extLst>
                  <a:ext uri="{FF2B5EF4-FFF2-40B4-BE49-F238E27FC236}">
                    <a16:creationId xmlns:a16="http://schemas.microsoft.com/office/drawing/2014/main" id="{2D97DD58-BAF2-9ECA-47CE-6F8C0F1F4234}"/>
                  </a:ext>
                </a:extLst>
              </p:cNvPr>
              <p:cNvSpPr/>
              <p:nvPr/>
            </p:nvSpPr>
            <p:spPr>
              <a:xfrm>
                <a:off x="1668491" y="1803332"/>
                <a:ext cx="1940106" cy="454236"/>
              </a:xfrm>
              <a:prstGeom prst="snip2DiagRect">
                <a:avLst>
                  <a:gd name="adj1" fmla="val 50000"/>
                  <a:gd name="adj2" fmla="val 50000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7" name="@稿定PPT实验室 出品-10">
              <a:extLst>
                <a:ext uri="{FF2B5EF4-FFF2-40B4-BE49-F238E27FC236}">
                  <a16:creationId xmlns:a16="http://schemas.microsoft.com/office/drawing/2014/main" id="{6FCDBD04-5543-4B62-32C7-5376A2F4BBD9}"/>
                </a:ext>
              </a:extLst>
            </p:cNvPr>
            <p:cNvSpPr txBox="1"/>
            <p:nvPr/>
          </p:nvSpPr>
          <p:spPr>
            <a:xfrm>
              <a:off x="1290351" y="2334033"/>
              <a:ext cx="2258904" cy="1105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请在这里输入简要内容回顾，点击输入简要文字内容，文字内容概括简练，不要过多的修饰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238" name="@稿定PPT实验室 出品-10">
              <a:extLst>
                <a:ext uri="{FF2B5EF4-FFF2-40B4-BE49-F238E27FC236}">
                  <a16:creationId xmlns:a16="http://schemas.microsoft.com/office/drawing/2014/main" id="{75D0D246-6581-E4CC-9AA5-826CEE93E77E}"/>
                </a:ext>
              </a:extLst>
            </p:cNvPr>
            <p:cNvSpPr txBox="1"/>
            <p:nvPr/>
          </p:nvSpPr>
          <p:spPr>
            <a:xfrm>
              <a:off x="1517600" y="1835455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请输入标题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A4062D72-4AFB-F2A4-AB42-C16ECCC826C9}"/>
              </a:ext>
            </a:extLst>
          </p:cNvPr>
          <p:cNvGrpSpPr/>
          <p:nvPr/>
        </p:nvGrpSpPr>
        <p:grpSpPr>
          <a:xfrm>
            <a:off x="8251420" y="4086060"/>
            <a:ext cx="2558140" cy="1909258"/>
            <a:chOff x="1140733" y="1782216"/>
            <a:chExt cx="2558140" cy="1909258"/>
          </a:xfrm>
        </p:grpSpPr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80852A56-FFCD-CF9E-A57E-4452499D04DB}"/>
                </a:ext>
              </a:extLst>
            </p:cNvPr>
            <p:cNvGrpSpPr/>
            <p:nvPr/>
          </p:nvGrpSpPr>
          <p:grpSpPr>
            <a:xfrm>
              <a:off x="1140733" y="1782216"/>
              <a:ext cx="2558140" cy="1909258"/>
              <a:chOff x="1359474" y="1803332"/>
              <a:chExt cx="2558140" cy="1909258"/>
            </a:xfrm>
          </p:grpSpPr>
          <p:sp>
            <p:nvSpPr>
              <p:cNvPr id="233" name="矩形: 剪去对角 232">
                <a:extLst>
                  <a:ext uri="{FF2B5EF4-FFF2-40B4-BE49-F238E27FC236}">
                    <a16:creationId xmlns:a16="http://schemas.microsoft.com/office/drawing/2014/main" id="{3A551838-FEA9-F706-BA80-413210DD6ADB}"/>
                  </a:ext>
                </a:extLst>
              </p:cNvPr>
              <p:cNvSpPr/>
              <p:nvPr/>
            </p:nvSpPr>
            <p:spPr>
              <a:xfrm flipH="1">
                <a:off x="1359474" y="2258341"/>
                <a:ext cx="2558140" cy="1454249"/>
              </a:xfrm>
              <a:prstGeom prst="snip2DiagRect">
                <a:avLst>
                  <a:gd name="adj1" fmla="val 20146"/>
                  <a:gd name="adj2" fmla="val 18626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432000" rIns="7200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en-US" altLang="zh-CN" sz="1200" b="1" dirty="0">
                  <a:solidFill>
                    <a:schemeClr val="bg1"/>
                  </a:solidFill>
                  <a:latin typeface="+mn-ea"/>
                </a:endParaRPr>
              </a:p>
              <a:p>
                <a:pPr algn="ctr"/>
                <a:endParaRPr lang="zh-CN" altLang="en-US" dirty="0"/>
              </a:p>
            </p:txBody>
          </p: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053173C5-7C8F-8DC6-D2F8-2A50BD3C94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6574" y="3541128"/>
                <a:ext cx="1123940" cy="0"/>
              </a:xfrm>
              <a:prstGeom prst="line">
                <a:avLst/>
              </a:prstGeom>
              <a:ln w="12700">
                <a:gradFill>
                  <a:gsLst>
                    <a:gs pos="98876">
                      <a:schemeClr val="accent4">
                        <a:alpha val="0"/>
                      </a:schemeClr>
                    </a:gs>
                    <a:gs pos="49000">
                      <a:schemeClr val="accent4"/>
                    </a:gs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矩形: 剪去对角 234">
                <a:extLst>
                  <a:ext uri="{FF2B5EF4-FFF2-40B4-BE49-F238E27FC236}">
                    <a16:creationId xmlns:a16="http://schemas.microsoft.com/office/drawing/2014/main" id="{63732C41-91D4-E765-F7DC-E17AAFD1B2E4}"/>
                  </a:ext>
                </a:extLst>
              </p:cNvPr>
              <p:cNvSpPr/>
              <p:nvPr/>
            </p:nvSpPr>
            <p:spPr>
              <a:xfrm>
                <a:off x="1668491" y="1803332"/>
                <a:ext cx="1940106" cy="454236"/>
              </a:xfrm>
              <a:prstGeom prst="snip2DiagRect">
                <a:avLst>
                  <a:gd name="adj1" fmla="val 50000"/>
                  <a:gd name="adj2" fmla="val 50000"/>
                </a:avLst>
              </a:prstGeom>
              <a:gradFill>
                <a:gsLst>
                  <a:gs pos="0">
                    <a:schemeClr val="accent4">
                      <a:alpha val="10000"/>
                    </a:schemeClr>
                  </a:gs>
                  <a:gs pos="55600">
                    <a:schemeClr val="accent4">
                      <a:alpha val="0"/>
                    </a:schemeClr>
                  </a:gs>
                  <a:gs pos="100000">
                    <a:schemeClr val="accent4">
                      <a:alpha val="10000"/>
                    </a:schemeClr>
                  </a:gs>
                </a:gsLst>
                <a:lin ang="0" scaled="1"/>
              </a:gra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30000"/>
                  </a:lnSpc>
                  <a:buSzPct val="25000"/>
                </a:pPr>
                <a:endParaRPr lang="zh-CN" altLang="en-US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1" name="@稿定PPT实验室 出品-10">
              <a:extLst>
                <a:ext uri="{FF2B5EF4-FFF2-40B4-BE49-F238E27FC236}">
                  <a16:creationId xmlns:a16="http://schemas.microsoft.com/office/drawing/2014/main" id="{65DA0C3D-B915-0BAA-A335-305BF205119A}"/>
                </a:ext>
              </a:extLst>
            </p:cNvPr>
            <p:cNvSpPr txBox="1"/>
            <p:nvPr/>
          </p:nvSpPr>
          <p:spPr>
            <a:xfrm>
              <a:off x="1290351" y="2334033"/>
              <a:ext cx="2258904" cy="11058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请在这里输入简要内容回顾，点击输入简要文字内容，文字内容概括简练，不要过多的修饰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232" name="@稿定PPT实验室 出品-10">
              <a:extLst>
                <a:ext uri="{FF2B5EF4-FFF2-40B4-BE49-F238E27FC236}">
                  <a16:creationId xmlns:a16="http://schemas.microsoft.com/office/drawing/2014/main" id="{46A359F1-C809-81EB-5D0C-4FFB39E37CB5}"/>
                </a:ext>
              </a:extLst>
            </p:cNvPr>
            <p:cNvSpPr txBox="1"/>
            <p:nvPr/>
          </p:nvSpPr>
          <p:spPr>
            <a:xfrm>
              <a:off x="1517600" y="1835455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请输入标题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576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11877" y="1572768"/>
            <a:ext cx="478971" cy="47897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0928778" y="5836597"/>
            <a:ext cx="1285791" cy="128579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E5C2CAB-539F-46AE-89DF-46608CE52A7F}"/>
              </a:ext>
            </a:extLst>
          </p:cNvPr>
          <p:cNvGrpSpPr/>
          <p:nvPr/>
        </p:nvGrpSpPr>
        <p:grpSpPr>
          <a:xfrm>
            <a:off x="4035222" y="2193519"/>
            <a:ext cx="4289680" cy="4137103"/>
            <a:chOff x="3991680" y="2193519"/>
            <a:chExt cx="4289680" cy="4137103"/>
          </a:xfrm>
        </p:grpSpPr>
        <p:sp>
          <p:nvSpPr>
            <p:cNvPr id="132" name="等腰三角形 1">
              <a:extLst>
                <a:ext uri="{FF2B5EF4-FFF2-40B4-BE49-F238E27FC236}">
                  <a16:creationId xmlns:a16="http://schemas.microsoft.com/office/drawing/2014/main" id="{3F152819-E452-44C6-A065-078945A400F4}"/>
                </a:ext>
              </a:extLst>
            </p:cNvPr>
            <p:cNvSpPr/>
            <p:nvPr/>
          </p:nvSpPr>
          <p:spPr>
            <a:xfrm flipH="1">
              <a:off x="3991680" y="2238644"/>
              <a:ext cx="2165604" cy="33909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" fmla="*/ 0 w 552704"/>
                <a:gd name="connsiteY0" fmla="*/ 2755900 h 2755900"/>
                <a:gd name="connsiteX1" fmla="*/ 22352 w 552704"/>
                <a:gd name="connsiteY1" fmla="*/ 0 h 2755900"/>
                <a:gd name="connsiteX2" fmla="*/ 552704 w 552704"/>
                <a:gd name="connsiteY2" fmla="*/ 914400 h 2755900"/>
                <a:gd name="connsiteX3" fmla="*/ 0 w 552704"/>
                <a:gd name="connsiteY3" fmla="*/ 2755900 h 2755900"/>
                <a:gd name="connsiteX0" fmla="*/ 0 w 2127504"/>
                <a:gd name="connsiteY0" fmla="*/ 2755900 h 3390900"/>
                <a:gd name="connsiteX1" fmla="*/ 22352 w 2127504"/>
                <a:gd name="connsiteY1" fmla="*/ 0 h 3390900"/>
                <a:gd name="connsiteX2" fmla="*/ 2127504 w 2127504"/>
                <a:gd name="connsiteY2" fmla="*/ 3390900 h 3390900"/>
                <a:gd name="connsiteX3" fmla="*/ 0 w 2127504"/>
                <a:gd name="connsiteY3" fmla="*/ 2755900 h 3390900"/>
                <a:gd name="connsiteX0" fmla="*/ 0 w 2127504"/>
                <a:gd name="connsiteY0" fmla="*/ 2806700 h 3441700"/>
                <a:gd name="connsiteX1" fmla="*/ 22352 w 2127504"/>
                <a:gd name="connsiteY1" fmla="*/ 0 h 3441700"/>
                <a:gd name="connsiteX2" fmla="*/ 2127504 w 2127504"/>
                <a:gd name="connsiteY2" fmla="*/ 3441700 h 3441700"/>
                <a:gd name="connsiteX3" fmla="*/ 0 w 2127504"/>
                <a:gd name="connsiteY3" fmla="*/ 2806700 h 3441700"/>
                <a:gd name="connsiteX0" fmla="*/ 0 w 2127504"/>
                <a:gd name="connsiteY0" fmla="*/ 2806700 h 3416300"/>
                <a:gd name="connsiteX1" fmla="*/ 22352 w 2127504"/>
                <a:gd name="connsiteY1" fmla="*/ 0 h 3416300"/>
                <a:gd name="connsiteX2" fmla="*/ 2127504 w 2127504"/>
                <a:gd name="connsiteY2" fmla="*/ 3416300 h 3416300"/>
                <a:gd name="connsiteX3" fmla="*/ 0 w 2127504"/>
                <a:gd name="connsiteY3" fmla="*/ 2806700 h 3416300"/>
                <a:gd name="connsiteX0" fmla="*/ 0 w 2114804"/>
                <a:gd name="connsiteY0" fmla="*/ 2692400 h 3416300"/>
                <a:gd name="connsiteX1" fmla="*/ 9652 w 2114804"/>
                <a:gd name="connsiteY1" fmla="*/ 0 h 3416300"/>
                <a:gd name="connsiteX2" fmla="*/ 2114804 w 2114804"/>
                <a:gd name="connsiteY2" fmla="*/ 3416300 h 3416300"/>
                <a:gd name="connsiteX3" fmla="*/ 0 w 2114804"/>
                <a:gd name="connsiteY3" fmla="*/ 2692400 h 3416300"/>
                <a:gd name="connsiteX0" fmla="*/ 0 w 2165604"/>
                <a:gd name="connsiteY0" fmla="*/ 2692400 h 3390900"/>
                <a:gd name="connsiteX1" fmla="*/ 9652 w 2165604"/>
                <a:gd name="connsiteY1" fmla="*/ 0 h 3390900"/>
                <a:gd name="connsiteX2" fmla="*/ 2165604 w 2165604"/>
                <a:gd name="connsiteY2" fmla="*/ 3390900 h 3390900"/>
                <a:gd name="connsiteX3" fmla="*/ 0 w 2165604"/>
                <a:gd name="connsiteY3" fmla="*/ 2692400 h 339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5604" h="3390900">
                  <a:moveTo>
                    <a:pt x="0" y="2692400"/>
                  </a:moveTo>
                  <a:cubicBezTo>
                    <a:pt x="3217" y="1794933"/>
                    <a:pt x="6435" y="897467"/>
                    <a:pt x="9652" y="0"/>
                  </a:cubicBezTo>
                  <a:lnTo>
                    <a:pt x="2165604" y="3390900"/>
                  </a:lnTo>
                  <a:lnTo>
                    <a:pt x="0" y="26924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3" name="等腰三角形 1">
              <a:extLst>
                <a:ext uri="{FF2B5EF4-FFF2-40B4-BE49-F238E27FC236}">
                  <a16:creationId xmlns:a16="http://schemas.microsoft.com/office/drawing/2014/main" id="{81E8BA53-1822-4416-8C80-EBA16AE44ABB}"/>
                </a:ext>
              </a:extLst>
            </p:cNvPr>
            <p:cNvSpPr/>
            <p:nvPr/>
          </p:nvSpPr>
          <p:spPr>
            <a:xfrm>
              <a:off x="6131151" y="2193519"/>
              <a:ext cx="2127504" cy="34163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" fmla="*/ 0 w 552704"/>
                <a:gd name="connsiteY0" fmla="*/ 2755900 h 2755900"/>
                <a:gd name="connsiteX1" fmla="*/ 22352 w 552704"/>
                <a:gd name="connsiteY1" fmla="*/ 0 h 2755900"/>
                <a:gd name="connsiteX2" fmla="*/ 552704 w 552704"/>
                <a:gd name="connsiteY2" fmla="*/ 914400 h 2755900"/>
                <a:gd name="connsiteX3" fmla="*/ 0 w 552704"/>
                <a:gd name="connsiteY3" fmla="*/ 2755900 h 2755900"/>
                <a:gd name="connsiteX0" fmla="*/ 0 w 2127504"/>
                <a:gd name="connsiteY0" fmla="*/ 2755900 h 3390900"/>
                <a:gd name="connsiteX1" fmla="*/ 22352 w 2127504"/>
                <a:gd name="connsiteY1" fmla="*/ 0 h 3390900"/>
                <a:gd name="connsiteX2" fmla="*/ 2127504 w 2127504"/>
                <a:gd name="connsiteY2" fmla="*/ 3390900 h 3390900"/>
                <a:gd name="connsiteX3" fmla="*/ 0 w 2127504"/>
                <a:gd name="connsiteY3" fmla="*/ 2755900 h 3390900"/>
                <a:gd name="connsiteX0" fmla="*/ 0 w 2127504"/>
                <a:gd name="connsiteY0" fmla="*/ 2806700 h 3441700"/>
                <a:gd name="connsiteX1" fmla="*/ 22352 w 2127504"/>
                <a:gd name="connsiteY1" fmla="*/ 0 h 3441700"/>
                <a:gd name="connsiteX2" fmla="*/ 2127504 w 2127504"/>
                <a:gd name="connsiteY2" fmla="*/ 3441700 h 3441700"/>
                <a:gd name="connsiteX3" fmla="*/ 0 w 2127504"/>
                <a:gd name="connsiteY3" fmla="*/ 2806700 h 3441700"/>
                <a:gd name="connsiteX0" fmla="*/ 0 w 2127504"/>
                <a:gd name="connsiteY0" fmla="*/ 2806700 h 3416300"/>
                <a:gd name="connsiteX1" fmla="*/ 22352 w 2127504"/>
                <a:gd name="connsiteY1" fmla="*/ 0 h 3416300"/>
                <a:gd name="connsiteX2" fmla="*/ 2127504 w 2127504"/>
                <a:gd name="connsiteY2" fmla="*/ 3416300 h 3416300"/>
                <a:gd name="connsiteX3" fmla="*/ 0 w 2127504"/>
                <a:gd name="connsiteY3" fmla="*/ 2806700 h 341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7504" h="3416300">
                  <a:moveTo>
                    <a:pt x="0" y="2806700"/>
                  </a:moveTo>
                  <a:lnTo>
                    <a:pt x="22352" y="0"/>
                  </a:lnTo>
                  <a:lnTo>
                    <a:pt x="2127504" y="3416300"/>
                  </a:lnTo>
                  <a:lnTo>
                    <a:pt x="0" y="28067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4" name="菱形 133">
              <a:extLst>
                <a:ext uri="{FF2B5EF4-FFF2-40B4-BE49-F238E27FC236}">
                  <a16:creationId xmlns:a16="http://schemas.microsoft.com/office/drawing/2014/main" id="{5906D256-E3C7-4494-8121-47519C25EBD7}"/>
                </a:ext>
              </a:extLst>
            </p:cNvPr>
            <p:cNvSpPr/>
            <p:nvPr/>
          </p:nvSpPr>
          <p:spPr>
            <a:xfrm>
              <a:off x="4003010" y="4893360"/>
              <a:ext cx="4278350" cy="1437262"/>
            </a:xfrm>
            <a:prstGeom prst="diamond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5" name="菱形 134">
              <a:extLst>
                <a:ext uri="{FF2B5EF4-FFF2-40B4-BE49-F238E27FC236}">
                  <a16:creationId xmlns:a16="http://schemas.microsoft.com/office/drawing/2014/main" id="{A97E2437-AB44-4A93-9DE1-65BE4359C850}"/>
                </a:ext>
              </a:extLst>
            </p:cNvPr>
            <p:cNvSpPr/>
            <p:nvPr/>
          </p:nvSpPr>
          <p:spPr>
            <a:xfrm>
              <a:off x="5428396" y="3134686"/>
              <a:ext cx="1458746" cy="490050"/>
            </a:xfrm>
            <a:prstGeom prst="diamond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6" name="菱形 135">
              <a:extLst>
                <a:ext uri="{FF2B5EF4-FFF2-40B4-BE49-F238E27FC236}">
                  <a16:creationId xmlns:a16="http://schemas.microsoft.com/office/drawing/2014/main" id="{0D3F5FB5-B224-4A64-BE59-3F8E74870570}"/>
                </a:ext>
              </a:extLst>
            </p:cNvPr>
            <p:cNvSpPr/>
            <p:nvPr/>
          </p:nvSpPr>
          <p:spPr>
            <a:xfrm>
              <a:off x="4695359" y="4022118"/>
              <a:ext cx="2893650" cy="972092"/>
            </a:xfrm>
            <a:prstGeom prst="diamond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7272C15F-465F-4386-80E9-4C03B8CFC4E6}"/>
                </a:ext>
              </a:extLst>
            </p:cNvPr>
            <p:cNvCxnSpPr>
              <a:cxnSpLocks/>
              <a:endCxn id="134" idx="2"/>
            </p:cNvCxnSpPr>
            <p:nvPr/>
          </p:nvCxnSpPr>
          <p:spPr>
            <a:xfrm flipH="1">
              <a:off x="6142185" y="2216748"/>
              <a:ext cx="13625" cy="41138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4A9E3A7E-88A4-4775-B723-185A9356C8D3}"/>
                </a:ext>
              </a:extLst>
            </p:cNvPr>
            <p:cNvCxnSpPr>
              <a:cxnSpLocks/>
              <a:endCxn id="134" idx="3"/>
            </p:cNvCxnSpPr>
            <p:nvPr/>
          </p:nvCxnSpPr>
          <p:spPr>
            <a:xfrm>
              <a:off x="6170302" y="2216748"/>
              <a:ext cx="2111058" cy="33952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3F51A27E-19EE-4EC0-B55B-D3251ABB5A6E}"/>
                </a:ext>
              </a:extLst>
            </p:cNvPr>
            <p:cNvCxnSpPr>
              <a:cxnSpLocks/>
              <a:endCxn id="134" idx="1"/>
            </p:cNvCxnSpPr>
            <p:nvPr/>
          </p:nvCxnSpPr>
          <p:spPr>
            <a:xfrm flipH="1">
              <a:off x="4003010" y="2216748"/>
              <a:ext cx="2152800" cy="33952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菱形 142">
              <a:extLst>
                <a:ext uri="{FF2B5EF4-FFF2-40B4-BE49-F238E27FC236}">
                  <a16:creationId xmlns:a16="http://schemas.microsoft.com/office/drawing/2014/main" id="{346FB7F7-67D2-42D3-8ABC-5B4DCBDDFF50}"/>
                </a:ext>
              </a:extLst>
            </p:cNvPr>
            <p:cNvSpPr/>
            <p:nvPr/>
          </p:nvSpPr>
          <p:spPr>
            <a:xfrm>
              <a:off x="4682278" y="4069826"/>
              <a:ext cx="2938148" cy="987040"/>
            </a:xfrm>
            <a:prstGeom prst="diamond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4" name="菱形 143">
              <a:extLst>
                <a:ext uri="{FF2B5EF4-FFF2-40B4-BE49-F238E27FC236}">
                  <a16:creationId xmlns:a16="http://schemas.microsoft.com/office/drawing/2014/main" id="{2A301C17-3EEA-4621-8F5A-F0B27AA3FD70}"/>
                </a:ext>
              </a:extLst>
            </p:cNvPr>
            <p:cNvSpPr/>
            <p:nvPr/>
          </p:nvSpPr>
          <p:spPr>
            <a:xfrm>
              <a:off x="4034429" y="4862421"/>
              <a:ext cx="4224224" cy="1419078"/>
            </a:xfrm>
            <a:prstGeom prst="diamond">
              <a:avLst/>
            </a:prstGeom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5" name="菱形 144">
              <a:extLst>
                <a:ext uri="{FF2B5EF4-FFF2-40B4-BE49-F238E27FC236}">
                  <a16:creationId xmlns:a16="http://schemas.microsoft.com/office/drawing/2014/main" id="{F3D29E02-4A58-48F8-9050-4B3CF1490D9B}"/>
                </a:ext>
              </a:extLst>
            </p:cNvPr>
            <p:cNvSpPr/>
            <p:nvPr/>
          </p:nvSpPr>
          <p:spPr>
            <a:xfrm>
              <a:off x="5386470" y="3152536"/>
              <a:ext cx="1538672" cy="516900"/>
            </a:xfrm>
            <a:prstGeom prst="diamond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6" name="菱形 145">
              <a:extLst>
                <a:ext uri="{FF2B5EF4-FFF2-40B4-BE49-F238E27FC236}">
                  <a16:creationId xmlns:a16="http://schemas.microsoft.com/office/drawing/2014/main" id="{9652264D-8592-4B06-BE51-60C7D07E6475}"/>
                </a:ext>
              </a:extLst>
            </p:cNvPr>
            <p:cNvSpPr/>
            <p:nvPr/>
          </p:nvSpPr>
          <p:spPr>
            <a:xfrm>
              <a:off x="4717805" y="3984313"/>
              <a:ext cx="2856724" cy="959686"/>
            </a:xfrm>
            <a:prstGeom prst="diamond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  <a:ln w="12700" cap="rnd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  <a:alpha val="40000"/>
                    </a:schemeClr>
                  </a:gs>
                </a:gsLst>
                <a:lin ang="5400000" scaled="1"/>
              </a:gradFill>
              <a:prstDash val="dashDot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8" name="菱形 147">
              <a:extLst>
                <a:ext uri="{FF2B5EF4-FFF2-40B4-BE49-F238E27FC236}">
                  <a16:creationId xmlns:a16="http://schemas.microsoft.com/office/drawing/2014/main" id="{186C2742-8268-4B40-B8A2-E194AA882524}"/>
                </a:ext>
              </a:extLst>
            </p:cNvPr>
            <p:cNvSpPr/>
            <p:nvPr/>
          </p:nvSpPr>
          <p:spPr>
            <a:xfrm>
              <a:off x="4034430" y="4810807"/>
              <a:ext cx="4224224" cy="1419078"/>
            </a:xfrm>
            <a:prstGeom prst="diamond">
              <a:avLst/>
            </a:prstGeom>
            <a:gradFill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  <a:ln w="12700" cap="rnd" cmpd="sng" algn="ctr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0000"/>
                      <a:lumOff val="30000"/>
                      <a:alpha val="50000"/>
                    </a:schemeClr>
                  </a:gs>
                </a:gsLst>
                <a:lin ang="5400000" scaled="1"/>
              </a:gradFill>
              <a:prstDash val="dashDot"/>
              <a:miter lim="800000"/>
            </a:ln>
            <a:effectLst/>
          </p:spPr>
          <p:txBody>
            <a:bodyPr rtlCol="0" anchor="ctr"/>
            <a:lstStyle/>
            <a:p>
              <a:pPr algn="ctr" defTabSz="539965"/>
              <a:endParaRPr lang="zh-CN" altLang="en-US" sz="1063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52E2C2D-7120-4EA3-A838-87D1D5D9E650}"/>
              </a:ext>
            </a:extLst>
          </p:cNvPr>
          <p:cNvGrpSpPr/>
          <p:nvPr/>
        </p:nvGrpSpPr>
        <p:grpSpPr>
          <a:xfrm>
            <a:off x="1228182" y="2289192"/>
            <a:ext cx="2553573" cy="528620"/>
            <a:chOff x="987660" y="1774873"/>
            <a:chExt cx="2553573" cy="528620"/>
          </a:xfrm>
        </p:grpSpPr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6F0A7C18-7EEB-4A3A-889D-1C9D50A7320D}"/>
                </a:ext>
              </a:extLst>
            </p:cNvPr>
            <p:cNvSpPr txBox="1"/>
            <p:nvPr/>
          </p:nvSpPr>
          <p:spPr>
            <a:xfrm>
              <a:off x="1088217" y="1877920"/>
              <a:ext cx="23524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F1813A5-7EBF-4248-8618-C2CB868670DF}"/>
                </a:ext>
              </a:extLst>
            </p:cNvPr>
            <p:cNvGrpSpPr/>
            <p:nvPr/>
          </p:nvGrpSpPr>
          <p:grpSpPr>
            <a:xfrm>
              <a:off x="987660" y="1774873"/>
              <a:ext cx="2553573" cy="528620"/>
              <a:chOff x="987660" y="1774873"/>
              <a:chExt cx="2553573" cy="528620"/>
            </a:xfrm>
          </p:grpSpPr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3D79D51A-FC01-4B05-8AC9-943E31CC8A5E}"/>
                  </a:ext>
                </a:extLst>
              </p:cNvPr>
              <p:cNvGrpSpPr/>
              <p:nvPr/>
            </p:nvGrpSpPr>
            <p:grpSpPr>
              <a:xfrm>
                <a:off x="987660" y="1774873"/>
                <a:ext cx="1109565" cy="378492"/>
                <a:chOff x="1463323" y="2296018"/>
                <a:chExt cx="3144679" cy="557124"/>
              </a:xfrm>
            </p:grpSpPr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3BBA997F-CCAA-419E-AFE7-0A7D968D97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6017A754-0B3C-498F-92F0-2D506409DC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E1A3F9A7-1DF3-4A33-8FEC-714D2FA626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F132C91A-C944-47C6-8EEF-BBA4D3B3375B}"/>
                  </a:ext>
                </a:extLst>
              </p:cNvPr>
              <p:cNvGrpSpPr/>
              <p:nvPr/>
            </p:nvGrpSpPr>
            <p:grpSpPr>
              <a:xfrm>
                <a:off x="2431668" y="1925001"/>
                <a:ext cx="1109565" cy="378492"/>
                <a:chOff x="2150919" y="2758757"/>
                <a:chExt cx="3144679" cy="557124"/>
              </a:xfrm>
            </p:grpSpPr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EAECDC99-3430-441C-8C1D-EC2AA83A8A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90D60F4E-C17E-4CDF-BF1C-2AB3DE77F5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C58B7651-FE90-4108-9A22-CBA1031AC6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76" name="文本框 175">
            <a:extLst>
              <a:ext uri="{FF2B5EF4-FFF2-40B4-BE49-F238E27FC236}">
                <a16:creationId xmlns:a16="http://schemas.microsoft.com/office/drawing/2014/main" id="{23D75F86-FA18-4F35-AD1C-E858E5932285}"/>
              </a:ext>
            </a:extLst>
          </p:cNvPr>
          <p:cNvSpPr txBox="1"/>
          <p:nvPr/>
        </p:nvSpPr>
        <p:spPr>
          <a:xfrm>
            <a:off x="467095" y="4982907"/>
            <a:ext cx="315320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286A2709-85D2-4FDF-99E6-6D2B9F634D5F}"/>
              </a:ext>
            </a:extLst>
          </p:cNvPr>
          <p:cNvGrpSpPr/>
          <p:nvPr/>
        </p:nvGrpSpPr>
        <p:grpSpPr>
          <a:xfrm>
            <a:off x="766911" y="4381415"/>
            <a:ext cx="2553573" cy="528620"/>
            <a:chOff x="987660" y="1774873"/>
            <a:chExt cx="2553573" cy="528620"/>
          </a:xfrm>
        </p:grpSpPr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D0BF7592-ABFF-4F77-9692-2E83335E58F5}"/>
                </a:ext>
              </a:extLst>
            </p:cNvPr>
            <p:cNvSpPr txBox="1"/>
            <p:nvPr/>
          </p:nvSpPr>
          <p:spPr>
            <a:xfrm>
              <a:off x="1088217" y="1877920"/>
              <a:ext cx="2352459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ADC1D73B-B0BB-4057-A70B-ECB22A0F3569}"/>
                </a:ext>
              </a:extLst>
            </p:cNvPr>
            <p:cNvGrpSpPr/>
            <p:nvPr/>
          </p:nvGrpSpPr>
          <p:grpSpPr>
            <a:xfrm>
              <a:off x="987660" y="1774873"/>
              <a:ext cx="2553573" cy="528620"/>
              <a:chOff x="987660" y="1774873"/>
              <a:chExt cx="2553573" cy="528620"/>
            </a:xfrm>
          </p:grpSpPr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id="{5B1B0F95-D45E-45DC-9624-0E12CCEF6478}"/>
                  </a:ext>
                </a:extLst>
              </p:cNvPr>
              <p:cNvGrpSpPr/>
              <p:nvPr/>
            </p:nvGrpSpPr>
            <p:grpSpPr>
              <a:xfrm>
                <a:off x="987660" y="1774873"/>
                <a:ext cx="1109565" cy="378492"/>
                <a:chOff x="1463323" y="2296018"/>
                <a:chExt cx="3144679" cy="557124"/>
              </a:xfrm>
            </p:grpSpPr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id="{4FC89DF2-3843-4F12-B385-831BE6AEF3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:a16="http://schemas.microsoft.com/office/drawing/2014/main" id="{945A5931-2D0A-40AD-8D3E-CAA987EAFE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id="{D2764C51-063E-460F-8134-12F76FF5BD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1" name="组合 180">
                <a:extLst>
                  <a:ext uri="{FF2B5EF4-FFF2-40B4-BE49-F238E27FC236}">
                    <a16:creationId xmlns:a16="http://schemas.microsoft.com/office/drawing/2014/main" id="{64FF1AE8-77F9-478A-A26C-1750B716585B}"/>
                  </a:ext>
                </a:extLst>
              </p:cNvPr>
              <p:cNvGrpSpPr/>
              <p:nvPr/>
            </p:nvGrpSpPr>
            <p:grpSpPr>
              <a:xfrm>
                <a:off x="2431668" y="1925001"/>
                <a:ext cx="1109565" cy="378492"/>
                <a:chOff x="2150919" y="2758757"/>
                <a:chExt cx="3144679" cy="557124"/>
              </a:xfrm>
            </p:grpSpPr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id="{19DF02C5-9B3F-4FD4-973A-4FDA1A61E3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:a16="http://schemas.microsoft.com/office/drawing/2014/main" id="{31757AB3-A875-405E-8F37-C4CD4137E9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id="{9C696184-4893-45C8-9BA3-D2BB0E7BD6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8" name="文本框 187">
            <a:extLst>
              <a:ext uri="{FF2B5EF4-FFF2-40B4-BE49-F238E27FC236}">
                <a16:creationId xmlns:a16="http://schemas.microsoft.com/office/drawing/2014/main" id="{DB7CBD3B-D745-4407-AC22-0FB568BECD1F}"/>
              </a:ext>
            </a:extLst>
          </p:cNvPr>
          <p:cNvSpPr txBox="1"/>
          <p:nvPr/>
        </p:nvSpPr>
        <p:spPr>
          <a:xfrm>
            <a:off x="8017603" y="2216630"/>
            <a:ext cx="315320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86AA3EFE-1C3E-4567-8BC0-3D759F00A0C0}"/>
              </a:ext>
            </a:extLst>
          </p:cNvPr>
          <p:cNvGrpSpPr/>
          <p:nvPr/>
        </p:nvGrpSpPr>
        <p:grpSpPr>
          <a:xfrm>
            <a:off x="8317419" y="1615138"/>
            <a:ext cx="2553573" cy="528620"/>
            <a:chOff x="987660" y="1774873"/>
            <a:chExt cx="2553573" cy="528620"/>
          </a:xfrm>
        </p:grpSpPr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5A2A807B-6D1E-4C31-B4B0-C38E36E162D5}"/>
                </a:ext>
              </a:extLst>
            </p:cNvPr>
            <p:cNvSpPr txBox="1"/>
            <p:nvPr/>
          </p:nvSpPr>
          <p:spPr>
            <a:xfrm>
              <a:off x="1088217" y="1877920"/>
              <a:ext cx="2352459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6248B9EE-9F4A-4A10-BB5F-1893150A0B70}"/>
                </a:ext>
              </a:extLst>
            </p:cNvPr>
            <p:cNvGrpSpPr/>
            <p:nvPr/>
          </p:nvGrpSpPr>
          <p:grpSpPr>
            <a:xfrm>
              <a:off x="987660" y="1774873"/>
              <a:ext cx="2553573" cy="528620"/>
              <a:chOff x="987660" y="1774873"/>
              <a:chExt cx="2553573" cy="528620"/>
            </a:xfrm>
          </p:grpSpPr>
          <p:grpSp>
            <p:nvGrpSpPr>
              <p:cNvPr id="192" name="组合 191">
                <a:extLst>
                  <a:ext uri="{FF2B5EF4-FFF2-40B4-BE49-F238E27FC236}">
                    <a16:creationId xmlns:a16="http://schemas.microsoft.com/office/drawing/2014/main" id="{579C31A7-24C3-4931-BD7A-1E672CAF4840}"/>
                  </a:ext>
                </a:extLst>
              </p:cNvPr>
              <p:cNvGrpSpPr/>
              <p:nvPr/>
            </p:nvGrpSpPr>
            <p:grpSpPr>
              <a:xfrm>
                <a:off x="987660" y="1774873"/>
                <a:ext cx="1109565" cy="378492"/>
                <a:chOff x="1463323" y="2296018"/>
                <a:chExt cx="3144679" cy="557124"/>
              </a:xfrm>
            </p:grpSpPr>
            <p:cxnSp>
              <p:nvCxnSpPr>
                <p:cNvPr id="197" name="直接连接符 196">
                  <a:extLst>
                    <a:ext uri="{FF2B5EF4-FFF2-40B4-BE49-F238E27FC236}">
                      <a16:creationId xmlns:a16="http://schemas.microsoft.com/office/drawing/2014/main" id="{C128272B-CA00-4AFF-8522-8B3BA8F755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>
                  <a:extLst>
                    <a:ext uri="{FF2B5EF4-FFF2-40B4-BE49-F238E27FC236}">
                      <a16:creationId xmlns:a16="http://schemas.microsoft.com/office/drawing/2014/main" id="{569261C7-C346-4AAB-B0AD-12908287C3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:a16="http://schemas.microsoft.com/office/drawing/2014/main" id="{73E2526C-9C5E-4A8B-B8EA-4A2D2C080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3" name="组合 192">
                <a:extLst>
                  <a:ext uri="{FF2B5EF4-FFF2-40B4-BE49-F238E27FC236}">
                    <a16:creationId xmlns:a16="http://schemas.microsoft.com/office/drawing/2014/main" id="{A4E78217-5F5D-4D66-9BF8-72CA5A29513F}"/>
                  </a:ext>
                </a:extLst>
              </p:cNvPr>
              <p:cNvGrpSpPr/>
              <p:nvPr/>
            </p:nvGrpSpPr>
            <p:grpSpPr>
              <a:xfrm>
                <a:off x="2431668" y="1925001"/>
                <a:ext cx="1109565" cy="378492"/>
                <a:chOff x="2150919" y="2758757"/>
                <a:chExt cx="3144679" cy="557124"/>
              </a:xfrm>
            </p:grpSpPr>
            <p:cxnSp>
              <p:nvCxnSpPr>
                <p:cNvPr id="194" name="直接连接符 193">
                  <a:extLst>
                    <a:ext uri="{FF2B5EF4-FFF2-40B4-BE49-F238E27FC236}">
                      <a16:creationId xmlns:a16="http://schemas.microsoft.com/office/drawing/2014/main" id="{C5580484-52F2-43C9-94CF-495BAE8AC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3629C720-5386-4FB9-BC41-9AC21B4EA9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9ECD258F-4B9D-4404-9AC3-42B02F3805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00" name="文本框 199">
            <a:extLst>
              <a:ext uri="{FF2B5EF4-FFF2-40B4-BE49-F238E27FC236}">
                <a16:creationId xmlns:a16="http://schemas.microsoft.com/office/drawing/2014/main" id="{623451FB-9979-4812-B40C-EA8E7F82D432}"/>
              </a:ext>
            </a:extLst>
          </p:cNvPr>
          <p:cNvSpPr txBox="1"/>
          <p:nvPr/>
        </p:nvSpPr>
        <p:spPr>
          <a:xfrm>
            <a:off x="8552833" y="4569160"/>
            <a:ext cx="315320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56838513-2F62-441D-90F4-1E37E540EC35}"/>
              </a:ext>
            </a:extLst>
          </p:cNvPr>
          <p:cNvGrpSpPr/>
          <p:nvPr/>
        </p:nvGrpSpPr>
        <p:grpSpPr>
          <a:xfrm>
            <a:off x="8852649" y="3967668"/>
            <a:ext cx="2553573" cy="528620"/>
            <a:chOff x="987660" y="1774873"/>
            <a:chExt cx="2553573" cy="528620"/>
          </a:xfrm>
        </p:grpSpPr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9E088ADE-A02B-4027-A784-AEA03E25A0DC}"/>
                </a:ext>
              </a:extLst>
            </p:cNvPr>
            <p:cNvSpPr txBox="1"/>
            <p:nvPr/>
          </p:nvSpPr>
          <p:spPr>
            <a:xfrm>
              <a:off x="1088217" y="1877920"/>
              <a:ext cx="2352459" cy="408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836F0D8B-E008-4D9C-A9E0-F230E99D8BA8}"/>
                </a:ext>
              </a:extLst>
            </p:cNvPr>
            <p:cNvGrpSpPr/>
            <p:nvPr/>
          </p:nvGrpSpPr>
          <p:grpSpPr>
            <a:xfrm>
              <a:off x="987660" y="1774873"/>
              <a:ext cx="2553573" cy="528620"/>
              <a:chOff x="987660" y="1774873"/>
              <a:chExt cx="2553573" cy="528620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9FD39791-6DEA-48B4-A716-D812D58447EC}"/>
                  </a:ext>
                </a:extLst>
              </p:cNvPr>
              <p:cNvGrpSpPr/>
              <p:nvPr/>
            </p:nvGrpSpPr>
            <p:grpSpPr>
              <a:xfrm>
                <a:off x="987660" y="1774873"/>
                <a:ext cx="1109565" cy="378492"/>
                <a:chOff x="1463323" y="2296018"/>
                <a:chExt cx="3144679" cy="557124"/>
              </a:xfrm>
            </p:grpSpPr>
            <p:cxnSp>
              <p:nvCxnSpPr>
                <p:cNvPr id="209" name="直接连接符 208">
                  <a:extLst>
                    <a:ext uri="{FF2B5EF4-FFF2-40B4-BE49-F238E27FC236}">
                      <a16:creationId xmlns:a16="http://schemas.microsoft.com/office/drawing/2014/main" id="{6E4A90ED-2027-4D68-8E35-204826AFAE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>
                  <a:extLst>
                    <a:ext uri="{FF2B5EF4-FFF2-40B4-BE49-F238E27FC236}">
                      <a16:creationId xmlns:a16="http://schemas.microsoft.com/office/drawing/2014/main" id="{14C3153F-A70E-4084-B4C2-73ECB83113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:a16="http://schemas.microsoft.com/office/drawing/2014/main" id="{EEDFF685-0F0F-4487-973E-F2F35E9B34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id="{E0506B78-7382-410C-90E3-91B78762014A}"/>
                  </a:ext>
                </a:extLst>
              </p:cNvPr>
              <p:cNvGrpSpPr/>
              <p:nvPr/>
            </p:nvGrpSpPr>
            <p:grpSpPr>
              <a:xfrm>
                <a:off x="2431668" y="1925001"/>
                <a:ext cx="1109565" cy="378492"/>
                <a:chOff x="2150919" y="2758757"/>
                <a:chExt cx="3144679" cy="557124"/>
              </a:xfrm>
            </p:grpSpPr>
            <p:cxnSp>
              <p:nvCxnSpPr>
                <p:cNvPr id="206" name="直接连接符 205">
                  <a:extLst>
                    <a:ext uri="{FF2B5EF4-FFF2-40B4-BE49-F238E27FC236}">
                      <a16:creationId xmlns:a16="http://schemas.microsoft.com/office/drawing/2014/main" id="{88F249D0-F308-4AA5-B34E-742B6C7578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>
                  <a:extLst>
                    <a:ext uri="{FF2B5EF4-FFF2-40B4-BE49-F238E27FC236}">
                      <a16:creationId xmlns:a16="http://schemas.microsoft.com/office/drawing/2014/main" id="{5BC7C1C8-8B38-48B4-BEA1-9717471326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>
                  <a:extLst>
                    <a:ext uri="{FF2B5EF4-FFF2-40B4-BE49-F238E27FC236}">
                      <a16:creationId xmlns:a16="http://schemas.microsoft.com/office/drawing/2014/main" id="{D171308E-8E46-489E-9E3A-5A5C5240C7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6052F4D-11B6-4A65-908B-C71FB254F2C7}"/>
              </a:ext>
            </a:extLst>
          </p:cNvPr>
          <p:cNvCxnSpPr/>
          <p:nvPr/>
        </p:nvCxnSpPr>
        <p:spPr>
          <a:xfrm>
            <a:off x="6313019" y="2216748"/>
            <a:ext cx="157581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2F5CD0B8-1132-4851-904B-1BA49205E346}"/>
              </a:ext>
            </a:extLst>
          </p:cNvPr>
          <p:cNvCxnSpPr>
            <a:cxnSpLocks/>
          </p:cNvCxnSpPr>
          <p:nvPr/>
        </p:nvCxnSpPr>
        <p:spPr>
          <a:xfrm flipV="1">
            <a:off x="7470254" y="4230046"/>
            <a:ext cx="1201365" cy="13950"/>
          </a:xfrm>
          <a:prstGeom prst="line">
            <a:avLst/>
          </a:prstGeom>
          <a:ln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id="{E9FE829E-038A-4549-93F9-C9E8EF6A7F72}"/>
              </a:ext>
            </a:extLst>
          </p:cNvPr>
          <p:cNvCxnSpPr>
            <a:cxnSpLocks/>
          </p:cNvCxnSpPr>
          <p:nvPr/>
        </p:nvCxnSpPr>
        <p:spPr>
          <a:xfrm>
            <a:off x="3526252" y="4907090"/>
            <a:ext cx="1000297" cy="33136"/>
          </a:xfrm>
          <a:prstGeom prst="line">
            <a:avLst/>
          </a:prstGeom>
          <a:ln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>
            <a:extLst>
              <a:ext uri="{FF2B5EF4-FFF2-40B4-BE49-F238E27FC236}">
                <a16:creationId xmlns:a16="http://schemas.microsoft.com/office/drawing/2014/main" id="{0DC0BECE-F9F4-4A00-BAF4-669C87974EB7}"/>
              </a:ext>
            </a:extLst>
          </p:cNvPr>
          <p:cNvCxnSpPr/>
          <p:nvPr/>
        </p:nvCxnSpPr>
        <p:spPr>
          <a:xfrm>
            <a:off x="4077971" y="3019489"/>
            <a:ext cx="157581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CB56D53-BD54-1677-8951-7DDA291378C6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84" name="@稿定PPT实验室 出品-9">
              <a:extLst>
                <a:ext uri="{FF2B5EF4-FFF2-40B4-BE49-F238E27FC236}">
                  <a16:creationId xmlns:a16="http://schemas.microsoft.com/office/drawing/2014/main" id="{9824E294-13E7-1CEB-9EBC-CC912B5BE5AD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85" name="@稿定PPT实验室 出品-8">
              <a:extLst>
                <a:ext uri="{FF2B5EF4-FFF2-40B4-BE49-F238E27FC236}">
                  <a16:creationId xmlns:a16="http://schemas.microsoft.com/office/drawing/2014/main" id="{FCA481C1-0DD4-56F1-2220-41CC391DA732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620030F-9846-6A4D-F3A0-94612DFACE35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E59072C1-C26F-8A88-AEA3-E96014FF8AEB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D32F83F1-504E-F41C-193E-1CA192097F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3BBA46A6-9D81-DA6C-2A8F-23E5BA5389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82FB8528-2EF6-C579-7C94-CDF412FCEF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3C4612BF-EAB5-739A-9302-B4E29612A092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B801AC44-1C4B-F69A-09F1-F18CC7FD9B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77A5C936-DA5B-E143-1E58-CC08BAAA7E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E078A6A3-D045-E57B-99C1-6FAEE4AEC2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7" name="球">
            <a:extLst>
              <a:ext uri="{FF2B5EF4-FFF2-40B4-BE49-F238E27FC236}">
                <a16:creationId xmlns:a16="http://schemas.microsoft.com/office/drawing/2014/main" id="{AAF6434A-5E07-ECC5-9072-1B469A09240F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@稿定PPT实验室 出品-10">
            <a:extLst>
              <a:ext uri="{FF2B5EF4-FFF2-40B4-BE49-F238E27FC236}">
                <a16:creationId xmlns:a16="http://schemas.microsoft.com/office/drawing/2014/main" id="{17C60581-47B6-88FF-4B06-FBA31F9B0B21}"/>
              </a:ext>
            </a:extLst>
          </p:cNvPr>
          <p:cNvSpPr txBox="1"/>
          <p:nvPr/>
        </p:nvSpPr>
        <p:spPr>
          <a:xfrm>
            <a:off x="950287" y="2880443"/>
            <a:ext cx="3140215" cy="97210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100" name="@稿定PPT实验室 出品-10">
            <a:extLst>
              <a:ext uri="{FF2B5EF4-FFF2-40B4-BE49-F238E27FC236}">
                <a16:creationId xmlns:a16="http://schemas.microsoft.com/office/drawing/2014/main" id="{CBD65B34-1DBE-A79C-0F07-519F366EF778}"/>
              </a:ext>
            </a:extLst>
          </p:cNvPr>
          <p:cNvSpPr txBox="1"/>
          <p:nvPr/>
        </p:nvSpPr>
        <p:spPr>
          <a:xfrm>
            <a:off x="1396173" y="2319287"/>
            <a:ext cx="2217590" cy="36055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rPr>
              <a:t>这里是你的标题</a:t>
            </a:r>
            <a:endParaRPr lang="en-US" altLang="zh-CN" b="1" spc="130" dirty="0">
              <a:solidFill>
                <a:schemeClr val="bg1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384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29933" y="4974301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FD17BFC-EE03-9F66-7486-B255906FCC60}"/>
              </a:ext>
            </a:extLst>
          </p:cNvPr>
          <p:cNvSpPr/>
          <p:nvPr/>
        </p:nvSpPr>
        <p:spPr>
          <a:xfrm>
            <a:off x="727969" y="1791222"/>
            <a:ext cx="10754280" cy="19975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A263F23-2AE7-2495-5069-04E0E37D59BA}"/>
              </a:ext>
            </a:extLst>
          </p:cNvPr>
          <p:cNvSpPr/>
          <p:nvPr/>
        </p:nvSpPr>
        <p:spPr>
          <a:xfrm>
            <a:off x="2006356" y="3695898"/>
            <a:ext cx="3356975" cy="1475287"/>
          </a:xfrm>
          <a:prstGeom prst="rect">
            <a:avLst/>
          </a:prstGeom>
          <a:solidFill>
            <a:schemeClr val="tx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28044AC-46DE-5BA7-C483-3C3F37C24CB4}"/>
              </a:ext>
            </a:extLst>
          </p:cNvPr>
          <p:cNvSpPr/>
          <p:nvPr/>
        </p:nvSpPr>
        <p:spPr>
          <a:xfrm>
            <a:off x="6832649" y="3729278"/>
            <a:ext cx="3356975" cy="1475287"/>
          </a:xfrm>
          <a:prstGeom prst="rect">
            <a:avLst/>
          </a:prstGeom>
          <a:solidFill>
            <a:schemeClr val="tx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5332B8C-7ADF-FD59-0597-0A47BB0EB86E}"/>
              </a:ext>
            </a:extLst>
          </p:cNvPr>
          <p:cNvSpPr txBox="1"/>
          <p:nvPr/>
        </p:nvSpPr>
        <p:spPr>
          <a:xfrm>
            <a:off x="2390682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标题字体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2BC3DAB-3F81-8BAF-7C59-024632CFC598}"/>
              </a:ext>
            </a:extLst>
          </p:cNvPr>
          <p:cNvSpPr txBox="1"/>
          <p:nvPr/>
        </p:nvSpPr>
        <p:spPr>
          <a:xfrm>
            <a:off x="3870112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标题字号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CB0D16-2449-81A1-2DFC-C858540F7B86}"/>
              </a:ext>
            </a:extLst>
          </p:cNvPr>
          <p:cNvSpPr txBox="1"/>
          <p:nvPr/>
        </p:nvSpPr>
        <p:spPr>
          <a:xfrm>
            <a:off x="7277920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正文字体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75D30EC-33A4-C4A8-7132-BC96D56CB4F2}"/>
              </a:ext>
            </a:extLst>
          </p:cNvPr>
          <p:cNvSpPr txBox="1"/>
          <p:nvPr/>
        </p:nvSpPr>
        <p:spPr>
          <a:xfrm>
            <a:off x="8691169" y="4007527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正文字号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515D353-0159-9D3D-B0B6-97D991BE749B}"/>
              </a:ext>
            </a:extLst>
          </p:cNvPr>
          <p:cNvSpPr txBox="1"/>
          <p:nvPr/>
        </p:nvSpPr>
        <p:spPr>
          <a:xfrm>
            <a:off x="2090058" y="4477670"/>
            <a:ext cx="1935678" cy="3262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2000" dirty="0" err="1">
                <a:solidFill>
                  <a:schemeClr val="accent5"/>
                </a:solidFill>
                <a:latin typeface="+mj-ea"/>
                <a:ea typeface="+mj-ea"/>
              </a:rPr>
              <a:t>OPPOSans</a:t>
            </a:r>
            <a:r>
              <a:rPr lang="en-US" altLang="zh-CN" sz="2000" dirty="0">
                <a:solidFill>
                  <a:schemeClr val="accent5"/>
                </a:solidFill>
                <a:latin typeface="+mj-ea"/>
                <a:ea typeface="+mj-ea"/>
              </a:rPr>
              <a:t> M</a:t>
            </a:r>
            <a:endParaRPr lang="zh-CN" altLang="en-US" sz="20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805E1DD-91F5-1C4F-7ECC-CC62E5152145}"/>
              </a:ext>
            </a:extLst>
          </p:cNvPr>
          <p:cNvSpPr txBox="1"/>
          <p:nvPr/>
        </p:nvSpPr>
        <p:spPr>
          <a:xfrm>
            <a:off x="7068606" y="4477670"/>
            <a:ext cx="1639714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 err="1">
                <a:solidFill>
                  <a:schemeClr val="accent5"/>
                </a:solidFill>
              </a:rPr>
              <a:t>OPPOSans</a:t>
            </a:r>
            <a:r>
              <a:rPr lang="en-US" altLang="zh-CN" sz="2000" dirty="0">
                <a:solidFill>
                  <a:schemeClr val="accent5"/>
                </a:solidFill>
              </a:rPr>
              <a:t> R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3D30942-7ADB-F276-E031-826FF8FADC72}"/>
              </a:ext>
            </a:extLst>
          </p:cNvPr>
          <p:cNvSpPr txBox="1"/>
          <p:nvPr/>
        </p:nvSpPr>
        <p:spPr>
          <a:xfrm>
            <a:off x="3603515" y="5523978"/>
            <a:ext cx="5925697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solidFill>
                  <a:schemeClr val="accent5"/>
                </a:solidFill>
                <a:latin typeface="+mn-ea"/>
              </a:rPr>
              <a:t>*</a:t>
            </a:r>
            <a:r>
              <a:rPr lang="zh-CN" altLang="en-US" dirty="0">
                <a:solidFill>
                  <a:schemeClr val="accent5"/>
                </a:solidFill>
                <a:latin typeface="+mn-ea"/>
              </a:rPr>
              <a:t>标准内页元素包含：底图、横条、</a:t>
            </a:r>
            <a:r>
              <a:rPr lang="en-US" altLang="zh-CN" dirty="0">
                <a:solidFill>
                  <a:schemeClr val="accent5"/>
                </a:solidFill>
                <a:latin typeface="+mn-ea"/>
              </a:rPr>
              <a:t>LOGO</a:t>
            </a:r>
            <a:r>
              <a:rPr lang="zh-CN" altLang="en-US" dirty="0">
                <a:solidFill>
                  <a:schemeClr val="accent5"/>
                </a:solidFill>
                <a:latin typeface="+mn-ea"/>
              </a:rPr>
              <a:t>区、标题区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D6F64B3-F72C-1BFF-0E6B-F9213538ED57}"/>
              </a:ext>
            </a:extLst>
          </p:cNvPr>
          <p:cNvSpPr txBox="1"/>
          <p:nvPr/>
        </p:nvSpPr>
        <p:spPr>
          <a:xfrm>
            <a:off x="3870112" y="4477670"/>
            <a:ext cx="122108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>
                <a:solidFill>
                  <a:schemeClr val="accent5"/>
                </a:solidFill>
              </a:rPr>
              <a:t>18-26pt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4783518-9757-74A2-2B84-77AD001B066A}"/>
              </a:ext>
            </a:extLst>
          </p:cNvPr>
          <p:cNvSpPr txBox="1"/>
          <p:nvPr/>
        </p:nvSpPr>
        <p:spPr>
          <a:xfrm>
            <a:off x="8748604" y="4477670"/>
            <a:ext cx="1106216" cy="400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000" dirty="0">
                <a:solidFill>
                  <a:schemeClr val="accent5"/>
                </a:solidFill>
              </a:rPr>
              <a:t>14-20pt</a:t>
            </a:r>
            <a:endParaRPr lang="zh-CN" altLang="en-US" sz="2000" dirty="0">
              <a:solidFill>
                <a:schemeClr val="accent5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EC7BC2A-CAB6-DD3D-B52B-344B802E5760}"/>
              </a:ext>
            </a:extLst>
          </p:cNvPr>
          <p:cNvSpPr txBox="1"/>
          <p:nvPr/>
        </p:nvSpPr>
        <p:spPr>
          <a:xfrm>
            <a:off x="853161" y="2718781"/>
            <a:ext cx="10503896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6600" dirty="0">
                <a:solidFill>
                  <a:schemeClr val="accent1">
                    <a:alpha val="20000"/>
                  </a:schemeClr>
                </a:solidFill>
                <a:latin typeface="+mj-ea"/>
                <a:ea typeface="+mj-ea"/>
              </a:rPr>
              <a:t>STANDARD INNER PAGE</a:t>
            </a:r>
            <a:endParaRPr lang="zh-CN" altLang="en-US" sz="6600" dirty="0">
              <a:solidFill>
                <a:schemeClr val="accent1">
                  <a:alpha val="2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1CCB5F6-AC5C-CF97-4896-D7C3B21356EB}"/>
              </a:ext>
            </a:extLst>
          </p:cNvPr>
          <p:cNvSpPr txBox="1"/>
          <p:nvPr/>
        </p:nvSpPr>
        <p:spPr>
          <a:xfrm>
            <a:off x="2475794" y="2274120"/>
            <a:ext cx="725863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8000" b="1" dirty="0">
                <a:solidFill>
                  <a:schemeClr val="accent2"/>
                </a:solidFill>
                <a:latin typeface="+mj-ea"/>
                <a:ea typeface="+mj-ea"/>
              </a:rPr>
              <a:t>标准内页形式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F446312-68F3-43D8-9210-C6D8F71D9FA3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47" name="@稿定PPT实验室 出品-9">
              <a:extLst>
                <a:ext uri="{FF2B5EF4-FFF2-40B4-BE49-F238E27FC236}">
                  <a16:creationId xmlns:a16="http://schemas.microsoft.com/office/drawing/2014/main" id="{24B0061B-B0EF-460B-B48F-D3848CE0F505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48" name="@稿定PPT实验室 出品-8">
              <a:extLst>
                <a:ext uri="{FF2B5EF4-FFF2-40B4-BE49-F238E27FC236}">
                  <a16:creationId xmlns:a16="http://schemas.microsoft.com/office/drawing/2014/main" id="{6CC23499-EA28-ABC6-87FB-1D1B9F68A355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FB45DC3-F21C-C2E4-9956-C4C1FACF5A28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18EEB94-672B-BED9-BA04-7793EBE49DBB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10466C39-3662-FED1-93FC-7F5127E98AA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96AF64CC-B3D4-C438-3264-9B23E174ED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14D08686-9E3A-FB35-8D90-2606BBCA65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C2B6AAE0-424C-6311-5A87-ED6F9DCA4519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1E5C0AC7-BB66-650C-E8CA-74C6965F35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E90A304-47A9-60DF-7210-5FEA31D59D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FE1D83EC-FCAC-843A-B568-D6321FD0359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球">
            <a:extLst>
              <a:ext uri="{FF2B5EF4-FFF2-40B4-BE49-F238E27FC236}">
                <a16:creationId xmlns:a16="http://schemas.microsoft.com/office/drawing/2014/main" id="{FFA02CA3-B785-2DC1-2590-55197F1793EF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球">
            <a:extLst>
              <a:ext uri="{FF2B5EF4-FFF2-40B4-BE49-F238E27FC236}">
                <a16:creationId xmlns:a16="http://schemas.microsoft.com/office/drawing/2014/main" id="{E30A1404-A743-F743-BFAC-7BF991FBB8DC}"/>
              </a:ext>
            </a:extLst>
          </p:cNvPr>
          <p:cNvSpPr/>
          <p:nvPr/>
        </p:nvSpPr>
        <p:spPr>
          <a:xfrm flipH="1">
            <a:off x="1926843" y="6148301"/>
            <a:ext cx="663315" cy="663315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478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E4F877E6-48BB-4B0F-B4E8-FE04A54C86EE}"/>
              </a:ext>
            </a:extLst>
          </p:cNvPr>
          <p:cNvGrpSpPr/>
          <p:nvPr/>
        </p:nvGrpSpPr>
        <p:grpSpPr>
          <a:xfrm>
            <a:off x="933127" y="1493755"/>
            <a:ext cx="10330285" cy="4266701"/>
            <a:chOff x="1383506" y="1179856"/>
            <a:chExt cx="10330285" cy="4266701"/>
          </a:xfrm>
        </p:grpSpPr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BCFC46C4-DD95-42F1-BC64-952F0ECE342C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4BF567A3-945F-4B29-9815-D8D4F5FA83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35D93D6C-CA09-4E5D-8A99-8D72EFCFE300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6FE2CEA6-F0CE-45B9-986D-11AE020845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0ED975EC-792D-4118-8155-4390A3DA6C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1D5A6195-6367-408B-B6C0-496A472103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8C18B83C-6C1E-40E0-94EB-F931CE4D61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28B26F13-61F6-427C-835D-B43727DFF9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492CB53F-B651-4F4C-91E2-85AFD109A0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8C9FB7B6-FFE7-4466-B8A0-7A2DC39179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D9DF0D86-BA9F-455B-ADD2-7127C8F3BF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B932F5F8-3D11-4FC9-95D3-6EA73A75EA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96702A92-F0AB-4C0D-B26A-CEE28D3028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1C973338-C27A-4831-A2E8-686E36FC60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B1391C06-1432-464B-9DA4-914E303B0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1D94579D-CB18-4325-81A0-51E3251005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4C392457-9166-46A2-9017-8818C1B617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9DA99C61-6E11-4DA7-9BBF-4CB15AB32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0BDB4FB0-0374-4341-9D4B-6D5B2E64F8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2D39DB39-4304-44C7-B8F4-D1FF90B1F8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14518403-18C4-4FE7-A871-28FBC340C2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B61F4CA7-BCA6-4330-8F51-BE04F9D9B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14C7391A-5494-40BE-8F35-4912219E24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>
                  <a:extLst>
                    <a:ext uri="{FF2B5EF4-FFF2-40B4-BE49-F238E27FC236}">
                      <a16:creationId xmlns:a16="http://schemas.microsoft.com/office/drawing/2014/main" id="{979A1A15-AA7F-4368-AAC8-79FE6BB58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5A8A53E9-FB00-4F29-966E-51CE00863A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>
                  <a:extLst>
                    <a:ext uri="{FF2B5EF4-FFF2-40B4-BE49-F238E27FC236}">
                      <a16:creationId xmlns:a16="http://schemas.microsoft.com/office/drawing/2014/main" id="{B9B46211-0ED6-4B85-8E7F-C836E21AA9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:a16="http://schemas.microsoft.com/office/drawing/2014/main" id="{F79AB480-020C-402A-9FE5-79C99A46C7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88FE6BC3-656F-422A-9F77-55CCF169587F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FA0CB8AC-7EF7-4523-92D5-907C543292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C758183F-78D8-4ABA-A5D9-21BCD7D55400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2FDB3999-E201-43FE-9C26-211778B9F3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9F7D5007-D477-4CE5-A1A3-9E99446649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50BCCDF1-BB6A-43B6-A8FE-0825786E3A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83B2634E-8AE6-4C3F-AF27-A1DC8C21E9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72E16B4D-AFB0-436E-8276-224982528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9093FC1C-88C7-49CD-99E8-AFB04A4C59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id="{C3E5F4F2-FF07-473B-85F3-FE918AD418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3EAD2F3C-7433-45AE-9906-F2ADAF378C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88A8BB43-D505-4113-8A46-D206850DA3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02770A5C-6A7B-44D2-85A7-38691932C7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DFB8545F-BEB2-4A25-A977-DDA8DDA047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AC6633CE-397C-4309-B039-237D60D211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9932B50E-972D-4B6E-9D62-8231BD31D4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EA269410-1367-4181-9FCC-268E5B8916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57B2059D-0FE5-4606-8B33-D06FA4802C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59EAD31F-ED7D-468A-89F6-176846B55B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B6221370-D91C-4D5E-9EB8-B600723FF3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454C2531-868D-4761-B7AF-3CDF8C1172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41D3784D-27AE-438D-A22A-37FFE348F9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B1B2619C-37A1-49E7-8EF6-2BFC3FD6EC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9B46FEF3-A651-4E06-9976-333C084EB3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00F72619-DEAE-4AC1-B885-07E22E419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91525E56-904A-44FB-98CE-2588332704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66042E56-7E16-41FE-B641-0B9A0FD651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3" name="GaodingPPT-1-1">
            <a:extLst>
              <a:ext uri="{FF2B5EF4-FFF2-40B4-BE49-F238E27FC236}">
                <a16:creationId xmlns:a16="http://schemas.microsoft.com/office/drawing/2014/main" id="{9BCEDC4E-8150-4AA0-8AD8-D02EEC4219B4}"/>
              </a:ext>
            </a:extLst>
          </p:cNvPr>
          <p:cNvSpPr txBox="1"/>
          <p:nvPr/>
        </p:nvSpPr>
        <p:spPr>
          <a:xfrm>
            <a:off x="4969501" y="637828"/>
            <a:ext cx="228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4" name="GaodingPPT-1-2">
            <a:extLst>
              <a:ext uri="{FF2B5EF4-FFF2-40B4-BE49-F238E27FC236}">
                <a16:creationId xmlns:a16="http://schemas.microsoft.com/office/drawing/2014/main" id="{7BE81167-5392-4AD6-B0B2-1C66507821B8}"/>
              </a:ext>
            </a:extLst>
          </p:cNvPr>
          <p:cNvSpPr/>
          <p:nvPr/>
        </p:nvSpPr>
        <p:spPr>
          <a:xfrm>
            <a:off x="5025068" y="1442043"/>
            <a:ext cx="2174867" cy="40011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algn="ctr">
              <a:buSzPct val="25000"/>
            </a:pPr>
            <a:r>
              <a:rPr lang="en-US" altLang="zh-CN" sz="2000" b="1" i="1" spc="300" dirty="0">
                <a:gradFill flip="none" rotWithShape="1">
                  <a:gsLst>
                    <a:gs pos="3933">
                      <a:schemeClr val="accent5"/>
                    </a:gs>
                    <a:gs pos="53408">
                      <a:srgbClr val="F55314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CONTENTS</a:t>
            </a:r>
          </a:p>
        </p:txBody>
      </p:sp>
      <p:sp>
        <p:nvSpPr>
          <p:cNvPr id="39" name="GaodingPPT-1-4">
            <a:extLst>
              <a:ext uri="{FF2B5EF4-FFF2-40B4-BE49-F238E27FC236}">
                <a16:creationId xmlns:a16="http://schemas.microsoft.com/office/drawing/2014/main" id="{9D08B945-E520-455A-840F-FE2E9C513916}"/>
              </a:ext>
            </a:extLst>
          </p:cNvPr>
          <p:cNvSpPr txBox="1"/>
          <p:nvPr/>
        </p:nvSpPr>
        <p:spPr>
          <a:xfrm>
            <a:off x="1667232" y="2716415"/>
            <a:ext cx="3491840" cy="523220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914354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研究思路与研究方法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FD56779-DFDC-4A94-B976-7AFBA114E83E}"/>
              </a:ext>
            </a:extLst>
          </p:cNvPr>
          <p:cNvGrpSpPr/>
          <p:nvPr/>
        </p:nvGrpSpPr>
        <p:grpSpPr>
          <a:xfrm>
            <a:off x="1455431" y="2412390"/>
            <a:ext cx="3915443" cy="1131271"/>
            <a:chOff x="1430666" y="2149500"/>
            <a:chExt cx="3915443" cy="113127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33550D9-A6F0-48F6-931E-3C86DA0132F7}"/>
                </a:ext>
              </a:extLst>
            </p:cNvPr>
            <p:cNvGrpSpPr/>
            <p:nvPr/>
          </p:nvGrpSpPr>
          <p:grpSpPr>
            <a:xfrm>
              <a:off x="1430666" y="2149500"/>
              <a:ext cx="3177336" cy="703642"/>
              <a:chOff x="1430666" y="2149500"/>
              <a:chExt cx="3177336" cy="703642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26781095-40C1-42A3-BFB0-85708074D1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3323" y="2296018"/>
                <a:ext cx="125179" cy="557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164FA09C-E432-4261-AEF3-964201E2E6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8502" y="2296018"/>
                <a:ext cx="3019500" cy="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9617CE01-74C5-43D6-A4CA-19D55837CB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3297" y="2385809"/>
                <a:ext cx="2226354" cy="0"/>
              </a:xfrm>
              <a:prstGeom prst="line">
                <a:avLst/>
              </a:prstGeom>
              <a:ln cmpd="sng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131D5C9A-698E-460B-BCDD-1E5899CEF0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0666" y="2149500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146CA9E-A4B9-498C-BCC0-B2D4F8DA171B}"/>
                </a:ext>
              </a:extLst>
            </p:cNvPr>
            <p:cNvGrpSpPr/>
            <p:nvPr/>
          </p:nvGrpSpPr>
          <p:grpSpPr>
            <a:xfrm>
              <a:off x="2150919" y="2583267"/>
              <a:ext cx="3195190" cy="697504"/>
              <a:chOff x="2150919" y="2758757"/>
              <a:chExt cx="3195190" cy="697504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5FE8D6BC-F138-4188-A6CD-85F1A9A78E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70419" y="2758757"/>
                <a:ext cx="125179" cy="557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E8E25B63-E9E6-4C1F-A2BE-9CD71F579E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50919" y="3315881"/>
                <a:ext cx="3019500" cy="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3864D8CF-AC96-4CD2-AA46-254D44C2D1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829270" y="3226090"/>
                <a:ext cx="2226354" cy="0"/>
              </a:xfrm>
              <a:prstGeom prst="line">
                <a:avLst/>
              </a:prstGeom>
              <a:ln cmpd="sng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77F5D165-423C-400F-83B6-945D0895DA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00848" y="3456261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8E7D4C6-88A0-4ECC-A437-46CD22EF4004}"/>
              </a:ext>
            </a:extLst>
          </p:cNvPr>
          <p:cNvGrpSpPr/>
          <p:nvPr/>
        </p:nvGrpSpPr>
        <p:grpSpPr>
          <a:xfrm>
            <a:off x="7088836" y="2412390"/>
            <a:ext cx="3915443" cy="1131271"/>
            <a:chOff x="1455431" y="2149500"/>
            <a:chExt cx="3915443" cy="1131271"/>
          </a:xfrm>
        </p:grpSpPr>
        <p:sp>
          <p:nvSpPr>
            <p:cNvPr id="73" name="GaodingPPT-1-4">
              <a:extLst>
                <a:ext uri="{FF2B5EF4-FFF2-40B4-BE49-F238E27FC236}">
                  <a16:creationId xmlns:a16="http://schemas.microsoft.com/office/drawing/2014/main" id="{81A38465-9F08-4E76-B74D-DDB05A8919BC}"/>
                </a:ext>
              </a:extLst>
            </p:cNvPr>
            <p:cNvSpPr txBox="1"/>
            <p:nvPr/>
          </p:nvSpPr>
          <p:spPr>
            <a:xfrm>
              <a:off x="1667232" y="2453525"/>
              <a:ext cx="3491840" cy="523220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914354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关键技术与实践难点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0A456B2-7262-4B40-BCEA-7FCC07F433F1}"/>
                </a:ext>
              </a:extLst>
            </p:cNvPr>
            <p:cNvGrpSpPr/>
            <p:nvPr/>
          </p:nvGrpSpPr>
          <p:grpSpPr>
            <a:xfrm>
              <a:off x="1455431" y="2149500"/>
              <a:ext cx="3915443" cy="1131271"/>
              <a:chOff x="1430666" y="2149500"/>
              <a:chExt cx="3915443" cy="1131271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6962F668-41D2-4FB2-96B7-E19506E419B5}"/>
                  </a:ext>
                </a:extLst>
              </p:cNvPr>
              <p:cNvGrpSpPr/>
              <p:nvPr/>
            </p:nvGrpSpPr>
            <p:grpSpPr>
              <a:xfrm>
                <a:off x="1430666" y="2149500"/>
                <a:ext cx="3177336" cy="703642"/>
                <a:chOff x="1430666" y="2149500"/>
                <a:chExt cx="3177336" cy="703642"/>
              </a:xfrm>
            </p:grpSpPr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3B12D500-DA7B-44F1-8C3C-FD704C4391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D93F7A6B-9F1F-4477-B7AE-870B1813A6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7951297B-AD39-4BA9-9318-33C13DAA10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F45BE6E7-E6D2-400B-832D-4B62182C27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430666" y="2149500"/>
                  <a:ext cx="545261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5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CD8ED0A6-E456-4574-B408-D3172EF04357}"/>
                  </a:ext>
                </a:extLst>
              </p:cNvPr>
              <p:cNvGrpSpPr/>
              <p:nvPr/>
            </p:nvGrpSpPr>
            <p:grpSpPr>
              <a:xfrm>
                <a:off x="2150919" y="2583267"/>
                <a:ext cx="3195190" cy="697504"/>
                <a:chOff x="2150919" y="2758757"/>
                <a:chExt cx="3195190" cy="697504"/>
              </a:xfrm>
            </p:grpSpPr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AEA41228-728E-4DD5-AAAE-363B35007D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19B52C09-9C05-4B12-A15E-050DBE3648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280BF5AB-04A4-4280-B882-961113A0AA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473417B8-5804-42C4-956D-AD701DDADB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00848" y="3456261"/>
                  <a:ext cx="545261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5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5ADC4E9-48CE-4787-9DE2-5E84FBB89816}"/>
              </a:ext>
            </a:extLst>
          </p:cNvPr>
          <p:cNvGrpSpPr/>
          <p:nvPr/>
        </p:nvGrpSpPr>
        <p:grpSpPr>
          <a:xfrm>
            <a:off x="7088836" y="4153424"/>
            <a:ext cx="3915443" cy="1131271"/>
            <a:chOff x="1455431" y="2149500"/>
            <a:chExt cx="3915443" cy="1131271"/>
          </a:xfrm>
        </p:grpSpPr>
        <p:sp>
          <p:nvSpPr>
            <p:cNvPr id="88" name="GaodingPPT-1-4">
              <a:extLst>
                <a:ext uri="{FF2B5EF4-FFF2-40B4-BE49-F238E27FC236}">
                  <a16:creationId xmlns:a16="http://schemas.microsoft.com/office/drawing/2014/main" id="{F9F5C1A1-C6B5-427B-A918-990A2C8AAF8E}"/>
                </a:ext>
              </a:extLst>
            </p:cNvPr>
            <p:cNvSpPr txBox="1"/>
            <p:nvPr/>
          </p:nvSpPr>
          <p:spPr>
            <a:xfrm>
              <a:off x="1667232" y="2453525"/>
              <a:ext cx="3491840" cy="523220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914354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+mn-ea"/>
                </a:rPr>
                <a:t>相关建议与论文结论</a:t>
              </a:r>
              <a:endParaRPr lang="zh-CN" altLang="en-US" sz="2800" b="1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0421C511-5FE9-454F-BCA9-05B6867DB14C}"/>
                </a:ext>
              </a:extLst>
            </p:cNvPr>
            <p:cNvGrpSpPr/>
            <p:nvPr/>
          </p:nvGrpSpPr>
          <p:grpSpPr>
            <a:xfrm>
              <a:off x="1455431" y="2149500"/>
              <a:ext cx="3915443" cy="1131271"/>
              <a:chOff x="1430666" y="2149500"/>
              <a:chExt cx="3915443" cy="1131271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DCF7E964-8B77-4FFF-94DF-E74AB515C8FD}"/>
                  </a:ext>
                </a:extLst>
              </p:cNvPr>
              <p:cNvGrpSpPr/>
              <p:nvPr/>
            </p:nvGrpSpPr>
            <p:grpSpPr>
              <a:xfrm>
                <a:off x="1430666" y="2149500"/>
                <a:ext cx="3177336" cy="703642"/>
                <a:chOff x="1430666" y="2149500"/>
                <a:chExt cx="3177336" cy="703642"/>
              </a:xfrm>
            </p:grpSpPr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8FE23B9F-673F-4196-AD5A-4ACE76D358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460C0D78-EB7E-40A8-A069-FEF8C4B1EF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7E2D7300-4270-4126-9591-E0B748DE40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4CBB340A-9ED0-48C2-924C-C91AEB6623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430666" y="2149500"/>
                  <a:ext cx="545261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5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6391B43A-BCAF-4EAC-9B8E-800BF1FDF663}"/>
                  </a:ext>
                </a:extLst>
              </p:cNvPr>
              <p:cNvGrpSpPr/>
              <p:nvPr/>
            </p:nvGrpSpPr>
            <p:grpSpPr>
              <a:xfrm>
                <a:off x="2150919" y="2583267"/>
                <a:ext cx="3195190" cy="697504"/>
                <a:chOff x="2150919" y="2758757"/>
                <a:chExt cx="3195190" cy="697504"/>
              </a:xfrm>
            </p:grpSpPr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F6EE23B6-FFA3-40D0-B017-3B0DDB9E6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CA883AEC-71BE-4002-890F-47A6A5E334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4C05E2FE-DEC8-4686-8A82-A12D4F9FE0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BB21F618-7FA2-4474-BCB5-F55AAE7951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00848" y="3456261"/>
                  <a:ext cx="545261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5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784ED21-5B86-4168-83DF-4D3A81E23F65}"/>
              </a:ext>
            </a:extLst>
          </p:cNvPr>
          <p:cNvGrpSpPr/>
          <p:nvPr/>
        </p:nvGrpSpPr>
        <p:grpSpPr>
          <a:xfrm>
            <a:off x="1455431" y="4153424"/>
            <a:ext cx="3915443" cy="1131271"/>
            <a:chOff x="1455431" y="2149500"/>
            <a:chExt cx="3915443" cy="1131271"/>
          </a:xfrm>
        </p:grpSpPr>
        <p:sp>
          <p:nvSpPr>
            <p:cNvPr id="101" name="GaodingPPT-1-4">
              <a:extLst>
                <a:ext uri="{FF2B5EF4-FFF2-40B4-BE49-F238E27FC236}">
                  <a16:creationId xmlns:a16="http://schemas.microsoft.com/office/drawing/2014/main" id="{40E1B02B-233B-411E-B106-9D15EE34C4A9}"/>
                </a:ext>
              </a:extLst>
            </p:cNvPr>
            <p:cNvSpPr txBox="1"/>
            <p:nvPr/>
          </p:nvSpPr>
          <p:spPr>
            <a:xfrm>
              <a:off x="1667232" y="2453525"/>
              <a:ext cx="3491840" cy="523220"/>
            </a:xfrm>
            <a:prstGeom prst="rect">
              <a:avLst/>
            </a:prstGeom>
            <a:noFill/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defTabSz="914354">
                <a:defRPr sz="1400" b="1">
                  <a:solidFill>
                    <a:schemeClr val="tx1">
                      <a:lumMod val="90000"/>
                      <a:lumOff val="10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研究成果与应用场景</a:t>
              </a: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B1FB1245-8192-4885-A017-94313876C0B5}"/>
                </a:ext>
              </a:extLst>
            </p:cNvPr>
            <p:cNvGrpSpPr/>
            <p:nvPr/>
          </p:nvGrpSpPr>
          <p:grpSpPr>
            <a:xfrm>
              <a:off x="1455431" y="2149500"/>
              <a:ext cx="3915443" cy="1131271"/>
              <a:chOff x="1430666" y="2149500"/>
              <a:chExt cx="3915443" cy="1131271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69957A02-D165-494D-B930-B6A5A9B94A24}"/>
                  </a:ext>
                </a:extLst>
              </p:cNvPr>
              <p:cNvGrpSpPr/>
              <p:nvPr/>
            </p:nvGrpSpPr>
            <p:grpSpPr>
              <a:xfrm>
                <a:off x="1430666" y="2149500"/>
                <a:ext cx="3177336" cy="703642"/>
                <a:chOff x="1430666" y="2149500"/>
                <a:chExt cx="3177336" cy="703642"/>
              </a:xfrm>
            </p:grpSpPr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91CAB3B-2EFD-4DCF-8EB8-9FAF4E21C7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63323" y="2296018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A555B20A-A570-429E-AAB4-BBD805328D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88502" y="2296018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5D63C16B-41CB-4785-AD45-C968A4BC3B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3297" y="2385809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75B013F6-2FE2-442B-BC79-29806001FA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430666" y="2149500"/>
                  <a:ext cx="545261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5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0F2DF720-5877-4799-9084-855584034A6E}"/>
                  </a:ext>
                </a:extLst>
              </p:cNvPr>
              <p:cNvGrpSpPr/>
              <p:nvPr/>
            </p:nvGrpSpPr>
            <p:grpSpPr>
              <a:xfrm>
                <a:off x="2150919" y="2583267"/>
                <a:ext cx="3195190" cy="697504"/>
                <a:chOff x="2150919" y="2758757"/>
                <a:chExt cx="3195190" cy="697504"/>
              </a:xfrm>
            </p:grpSpPr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1D0472FD-766F-44DF-9C0F-277F43F128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170419" y="2758757"/>
                  <a:ext cx="125179" cy="557124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1042976B-484B-4A0B-AB59-725858FC1D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50919" y="3315881"/>
                  <a:ext cx="3019500" cy="0"/>
                </a:xfrm>
                <a:prstGeom prst="line">
                  <a:avLst/>
                </a:prstGeom>
                <a:ln w="22225" cap="rnd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1080000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AF424096-BECD-4408-A61F-0518085487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29270" y="3226090"/>
                  <a:ext cx="2226354" cy="0"/>
                </a:xfrm>
                <a:prstGeom prst="line">
                  <a:avLst/>
                </a:prstGeom>
                <a:ln cmpd="sng">
                  <a:gradFill>
                    <a:gsLst>
                      <a:gs pos="0">
                        <a:schemeClr val="accent5"/>
                      </a:gs>
                      <a:gs pos="100000">
                        <a:schemeClr val="accent5">
                          <a:alpha val="0"/>
                        </a:schemeClr>
                      </a:gs>
                    </a:gsLst>
                    <a:lin ang="0" scaled="0"/>
                  </a:gra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2491BC8F-ED18-4783-BEC6-6C40DF19F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00848" y="3456261"/>
                  <a:ext cx="545261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chemeClr val="accent5"/>
                      </a:gs>
                      <a:gs pos="83000">
                        <a:schemeClr val="accent1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F6B1E3B-EE32-478F-9A70-849D45199E6F}"/>
              </a:ext>
            </a:extLst>
          </p:cNvPr>
          <p:cNvSpPr txBox="1"/>
          <p:nvPr/>
        </p:nvSpPr>
        <p:spPr>
          <a:xfrm>
            <a:off x="2472987" y="2188517"/>
            <a:ext cx="1880330" cy="400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000" b="1" i="1" spc="300" dirty="0">
                <a:gradFill flip="none" rotWithShape="1">
                  <a:gsLst>
                    <a:gs pos="3933">
                      <a:schemeClr val="accent5"/>
                    </a:gs>
                    <a:gs pos="53408">
                      <a:srgbClr val="F55314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PART ONE</a:t>
            </a:r>
            <a:endParaRPr lang="zh-CN" altLang="en-US" sz="2000" b="1" i="1" spc="300" dirty="0">
              <a:gradFill flip="none" rotWithShape="1">
                <a:gsLst>
                  <a:gs pos="3933">
                    <a:schemeClr val="accent5"/>
                  </a:gs>
                  <a:gs pos="53408">
                    <a:srgbClr val="F5531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57DB3494-FC82-488F-93CD-CB9785A59F51}"/>
              </a:ext>
            </a:extLst>
          </p:cNvPr>
          <p:cNvSpPr txBox="1"/>
          <p:nvPr/>
        </p:nvSpPr>
        <p:spPr>
          <a:xfrm>
            <a:off x="8106392" y="2188517"/>
            <a:ext cx="1880330" cy="400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000" b="1" i="1" spc="300" dirty="0">
                <a:gradFill flip="none" rotWithShape="1">
                  <a:gsLst>
                    <a:gs pos="3933">
                      <a:schemeClr val="accent5"/>
                    </a:gs>
                    <a:gs pos="53408">
                      <a:srgbClr val="F55314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PART TWO</a:t>
            </a:r>
            <a:endParaRPr lang="zh-CN" altLang="en-US" sz="2000" b="1" i="1" spc="300" dirty="0">
              <a:gradFill flip="none" rotWithShape="1">
                <a:gsLst>
                  <a:gs pos="3933">
                    <a:schemeClr val="accent5"/>
                  </a:gs>
                  <a:gs pos="53408">
                    <a:srgbClr val="F5531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F4D655F-A1D9-4F77-B00A-F669E6C02DB1}"/>
              </a:ext>
            </a:extLst>
          </p:cNvPr>
          <p:cNvSpPr txBox="1"/>
          <p:nvPr/>
        </p:nvSpPr>
        <p:spPr>
          <a:xfrm>
            <a:off x="2300397" y="3917032"/>
            <a:ext cx="2225510" cy="3323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000" b="1" i="1" spc="300" dirty="0">
                <a:gradFill flip="none" rotWithShape="1">
                  <a:gsLst>
                    <a:gs pos="3933">
                      <a:schemeClr val="accent5"/>
                    </a:gs>
                    <a:gs pos="53408">
                      <a:srgbClr val="F55314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PART THREE</a:t>
            </a:r>
            <a:endParaRPr lang="zh-CN" altLang="en-US" sz="2000" b="1" i="1" spc="300" dirty="0">
              <a:gradFill flip="none" rotWithShape="1">
                <a:gsLst>
                  <a:gs pos="3933">
                    <a:schemeClr val="accent5"/>
                  </a:gs>
                  <a:gs pos="53408">
                    <a:srgbClr val="F5531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8EECB920-A980-4C11-970D-48D1A618DD68}"/>
              </a:ext>
            </a:extLst>
          </p:cNvPr>
          <p:cNvSpPr txBox="1"/>
          <p:nvPr/>
        </p:nvSpPr>
        <p:spPr>
          <a:xfrm>
            <a:off x="7933802" y="3917032"/>
            <a:ext cx="2225510" cy="3323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altLang="zh-CN" sz="2000" b="1" i="1" spc="300" dirty="0">
                <a:gradFill flip="none" rotWithShape="1">
                  <a:gsLst>
                    <a:gs pos="3933">
                      <a:schemeClr val="accent5"/>
                    </a:gs>
                    <a:gs pos="53408">
                      <a:srgbClr val="F55314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</a:rPr>
              <a:t>PART FOUR</a:t>
            </a:r>
            <a:endParaRPr lang="zh-CN" altLang="en-US" sz="2000" b="1" i="1" spc="300" dirty="0">
              <a:gradFill flip="none" rotWithShape="1">
                <a:gsLst>
                  <a:gs pos="3933">
                    <a:schemeClr val="accent5"/>
                  </a:gs>
                  <a:gs pos="53408">
                    <a:srgbClr val="F55314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</a:endParaRPr>
          </a:p>
        </p:txBody>
      </p:sp>
      <p:cxnSp>
        <p:nvCxnSpPr>
          <p:cNvPr id="178" name="直接连接符 177">
            <a:extLst>
              <a:ext uri="{FF2B5EF4-FFF2-40B4-BE49-F238E27FC236}">
                <a16:creationId xmlns:a16="http://schemas.microsoft.com/office/drawing/2014/main" id="{1DDF83DF-3F82-43B3-A108-665EC86ADE3F}"/>
              </a:ext>
            </a:extLst>
          </p:cNvPr>
          <p:cNvCxnSpPr>
            <a:cxnSpLocks/>
          </p:cNvCxnSpPr>
          <p:nvPr/>
        </p:nvCxnSpPr>
        <p:spPr>
          <a:xfrm>
            <a:off x="2194607" y="4899274"/>
            <a:ext cx="2226354" cy="0"/>
          </a:xfrm>
          <a:prstGeom prst="line">
            <a:avLst/>
          </a:prstGeom>
          <a:ln cmpd="sng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5051FBA1-D7DD-4B87-B3B5-0292CCDAFF61}"/>
              </a:ext>
            </a:extLst>
          </p:cNvPr>
          <p:cNvGrpSpPr/>
          <p:nvPr/>
        </p:nvGrpSpPr>
        <p:grpSpPr>
          <a:xfrm>
            <a:off x="2261312" y="959091"/>
            <a:ext cx="7683065" cy="408248"/>
            <a:chOff x="2460096" y="959091"/>
            <a:chExt cx="7683065" cy="408248"/>
          </a:xfrm>
        </p:grpSpPr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260774E0-63E8-47B0-887A-0EF687F3FDBD}"/>
                </a:ext>
              </a:extLst>
            </p:cNvPr>
            <p:cNvGrpSpPr/>
            <p:nvPr/>
          </p:nvGrpSpPr>
          <p:grpSpPr>
            <a:xfrm>
              <a:off x="2460096" y="959091"/>
              <a:ext cx="2645775" cy="408248"/>
              <a:chOff x="2066751" y="2093476"/>
              <a:chExt cx="2645775" cy="408248"/>
            </a:xfrm>
          </p:grpSpPr>
          <p:sp>
            <p:nvSpPr>
              <p:cNvPr id="196" name="平行四边形 195">
                <a:extLst>
                  <a:ext uri="{FF2B5EF4-FFF2-40B4-BE49-F238E27FC236}">
                    <a16:creationId xmlns:a16="http://schemas.microsoft.com/office/drawing/2014/main" id="{92361B9D-135C-46F5-B4E2-21001C76CAB0}"/>
                  </a:ext>
                </a:extLst>
              </p:cNvPr>
              <p:cNvSpPr/>
              <p:nvPr/>
            </p:nvSpPr>
            <p:spPr>
              <a:xfrm flipV="1">
                <a:off x="2066751" y="2170888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E679FC0B-6AF6-4363-BABA-AA55120D37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167265" y="2501724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43609A12-9AB1-417D-976D-5346C95DB8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882320" y="2426494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E4DBD0FD-5DB5-4E98-A4FE-451B2718544F}"/>
                  </a:ext>
                </a:extLst>
              </p:cNvPr>
              <p:cNvSpPr/>
              <p:nvPr/>
            </p:nvSpPr>
            <p:spPr>
              <a:xfrm>
                <a:off x="2414504" y="2093476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046C5552-F68F-43B5-A940-20D9DED0882E}"/>
                </a:ext>
              </a:extLst>
            </p:cNvPr>
            <p:cNvGrpSpPr/>
            <p:nvPr/>
          </p:nvGrpSpPr>
          <p:grpSpPr>
            <a:xfrm flipH="1">
              <a:off x="7497386" y="959091"/>
              <a:ext cx="2645775" cy="408248"/>
              <a:chOff x="2066751" y="2093476"/>
              <a:chExt cx="2645775" cy="408248"/>
            </a:xfrm>
          </p:grpSpPr>
          <p:sp>
            <p:nvSpPr>
              <p:cNvPr id="201" name="平行四边形 200">
                <a:extLst>
                  <a:ext uri="{FF2B5EF4-FFF2-40B4-BE49-F238E27FC236}">
                    <a16:creationId xmlns:a16="http://schemas.microsoft.com/office/drawing/2014/main" id="{A28153F6-32A5-4738-90B5-9A1F5DDE31A2}"/>
                  </a:ext>
                </a:extLst>
              </p:cNvPr>
              <p:cNvSpPr/>
              <p:nvPr/>
            </p:nvSpPr>
            <p:spPr>
              <a:xfrm flipV="1">
                <a:off x="2066751" y="2170888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6414274E-7EBC-4DFF-8221-709E5A1961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167265" y="2501724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D0A1B7AE-95B5-466F-B5BD-003D3ADCBA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882320" y="2426494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419829BA-D31A-44C8-A89E-64A9E6A4D3E3}"/>
                  </a:ext>
                </a:extLst>
              </p:cNvPr>
              <p:cNvSpPr/>
              <p:nvPr/>
            </p:nvSpPr>
            <p:spPr>
              <a:xfrm>
                <a:off x="2414504" y="2093476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6" name="球">
            <a:extLst>
              <a:ext uri="{FF2B5EF4-FFF2-40B4-BE49-F238E27FC236}">
                <a16:creationId xmlns:a16="http://schemas.microsoft.com/office/drawing/2014/main" id="{7DE1E954-23C5-47E5-A8D0-3ADFF106E572}"/>
              </a:ext>
            </a:extLst>
          </p:cNvPr>
          <p:cNvSpPr/>
          <p:nvPr/>
        </p:nvSpPr>
        <p:spPr>
          <a:xfrm>
            <a:off x="112576" y="5631251"/>
            <a:ext cx="1092473" cy="1092473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球">
            <a:extLst>
              <a:ext uri="{FF2B5EF4-FFF2-40B4-BE49-F238E27FC236}">
                <a16:creationId xmlns:a16="http://schemas.microsoft.com/office/drawing/2014/main" id="{998E2877-33B9-4B25-BA07-230B86F920EA}"/>
              </a:ext>
            </a:extLst>
          </p:cNvPr>
          <p:cNvSpPr/>
          <p:nvPr/>
        </p:nvSpPr>
        <p:spPr>
          <a:xfrm>
            <a:off x="11231211" y="995554"/>
            <a:ext cx="442687" cy="442687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403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球">
            <a:extLst>
              <a:ext uri="{FF2B5EF4-FFF2-40B4-BE49-F238E27FC236}">
                <a16:creationId xmlns:a16="http://schemas.microsoft.com/office/drawing/2014/main" id="{FE869F78-0064-4A40-A5D9-B0FC4149969C}"/>
              </a:ext>
            </a:extLst>
          </p:cNvPr>
          <p:cNvSpPr/>
          <p:nvPr/>
        </p:nvSpPr>
        <p:spPr>
          <a:xfrm>
            <a:off x="12017726" y="4899274"/>
            <a:ext cx="586387" cy="58638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986877" y="1865262"/>
            <a:ext cx="742337" cy="74233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5813358" y="5150083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CB19EF95-FCD5-442D-AB7E-5966B5751E02}"/>
              </a:ext>
            </a:extLst>
          </p:cNvPr>
          <p:cNvGrpSpPr/>
          <p:nvPr/>
        </p:nvGrpSpPr>
        <p:grpSpPr>
          <a:xfrm>
            <a:off x="10581848" y="6216568"/>
            <a:ext cx="2645775" cy="408248"/>
            <a:chOff x="8867382" y="3818034"/>
            <a:chExt cx="2645775" cy="408248"/>
          </a:xfrm>
        </p:grpSpPr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F1989E59-CA68-4B7C-99A2-6E448353D09E}"/>
                </a:ext>
              </a:extLst>
            </p:cNvPr>
            <p:cNvSpPr/>
            <p:nvPr/>
          </p:nvSpPr>
          <p:spPr>
            <a:xfrm flipH="1" flipV="1">
              <a:off x="9027972" y="3895446"/>
              <a:ext cx="2485185" cy="180395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9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90697251-9144-4D3A-A80D-37D5D0C0E9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67382" y="4226282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32496738-DAD7-4603-B414-A922AB82EC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52327" y="4151052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9B86A85-963C-47F0-A367-77407D091B65}"/>
                </a:ext>
              </a:extLst>
            </p:cNvPr>
            <p:cNvSpPr/>
            <p:nvPr/>
          </p:nvSpPr>
          <p:spPr>
            <a:xfrm flipH="1">
              <a:off x="8955473" y="3818034"/>
              <a:ext cx="2209931" cy="171319"/>
            </a:xfrm>
            <a:custGeom>
              <a:avLst/>
              <a:gdLst>
                <a:gd name="connsiteX0" fmla="*/ 0 w 2222500"/>
                <a:gd name="connsiteY0" fmla="*/ 0 h 158750"/>
                <a:gd name="connsiteX1" fmla="*/ 1847850 w 2222500"/>
                <a:gd name="connsiteY1" fmla="*/ 0 h 158750"/>
                <a:gd name="connsiteX2" fmla="*/ 2063750 w 2222500"/>
                <a:gd name="connsiteY2" fmla="*/ 0 h 158750"/>
                <a:gd name="connsiteX3" fmla="*/ 2222500 w 2222500"/>
                <a:gd name="connsiteY3" fmla="*/ 158750 h 158750"/>
                <a:gd name="connsiteX0" fmla="*/ 0 w 2213073"/>
                <a:gd name="connsiteY0" fmla="*/ 0 h 165034"/>
                <a:gd name="connsiteX1" fmla="*/ 1847850 w 2213073"/>
                <a:gd name="connsiteY1" fmla="*/ 0 h 165034"/>
                <a:gd name="connsiteX2" fmla="*/ 2063750 w 2213073"/>
                <a:gd name="connsiteY2" fmla="*/ 0 h 165034"/>
                <a:gd name="connsiteX3" fmla="*/ 2213073 w 2213073"/>
                <a:gd name="connsiteY3" fmla="*/ 165034 h 165034"/>
                <a:gd name="connsiteX0" fmla="*/ 0 w 2209931"/>
                <a:gd name="connsiteY0" fmla="*/ 0 h 171319"/>
                <a:gd name="connsiteX1" fmla="*/ 1847850 w 2209931"/>
                <a:gd name="connsiteY1" fmla="*/ 0 h 171319"/>
                <a:gd name="connsiteX2" fmla="*/ 2063750 w 2209931"/>
                <a:gd name="connsiteY2" fmla="*/ 0 h 171319"/>
                <a:gd name="connsiteX3" fmla="*/ 2209931 w 2209931"/>
                <a:gd name="connsiteY3" fmla="*/ 171319 h 17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931" h="171319">
                  <a:moveTo>
                    <a:pt x="0" y="0"/>
                  </a:moveTo>
                  <a:lnTo>
                    <a:pt x="1847850" y="0"/>
                  </a:lnTo>
                  <a:lnTo>
                    <a:pt x="2063750" y="0"/>
                  </a:lnTo>
                  <a:cubicBezTo>
                    <a:pt x="2116667" y="52917"/>
                    <a:pt x="2157014" y="118402"/>
                    <a:pt x="2209931" y="171319"/>
                  </a:cubicBezTo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alpha val="42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276F3CF-2F19-450E-2C7B-D9FC505BAB9B}"/>
              </a:ext>
            </a:extLst>
          </p:cNvPr>
          <p:cNvGrpSpPr/>
          <p:nvPr/>
        </p:nvGrpSpPr>
        <p:grpSpPr>
          <a:xfrm>
            <a:off x="-820123" y="517606"/>
            <a:ext cx="2730985" cy="276999"/>
            <a:chOff x="-820123" y="517606"/>
            <a:chExt cx="2730985" cy="276999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76A6A02B-B6BD-B642-D787-D95009E4F78A}"/>
                </a:ext>
              </a:extLst>
            </p:cNvPr>
            <p:cNvSpPr txBox="1"/>
            <p:nvPr/>
          </p:nvSpPr>
          <p:spPr>
            <a:xfrm>
              <a:off x="668399" y="517606"/>
              <a:ext cx="12424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阿里巴巴普惠体 L" panose="00020600040101010101" pitchFamily="18" charset="-122"/>
                </a:rPr>
                <a:t>LOGO HREH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阿里巴巴普惠体 L" panose="00020600040101010101" pitchFamily="18" charset="-122"/>
              </a:endParaRP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E5C6C23E-5655-4CC9-C0A8-9B15C7F4070F}"/>
                </a:ext>
              </a:extLst>
            </p:cNvPr>
            <p:cNvGrpSpPr/>
            <p:nvPr/>
          </p:nvGrpSpPr>
          <p:grpSpPr>
            <a:xfrm flipH="1">
              <a:off x="-820123" y="537462"/>
              <a:ext cx="1537804" cy="237286"/>
              <a:chOff x="8867382" y="3818034"/>
              <a:chExt cx="2645775" cy="408248"/>
            </a:xfrm>
          </p:grpSpPr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1B6E1F86-5B22-55C2-9097-AE2E881EBDBE}"/>
                  </a:ext>
                </a:extLst>
              </p:cNvPr>
              <p:cNvSpPr/>
              <p:nvPr/>
            </p:nvSpPr>
            <p:spPr>
              <a:xfrm flipH="1" flipV="1">
                <a:off x="9027972" y="3895446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F9EFFA76-0EC3-72D1-6790-3634DC6B35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7382" y="422628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648C7C26-C989-DC23-B6C2-44B1B6B7D6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2327" y="415105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E147FBA-C8E9-5583-FEDA-16E96A342745}"/>
                  </a:ext>
                </a:extLst>
              </p:cNvPr>
              <p:cNvSpPr/>
              <p:nvPr/>
            </p:nvSpPr>
            <p:spPr>
              <a:xfrm flipH="1">
                <a:off x="8975891" y="3818034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球">
            <a:extLst>
              <a:ext uri="{FF2B5EF4-FFF2-40B4-BE49-F238E27FC236}">
                <a16:creationId xmlns:a16="http://schemas.microsoft.com/office/drawing/2014/main" id="{6C19C9CB-A7CF-C183-549B-AAAE4BE8E78B}"/>
              </a:ext>
            </a:extLst>
          </p:cNvPr>
          <p:cNvSpPr/>
          <p:nvPr/>
        </p:nvSpPr>
        <p:spPr>
          <a:xfrm>
            <a:off x="11653307" y="-33272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FC284B65-7C85-17CC-12B5-EC6B937BFFB4}"/>
              </a:ext>
            </a:extLst>
          </p:cNvPr>
          <p:cNvGrpSpPr/>
          <p:nvPr/>
        </p:nvGrpSpPr>
        <p:grpSpPr>
          <a:xfrm flipH="1">
            <a:off x="11394546" y="546548"/>
            <a:ext cx="281517" cy="281517"/>
            <a:chOff x="689649" y="517897"/>
            <a:chExt cx="281517" cy="281517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22142C4F-D946-ED29-04BA-9222A58BBB74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C774841B-E910-854B-2066-588F7D4772F4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52116D2C-F6B3-B6DF-E84A-CDCCEB57BF26}"/>
              </a:ext>
            </a:extLst>
          </p:cNvPr>
          <p:cNvGrpSpPr/>
          <p:nvPr/>
        </p:nvGrpSpPr>
        <p:grpSpPr>
          <a:xfrm flipV="1">
            <a:off x="482554" y="6179779"/>
            <a:ext cx="281517" cy="281517"/>
            <a:chOff x="689649" y="517897"/>
            <a:chExt cx="281517" cy="281517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0C9ED2AC-68E1-FE57-C374-86F6B77AF092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B16AF778-1911-9532-7AF7-30C7E16368EF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球">
            <a:extLst>
              <a:ext uri="{FF2B5EF4-FFF2-40B4-BE49-F238E27FC236}">
                <a16:creationId xmlns:a16="http://schemas.microsoft.com/office/drawing/2014/main" id="{3A8FD511-7D20-2418-740E-79CFB79BB2B9}"/>
              </a:ext>
            </a:extLst>
          </p:cNvPr>
          <p:cNvSpPr/>
          <p:nvPr/>
        </p:nvSpPr>
        <p:spPr>
          <a:xfrm>
            <a:off x="288200" y="6040603"/>
            <a:ext cx="545260" cy="54526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GaodingPPT-1-1">
            <a:extLst>
              <a:ext uri="{FF2B5EF4-FFF2-40B4-BE49-F238E27FC236}">
                <a16:creationId xmlns:a16="http://schemas.microsoft.com/office/drawing/2014/main" id="{76FB85E5-837E-450F-BAAB-8FA5BFF6F228}"/>
              </a:ext>
            </a:extLst>
          </p:cNvPr>
          <p:cNvSpPr/>
          <p:nvPr/>
        </p:nvSpPr>
        <p:spPr>
          <a:xfrm>
            <a:off x="1326295" y="2702447"/>
            <a:ext cx="6608538" cy="7592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rPr>
              <a:t>感谢观看，恳请指正</a:t>
            </a:r>
          </a:p>
        </p:txBody>
      </p:sp>
      <p:sp>
        <p:nvSpPr>
          <p:cNvPr id="69" name="GaodingPPT-1-1">
            <a:extLst>
              <a:ext uri="{FF2B5EF4-FFF2-40B4-BE49-F238E27FC236}">
                <a16:creationId xmlns:a16="http://schemas.microsoft.com/office/drawing/2014/main" id="{0EB15D88-C886-49F2-9A9D-F1E3A85E56FA}"/>
              </a:ext>
            </a:extLst>
          </p:cNvPr>
          <p:cNvSpPr/>
          <p:nvPr/>
        </p:nvSpPr>
        <p:spPr>
          <a:xfrm>
            <a:off x="1389795" y="2206350"/>
            <a:ext cx="2225380" cy="49609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dist"/>
            <a:r>
              <a:rPr lang="zh-CN" altLang="en-US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通用</a:t>
            </a:r>
            <a:r>
              <a:rPr lang="en-US" altLang="zh-CN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简约</a:t>
            </a:r>
            <a:r>
              <a:rPr lang="en-US" altLang="zh-CN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</a:t>
            </a:r>
            <a:r>
              <a:rPr lang="zh-CN" altLang="en-US" b="1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大气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EE07E2-479C-4D7D-AE4D-AB7601D1ECE3}"/>
              </a:ext>
            </a:extLst>
          </p:cNvPr>
          <p:cNvSpPr txBox="1"/>
          <p:nvPr/>
        </p:nvSpPr>
        <p:spPr>
          <a:xfrm>
            <a:off x="1389795" y="3542734"/>
            <a:ext cx="6535005" cy="3761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b="1" i="1" dirty="0">
                <a:gradFill>
                  <a:gsLst>
                    <a:gs pos="0">
                      <a:schemeClr val="accent1"/>
                    </a:gs>
                    <a:gs pos="48000">
                      <a:schemeClr val="accent1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rPr>
              <a:t>THANKS FOR YOUR WATCHING</a:t>
            </a:r>
            <a:endParaRPr lang="zh-CN" altLang="en-US" sz="1400" b="1" i="1" dirty="0">
              <a:gradFill>
                <a:gsLst>
                  <a:gs pos="0">
                    <a:schemeClr val="accent1"/>
                  </a:gs>
                  <a:gs pos="48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90" name="矩形: 剪去对角 89">
            <a:extLst>
              <a:ext uri="{FF2B5EF4-FFF2-40B4-BE49-F238E27FC236}">
                <a16:creationId xmlns:a16="http://schemas.microsoft.com/office/drawing/2014/main" id="{CD25CCD0-62ED-43FA-8DD1-C6290D31E8BC}"/>
              </a:ext>
            </a:extLst>
          </p:cNvPr>
          <p:cNvSpPr/>
          <p:nvPr/>
        </p:nvSpPr>
        <p:spPr>
          <a:xfrm rot="10800000" flipV="1">
            <a:off x="1389796" y="3847867"/>
            <a:ext cx="1938701" cy="400109"/>
          </a:xfrm>
          <a:prstGeom prst="snip2DiagRect">
            <a:avLst>
              <a:gd name="adj1" fmla="val 0"/>
              <a:gd name="adj2" fmla="val 20029"/>
            </a:avLst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汇报人：清酒</a:t>
            </a:r>
            <a:r>
              <a:rPr lang="en-US" altLang="zh-CN" sz="1400" dirty="0">
                <a:latin typeface="+mj-ea"/>
                <a:ea typeface="+mj-ea"/>
              </a:rPr>
              <a:t>Soleil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91" name="矩形: 剪去对角 90">
            <a:extLst>
              <a:ext uri="{FF2B5EF4-FFF2-40B4-BE49-F238E27FC236}">
                <a16:creationId xmlns:a16="http://schemas.microsoft.com/office/drawing/2014/main" id="{33FA38AF-1D9B-41AC-82E2-9A149E3EB42A}"/>
              </a:ext>
            </a:extLst>
          </p:cNvPr>
          <p:cNvSpPr/>
          <p:nvPr/>
        </p:nvSpPr>
        <p:spPr>
          <a:xfrm rot="10800000" flipV="1">
            <a:off x="3635854" y="3847867"/>
            <a:ext cx="2413720" cy="400109"/>
          </a:xfrm>
          <a:prstGeom prst="snip2DiagRect">
            <a:avLst>
              <a:gd name="adj1" fmla="val 0"/>
              <a:gd name="adj2" fmla="val 20029"/>
            </a:avLst>
          </a:prstGeom>
          <a:gradFill flip="none" rotWithShape="1">
            <a:gsLst>
              <a:gs pos="0">
                <a:schemeClr val="accent1"/>
              </a:gs>
              <a:gs pos="97191">
                <a:schemeClr val="accent5"/>
              </a:gs>
            </a:gsLst>
            <a:lin ang="108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j-ea"/>
                <a:ea typeface="+mj-ea"/>
              </a:rPr>
              <a:t>汇报日期：</a:t>
            </a:r>
            <a:r>
              <a:rPr lang="en-US" altLang="zh-CN" sz="1400" dirty="0">
                <a:latin typeface="+mj-ea"/>
                <a:ea typeface="+mj-ea"/>
              </a:rPr>
              <a:t>20XX.06.20</a:t>
            </a:r>
            <a:endParaRPr lang="zh-CN" altLang="en-US" sz="1400" dirty="0"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1674C8E-7920-BDC8-48AD-743B24A7865A}"/>
              </a:ext>
            </a:extLst>
          </p:cNvPr>
          <p:cNvGrpSpPr/>
          <p:nvPr/>
        </p:nvGrpSpPr>
        <p:grpSpPr>
          <a:xfrm>
            <a:off x="6805803" y="1226810"/>
            <a:ext cx="4876263" cy="4876263"/>
            <a:chOff x="6805803" y="1226810"/>
            <a:chExt cx="4876263" cy="4876263"/>
          </a:xfrm>
        </p:grpSpPr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7F59D895-5187-5509-4D7B-928CBF3EB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6685" y="1316279"/>
              <a:ext cx="4636345" cy="4638084"/>
            </a:xfrm>
            <a:prstGeom prst="rect">
              <a:avLst/>
            </a:prstGeom>
          </p:spPr>
        </p:pic>
        <p:sp>
          <p:nvSpPr>
            <p:cNvPr id="105" name="球">
              <a:extLst>
                <a:ext uri="{FF2B5EF4-FFF2-40B4-BE49-F238E27FC236}">
                  <a16:creationId xmlns:a16="http://schemas.microsoft.com/office/drawing/2014/main" id="{A7559FAB-A1EB-3465-9C38-B4CBC9693E73}"/>
                </a:ext>
              </a:extLst>
            </p:cNvPr>
            <p:cNvSpPr/>
            <p:nvPr/>
          </p:nvSpPr>
          <p:spPr>
            <a:xfrm rot="6049394">
              <a:off x="6805803" y="1226810"/>
              <a:ext cx="4876263" cy="4876263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32000">
                  <a:srgbClr val="F07724">
                    <a:alpha val="50000"/>
                  </a:srgbClr>
                </a:gs>
                <a:gs pos="77000">
                  <a:srgbClr val="F07724">
                    <a:alpha val="0"/>
                  </a:srgbClr>
                </a:gs>
                <a:gs pos="9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682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EF14CFA8-8639-4332-992A-95023A5948FF}"/>
              </a:ext>
            </a:extLst>
          </p:cNvPr>
          <p:cNvSpPr txBox="1"/>
          <p:nvPr/>
        </p:nvSpPr>
        <p:spPr>
          <a:xfrm>
            <a:off x="6161773" y="2723611"/>
            <a:ext cx="1430198" cy="276999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文字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背景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填充色</a:t>
            </a:r>
            <a:endParaRPr lang="en-US" altLang="zh-CN" sz="1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A9EDBE4-9157-490F-9E76-55FEEAE5ADF9}"/>
              </a:ext>
            </a:extLst>
          </p:cNvPr>
          <p:cNvSpPr txBox="1"/>
          <p:nvPr/>
        </p:nvSpPr>
        <p:spPr>
          <a:xfrm>
            <a:off x="6157010" y="3875439"/>
            <a:ext cx="1723681" cy="369332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r>
              <a:rPr lang="zh-CN" altLang="en-US" b="1" spc="600" dirty="0">
                <a:solidFill>
                  <a:schemeClr val="accent2"/>
                </a:solidFill>
                <a:latin typeface="+mj-ea"/>
                <a:ea typeface="+mj-ea"/>
              </a:rPr>
              <a:t>使用字体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0B8C7A7-F41B-4CD1-B4BD-DCE27FD02D4F}"/>
              </a:ext>
            </a:extLst>
          </p:cNvPr>
          <p:cNvSpPr txBox="1"/>
          <p:nvPr/>
        </p:nvSpPr>
        <p:spPr>
          <a:xfrm>
            <a:off x="6157010" y="4280244"/>
            <a:ext cx="5148176" cy="29912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>
                <a:solidFill>
                  <a:srgbClr val="0F1428">
                    <a:alpha val="70000"/>
                  </a:srgb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可以在</a:t>
            </a:r>
            <a:r>
              <a:rPr lang="en-US" altLang="zh-CN" dirty="0">
                <a:solidFill>
                  <a:schemeClr val="bg1"/>
                </a:solidFill>
              </a:rPr>
              <a:t>【</a:t>
            </a:r>
            <a:r>
              <a:rPr lang="zh-CN" altLang="en-US" dirty="0">
                <a:solidFill>
                  <a:schemeClr val="bg1"/>
                </a:solidFill>
              </a:rPr>
              <a:t>设计</a:t>
            </a:r>
            <a:r>
              <a:rPr lang="en-US" altLang="zh-CN" dirty="0">
                <a:solidFill>
                  <a:schemeClr val="bg1"/>
                </a:solidFill>
              </a:rPr>
              <a:t>】</a:t>
            </a:r>
            <a:r>
              <a:rPr lang="zh-CN" altLang="en-US" dirty="0">
                <a:solidFill>
                  <a:schemeClr val="bg1"/>
                </a:solidFill>
              </a:rPr>
              <a:t>→</a:t>
            </a:r>
            <a:r>
              <a:rPr lang="en-US" altLang="zh-CN" dirty="0">
                <a:solidFill>
                  <a:schemeClr val="bg1"/>
                </a:solidFill>
              </a:rPr>
              <a:t>【</a:t>
            </a:r>
            <a:r>
              <a:rPr lang="zh-CN" altLang="en-US" dirty="0">
                <a:solidFill>
                  <a:schemeClr val="bg1"/>
                </a:solidFill>
              </a:rPr>
              <a:t>字体</a:t>
            </a:r>
            <a:r>
              <a:rPr lang="en-US" altLang="zh-CN" dirty="0">
                <a:solidFill>
                  <a:schemeClr val="bg1"/>
                </a:solidFill>
              </a:rPr>
              <a:t>】</a:t>
            </a:r>
            <a:r>
              <a:rPr lang="zh-CN" altLang="en-US" dirty="0">
                <a:solidFill>
                  <a:schemeClr val="bg1"/>
                </a:solidFill>
              </a:rPr>
              <a:t>中，更换或自定义主题字体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9BF256A-E82F-4E6F-9E15-3056F3954F33}"/>
              </a:ext>
            </a:extLst>
          </p:cNvPr>
          <p:cNvSpPr txBox="1"/>
          <p:nvPr/>
        </p:nvSpPr>
        <p:spPr>
          <a:xfrm>
            <a:off x="6161773" y="1911948"/>
            <a:ext cx="1723681" cy="369332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r>
              <a:rPr lang="zh-CN" altLang="en-US" b="1" spc="600" dirty="0">
                <a:solidFill>
                  <a:schemeClr val="accent2"/>
                </a:solidFill>
                <a:latin typeface="+mj-ea"/>
                <a:ea typeface="+mj-ea"/>
              </a:rPr>
              <a:t>使用颜色</a:t>
            </a:r>
            <a:endParaRPr lang="en-US" altLang="zh-CN" b="1" spc="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22D73B4-C35F-4353-8FC2-EC9986FD8CC1}"/>
              </a:ext>
            </a:extLst>
          </p:cNvPr>
          <p:cNvSpPr txBox="1"/>
          <p:nvPr/>
        </p:nvSpPr>
        <p:spPr>
          <a:xfrm>
            <a:off x="6157010" y="2324068"/>
            <a:ext cx="5148176" cy="29912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200">
                <a:solidFill>
                  <a:srgbClr val="0F1428">
                    <a:alpha val="70000"/>
                  </a:srgbClr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可以在</a:t>
            </a:r>
            <a:r>
              <a:rPr lang="en-US" altLang="zh-CN" dirty="0">
                <a:solidFill>
                  <a:schemeClr val="bg1"/>
                </a:solidFill>
              </a:rPr>
              <a:t>【</a:t>
            </a:r>
            <a:r>
              <a:rPr lang="zh-CN" altLang="en-US" dirty="0">
                <a:solidFill>
                  <a:schemeClr val="bg1"/>
                </a:solidFill>
              </a:rPr>
              <a:t>设计</a:t>
            </a:r>
            <a:r>
              <a:rPr lang="en-US" altLang="zh-CN" dirty="0">
                <a:solidFill>
                  <a:schemeClr val="bg1"/>
                </a:solidFill>
              </a:rPr>
              <a:t>】</a:t>
            </a:r>
            <a:r>
              <a:rPr lang="zh-CN" altLang="en-US" dirty="0">
                <a:solidFill>
                  <a:schemeClr val="bg1"/>
                </a:solidFill>
              </a:rPr>
              <a:t>→</a:t>
            </a:r>
            <a:r>
              <a:rPr lang="en-US" altLang="zh-CN" dirty="0">
                <a:solidFill>
                  <a:schemeClr val="bg1"/>
                </a:solidFill>
              </a:rPr>
              <a:t>【</a:t>
            </a:r>
            <a:r>
              <a:rPr lang="zh-CN" altLang="en-US" dirty="0">
                <a:solidFill>
                  <a:schemeClr val="bg1"/>
                </a:solidFill>
              </a:rPr>
              <a:t>颜色</a:t>
            </a:r>
            <a:r>
              <a:rPr lang="en-US" altLang="zh-CN" dirty="0">
                <a:solidFill>
                  <a:schemeClr val="bg1"/>
                </a:solidFill>
              </a:rPr>
              <a:t>】</a:t>
            </a:r>
            <a:r>
              <a:rPr lang="zh-CN" altLang="en-US" dirty="0">
                <a:solidFill>
                  <a:schemeClr val="bg1"/>
                </a:solidFill>
              </a:rPr>
              <a:t>中，更换或自定义主题颜色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B8281E0-4AB8-47CB-9172-58D8F5851CE7}"/>
              </a:ext>
            </a:extLst>
          </p:cNvPr>
          <p:cNvSpPr txBox="1"/>
          <p:nvPr/>
        </p:nvSpPr>
        <p:spPr>
          <a:xfrm>
            <a:off x="8731038" y="4942280"/>
            <a:ext cx="201394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dirty="0" err="1">
                <a:solidFill>
                  <a:schemeClr val="accent2"/>
                </a:solidFill>
                <a:latin typeface="+mn-ea"/>
                <a:cs typeface="OPPOSans L" panose="00020600040101010101" pitchFamily="18" charset="-122"/>
              </a:rPr>
              <a:t>OPPOSans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  <a:cs typeface="OPPOSans L" panose="00020600040101010101" pitchFamily="18" charset="-122"/>
              </a:rPr>
              <a:t> M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D2DD399-7E56-47FF-8377-7648FB7F058B}"/>
              </a:ext>
            </a:extLst>
          </p:cNvPr>
          <p:cNvSpPr txBox="1"/>
          <p:nvPr/>
        </p:nvSpPr>
        <p:spPr>
          <a:xfrm>
            <a:off x="6683576" y="4668953"/>
            <a:ext cx="209890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dirty="0" err="1">
                <a:solidFill>
                  <a:schemeClr val="accent2"/>
                </a:solidFill>
                <a:latin typeface="+mn-ea"/>
                <a:cs typeface="OPPOSans L" panose="00020600040101010101" pitchFamily="18" charset="-122"/>
              </a:rPr>
              <a:t>OPPOSans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  <a:cs typeface="OPPOSans L" panose="00020600040101010101" pitchFamily="18" charset="-122"/>
              </a:rPr>
              <a:t> L 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30B53A2-CA77-4EEA-A4E3-69B1A332FD9B}"/>
              </a:ext>
            </a:extLst>
          </p:cNvPr>
          <p:cNvSpPr txBox="1"/>
          <p:nvPr/>
        </p:nvSpPr>
        <p:spPr>
          <a:xfrm>
            <a:off x="8204472" y="4658409"/>
            <a:ext cx="1027817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中文</a:t>
            </a:r>
            <a:endParaRPr lang="en-US" altLang="zh-CN" sz="12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7EC1323-6BAB-4AD9-A665-802B3B2DED0C}"/>
              </a:ext>
            </a:extLst>
          </p:cNvPr>
          <p:cNvSpPr txBox="1"/>
          <p:nvPr/>
        </p:nvSpPr>
        <p:spPr>
          <a:xfrm>
            <a:off x="6157010" y="4668953"/>
            <a:ext cx="1027817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英文</a:t>
            </a:r>
            <a:endParaRPr lang="en-US" altLang="zh-CN" sz="1200" dirty="0">
              <a:solidFill>
                <a:schemeClr val="accent2"/>
              </a:solidFill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CF2B21-482A-493D-83CC-112BDFAD52DB}"/>
              </a:ext>
            </a:extLst>
          </p:cNvPr>
          <p:cNvGrpSpPr/>
          <p:nvPr/>
        </p:nvGrpSpPr>
        <p:grpSpPr>
          <a:xfrm>
            <a:off x="6161773" y="3161181"/>
            <a:ext cx="1385946" cy="360000"/>
            <a:chOff x="1050925" y="3626333"/>
            <a:chExt cx="1385946" cy="3600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33C5B79-40F2-4AF5-9C05-840C4969D5C1}"/>
                </a:ext>
              </a:extLst>
            </p:cNvPr>
            <p:cNvSpPr/>
            <p:nvPr/>
          </p:nvSpPr>
          <p:spPr>
            <a:xfrm>
              <a:off x="1050925" y="3626333"/>
              <a:ext cx="360000" cy="360000"/>
            </a:xfrm>
            <a:prstGeom prst="ellipse">
              <a:avLst/>
            </a:prstGeom>
            <a:solidFill>
              <a:srgbClr val="FA2D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D303EA3-A817-43C5-B037-FDC7F61B2548}"/>
                </a:ext>
              </a:extLst>
            </p:cNvPr>
            <p:cNvSpPr/>
            <p:nvPr/>
          </p:nvSpPr>
          <p:spPr>
            <a:xfrm>
              <a:off x="2076871" y="3626333"/>
              <a:ext cx="360000" cy="3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39B3829-6968-4496-B8D4-71F4D5DB0DD9}"/>
                </a:ext>
              </a:extLst>
            </p:cNvPr>
            <p:cNvSpPr/>
            <p:nvPr/>
          </p:nvSpPr>
          <p:spPr>
            <a:xfrm>
              <a:off x="1563898" y="3626333"/>
              <a:ext cx="360000" cy="360000"/>
            </a:xfrm>
            <a:prstGeom prst="ellipse">
              <a:avLst/>
            </a:prstGeom>
            <a:solidFill>
              <a:srgbClr val="F07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59B75E51-0F4C-4AA7-AA56-03BCE10AC5BF}"/>
              </a:ext>
            </a:extLst>
          </p:cNvPr>
          <p:cNvSpPr txBox="1"/>
          <p:nvPr/>
        </p:nvSpPr>
        <p:spPr>
          <a:xfrm>
            <a:off x="6683576" y="4942280"/>
            <a:ext cx="2098904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dirty="0" err="1">
                <a:solidFill>
                  <a:schemeClr val="accent2"/>
                </a:solidFill>
                <a:latin typeface="+mn-ea"/>
                <a:cs typeface="OPPOSans L" panose="00020600040101010101" pitchFamily="18" charset="-122"/>
              </a:rPr>
              <a:t>OPPOSans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  <a:cs typeface="OPPOSans L" panose="00020600040101010101" pitchFamily="18" charset="-122"/>
              </a:rPr>
              <a:t> H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5815B7B-DBB4-4F33-B607-490F66CBA70F}"/>
              </a:ext>
            </a:extLst>
          </p:cNvPr>
          <p:cNvGrpSpPr/>
          <p:nvPr/>
        </p:nvGrpSpPr>
        <p:grpSpPr>
          <a:xfrm>
            <a:off x="1045024" y="2281280"/>
            <a:ext cx="10223986" cy="0"/>
            <a:chOff x="1045024" y="2647040"/>
            <a:chExt cx="10223986" cy="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2847C777-5F21-40B6-8253-6065C13BF720}"/>
                </a:ext>
              </a:extLst>
            </p:cNvPr>
            <p:cNvCxnSpPr>
              <a:cxnSpLocks/>
            </p:cNvCxnSpPr>
            <p:nvPr/>
          </p:nvCxnSpPr>
          <p:spPr>
            <a:xfrm>
              <a:off x="6157010" y="2647040"/>
              <a:ext cx="5112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76424230-1167-4C76-A7B7-D9CB2CA00CF7}"/>
                </a:ext>
              </a:extLst>
            </p:cNvPr>
            <p:cNvCxnSpPr>
              <a:cxnSpLocks/>
            </p:cNvCxnSpPr>
            <p:nvPr/>
          </p:nvCxnSpPr>
          <p:spPr>
            <a:xfrm>
              <a:off x="1045024" y="2647040"/>
              <a:ext cx="5112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F884B755-5E75-4D36-8010-23E79F764109}"/>
              </a:ext>
            </a:extLst>
          </p:cNvPr>
          <p:cNvSpPr txBox="1"/>
          <p:nvPr/>
        </p:nvSpPr>
        <p:spPr>
          <a:xfrm>
            <a:off x="950947" y="3867823"/>
            <a:ext cx="157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accent2"/>
                </a:solidFill>
                <a:latin typeface="+mj-ea"/>
                <a:ea typeface="+mj-ea"/>
              </a:rPr>
              <a:t>使用权限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BC8D517-6BC1-436D-93FF-BCA0CD7FBF61}"/>
              </a:ext>
            </a:extLst>
          </p:cNvPr>
          <p:cNvSpPr txBox="1"/>
          <p:nvPr/>
        </p:nvSpPr>
        <p:spPr>
          <a:xfrm>
            <a:off x="950946" y="4271267"/>
            <a:ext cx="3600213" cy="317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+mn-ea"/>
                <a:cs typeface="阿里巴巴普惠体 B" panose="00020600040101010101" pitchFamily="18" charset="-122"/>
              </a:rPr>
              <a:t>本套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  <a:cs typeface="阿里巴巴普惠体 B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  <a:cs typeface="阿里巴巴普惠体 B" panose="00020600040101010101" pitchFamily="18" charset="-122"/>
              </a:rPr>
              <a:t>禁止盗取售卖、禁止变更作者而向外展示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32BCE91-D19B-4384-B4E1-EE0B78F5310C}"/>
              </a:ext>
            </a:extLst>
          </p:cNvPr>
          <p:cNvSpPr txBox="1"/>
          <p:nvPr/>
        </p:nvSpPr>
        <p:spPr>
          <a:xfrm>
            <a:off x="950947" y="4592781"/>
            <a:ext cx="4769384" cy="317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+mn-ea"/>
                <a:cs typeface="阿里巴巴普惠体 B" panose="00020600040101010101" pitchFamily="18" charset="-122"/>
              </a:rPr>
              <a:t>本套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  <a:cs typeface="阿里巴巴普惠体 B" panose="00020600040101010101" pitchFamily="18" charset="-122"/>
              </a:rPr>
              <a:t>PPT</a:t>
            </a:r>
            <a:r>
              <a:rPr lang="zh-CN" altLang="en-US" sz="1200" dirty="0">
                <a:solidFill>
                  <a:schemeClr val="accent2"/>
                </a:solidFill>
                <a:latin typeface="+mn-ea"/>
                <a:cs typeface="阿里巴巴普惠体 B" panose="00020600040101010101" pitchFamily="18" charset="-122"/>
              </a:rPr>
              <a:t>到此结束，希望这套模板能够对你有所帮助，祝顺颂时祺</a:t>
            </a:r>
          </a:p>
        </p:txBody>
      </p:sp>
      <p:sp>
        <p:nvSpPr>
          <p:cNvPr id="68" name="文本框 4">
            <a:extLst>
              <a:ext uri="{FF2B5EF4-FFF2-40B4-BE49-F238E27FC236}">
                <a16:creationId xmlns:a16="http://schemas.microsoft.com/office/drawing/2014/main" id="{2B0D8DB7-5886-4F71-A156-AEE8CC08CA92}"/>
              </a:ext>
            </a:extLst>
          </p:cNvPr>
          <p:cNvSpPr txBox="1"/>
          <p:nvPr/>
        </p:nvSpPr>
        <p:spPr>
          <a:xfrm>
            <a:off x="945277" y="299128"/>
            <a:ext cx="3605883" cy="101566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>
                <a:solidFill>
                  <a:schemeClr val="accent2"/>
                </a:solidFill>
                <a:latin typeface="+mj-ea"/>
                <a:ea typeface="+mj-ea"/>
              </a:rPr>
              <a:t>模板概述</a:t>
            </a:r>
          </a:p>
        </p:txBody>
      </p:sp>
      <p:sp>
        <p:nvSpPr>
          <p:cNvPr id="69" name="文本框 5">
            <a:extLst>
              <a:ext uri="{FF2B5EF4-FFF2-40B4-BE49-F238E27FC236}">
                <a16:creationId xmlns:a16="http://schemas.microsoft.com/office/drawing/2014/main" id="{FF0CA0FE-CEC4-483B-9FBD-D6F020A34091}"/>
              </a:ext>
            </a:extLst>
          </p:cNvPr>
          <p:cNvSpPr txBox="1"/>
          <p:nvPr/>
        </p:nvSpPr>
        <p:spPr>
          <a:xfrm>
            <a:off x="998526" y="1086920"/>
            <a:ext cx="2982410" cy="338298"/>
          </a:xfrm>
          <a:prstGeom prst="rect">
            <a:avLst/>
          </a:prstGeom>
          <a:noFill/>
        </p:spPr>
        <p:txBody>
          <a:bodyPr wrap="square" lIns="0" rIns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en-US" altLang="zh-CN" sz="1400" b="1" i="1" dirty="0">
                <a:gradFill>
                  <a:gsLst>
                    <a:gs pos="0">
                      <a:schemeClr val="accent1"/>
                    </a:gs>
                    <a:gs pos="48000">
                      <a:schemeClr val="accent1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rPr>
              <a:t>SUMMARY OF THE TEMPLATE</a:t>
            </a:r>
            <a:endParaRPr lang="zh-CN" altLang="en-US" sz="1400" b="1" i="1" dirty="0">
              <a:gradFill>
                <a:gsLst>
                  <a:gs pos="0">
                    <a:schemeClr val="accent1"/>
                  </a:gs>
                  <a:gs pos="48000">
                    <a:schemeClr val="accent1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1877B4A-D924-4E59-B07B-67E8F7E1E60B}"/>
              </a:ext>
            </a:extLst>
          </p:cNvPr>
          <p:cNvGrpSpPr/>
          <p:nvPr/>
        </p:nvGrpSpPr>
        <p:grpSpPr>
          <a:xfrm>
            <a:off x="1045024" y="4237118"/>
            <a:ext cx="10223986" cy="0"/>
            <a:chOff x="1045024" y="2647040"/>
            <a:chExt cx="10223986" cy="0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1470FB06-D0F4-46EC-BB2E-A3AB17AB7F6A}"/>
                </a:ext>
              </a:extLst>
            </p:cNvPr>
            <p:cNvCxnSpPr>
              <a:cxnSpLocks/>
            </p:cNvCxnSpPr>
            <p:nvPr/>
          </p:nvCxnSpPr>
          <p:spPr>
            <a:xfrm>
              <a:off x="6157010" y="2647040"/>
              <a:ext cx="5112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05B4A2D4-01E5-4FDA-AC7D-888BDECC9B97}"/>
                </a:ext>
              </a:extLst>
            </p:cNvPr>
            <p:cNvCxnSpPr>
              <a:cxnSpLocks/>
            </p:cNvCxnSpPr>
            <p:nvPr/>
          </p:nvCxnSpPr>
          <p:spPr>
            <a:xfrm>
              <a:off x="1045024" y="2647040"/>
              <a:ext cx="5112000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5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B1900D4B-299E-452C-9DD3-9BBF870E9CC0}"/>
              </a:ext>
            </a:extLst>
          </p:cNvPr>
          <p:cNvSpPr txBox="1"/>
          <p:nvPr/>
        </p:nvSpPr>
        <p:spPr>
          <a:xfrm>
            <a:off x="971303" y="1927561"/>
            <a:ext cx="1322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accent2"/>
                </a:solidFill>
                <a:latin typeface="+mj-ea"/>
                <a:ea typeface="+mj-ea"/>
              </a:rPr>
              <a:t>设计师</a:t>
            </a:r>
            <a:endParaRPr lang="en-US" altLang="zh-CN" b="1" spc="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6" name="文本框 44">
            <a:extLst>
              <a:ext uri="{FF2B5EF4-FFF2-40B4-BE49-F238E27FC236}">
                <a16:creationId xmlns:a16="http://schemas.microsoft.com/office/drawing/2014/main" id="{EF23956D-45C8-4383-93EB-E70E9E0C5B46}"/>
              </a:ext>
            </a:extLst>
          </p:cNvPr>
          <p:cNvSpPr txBox="1"/>
          <p:nvPr/>
        </p:nvSpPr>
        <p:spPr>
          <a:xfrm>
            <a:off x="3813324" y="3201900"/>
            <a:ext cx="1169867" cy="261610"/>
          </a:xfrm>
          <a:prstGeom prst="rect">
            <a:avLst/>
          </a:prstGeom>
          <a:noFill/>
        </p:spPr>
        <p:txBody>
          <a:bodyPr vert="horz" wrap="square" lIns="0" rIns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100" dirty="0">
                <a:solidFill>
                  <a:schemeClr val="accent2"/>
                </a:solidFill>
                <a:latin typeface="+mn-ea"/>
                <a:cs typeface="OPPOSans R" panose="00020600040101010101" pitchFamily="18" charset="-122"/>
              </a:rPr>
              <a:t>扫码可联系作者</a:t>
            </a:r>
            <a:endParaRPr lang="zh-CN" altLang="en-US" sz="1600" dirty="0">
              <a:solidFill>
                <a:schemeClr val="accent2"/>
              </a:solidFill>
              <a:latin typeface="+mn-ea"/>
              <a:cs typeface="OPPOSans R" panose="00020600040101010101" pitchFamily="18" charset="-122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BD75AA8D-2CE4-4C62-A1E5-AB8E2531DC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6" y="2449636"/>
            <a:ext cx="766062" cy="7593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D1C9437-1EBE-4703-A8D8-B73D249D889A}"/>
              </a:ext>
            </a:extLst>
          </p:cNvPr>
          <p:cNvSpPr txBox="1"/>
          <p:nvPr/>
        </p:nvSpPr>
        <p:spPr>
          <a:xfrm>
            <a:off x="971303" y="2348298"/>
            <a:ext cx="2098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n-ea"/>
              </a:rPr>
              <a:t>清酒</a:t>
            </a:r>
            <a:r>
              <a:rPr lang="en-US" altLang="zh-CN" sz="1600" dirty="0">
                <a:solidFill>
                  <a:schemeClr val="accent2"/>
                </a:solidFill>
                <a:latin typeface="+mn-ea"/>
              </a:rPr>
              <a:t>Soleil</a:t>
            </a:r>
            <a:endParaRPr lang="zh-CN" altLang="en-US" sz="16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C3F1FD-6618-450D-8726-436BE80F048A}"/>
              </a:ext>
            </a:extLst>
          </p:cNvPr>
          <p:cNvSpPr txBox="1"/>
          <p:nvPr/>
        </p:nvSpPr>
        <p:spPr>
          <a:xfrm>
            <a:off x="971303" y="2741544"/>
            <a:ext cx="2460186" cy="55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壹周进步签约设计师</a:t>
            </a:r>
            <a:endParaRPr lang="en-US" altLang="zh-CN" sz="1200" dirty="0">
              <a:solidFill>
                <a:schemeClr val="accent2"/>
              </a:solidFill>
              <a:latin typeface="+mn-ea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accent2"/>
                </a:solidFill>
                <a:latin typeface="+mn-ea"/>
              </a:rPr>
              <a:t>艾迪鹅、一六视觉合作设计师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81EFEF7-C246-26DC-3DBA-DBB6041BD724}"/>
              </a:ext>
            </a:extLst>
          </p:cNvPr>
          <p:cNvSpPr txBox="1"/>
          <p:nvPr/>
        </p:nvSpPr>
        <p:spPr>
          <a:xfrm>
            <a:off x="8731038" y="4668953"/>
            <a:ext cx="2013948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1200" dirty="0" err="1">
                <a:solidFill>
                  <a:schemeClr val="accent2"/>
                </a:solidFill>
                <a:latin typeface="+mn-ea"/>
              </a:rPr>
              <a:t>OPPOSans</a:t>
            </a:r>
            <a:r>
              <a:rPr lang="en-US" altLang="zh-CN" sz="1200" dirty="0">
                <a:solidFill>
                  <a:schemeClr val="accent2"/>
                </a:solidFill>
                <a:latin typeface="+mn-ea"/>
              </a:rPr>
              <a:t> R</a:t>
            </a:r>
          </a:p>
        </p:txBody>
      </p:sp>
    </p:spTree>
    <p:extLst>
      <p:ext uri="{BB962C8B-B14F-4D97-AF65-F5344CB8AC3E}">
        <p14:creationId xmlns:p14="http://schemas.microsoft.com/office/powerpoint/2010/main" val="3883629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523023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98372" y="3588274"/>
            <a:ext cx="2951476" cy="458428"/>
            <a:chOff x="4980705" y="1803529"/>
            <a:chExt cx="3813754" cy="592358"/>
          </a:xfrm>
          <a:solidFill>
            <a:srgbClr val="00FFFF"/>
          </a:solidFill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049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清酒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Soleil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606632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Soleil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88868" y="1363343"/>
            <a:ext cx="4448267" cy="80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某不知名野生</a:t>
            </a:r>
            <a:r>
              <a:rPr lang="en-US" altLang="zh-CN" sz="2000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，定制设计、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交友欢迎＋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V: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「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 </a:t>
            </a:r>
            <a:r>
              <a:rPr lang="en-US" altLang="zh-CN" sz="2000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Soleil_YSY</a:t>
            </a:r>
            <a:r>
              <a:rPr lang="en-US" altLang="zh-CN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 </a:t>
            </a:r>
            <a:r>
              <a:rPr lang="zh-CN" altLang="en-US" sz="2000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」</a:t>
            </a:r>
            <a:endParaRPr lang="zh-CN" altLang="en-US" sz="2000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37629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pc="100" dirty="0">
                <a:solidFill>
                  <a:srgbClr val="00FFFF"/>
                </a:solidFill>
                <a:latin typeface="+mj-ea"/>
                <a:ea typeface="+mj-ea"/>
              </a:rPr>
              <a:t>设计者微信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B5FEAFA-0499-6760-0A14-D3ED45C748D5}"/>
              </a:ext>
            </a:extLst>
          </p:cNvPr>
          <p:cNvSpPr/>
          <p:nvPr/>
        </p:nvSpPr>
        <p:spPr>
          <a:xfrm flipV="1">
            <a:off x="5641009" y="1148059"/>
            <a:ext cx="3754783" cy="121807"/>
          </a:xfrm>
          <a:custGeom>
            <a:avLst/>
            <a:gdLst>
              <a:gd name="connsiteX0" fmla="*/ 0 w 4263390"/>
              <a:gd name="connsiteY0" fmla="*/ 0 h 148590"/>
              <a:gd name="connsiteX1" fmla="*/ 742950 w 4263390"/>
              <a:gd name="connsiteY1" fmla="*/ 0 h 148590"/>
              <a:gd name="connsiteX2" fmla="*/ 594360 w 4263390"/>
              <a:gd name="connsiteY2" fmla="*/ 148590 h 148590"/>
              <a:gd name="connsiteX3" fmla="*/ 1188720 w 4263390"/>
              <a:gd name="connsiteY3" fmla="*/ 0 h 148590"/>
              <a:gd name="connsiteX4" fmla="*/ 4263390 w 4263390"/>
              <a:gd name="connsiteY4" fmla="*/ 0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63390" h="148590">
                <a:moveTo>
                  <a:pt x="0" y="0"/>
                </a:moveTo>
                <a:lnTo>
                  <a:pt x="742950" y="0"/>
                </a:lnTo>
                <a:lnTo>
                  <a:pt x="594360" y="148590"/>
                </a:lnTo>
                <a:lnTo>
                  <a:pt x="1188720" y="0"/>
                </a:lnTo>
                <a:lnTo>
                  <a:pt x="4263390" y="0"/>
                </a:lnTo>
              </a:path>
            </a:pathLst>
          </a:custGeom>
          <a:noFill/>
          <a:ln w="15875">
            <a:solidFill>
              <a:srgbClr val="00F6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B3A221-29B1-B0EC-FA37-2DF4991BE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097" y="702084"/>
            <a:ext cx="1820744" cy="1820744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8F1A3C-594C-6612-D0BF-DFE5B8AEAA41}"/>
              </a:ext>
            </a:extLst>
          </p:cNvPr>
          <p:cNvSpPr/>
          <p:nvPr/>
        </p:nvSpPr>
        <p:spPr>
          <a:xfrm>
            <a:off x="499503" y="4205177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清酒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Soleil 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B5D44EB-2239-B499-907D-FD0D04D161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932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球">
            <a:extLst>
              <a:ext uri="{FF2B5EF4-FFF2-40B4-BE49-F238E27FC236}">
                <a16:creationId xmlns:a16="http://schemas.microsoft.com/office/drawing/2014/main" id="{FE869F78-0064-4A40-A5D9-B0FC4149969C}"/>
              </a:ext>
            </a:extLst>
          </p:cNvPr>
          <p:cNvSpPr/>
          <p:nvPr/>
        </p:nvSpPr>
        <p:spPr>
          <a:xfrm>
            <a:off x="12017726" y="4899274"/>
            <a:ext cx="586387" cy="58638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527601" y="5903876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球">
            <a:extLst>
              <a:ext uri="{FF2B5EF4-FFF2-40B4-BE49-F238E27FC236}">
                <a16:creationId xmlns:a16="http://schemas.microsoft.com/office/drawing/2014/main" id="{02074F9C-BC0A-4748-B3A9-307DDD7F65DC}"/>
              </a:ext>
            </a:extLst>
          </p:cNvPr>
          <p:cNvSpPr/>
          <p:nvPr/>
        </p:nvSpPr>
        <p:spPr>
          <a:xfrm>
            <a:off x="10940340" y="574594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@稿定PPT实验室 出品-8">
            <a:extLst>
              <a:ext uri="{FF2B5EF4-FFF2-40B4-BE49-F238E27FC236}">
                <a16:creationId xmlns:a16="http://schemas.microsoft.com/office/drawing/2014/main" id="{A9891212-1E58-490C-967C-C36B1B577DE4}"/>
              </a:ext>
            </a:extLst>
          </p:cNvPr>
          <p:cNvSpPr txBox="1"/>
          <p:nvPr/>
        </p:nvSpPr>
        <p:spPr>
          <a:xfrm>
            <a:off x="9773344" y="6095868"/>
            <a:ext cx="1869522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en-US" sz="1050" b="1" dirty="0"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cs typeface="阿里巴巴普惠体 Medium" panose="00020600040101010101" pitchFamily="18" charset="-122"/>
              </a:rPr>
              <a:t>THSIS DEFENSE TEMPLATE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sp>
        <p:nvSpPr>
          <p:cNvPr id="188" name="@稿定PPT实验室 出品-8">
            <a:extLst>
              <a:ext uri="{FF2B5EF4-FFF2-40B4-BE49-F238E27FC236}">
                <a16:creationId xmlns:a16="http://schemas.microsoft.com/office/drawing/2014/main" id="{4B39094D-84D9-4EA8-8C08-4A33CBA918F1}"/>
              </a:ext>
            </a:extLst>
          </p:cNvPr>
          <p:cNvSpPr txBox="1"/>
          <p:nvPr/>
        </p:nvSpPr>
        <p:spPr>
          <a:xfrm>
            <a:off x="10539046" y="5919176"/>
            <a:ext cx="1103820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阿里巴巴普惠体 Medium" panose="00020600040101010101" pitchFamily="18" charset="-122"/>
              </a:rPr>
              <a:t>论文答辩模板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7598F2-BE42-4368-922B-00CBE209E64E}"/>
              </a:ext>
            </a:extLst>
          </p:cNvPr>
          <p:cNvGrpSpPr/>
          <p:nvPr/>
        </p:nvGrpSpPr>
        <p:grpSpPr>
          <a:xfrm>
            <a:off x="954915" y="1548829"/>
            <a:ext cx="10330285" cy="4266701"/>
            <a:chOff x="1383506" y="1179856"/>
            <a:chExt cx="10330285" cy="426670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FFA3CD-FA21-4B1F-A9F4-506B05ACB0C2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39FEDE17-CB4C-405D-A09A-62F218E07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5B25F7D4-4F8C-4D04-BB64-C2C0680976F8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6AE6F697-AB95-4CBA-92FB-AD375E664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6BDBA809-597F-49AD-B2A9-4883200ACC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168420F1-A586-499C-B56F-7C600A7382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6F7DD181-3329-4B95-A29E-3F5781C23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B197131B-037B-4AA8-8169-0692D7014D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C48C1FD7-24A0-4FCF-BE30-3F6396B2F6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D34BA3B-AD3D-42D1-B244-2145A0615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500CE556-E98B-4A85-A78B-6603787AB3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5805D17D-4F4E-441A-9627-D8EE4CF02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C4BFFB3A-42FF-4753-B125-30B22652FB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D31DFFDD-FD82-4657-B4F3-C594624767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3CFE931E-E4C3-4698-A528-062956E692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8098B3C8-3A46-4558-83B7-07BC879E40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850AD806-5E6F-4FDD-BCC9-7E39A2B5A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8E03ED3F-CF30-42FB-8B9B-B2038590CA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3E1B08CD-78C3-427A-A450-9701FC8B3C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1A5DFE94-C58D-4FBA-B017-B11D580B36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2D3ED541-09B8-4040-95F0-CC37C289DE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575C43A6-6C1B-413F-BFD6-AF139F4AA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456EA2CE-8A4A-4ACB-8F51-8D2B14BF1D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5A5289BE-7553-4666-AC40-85A65E0AF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0F8C088E-8C24-42A9-9CEC-F43D4AA2EF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52CB7CFB-AFA9-4ADF-909A-055044E9AF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99E80A29-7C0D-4CF5-9362-0B1B8EB6E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16D621B-9006-4E44-8BCC-5ADE55936597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5134BBFF-8D65-4E66-849D-3571C89D98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818F2B7-6968-4B61-BC4C-0A1977012531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1EF98A00-E62D-4DCD-8EA2-F6B740260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1394EAB4-0C37-449C-B687-BB3626201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id="{41D37DAF-CE79-4CB4-999B-3B2CC94081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54AF348F-B16D-43C5-80BE-BB3A476B7A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2DABAA81-27DB-40D8-BE5F-73015144D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E0459867-C6CC-4BB3-8D2F-099A4B3863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9F9BF3D5-875E-4C93-9219-1366B387EF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7EF43D37-EC39-4480-B76E-A40FB6F81B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137166FD-EAC1-4D4A-A24A-867F53C52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AC0EA5DB-273A-409A-A253-A6EC80489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6885D0D4-BDD8-41B3-B92A-9479C1E628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88DBD58-77DE-44E4-91F0-C13F72D60D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E74DD3B3-C8A6-401F-A66A-E3111C99D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34445572-D4FB-47EC-B397-2DB21BA822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2BB9ECE1-A0F8-4C90-A998-07F16078D2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3467749F-175E-44F8-9979-9647B5F9C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62AF1382-D10E-4124-BA0E-B8607E5C14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7F738750-F21D-4F43-820A-B818E71F63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2D0534C5-0A87-401B-8CED-65B1D35A13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0954D92C-3452-4CF1-99B5-8401FE52DB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B38C62B3-6D47-4723-A061-B1AC4F911E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F33CE7D4-EF95-4D10-9DA9-62B95D60E3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2E3FC0D9-1767-45EF-9578-C3DCD9108F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5E5BC6AB-A78B-44EA-90BA-87C1D52578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BEE07E2-479C-4D7D-AE4D-AB7601D1ECE3}"/>
              </a:ext>
            </a:extLst>
          </p:cNvPr>
          <p:cNvSpPr txBox="1"/>
          <p:nvPr/>
        </p:nvSpPr>
        <p:spPr>
          <a:xfrm>
            <a:off x="4306578" y="1688148"/>
            <a:ext cx="3631315" cy="685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4800" i="1" dirty="0">
                <a:gradFill>
                  <a:gsLst>
                    <a:gs pos="0">
                      <a:schemeClr val="accent4"/>
                    </a:gs>
                    <a:gs pos="4600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PART ONE</a:t>
            </a:r>
            <a:endParaRPr lang="zh-CN" altLang="en-US" sz="4800" i="1" dirty="0">
              <a:gradFill>
                <a:gsLst>
                  <a:gs pos="0">
                    <a:schemeClr val="accent4"/>
                  </a:gs>
                  <a:gs pos="4600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D5B29C4-554A-4FC7-93D0-2F6912711C7B}"/>
              </a:ext>
            </a:extLst>
          </p:cNvPr>
          <p:cNvGrpSpPr/>
          <p:nvPr/>
        </p:nvGrpSpPr>
        <p:grpSpPr>
          <a:xfrm>
            <a:off x="3800961" y="1523565"/>
            <a:ext cx="4642549" cy="1022672"/>
            <a:chOff x="3415950" y="1331058"/>
            <a:chExt cx="4642549" cy="102267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12F6C35-AF19-48A3-AF4A-558588F6B649}"/>
                </a:ext>
              </a:extLst>
            </p:cNvPr>
            <p:cNvGrpSpPr/>
            <p:nvPr/>
          </p:nvGrpSpPr>
          <p:grpSpPr>
            <a:xfrm>
              <a:off x="3415950" y="1331058"/>
              <a:ext cx="3144679" cy="557124"/>
              <a:chOff x="3136415" y="1798498"/>
              <a:chExt cx="3144679" cy="557124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0AF4CF2-9C39-4EF2-8419-2E30F5434F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6415" y="1798498"/>
                <a:ext cx="125179" cy="557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E988EF0-32FC-4379-8CC8-6E8DC0A902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61594" y="1798498"/>
                <a:ext cx="3019500" cy="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32EAFD2-DF69-45BA-9EE3-0DE6D5541678}"/>
                </a:ext>
              </a:extLst>
            </p:cNvPr>
            <p:cNvGrpSpPr/>
            <p:nvPr/>
          </p:nvGrpSpPr>
          <p:grpSpPr>
            <a:xfrm>
              <a:off x="4893971" y="1796606"/>
              <a:ext cx="3144679" cy="557124"/>
              <a:chOff x="7970214" y="2084972"/>
              <a:chExt cx="3144679" cy="557124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44DB8853-E82F-4880-8E76-E2F755B844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89714" y="2084972"/>
                <a:ext cx="125179" cy="557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BC599F4D-B1D7-4E6E-8A25-BC34594ACC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70214" y="2642096"/>
                <a:ext cx="3019500" cy="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24BBF9D-2894-4F9C-9B7F-AE1C869BA3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5950" y="1475299"/>
              <a:ext cx="928806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682EAD9E-CA35-4E21-954E-3A482455A7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29693" y="2205217"/>
              <a:ext cx="9288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B749F55-49D0-401A-BEAB-9A5FC305D03B}"/>
              </a:ext>
            </a:extLst>
          </p:cNvPr>
          <p:cNvGrpSpPr/>
          <p:nvPr/>
        </p:nvGrpSpPr>
        <p:grpSpPr>
          <a:xfrm flipH="1">
            <a:off x="10977415" y="1479301"/>
            <a:ext cx="281517" cy="281517"/>
            <a:chOff x="689649" y="517897"/>
            <a:chExt cx="281517" cy="281517"/>
          </a:xfrm>
        </p:grpSpPr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950B08E3-431B-4806-8135-6B0C2E6927E0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F7581778-285F-48A2-9025-6F97E45218DF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E7E809EB-3981-4688-924B-0A63F054DB09}"/>
              </a:ext>
            </a:extLst>
          </p:cNvPr>
          <p:cNvGrpSpPr/>
          <p:nvPr/>
        </p:nvGrpSpPr>
        <p:grpSpPr>
          <a:xfrm flipV="1">
            <a:off x="925200" y="5477737"/>
            <a:ext cx="281517" cy="281517"/>
            <a:chOff x="689649" y="517897"/>
            <a:chExt cx="281517" cy="281517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4FE67AF-FBAF-4796-BB4B-642ACE6190B3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90E02782-6BB2-4713-8877-12D2B610DE2D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646186DA-767C-4455-B18F-6B74F3D5DA6E}"/>
              </a:ext>
            </a:extLst>
          </p:cNvPr>
          <p:cNvCxnSpPr>
            <a:cxnSpLocks/>
          </p:cNvCxnSpPr>
          <p:nvPr/>
        </p:nvCxnSpPr>
        <p:spPr>
          <a:xfrm>
            <a:off x="5115966" y="4600671"/>
            <a:ext cx="2008184" cy="0"/>
          </a:xfrm>
          <a:prstGeom prst="line">
            <a:avLst/>
          </a:prstGeom>
          <a:ln w="12700">
            <a:gradFill>
              <a:gsLst>
                <a:gs pos="98876">
                  <a:schemeClr val="accent4">
                    <a:alpha val="0"/>
                  </a:schemeClr>
                </a:gs>
                <a:gs pos="49000">
                  <a:schemeClr val="accent5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>
            <a:extLst>
              <a:ext uri="{FF2B5EF4-FFF2-40B4-BE49-F238E27FC236}">
                <a16:creationId xmlns:a16="http://schemas.microsoft.com/office/drawing/2014/main" id="{0CBE12B2-8DE6-42EC-A076-0D3945B877CA}"/>
              </a:ext>
            </a:extLst>
          </p:cNvPr>
          <p:cNvSpPr/>
          <p:nvPr/>
        </p:nvSpPr>
        <p:spPr>
          <a:xfrm flipH="1">
            <a:off x="10199531" y="4860024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>
            <a:extLst>
              <a:ext uri="{FF2B5EF4-FFF2-40B4-BE49-F238E27FC236}">
                <a16:creationId xmlns:a16="http://schemas.microsoft.com/office/drawing/2014/main" id="{00D7645D-E69F-4BF6-9E8D-F7DCACFE1C3E}"/>
              </a:ext>
            </a:extLst>
          </p:cNvPr>
          <p:cNvSpPr/>
          <p:nvPr/>
        </p:nvSpPr>
        <p:spPr>
          <a:xfrm flipV="1">
            <a:off x="1653580" y="2754833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2989C2AC-2DCB-4766-B72A-B9DDBCD2852B}"/>
              </a:ext>
            </a:extLst>
          </p:cNvPr>
          <p:cNvCxnSpPr>
            <a:cxnSpLocks/>
          </p:cNvCxnSpPr>
          <p:nvPr/>
        </p:nvCxnSpPr>
        <p:spPr>
          <a:xfrm>
            <a:off x="2036949" y="4899274"/>
            <a:ext cx="2226354" cy="0"/>
          </a:xfrm>
          <a:prstGeom prst="line">
            <a:avLst/>
          </a:prstGeom>
          <a:ln cmpd="sng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DCE03B22-F369-4EDB-8D4B-88293A35DC9C}"/>
              </a:ext>
            </a:extLst>
          </p:cNvPr>
          <p:cNvCxnSpPr>
            <a:cxnSpLocks/>
          </p:cNvCxnSpPr>
          <p:nvPr/>
        </p:nvCxnSpPr>
        <p:spPr>
          <a:xfrm>
            <a:off x="7819007" y="2948265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9671A313-A347-4A4A-8193-1722A4B6B333}"/>
              </a:ext>
            </a:extLst>
          </p:cNvPr>
          <p:cNvSpPr/>
          <p:nvPr/>
        </p:nvSpPr>
        <p:spPr>
          <a:xfrm>
            <a:off x="1647729" y="2764897"/>
            <a:ext cx="8792016" cy="2316030"/>
          </a:xfrm>
          <a:prstGeom prst="snip2DiagRect">
            <a:avLst>
              <a:gd name="adj1" fmla="val 16167"/>
              <a:gd name="adj2" fmla="val 16667"/>
            </a:avLst>
          </a:prstGeom>
          <a:gradFill>
            <a:gsLst>
              <a:gs pos="0">
                <a:schemeClr val="accent4">
                  <a:alpha val="18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5400" b="1" dirty="0"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9C30A2-42BB-88D7-2DEF-61993E1B2ADC}"/>
              </a:ext>
            </a:extLst>
          </p:cNvPr>
          <p:cNvGrpSpPr/>
          <p:nvPr/>
        </p:nvGrpSpPr>
        <p:grpSpPr>
          <a:xfrm>
            <a:off x="-820123" y="517606"/>
            <a:ext cx="2730985" cy="276999"/>
            <a:chOff x="-820123" y="517606"/>
            <a:chExt cx="2730985" cy="276999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DB9AD7E-FF63-61A2-6FD0-FD6CE3ACB17C}"/>
                </a:ext>
              </a:extLst>
            </p:cNvPr>
            <p:cNvSpPr txBox="1"/>
            <p:nvPr/>
          </p:nvSpPr>
          <p:spPr>
            <a:xfrm>
              <a:off x="668399" y="517606"/>
              <a:ext cx="12424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阿里巴巴普惠体 L" panose="00020600040101010101" pitchFamily="18" charset="-122"/>
                </a:rPr>
                <a:t>LOGO HREH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阿里巴巴普惠体 L" panose="00020600040101010101" pitchFamily="18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CC21D238-CF9B-A4E2-1EDD-E535FCA890A3}"/>
                </a:ext>
              </a:extLst>
            </p:cNvPr>
            <p:cNvGrpSpPr/>
            <p:nvPr/>
          </p:nvGrpSpPr>
          <p:grpSpPr>
            <a:xfrm flipH="1">
              <a:off x="-820123" y="537462"/>
              <a:ext cx="1537804" cy="237286"/>
              <a:chOff x="8867382" y="3818034"/>
              <a:chExt cx="2645775" cy="408248"/>
            </a:xfrm>
          </p:grpSpPr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2AC7575A-8678-9AB9-E2ED-114FECA6926C}"/>
                  </a:ext>
                </a:extLst>
              </p:cNvPr>
              <p:cNvSpPr/>
              <p:nvPr/>
            </p:nvSpPr>
            <p:spPr>
              <a:xfrm flipH="1" flipV="1">
                <a:off x="9027972" y="3895446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93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1E0D6C7F-C6C0-B352-B320-A999B515B8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7382" y="422628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1F389B73-C250-ED82-A3CA-340C971B2D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2327" y="415105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7C400BB-03B1-0E72-BD11-2C0CB9526C74}"/>
                  </a:ext>
                </a:extLst>
              </p:cNvPr>
              <p:cNvSpPr/>
              <p:nvPr/>
            </p:nvSpPr>
            <p:spPr>
              <a:xfrm flipH="1">
                <a:off x="8975891" y="3818034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4D7049BC-FDB8-77A0-D3B4-62F4A8DF51C6}"/>
              </a:ext>
            </a:extLst>
          </p:cNvPr>
          <p:cNvSpPr txBox="1"/>
          <p:nvPr/>
        </p:nvSpPr>
        <p:spPr>
          <a:xfrm>
            <a:off x="2245160" y="3178082"/>
            <a:ext cx="7458162" cy="685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6000" b="1" dirty="0">
                <a:solidFill>
                  <a:schemeClr val="accent2"/>
                </a:solidFill>
                <a:latin typeface="+mj-ea"/>
                <a:ea typeface="+mj-ea"/>
              </a:rPr>
              <a:t>研究思路与研究方法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C4ACA8E-1919-86DE-9788-9F968B06ED34}"/>
              </a:ext>
            </a:extLst>
          </p:cNvPr>
          <p:cNvSpPr txBox="1"/>
          <p:nvPr/>
        </p:nvSpPr>
        <p:spPr>
          <a:xfrm>
            <a:off x="2292769" y="4045515"/>
            <a:ext cx="7388666" cy="2610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b="1" i="1" dirty="0">
                <a:gradFill>
                  <a:gsLst>
                    <a:gs pos="0">
                      <a:schemeClr val="accent4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a typeface="+mj-ea"/>
              </a:rPr>
              <a:t>RESEARCH IDEAS AND RESEARCH METHODS</a:t>
            </a:r>
            <a:endParaRPr lang="zh-CN" altLang="en-US" sz="1400" b="1" i="1" dirty="0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5400000" scaled="1"/>
              </a:gradFill>
              <a:ea typeface="+mj-ea"/>
            </a:endParaRPr>
          </a:p>
        </p:txBody>
      </p:sp>
      <p:pic>
        <p:nvPicPr>
          <p:cNvPr id="111" name="图片 110" descr="黑暗中的光&#10;&#10;描述已自动生成">
            <a:extLst>
              <a:ext uri="{FF2B5EF4-FFF2-40B4-BE49-F238E27FC236}">
                <a16:creationId xmlns:a16="http://schemas.microsoft.com/office/drawing/2014/main" id="{3322A2AD-D078-B3AE-A980-B1F162387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saturation sat="153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72" y="4362104"/>
            <a:ext cx="2585115" cy="143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004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4B3C58D7-86FF-4BE6-B736-0644B9D0738A}"/>
              </a:ext>
            </a:extLst>
          </p:cNvPr>
          <p:cNvGrpSpPr/>
          <p:nvPr/>
        </p:nvGrpSpPr>
        <p:grpSpPr>
          <a:xfrm>
            <a:off x="663189" y="1468627"/>
            <a:ext cx="10868301" cy="4809837"/>
            <a:chOff x="663189" y="1468627"/>
            <a:chExt cx="10868301" cy="4809837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EACAB17F-9AB4-4058-B92E-4D75C8BD76BD}"/>
                </a:ext>
              </a:extLst>
            </p:cNvPr>
            <p:cNvGrpSpPr/>
            <p:nvPr/>
          </p:nvGrpSpPr>
          <p:grpSpPr>
            <a:xfrm>
              <a:off x="933127" y="1729111"/>
              <a:ext cx="10330285" cy="4266701"/>
              <a:chOff x="1383506" y="1179856"/>
              <a:chExt cx="10330285" cy="4266701"/>
            </a:xfrm>
          </p:grpSpPr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B4727638-180B-4BF2-B508-B317957B97DA}"/>
                  </a:ext>
                </a:extLst>
              </p:cNvPr>
              <p:cNvGrpSpPr/>
              <p:nvPr/>
            </p:nvGrpSpPr>
            <p:grpSpPr>
              <a:xfrm>
                <a:off x="1383506" y="1179856"/>
                <a:ext cx="5165883" cy="4266701"/>
                <a:chOff x="-18081" y="-53088"/>
                <a:chExt cx="12098773" cy="6937289"/>
              </a:xfrm>
            </p:grpSpPr>
            <p:cxnSp>
              <p:nvCxnSpPr>
                <p:cNvPr id="174" name="直接连接符 173">
                  <a:extLst>
                    <a:ext uri="{FF2B5EF4-FFF2-40B4-BE49-F238E27FC236}">
                      <a16:creationId xmlns:a16="http://schemas.microsoft.com/office/drawing/2014/main" id="{F3CE9979-A266-4EB1-97E4-C1FD4E0F34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05511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5" name="组合 174">
                  <a:extLst>
                    <a:ext uri="{FF2B5EF4-FFF2-40B4-BE49-F238E27FC236}">
                      <a16:creationId xmlns:a16="http://schemas.microsoft.com/office/drawing/2014/main" id="{50DCC309-C184-4F4A-B5C9-28BB35453D62}"/>
                    </a:ext>
                  </a:extLst>
                </p:cNvPr>
                <p:cNvGrpSpPr/>
                <p:nvPr/>
              </p:nvGrpSpPr>
              <p:grpSpPr>
                <a:xfrm>
                  <a:off x="-18081" y="-53088"/>
                  <a:ext cx="12098773" cy="6937289"/>
                  <a:chOff x="-18081" y="-53088"/>
                  <a:chExt cx="12098773" cy="6937289"/>
                </a:xfrm>
              </p:grpSpPr>
              <p:cxnSp>
                <p:nvCxnSpPr>
                  <p:cNvPr id="176" name="直接连接符 175">
                    <a:extLst>
                      <a:ext uri="{FF2B5EF4-FFF2-40B4-BE49-F238E27FC236}">
                        <a16:creationId xmlns:a16="http://schemas.microsoft.com/office/drawing/2014/main" id="{32541A41-0F88-4A4C-9ABD-3113DABA72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715226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>
                    <a:extLst>
                      <a:ext uri="{FF2B5EF4-FFF2-40B4-BE49-F238E27FC236}">
                        <a16:creationId xmlns:a16="http://schemas.microsoft.com/office/drawing/2014/main" id="{48CDFE51-2A5B-4C63-BEC3-50940E8757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1483540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>
                    <a:extLst>
                      <a:ext uri="{FF2B5EF4-FFF2-40B4-BE49-F238E27FC236}">
                        <a16:creationId xmlns:a16="http://schemas.microsoft.com/office/drawing/2014/main" id="{322867C0-749F-4B66-A5BD-94A9A6F112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2251854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直接连接符 178">
                    <a:extLst>
                      <a:ext uri="{FF2B5EF4-FFF2-40B4-BE49-F238E27FC236}">
                        <a16:creationId xmlns:a16="http://schemas.microsoft.com/office/drawing/2014/main" id="{1D6C07C8-5AFA-44CB-BB9B-51518FA5B1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3020168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>
                    <a:extLst>
                      <a:ext uri="{FF2B5EF4-FFF2-40B4-BE49-F238E27FC236}">
                        <a16:creationId xmlns:a16="http://schemas.microsoft.com/office/drawing/2014/main" id="{0412D4F6-EDD3-4861-96EE-0999BC5058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3788482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直接连接符 180">
                    <a:extLst>
                      <a:ext uri="{FF2B5EF4-FFF2-40B4-BE49-F238E27FC236}">
                        <a16:creationId xmlns:a16="http://schemas.microsoft.com/office/drawing/2014/main" id="{CCAA2C01-2FF1-4EB0-97AB-46201EA03E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4556796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直接连接符 181">
                    <a:extLst>
                      <a:ext uri="{FF2B5EF4-FFF2-40B4-BE49-F238E27FC236}">
                        <a16:creationId xmlns:a16="http://schemas.microsoft.com/office/drawing/2014/main" id="{E52AC27E-CE07-42D8-9451-B58439F74F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5325110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直接连接符 182">
                    <a:extLst>
                      <a:ext uri="{FF2B5EF4-FFF2-40B4-BE49-F238E27FC236}">
                        <a16:creationId xmlns:a16="http://schemas.microsoft.com/office/drawing/2014/main" id="{831CB745-65C2-4E2B-91B5-1F71C995CD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6093424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4" name="直接连接符 183">
                    <a:extLst>
                      <a:ext uri="{FF2B5EF4-FFF2-40B4-BE49-F238E27FC236}">
                        <a16:creationId xmlns:a16="http://schemas.microsoft.com/office/drawing/2014/main" id="{419293F5-5C29-42BE-B972-DEE064EC59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44290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直接连接符 184">
                    <a:extLst>
                      <a:ext uri="{FF2B5EF4-FFF2-40B4-BE49-F238E27FC236}">
                        <a16:creationId xmlns:a16="http://schemas.microsoft.com/office/drawing/2014/main" id="{389E84CF-1DA8-4157-9259-BE3B2A4CD6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0666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>
                    <a:extLst>
                      <a:ext uri="{FF2B5EF4-FFF2-40B4-BE49-F238E27FC236}">
                        <a16:creationId xmlns:a16="http://schemas.microsoft.com/office/drawing/2014/main" id="{5244D6E8-6396-4B59-8AB8-3AB93AB5C6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9032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直接连接符 186">
                    <a:extLst>
                      <a:ext uri="{FF2B5EF4-FFF2-40B4-BE49-F238E27FC236}">
                        <a16:creationId xmlns:a16="http://schemas.microsoft.com/office/drawing/2014/main" id="{D7A60B9B-EA44-4661-8B39-59D52CC4CE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31403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>
                    <a:extLst>
                      <a:ext uri="{FF2B5EF4-FFF2-40B4-BE49-F238E27FC236}">
                        <a16:creationId xmlns:a16="http://schemas.microsoft.com/office/drawing/2014/main" id="{ED70C30D-A9F6-4F69-8899-DF517215D4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293774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>
                    <a:extLst>
                      <a:ext uri="{FF2B5EF4-FFF2-40B4-BE49-F238E27FC236}">
                        <a16:creationId xmlns:a16="http://schemas.microsoft.com/office/drawing/2014/main" id="{B0205012-0D3A-48DB-8E04-9EF20B2D4D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156145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>
                    <a:extLst>
                      <a:ext uri="{FF2B5EF4-FFF2-40B4-BE49-F238E27FC236}">
                        <a16:creationId xmlns:a16="http://schemas.microsoft.com/office/drawing/2014/main" id="{6878B3BB-8DED-486A-AC6C-E91F4945F3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18516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>
                    <a:extLst>
                      <a:ext uri="{FF2B5EF4-FFF2-40B4-BE49-F238E27FC236}">
                        <a16:creationId xmlns:a16="http://schemas.microsoft.com/office/drawing/2014/main" id="{9AC406AC-511E-41DE-A208-1222779E54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880887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>
                    <a:extLst>
                      <a:ext uri="{FF2B5EF4-FFF2-40B4-BE49-F238E27FC236}">
                        <a16:creationId xmlns:a16="http://schemas.microsoft.com/office/drawing/2014/main" id="{EA2FF636-B33C-4097-9FD7-29CD39E7D1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743258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>
                    <a:extLst>
                      <a:ext uri="{FF2B5EF4-FFF2-40B4-BE49-F238E27FC236}">
                        <a16:creationId xmlns:a16="http://schemas.microsoft.com/office/drawing/2014/main" id="{AE2F58DA-319D-4336-AC0E-FEFEA3FC9E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605629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>
                    <a:extLst>
                      <a:ext uri="{FF2B5EF4-FFF2-40B4-BE49-F238E27FC236}">
                        <a16:creationId xmlns:a16="http://schemas.microsoft.com/office/drawing/2014/main" id="{7160A422-FE29-4F58-B0BB-347389A889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468000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>
                    <a:extLst>
                      <a:ext uri="{FF2B5EF4-FFF2-40B4-BE49-F238E27FC236}">
                        <a16:creationId xmlns:a16="http://schemas.microsoft.com/office/drawing/2014/main" id="{54F36CEF-094D-4B38-AB7D-F4693B1A16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33037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直接连接符 195">
                    <a:extLst>
                      <a:ext uri="{FF2B5EF4-FFF2-40B4-BE49-F238E27FC236}">
                        <a16:creationId xmlns:a16="http://schemas.microsoft.com/office/drawing/2014/main" id="{5AC91742-1F02-4D03-93CC-38AD93CE07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192742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直接连接符 196">
                    <a:extLst>
                      <a:ext uri="{FF2B5EF4-FFF2-40B4-BE49-F238E27FC236}">
                        <a16:creationId xmlns:a16="http://schemas.microsoft.com/office/drawing/2014/main" id="{8964AE2E-DFC4-4947-9CE0-13DC0F90C1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808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" name="直接连接符 197">
                    <a:extLst>
                      <a:ext uri="{FF2B5EF4-FFF2-40B4-BE49-F238E27FC236}">
                        <a16:creationId xmlns:a16="http://schemas.microsoft.com/office/drawing/2014/main" id="{F15C66D4-B0B1-4503-8AA1-083383CFBF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6861739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>
                    <a:extLst>
                      <a:ext uri="{FF2B5EF4-FFF2-40B4-BE49-F238E27FC236}">
                        <a16:creationId xmlns:a16="http://schemas.microsoft.com/office/drawing/2014/main" id="{D74DC3C9-C275-47ED-A63C-E6E6FE339A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-53088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D4D33E9C-69BC-4BBC-A060-E7B9C88BBAAE}"/>
                  </a:ext>
                </a:extLst>
              </p:cNvPr>
              <p:cNvGrpSpPr/>
              <p:nvPr/>
            </p:nvGrpSpPr>
            <p:grpSpPr>
              <a:xfrm>
                <a:off x="6547908" y="1179856"/>
                <a:ext cx="5165883" cy="4266701"/>
                <a:chOff x="-18081" y="-53088"/>
                <a:chExt cx="12098773" cy="6937289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60B82B2B-2367-4EFA-8CAB-7D4A7D362D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05511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9" name="组合 148">
                  <a:extLst>
                    <a:ext uri="{FF2B5EF4-FFF2-40B4-BE49-F238E27FC236}">
                      <a16:creationId xmlns:a16="http://schemas.microsoft.com/office/drawing/2014/main" id="{CAC494EE-7B36-4BA3-B180-7A73A79340A4}"/>
                    </a:ext>
                  </a:extLst>
                </p:cNvPr>
                <p:cNvGrpSpPr/>
                <p:nvPr/>
              </p:nvGrpSpPr>
              <p:grpSpPr>
                <a:xfrm>
                  <a:off x="-18081" y="-53088"/>
                  <a:ext cx="12098773" cy="6937289"/>
                  <a:chOff x="-18081" y="-53088"/>
                  <a:chExt cx="12098773" cy="6937289"/>
                </a:xfrm>
              </p:grpSpPr>
              <p:cxnSp>
                <p:nvCxnSpPr>
                  <p:cNvPr id="150" name="直接连接符 149">
                    <a:extLst>
                      <a:ext uri="{FF2B5EF4-FFF2-40B4-BE49-F238E27FC236}">
                        <a16:creationId xmlns:a16="http://schemas.microsoft.com/office/drawing/2014/main" id="{17BCAA51-EE06-418A-8F5B-0B2FECE3C0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715226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>
                    <a:extLst>
                      <a:ext uri="{FF2B5EF4-FFF2-40B4-BE49-F238E27FC236}">
                        <a16:creationId xmlns:a16="http://schemas.microsoft.com/office/drawing/2014/main" id="{354ABD54-9DB8-4998-A879-E9209278C6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1483540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>
                    <a:extLst>
                      <a:ext uri="{FF2B5EF4-FFF2-40B4-BE49-F238E27FC236}">
                        <a16:creationId xmlns:a16="http://schemas.microsoft.com/office/drawing/2014/main" id="{02BBD4BD-DA86-4AC0-B56A-EBA973351F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2251854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>
                    <a:extLst>
                      <a:ext uri="{FF2B5EF4-FFF2-40B4-BE49-F238E27FC236}">
                        <a16:creationId xmlns:a16="http://schemas.microsoft.com/office/drawing/2014/main" id="{A7B1F171-CF0B-4CF1-B270-C8A2AD8A9F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3020168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>
                    <a:extLst>
                      <a:ext uri="{FF2B5EF4-FFF2-40B4-BE49-F238E27FC236}">
                        <a16:creationId xmlns:a16="http://schemas.microsoft.com/office/drawing/2014/main" id="{1F0F4AE6-9783-45F5-AF51-81F55D0841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3788482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>
                    <a:extLst>
                      <a:ext uri="{FF2B5EF4-FFF2-40B4-BE49-F238E27FC236}">
                        <a16:creationId xmlns:a16="http://schemas.microsoft.com/office/drawing/2014/main" id="{9F142AEE-43DB-40AD-91C2-AD34268E14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4556796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>
                    <a:extLst>
                      <a:ext uri="{FF2B5EF4-FFF2-40B4-BE49-F238E27FC236}">
                        <a16:creationId xmlns:a16="http://schemas.microsoft.com/office/drawing/2014/main" id="{C44FBA01-2552-4DC4-807A-5087758AD7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5325110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>
                    <a:extLst>
                      <a:ext uri="{FF2B5EF4-FFF2-40B4-BE49-F238E27FC236}">
                        <a16:creationId xmlns:a16="http://schemas.microsoft.com/office/drawing/2014/main" id="{8BE1F4FE-06C1-4A28-9EEB-DDDE566ED5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6093424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直接连接符 157">
                    <a:extLst>
                      <a:ext uri="{FF2B5EF4-FFF2-40B4-BE49-F238E27FC236}">
                        <a16:creationId xmlns:a16="http://schemas.microsoft.com/office/drawing/2014/main" id="{A4967668-FAC3-49B6-840F-22A180F9B7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44290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9" name="直接连接符 158">
                    <a:extLst>
                      <a:ext uri="{FF2B5EF4-FFF2-40B4-BE49-F238E27FC236}">
                        <a16:creationId xmlns:a16="http://schemas.microsoft.com/office/drawing/2014/main" id="{EF0DC7FA-00A5-4DD3-A509-514E121CA9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0666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>
                    <a:extLst>
                      <a:ext uri="{FF2B5EF4-FFF2-40B4-BE49-F238E27FC236}">
                        <a16:creationId xmlns:a16="http://schemas.microsoft.com/office/drawing/2014/main" id="{96E68AA8-D857-4543-A18C-68CD700C39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9032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>
                    <a:extLst>
                      <a:ext uri="{FF2B5EF4-FFF2-40B4-BE49-F238E27FC236}">
                        <a16:creationId xmlns:a16="http://schemas.microsoft.com/office/drawing/2014/main" id="{37625262-E211-4732-94A0-A567A3C639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31403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>
                    <a:extLst>
                      <a:ext uri="{FF2B5EF4-FFF2-40B4-BE49-F238E27FC236}">
                        <a16:creationId xmlns:a16="http://schemas.microsoft.com/office/drawing/2014/main" id="{996C2E2B-62BC-47E8-B4F1-C1C1D772F2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293774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>
                    <a:extLst>
                      <a:ext uri="{FF2B5EF4-FFF2-40B4-BE49-F238E27FC236}">
                        <a16:creationId xmlns:a16="http://schemas.microsoft.com/office/drawing/2014/main" id="{57DF325A-998E-4567-B993-F63FCE2B60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156145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>
                    <a:extLst>
                      <a:ext uri="{FF2B5EF4-FFF2-40B4-BE49-F238E27FC236}">
                        <a16:creationId xmlns:a16="http://schemas.microsoft.com/office/drawing/2014/main" id="{C2874872-3706-4E0C-A8C6-5485BA646A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18516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>
                    <a:extLst>
                      <a:ext uri="{FF2B5EF4-FFF2-40B4-BE49-F238E27FC236}">
                        <a16:creationId xmlns:a16="http://schemas.microsoft.com/office/drawing/2014/main" id="{474E4886-A5BF-4B8C-8C2F-3A10D08E70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880887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>
                    <a:extLst>
                      <a:ext uri="{FF2B5EF4-FFF2-40B4-BE49-F238E27FC236}">
                        <a16:creationId xmlns:a16="http://schemas.microsoft.com/office/drawing/2014/main" id="{880171BC-7C98-4C16-BE52-487465E633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743258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>
                    <a:extLst>
                      <a:ext uri="{FF2B5EF4-FFF2-40B4-BE49-F238E27FC236}">
                        <a16:creationId xmlns:a16="http://schemas.microsoft.com/office/drawing/2014/main" id="{228D4F6A-F5FA-4D02-A740-0B923E0625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605629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>
                    <a:extLst>
                      <a:ext uri="{FF2B5EF4-FFF2-40B4-BE49-F238E27FC236}">
                        <a16:creationId xmlns:a16="http://schemas.microsoft.com/office/drawing/2014/main" id="{36502E50-FD66-4C55-9E91-255A9C77A4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468000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>
                    <a:extLst>
                      <a:ext uri="{FF2B5EF4-FFF2-40B4-BE49-F238E27FC236}">
                        <a16:creationId xmlns:a16="http://schemas.microsoft.com/office/drawing/2014/main" id="{2B0C1EA6-B0C7-4D52-9827-3808AE35D6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33037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直接连接符 169">
                    <a:extLst>
                      <a:ext uri="{FF2B5EF4-FFF2-40B4-BE49-F238E27FC236}">
                        <a16:creationId xmlns:a16="http://schemas.microsoft.com/office/drawing/2014/main" id="{96D613C5-E987-40E6-8115-560DB8E55B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192742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>
                    <a:extLst>
                      <a:ext uri="{FF2B5EF4-FFF2-40B4-BE49-F238E27FC236}">
                        <a16:creationId xmlns:a16="http://schemas.microsoft.com/office/drawing/2014/main" id="{86240D14-0FB1-4AD5-98FC-83A701A664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808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>
                    <a:extLst>
                      <a:ext uri="{FF2B5EF4-FFF2-40B4-BE49-F238E27FC236}">
                        <a16:creationId xmlns:a16="http://schemas.microsoft.com/office/drawing/2014/main" id="{5FFE44AD-9B7E-4125-850E-21BEE98920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6861739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>
                    <a:extLst>
                      <a:ext uri="{FF2B5EF4-FFF2-40B4-BE49-F238E27FC236}">
                        <a16:creationId xmlns:a16="http://schemas.microsoft.com/office/drawing/2014/main" id="{28258293-CB7E-4976-A982-C0B9507E48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15308" y="-53088"/>
                    <a:ext cx="12096000" cy="0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3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1B279D18-55C4-4A81-A46E-11F2353F282C}"/>
                </a:ext>
              </a:extLst>
            </p:cNvPr>
            <p:cNvGrpSpPr/>
            <p:nvPr/>
          </p:nvGrpSpPr>
          <p:grpSpPr>
            <a:xfrm flipV="1">
              <a:off x="663189" y="5996947"/>
              <a:ext cx="281517" cy="281517"/>
              <a:chOff x="689649" y="517897"/>
              <a:chExt cx="281517" cy="281517"/>
            </a:xfrm>
          </p:grpSpPr>
          <p:sp>
            <p:nvSpPr>
              <p:cNvPr id="246" name="矩形 245">
                <a:extLst>
                  <a:ext uri="{FF2B5EF4-FFF2-40B4-BE49-F238E27FC236}">
                    <a16:creationId xmlns:a16="http://schemas.microsoft.com/office/drawing/2014/main" id="{C90C4E9F-2988-43B2-8869-9E4ACA715CA8}"/>
                  </a:ext>
                </a:extLst>
              </p:cNvPr>
              <p:cNvSpPr/>
              <p:nvPr/>
            </p:nvSpPr>
            <p:spPr>
              <a:xfrm flipH="1">
                <a:off x="689649" y="517897"/>
                <a:ext cx="18000" cy="281517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矩形 246">
                <a:extLst>
                  <a:ext uri="{FF2B5EF4-FFF2-40B4-BE49-F238E27FC236}">
                    <a16:creationId xmlns:a16="http://schemas.microsoft.com/office/drawing/2014/main" id="{5A0F78E6-F82D-48E8-94FB-0F2ADC37EC72}"/>
                  </a:ext>
                </a:extLst>
              </p:cNvPr>
              <p:cNvSpPr/>
              <p:nvPr/>
            </p:nvSpPr>
            <p:spPr>
              <a:xfrm rot="16200000" flipH="1">
                <a:off x="821408" y="386139"/>
                <a:ext cx="18000" cy="281517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20B948EF-08D3-4C2C-9B1F-51E186AC444D}"/>
                </a:ext>
              </a:extLst>
            </p:cNvPr>
            <p:cNvGrpSpPr/>
            <p:nvPr/>
          </p:nvGrpSpPr>
          <p:grpSpPr>
            <a:xfrm flipH="1">
              <a:off x="11249973" y="1468627"/>
              <a:ext cx="281517" cy="281517"/>
              <a:chOff x="689649" y="517897"/>
              <a:chExt cx="281517" cy="281517"/>
            </a:xfrm>
          </p:grpSpPr>
          <p:sp>
            <p:nvSpPr>
              <p:cNvPr id="250" name="矩形 249">
                <a:extLst>
                  <a:ext uri="{FF2B5EF4-FFF2-40B4-BE49-F238E27FC236}">
                    <a16:creationId xmlns:a16="http://schemas.microsoft.com/office/drawing/2014/main" id="{F97BEAFD-EDE9-40D1-A633-7B651D6E19E1}"/>
                  </a:ext>
                </a:extLst>
              </p:cNvPr>
              <p:cNvSpPr/>
              <p:nvPr/>
            </p:nvSpPr>
            <p:spPr>
              <a:xfrm flipH="1">
                <a:off x="689649" y="517897"/>
                <a:ext cx="18000" cy="281517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矩形 250">
                <a:extLst>
                  <a:ext uri="{FF2B5EF4-FFF2-40B4-BE49-F238E27FC236}">
                    <a16:creationId xmlns:a16="http://schemas.microsoft.com/office/drawing/2014/main" id="{E7E4E2D5-57D1-4DFF-8515-10E3C06B65EC}"/>
                  </a:ext>
                </a:extLst>
              </p:cNvPr>
              <p:cNvSpPr/>
              <p:nvPr/>
            </p:nvSpPr>
            <p:spPr>
              <a:xfrm rot="16200000" flipH="1">
                <a:off x="821408" y="386139"/>
                <a:ext cx="18000" cy="281517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29933" y="4974301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等腰三角形 221">
            <a:extLst>
              <a:ext uri="{FF2B5EF4-FFF2-40B4-BE49-F238E27FC236}">
                <a16:creationId xmlns:a16="http://schemas.microsoft.com/office/drawing/2014/main" id="{406B65AC-5D34-4073-83E8-E68FEFCD15D0}"/>
              </a:ext>
            </a:extLst>
          </p:cNvPr>
          <p:cNvSpPr/>
          <p:nvPr/>
        </p:nvSpPr>
        <p:spPr>
          <a:xfrm>
            <a:off x="1460306" y="3352552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剪去对角 20">
            <a:extLst>
              <a:ext uri="{FF2B5EF4-FFF2-40B4-BE49-F238E27FC236}">
                <a16:creationId xmlns:a16="http://schemas.microsoft.com/office/drawing/2014/main" id="{272A2125-CF76-4630-BFAB-12FC5B8E0B2E}"/>
              </a:ext>
            </a:extLst>
          </p:cNvPr>
          <p:cNvSpPr/>
          <p:nvPr/>
        </p:nvSpPr>
        <p:spPr>
          <a:xfrm flipH="1">
            <a:off x="1464376" y="1934602"/>
            <a:ext cx="4304994" cy="1593411"/>
          </a:xfrm>
          <a:prstGeom prst="snip2DiagRect">
            <a:avLst>
              <a:gd name="adj1" fmla="val 17021"/>
              <a:gd name="adj2" fmla="val 16667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id="{85686168-E737-4F0A-9E3E-5C9C1D05BFB0}"/>
              </a:ext>
            </a:extLst>
          </p:cNvPr>
          <p:cNvCxnSpPr>
            <a:cxnSpLocks/>
          </p:cNvCxnSpPr>
          <p:nvPr/>
        </p:nvCxnSpPr>
        <p:spPr>
          <a:xfrm flipH="1">
            <a:off x="3250432" y="2233932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等腰三角形 227">
            <a:extLst>
              <a:ext uri="{FF2B5EF4-FFF2-40B4-BE49-F238E27FC236}">
                <a16:creationId xmlns:a16="http://schemas.microsoft.com/office/drawing/2014/main" id="{8916B4AE-0BA6-41D8-87E1-6F67A07CB49B}"/>
              </a:ext>
            </a:extLst>
          </p:cNvPr>
          <p:cNvSpPr/>
          <p:nvPr/>
        </p:nvSpPr>
        <p:spPr>
          <a:xfrm flipH="1" flipV="1">
            <a:off x="5596811" y="1931538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等腰三角形 228">
            <a:extLst>
              <a:ext uri="{FF2B5EF4-FFF2-40B4-BE49-F238E27FC236}">
                <a16:creationId xmlns:a16="http://schemas.microsoft.com/office/drawing/2014/main" id="{C475243F-042D-4A6E-BB61-AA37345BB06A}"/>
              </a:ext>
            </a:extLst>
          </p:cNvPr>
          <p:cNvSpPr/>
          <p:nvPr/>
        </p:nvSpPr>
        <p:spPr>
          <a:xfrm flipH="1">
            <a:off x="10556233" y="3352552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: 剪去对角 229">
            <a:extLst>
              <a:ext uri="{FF2B5EF4-FFF2-40B4-BE49-F238E27FC236}">
                <a16:creationId xmlns:a16="http://schemas.microsoft.com/office/drawing/2014/main" id="{A1363E18-2A2F-4839-A8F2-741CFBB9FCD6}"/>
              </a:ext>
            </a:extLst>
          </p:cNvPr>
          <p:cNvSpPr/>
          <p:nvPr/>
        </p:nvSpPr>
        <p:spPr>
          <a:xfrm>
            <a:off x="6427169" y="1934602"/>
            <a:ext cx="4304994" cy="1593411"/>
          </a:xfrm>
          <a:prstGeom prst="snip2DiagRect">
            <a:avLst>
              <a:gd name="adj1" fmla="val 17021"/>
              <a:gd name="adj2" fmla="val 16667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cxnSp>
        <p:nvCxnSpPr>
          <p:cNvPr id="231" name="直接连接符 230">
            <a:extLst>
              <a:ext uri="{FF2B5EF4-FFF2-40B4-BE49-F238E27FC236}">
                <a16:creationId xmlns:a16="http://schemas.microsoft.com/office/drawing/2014/main" id="{22420173-5F11-4F0F-AC21-3194AEAF6E56}"/>
              </a:ext>
            </a:extLst>
          </p:cNvPr>
          <p:cNvCxnSpPr>
            <a:cxnSpLocks/>
          </p:cNvCxnSpPr>
          <p:nvPr/>
        </p:nvCxnSpPr>
        <p:spPr>
          <a:xfrm>
            <a:off x="8209854" y="2233932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等腰三角形 231">
            <a:extLst>
              <a:ext uri="{FF2B5EF4-FFF2-40B4-BE49-F238E27FC236}">
                <a16:creationId xmlns:a16="http://schemas.microsoft.com/office/drawing/2014/main" id="{EBD864A6-E9E1-472F-AA6D-9CC310F3F607}"/>
              </a:ext>
            </a:extLst>
          </p:cNvPr>
          <p:cNvSpPr/>
          <p:nvPr/>
        </p:nvSpPr>
        <p:spPr>
          <a:xfrm flipV="1">
            <a:off x="6419728" y="1931538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等腰三角形 235">
            <a:extLst>
              <a:ext uri="{FF2B5EF4-FFF2-40B4-BE49-F238E27FC236}">
                <a16:creationId xmlns:a16="http://schemas.microsoft.com/office/drawing/2014/main" id="{76AF3B2D-8C54-4211-813D-C4C87B961B46}"/>
              </a:ext>
            </a:extLst>
          </p:cNvPr>
          <p:cNvSpPr/>
          <p:nvPr/>
        </p:nvSpPr>
        <p:spPr>
          <a:xfrm flipH="1">
            <a:off x="5596811" y="5614537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矩形: 剪去对角 236">
            <a:extLst>
              <a:ext uri="{FF2B5EF4-FFF2-40B4-BE49-F238E27FC236}">
                <a16:creationId xmlns:a16="http://schemas.microsoft.com/office/drawing/2014/main" id="{9814F0FB-3DA9-4D52-9DF6-82334B6079F4}"/>
              </a:ext>
            </a:extLst>
          </p:cNvPr>
          <p:cNvSpPr/>
          <p:nvPr/>
        </p:nvSpPr>
        <p:spPr>
          <a:xfrm>
            <a:off x="1467747" y="4196587"/>
            <a:ext cx="4304994" cy="1593411"/>
          </a:xfrm>
          <a:prstGeom prst="snip2DiagRect">
            <a:avLst>
              <a:gd name="adj1" fmla="val 17021"/>
              <a:gd name="adj2" fmla="val 16667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B4AC788B-82D4-424A-97FD-965BDF5BFB8E}"/>
              </a:ext>
            </a:extLst>
          </p:cNvPr>
          <p:cNvCxnSpPr>
            <a:cxnSpLocks/>
          </p:cNvCxnSpPr>
          <p:nvPr/>
        </p:nvCxnSpPr>
        <p:spPr>
          <a:xfrm>
            <a:off x="3250432" y="4470428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等腰三角形 238">
            <a:extLst>
              <a:ext uri="{FF2B5EF4-FFF2-40B4-BE49-F238E27FC236}">
                <a16:creationId xmlns:a16="http://schemas.microsoft.com/office/drawing/2014/main" id="{A73AEB01-AD56-42E9-913E-833FD5DBBBCA}"/>
              </a:ext>
            </a:extLst>
          </p:cNvPr>
          <p:cNvSpPr/>
          <p:nvPr/>
        </p:nvSpPr>
        <p:spPr>
          <a:xfrm flipV="1">
            <a:off x="1460306" y="4193523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等腰三角形 240">
            <a:extLst>
              <a:ext uri="{FF2B5EF4-FFF2-40B4-BE49-F238E27FC236}">
                <a16:creationId xmlns:a16="http://schemas.microsoft.com/office/drawing/2014/main" id="{F70E2023-B476-4815-A2D8-530DAA02B09B}"/>
              </a:ext>
            </a:extLst>
          </p:cNvPr>
          <p:cNvSpPr/>
          <p:nvPr/>
        </p:nvSpPr>
        <p:spPr>
          <a:xfrm>
            <a:off x="6419728" y="5614537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: 剪去对角 241">
            <a:extLst>
              <a:ext uri="{FF2B5EF4-FFF2-40B4-BE49-F238E27FC236}">
                <a16:creationId xmlns:a16="http://schemas.microsoft.com/office/drawing/2014/main" id="{D6535D26-4252-45ED-851F-12B0E95A1B55}"/>
              </a:ext>
            </a:extLst>
          </p:cNvPr>
          <p:cNvSpPr/>
          <p:nvPr/>
        </p:nvSpPr>
        <p:spPr>
          <a:xfrm flipH="1">
            <a:off x="6423798" y="4196587"/>
            <a:ext cx="4304994" cy="1593411"/>
          </a:xfrm>
          <a:prstGeom prst="snip2DiagRect">
            <a:avLst>
              <a:gd name="adj1" fmla="val 17021"/>
              <a:gd name="adj2" fmla="val 16667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bIns="0" rtlCol="0" anchor="ctr"/>
          <a:lstStyle/>
          <a:p>
            <a:pPr algn="ctr"/>
            <a:endParaRPr lang="zh-CN" altLang="en-US" dirty="0"/>
          </a:p>
        </p:txBody>
      </p: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03AFB675-17AB-4778-8B2E-7A0C2C249346}"/>
              </a:ext>
            </a:extLst>
          </p:cNvPr>
          <p:cNvCxnSpPr>
            <a:cxnSpLocks/>
          </p:cNvCxnSpPr>
          <p:nvPr/>
        </p:nvCxnSpPr>
        <p:spPr>
          <a:xfrm flipH="1">
            <a:off x="8209854" y="4470428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等腰三角形 243">
            <a:extLst>
              <a:ext uri="{FF2B5EF4-FFF2-40B4-BE49-F238E27FC236}">
                <a16:creationId xmlns:a16="http://schemas.microsoft.com/office/drawing/2014/main" id="{0DBE58F7-CFD5-41FD-BE00-FCE77C4F1F2C}"/>
              </a:ext>
            </a:extLst>
          </p:cNvPr>
          <p:cNvSpPr/>
          <p:nvPr/>
        </p:nvSpPr>
        <p:spPr>
          <a:xfrm flipH="1" flipV="1">
            <a:off x="10556233" y="4193523"/>
            <a:ext cx="180000" cy="178847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id="{1DDB475A-35B4-4E16-98BB-203C4E4B03F6}"/>
              </a:ext>
            </a:extLst>
          </p:cNvPr>
          <p:cNvSpPr/>
          <p:nvPr/>
        </p:nvSpPr>
        <p:spPr>
          <a:xfrm>
            <a:off x="5515790" y="3279982"/>
            <a:ext cx="1164958" cy="1164958"/>
          </a:xfrm>
          <a:prstGeom prst="ellipse">
            <a:avLst/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D9996B8-6BD3-80F1-2090-95D364202E1A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97" name="@稿定PPT实验室 出品-9">
              <a:extLst>
                <a:ext uri="{FF2B5EF4-FFF2-40B4-BE49-F238E27FC236}">
                  <a16:creationId xmlns:a16="http://schemas.microsoft.com/office/drawing/2014/main" id="{149EBAC2-A60F-B09E-D7E9-115703222BC0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98" name="@稿定PPT实验室 出品-8">
              <a:extLst>
                <a:ext uri="{FF2B5EF4-FFF2-40B4-BE49-F238E27FC236}">
                  <a16:creationId xmlns:a16="http://schemas.microsoft.com/office/drawing/2014/main" id="{5D444167-8E71-16E1-C0F7-756036B8356D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68B5DFE2-4314-F43E-FD1A-AC536F94E156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54047070-D556-DAC9-02AA-0A0BB221589F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4EE00FF5-529C-665F-303C-F9FF88084D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B750A83C-2175-69BD-8EC5-80160BF46D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75C24EF1-B3B0-5F70-62D8-44A21ED4E7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3593AFA9-789D-262B-71CC-6BA8CCA61C9E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B70C80E4-5DEA-65F2-17A1-6ADA405B26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B9F98CB3-2D41-6EF1-9F14-CB04EE64BA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B1C98A9C-CDBC-F45B-9BE5-E76C887747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球">
            <a:extLst>
              <a:ext uri="{FF2B5EF4-FFF2-40B4-BE49-F238E27FC236}">
                <a16:creationId xmlns:a16="http://schemas.microsoft.com/office/drawing/2014/main" id="{84A26893-6400-FC79-ECE3-6A537A114DE2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A79E417-0150-EC5E-7474-452B9CB00B16}"/>
              </a:ext>
            </a:extLst>
          </p:cNvPr>
          <p:cNvGrpSpPr/>
          <p:nvPr/>
        </p:nvGrpSpPr>
        <p:grpSpPr>
          <a:xfrm>
            <a:off x="1679003" y="2083019"/>
            <a:ext cx="3903924" cy="1313440"/>
            <a:chOff x="1687357" y="2083019"/>
            <a:chExt cx="3903924" cy="1313440"/>
          </a:xfrm>
        </p:grpSpPr>
        <p:sp>
          <p:nvSpPr>
            <p:cNvPr id="109" name="@稿定PPT实验室 出品-10">
              <a:extLst>
                <a:ext uri="{FF2B5EF4-FFF2-40B4-BE49-F238E27FC236}">
                  <a16:creationId xmlns:a16="http://schemas.microsoft.com/office/drawing/2014/main" id="{8AA0EB1A-38BD-49E3-0E64-1659BD71E1D4}"/>
                </a:ext>
              </a:extLst>
            </p:cNvPr>
            <p:cNvSpPr txBox="1"/>
            <p:nvPr/>
          </p:nvSpPr>
          <p:spPr>
            <a:xfrm>
              <a:off x="1687357" y="2424351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10" name="@稿定PPT实验室 出品-10">
              <a:extLst>
                <a:ext uri="{FF2B5EF4-FFF2-40B4-BE49-F238E27FC236}">
                  <a16:creationId xmlns:a16="http://schemas.microsoft.com/office/drawing/2014/main" id="{711B198C-C684-F050-3D46-D23DA7E15EA0}"/>
                </a:ext>
              </a:extLst>
            </p:cNvPr>
            <p:cNvSpPr txBox="1"/>
            <p:nvPr/>
          </p:nvSpPr>
          <p:spPr>
            <a:xfrm>
              <a:off x="1687357" y="2083019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9A68D02-BFCE-385F-75C2-7050C70DF08F}"/>
              </a:ext>
            </a:extLst>
          </p:cNvPr>
          <p:cNvSpPr txBox="1"/>
          <p:nvPr/>
        </p:nvSpPr>
        <p:spPr>
          <a:xfrm>
            <a:off x="5682733" y="3446963"/>
            <a:ext cx="831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这是标题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D96D4F5-FD4A-738E-C942-64A5B70BBFD8}"/>
              </a:ext>
            </a:extLst>
          </p:cNvPr>
          <p:cNvGrpSpPr/>
          <p:nvPr/>
        </p:nvGrpSpPr>
        <p:grpSpPr>
          <a:xfrm>
            <a:off x="1679003" y="4344087"/>
            <a:ext cx="3903924" cy="1313440"/>
            <a:chOff x="1679003" y="4397904"/>
            <a:chExt cx="3903924" cy="1313440"/>
          </a:xfrm>
        </p:grpSpPr>
        <p:sp>
          <p:nvSpPr>
            <p:cNvPr id="112" name="@稿定PPT实验室 出品-10">
              <a:extLst>
                <a:ext uri="{FF2B5EF4-FFF2-40B4-BE49-F238E27FC236}">
                  <a16:creationId xmlns:a16="http://schemas.microsoft.com/office/drawing/2014/main" id="{0289D45D-01D8-B291-64F4-D6247A3865B2}"/>
                </a:ext>
              </a:extLst>
            </p:cNvPr>
            <p:cNvSpPr txBox="1"/>
            <p:nvPr/>
          </p:nvSpPr>
          <p:spPr>
            <a:xfrm>
              <a:off x="1679003" y="4739236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13" name="@稿定PPT实验室 出品-10">
              <a:extLst>
                <a:ext uri="{FF2B5EF4-FFF2-40B4-BE49-F238E27FC236}">
                  <a16:creationId xmlns:a16="http://schemas.microsoft.com/office/drawing/2014/main" id="{E55BFA33-6900-A098-4E3F-085CC06888B2}"/>
                </a:ext>
              </a:extLst>
            </p:cNvPr>
            <p:cNvSpPr txBox="1"/>
            <p:nvPr/>
          </p:nvSpPr>
          <p:spPr>
            <a:xfrm>
              <a:off x="1679003" y="4397904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AE38EA0-3EF2-48FC-C664-B95FC1DB3FC5}"/>
              </a:ext>
            </a:extLst>
          </p:cNvPr>
          <p:cNvGrpSpPr/>
          <p:nvPr/>
        </p:nvGrpSpPr>
        <p:grpSpPr>
          <a:xfrm>
            <a:off x="6644101" y="2083019"/>
            <a:ext cx="3903924" cy="1313440"/>
            <a:chOff x="6712681" y="2151387"/>
            <a:chExt cx="3903924" cy="1313440"/>
          </a:xfrm>
        </p:grpSpPr>
        <p:sp>
          <p:nvSpPr>
            <p:cNvPr id="114" name="@稿定PPT实验室 出品-10">
              <a:extLst>
                <a:ext uri="{FF2B5EF4-FFF2-40B4-BE49-F238E27FC236}">
                  <a16:creationId xmlns:a16="http://schemas.microsoft.com/office/drawing/2014/main" id="{58984B86-4B3B-35B5-838A-F7F2066CE4EB}"/>
                </a:ext>
              </a:extLst>
            </p:cNvPr>
            <p:cNvSpPr txBox="1"/>
            <p:nvPr/>
          </p:nvSpPr>
          <p:spPr>
            <a:xfrm>
              <a:off x="6712681" y="2492719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15" name="@稿定PPT实验室 出品-10">
              <a:extLst>
                <a:ext uri="{FF2B5EF4-FFF2-40B4-BE49-F238E27FC236}">
                  <a16:creationId xmlns:a16="http://schemas.microsoft.com/office/drawing/2014/main" id="{0BDB9C61-E688-0D18-9ABC-0582F5DE69DC}"/>
                </a:ext>
              </a:extLst>
            </p:cNvPr>
            <p:cNvSpPr txBox="1"/>
            <p:nvPr/>
          </p:nvSpPr>
          <p:spPr>
            <a:xfrm>
              <a:off x="6712681" y="2151387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E2A38B-2B69-B547-9B11-535FAB08C90E}"/>
              </a:ext>
            </a:extLst>
          </p:cNvPr>
          <p:cNvGrpSpPr/>
          <p:nvPr/>
        </p:nvGrpSpPr>
        <p:grpSpPr>
          <a:xfrm>
            <a:off x="6644101" y="4344087"/>
            <a:ext cx="3903924" cy="1313440"/>
            <a:chOff x="6645741" y="4366947"/>
            <a:chExt cx="3903924" cy="1313440"/>
          </a:xfrm>
        </p:grpSpPr>
        <p:sp>
          <p:nvSpPr>
            <p:cNvPr id="116" name="@稿定PPT实验室 出品-10">
              <a:extLst>
                <a:ext uri="{FF2B5EF4-FFF2-40B4-BE49-F238E27FC236}">
                  <a16:creationId xmlns:a16="http://schemas.microsoft.com/office/drawing/2014/main" id="{C1329588-FB60-E5C8-B25C-9332DF396032}"/>
                </a:ext>
              </a:extLst>
            </p:cNvPr>
            <p:cNvSpPr txBox="1"/>
            <p:nvPr/>
          </p:nvSpPr>
          <p:spPr>
            <a:xfrm>
              <a:off x="6645741" y="4708279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17" name="@稿定PPT实验室 出品-10">
              <a:extLst>
                <a:ext uri="{FF2B5EF4-FFF2-40B4-BE49-F238E27FC236}">
                  <a16:creationId xmlns:a16="http://schemas.microsoft.com/office/drawing/2014/main" id="{27B1D377-EFB6-DAF7-6F60-F08DF5B3DDC1}"/>
                </a:ext>
              </a:extLst>
            </p:cNvPr>
            <p:cNvSpPr txBox="1"/>
            <p:nvPr/>
          </p:nvSpPr>
          <p:spPr>
            <a:xfrm>
              <a:off x="6645741" y="4366947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356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596624" y="5931090"/>
            <a:ext cx="1076548" cy="107654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91316E5-8284-4BA2-8522-F665D6C64638}"/>
              </a:ext>
            </a:extLst>
          </p:cNvPr>
          <p:cNvGrpSpPr/>
          <p:nvPr/>
        </p:nvGrpSpPr>
        <p:grpSpPr>
          <a:xfrm>
            <a:off x="936239" y="1935073"/>
            <a:ext cx="6039543" cy="2316220"/>
            <a:chOff x="936239" y="1935073"/>
            <a:chExt cx="6039543" cy="231622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9140A2F-B787-4980-A41C-C289476220AD}"/>
                </a:ext>
              </a:extLst>
            </p:cNvPr>
            <p:cNvGrpSpPr/>
            <p:nvPr/>
          </p:nvGrpSpPr>
          <p:grpSpPr>
            <a:xfrm>
              <a:off x="936239" y="1935073"/>
              <a:ext cx="6039543" cy="2316220"/>
              <a:chOff x="936239" y="1935073"/>
              <a:chExt cx="6039543" cy="2316220"/>
            </a:xfrm>
          </p:grpSpPr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31A85A1C-E9DF-406C-A81E-25F72CB40C9D}"/>
                  </a:ext>
                </a:extLst>
              </p:cNvPr>
              <p:cNvGrpSpPr/>
              <p:nvPr/>
            </p:nvGrpSpPr>
            <p:grpSpPr>
              <a:xfrm>
                <a:off x="944707" y="1935073"/>
                <a:ext cx="6030242" cy="2296478"/>
                <a:chOff x="1383506" y="1179856"/>
                <a:chExt cx="10330285" cy="4266701"/>
              </a:xfrm>
            </p:grpSpPr>
            <p:grpSp>
              <p:nvGrpSpPr>
                <p:cNvPr id="150" name="组合 149">
                  <a:extLst>
                    <a:ext uri="{FF2B5EF4-FFF2-40B4-BE49-F238E27FC236}">
                      <a16:creationId xmlns:a16="http://schemas.microsoft.com/office/drawing/2014/main" id="{BBB5C15D-FB4F-48F0-8528-6D711978F32D}"/>
                    </a:ext>
                  </a:extLst>
                </p:cNvPr>
                <p:cNvGrpSpPr/>
                <p:nvPr/>
              </p:nvGrpSpPr>
              <p:grpSpPr>
                <a:xfrm>
                  <a:off x="1383506" y="1179856"/>
                  <a:ext cx="5165883" cy="4266701"/>
                  <a:chOff x="-18081" y="-53088"/>
                  <a:chExt cx="12098773" cy="6937289"/>
                </a:xfrm>
              </p:grpSpPr>
              <p:cxnSp>
                <p:nvCxnSpPr>
                  <p:cNvPr id="178" name="直接连接符 177">
                    <a:extLst>
                      <a:ext uri="{FF2B5EF4-FFF2-40B4-BE49-F238E27FC236}">
                        <a16:creationId xmlns:a16="http://schemas.microsoft.com/office/drawing/2014/main" id="{E015B5B4-302E-43E8-B72C-B7628CC97A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05511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79" name="组合 178">
                    <a:extLst>
                      <a:ext uri="{FF2B5EF4-FFF2-40B4-BE49-F238E27FC236}">
                        <a16:creationId xmlns:a16="http://schemas.microsoft.com/office/drawing/2014/main" id="{4D6B96C3-8D59-40C1-8BD7-3DF69DDB1C13}"/>
                      </a:ext>
                    </a:extLst>
                  </p:cNvPr>
                  <p:cNvGrpSpPr/>
                  <p:nvPr/>
                </p:nvGrpSpPr>
                <p:grpSpPr>
                  <a:xfrm>
                    <a:off x="-18081" y="-53088"/>
                    <a:ext cx="12098773" cy="6937289"/>
                    <a:chOff x="-18081" y="-53088"/>
                    <a:chExt cx="12098773" cy="6937289"/>
                  </a:xfrm>
                </p:grpSpPr>
                <p:cxnSp>
                  <p:nvCxnSpPr>
                    <p:cNvPr id="180" name="直接连接符 179">
                      <a:extLst>
                        <a:ext uri="{FF2B5EF4-FFF2-40B4-BE49-F238E27FC236}">
                          <a16:creationId xmlns:a16="http://schemas.microsoft.com/office/drawing/2014/main" id="{70CA041B-0137-4505-8D18-8C3CB79A2F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715226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1" name="直接连接符 180">
                      <a:extLst>
                        <a:ext uri="{FF2B5EF4-FFF2-40B4-BE49-F238E27FC236}">
                          <a16:creationId xmlns:a16="http://schemas.microsoft.com/office/drawing/2014/main" id="{0AFAB26A-681A-4761-A3C5-CB55973421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1483540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2" name="直接连接符 181">
                      <a:extLst>
                        <a:ext uri="{FF2B5EF4-FFF2-40B4-BE49-F238E27FC236}">
                          <a16:creationId xmlns:a16="http://schemas.microsoft.com/office/drawing/2014/main" id="{1F1D235D-D334-4164-8631-94EC7DA3A02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2251854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3" name="直接连接符 182">
                      <a:extLst>
                        <a:ext uri="{FF2B5EF4-FFF2-40B4-BE49-F238E27FC236}">
                          <a16:creationId xmlns:a16="http://schemas.microsoft.com/office/drawing/2014/main" id="{F43FF7E5-6FDC-4B3A-A6C8-2E182013FF4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3020168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>
                      <a:extLst>
                        <a:ext uri="{FF2B5EF4-FFF2-40B4-BE49-F238E27FC236}">
                          <a16:creationId xmlns:a16="http://schemas.microsoft.com/office/drawing/2014/main" id="{387117D6-501C-4F3C-AFA8-830F8892749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3788482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>
                      <a:extLst>
                        <a:ext uri="{FF2B5EF4-FFF2-40B4-BE49-F238E27FC236}">
                          <a16:creationId xmlns:a16="http://schemas.microsoft.com/office/drawing/2014/main" id="{B56FFE7E-D356-4A7C-8DF0-F0E92DB7118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4556796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>
                      <a:extLst>
                        <a:ext uri="{FF2B5EF4-FFF2-40B4-BE49-F238E27FC236}">
                          <a16:creationId xmlns:a16="http://schemas.microsoft.com/office/drawing/2014/main" id="{3C225D9B-E5A8-44FE-94AF-BD9B66A316C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5325110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>
                      <a:extLst>
                        <a:ext uri="{FF2B5EF4-FFF2-40B4-BE49-F238E27FC236}">
                          <a16:creationId xmlns:a16="http://schemas.microsoft.com/office/drawing/2014/main" id="{5E5218EA-3399-463B-8F83-304EB0B9D3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6093424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>
                      <a:extLst>
                        <a:ext uri="{FF2B5EF4-FFF2-40B4-BE49-F238E27FC236}">
                          <a16:creationId xmlns:a16="http://schemas.microsoft.com/office/drawing/2014/main" id="{8BA3D5B6-2AD4-4935-8EB4-62E0A858EA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44290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>
                      <a:extLst>
                        <a:ext uri="{FF2B5EF4-FFF2-40B4-BE49-F238E27FC236}">
                          <a16:creationId xmlns:a16="http://schemas.microsoft.com/office/drawing/2014/main" id="{9BD6EFF7-F62B-402A-A7FC-92E943FB30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06661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>
                      <a:extLst>
                        <a:ext uri="{FF2B5EF4-FFF2-40B4-BE49-F238E27FC236}">
                          <a16:creationId xmlns:a16="http://schemas.microsoft.com/office/drawing/2014/main" id="{675DE9A9-5BBE-419A-9DF6-DAEFDBBF9F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9032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>
                      <a:extLst>
                        <a:ext uri="{FF2B5EF4-FFF2-40B4-BE49-F238E27FC236}">
                          <a16:creationId xmlns:a16="http://schemas.microsoft.com/office/drawing/2014/main" id="{EB9AB2A7-8EA9-4B63-9FE8-3238FCF1C65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31403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2" name="直接连接符 191">
                      <a:extLst>
                        <a:ext uri="{FF2B5EF4-FFF2-40B4-BE49-F238E27FC236}">
                          <a16:creationId xmlns:a16="http://schemas.microsoft.com/office/drawing/2014/main" id="{AADF040C-2CD9-49E0-BF87-BBCDBAC2A9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293774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3" name="直接连接符 192">
                      <a:extLst>
                        <a:ext uri="{FF2B5EF4-FFF2-40B4-BE49-F238E27FC236}">
                          <a16:creationId xmlns:a16="http://schemas.microsoft.com/office/drawing/2014/main" id="{80DE0552-5946-4216-BBDD-3205E70CEC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156145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4" name="直接连接符 193">
                      <a:extLst>
                        <a:ext uri="{FF2B5EF4-FFF2-40B4-BE49-F238E27FC236}">
                          <a16:creationId xmlns:a16="http://schemas.microsoft.com/office/drawing/2014/main" id="{6E99CBE1-A69E-4F26-B189-7971EACBF8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18516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>
                      <a:extLst>
                        <a:ext uri="{FF2B5EF4-FFF2-40B4-BE49-F238E27FC236}">
                          <a16:creationId xmlns:a16="http://schemas.microsoft.com/office/drawing/2014/main" id="{4FE239B7-0D5E-4147-90EB-A53D564857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880887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直接连接符 195">
                      <a:extLst>
                        <a:ext uri="{FF2B5EF4-FFF2-40B4-BE49-F238E27FC236}">
                          <a16:creationId xmlns:a16="http://schemas.microsoft.com/office/drawing/2014/main" id="{61F91028-3F29-47F5-9AAD-9BBE68CCC58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743258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直接连接符 196">
                      <a:extLst>
                        <a:ext uri="{FF2B5EF4-FFF2-40B4-BE49-F238E27FC236}">
                          <a16:creationId xmlns:a16="http://schemas.microsoft.com/office/drawing/2014/main" id="{DF71BDAA-66FD-4E1B-B98E-1F5AF63D3C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605629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直接连接符 197">
                      <a:extLst>
                        <a:ext uri="{FF2B5EF4-FFF2-40B4-BE49-F238E27FC236}">
                          <a16:creationId xmlns:a16="http://schemas.microsoft.com/office/drawing/2014/main" id="{13E4C810-D3F8-45A4-889D-903769B6DF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468000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直接连接符 198">
                      <a:extLst>
                        <a:ext uri="{FF2B5EF4-FFF2-40B4-BE49-F238E27FC236}">
                          <a16:creationId xmlns:a16="http://schemas.microsoft.com/office/drawing/2014/main" id="{86ABF01D-657F-4DCC-A7D1-E7C337F977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330371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直接连接符 199">
                      <a:extLst>
                        <a:ext uri="{FF2B5EF4-FFF2-40B4-BE49-F238E27FC236}">
                          <a16:creationId xmlns:a16="http://schemas.microsoft.com/office/drawing/2014/main" id="{DABE42E0-0CD8-4410-8254-7C60F4A692C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192742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直接连接符 200">
                      <a:extLst>
                        <a:ext uri="{FF2B5EF4-FFF2-40B4-BE49-F238E27FC236}">
                          <a16:creationId xmlns:a16="http://schemas.microsoft.com/office/drawing/2014/main" id="{AD3D57E7-7C74-4A69-84DD-05AB9620E3E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8081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直接连接符 201">
                      <a:extLst>
                        <a:ext uri="{FF2B5EF4-FFF2-40B4-BE49-F238E27FC236}">
                          <a16:creationId xmlns:a16="http://schemas.microsoft.com/office/drawing/2014/main" id="{788F89D4-D2AC-4512-932F-1455146CFAD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6861739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3" name="直接连接符 202">
                      <a:extLst>
                        <a:ext uri="{FF2B5EF4-FFF2-40B4-BE49-F238E27FC236}">
                          <a16:creationId xmlns:a16="http://schemas.microsoft.com/office/drawing/2014/main" id="{B8909D5C-2E83-4ED1-9D43-E092C6ADB3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-53088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51" name="组合 150">
                  <a:extLst>
                    <a:ext uri="{FF2B5EF4-FFF2-40B4-BE49-F238E27FC236}">
                      <a16:creationId xmlns:a16="http://schemas.microsoft.com/office/drawing/2014/main" id="{F0909826-89C9-42A1-BB69-7D28C042297B}"/>
                    </a:ext>
                  </a:extLst>
                </p:cNvPr>
                <p:cNvGrpSpPr/>
                <p:nvPr/>
              </p:nvGrpSpPr>
              <p:grpSpPr>
                <a:xfrm>
                  <a:off x="6547908" y="1179856"/>
                  <a:ext cx="5165883" cy="4266701"/>
                  <a:chOff x="-18081" y="-53088"/>
                  <a:chExt cx="12098773" cy="6937289"/>
                </a:xfrm>
              </p:grpSpPr>
              <p:cxnSp>
                <p:nvCxnSpPr>
                  <p:cNvPr id="152" name="直接连接符 151">
                    <a:extLst>
                      <a:ext uri="{FF2B5EF4-FFF2-40B4-BE49-F238E27FC236}">
                        <a16:creationId xmlns:a16="http://schemas.microsoft.com/office/drawing/2014/main" id="{F849BD01-C050-49FB-9D58-057BF899CB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055111" y="-26373"/>
                    <a:ext cx="0" cy="6910574"/>
                  </a:xfrm>
                  <a:prstGeom prst="line">
                    <a:avLst/>
                  </a:prstGeom>
                  <a:ln>
                    <a:solidFill>
                      <a:schemeClr val="accent1">
                        <a:alpha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53" name="组合 152">
                    <a:extLst>
                      <a:ext uri="{FF2B5EF4-FFF2-40B4-BE49-F238E27FC236}">
                        <a16:creationId xmlns:a16="http://schemas.microsoft.com/office/drawing/2014/main" id="{B1947174-148C-4057-96F8-20775F9EF575}"/>
                      </a:ext>
                    </a:extLst>
                  </p:cNvPr>
                  <p:cNvGrpSpPr/>
                  <p:nvPr/>
                </p:nvGrpSpPr>
                <p:grpSpPr>
                  <a:xfrm>
                    <a:off x="-18081" y="-53088"/>
                    <a:ext cx="12098773" cy="6937289"/>
                    <a:chOff x="-18081" y="-53088"/>
                    <a:chExt cx="12098773" cy="6937289"/>
                  </a:xfrm>
                </p:grpSpPr>
                <p:cxnSp>
                  <p:nvCxnSpPr>
                    <p:cNvPr id="154" name="直接连接符 153">
                      <a:extLst>
                        <a:ext uri="{FF2B5EF4-FFF2-40B4-BE49-F238E27FC236}">
                          <a16:creationId xmlns:a16="http://schemas.microsoft.com/office/drawing/2014/main" id="{E88C921E-F4E2-4379-94DC-6761703F2C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715226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5" name="直接连接符 154">
                      <a:extLst>
                        <a:ext uri="{FF2B5EF4-FFF2-40B4-BE49-F238E27FC236}">
                          <a16:creationId xmlns:a16="http://schemas.microsoft.com/office/drawing/2014/main" id="{7B73C0BE-0ED1-4D98-94A9-3605B7ECF0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1483540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直接连接符 155">
                      <a:extLst>
                        <a:ext uri="{FF2B5EF4-FFF2-40B4-BE49-F238E27FC236}">
                          <a16:creationId xmlns:a16="http://schemas.microsoft.com/office/drawing/2014/main" id="{B7D74256-CB0F-4956-9BEE-5A1DD40763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2251854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直接连接符 156">
                      <a:extLst>
                        <a:ext uri="{FF2B5EF4-FFF2-40B4-BE49-F238E27FC236}">
                          <a16:creationId xmlns:a16="http://schemas.microsoft.com/office/drawing/2014/main" id="{C9B2C62F-9427-4EB8-900E-DC53AB293A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3020168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直接连接符 157">
                      <a:extLst>
                        <a:ext uri="{FF2B5EF4-FFF2-40B4-BE49-F238E27FC236}">
                          <a16:creationId xmlns:a16="http://schemas.microsoft.com/office/drawing/2014/main" id="{1B836E7C-C119-431A-8ECC-9DA05F464E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3788482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直接连接符 158">
                      <a:extLst>
                        <a:ext uri="{FF2B5EF4-FFF2-40B4-BE49-F238E27FC236}">
                          <a16:creationId xmlns:a16="http://schemas.microsoft.com/office/drawing/2014/main" id="{98D21209-4930-4AE8-A554-95261EE57A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4556796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直接连接符 159">
                      <a:extLst>
                        <a:ext uri="{FF2B5EF4-FFF2-40B4-BE49-F238E27FC236}">
                          <a16:creationId xmlns:a16="http://schemas.microsoft.com/office/drawing/2014/main" id="{12688233-CA70-4A13-B0E6-FC61E99276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5325110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直接连接符 160">
                      <a:extLst>
                        <a:ext uri="{FF2B5EF4-FFF2-40B4-BE49-F238E27FC236}">
                          <a16:creationId xmlns:a16="http://schemas.microsoft.com/office/drawing/2014/main" id="{BBB08DE5-19E6-452F-AE37-EB959DE65B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6093424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>
                      <a:extLst>
                        <a:ext uri="{FF2B5EF4-FFF2-40B4-BE49-F238E27FC236}">
                          <a16:creationId xmlns:a16="http://schemas.microsoft.com/office/drawing/2014/main" id="{0EF70B0B-2A42-4CEC-8C9E-FD654504BA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44290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>
                      <a:extLst>
                        <a:ext uri="{FF2B5EF4-FFF2-40B4-BE49-F238E27FC236}">
                          <a16:creationId xmlns:a16="http://schemas.microsoft.com/office/drawing/2014/main" id="{62526F92-8B6B-4FEA-9B2F-75AED9D8CA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06661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>
                      <a:extLst>
                        <a:ext uri="{FF2B5EF4-FFF2-40B4-BE49-F238E27FC236}">
                          <a16:creationId xmlns:a16="http://schemas.microsoft.com/office/drawing/2014/main" id="{E3D6B7CB-07F1-45E8-A04D-B6A57078544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9032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>
                      <a:extLst>
                        <a:ext uri="{FF2B5EF4-FFF2-40B4-BE49-F238E27FC236}">
                          <a16:creationId xmlns:a16="http://schemas.microsoft.com/office/drawing/2014/main" id="{CEC1DD29-D599-4F9F-B6D5-EBA67115DD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31403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6" name="直接连接符 165">
                      <a:extLst>
                        <a:ext uri="{FF2B5EF4-FFF2-40B4-BE49-F238E27FC236}">
                          <a16:creationId xmlns:a16="http://schemas.microsoft.com/office/drawing/2014/main" id="{F3D50635-35CE-4358-8B48-35F3E8A88C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293774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>
                      <a:extLst>
                        <a:ext uri="{FF2B5EF4-FFF2-40B4-BE49-F238E27FC236}">
                          <a16:creationId xmlns:a16="http://schemas.microsoft.com/office/drawing/2014/main" id="{692E7C7D-E3DF-4493-B70B-D9B9162A474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156145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>
                      <a:extLst>
                        <a:ext uri="{FF2B5EF4-FFF2-40B4-BE49-F238E27FC236}">
                          <a16:creationId xmlns:a16="http://schemas.microsoft.com/office/drawing/2014/main" id="{4ACE1E4A-EFBF-45C6-AECE-16CAB3328D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18516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>
                      <a:extLst>
                        <a:ext uri="{FF2B5EF4-FFF2-40B4-BE49-F238E27FC236}">
                          <a16:creationId xmlns:a16="http://schemas.microsoft.com/office/drawing/2014/main" id="{842C59C2-8E64-48F9-9852-0CFBA84AF2C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880887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0" name="直接连接符 169">
                      <a:extLst>
                        <a:ext uri="{FF2B5EF4-FFF2-40B4-BE49-F238E27FC236}">
                          <a16:creationId xmlns:a16="http://schemas.microsoft.com/office/drawing/2014/main" id="{1BE57164-A9C8-4B4D-858B-C5152AD728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743258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1" name="直接连接符 170">
                      <a:extLst>
                        <a:ext uri="{FF2B5EF4-FFF2-40B4-BE49-F238E27FC236}">
                          <a16:creationId xmlns:a16="http://schemas.microsoft.com/office/drawing/2014/main" id="{107ABFCA-E5E7-46EC-9C46-0249A16A68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8605629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2" name="直接连接符 171">
                      <a:extLst>
                        <a:ext uri="{FF2B5EF4-FFF2-40B4-BE49-F238E27FC236}">
                          <a16:creationId xmlns:a16="http://schemas.microsoft.com/office/drawing/2014/main" id="{DD90B5A2-2115-4FA1-9349-CF9F75A773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468000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>
                      <a:extLst>
                        <a:ext uri="{FF2B5EF4-FFF2-40B4-BE49-F238E27FC236}">
                          <a16:creationId xmlns:a16="http://schemas.microsoft.com/office/drawing/2014/main" id="{F4F920AF-1B85-4AE4-9B8B-D5AEA5F3CA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330371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>
                      <a:extLst>
                        <a:ext uri="{FF2B5EF4-FFF2-40B4-BE49-F238E27FC236}">
                          <a16:creationId xmlns:a16="http://schemas.microsoft.com/office/drawing/2014/main" id="{AAAE4558-7F19-4BBA-9DA0-84BD241806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192742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>
                      <a:extLst>
                        <a:ext uri="{FF2B5EF4-FFF2-40B4-BE49-F238E27FC236}">
                          <a16:creationId xmlns:a16="http://schemas.microsoft.com/office/drawing/2014/main" id="{30A9B775-CF7B-4155-A5FE-D830F6AFE0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8081" y="-26373"/>
                      <a:ext cx="0" cy="691057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>
                      <a:extLst>
                        <a:ext uri="{FF2B5EF4-FFF2-40B4-BE49-F238E27FC236}">
                          <a16:creationId xmlns:a16="http://schemas.microsoft.com/office/drawing/2014/main" id="{A0FD2ECB-689A-4057-9386-2705013868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6861739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>
                      <a:extLst>
                        <a:ext uri="{FF2B5EF4-FFF2-40B4-BE49-F238E27FC236}">
                          <a16:creationId xmlns:a16="http://schemas.microsoft.com/office/drawing/2014/main" id="{C9ECAD8B-3ACD-4B00-ABA4-7C6E19B92A7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-15308" y="-53088"/>
                      <a:ext cx="12096000" cy="0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7224BF18-E80C-4747-A144-DE818060AF6B}"/>
                  </a:ext>
                </a:extLst>
              </p:cNvPr>
              <p:cNvGrpSpPr/>
              <p:nvPr/>
            </p:nvGrpSpPr>
            <p:grpSpPr>
              <a:xfrm flipV="1">
                <a:off x="936239" y="3969776"/>
                <a:ext cx="281517" cy="281517"/>
                <a:chOff x="689649" y="517897"/>
                <a:chExt cx="281517" cy="281517"/>
              </a:xfrm>
            </p:grpSpPr>
            <p:sp>
              <p:nvSpPr>
                <p:cNvPr id="148" name="矩形 147">
                  <a:extLst>
                    <a:ext uri="{FF2B5EF4-FFF2-40B4-BE49-F238E27FC236}">
                      <a16:creationId xmlns:a16="http://schemas.microsoft.com/office/drawing/2014/main" id="{4FDA63E6-729E-4A4D-BF30-3C00D77610DF}"/>
                    </a:ext>
                  </a:extLst>
                </p:cNvPr>
                <p:cNvSpPr/>
                <p:nvPr/>
              </p:nvSpPr>
              <p:spPr>
                <a:xfrm flipH="1">
                  <a:off x="689649" y="517897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矩形 148">
                  <a:extLst>
                    <a:ext uri="{FF2B5EF4-FFF2-40B4-BE49-F238E27FC236}">
                      <a16:creationId xmlns:a16="http://schemas.microsoft.com/office/drawing/2014/main" id="{39A1E604-DA5D-4A41-A7EE-F77E7DFC4B17}"/>
                    </a:ext>
                  </a:extLst>
                </p:cNvPr>
                <p:cNvSpPr/>
                <p:nvPr/>
              </p:nvSpPr>
              <p:spPr>
                <a:xfrm rot="16200000" flipH="1">
                  <a:off x="821408" y="386139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59BD4CAB-2C7D-400C-81A9-D20580D6A4A5}"/>
                  </a:ext>
                </a:extLst>
              </p:cNvPr>
              <p:cNvGrpSpPr/>
              <p:nvPr/>
            </p:nvGrpSpPr>
            <p:grpSpPr>
              <a:xfrm flipH="1">
                <a:off x="6694265" y="1936659"/>
                <a:ext cx="281517" cy="281517"/>
                <a:chOff x="689649" y="517897"/>
                <a:chExt cx="281517" cy="281517"/>
              </a:xfrm>
            </p:grpSpPr>
            <p:sp>
              <p:nvSpPr>
                <p:cNvPr id="146" name="矩形 145">
                  <a:extLst>
                    <a:ext uri="{FF2B5EF4-FFF2-40B4-BE49-F238E27FC236}">
                      <a16:creationId xmlns:a16="http://schemas.microsoft.com/office/drawing/2014/main" id="{524D2982-6E1F-489C-9C07-17C091D0D98D}"/>
                    </a:ext>
                  </a:extLst>
                </p:cNvPr>
                <p:cNvSpPr/>
                <p:nvPr/>
              </p:nvSpPr>
              <p:spPr>
                <a:xfrm flipH="1">
                  <a:off x="689649" y="517897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矩形 146">
                  <a:extLst>
                    <a:ext uri="{FF2B5EF4-FFF2-40B4-BE49-F238E27FC236}">
                      <a16:creationId xmlns:a16="http://schemas.microsoft.com/office/drawing/2014/main" id="{CAA37F57-6550-4B70-A042-5221E027205E}"/>
                    </a:ext>
                  </a:extLst>
                </p:cNvPr>
                <p:cNvSpPr/>
                <p:nvPr/>
              </p:nvSpPr>
              <p:spPr>
                <a:xfrm rot="16200000" flipH="1">
                  <a:off x="821408" y="386139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7ED01611-0214-41D2-9FBE-57EAA037EBCE}"/>
                  </a:ext>
                </a:extLst>
              </p:cNvPr>
              <p:cNvGrpSpPr/>
              <p:nvPr/>
            </p:nvGrpSpPr>
            <p:grpSpPr>
              <a:xfrm flipH="1" flipV="1">
                <a:off x="6694265" y="3969776"/>
                <a:ext cx="281517" cy="281517"/>
                <a:chOff x="689649" y="517897"/>
                <a:chExt cx="281517" cy="281517"/>
              </a:xfrm>
            </p:grpSpPr>
            <p:sp>
              <p:nvSpPr>
                <p:cNvPr id="205" name="矩形 204">
                  <a:extLst>
                    <a:ext uri="{FF2B5EF4-FFF2-40B4-BE49-F238E27FC236}">
                      <a16:creationId xmlns:a16="http://schemas.microsoft.com/office/drawing/2014/main" id="{4AF2CA76-B239-423A-960C-25F37CB16FC9}"/>
                    </a:ext>
                  </a:extLst>
                </p:cNvPr>
                <p:cNvSpPr/>
                <p:nvPr/>
              </p:nvSpPr>
              <p:spPr>
                <a:xfrm flipH="1">
                  <a:off x="689649" y="517897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矩形 205">
                  <a:extLst>
                    <a:ext uri="{FF2B5EF4-FFF2-40B4-BE49-F238E27FC236}">
                      <a16:creationId xmlns:a16="http://schemas.microsoft.com/office/drawing/2014/main" id="{C160F74B-7B30-4711-A5CC-384C4A9999A7}"/>
                    </a:ext>
                  </a:extLst>
                </p:cNvPr>
                <p:cNvSpPr/>
                <p:nvPr/>
              </p:nvSpPr>
              <p:spPr>
                <a:xfrm rot="16200000" flipH="1">
                  <a:off x="821408" y="386139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654E9EFC-322F-48DC-ABFB-5A244D221E11}"/>
                  </a:ext>
                </a:extLst>
              </p:cNvPr>
              <p:cNvGrpSpPr/>
              <p:nvPr/>
            </p:nvGrpSpPr>
            <p:grpSpPr>
              <a:xfrm>
                <a:off x="936239" y="1936659"/>
                <a:ext cx="281517" cy="281517"/>
                <a:chOff x="689649" y="517897"/>
                <a:chExt cx="281517" cy="281517"/>
              </a:xfrm>
            </p:grpSpPr>
            <p:sp>
              <p:nvSpPr>
                <p:cNvPr id="208" name="矩形 207">
                  <a:extLst>
                    <a:ext uri="{FF2B5EF4-FFF2-40B4-BE49-F238E27FC236}">
                      <a16:creationId xmlns:a16="http://schemas.microsoft.com/office/drawing/2014/main" id="{4C7414FD-CEEF-4E9A-80FA-C69C07D72FCB}"/>
                    </a:ext>
                  </a:extLst>
                </p:cNvPr>
                <p:cNvSpPr/>
                <p:nvPr/>
              </p:nvSpPr>
              <p:spPr>
                <a:xfrm flipH="1">
                  <a:off x="689649" y="517897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矩形 208">
                  <a:extLst>
                    <a:ext uri="{FF2B5EF4-FFF2-40B4-BE49-F238E27FC236}">
                      <a16:creationId xmlns:a16="http://schemas.microsoft.com/office/drawing/2014/main" id="{AFBA2AA9-930B-4FC4-B47C-E5622F563831}"/>
                    </a:ext>
                  </a:extLst>
                </p:cNvPr>
                <p:cNvSpPr/>
                <p:nvPr/>
              </p:nvSpPr>
              <p:spPr>
                <a:xfrm rot="16200000" flipH="1">
                  <a:off x="821408" y="386139"/>
                  <a:ext cx="18000" cy="28151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aphicFrame>
          <p:nvGraphicFramePr>
            <p:cNvPr id="210" name="图表 209">
              <a:extLst>
                <a:ext uri="{FF2B5EF4-FFF2-40B4-BE49-F238E27FC236}">
                  <a16:creationId xmlns:a16="http://schemas.microsoft.com/office/drawing/2014/main" id="{D031C955-796E-4A2F-A4DB-CF36D088F5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84540459"/>
                </p:ext>
              </p:extLst>
            </p:nvPr>
          </p:nvGraphicFramePr>
          <p:xfrm>
            <a:off x="1227024" y="2109509"/>
            <a:ext cx="5457972" cy="19673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212" name="文本框 211">
            <a:extLst>
              <a:ext uri="{FF2B5EF4-FFF2-40B4-BE49-F238E27FC236}">
                <a16:creationId xmlns:a16="http://schemas.microsoft.com/office/drawing/2014/main" id="{3F0F121F-9300-4F73-91A1-3277BA6540B5}"/>
              </a:ext>
            </a:extLst>
          </p:cNvPr>
          <p:cNvSpPr txBox="1"/>
          <p:nvPr/>
        </p:nvSpPr>
        <p:spPr>
          <a:xfrm>
            <a:off x="880666" y="4620260"/>
            <a:ext cx="3014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</a:p>
        </p:txBody>
      </p:sp>
      <p:sp>
        <p:nvSpPr>
          <p:cNvPr id="222" name="@稿定PPT实验室 出品-10">
            <a:extLst>
              <a:ext uri="{FF2B5EF4-FFF2-40B4-BE49-F238E27FC236}">
                <a16:creationId xmlns:a16="http://schemas.microsoft.com/office/drawing/2014/main" id="{83179422-5DF3-4886-BF58-B217C36B7610}"/>
              </a:ext>
            </a:extLst>
          </p:cNvPr>
          <p:cNvSpPr txBox="1"/>
          <p:nvPr/>
        </p:nvSpPr>
        <p:spPr>
          <a:xfrm>
            <a:off x="880666" y="5061644"/>
            <a:ext cx="6062521" cy="90024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r>
              <a: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.</a:t>
            </a:r>
            <a:r>
              <a:rPr lang="zh-CN" altLang="en-US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</a:t>
            </a:r>
            <a:endParaRPr lang="en-US" altLang="zh-CN" sz="16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BD59ADF3-D87F-4593-874E-7AD8CBD51C52}"/>
              </a:ext>
            </a:extLst>
          </p:cNvPr>
          <p:cNvSpPr txBox="1"/>
          <p:nvPr/>
        </p:nvSpPr>
        <p:spPr>
          <a:xfrm>
            <a:off x="8086867" y="57772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数据要点</a:t>
            </a:r>
          </a:p>
        </p:txBody>
      </p: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BC5F7D05-4D93-407E-BAE3-C795ED717391}"/>
              </a:ext>
            </a:extLst>
          </p:cNvPr>
          <p:cNvGrpSpPr/>
          <p:nvPr/>
        </p:nvGrpSpPr>
        <p:grpSpPr>
          <a:xfrm>
            <a:off x="7791650" y="4357815"/>
            <a:ext cx="1493245" cy="1382224"/>
            <a:chOff x="1396712" y="4281343"/>
            <a:chExt cx="1631202" cy="1509924"/>
          </a:xfrm>
        </p:grpSpPr>
        <p:graphicFrame>
          <p:nvGraphicFramePr>
            <p:cNvPr id="228" name="图表 227">
              <a:extLst>
                <a:ext uri="{FF2B5EF4-FFF2-40B4-BE49-F238E27FC236}">
                  <a16:creationId xmlns:a16="http://schemas.microsoft.com/office/drawing/2014/main" id="{C1FC77EC-8B7A-4180-9951-FE25180B38E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2135901"/>
                </p:ext>
              </p:extLst>
            </p:nvPr>
          </p:nvGraphicFramePr>
          <p:xfrm>
            <a:off x="1396712" y="4281343"/>
            <a:ext cx="1631202" cy="1509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29" name="@稿定PPT实验室 出品-13-1">
              <a:extLst>
                <a:ext uri="{FF2B5EF4-FFF2-40B4-BE49-F238E27FC236}">
                  <a16:creationId xmlns:a16="http://schemas.microsoft.com/office/drawing/2014/main" id="{520405EE-D853-43AA-B99A-C27EC2FD07E6}"/>
                </a:ext>
              </a:extLst>
            </p:cNvPr>
            <p:cNvSpPr txBox="1"/>
            <p:nvPr/>
          </p:nvSpPr>
          <p:spPr>
            <a:xfrm>
              <a:off x="1852961" y="4957387"/>
              <a:ext cx="718705" cy="19582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Pct val="25000"/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75%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29DEC49B-C123-4C34-B0C6-62121D771FCE}"/>
              </a:ext>
            </a:extLst>
          </p:cNvPr>
          <p:cNvGrpSpPr/>
          <p:nvPr/>
        </p:nvGrpSpPr>
        <p:grpSpPr>
          <a:xfrm>
            <a:off x="9793191" y="4357815"/>
            <a:ext cx="1493245" cy="1382224"/>
            <a:chOff x="3398253" y="4281343"/>
            <a:chExt cx="1631202" cy="1509924"/>
          </a:xfrm>
        </p:grpSpPr>
        <p:graphicFrame>
          <p:nvGraphicFramePr>
            <p:cNvPr id="231" name="图表 230">
              <a:extLst>
                <a:ext uri="{FF2B5EF4-FFF2-40B4-BE49-F238E27FC236}">
                  <a16:creationId xmlns:a16="http://schemas.microsoft.com/office/drawing/2014/main" id="{C34C1502-18C5-446C-9EBA-74A191674FD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21284462"/>
                </p:ext>
              </p:extLst>
            </p:nvPr>
          </p:nvGraphicFramePr>
          <p:xfrm>
            <a:off x="3398253" y="4281343"/>
            <a:ext cx="1631202" cy="1509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32" name="@稿定PPT实验室 出品-13-1">
              <a:extLst>
                <a:ext uri="{FF2B5EF4-FFF2-40B4-BE49-F238E27FC236}">
                  <a16:creationId xmlns:a16="http://schemas.microsoft.com/office/drawing/2014/main" id="{44D5085B-8638-4468-97B9-240755AD0CEF}"/>
                </a:ext>
              </a:extLst>
            </p:cNvPr>
            <p:cNvSpPr txBox="1"/>
            <p:nvPr/>
          </p:nvSpPr>
          <p:spPr>
            <a:xfrm>
              <a:off x="3854502" y="4957387"/>
              <a:ext cx="718705" cy="19582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64008" tIns="32004" rIns="64008" bIns="32004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Pct val="25000"/>
                <a:buFontTx/>
                <a:buNone/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+mj-ea"/>
                  <a:ea typeface="+mj-ea"/>
                  <a:cs typeface="阿里巴巴普惠体 Medium" panose="00020600040101010101" pitchFamily="18" charset="-122"/>
                </a:rPr>
                <a:t>15%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233" name="文本框 232">
            <a:extLst>
              <a:ext uri="{FF2B5EF4-FFF2-40B4-BE49-F238E27FC236}">
                <a16:creationId xmlns:a16="http://schemas.microsoft.com/office/drawing/2014/main" id="{A01E5E56-1C88-4408-914A-EDC917D91B9F}"/>
              </a:ext>
            </a:extLst>
          </p:cNvPr>
          <p:cNvSpPr txBox="1"/>
          <p:nvPr/>
        </p:nvSpPr>
        <p:spPr>
          <a:xfrm>
            <a:off x="10088409" y="58261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j-ea"/>
                <a:ea typeface="+mj-ea"/>
              </a:rPr>
              <a:t>数据要点</a:t>
            </a:r>
          </a:p>
        </p:txBody>
      </p: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id="{BE06F284-8B63-4F29-85E8-C97E769C3A49}"/>
              </a:ext>
            </a:extLst>
          </p:cNvPr>
          <p:cNvCxnSpPr>
            <a:cxnSpLocks/>
          </p:cNvCxnSpPr>
          <p:nvPr/>
        </p:nvCxnSpPr>
        <p:spPr>
          <a:xfrm flipH="1">
            <a:off x="7716838" y="3969776"/>
            <a:ext cx="93806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>
            <a:extLst>
              <a:ext uri="{FF2B5EF4-FFF2-40B4-BE49-F238E27FC236}">
                <a16:creationId xmlns:a16="http://schemas.microsoft.com/office/drawing/2014/main" id="{44C5CE79-35DE-4D04-80BA-03DB243FA726}"/>
              </a:ext>
            </a:extLst>
          </p:cNvPr>
          <p:cNvCxnSpPr>
            <a:cxnSpLocks/>
          </p:cNvCxnSpPr>
          <p:nvPr/>
        </p:nvCxnSpPr>
        <p:spPr>
          <a:xfrm>
            <a:off x="5372629" y="4842567"/>
            <a:ext cx="131052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E9364BD-8839-AE7B-A364-63238232FD42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108" name="@稿定PPT实验室 出品-9">
              <a:extLst>
                <a:ext uri="{FF2B5EF4-FFF2-40B4-BE49-F238E27FC236}">
                  <a16:creationId xmlns:a16="http://schemas.microsoft.com/office/drawing/2014/main" id="{DBFB2AE4-DA6C-C7A8-40F2-3C9170BFBA2B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109" name="@稿定PPT实验室 出品-8">
              <a:extLst>
                <a:ext uri="{FF2B5EF4-FFF2-40B4-BE49-F238E27FC236}">
                  <a16:creationId xmlns:a16="http://schemas.microsoft.com/office/drawing/2014/main" id="{381425CF-88C6-AFBF-8D5D-AA73C4F7550B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8B70C33-960C-043A-09EB-0464634E45CE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DA04F70A-4B2D-E9D3-9DD5-EC79F7818213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576BD7B8-A630-3A09-0B7C-7D4DB04462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D9E84753-5C36-FB76-6C3D-F66312D330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18ACBCA8-3E3E-2C8C-3532-7E68C0BAB9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15A139C0-FB69-7B1A-0281-76D078975A8A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EB9EE915-252D-CF8B-0933-9C963EC719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BF317643-CC68-7452-BEE8-B228A6451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86D49FF1-4B02-DF54-359A-0193ACAF52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球">
            <a:extLst>
              <a:ext uri="{FF2B5EF4-FFF2-40B4-BE49-F238E27FC236}">
                <a16:creationId xmlns:a16="http://schemas.microsoft.com/office/drawing/2014/main" id="{B4AB5136-CAD2-96F7-3BB0-AFEBB5273B4A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2235804A-1646-2288-C244-B39D34F0D4E6}"/>
              </a:ext>
            </a:extLst>
          </p:cNvPr>
          <p:cNvGrpSpPr/>
          <p:nvPr/>
        </p:nvGrpSpPr>
        <p:grpSpPr>
          <a:xfrm>
            <a:off x="7586375" y="2548445"/>
            <a:ext cx="3903924" cy="1313440"/>
            <a:chOff x="1679003" y="4397904"/>
            <a:chExt cx="3903924" cy="1313440"/>
          </a:xfrm>
        </p:grpSpPr>
        <p:sp>
          <p:nvSpPr>
            <p:cNvPr id="121" name="@稿定PPT实验室 出品-10">
              <a:extLst>
                <a:ext uri="{FF2B5EF4-FFF2-40B4-BE49-F238E27FC236}">
                  <a16:creationId xmlns:a16="http://schemas.microsoft.com/office/drawing/2014/main" id="{A88F3CCC-C764-B343-54AB-F886467B4F38}"/>
                </a:ext>
              </a:extLst>
            </p:cNvPr>
            <p:cNvSpPr txBox="1"/>
            <p:nvPr/>
          </p:nvSpPr>
          <p:spPr>
            <a:xfrm>
              <a:off x="1679003" y="4739236"/>
              <a:ext cx="3903924" cy="9721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endParaRPr lang="en-US" altLang="zh-CN" sz="16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122" name="@稿定PPT实验室 出品-10">
              <a:extLst>
                <a:ext uri="{FF2B5EF4-FFF2-40B4-BE49-F238E27FC236}">
                  <a16:creationId xmlns:a16="http://schemas.microsoft.com/office/drawing/2014/main" id="{F282E2E0-8967-E394-7EC9-6D17E8E6C0FB}"/>
                </a:ext>
              </a:extLst>
            </p:cNvPr>
            <p:cNvSpPr txBox="1"/>
            <p:nvPr/>
          </p:nvSpPr>
          <p:spPr>
            <a:xfrm>
              <a:off x="1679003" y="4397904"/>
              <a:ext cx="2217590" cy="3605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2450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29933" y="4974301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EE0327D-EB16-ED8E-7108-5DEEA4481119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74" name="@稿定PPT实验室 出品-9">
              <a:extLst>
                <a:ext uri="{FF2B5EF4-FFF2-40B4-BE49-F238E27FC236}">
                  <a16:creationId xmlns:a16="http://schemas.microsoft.com/office/drawing/2014/main" id="{0E080006-0123-B474-E5ED-44A2300120DE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90" name="@稿定PPT实验室 出品-8">
              <a:extLst>
                <a:ext uri="{FF2B5EF4-FFF2-40B4-BE49-F238E27FC236}">
                  <a16:creationId xmlns:a16="http://schemas.microsoft.com/office/drawing/2014/main" id="{454CC3F0-46AC-C953-8E47-702812056B6C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BE31646-C918-007F-EB20-64794109658D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D3082014-18D6-CCCC-5B58-80C280F3DE97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6F84C3F-551B-26A5-6B3F-27D43A8ECB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2C66E3EB-EF44-83FA-AA3E-75BC452343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59ED92F9-DB1C-7AF7-4C4E-7A292CC6C7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D27A5CEE-625C-D492-F5E8-57557D341EE7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E4AA17AA-6502-05B4-62B7-BD750CCF86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66E22EBA-018C-02FB-4C9C-A7DFB6CA69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F0D1A759-9DE8-21F7-63E4-A7896BAFA6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" name="球">
            <a:extLst>
              <a:ext uri="{FF2B5EF4-FFF2-40B4-BE49-F238E27FC236}">
                <a16:creationId xmlns:a16="http://schemas.microsoft.com/office/drawing/2014/main" id="{28B6658D-3774-CBF7-7156-14E4A31DAE51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9F893241-2702-4CF3-99F0-A49F689ADCB7}"/>
              </a:ext>
            </a:extLst>
          </p:cNvPr>
          <p:cNvCxnSpPr>
            <a:cxnSpLocks/>
          </p:cNvCxnSpPr>
          <p:nvPr/>
        </p:nvCxnSpPr>
        <p:spPr>
          <a:xfrm flipH="1">
            <a:off x="976425" y="4920888"/>
            <a:ext cx="1740606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1"/>
                </a:gs>
                <a:gs pos="98876">
                  <a:schemeClr val="accent5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: 剪去对角 91">
            <a:extLst>
              <a:ext uri="{FF2B5EF4-FFF2-40B4-BE49-F238E27FC236}">
                <a16:creationId xmlns:a16="http://schemas.microsoft.com/office/drawing/2014/main" id="{63F37AA7-F761-4786-B106-8E1D8B9E82E5}"/>
              </a:ext>
            </a:extLst>
          </p:cNvPr>
          <p:cNvSpPr/>
          <p:nvPr/>
        </p:nvSpPr>
        <p:spPr>
          <a:xfrm flipH="1">
            <a:off x="733552" y="2580720"/>
            <a:ext cx="2226353" cy="3536879"/>
          </a:xfrm>
          <a:prstGeom prst="snip2DiagRect">
            <a:avLst>
              <a:gd name="adj1" fmla="val 20146"/>
              <a:gd name="adj2" fmla="val 18626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972000" rIns="72000" bIns="0" rtlCol="0" anchor="ctr"/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。</a:t>
            </a:r>
            <a:endParaRPr lang="en-US" altLang="zh-CN" sz="12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  <a:p>
            <a:pPr algn="ctr">
              <a:lnSpc>
                <a:spcPct val="130000"/>
              </a:lnSpc>
              <a:buSzPct val="25000"/>
            </a:pP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pic>
        <p:nvPicPr>
          <p:cNvPr id="14" name="图形 13" descr="目标">
            <a:extLst>
              <a:ext uri="{FF2B5EF4-FFF2-40B4-BE49-F238E27FC236}">
                <a16:creationId xmlns:a16="http://schemas.microsoft.com/office/drawing/2014/main" id="{CA6BE225-F657-44C9-992F-129DD6A26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69019" y="2781479"/>
            <a:ext cx="355418" cy="35541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060096A-1343-46D2-A7FC-74024CDA3C67}"/>
              </a:ext>
            </a:extLst>
          </p:cNvPr>
          <p:cNvSpPr txBox="1"/>
          <p:nvPr/>
        </p:nvSpPr>
        <p:spPr>
          <a:xfrm>
            <a:off x="1083094" y="1953089"/>
            <a:ext cx="15272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9C6A4B4-5172-4C7D-8199-C98C6B9F0A47}"/>
              </a:ext>
            </a:extLst>
          </p:cNvPr>
          <p:cNvGrpSpPr/>
          <p:nvPr/>
        </p:nvGrpSpPr>
        <p:grpSpPr>
          <a:xfrm>
            <a:off x="720365" y="1727321"/>
            <a:ext cx="2252726" cy="724648"/>
            <a:chOff x="2819699" y="1963021"/>
            <a:chExt cx="2252726" cy="724648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7A4752DC-C419-46BD-97C7-14DE09D3273C}"/>
                </a:ext>
              </a:extLst>
            </p:cNvPr>
            <p:cNvCxnSpPr>
              <a:cxnSpLocks/>
            </p:cNvCxnSpPr>
            <p:nvPr/>
          </p:nvCxnSpPr>
          <p:spPr>
            <a:xfrm>
              <a:off x="2832653" y="2048749"/>
              <a:ext cx="0" cy="36000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D41A79A9-07A2-44E0-9368-5B44FE327C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32653" y="2060038"/>
              <a:ext cx="1247385" cy="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155349DF-C3B6-4BAC-9373-27D096C576F7}"/>
                </a:ext>
              </a:extLst>
            </p:cNvPr>
            <p:cNvCxnSpPr>
              <a:cxnSpLocks/>
            </p:cNvCxnSpPr>
            <p:nvPr/>
          </p:nvCxnSpPr>
          <p:spPr>
            <a:xfrm>
              <a:off x="2927842" y="2119493"/>
              <a:ext cx="883117" cy="0"/>
            </a:xfrm>
            <a:prstGeom prst="line">
              <a:avLst/>
            </a:prstGeom>
            <a:ln cmpd="sng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0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5BA0796C-0091-497B-80F9-EC53C0DB4BA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19699" y="1963021"/>
              <a:ext cx="216286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A85AB2BB-8E29-4B54-8F06-97167E151387}"/>
                </a:ext>
              </a:extLst>
            </p:cNvPr>
            <p:cNvGrpSpPr/>
            <p:nvPr/>
          </p:nvGrpSpPr>
          <p:grpSpPr>
            <a:xfrm flipH="1" flipV="1">
              <a:off x="3848226" y="2221751"/>
              <a:ext cx="1224199" cy="465918"/>
              <a:chOff x="1430666" y="2149500"/>
              <a:chExt cx="3086225" cy="703642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EA823635-3419-4A2D-998D-5B40B892B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3323" y="2296018"/>
                <a:ext cx="0" cy="557124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7415DB75-D27E-4245-816E-E92B11B22E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1168" y="2296018"/>
                <a:ext cx="3085723" cy="0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BDD30809-136F-47E3-99D4-64D7A806EE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3297" y="2385809"/>
                <a:ext cx="2226354" cy="0"/>
              </a:xfrm>
              <a:prstGeom prst="line">
                <a:avLst/>
              </a:prstGeom>
              <a:ln cmpd="sng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745BD9DD-1B89-484A-B60E-5A55B71B7AB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0666" y="2149500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3" name="@稿定PPT实验室 出品-10">
            <a:extLst>
              <a:ext uri="{FF2B5EF4-FFF2-40B4-BE49-F238E27FC236}">
                <a16:creationId xmlns:a16="http://schemas.microsoft.com/office/drawing/2014/main" id="{940B4214-1117-1908-B902-15A5ACF1338E}"/>
              </a:ext>
            </a:extLst>
          </p:cNvPr>
          <p:cNvSpPr txBox="1"/>
          <p:nvPr/>
        </p:nvSpPr>
        <p:spPr>
          <a:xfrm>
            <a:off x="803776" y="3188971"/>
            <a:ext cx="2085905" cy="26432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.</a:t>
            </a:r>
          </a:p>
          <a:p>
            <a:pPr algn="ctr">
              <a:lnSpc>
                <a:spcPct val="120000"/>
              </a:lnSpc>
            </a:pP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</a:t>
            </a: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id="{47CF917F-86D4-5EEC-8AB2-3CEB744F2D2B}"/>
              </a:ext>
            </a:extLst>
          </p:cNvPr>
          <p:cNvCxnSpPr>
            <a:cxnSpLocks/>
          </p:cNvCxnSpPr>
          <p:nvPr/>
        </p:nvCxnSpPr>
        <p:spPr>
          <a:xfrm flipH="1">
            <a:off x="3788905" y="4920888"/>
            <a:ext cx="1740606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1"/>
                </a:gs>
                <a:gs pos="98876">
                  <a:schemeClr val="accent5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: 剪去对角 114">
            <a:extLst>
              <a:ext uri="{FF2B5EF4-FFF2-40B4-BE49-F238E27FC236}">
                <a16:creationId xmlns:a16="http://schemas.microsoft.com/office/drawing/2014/main" id="{50891C3D-A89F-A07A-214B-6DF370BB80DB}"/>
              </a:ext>
            </a:extLst>
          </p:cNvPr>
          <p:cNvSpPr/>
          <p:nvPr/>
        </p:nvSpPr>
        <p:spPr>
          <a:xfrm flipH="1">
            <a:off x="3546032" y="2580720"/>
            <a:ext cx="2226353" cy="3536879"/>
          </a:xfrm>
          <a:prstGeom prst="snip2DiagRect">
            <a:avLst>
              <a:gd name="adj1" fmla="val 20146"/>
              <a:gd name="adj2" fmla="val 18626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972000" rIns="72000" bIns="0" rtlCol="0" anchor="ctr"/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。</a:t>
            </a:r>
            <a:endParaRPr lang="en-US" altLang="zh-CN" sz="12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  <a:p>
            <a:pPr algn="ctr">
              <a:lnSpc>
                <a:spcPct val="130000"/>
              </a:lnSpc>
              <a:buSzPct val="25000"/>
            </a:pP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pic>
        <p:nvPicPr>
          <p:cNvPr id="116" name="图形 115" descr="目标">
            <a:extLst>
              <a:ext uri="{FF2B5EF4-FFF2-40B4-BE49-F238E27FC236}">
                <a16:creationId xmlns:a16="http://schemas.microsoft.com/office/drawing/2014/main" id="{721B2EB2-D662-1D71-0752-180E269280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81499" y="2781479"/>
            <a:ext cx="355418" cy="355418"/>
          </a:xfrm>
          <a:prstGeom prst="rect">
            <a:avLst/>
          </a:prstGeom>
        </p:spPr>
      </p:pic>
      <p:sp>
        <p:nvSpPr>
          <p:cNvPr id="117" name="文本框 116">
            <a:extLst>
              <a:ext uri="{FF2B5EF4-FFF2-40B4-BE49-F238E27FC236}">
                <a16:creationId xmlns:a16="http://schemas.microsoft.com/office/drawing/2014/main" id="{41DC8E39-FF08-36D9-411D-6D69ACEF211F}"/>
              </a:ext>
            </a:extLst>
          </p:cNvPr>
          <p:cNvSpPr txBox="1"/>
          <p:nvPr/>
        </p:nvSpPr>
        <p:spPr>
          <a:xfrm>
            <a:off x="3895574" y="1953089"/>
            <a:ext cx="15272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96E76BC1-3365-A325-D4AF-82F0A98839DD}"/>
              </a:ext>
            </a:extLst>
          </p:cNvPr>
          <p:cNvGrpSpPr/>
          <p:nvPr/>
        </p:nvGrpSpPr>
        <p:grpSpPr>
          <a:xfrm>
            <a:off x="3532845" y="1727321"/>
            <a:ext cx="2252726" cy="724648"/>
            <a:chOff x="2819699" y="1963021"/>
            <a:chExt cx="2252726" cy="724648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B1FC2435-24FD-7C11-8EAF-19E384DF54A6}"/>
                </a:ext>
              </a:extLst>
            </p:cNvPr>
            <p:cNvCxnSpPr>
              <a:cxnSpLocks/>
            </p:cNvCxnSpPr>
            <p:nvPr/>
          </p:nvCxnSpPr>
          <p:spPr>
            <a:xfrm>
              <a:off x="2832653" y="2048749"/>
              <a:ext cx="0" cy="36000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898E199B-4C4C-B285-DF77-14CFEB1600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32653" y="2060038"/>
              <a:ext cx="1247385" cy="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C06B74F2-0BE7-7D19-E653-7638EC458340}"/>
                </a:ext>
              </a:extLst>
            </p:cNvPr>
            <p:cNvCxnSpPr>
              <a:cxnSpLocks/>
            </p:cNvCxnSpPr>
            <p:nvPr/>
          </p:nvCxnSpPr>
          <p:spPr>
            <a:xfrm>
              <a:off x="2927842" y="2119493"/>
              <a:ext cx="883117" cy="0"/>
            </a:xfrm>
            <a:prstGeom prst="line">
              <a:avLst/>
            </a:prstGeom>
            <a:ln cmpd="sng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0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9AFCE81D-EA73-E35D-FCE7-C2FA5634DF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19699" y="1963021"/>
              <a:ext cx="216286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C33F159E-91B1-C437-4BBD-A3582E7342BB}"/>
                </a:ext>
              </a:extLst>
            </p:cNvPr>
            <p:cNvGrpSpPr/>
            <p:nvPr/>
          </p:nvGrpSpPr>
          <p:grpSpPr>
            <a:xfrm flipH="1" flipV="1">
              <a:off x="3848226" y="2221751"/>
              <a:ext cx="1224199" cy="465918"/>
              <a:chOff x="1430666" y="2149500"/>
              <a:chExt cx="3086225" cy="703642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E51FCB52-6AE3-B829-E79F-A81465A20A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3323" y="2296018"/>
                <a:ext cx="0" cy="557124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7C3306C3-1E64-97D2-4798-9FFC0C7AB4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1168" y="2296018"/>
                <a:ext cx="3085723" cy="0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FFDA337C-5307-4771-7B16-4300EC544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3297" y="2385809"/>
                <a:ext cx="2226354" cy="0"/>
              </a:xfrm>
              <a:prstGeom prst="line">
                <a:avLst/>
              </a:prstGeom>
              <a:ln cmpd="sng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787B02C5-A137-1C79-BA10-E548AE6590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0666" y="2149500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@稿定PPT实验室 出品-10">
            <a:extLst>
              <a:ext uri="{FF2B5EF4-FFF2-40B4-BE49-F238E27FC236}">
                <a16:creationId xmlns:a16="http://schemas.microsoft.com/office/drawing/2014/main" id="{02CF491D-3B8C-D165-1135-E75CEAE1BE37}"/>
              </a:ext>
            </a:extLst>
          </p:cNvPr>
          <p:cNvSpPr txBox="1"/>
          <p:nvPr/>
        </p:nvSpPr>
        <p:spPr>
          <a:xfrm>
            <a:off x="3616256" y="3188971"/>
            <a:ext cx="2085905" cy="26432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.</a:t>
            </a:r>
          </a:p>
          <a:p>
            <a:pPr algn="ctr">
              <a:lnSpc>
                <a:spcPct val="120000"/>
              </a:lnSpc>
            </a:pP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</a:t>
            </a: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F798BB5F-AE1A-7DD1-795D-152AF33E4E32}"/>
              </a:ext>
            </a:extLst>
          </p:cNvPr>
          <p:cNvCxnSpPr>
            <a:cxnSpLocks/>
          </p:cNvCxnSpPr>
          <p:nvPr/>
        </p:nvCxnSpPr>
        <p:spPr>
          <a:xfrm flipH="1">
            <a:off x="6601385" y="4920888"/>
            <a:ext cx="1740606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1"/>
                </a:gs>
                <a:gs pos="98876">
                  <a:schemeClr val="accent5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矩形: 剪去对角 173">
            <a:extLst>
              <a:ext uri="{FF2B5EF4-FFF2-40B4-BE49-F238E27FC236}">
                <a16:creationId xmlns:a16="http://schemas.microsoft.com/office/drawing/2014/main" id="{7461E621-0842-0858-5B50-BABE6EF3E52B}"/>
              </a:ext>
            </a:extLst>
          </p:cNvPr>
          <p:cNvSpPr/>
          <p:nvPr/>
        </p:nvSpPr>
        <p:spPr>
          <a:xfrm flipH="1">
            <a:off x="6358512" y="2580720"/>
            <a:ext cx="2226353" cy="3536879"/>
          </a:xfrm>
          <a:prstGeom prst="snip2DiagRect">
            <a:avLst>
              <a:gd name="adj1" fmla="val 20146"/>
              <a:gd name="adj2" fmla="val 18626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972000" rIns="72000" bIns="0" rtlCol="0" anchor="ctr"/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。</a:t>
            </a:r>
            <a:endParaRPr lang="en-US" altLang="zh-CN" sz="12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  <a:p>
            <a:pPr algn="ctr">
              <a:lnSpc>
                <a:spcPct val="130000"/>
              </a:lnSpc>
              <a:buSzPct val="25000"/>
            </a:pP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pic>
        <p:nvPicPr>
          <p:cNvPr id="175" name="图形 174" descr="目标">
            <a:extLst>
              <a:ext uri="{FF2B5EF4-FFF2-40B4-BE49-F238E27FC236}">
                <a16:creationId xmlns:a16="http://schemas.microsoft.com/office/drawing/2014/main" id="{92AAF854-DBEE-54DD-324C-E0CA49823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93979" y="2781479"/>
            <a:ext cx="355418" cy="355418"/>
          </a:xfrm>
          <a:prstGeom prst="rect">
            <a:avLst/>
          </a:prstGeom>
        </p:spPr>
      </p:pic>
      <p:sp>
        <p:nvSpPr>
          <p:cNvPr id="176" name="文本框 175">
            <a:extLst>
              <a:ext uri="{FF2B5EF4-FFF2-40B4-BE49-F238E27FC236}">
                <a16:creationId xmlns:a16="http://schemas.microsoft.com/office/drawing/2014/main" id="{871332F8-2BF2-41C8-B566-7642A4F23E51}"/>
              </a:ext>
            </a:extLst>
          </p:cNvPr>
          <p:cNvSpPr txBox="1"/>
          <p:nvPr/>
        </p:nvSpPr>
        <p:spPr>
          <a:xfrm>
            <a:off x="6708054" y="1953089"/>
            <a:ext cx="15272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630FC144-80CC-121F-56D3-6361790DF05E}"/>
              </a:ext>
            </a:extLst>
          </p:cNvPr>
          <p:cNvGrpSpPr/>
          <p:nvPr/>
        </p:nvGrpSpPr>
        <p:grpSpPr>
          <a:xfrm>
            <a:off x="6345325" y="1727321"/>
            <a:ext cx="2252726" cy="724648"/>
            <a:chOff x="2819699" y="1963021"/>
            <a:chExt cx="2252726" cy="724648"/>
          </a:xfrm>
        </p:grpSpPr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37BD1A79-B2F9-5B10-4672-60F8DD4A64B1}"/>
                </a:ext>
              </a:extLst>
            </p:cNvPr>
            <p:cNvCxnSpPr>
              <a:cxnSpLocks/>
            </p:cNvCxnSpPr>
            <p:nvPr/>
          </p:nvCxnSpPr>
          <p:spPr>
            <a:xfrm>
              <a:off x="2832653" y="2048749"/>
              <a:ext cx="0" cy="36000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B3C0070B-826C-3B2B-BCE0-1CBF3C5B5E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32653" y="2060038"/>
              <a:ext cx="1247385" cy="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354D258C-0507-3EF6-E25C-274B90FB5383}"/>
                </a:ext>
              </a:extLst>
            </p:cNvPr>
            <p:cNvCxnSpPr>
              <a:cxnSpLocks/>
            </p:cNvCxnSpPr>
            <p:nvPr/>
          </p:nvCxnSpPr>
          <p:spPr>
            <a:xfrm>
              <a:off x="2927842" y="2119493"/>
              <a:ext cx="883117" cy="0"/>
            </a:xfrm>
            <a:prstGeom prst="line">
              <a:avLst/>
            </a:prstGeom>
            <a:ln cmpd="sng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0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51DB12E0-4837-7AF7-E81E-EFE6C9A8E73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19699" y="1963021"/>
              <a:ext cx="216286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A826BA9-FCDD-E84C-5B61-12CF9C5956CE}"/>
                </a:ext>
              </a:extLst>
            </p:cNvPr>
            <p:cNvGrpSpPr/>
            <p:nvPr/>
          </p:nvGrpSpPr>
          <p:grpSpPr>
            <a:xfrm flipH="1" flipV="1">
              <a:off x="3848226" y="2221751"/>
              <a:ext cx="1224199" cy="465918"/>
              <a:chOff x="1430666" y="2149500"/>
              <a:chExt cx="3086225" cy="703642"/>
            </a:xfrm>
          </p:grpSpPr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4E2453BB-6E71-1BFE-6202-ACBE1E6240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3323" y="2296018"/>
                <a:ext cx="0" cy="557124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0A85A2E6-466F-D770-20B8-95DAC8A8AD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1168" y="2296018"/>
                <a:ext cx="3085723" cy="0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154CC12C-8481-33C5-AD06-7FF170E3DA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3297" y="2385809"/>
                <a:ext cx="2226354" cy="0"/>
              </a:xfrm>
              <a:prstGeom prst="line">
                <a:avLst/>
              </a:prstGeom>
              <a:ln cmpd="sng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035EC77A-38B9-43D6-452B-7C831223A2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0666" y="2149500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8" name="@稿定PPT实验室 出品-10">
            <a:extLst>
              <a:ext uri="{FF2B5EF4-FFF2-40B4-BE49-F238E27FC236}">
                <a16:creationId xmlns:a16="http://schemas.microsoft.com/office/drawing/2014/main" id="{E8EC54F3-0190-2F3D-2B11-6FC6C8FD1437}"/>
              </a:ext>
            </a:extLst>
          </p:cNvPr>
          <p:cNvSpPr txBox="1"/>
          <p:nvPr/>
        </p:nvSpPr>
        <p:spPr>
          <a:xfrm>
            <a:off x="6428736" y="3188971"/>
            <a:ext cx="2085905" cy="26432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.</a:t>
            </a:r>
          </a:p>
          <a:p>
            <a:pPr algn="ctr">
              <a:lnSpc>
                <a:spcPct val="120000"/>
              </a:lnSpc>
            </a:pP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</a:t>
            </a: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id="{416BC1AD-AE39-E723-21B1-BE4AC0EC7B62}"/>
              </a:ext>
            </a:extLst>
          </p:cNvPr>
          <p:cNvCxnSpPr>
            <a:cxnSpLocks/>
          </p:cNvCxnSpPr>
          <p:nvPr/>
        </p:nvCxnSpPr>
        <p:spPr>
          <a:xfrm flipH="1">
            <a:off x="9413866" y="4920888"/>
            <a:ext cx="1740606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1"/>
                </a:gs>
                <a:gs pos="98876">
                  <a:schemeClr val="accent5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矩形: 剪去对角 189">
            <a:extLst>
              <a:ext uri="{FF2B5EF4-FFF2-40B4-BE49-F238E27FC236}">
                <a16:creationId xmlns:a16="http://schemas.microsoft.com/office/drawing/2014/main" id="{0AA5BDD9-9ED4-ACE2-AD8E-6E84CBFDE866}"/>
              </a:ext>
            </a:extLst>
          </p:cNvPr>
          <p:cNvSpPr/>
          <p:nvPr/>
        </p:nvSpPr>
        <p:spPr>
          <a:xfrm flipH="1">
            <a:off x="9170993" y="2580720"/>
            <a:ext cx="2226353" cy="3536879"/>
          </a:xfrm>
          <a:prstGeom prst="snip2DiagRect">
            <a:avLst>
              <a:gd name="adj1" fmla="val 20146"/>
              <a:gd name="adj2" fmla="val 18626"/>
            </a:avLst>
          </a:prstGeom>
          <a:gradFill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</a:gra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972000" rIns="72000" bIns="0" rtlCol="0" anchor="ctr"/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2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。</a:t>
            </a:r>
            <a:endParaRPr lang="en-US" altLang="zh-CN" sz="12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  <a:p>
            <a:pPr algn="ctr">
              <a:lnSpc>
                <a:spcPct val="130000"/>
              </a:lnSpc>
              <a:buSzPct val="25000"/>
            </a:pPr>
            <a:endParaRPr lang="en-US" altLang="zh-CN" sz="2400" dirty="0">
              <a:solidFill>
                <a:schemeClr val="bg1"/>
              </a:solidFill>
            </a:endParaRPr>
          </a:p>
          <a:p>
            <a:pPr algn="ctr"/>
            <a:endParaRPr lang="zh-CN" altLang="en-US" dirty="0"/>
          </a:p>
        </p:txBody>
      </p:sp>
      <p:pic>
        <p:nvPicPr>
          <p:cNvPr id="191" name="图形 190" descr="目标">
            <a:extLst>
              <a:ext uri="{FF2B5EF4-FFF2-40B4-BE49-F238E27FC236}">
                <a16:creationId xmlns:a16="http://schemas.microsoft.com/office/drawing/2014/main" id="{090A0638-F8AF-3B75-9F57-2AEF1895F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06460" y="2781479"/>
            <a:ext cx="355418" cy="355418"/>
          </a:xfrm>
          <a:prstGeom prst="rect">
            <a:avLst/>
          </a:prstGeom>
        </p:spPr>
      </p:pic>
      <p:sp>
        <p:nvSpPr>
          <p:cNvPr id="192" name="文本框 191">
            <a:extLst>
              <a:ext uri="{FF2B5EF4-FFF2-40B4-BE49-F238E27FC236}">
                <a16:creationId xmlns:a16="http://schemas.microsoft.com/office/drawing/2014/main" id="{BDF57006-4489-44BE-11FE-8E073D2D6362}"/>
              </a:ext>
            </a:extLst>
          </p:cNvPr>
          <p:cNvSpPr txBox="1"/>
          <p:nvPr/>
        </p:nvSpPr>
        <p:spPr>
          <a:xfrm>
            <a:off x="9520535" y="1953089"/>
            <a:ext cx="152726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3E61E87E-2394-822B-F579-7D31ECE7AC92}"/>
              </a:ext>
            </a:extLst>
          </p:cNvPr>
          <p:cNvGrpSpPr/>
          <p:nvPr/>
        </p:nvGrpSpPr>
        <p:grpSpPr>
          <a:xfrm>
            <a:off x="9157806" y="1727321"/>
            <a:ext cx="2252726" cy="724648"/>
            <a:chOff x="2819699" y="1963021"/>
            <a:chExt cx="2252726" cy="724648"/>
          </a:xfrm>
        </p:grpSpPr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F39E6578-0E33-7210-8276-2209AC3B4328}"/>
                </a:ext>
              </a:extLst>
            </p:cNvPr>
            <p:cNvCxnSpPr>
              <a:cxnSpLocks/>
            </p:cNvCxnSpPr>
            <p:nvPr/>
          </p:nvCxnSpPr>
          <p:spPr>
            <a:xfrm>
              <a:off x="2832653" y="2048749"/>
              <a:ext cx="0" cy="36000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>
              <a:extLst>
                <a:ext uri="{FF2B5EF4-FFF2-40B4-BE49-F238E27FC236}">
                  <a16:creationId xmlns:a16="http://schemas.microsoft.com/office/drawing/2014/main" id="{E6F567E9-D254-E820-C475-2DBF033639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32653" y="2060038"/>
              <a:ext cx="1247385" cy="0"/>
            </a:xfrm>
            <a:prstGeom prst="line">
              <a:avLst/>
            </a:prstGeom>
            <a:ln w="22225" cap="flat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id="{639AD0FF-1881-1959-2086-0A6156F779CA}"/>
                </a:ext>
              </a:extLst>
            </p:cNvPr>
            <p:cNvCxnSpPr>
              <a:cxnSpLocks/>
            </p:cNvCxnSpPr>
            <p:nvPr/>
          </p:nvCxnSpPr>
          <p:spPr>
            <a:xfrm>
              <a:off x="2927842" y="2119493"/>
              <a:ext cx="883117" cy="0"/>
            </a:xfrm>
            <a:prstGeom prst="line">
              <a:avLst/>
            </a:prstGeom>
            <a:ln cmpd="sng">
              <a:gradFill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0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B87FAA1D-4555-BD24-8352-DA8EE18A41B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19699" y="1963021"/>
              <a:ext cx="216286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99EFA9CB-3BEE-2F71-99CB-427B7D676C53}"/>
                </a:ext>
              </a:extLst>
            </p:cNvPr>
            <p:cNvGrpSpPr/>
            <p:nvPr/>
          </p:nvGrpSpPr>
          <p:grpSpPr>
            <a:xfrm flipH="1" flipV="1">
              <a:off x="3848226" y="2221751"/>
              <a:ext cx="1224199" cy="465918"/>
              <a:chOff x="1430666" y="2149500"/>
              <a:chExt cx="3086225" cy="703642"/>
            </a:xfrm>
          </p:grpSpPr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A6F951E0-2B4D-E2A8-A1B6-5CD9627041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3323" y="2296018"/>
                <a:ext cx="0" cy="557124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8ED65395-073C-B5DB-41B6-E10416E189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1168" y="2296018"/>
                <a:ext cx="3085723" cy="0"/>
              </a:xfrm>
              <a:prstGeom prst="line">
                <a:avLst/>
              </a:prstGeom>
              <a:ln w="22225" cap="flat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96D72FED-3311-DDA0-7FAA-34A94D6DBD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3297" y="2385809"/>
                <a:ext cx="2226354" cy="0"/>
              </a:xfrm>
              <a:prstGeom prst="line">
                <a:avLst/>
              </a:prstGeom>
              <a:ln cmpd="sng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0" scaled="0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C5F54ACF-B047-14D9-86D8-B32D323007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0666" y="2149500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4" name="@稿定PPT实验室 出品-10">
            <a:extLst>
              <a:ext uri="{FF2B5EF4-FFF2-40B4-BE49-F238E27FC236}">
                <a16:creationId xmlns:a16="http://schemas.microsoft.com/office/drawing/2014/main" id="{0F25FE4D-790C-9715-5FF5-D9865CCA4CB8}"/>
              </a:ext>
            </a:extLst>
          </p:cNvPr>
          <p:cNvSpPr txBox="1"/>
          <p:nvPr/>
        </p:nvSpPr>
        <p:spPr>
          <a:xfrm>
            <a:off x="9241217" y="3188971"/>
            <a:ext cx="2085905" cy="26432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请在这里输入简要内容回顾，点击输入简要文字内容，文字内容概括简练不要过多的修饰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,</a:t>
            </a: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言简意赅的说明分项内容即可</a:t>
            </a:r>
            <a:r>
              <a: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.</a:t>
            </a:r>
          </a:p>
          <a:p>
            <a:pPr algn="ctr">
              <a:lnSpc>
                <a:spcPct val="120000"/>
              </a:lnSpc>
            </a:pP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rPr>
              <a:t>请在这里输入简要内容回顾，点击输入简要文字内容</a:t>
            </a:r>
            <a:endParaRPr lang="en-US" altLang="zh-CN" sz="1400" spc="130" dirty="0">
              <a:solidFill>
                <a:schemeClr val="bg1"/>
              </a:solidFill>
              <a:latin typeface="+mn-ea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612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球">
            <a:extLst>
              <a:ext uri="{FF2B5EF4-FFF2-40B4-BE49-F238E27FC236}">
                <a16:creationId xmlns:a16="http://schemas.microsoft.com/office/drawing/2014/main" id="{FE869F78-0064-4A40-A5D9-B0FC4149969C}"/>
              </a:ext>
            </a:extLst>
          </p:cNvPr>
          <p:cNvSpPr/>
          <p:nvPr/>
        </p:nvSpPr>
        <p:spPr>
          <a:xfrm>
            <a:off x="12017726" y="4899274"/>
            <a:ext cx="586387" cy="58638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527601" y="5903876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球">
            <a:extLst>
              <a:ext uri="{FF2B5EF4-FFF2-40B4-BE49-F238E27FC236}">
                <a16:creationId xmlns:a16="http://schemas.microsoft.com/office/drawing/2014/main" id="{02074F9C-BC0A-4748-B3A9-307DDD7F65DC}"/>
              </a:ext>
            </a:extLst>
          </p:cNvPr>
          <p:cNvSpPr/>
          <p:nvPr/>
        </p:nvSpPr>
        <p:spPr>
          <a:xfrm>
            <a:off x="10940340" y="574594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@稿定PPT实验室 出品-8">
            <a:extLst>
              <a:ext uri="{FF2B5EF4-FFF2-40B4-BE49-F238E27FC236}">
                <a16:creationId xmlns:a16="http://schemas.microsoft.com/office/drawing/2014/main" id="{A9891212-1E58-490C-967C-C36B1B577DE4}"/>
              </a:ext>
            </a:extLst>
          </p:cNvPr>
          <p:cNvSpPr txBox="1"/>
          <p:nvPr/>
        </p:nvSpPr>
        <p:spPr>
          <a:xfrm>
            <a:off x="9773344" y="6095868"/>
            <a:ext cx="1869522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en-US" sz="1050" b="1" dirty="0"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cs typeface="阿里巴巴普惠体 Medium" panose="00020600040101010101" pitchFamily="18" charset="-122"/>
              </a:rPr>
              <a:t>THSIS DEFENSE TEMPLATE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sp>
        <p:nvSpPr>
          <p:cNvPr id="188" name="@稿定PPT实验室 出品-8">
            <a:extLst>
              <a:ext uri="{FF2B5EF4-FFF2-40B4-BE49-F238E27FC236}">
                <a16:creationId xmlns:a16="http://schemas.microsoft.com/office/drawing/2014/main" id="{4B39094D-84D9-4EA8-8C08-4A33CBA918F1}"/>
              </a:ext>
            </a:extLst>
          </p:cNvPr>
          <p:cNvSpPr txBox="1"/>
          <p:nvPr/>
        </p:nvSpPr>
        <p:spPr>
          <a:xfrm>
            <a:off x="10539046" y="5919176"/>
            <a:ext cx="1103820" cy="180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05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4000">
                      <a:schemeClr val="accent1"/>
                    </a:gs>
                    <a:gs pos="86000">
                      <a:schemeClr val="accent4">
                        <a:alpha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cs typeface="阿里巴巴普惠体 Medium" panose="00020600040101010101" pitchFamily="18" charset="-122"/>
              </a:rPr>
              <a:t>论文答辩模板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44000">
                    <a:schemeClr val="accent1"/>
                  </a:gs>
                  <a:gs pos="86000">
                    <a:schemeClr val="accent4">
                      <a:alpha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cs typeface="阿里巴巴普惠体 Medium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07598F2-BE42-4368-922B-00CBE209E64E}"/>
              </a:ext>
            </a:extLst>
          </p:cNvPr>
          <p:cNvGrpSpPr/>
          <p:nvPr/>
        </p:nvGrpSpPr>
        <p:grpSpPr>
          <a:xfrm>
            <a:off x="954915" y="1548829"/>
            <a:ext cx="10330285" cy="4266701"/>
            <a:chOff x="1383506" y="1179856"/>
            <a:chExt cx="10330285" cy="426670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FFA3CD-FA21-4B1F-A9F4-506B05ACB0C2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39FEDE17-CB4C-405D-A09A-62F218E07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5B25F7D4-4F8C-4D04-BB64-C2C0680976F8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6AE6F697-AB95-4CBA-92FB-AD375E664B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6BDBA809-597F-49AD-B2A9-4883200ACC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168420F1-A586-499C-B56F-7C600A7382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6F7DD181-3329-4B95-A29E-3F5781C23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B197131B-037B-4AA8-8169-0692D7014D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C48C1FD7-24A0-4FCF-BE30-3F6396B2F6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ED34BA3B-AD3D-42D1-B244-2145A0615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500CE556-E98B-4A85-A78B-6603787AB3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5805D17D-4F4E-441A-9627-D8EE4CF025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C4BFFB3A-42FF-4753-B125-30B22652FB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D31DFFDD-FD82-4657-B4F3-C594624767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3CFE931E-E4C3-4698-A528-062956E692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8098B3C8-3A46-4558-83B7-07BC879E40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850AD806-5E6F-4FDD-BCC9-7E39A2B5A2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8E03ED3F-CF30-42FB-8B9B-B2038590CA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3E1B08CD-78C3-427A-A450-9701FC8B3C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1A5DFE94-C58D-4FBA-B017-B11D580B36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2D3ED541-09B8-4040-95F0-CC37C289DE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575C43A6-6C1B-413F-BFD6-AF139F4AA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456EA2CE-8A4A-4ACB-8F51-8D2B14BF1D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5A5289BE-7553-4666-AC40-85A65E0AF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0F8C088E-8C24-42A9-9CEC-F43D4AA2EF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52CB7CFB-AFA9-4ADF-909A-055044E9AF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99E80A29-7C0D-4CF5-9362-0B1B8EB6E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16D621B-9006-4E44-8BCC-5ADE55936597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5134BBFF-8D65-4E66-849D-3571C89D98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818F2B7-6968-4B61-BC4C-0A1977012531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1EF98A00-E62D-4DCD-8EA2-F6B740260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1394EAB4-0C37-449C-B687-BB3626201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id="{41D37DAF-CE79-4CB4-999B-3B2CC94081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54AF348F-B16D-43C5-80BE-BB3A476B7A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2DABAA81-27DB-40D8-BE5F-73015144D0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E0459867-C6CC-4BB3-8D2F-099A4B3863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9F9BF3D5-875E-4C93-9219-1366B387EF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7EF43D37-EC39-4480-B76E-A40FB6F81B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137166FD-EAC1-4D4A-A24A-867F53C52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AC0EA5DB-273A-409A-A253-A6EC80489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6885D0D4-BDD8-41B3-B92A-9479C1E628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188DBD58-77DE-44E4-91F0-C13F72D60D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E74DD3B3-C8A6-401F-A66A-E3111C99D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34445572-D4FB-47EC-B397-2DB21BA822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2BB9ECE1-A0F8-4C90-A998-07F16078D2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3467749F-175E-44F8-9979-9647B5F9C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62AF1382-D10E-4124-BA0E-B8607E5C14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7F738750-F21D-4F43-820A-B818E71F63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2D0534C5-0A87-401B-8CED-65B1D35A13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0954D92C-3452-4CF1-99B5-8401FE52DB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B38C62B3-6D47-4723-A061-B1AC4F911E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F33CE7D4-EF95-4D10-9DA9-62B95D60E3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2E3FC0D9-1767-45EF-9578-C3DCD9108F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5E5BC6AB-A78B-44EA-90BA-87C1D52578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BBEE07E2-479C-4D7D-AE4D-AB7601D1ECE3}"/>
              </a:ext>
            </a:extLst>
          </p:cNvPr>
          <p:cNvSpPr txBox="1"/>
          <p:nvPr/>
        </p:nvSpPr>
        <p:spPr>
          <a:xfrm>
            <a:off x="4139417" y="1688148"/>
            <a:ext cx="3965636" cy="685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4800" i="1" dirty="0">
                <a:gradFill>
                  <a:gsLst>
                    <a:gs pos="0">
                      <a:schemeClr val="accent4"/>
                    </a:gs>
                    <a:gs pos="46000">
                      <a:schemeClr val="accent5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PART  TWO</a:t>
            </a:r>
            <a:endParaRPr lang="zh-CN" altLang="en-US" sz="4800" i="1" dirty="0">
              <a:gradFill>
                <a:gsLst>
                  <a:gs pos="0">
                    <a:schemeClr val="accent4"/>
                  </a:gs>
                  <a:gs pos="4600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D5B29C4-554A-4FC7-93D0-2F6912711C7B}"/>
              </a:ext>
            </a:extLst>
          </p:cNvPr>
          <p:cNvGrpSpPr/>
          <p:nvPr/>
        </p:nvGrpSpPr>
        <p:grpSpPr>
          <a:xfrm>
            <a:off x="3800961" y="1523565"/>
            <a:ext cx="4642549" cy="1022672"/>
            <a:chOff x="3415950" y="1331058"/>
            <a:chExt cx="4642549" cy="102267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12F6C35-AF19-48A3-AF4A-558588F6B649}"/>
                </a:ext>
              </a:extLst>
            </p:cNvPr>
            <p:cNvGrpSpPr/>
            <p:nvPr/>
          </p:nvGrpSpPr>
          <p:grpSpPr>
            <a:xfrm>
              <a:off x="3415950" y="1331058"/>
              <a:ext cx="3144679" cy="557124"/>
              <a:chOff x="3136415" y="1798498"/>
              <a:chExt cx="3144679" cy="557124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0AF4CF2-9C39-4EF2-8419-2E30F5434F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6415" y="1798498"/>
                <a:ext cx="125179" cy="557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E988EF0-32FC-4379-8CC8-6E8DC0A902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261594" y="1798498"/>
                <a:ext cx="3019500" cy="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32EAFD2-DF69-45BA-9EE3-0DE6D5541678}"/>
                </a:ext>
              </a:extLst>
            </p:cNvPr>
            <p:cNvGrpSpPr/>
            <p:nvPr/>
          </p:nvGrpSpPr>
          <p:grpSpPr>
            <a:xfrm>
              <a:off x="4893971" y="1796606"/>
              <a:ext cx="3144679" cy="557124"/>
              <a:chOff x="7970214" y="2084972"/>
              <a:chExt cx="3144679" cy="557124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44DB8853-E82F-4880-8E76-E2F755B844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89714" y="2084972"/>
                <a:ext cx="125179" cy="557124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BC599F4D-B1D7-4E6E-8A25-BC34594ACC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70214" y="2642096"/>
                <a:ext cx="3019500" cy="0"/>
              </a:xfrm>
              <a:prstGeom prst="line">
                <a:avLst/>
              </a:prstGeom>
              <a:ln w="22225" cap="rnd">
                <a:gradFill>
                  <a:gsLst>
                    <a:gs pos="0">
                      <a:schemeClr val="accent5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24BBF9D-2894-4F9C-9B7F-AE1C869BA3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5950" y="1475299"/>
              <a:ext cx="928806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682EAD9E-CA35-4E21-954E-3A482455A7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29693" y="2205217"/>
              <a:ext cx="92880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5"/>
                  </a:gs>
                  <a:gs pos="83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B749F55-49D0-401A-BEAB-9A5FC305D03B}"/>
              </a:ext>
            </a:extLst>
          </p:cNvPr>
          <p:cNvGrpSpPr/>
          <p:nvPr/>
        </p:nvGrpSpPr>
        <p:grpSpPr>
          <a:xfrm flipH="1">
            <a:off x="10977415" y="1479301"/>
            <a:ext cx="281517" cy="281517"/>
            <a:chOff x="689649" y="517897"/>
            <a:chExt cx="281517" cy="281517"/>
          </a:xfrm>
        </p:grpSpPr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950B08E3-431B-4806-8135-6B0C2E6927E0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F7581778-285F-48A2-9025-6F97E45218DF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E7E809EB-3981-4688-924B-0A63F054DB09}"/>
              </a:ext>
            </a:extLst>
          </p:cNvPr>
          <p:cNvGrpSpPr/>
          <p:nvPr/>
        </p:nvGrpSpPr>
        <p:grpSpPr>
          <a:xfrm flipV="1">
            <a:off x="925200" y="5477737"/>
            <a:ext cx="281517" cy="281517"/>
            <a:chOff x="689649" y="517897"/>
            <a:chExt cx="281517" cy="281517"/>
          </a:xfrm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4FE67AF-FBAF-4796-BB4B-642ACE6190B3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90E02782-6BB2-4713-8877-12D2B610DE2D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646186DA-767C-4455-B18F-6B74F3D5DA6E}"/>
              </a:ext>
            </a:extLst>
          </p:cNvPr>
          <p:cNvCxnSpPr>
            <a:cxnSpLocks/>
          </p:cNvCxnSpPr>
          <p:nvPr/>
        </p:nvCxnSpPr>
        <p:spPr>
          <a:xfrm>
            <a:off x="5115966" y="4600671"/>
            <a:ext cx="2008184" cy="0"/>
          </a:xfrm>
          <a:prstGeom prst="line">
            <a:avLst/>
          </a:prstGeom>
          <a:ln w="12700">
            <a:gradFill>
              <a:gsLst>
                <a:gs pos="98876">
                  <a:schemeClr val="accent4">
                    <a:alpha val="0"/>
                  </a:schemeClr>
                </a:gs>
                <a:gs pos="49000">
                  <a:schemeClr val="accent5"/>
                </a:gs>
                <a:gs pos="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>
            <a:extLst>
              <a:ext uri="{FF2B5EF4-FFF2-40B4-BE49-F238E27FC236}">
                <a16:creationId xmlns:a16="http://schemas.microsoft.com/office/drawing/2014/main" id="{0CBE12B2-8DE6-42EC-A076-0D3945B877CA}"/>
              </a:ext>
            </a:extLst>
          </p:cNvPr>
          <p:cNvSpPr/>
          <p:nvPr/>
        </p:nvSpPr>
        <p:spPr>
          <a:xfrm flipH="1">
            <a:off x="10199531" y="4860024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>
                <a:alpha val="8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>
            <a:extLst>
              <a:ext uri="{FF2B5EF4-FFF2-40B4-BE49-F238E27FC236}">
                <a16:creationId xmlns:a16="http://schemas.microsoft.com/office/drawing/2014/main" id="{00D7645D-E69F-4BF6-9E8D-F7DCACFE1C3E}"/>
              </a:ext>
            </a:extLst>
          </p:cNvPr>
          <p:cNvSpPr/>
          <p:nvPr/>
        </p:nvSpPr>
        <p:spPr>
          <a:xfrm flipV="1">
            <a:off x="1653580" y="2754833"/>
            <a:ext cx="240806" cy="239094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>
            <a:outerShdw blurRad="2159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2989C2AC-2DCB-4766-B72A-B9DDBCD2852B}"/>
              </a:ext>
            </a:extLst>
          </p:cNvPr>
          <p:cNvCxnSpPr>
            <a:cxnSpLocks/>
          </p:cNvCxnSpPr>
          <p:nvPr/>
        </p:nvCxnSpPr>
        <p:spPr>
          <a:xfrm>
            <a:off x="2036949" y="4899274"/>
            <a:ext cx="2226354" cy="0"/>
          </a:xfrm>
          <a:prstGeom prst="line">
            <a:avLst/>
          </a:prstGeom>
          <a:ln cmpd="sng"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DCE03B22-F369-4EDB-8D4B-88293A35DC9C}"/>
              </a:ext>
            </a:extLst>
          </p:cNvPr>
          <p:cNvCxnSpPr>
            <a:cxnSpLocks/>
          </p:cNvCxnSpPr>
          <p:nvPr/>
        </p:nvCxnSpPr>
        <p:spPr>
          <a:xfrm>
            <a:off x="7819007" y="2948265"/>
            <a:ext cx="2226354" cy="0"/>
          </a:xfrm>
          <a:prstGeom prst="line">
            <a:avLst/>
          </a:prstGeom>
          <a:ln cmpd="sng"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9671A313-A347-4A4A-8193-1722A4B6B333}"/>
              </a:ext>
            </a:extLst>
          </p:cNvPr>
          <p:cNvSpPr/>
          <p:nvPr/>
        </p:nvSpPr>
        <p:spPr>
          <a:xfrm>
            <a:off x="1647729" y="2764897"/>
            <a:ext cx="8792016" cy="2316030"/>
          </a:xfrm>
          <a:prstGeom prst="snip2DiagRect">
            <a:avLst>
              <a:gd name="adj1" fmla="val 16167"/>
              <a:gd name="adj2" fmla="val 16667"/>
            </a:avLst>
          </a:prstGeom>
          <a:gradFill>
            <a:gsLst>
              <a:gs pos="0">
                <a:schemeClr val="accent4">
                  <a:alpha val="18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20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5400" b="1" dirty="0"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9C30A2-42BB-88D7-2DEF-61993E1B2ADC}"/>
              </a:ext>
            </a:extLst>
          </p:cNvPr>
          <p:cNvGrpSpPr/>
          <p:nvPr/>
        </p:nvGrpSpPr>
        <p:grpSpPr>
          <a:xfrm>
            <a:off x="-820123" y="517606"/>
            <a:ext cx="2730985" cy="276999"/>
            <a:chOff x="-820123" y="517606"/>
            <a:chExt cx="2730985" cy="276999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6DB9AD7E-FF63-61A2-6FD0-FD6CE3ACB17C}"/>
                </a:ext>
              </a:extLst>
            </p:cNvPr>
            <p:cNvSpPr txBox="1"/>
            <p:nvPr/>
          </p:nvSpPr>
          <p:spPr>
            <a:xfrm>
              <a:off x="668399" y="517606"/>
              <a:ext cx="124246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阿里巴巴普惠体 L" panose="00020600040101010101" pitchFamily="18" charset="-122"/>
                </a:rPr>
                <a:t>LOGO HREH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阿里巴巴普惠体 L" panose="00020600040101010101" pitchFamily="18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CC21D238-CF9B-A4E2-1EDD-E535FCA890A3}"/>
                </a:ext>
              </a:extLst>
            </p:cNvPr>
            <p:cNvGrpSpPr/>
            <p:nvPr/>
          </p:nvGrpSpPr>
          <p:grpSpPr>
            <a:xfrm flipH="1">
              <a:off x="-820123" y="537462"/>
              <a:ext cx="1537804" cy="237286"/>
              <a:chOff x="8867382" y="3818034"/>
              <a:chExt cx="2645775" cy="408248"/>
            </a:xfrm>
          </p:grpSpPr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2AC7575A-8678-9AB9-E2ED-114FECA6926C}"/>
                  </a:ext>
                </a:extLst>
              </p:cNvPr>
              <p:cNvSpPr/>
              <p:nvPr/>
            </p:nvSpPr>
            <p:spPr>
              <a:xfrm flipH="1" flipV="1">
                <a:off x="9027972" y="3895446"/>
                <a:ext cx="2485185" cy="180395"/>
              </a:xfrm>
              <a:prstGeom prst="parallelogram">
                <a:avLst>
                  <a:gd name="adj" fmla="val 77108"/>
                </a:avLst>
              </a:prstGeom>
              <a:gradFill>
                <a:gsLst>
                  <a:gs pos="17000">
                    <a:schemeClr val="accent1"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  <a:gs pos="93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1E0D6C7F-C6C0-B352-B320-A999B515B8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867382" y="422628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1F389B73-C250-ED82-A3CA-340C971B2D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2327" y="4151052"/>
                <a:ext cx="545261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7C400BB-03B1-0E72-BD11-2C0CB9526C74}"/>
                  </a:ext>
                </a:extLst>
              </p:cNvPr>
              <p:cNvSpPr/>
              <p:nvPr/>
            </p:nvSpPr>
            <p:spPr>
              <a:xfrm flipH="1">
                <a:off x="8975891" y="3818034"/>
                <a:ext cx="2209931" cy="171319"/>
              </a:xfrm>
              <a:custGeom>
                <a:avLst/>
                <a:gdLst>
                  <a:gd name="connsiteX0" fmla="*/ 0 w 2222500"/>
                  <a:gd name="connsiteY0" fmla="*/ 0 h 158750"/>
                  <a:gd name="connsiteX1" fmla="*/ 1847850 w 2222500"/>
                  <a:gd name="connsiteY1" fmla="*/ 0 h 158750"/>
                  <a:gd name="connsiteX2" fmla="*/ 2063750 w 2222500"/>
                  <a:gd name="connsiteY2" fmla="*/ 0 h 158750"/>
                  <a:gd name="connsiteX3" fmla="*/ 2222500 w 2222500"/>
                  <a:gd name="connsiteY3" fmla="*/ 158750 h 158750"/>
                  <a:gd name="connsiteX0" fmla="*/ 0 w 2213073"/>
                  <a:gd name="connsiteY0" fmla="*/ 0 h 165034"/>
                  <a:gd name="connsiteX1" fmla="*/ 1847850 w 2213073"/>
                  <a:gd name="connsiteY1" fmla="*/ 0 h 165034"/>
                  <a:gd name="connsiteX2" fmla="*/ 2063750 w 2213073"/>
                  <a:gd name="connsiteY2" fmla="*/ 0 h 165034"/>
                  <a:gd name="connsiteX3" fmla="*/ 2213073 w 2213073"/>
                  <a:gd name="connsiteY3" fmla="*/ 165034 h 165034"/>
                  <a:gd name="connsiteX0" fmla="*/ 0 w 2209931"/>
                  <a:gd name="connsiteY0" fmla="*/ 0 h 171319"/>
                  <a:gd name="connsiteX1" fmla="*/ 1847850 w 2209931"/>
                  <a:gd name="connsiteY1" fmla="*/ 0 h 171319"/>
                  <a:gd name="connsiteX2" fmla="*/ 2063750 w 2209931"/>
                  <a:gd name="connsiteY2" fmla="*/ 0 h 171319"/>
                  <a:gd name="connsiteX3" fmla="*/ 2209931 w 2209931"/>
                  <a:gd name="connsiteY3" fmla="*/ 171319 h 171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931" h="171319">
                    <a:moveTo>
                      <a:pt x="0" y="0"/>
                    </a:moveTo>
                    <a:lnTo>
                      <a:pt x="1847850" y="0"/>
                    </a:lnTo>
                    <a:lnTo>
                      <a:pt x="2063750" y="0"/>
                    </a:lnTo>
                    <a:cubicBezTo>
                      <a:pt x="2116667" y="52917"/>
                      <a:pt x="2157014" y="118402"/>
                      <a:pt x="2209931" y="171319"/>
                    </a:cubicBezTo>
                  </a:path>
                </a:pathLst>
              </a:custGeom>
              <a:noFill/>
              <a:ln>
                <a:gradFill>
                  <a:gsLst>
                    <a:gs pos="100000">
                      <a:schemeClr val="accent1">
                        <a:alpha val="42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4D7049BC-FDB8-77A0-D3B4-62F4A8DF51C6}"/>
              </a:ext>
            </a:extLst>
          </p:cNvPr>
          <p:cNvSpPr txBox="1"/>
          <p:nvPr/>
        </p:nvSpPr>
        <p:spPr>
          <a:xfrm>
            <a:off x="2314656" y="3178082"/>
            <a:ext cx="7458162" cy="685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6000" b="1" dirty="0">
                <a:solidFill>
                  <a:schemeClr val="accent2"/>
                </a:solidFill>
                <a:latin typeface="+mj-ea"/>
                <a:ea typeface="+mj-ea"/>
              </a:rPr>
              <a:t>关键技术与核心难点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C4ACA8E-1919-86DE-9788-9F968B06ED34}"/>
              </a:ext>
            </a:extLst>
          </p:cNvPr>
          <p:cNvSpPr txBox="1"/>
          <p:nvPr/>
        </p:nvSpPr>
        <p:spPr>
          <a:xfrm>
            <a:off x="2349404" y="4045515"/>
            <a:ext cx="7388666" cy="2610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400" b="1" i="1" dirty="0">
                <a:gradFill>
                  <a:gsLst>
                    <a:gs pos="0">
                      <a:schemeClr val="accent4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a typeface="+mj-ea"/>
              </a:rPr>
              <a:t>KEY TECHNOLOGIES AND CORE DIFFICULTIES</a:t>
            </a:r>
            <a:endParaRPr lang="zh-CN" altLang="en-US" sz="1400" b="1" i="1" dirty="0">
              <a:gradFill>
                <a:gsLst>
                  <a:gs pos="0">
                    <a:schemeClr val="accent4"/>
                  </a:gs>
                  <a:gs pos="100000">
                    <a:schemeClr val="accent5"/>
                  </a:gs>
                </a:gsLst>
                <a:lin ang="5400000" scaled="1"/>
              </a:gradFill>
              <a:ea typeface="+mj-ea"/>
            </a:endParaRPr>
          </a:p>
        </p:txBody>
      </p:sp>
      <p:pic>
        <p:nvPicPr>
          <p:cNvPr id="111" name="图片 110" descr="黑暗中的光&#10;&#10;描述已自动生成">
            <a:extLst>
              <a:ext uri="{FF2B5EF4-FFF2-40B4-BE49-F238E27FC236}">
                <a16:creationId xmlns:a16="http://schemas.microsoft.com/office/drawing/2014/main" id="{3322A2AD-D078-B3AE-A980-B1F162387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4700"/>
                    </a14:imgEffect>
                    <a14:imgEffect>
                      <a14:saturation sat="153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172" y="4362104"/>
            <a:ext cx="2585115" cy="143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049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椭圆 234">
            <a:extLst>
              <a:ext uri="{FF2B5EF4-FFF2-40B4-BE49-F238E27FC236}">
                <a16:creationId xmlns:a16="http://schemas.microsoft.com/office/drawing/2014/main" id="{4133A1BD-9E05-47BE-B919-1869CA51DA5A}"/>
              </a:ext>
            </a:extLst>
          </p:cNvPr>
          <p:cNvSpPr/>
          <p:nvPr/>
        </p:nvSpPr>
        <p:spPr>
          <a:xfrm>
            <a:off x="708955" y="-1500845"/>
            <a:ext cx="10774089" cy="10774089"/>
          </a:xfrm>
          <a:prstGeom prst="ellipse">
            <a:avLst/>
          </a:prstGeom>
          <a:noFill/>
          <a:ln w="12700">
            <a:gradFill flip="none" rotWithShape="1">
              <a:gsLst>
                <a:gs pos="64000">
                  <a:schemeClr val="accent5"/>
                </a:gs>
                <a:gs pos="19000">
                  <a:schemeClr val="bg1">
                    <a:alpha val="0"/>
                  </a:schemeClr>
                </a:gs>
                <a:gs pos="41000">
                  <a:schemeClr val="accent4"/>
                </a:gs>
                <a:gs pos="78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29933" y="4974301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>
            <a:extLst>
              <a:ext uri="{FF2B5EF4-FFF2-40B4-BE49-F238E27FC236}">
                <a16:creationId xmlns:a16="http://schemas.microsoft.com/office/drawing/2014/main" id="{CFD61CAC-20E6-4362-8529-19AADADE85DF}"/>
              </a:ext>
            </a:extLst>
          </p:cNvPr>
          <p:cNvSpPr/>
          <p:nvPr/>
        </p:nvSpPr>
        <p:spPr>
          <a:xfrm rot="10800000" flipH="1" flipV="1">
            <a:off x="5032018" y="2822218"/>
            <a:ext cx="2127963" cy="2127963"/>
          </a:xfrm>
          <a:prstGeom prst="ellipse">
            <a:avLst/>
          </a:prstGeom>
          <a:gradFill flip="none" rotWithShape="0">
            <a:gsLst>
              <a:gs pos="0">
                <a:schemeClr val="accent4">
                  <a:alpha val="10000"/>
                </a:schemeClr>
              </a:gs>
              <a:gs pos="55600">
                <a:schemeClr val="accent4">
                  <a:alpha val="0"/>
                </a:schemeClr>
              </a:gs>
              <a:gs pos="100000">
                <a:schemeClr val="accent4">
                  <a:alpha val="10000"/>
                </a:schemeClr>
              </a:gs>
            </a:gsLst>
            <a:lin ang="0" scaled="1"/>
            <a:tileRect/>
          </a:gradFill>
          <a:ln w="0">
            <a:gradFill>
              <a:gsLst>
                <a:gs pos="0">
                  <a:schemeClr val="accent1"/>
                </a:gs>
                <a:gs pos="100000">
                  <a:schemeClr val="accent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id="{AC4C78BF-62A8-45AD-A21B-66F59C55CFB6}"/>
              </a:ext>
            </a:extLst>
          </p:cNvPr>
          <p:cNvSpPr/>
          <p:nvPr/>
        </p:nvSpPr>
        <p:spPr>
          <a:xfrm>
            <a:off x="4866287" y="2656487"/>
            <a:ext cx="2459424" cy="2459424"/>
          </a:xfrm>
          <a:prstGeom prst="ellipse">
            <a:avLst/>
          </a:prstGeom>
          <a:noFill/>
          <a:ln w="12700">
            <a:gradFill flip="none" rotWithShape="1">
              <a:gsLst>
                <a:gs pos="69000">
                  <a:schemeClr val="accent4">
                    <a:alpha val="0"/>
                  </a:schemeClr>
                </a:gs>
                <a:gs pos="562">
                  <a:schemeClr val="accent4"/>
                </a:gs>
                <a:gs pos="3500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CA4B910D-A3FE-4EF9-9EF4-64907A01CF36}"/>
              </a:ext>
            </a:extLst>
          </p:cNvPr>
          <p:cNvSpPr/>
          <p:nvPr/>
        </p:nvSpPr>
        <p:spPr>
          <a:xfrm>
            <a:off x="4166829" y="1957029"/>
            <a:ext cx="3858341" cy="3858341"/>
          </a:xfrm>
          <a:prstGeom prst="ellipse">
            <a:avLst/>
          </a:prstGeom>
          <a:noFill/>
          <a:ln w="12700">
            <a:gradFill flip="none" rotWithShape="1">
              <a:gsLst>
                <a:gs pos="66000">
                  <a:schemeClr val="accent4">
                    <a:alpha val="0"/>
                  </a:schemeClr>
                </a:gs>
                <a:gs pos="2247">
                  <a:schemeClr val="accent4"/>
                </a:gs>
                <a:gs pos="29000">
                  <a:schemeClr val="accent1">
                    <a:alpha val="0"/>
                  </a:schemeClr>
                </a:gs>
                <a:gs pos="100000">
                  <a:schemeClr val="accent4"/>
                </a:gs>
              </a:gsLst>
              <a:lin ang="16200000" scaled="1"/>
              <a:tileRect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8CCCA0A8-95BC-4200-B818-9F7537BDE003}"/>
              </a:ext>
            </a:extLst>
          </p:cNvPr>
          <p:cNvGrpSpPr/>
          <p:nvPr/>
        </p:nvGrpSpPr>
        <p:grpSpPr>
          <a:xfrm>
            <a:off x="464057" y="3764064"/>
            <a:ext cx="504287" cy="504287"/>
            <a:chOff x="2653846" y="2367210"/>
            <a:chExt cx="242134" cy="242134"/>
          </a:xfrm>
        </p:grpSpPr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63D9B0E1-2A51-47CF-ABD0-903FEE316030}"/>
                </a:ext>
              </a:extLst>
            </p:cNvPr>
            <p:cNvSpPr/>
            <p:nvPr/>
          </p:nvSpPr>
          <p:spPr>
            <a:xfrm>
              <a:off x="2684913" y="2398277"/>
              <a:ext cx="180000" cy="180000"/>
            </a:xfrm>
            <a:prstGeom prst="ellipse">
              <a:avLst/>
            </a:prstGeom>
            <a:gradFill>
              <a:gsLst>
                <a:gs pos="97000">
                  <a:schemeClr val="accent5"/>
                </a:gs>
                <a:gs pos="0">
                  <a:schemeClr val="accent1">
                    <a:alpha val="81000"/>
                  </a:schemeClr>
                </a:gs>
              </a:gsLst>
              <a:lin ang="2700000" scaled="1"/>
            </a:gra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lt"/>
                </a:rPr>
                <a:t>2</a:t>
              </a:r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241042E3-D6FB-4D9E-9FEC-0D0DEF543B75}"/>
                </a:ext>
              </a:extLst>
            </p:cNvPr>
            <p:cNvSpPr/>
            <p:nvPr/>
          </p:nvSpPr>
          <p:spPr>
            <a:xfrm>
              <a:off x="2653846" y="2367210"/>
              <a:ext cx="242134" cy="242134"/>
            </a:xfrm>
            <a:prstGeom prst="ellipse">
              <a:avLst/>
            </a:pr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22685C1-9228-47B7-B43B-F4DDB9DB1170}"/>
              </a:ext>
            </a:extLst>
          </p:cNvPr>
          <p:cNvGrpSpPr/>
          <p:nvPr/>
        </p:nvGrpSpPr>
        <p:grpSpPr>
          <a:xfrm>
            <a:off x="11253610" y="3764064"/>
            <a:ext cx="504287" cy="504287"/>
            <a:chOff x="2653846" y="2367210"/>
            <a:chExt cx="242134" cy="242134"/>
          </a:xfrm>
        </p:grpSpPr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A6704236-9800-45AE-9045-58540F1D9E6B}"/>
                </a:ext>
              </a:extLst>
            </p:cNvPr>
            <p:cNvSpPr/>
            <p:nvPr/>
          </p:nvSpPr>
          <p:spPr>
            <a:xfrm>
              <a:off x="2684913" y="2398277"/>
              <a:ext cx="180000" cy="180000"/>
            </a:xfrm>
            <a:prstGeom prst="ellipse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>
                    <a:alpha val="81000"/>
                  </a:schemeClr>
                </a:gs>
              </a:gsLst>
              <a:lin ang="2700000" scaled="1"/>
            </a:gra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lt"/>
                </a:rPr>
                <a:t>5</a:t>
              </a:r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083D4ED1-1270-4760-BDD9-79DDD84F57A7}"/>
                </a:ext>
              </a:extLst>
            </p:cNvPr>
            <p:cNvSpPr/>
            <p:nvPr/>
          </p:nvSpPr>
          <p:spPr>
            <a:xfrm>
              <a:off x="2653846" y="2367210"/>
              <a:ext cx="242134" cy="242134"/>
            </a:xfrm>
            <a:prstGeom prst="ellipse">
              <a:avLst/>
            </a:pr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B4396B74-5F67-427F-BD6A-776F1B6300B4}"/>
              </a:ext>
            </a:extLst>
          </p:cNvPr>
          <p:cNvGrpSpPr/>
          <p:nvPr/>
        </p:nvGrpSpPr>
        <p:grpSpPr>
          <a:xfrm>
            <a:off x="759389" y="2060862"/>
            <a:ext cx="504287" cy="504287"/>
            <a:chOff x="2653846" y="2367210"/>
            <a:chExt cx="242134" cy="242134"/>
          </a:xfrm>
        </p:grpSpPr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D3B6F838-6293-45A2-AD5B-F05992AEC04B}"/>
                </a:ext>
              </a:extLst>
            </p:cNvPr>
            <p:cNvSpPr/>
            <p:nvPr/>
          </p:nvSpPr>
          <p:spPr>
            <a:xfrm>
              <a:off x="2684913" y="2398277"/>
              <a:ext cx="180000" cy="180000"/>
            </a:xfrm>
            <a:prstGeom prst="ellipse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>
                    <a:alpha val="81000"/>
                  </a:schemeClr>
                </a:gs>
              </a:gsLst>
              <a:lin ang="2700000" scaled="1"/>
            </a:gra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ACCDA609-E620-49F5-814D-D6E77C5966E8}"/>
                </a:ext>
              </a:extLst>
            </p:cNvPr>
            <p:cNvSpPr/>
            <p:nvPr/>
          </p:nvSpPr>
          <p:spPr>
            <a:xfrm>
              <a:off x="2653846" y="2367210"/>
              <a:ext cx="242134" cy="242134"/>
            </a:xfrm>
            <a:prstGeom prst="ellipse">
              <a:avLst/>
            </a:pr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C3C6A385-2D58-45F0-B728-C3DCE092023C}"/>
              </a:ext>
            </a:extLst>
          </p:cNvPr>
          <p:cNvGrpSpPr/>
          <p:nvPr/>
        </p:nvGrpSpPr>
        <p:grpSpPr>
          <a:xfrm>
            <a:off x="11008611" y="2060862"/>
            <a:ext cx="504287" cy="504287"/>
            <a:chOff x="2653846" y="2367210"/>
            <a:chExt cx="242134" cy="242134"/>
          </a:xfrm>
        </p:grpSpPr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EE6614B5-2995-40A0-B022-5BFF611D0D49}"/>
                </a:ext>
              </a:extLst>
            </p:cNvPr>
            <p:cNvSpPr/>
            <p:nvPr/>
          </p:nvSpPr>
          <p:spPr>
            <a:xfrm>
              <a:off x="2684913" y="2398277"/>
              <a:ext cx="180000" cy="180000"/>
            </a:xfrm>
            <a:prstGeom prst="ellipse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>
                    <a:alpha val="81000"/>
                  </a:schemeClr>
                </a:gs>
              </a:gsLst>
              <a:lin ang="2700000" scaled="1"/>
            </a:gra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lt"/>
                </a:rPr>
                <a:t>4</a:t>
              </a:r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0E054721-9718-411C-8FCF-E3883D8C86BA}"/>
                </a:ext>
              </a:extLst>
            </p:cNvPr>
            <p:cNvSpPr/>
            <p:nvPr/>
          </p:nvSpPr>
          <p:spPr>
            <a:xfrm>
              <a:off x="2653846" y="2367210"/>
              <a:ext cx="242134" cy="242134"/>
            </a:xfrm>
            <a:prstGeom prst="ellipse">
              <a:avLst/>
            </a:pr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597187E5-9BF0-444D-B542-76045916E0E0}"/>
              </a:ext>
            </a:extLst>
          </p:cNvPr>
          <p:cNvGrpSpPr/>
          <p:nvPr/>
        </p:nvGrpSpPr>
        <p:grpSpPr>
          <a:xfrm>
            <a:off x="780243" y="5467267"/>
            <a:ext cx="504287" cy="504287"/>
            <a:chOff x="2653846" y="2367210"/>
            <a:chExt cx="242134" cy="242134"/>
          </a:xfrm>
        </p:grpSpPr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6230736D-C7A5-489F-AA5F-52F8518BFD7D}"/>
                </a:ext>
              </a:extLst>
            </p:cNvPr>
            <p:cNvSpPr/>
            <p:nvPr/>
          </p:nvSpPr>
          <p:spPr>
            <a:xfrm>
              <a:off x="2684913" y="2398277"/>
              <a:ext cx="180000" cy="180000"/>
            </a:xfrm>
            <a:prstGeom prst="ellipse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>
                    <a:alpha val="81000"/>
                  </a:schemeClr>
                </a:gs>
              </a:gsLst>
              <a:lin ang="2700000" scaled="1"/>
            </a:gra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B82DC068-8F7E-4367-9307-23C9D1C285A1}"/>
                </a:ext>
              </a:extLst>
            </p:cNvPr>
            <p:cNvSpPr/>
            <p:nvPr/>
          </p:nvSpPr>
          <p:spPr>
            <a:xfrm>
              <a:off x="2653846" y="2367210"/>
              <a:ext cx="242134" cy="242134"/>
            </a:xfrm>
            <a:prstGeom prst="ellipse">
              <a:avLst/>
            </a:pr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EF7A4B06-80AC-4323-8C80-E40489574FE4}"/>
              </a:ext>
            </a:extLst>
          </p:cNvPr>
          <p:cNvGrpSpPr/>
          <p:nvPr/>
        </p:nvGrpSpPr>
        <p:grpSpPr>
          <a:xfrm>
            <a:off x="11029465" y="5467267"/>
            <a:ext cx="504287" cy="504287"/>
            <a:chOff x="2653846" y="2367210"/>
            <a:chExt cx="242134" cy="242134"/>
          </a:xfrm>
        </p:grpSpPr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BAEA2726-285E-4DAE-9206-F830F98640DE}"/>
                </a:ext>
              </a:extLst>
            </p:cNvPr>
            <p:cNvSpPr/>
            <p:nvPr/>
          </p:nvSpPr>
          <p:spPr>
            <a:xfrm>
              <a:off x="2684913" y="2398277"/>
              <a:ext cx="180000" cy="180000"/>
            </a:xfrm>
            <a:prstGeom prst="ellipse">
              <a:avLst/>
            </a:prstGeom>
            <a:gradFill>
              <a:gsLst>
                <a:gs pos="100000">
                  <a:schemeClr val="accent5"/>
                </a:gs>
                <a:gs pos="0">
                  <a:schemeClr val="accent1">
                    <a:alpha val="81000"/>
                  </a:schemeClr>
                </a:gs>
              </a:gsLst>
              <a:lin ang="2700000" scaled="1"/>
            </a:gradFill>
            <a:ln w="3175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+mj-lt"/>
                </a:rPr>
                <a:t>6</a:t>
              </a:r>
              <a:endParaRPr lang="zh-CN" altLang="en-US" sz="1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07545547-1108-4110-9100-E10FCC4526BF}"/>
                </a:ext>
              </a:extLst>
            </p:cNvPr>
            <p:cNvSpPr/>
            <p:nvPr/>
          </p:nvSpPr>
          <p:spPr>
            <a:xfrm>
              <a:off x="2653846" y="2367210"/>
              <a:ext cx="242134" cy="242134"/>
            </a:xfrm>
            <a:prstGeom prst="ellipse">
              <a:avLst/>
            </a:prstGeom>
            <a:noFill/>
            <a:ln w="31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C532E25-569E-A787-2554-FE59B6971A81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58" name="@稿定PPT实验室 出品-9">
              <a:extLst>
                <a:ext uri="{FF2B5EF4-FFF2-40B4-BE49-F238E27FC236}">
                  <a16:creationId xmlns:a16="http://schemas.microsoft.com/office/drawing/2014/main" id="{C947BAE1-FDAC-B90D-9AAB-69DC9B7B8E6D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59" name="@稿定PPT实验室 出品-8">
              <a:extLst>
                <a:ext uri="{FF2B5EF4-FFF2-40B4-BE49-F238E27FC236}">
                  <a16:creationId xmlns:a16="http://schemas.microsoft.com/office/drawing/2014/main" id="{53E91208-04F6-84D9-3505-FAC1413E19CD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2C60DA2-5C7D-6F1E-F4E8-2260CF751D12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B8471EB3-1361-F232-1504-00A2DC7F9BD6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7B252FD0-AEA5-4C4D-6484-E7F4582205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7B2AED2A-AD6C-521F-02D2-30147A0A75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CEBC72DF-91AD-9854-E795-5A288FFE4F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1032122-E772-80F4-0E90-D84CE759505F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56DE7AC5-AD29-DB28-245A-EB23AD3741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9E20E0A1-0694-AFB9-583C-0E3E931DDB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E96D6412-5A0E-A71B-21B6-FD3AE068E1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9" name="球">
            <a:extLst>
              <a:ext uri="{FF2B5EF4-FFF2-40B4-BE49-F238E27FC236}">
                <a16:creationId xmlns:a16="http://schemas.microsoft.com/office/drawing/2014/main" id="{BFAB78CC-7177-77A1-B2F1-FC731C8117AB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D4D4AF4-7462-ADD8-04BE-02CFDFF4C85C}"/>
              </a:ext>
            </a:extLst>
          </p:cNvPr>
          <p:cNvSpPr txBox="1"/>
          <p:nvPr/>
        </p:nvSpPr>
        <p:spPr>
          <a:xfrm>
            <a:off x="5148200" y="3470701"/>
            <a:ext cx="1895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请在此输入你的标题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D0BBAD4-99D2-E64F-F235-F8755613B738}"/>
              </a:ext>
            </a:extLst>
          </p:cNvPr>
          <p:cNvGrpSpPr/>
          <p:nvPr/>
        </p:nvGrpSpPr>
        <p:grpSpPr>
          <a:xfrm>
            <a:off x="1377539" y="1825137"/>
            <a:ext cx="3278597" cy="957391"/>
            <a:chOff x="1687356" y="2161676"/>
            <a:chExt cx="3278597" cy="957391"/>
          </a:xfrm>
        </p:grpSpPr>
        <p:sp>
          <p:nvSpPr>
            <p:cNvPr id="72" name="@稿定PPT实验室 出品-10">
              <a:extLst>
                <a:ext uri="{FF2B5EF4-FFF2-40B4-BE49-F238E27FC236}">
                  <a16:creationId xmlns:a16="http://schemas.microsoft.com/office/drawing/2014/main" id="{BFF62F69-8B97-C1E5-0DED-A57BDC05EF33}"/>
                </a:ext>
              </a:extLst>
            </p:cNvPr>
            <p:cNvSpPr txBox="1"/>
            <p:nvPr/>
          </p:nvSpPr>
          <p:spPr>
            <a:xfrm>
              <a:off x="1687356" y="2453846"/>
              <a:ext cx="3278597" cy="665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3" name="@稿定PPT实验室 出品-10">
              <a:extLst>
                <a:ext uri="{FF2B5EF4-FFF2-40B4-BE49-F238E27FC236}">
                  <a16:creationId xmlns:a16="http://schemas.microsoft.com/office/drawing/2014/main" id="{993B9EDA-68CD-8E2B-4F77-9DBD1667F4A7}"/>
                </a:ext>
              </a:extLst>
            </p:cNvPr>
            <p:cNvSpPr txBox="1"/>
            <p:nvPr/>
          </p:nvSpPr>
          <p:spPr>
            <a:xfrm>
              <a:off x="1687357" y="2161676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D90F8CB-2F83-70CE-D47A-A25BDE6C11D0}"/>
              </a:ext>
            </a:extLst>
          </p:cNvPr>
          <p:cNvGrpSpPr/>
          <p:nvPr/>
        </p:nvGrpSpPr>
        <p:grpSpPr>
          <a:xfrm>
            <a:off x="1074623" y="3571139"/>
            <a:ext cx="3278597" cy="957391"/>
            <a:chOff x="1687356" y="2161676"/>
            <a:chExt cx="3278597" cy="957391"/>
          </a:xfrm>
        </p:grpSpPr>
        <p:sp>
          <p:nvSpPr>
            <p:cNvPr id="75" name="@稿定PPT实验室 出品-10">
              <a:extLst>
                <a:ext uri="{FF2B5EF4-FFF2-40B4-BE49-F238E27FC236}">
                  <a16:creationId xmlns:a16="http://schemas.microsoft.com/office/drawing/2014/main" id="{02343342-B833-1137-88AB-3A3FE7E2F788}"/>
                </a:ext>
              </a:extLst>
            </p:cNvPr>
            <p:cNvSpPr txBox="1"/>
            <p:nvPr/>
          </p:nvSpPr>
          <p:spPr>
            <a:xfrm>
              <a:off x="1687356" y="2453846"/>
              <a:ext cx="3278597" cy="665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6" name="@稿定PPT实验室 出品-10">
              <a:extLst>
                <a:ext uri="{FF2B5EF4-FFF2-40B4-BE49-F238E27FC236}">
                  <a16:creationId xmlns:a16="http://schemas.microsoft.com/office/drawing/2014/main" id="{66B5408D-7061-4469-2451-1985B90483D8}"/>
                </a:ext>
              </a:extLst>
            </p:cNvPr>
            <p:cNvSpPr txBox="1"/>
            <p:nvPr/>
          </p:nvSpPr>
          <p:spPr>
            <a:xfrm>
              <a:off x="1687357" y="2161676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025583B-0D1A-0847-C8D8-C443431277DB}"/>
              </a:ext>
            </a:extLst>
          </p:cNvPr>
          <p:cNvGrpSpPr/>
          <p:nvPr/>
        </p:nvGrpSpPr>
        <p:grpSpPr>
          <a:xfrm>
            <a:off x="1403412" y="5248311"/>
            <a:ext cx="3278597" cy="957391"/>
            <a:chOff x="1687356" y="2161676"/>
            <a:chExt cx="3278597" cy="957391"/>
          </a:xfrm>
        </p:grpSpPr>
        <p:sp>
          <p:nvSpPr>
            <p:cNvPr id="78" name="@稿定PPT实验室 出品-10">
              <a:extLst>
                <a:ext uri="{FF2B5EF4-FFF2-40B4-BE49-F238E27FC236}">
                  <a16:creationId xmlns:a16="http://schemas.microsoft.com/office/drawing/2014/main" id="{026245C5-1122-9DB8-69FE-D7C2C51FB499}"/>
                </a:ext>
              </a:extLst>
            </p:cNvPr>
            <p:cNvSpPr txBox="1"/>
            <p:nvPr/>
          </p:nvSpPr>
          <p:spPr>
            <a:xfrm>
              <a:off x="1687356" y="2453846"/>
              <a:ext cx="3278597" cy="665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79" name="@稿定PPT实验室 出品-10">
              <a:extLst>
                <a:ext uri="{FF2B5EF4-FFF2-40B4-BE49-F238E27FC236}">
                  <a16:creationId xmlns:a16="http://schemas.microsoft.com/office/drawing/2014/main" id="{1346771B-0323-93F1-A4B8-CFA5AE92EE3E}"/>
                </a:ext>
              </a:extLst>
            </p:cNvPr>
            <p:cNvSpPr txBox="1"/>
            <p:nvPr/>
          </p:nvSpPr>
          <p:spPr>
            <a:xfrm>
              <a:off x="1687357" y="2161676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5C920AEA-DE2E-FB48-6D35-994D06A53D98}"/>
              </a:ext>
            </a:extLst>
          </p:cNvPr>
          <p:cNvGrpSpPr/>
          <p:nvPr/>
        </p:nvGrpSpPr>
        <p:grpSpPr>
          <a:xfrm>
            <a:off x="7649438" y="1893528"/>
            <a:ext cx="3278597" cy="889000"/>
            <a:chOff x="1687356" y="2161676"/>
            <a:chExt cx="3278597" cy="889000"/>
          </a:xfrm>
        </p:grpSpPr>
        <p:sp>
          <p:nvSpPr>
            <p:cNvPr id="82" name="@稿定PPT实验室 出品-10">
              <a:extLst>
                <a:ext uri="{FF2B5EF4-FFF2-40B4-BE49-F238E27FC236}">
                  <a16:creationId xmlns:a16="http://schemas.microsoft.com/office/drawing/2014/main" id="{FCDB743E-0101-B074-21DF-3EC92DD7B637}"/>
                </a:ext>
              </a:extLst>
            </p:cNvPr>
            <p:cNvSpPr txBox="1"/>
            <p:nvPr/>
          </p:nvSpPr>
          <p:spPr>
            <a:xfrm>
              <a:off x="1687356" y="2453846"/>
              <a:ext cx="3278597" cy="5968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83" name="@稿定PPT实验室 出品-10">
              <a:extLst>
                <a:ext uri="{FF2B5EF4-FFF2-40B4-BE49-F238E27FC236}">
                  <a16:creationId xmlns:a16="http://schemas.microsoft.com/office/drawing/2014/main" id="{85213DFE-F615-B9D5-CC16-D51DF9188A3A}"/>
                </a:ext>
              </a:extLst>
            </p:cNvPr>
            <p:cNvSpPr txBox="1"/>
            <p:nvPr/>
          </p:nvSpPr>
          <p:spPr>
            <a:xfrm>
              <a:off x="3161547" y="2161676"/>
              <a:ext cx="1804406" cy="3735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EFBCA93-55B8-1297-2EB8-85C3513F2BE5}"/>
              </a:ext>
            </a:extLst>
          </p:cNvPr>
          <p:cNvGrpSpPr/>
          <p:nvPr/>
        </p:nvGrpSpPr>
        <p:grpSpPr>
          <a:xfrm>
            <a:off x="7887296" y="3571139"/>
            <a:ext cx="3278597" cy="957391"/>
            <a:chOff x="1687356" y="2161676"/>
            <a:chExt cx="3278597" cy="957391"/>
          </a:xfrm>
        </p:grpSpPr>
        <p:sp>
          <p:nvSpPr>
            <p:cNvPr id="85" name="@稿定PPT实验室 出品-10">
              <a:extLst>
                <a:ext uri="{FF2B5EF4-FFF2-40B4-BE49-F238E27FC236}">
                  <a16:creationId xmlns:a16="http://schemas.microsoft.com/office/drawing/2014/main" id="{88D34DA9-EEA6-253F-FE9E-ABCEDF9C933C}"/>
                </a:ext>
              </a:extLst>
            </p:cNvPr>
            <p:cNvSpPr txBox="1"/>
            <p:nvPr/>
          </p:nvSpPr>
          <p:spPr>
            <a:xfrm>
              <a:off x="1687356" y="2453846"/>
              <a:ext cx="3278597" cy="665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88" name="@稿定PPT实验室 出品-10">
              <a:extLst>
                <a:ext uri="{FF2B5EF4-FFF2-40B4-BE49-F238E27FC236}">
                  <a16:creationId xmlns:a16="http://schemas.microsoft.com/office/drawing/2014/main" id="{76F9E66B-9AF2-6B2C-C1C8-6D8970A1097E}"/>
                </a:ext>
              </a:extLst>
            </p:cNvPr>
            <p:cNvSpPr txBox="1"/>
            <p:nvPr/>
          </p:nvSpPr>
          <p:spPr>
            <a:xfrm>
              <a:off x="3161547" y="2161676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4781613-F6DD-EC00-6BA2-FCC50940FA4A}"/>
              </a:ext>
            </a:extLst>
          </p:cNvPr>
          <p:cNvGrpSpPr/>
          <p:nvPr/>
        </p:nvGrpSpPr>
        <p:grpSpPr>
          <a:xfrm>
            <a:off x="7665479" y="5248311"/>
            <a:ext cx="3278597" cy="957391"/>
            <a:chOff x="1687356" y="2161676"/>
            <a:chExt cx="3278597" cy="957391"/>
          </a:xfrm>
        </p:grpSpPr>
        <p:sp>
          <p:nvSpPr>
            <p:cNvPr id="90" name="@稿定PPT实验室 出品-10">
              <a:extLst>
                <a:ext uri="{FF2B5EF4-FFF2-40B4-BE49-F238E27FC236}">
                  <a16:creationId xmlns:a16="http://schemas.microsoft.com/office/drawing/2014/main" id="{40E478CF-A7E8-CFC3-2B80-C32EB2772486}"/>
                </a:ext>
              </a:extLst>
            </p:cNvPr>
            <p:cNvSpPr txBox="1"/>
            <p:nvPr/>
          </p:nvSpPr>
          <p:spPr>
            <a:xfrm>
              <a:off x="1687356" y="2453846"/>
              <a:ext cx="3278597" cy="665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  <p:sp>
          <p:nvSpPr>
            <p:cNvPr id="91" name="@稿定PPT实验室 出品-10">
              <a:extLst>
                <a:ext uri="{FF2B5EF4-FFF2-40B4-BE49-F238E27FC236}">
                  <a16:creationId xmlns:a16="http://schemas.microsoft.com/office/drawing/2014/main" id="{D859B89F-C1D5-6FB4-4CF5-2F675F047D0A}"/>
                </a:ext>
              </a:extLst>
            </p:cNvPr>
            <p:cNvSpPr txBox="1"/>
            <p:nvPr/>
          </p:nvSpPr>
          <p:spPr>
            <a:xfrm>
              <a:off x="3161547" y="2161676"/>
              <a:ext cx="1804406" cy="3242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+mj-ea"/>
                  <a:ea typeface="+mj-ea"/>
                  <a:cs typeface="OPPOSans L" panose="00020600040101010101" pitchFamily="18" charset="-122"/>
                </a:rPr>
                <a:t>这里是你的标题</a:t>
              </a:r>
              <a:endParaRPr lang="en-US" altLang="zh-CN" sz="1600" spc="130" dirty="0">
                <a:solidFill>
                  <a:schemeClr val="bg1"/>
                </a:solidFill>
                <a:latin typeface="+mj-ea"/>
                <a:ea typeface="+mj-ea"/>
                <a:cs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2470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7380406A-3C1E-49AC-92FB-6C5D2EA41416}"/>
              </a:ext>
            </a:extLst>
          </p:cNvPr>
          <p:cNvGrpSpPr/>
          <p:nvPr/>
        </p:nvGrpSpPr>
        <p:grpSpPr>
          <a:xfrm>
            <a:off x="278793" y="1494971"/>
            <a:ext cx="11737830" cy="4949370"/>
            <a:chOff x="1383506" y="1179856"/>
            <a:chExt cx="10330285" cy="4266701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4EBA3A26-D7D1-43AE-B440-4DC3BF308935}"/>
                </a:ext>
              </a:extLst>
            </p:cNvPr>
            <p:cNvGrpSpPr/>
            <p:nvPr/>
          </p:nvGrpSpPr>
          <p:grpSpPr>
            <a:xfrm>
              <a:off x="1383506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0F59A609-C0EC-4DE0-A2FA-57D3A991B4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AC9CDEAC-3789-4621-A129-EC29A595C266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3D160BA1-2698-4D1C-81AC-AA14D8C737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F7128DCA-D2F5-4B63-99E4-83B2A5C96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F48A99A2-FC0E-4515-B38F-F051154B30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6BC35909-4DBB-41A0-B795-C1CA4B7EA2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AFE25049-3D04-44B3-8F1A-FDD4B3420C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0C9A394B-C4A8-4BAA-A1D9-7089FB2AF0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D4A092AD-DF93-4055-AA19-61358BEC26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4F534B4E-4A03-4D2A-88FF-F1CE998EF0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6AEE0FF9-C316-4A75-9F18-B7FF07A2F9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C3A37313-F177-481B-B907-A1FAD197B4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F126F415-0321-4E9F-AB2A-F343A1A09C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48F08E52-C1DC-45B8-A302-385685EBD1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0255508A-66FB-468D-A64E-25918B34AD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033AB030-2042-407D-A74C-4E73A75B5D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FA20B24E-8BD5-432E-B27E-F8397EFDF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775F04D0-1901-40C6-9683-B9FB1C317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>
                  <a:extLst>
                    <a:ext uri="{FF2B5EF4-FFF2-40B4-BE49-F238E27FC236}">
                      <a16:creationId xmlns:a16="http://schemas.microsoft.com/office/drawing/2014/main" id="{FED5E731-F496-4542-8AB3-DE5E2F1C50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>
                  <a:extLst>
                    <a:ext uri="{FF2B5EF4-FFF2-40B4-BE49-F238E27FC236}">
                      <a16:creationId xmlns:a16="http://schemas.microsoft.com/office/drawing/2014/main" id="{97C6A920-8BF2-4797-AF3C-6C627B389D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接连接符 199">
                  <a:extLst>
                    <a:ext uri="{FF2B5EF4-FFF2-40B4-BE49-F238E27FC236}">
                      <a16:creationId xmlns:a16="http://schemas.microsoft.com/office/drawing/2014/main" id="{622FB7FE-B6F0-4DC7-AF56-2B02C3C301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>
                  <a:extLst>
                    <a:ext uri="{FF2B5EF4-FFF2-40B4-BE49-F238E27FC236}">
                      <a16:creationId xmlns:a16="http://schemas.microsoft.com/office/drawing/2014/main" id="{2CD1BF26-FF6E-475A-9924-BA707F49C8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>
                  <a:extLst>
                    <a:ext uri="{FF2B5EF4-FFF2-40B4-BE49-F238E27FC236}">
                      <a16:creationId xmlns:a16="http://schemas.microsoft.com/office/drawing/2014/main" id="{834095F8-B429-4F57-8C40-C9F0899EC4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>
                  <a:extLst>
                    <a:ext uri="{FF2B5EF4-FFF2-40B4-BE49-F238E27FC236}">
                      <a16:creationId xmlns:a16="http://schemas.microsoft.com/office/drawing/2014/main" id="{95348490-7A7C-45D8-BDFD-DEC2F6DDBB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>
                  <a:extLst>
                    <a:ext uri="{FF2B5EF4-FFF2-40B4-BE49-F238E27FC236}">
                      <a16:creationId xmlns:a16="http://schemas.microsoft.com/office/drawing/2014/main" id="{5B8D83EC-1592-411E-B4AC-98B45B6E31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>
                  <a:extLst>
                    <a:ext uri="{FF2B5EF4-FFF2-40B4-BE49-F238E27FC236}">
                      <a16:creationId xmlns:a16="http://schemas.microsoft.com/office/drawing/2014/main" id="{EF9B6C61-EF72-4E0E-B442-02449A7566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F22DE466-5EDE-40E3-8D9A-0CB841803159}"/>
                </a:ext>
              </a:extLst>
            </p:cNvPr>
            <p:cNvGrpSpPr/>
            <p:nvPr/>
          </p:nvGrpSpPr>
          <p:grpSpPr>
            <a:xfrm>
              <a:off x="6547908" y="1179856"/>
              <a:ext cx="5165883" cy="4266701"/>
              <a:chOff x="-18081" y="-53088"/>
              <a:chExt cx="12098773" cy="6937289"/>
            </a:xfrm>
          </p:grpSpPr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6C3A541B-CCEA-47AC-8015-DDF4D10D7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55111" y="-26373"/>
                <a:ext cx="0" cy="6910574"/>
              </a:xfrm>
              <a:prstGeom prst="line">
                <a:avLst/>
              </a:prstGeom>
              <a:ln>
                <a:solidFill>
                  <a:schemeClr val="accent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9582F6FA-9D42-43B1-98DA-0A634254FC79}"/>
                  </a:ext>
                </a:extLst>
              </p:cNvPr>
              <p:cNvGrpSpPr/>
              <p:nvPr/>
            </p:nvGrpSpPr>
            <p:grpSpPr>
              <a:xfrm>
                <a:off x="-18081" y="-53088"/>
                <a:ext cx="12098773" cy="6937289"/>
                <a:chOff x="-18081" y="-53088"/>
                <a:chExt cx="12098773" cy="6937289"/>
              </a:xfrm>
            </p:grpSpPr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F207E94B-2189-48B6-A5E9-796BA2138A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71522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92E59E02-88BF-488C-B86C-F9057B0A8D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148354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1A36BEB5-8BD2-40F1-9293-723C9AD51F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225185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959CFC9D-DAEC-40B6-8C74-4820D2C435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02016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CFBF2AF8-91CD-4C4A-8B75-98E9ED3B80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3788482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B5DD214D-4D1F-4183-8F7A-34F63D1DA2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4556796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2C17B231-D8F7-43D8-BEF9-B05372760C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5325110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BCAF39E4-218E-44BB-8BBC-43EAEE950E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093424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C7BADBAF-0508-4BA0-9FFA-009373FB2C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29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1F6D9060-0037-49D3-8DB2-F782E1A121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0666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CB492659-47FB-47DB-AA7C-6B205F6B54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903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40397A61-168D-4F8A-9D44-C47462F7C9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31403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E01639D5-FCA7-458A-82CB-9EE0BBA3D1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93774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E5750F58-089E-494F-A580-3CF805665D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6145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DD1188C8-FB6F-4393-9A4D-A46C96CB0B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8516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FCF54DC0-EFD2-4203-ABCF-083E73AAD4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80887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87C0FD27-20B3-4F39-B73C-9C08B5B6D4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43258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25FC4EC2-884D-434B-B8E3-B833E2B9B8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05629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接连接符 129">
                  <a:extLst>
                    <a:ext uri="{FF2B5EF4-FFF2-40B4-BE49-F238E27FC236}">
                      <a16:creationId xmlns:a16="http://schemas.microsoft.com/office/drawing/2014/main" id="{45AF73AE-6CA0-4A0F-A8B3-EF00754579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68000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>
                  <a:extLst>
                    <a:ext uri="{FF2B5EF4-FFF2-40B4-BE49-F238E27FC236}">
                      <a16:creationId xmlns:a16="http://schemas.microsoft.com/office/drawing/2014/main" id="{D1904B24-400D-4359-BA23-FB27218678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3037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>
                  <a:extLst>
                    <a:ext uri="{FF2B5EF4-FFF2-40B4-BE49-F238E27FC236}">
                      <a16:creationId xmlns:a16="http://schemas.microsoft.com/office/drawing/2014/main" id="{3A0F95C0-2347-4D4F-8B2E-7A4262929F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192742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>
                  <a:extLst>
                    <a:ext uri="{FF2B5EF4-FFF2-40B4-BE49-F238E27FC236}">
                      <a16:creationId xmlns:a16="http://schemas.microsoft.com/office/drawing/2014/main" id="{C73683D3-61A3-4E01-A57E-79D097486A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081" y="-26373"/>
                  <a:ext cx="0" cy="6910574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>
                  <a:extLst>
                    <a:ext uri="{FF2B5EF4-FFF2-40B4-BE49-F238E27FC236}">
                      <a16:creationId xmlns:a16="http://schemas.microsoft.com/office/drawing/2014/main" id="{F03C4047-28FD-4745-90B5-0FA787110B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6861739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27B3BF23-4E8C-47C8-A461-1CD8638DE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5308" y="-53088"/>
                  <a:ext cx="12096000" cy="0"/>
                </a:xfrm>
                <a:prstGeom prst="line">
                  <a:avLst/>
                </a:prstGeom>
                <a:ln>
                  <a:solidFill>
                    <a:schemeClr val="accent1">
                      <a:alpha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86" name="椭圆 85">
            <a:extLst>
              <a:ext uri="{FF2B5EF4-FFF2-40B4-BE49-F238E27FC236}">
                <a16:creationId xmlns:a16="http://schemas.microsoft.com/office/drawing/2014/main" id="{A7B4E01F-BA2D-469B-96BF-994208A94FE3}"/>
              </a:ext>
            </a:extLst>
          </p:cNvPr>
          <p:cNvSpPr/>
          <p:nvPr/>
        </p:nvSpPr>
        <p:spPr>
          <a:xfrm>
            <a:off x="-278793" y="1556663"/>
            <a:ext cx="557586" cy="557584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5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31BE18-073B-426E-97CB-FC0873290CD7}"/>
              </a:ext>
            </a:extLst>
          </p:cNvPr>
          <p:cNvGrpSpPr/>
          <p:nvPr/>
        </p:nvGrpSpPr>
        <p:grpSpPr>
          <a:xfrm>
            <a:off x="437046" y="1678838"/>
            <a:ext cx="4626578" cy="4288773"/>
            <a:chOff x="3859980" y="2278794"/>
            <a:chExt cx="4604954" cy="4268728"/>
          </a:xfrm>
        </p:grpSpPr>
        <p:sp>
          <p:nvSpPr>
            <p:cNvPr id="143" name="梯形 4">
              <a:extLst>
                <a:ext uri="{FF2B5EF4-FFF2-40B4-BE49-F238E27FC236}">
                  <a16:creationId xmlns:a16="http://schemas.microsoft.com/office/drawing/2014/main" id="{214C86BA-7D07-4BD3-924B-BCAD80BB3680}"/>
                </a:ext>
              </a:extLst>
            </p:cNvPr>
            <p:cNvSpPr/>
            <p:nvPr/>
          </p:nvSpPr>
          <p:spPr>
            <a:xfrm rot="10800000">
              <a:off x="3859980" y="2618497"/>
              <a:ext cx="4604953" cy="3929025"/>
            </a:xfrm>
            <a:custGeom>
              <a:avLst/>
              <a:gdLst>
                <a:gd name="connsiteX0" fmla="*/ 0 w 2374852"/>
                <a:gd name="connsiteY0" fmla="*/ 1315571 h 1315571"/>
                <a:gd name="connsiteX1" fmla="*/ 470659 w 2374852"/>
                <a:gd name="connsiteY1" fmla="*/ 0 h 1315571"/>
                <a:gd name="connsiteX2" fmla="*/ 1904193 w 2374852"/>
                <a:gd name="connsiteY2" fmla="*/ 0 h 1315571"/>
                <a:gd name="connsiteX3" fmla="*/ 2374852 w 2374852"/>
                <a:gd name="connsiteY3" fmla="*/ 1315571 h 1315571"/>
                <a:gd name="connsiteX4" fmla="*/ 0 w 2374852"/>
                <a:gd name="connsiteY4" fmla="*/ 1315571 h 1315571"/>
                <a:gd name="connsiteX0" fmla="*/ 0 w 2374852"/>
                <a:gd name="connsiteY0" fmla="*/ 1377414 h 1377414"/>
                <a:gd name="connsiteX1" fmla="*/ 470659 w 2374852"/>
                <a:gd name="connsiteY1" fmla="*/ 61843 h 1377414"/>
                <a:gd name="connsiteX2" fmla="*/ 1904193 w 2374852"/>
                <a:gd name="connsiteY2" fmla="*/ 61843 h 1377414"/>
                <a:gd name="connsiteX3" fmla="*/ 2374852 w 2374852"/>
                <a:gd name="connsiteY3" fmla="*/ 1377414 h 1377414"/>
                <a:gd name="connsiteX4" fmla="*/ 0 w 2374852"/>
                <a:gd name="connsiteY4" fmla="*/ 1377414 h 1377414"/>
                <a:gd name="connsiteX0" fmla="*/ 0 w 2374852"/>
                <a:gd name="connsiteY0" fmla="*/ 1403391 h 1403391"/>
                <a:gd name="connsiteX1" fmla="*/ 470659 w 2374852"/>
                <a:gd name="connsiteY1" fmla="*/ 87820 h 1403391"/>
                <a:gd name="connsiteX2" fmla="*/ 1904193 w 2374852"/>
                <a:gd name="connsiteY2" fmla="*/ 87820 h 1403391"/>
                <a:gd name="connsiteX3" fmla="*/ 2374852 w 2374852"/>
                <a:gd name="connsiteY3" fmla="*/ 1403391 h 1403391"/>
                <a:gd name="connsiteX4" fmla="*/ 0 w 2374852"/>
                <a:gd name="connsiteY4" fmla="*/ 1403391 h 1403391"/>
                <a:gd name="connsiteX0" fmla="*/ 0 w 2374852"/>
                <a:gd name="connsiteY0" fmla="*/ 1399041 h 1399041"/>
                <a:gd name="connsiteX1" fmla="*/ 470659 w 2374852"/>
                <a:gd name="connsiteY1" fmla="*/ 83470 h 1399041"/>
                <a:gd name="connsiteX2" fmla="*/ 1904193 w 2374852"/>
                <a:gd name="connsiteY2" fmla="*/ 83470 h 1399041"/>
                <a:gd name="connsiteX3" fmla="*/ 2374852 w 2374852"/>
                <a:gd name="connsiteY3" fmla="*/ 1399041 h 1399041"/>
                <a:gd name="connsiteX4" fmla="*/ 0 w 2374852"/>
                <a:gd name="connsiteY4" fmla="*/ 1399041 h 1399041"/>
                <a:gd name="connsiteX0" fmla="*/ 0 w 2374852"/>
                <a:gd name="connsiteY0" fmla="*/ 1393558 h 1393558"/>
                <a:gd name="connsiteX1" fmla="*/ 470659 w 2374852"/>
                <a:gd name="connsiteY1" fmla="*/ 77987 h 1393558"/>
                <a:gd name="connsiteX2" fmla="*/ 1904193 w 2374852"/>
                <a:gd name="connsiteY2" fmla="*/ 77987 h 1393558"/>
                <a:gd name="connsiteX3" fmla="*/ 2374852 w 2374852"/>
                <a:gd name="connsiteY3" fmla="*/ 1393558 h 1393558"/>
                <a:gd name="connsiteX4" fmla="*/ 0 w 2374852"/>
                <a:gd name="connsiteY4" fmla="*/ 1393558 h 1393558"/>
                <a:gd name="connsiteX0" fmla="*/ 0 w 2374852"/>
                <a:gd name="connsiteY0" fmla="*/ 1388158 h 1388158"/>
                <a:gd name="connsiteX1" fmla="*/ 470659 w 2374852"/>
                <a:gd name="connsiteY1" fmla="*/ 72587 h 1388158"/>
                <a:gd name="connsiteX2" fmla="*/ 1904193 w 2374852"/>
                <a:gd name="connsiteY2" fmla="*/ 72587 h 1388158"/>
                <a:gd name="connsiteX3" fmla="*/ 2374852 w 2374852"/>
                <a:gd name="connsiteY3" fmla="*/ 1388158 h 1388158"/>
                <a:gd name="connsiteX4" fmla="*/ 0 w 2374852"/>
                <a:gd name="connsiteY4" fmla="*/ 1388158 h 1388158"/>
                <a:gd name="connsiteX0" fmla="*/ 0 w 2374852"/>
                <a:gd name="connsiteY0" fmla="*/ 1388158 h 1544238"/>
                <a:gd name="connsiteX1" fmla="*/ 470659 w 2374852"/>
                <a:gd name="connsiteY1" fmla="*/ 72587 h 1544238"/>
                <a:gd name="connsiteX2" fmla="*/ 1904193 w 2374852"/>
                <a:gd name="connsiteY2" fmla="*/ 72587 h 1544238"/>
                <a:gd name="connsiteX3" fmla="*/ 2374852 w 2374852"/>
                <a:gd name="connsiteY3" fmla="*/ 1388158 h 1544238"/>
                <a:gd name="connsiteX4" fmla="*/ 0 w 2374852"/>
                <a:gd name="connsiteY4" fmla="*/ 1388158 h 1544238"/>
                <a:gd name="connsiteX0" fmla="*/ 0 w 2374852"/>
                <a:gd name="connsiteY0" fmla="*/ 1388158 h 1602495"/>
                <a:gd name="connsiteX1" fmla="*/ 470659 w 2374852"/>
                <a:gd name="connsiteY1" fmla="*/ 72587 h 1602495"/>
                <a:gd name="connsiteX2" fmla="*/ 1904193 w 2374852"/>
                <a:gd name="connsiteY2" fmla="*/ 72587 h 1602495"/>
                <a:gd name="connsiteX3" fmla="*/ 2374852 w 2374852"/>
                <a:gd name="connsiteY3" fmla="*/ 1388158 h 1602495"/>
                <a:gd name="connsiteX4" fmla="*/ 0 w 2374852"/>
                <a:gd name="connsiteY4" fmla="*/ 1388158 h 1602495"/>
                <a:gd name="connsiteX0" fmla="*/ 0 w 2374852"/>
                <a:gd name="connsiteY0" fmla="*/ 1388158 h 1559832"/>
                <a:gd name="connsiteX1" fmla="*/ 470659 w 2374852"/>
                <a:gd name="connsiteY1" fmla="*/ 72587 h 1559832"/>
                <a:gd name="connsiteX2" fmla="*/ 1904193 w 2374852"/>
                <a:gd name="connsiteY2" fmla="*/ 72587 h 1559832"/>
                <a:gd name="connsiteX3" fmla="*/ 2374852 w 2374852"/>
                <a:gd name="connsiteY3" fmla="*/ 1388158 h 1559832"/>
                <a:gd name="connsiteX4" fmla="*/ 0 w 2374852"/>
                <a:gd name="connsiteY4" fmla="*/ 1388158 h 1559832"/>
                <a:gd name="connsiteX0" fmla="*/ 0 w 2374852"/>
                <a:gd name="connsiteY0" fmla="*/ 1388158 h 1557450"/>
                <a:gd name="connsiteX1" fmla="*/ 470659 w 2374852"/>
                <a:gd name="connsiteY1" fmla="*/ 72587 h 1557450"/>
                <a:gd name="connsiteX2" fmla="*/ 1904193 w 2374852"/>
                <a:gd name="connsiteY2" fmla="*/ 72587 h 1557450"/>
                <a:gd name="connsiteX3" fmla="*/ 2374852 w 2374852"/>
                <a:gd name="connsiteY3" fmla="*/ 1388158 h 1557450"/>
                <a:gd name="connsiteX4" fmla="*/ 0 w 2374852"/>
                <a:gd name="connsiteY4" fmla="*/ 1388158 h 1557450"/>
                <a:gd name="connsiteX0" fmla="*/ 0 w 2374852"/>
                <a:gd name="connsiteY0" fmla="*/ 1388158 h 1596342"/>
                <a:gd name="connsiteX1" fmla="*/ 470659 w 2374852"/>
                <a:gd name="connsiteY1" fmla="*/ 72587 h 1596342"/>
                <a:gd name="connsiteX2" fmla="*/ 1904193 w 2374852"/>
                <a:gd name="connsiteY2" fmla="*/ 72587 h 1596342"/>
                <a:gd name="connsiteX3" fmla="*/ 2374852 w 2374852"/>
                <a:gd name="connsiteY3" fmla="*/ 1388158 h 1596342"/>
                <a:gd name="connsiteX4" fmla="*/ 0 w 2374852"/>
                <a:gd name="connsiteY4" fmla="*/ 1388158 h 1596342"/>
                <a:gd name="connsiteX0" fmla="*/ 0 w 2374852"/>
                <a:gd name="connsiteY0" fmla="*/ 1388158 h 1623966"/>
                <a:gd name="connsiteX1" fmla="*/ 470659 w 2374852"/>
                <a:gd name="connsiteY1" fmla="*/ 72587 h 1623966"/>
                <a:gd name="connsiteX2" fmla="*/ 1904193 w 2374852"/>
                <a:gd name="connsiteY2" fmla="*/ 72587 h 1623966"/>
                <a:gd name="connsiteX3" fmla="*/ 2374852 w 2374852"/>
                <a:gd name="connsiteY3" fmla="*/ 1388158 h 1623966"/>
                <a:gd name="connsiteX4" fmla="*/ 0 w 2374852"/>
                <a:gd name="connsiteY4" fmla="*/ 1388158 h 1623966"/>
                <a:gd name="connsiteX0" fmla="*/ 0 w 2374852"/>
                <a:gd name="connsiteY0" fmla="*/ 1388158 h 1623966"/>
                <a:gd name="connsiteX1" fmla="*/ 470659 w 2374852"/>
                <a:gd name="connsiteY1" fmla="*/ 72587 h 1623966"/>
                <a:gd name="connsiteX2" fmla="*/ 1904193 w 2374852"/>
                <a:gd name="connsiteY2" fmla="*/ 72587 h 1623966"/>
                <a:gd name="connsiteX3" fmla="*/ 2374852 w 2374852"/>
                <a:gd name="connsiteY3" fmla="*/ 1388158 h 1623966"/>
                <a:gd name="connsiteX4" fmla="*/ 0 w 2374852"/>
                <a:gd name="connsiteY4" fmla="*/ 1388158 h 1623966"/>
                <a:gd name="connsiteX0" fmla="*/ 0 w 2374852"/>
                <a:gd name="connsiteY0" fmla="*/ 1388158 h 1619981"/>
                <a:gd name="connsiteX1" fmla="*/ 470659 w 2374852"/>
                <a:gd name="connsiteY1" fmla="*/ 72587 h 1619981"/>
                <a:gd name="connsiteX2" fmla="*/ 1904193 w 2374852"/>
                <a:gd name="connsiteY2" fmla="*/ 72587 h 1619981"/>
                <a:gd name="connsiteX3" fmla="*/ 2374852 w 2374852"/>
                <a:gd name="connsiteY3" fmla="*/ 1388158 h 1619981"/>
                <a:gd name="connsiteX4" fmla="*/ 0 w 2374852"/>
                <a:gd name="connsiteY4" fmla="*/ 1388158 h 1619981"/>
                <a:gd name="connsiteX0" fmla="*/ 0 w 2374852"/>
                <a:gd name="connsiteY0" fmla="*/ 1388158 h 1618661"/>
                <a:gd name="connsiteX1" fmla="*/ 470659 w 2374852"/>
                <a:gd name="connsiteY1" fmla="*/ 72587 h 1618661"/>
                <a:gd name="connsiteX2" fmla="*/ 1904193 w 2374852"/>
                <a:gd name="connsiteY2" fmla="*/ 72587 h 1618661"/>
                <a:gd name="connsiteX3" fmla="*/ 2374852 w 2374852"/>
                <a:gd name="connsiteY3" fmla="*/ 1388158 h 1618661"/>
                <a:gd name="connsiteX4" fmla="*/ 0 w 2374852"/>
                <a:gd name="connsiteY4" fmla="*/ 1388158 h 1618661"/>
                <a:gd name="connsiteX0" fmla="*/ 0 w 2374852"/>
                <a:gd name="connsiteY0" fmla="*/ 1388158 h 1610794"/>
                <a:gd name="connsiteX1" fmla="*/ 470659 w 2374852"/>
                <a:gd name="connsiteY1" fmla="*/ 72587 h 1610794"/>
                <a:gd name="connsiteX2" fmla="*/ 1904193 w 2374852"/>
                <a:gd name="connsiteY2" fmla="*/ 72587 h 1610794"/>
                <a:gd name="connsiteX3" fmla="*/ 2374852 w 2374852"/>
                <a:gd name="connsiteY3" fmla="*/ 1388158 h 1610794"/>
                <a:gd name="connsiteX4" fmla="*/ 0 w 2374852"/>
                <a:gd name="connsiteY4" fmla="*/ 1388158 h 1610794"/>
                <a:gd name="connsiteX0" fmla="*/ 0 w 2374852"/>
                <a:gd name="connsiteY0" fmla="*/ 1388158 h 1617340"/>
                <a:gd name="connsiteX1" fmla="*/ 470659 w 2374852"/>
                <a:gd name="connsiteY1" fmla="*/ 72587 h 1617340"/>
                <a:gd name="connsiteX2" fmla="*/ 1904193 w 2374852"/>
                <a:gd name="connsiteY2" fmla="*/ 72587 h 1617340"/>
                <a:gd name="connsiteX3" fmla="*/ 2374852 w 2374852"/>
                <a:gd name="connsiteY3" fmla="*/ 1388158 h 1617340"/>
                <a:gd name="connsiteX4" fmla="*/ 0 w 2374852"/>
                <a:gd name="connsiteY4" fmla="*/ 1388158 h 1617340"/>
                <a:gd name="connsiteX0" fmla="*/ 0 w 2374852"/>
                <a:gd name="connsiteY0" fmla="*/ 1388158 h 1617340"/>
                <a:gd name="connsiteX1" fmla="*/ 470659 w 2374852"/>
                <a:gd name="connsiteY1" fmla="*/ 72587 h 1617340"/>
                <a:gd name="connsiteX2" fmla="*/ 1904193 w 2374852"/>
                <a:gd name="connsiteY2" fmla="*/ 72587 h 1617340"/>
                <a:gd name="connsiteX3" fmla="*/ 2374852 w 2374852"/>
                <a:gd name="connsiteY3" fmla="*/ 1388158 h 1617340"/>
                <a:gd name="connsiteX4" fmla="*/ 0 w 2374852"/>
                <a:gd name="connsiteY4" fmla="*/ 1388158 h 1617340"/>
                <a:gd name="connsiteX0" fmla="*/ 0 w 2374852"/>
                <a:gd name="connsiteY0" fmla="*/ 1382917 h 1612099"/>
                <a:gd name="connsiteX1" fmla="*/ 470659 w 2374852"/>
                <a:gd name="connsiteY1" fmla="*/ 76960 h 1612099"/>
                <a:gd name="connsiteX2" fmla="*/ 1904193 w 2374852"/>
                <a:gd name="connsiteY2" fmla="*/ 67346 h 1612099"/>
                <a:gd name="connsiteX3" fmla="*/ 2374852 w 2374852"/>
                <a:gd name="connsiteY3" fmla="*/ 1382917 h 1612099"/>
                <a:gd name="connsiteX4" fmla="*/ 0 w 2374852"/>
                <a:gd name="connsiteY4" fmla="*/ 1382917 h 1612099"/>
                <a:gd name="connsiteX0" fmla="*/ 0 w 2374852"/>
                <a:gd name="connsiteY0" fmla="*/ 1376486 h 1605668"/>
                <a:gd name="connsiteX1" fmla="*/ 470659 w 2374852"/>
                <a:gd name="connsiteY1" fmla="*/ 70529 h 1605668"/>
                <a:gd name="connsiteX2" fmla="*/ 1904193 w 2374852"/>
                <a:gd name="connsiteY2" fmla="*/ 75335 h 1605668"/>
                <a:gd name="connsiteX3" fmla="*/ 2374852 w 2374852"/>
                <a:gd name="connsiteY3" fmla="*/ 1376486 h 1605668"/>
                <a:gd name="connsiteX4" fmla="*/ 0 w 2374852"/>
                <a:gd name="connsiteY4" fmla="*/ 1376486 h 1605668"/>
                <a:gd name="connsiteX0" fmla="*/ 0 w 2374852"/>
                <a:gd name="connsiteY0" fmla="*/ 1383066 h 1612248"/>
                <a:gd name="connsiteX1" fmla="*/ 470659 w 2374852"/>
                <a:gd name="connsiteY1" fmla="*/ 77109 h 1612248"/>
                <a:gd name="connsiteX2" fmla="*/ 1904193 w 2374852"/>
                <a:gd name="connsiteY2" fmla="*/ 81915 h 1612248"/>
                <a:gd name="connsiteX3" fmla="*/ 2374852 w 2374852"/>
                <a:gd name="connsiteY3" fmla="*/ 1383066 h 1612248"/>
                <a:gd name="connsiteX4" fmla="*/ 0 w 2374852"/>
                <a:gd name="connsiteY4" fmla="*/ 1383066 h 1612248"/>
                <a:gd name="connsiteX0" fmla="*/ 0 w 2374852"/>
                <a:gd name="connsiteY0" fmla="*/ 1388821 h 1618003"/>
                <a:gd name="connsiteX1" fmla="*/ 470659 w 2374852"/>
                <a:gd name="connsiteY1" fmla="*/ 82864 h 1618003"/>
                <a:gd name="connsiteX2" fmla="*/ 1904193 w 2374852"/>
                <a:gd name="connsiteY2" fmla="*/ 87670 h 1618003"/>
                <a:gd name="connsiteX3" fmla="*/ 2374852 w 2374852"/>
                <a:gd name="connsiteY3" fmla="*/ 1388821 h 1618003"/>
                <a:gd name="connsiteX4" fmla="*/ 0 w 2374852"/>
                <a:gd name="connsiteY4" fmla="*/ 1388821 h 1618003"/>
                <a:gd name="connsiteX0" fmla="*/ 0 w 2374852"/>
                <a:gd name="connsiteY0" fmla="*/ 1388821 h 1618003"/>
                <a:gd name="connsiteX1" fmla="*/ 470659 w 2374852"/>
                <a:gd name="connsiteY1" fmla="*/ 82864 h 1618003"/>
                <a:gd name="connsiteX2" fmla="*/ 1904193 w 2374852"/>
                <a:gd name="connsiteY2" fmla="*/ 87670 h 1618003"/>
                <a:gd name="connsiteX3" fmla="*/ 2374852 w 2374852"/>
                <a:gd name="connsiteY3" fmla="*/ 1388821 h 1618003"/>
                <a:gd name="connsiteX4" fmla="*/ 0 w 2374852"/>
                <a:gd name="connsiteY4" fmla="*/ 1388821 h 1618003"/>
                <a:gd name="connsiteX0" fmla="*/ 0 w 2374852"/>
                <a:gd name="connsiteY0" fmla="*/ 1386890 h 1616072"/>
                <a:gd name="connsiteX1" fmla="*/ 470659 w 2374852"/>
                <a:gd name="connsiteY1" fmla="*/ 80933 h 1616072"/>
                <a:gd name="connsiteX2" fmla="*/ 1904193 w 2374852"/>
                <a:gd name="connsiteY2" fmla="*/ 85739 h 1616072"/>
                <a:gd name="connsiteX3" fmla="*/ 2374852 w 2374852"/>
                <a:gd name="connsiteY3" fmla="*/ 1386890 h 1616072"/>
                <a:gd name="connsiteX4" fmla="*/ 0 w 2374852"/>
                <a:gd name="connsiteY4" fmla="*/ 1386890 h 1616072"/>
                <a:gd name="connsiteX0" fmla="*/ 0 w 2374852"/>
                <a:gd name="connsiteY0" fmla="*/ 1388561 h 1617743"/>
                <a:gd name="connsiteX1" fmla="*/ 470659 w 2374852"/>
                <a:gd name="connsiteY1" fmla="*/ 82604 h 1617743"/>
                <a:gd name="connsiteX2" fmla="*/ 1904193 w 2374852"/>
                <a:gd name="connsiteY2" fmla="*/ 87410 h 1617743"/>
                <a:gd name="connsiteX3" fmla="*/ 2374852 w 2374852"/>
                <a:gd name="connsiteY3" fmla="*/ 1388561 h 1617743"/>
                <a:gd name="connsiteX4" fmla="*/ 0 w 2374852"/>
                <a:gd name="connsiteY4" fmla="*/ 1388561 h 1617743"/>
                <a:gd name="connsiteX0" fmla="*/ 0 w 2374852"/>
                <a:gd name="connsiteY0" fmla="*/ 1388561 h 1617743"/>
                <a:gd name="connsiteX1" fmla="*/ 470659 w 2374852"/>
                <a:gd name="connsiteY1" fmla="*/ 82604 h 1617743"/>
                <a:gd name="connsiteX2" fmla="*/ 1904193 w 2374852"/>
                <a:gd name="connsiteY2" fmla="*/ 87410 h 1617743"/>
                <a:gd name="connsiteX3" fmla="*/ 2374852 w 2374852"/>
                <a:gd name="connsiteY3" fmla="*/ 1388561 h 1617743"/>
                <a:gd name="connsiteX4" fmla="*/ 0 w 2374852"/>
                <a:gd name="connsiteY4" fmla="*/ 1388561 h 1617743"/>
                <a:gd name="connsiteX0" fmla="*/ 0 w 2374852"/>
                <a:gd name="connsiteY0" fmla="*/ 1388561 h 1617743"/>
                <a:gd name="connsiteX1" fmla="*/ 470659 w 2374852"/>
                <a:gd name="connsiteY1" fmla="*/ 82604 h 1617743"/>
                <a:gd name="connsiteX2" fmla="*/ 1904193 w 2374852"/>
                <a:gd name="connsiteY2" fmla="*/ 87410 h 1617743"/>
                <a:gd name="connsiteX3" fmla="*/ 2374852 w 2374852"/>
                <a:gd name="connsiteY3" fmla="*/ 1388561 h 1617743"/>
                <a:gd name="connsiteX4" fmla="*/ 0 w 2374852"/>
                <a:gd name="connsiteY4" fmla="*/ 1388561 h 1617743"/>
                <a:gd name="connsiteX0" fmla="*/ 0 w 2374852"/>
                <a:gd name="connsiteY0" fmla="*/ 1382909 h 1612091"/>
                <a:gd name="connsiteX1" fmla="*/ 470659 w 2374852"/>
                <a:gd name="connsiteY1" fmla="*/ 76952 h 1612091"/>
                <a:gd name="connsiteX2" fmla="*/ 1904193 w 2374852"/>
                <a:gd name="connsiteY2" fmla="*/ 81758 h 1612091"/>
                <a:gd name="connsiteX3" fmla="*/ 2374852 w 2374852"/>
                <a:gd name="connsiteY3" fmla="*/ 1382909 h 1612091"/>
                <a:gd name="connsiteX4" fmla="*/ 0 w 2374852"/>
                <a:gd name="connsiteY4" fmla="*/ 1382909 h 1612091"/>
                <a:gd name="connsiteX0" fmla="*/ 0 w 2374852"/>
                <a:gd name="connsiteY0" fmla="*/ 1386661 h 1615843"/>
                <a:gd name="connsiteX1" fmla="*/ 470659 w 2374852"/>
                <a:gd name="connsiteY1" fmla="*/ 80704 h 1615843"/>
                <a:gd name="connsiteX2" fmla="*/ 1904193 w 2374852"/>
                <a:gd name="connsiteY2" fmla="*/ 85510 h 1615843"/>
                <a:gd name="connsiteX3" fmla="*/ 2374852 w 2374852"/>
                <a:gd name="connsiteY3" fmla="*/ 1386661 h 1615843"/>
                <a:gd name="connsiteX4" fmla="*/ 0 w 2374852"/>
                <a:gd name="connsiteY4" fmla="*/ 1386661 h 1615843"/>
                <a:gd name="connsiteX0" fmla="*/ 0 w 2374852"/>
                <a:gd name="connsiteY0" fmla="*/ 1386661 h 1615843"/>
                <a:gd name="connsiteX1" fmla="*/ 470659 w 2374852"/>
                <a:gd name="connsiteY1" fmla="*/ 80704 h 1615843"/>
                <a:gd name="connsiteX2" fmla="*/ 1904193 w 2374852"/>
                <a:gd name="connsiteY2" fmla="*/ 85510 h 1615843"/>
                <a:gd name="connsiteX3" fmla="*/ 2374852 w 2374852"/>
                <a:gd name="connsiteY3" fmla="*/ 1386661 h 1615843"/>
                <a:gd name="connsiteX4" fmla="*/ 0 w 2374852"/>
                <a:gd name="connsiteY4" fmla="*/ 1386661 h 1615843"/>
                <a:gd name="connsiteX0" fmla="*/ 0 w 2374852"/>
                <a:gd name="connsiteY0" fmla="*/ 1388375 h 1617557"/>
                <a:gd name="connsiteX1" fmla="*/ 470659 w 2374852"/>
                <a:gd name="connsiteY1" fmla="*/ 82418 h 1617557"/>
                <a:gd name="connsiteX2" fmla="*/ 1904193 w 2374852"/>
                <a:gd name="connsiteY2" fmla="*/ 87224 h 1617557"/>
                <a:gd name="connsiteX3" fmla="*/ 2374852 w 2374852"/>
                <a:gd name="connsiteY3" fmla="*/ 1388375 h 1617557"/>
                <a:gd name="connsiteX4" fmla="*/ 0 w 2374852"/>
                <a:gd name="connsiteY4" fmla="*/ 1388375 h 1617557"/>
                <a:gd name="connsiteX0" fmla="*/ 0 w 2374852"/>
                <a:gd name="connsiteY0" fmla="*/ 1385862 h 1615044"/>
                <a:gd name="connsiteX1" fmla="*/ 466656 w 2374852"/>
                <a:gd name="connsiteY1" fmla="*/ 84711 h 1615044"/>
                <a:gd name="connsiteX2" fmla="*/ 1904193 w 2374852"/>
                <a:gd name="connsiteY2" fmla="*/ 84711 h 1615044"/>
                <a:gd name="connsiteX3" fmla="*/ 2374852 w 2374852"/>
                <a:gd name="connsiteY3" fmla="*/ 1385862 h 1615044"/>
                <a:gd name="connsiteX4" fmla="*/ 0 w 2374852"/>
                <a:gd name="connsiteY4" fmla="*/ 1385862 h 1615044"/>
                <a:gd name="connsiteX0" fmla="*/ 0 w 2374852"/>
                <a:gd name="connsiteY0" fmla="*/ 1385862 h 1615044"/>
                <a:gd name="connsiteX1" fmla="*/ 466656 w 2374852"/>
                <a:gd name="connsiteY1" fmla="*/ 84711 h 1615044"/>
                <a:gd name="connsiteX2" fmla="*/ 1904193 w 2374852"/>
                <a:gd name="connsiteY2" fmla="*/ 84711 h 1615044"/>
                <a:gd name="connsiteX3" fmla="*/ 2374852 w 2374852"/>
                <a:gd name="connsiteY3" fmla="*/ 1385862 h 1615044"/>
                <a:gd name="connsiteX4" fmla="*/ 0 w 2374852"/>
                <a:gd name="connsiteY4" fmla="*/ 1385862 h 1615044"/>
                <a:gd name="connsiteX0" fmla="*/ 0 w 2374852"/>
                <a:gd name="connsiteY0" fmla="*/ 1385862 h 1615044"/>
                <a:gd name="connsiteX1" fmla="*/ 470459 w 2374852"/>
                <a:gd name="connsiteY1" fmla="*/ 84711 h 1615044"/>
                <a:gd name="connsiteX2" fmla="*/ 1904193 w 2374852"/>
                <a:gd name="connsiteY2" fmla="*/ 84711 h 1615044"/>
                <a:gd name="connsiteX3" fmla="*/ 2374852 w 2374852"/>
                <a:gd name="connsiteY3" fmla="*/ 1385862 h 1615044"/>
                <a:gd name="connsiteX4" fmla="*/ 0 w 2374852"/>
                <a:gd name="connsiteY4" fmla="*/ 1385862 h 1615044"/>
                <a:gd name="connsiteX0" fmla="*/ 0 w 2374852"/>
                <a:gd name="connsiteY0" fmla="*/ 1387615 h 1616797"/>
                <a:gd name="connsiteX1" fmla="*/ 470459 w 2374852"/>
                <a:gd name="connsiteY1" fmla="*/ 86464 h 1616797"/>
                <a:gd name="connsiteX2" fmla="*/ 1904193 w 2374852"/>
                <a:gd name="connsiteY2" fmla="*/ 86464 h 1616797"/>
                <a:gd name="connsiteX3" fmla="*/ 2374852 w 2374852"/>
                <a:gd name="connsiteY3" fmla="*/ 1387615 h 1616797"/>
                <a:gd name="connsiteX4" fmla="*/ 0 w 2374852"/>
                <a:gd name="connsiteY4" fmla="*/ 1387615 h 1616797"/>
                <a:gd name="connsiteX0" fmla="*/ 0 w 2374852"/>
                <a:gd name="connsiteY0" fmla="*/ 1391822 h 1621004"/>
                <a:gd name="connsiteX1" fmla="*/ 470459 w 2374852"/>
                <a:gd name="connsiteY1" fmla="*/ 90671 h 1621004"/>
                <a:gd name="connsiteX2" fmla="*/ 1904193 w 2374852"/>
                <a:gd name="connsiteY2" fmla="*/ 90671 h 1621004"/>
                <a:gd name="connsiteX3" fmla="*/ 2374852 w 2374852"/>
                <a:gd name="connsiteY3" fmla="*/ 1391822 h 1621004"/>
                <a:gd name="connsiteX4" fmla="*/ 0 w 2374852"/>
                <a:gd name="connsiteY4" fmla="*/ 1391822 h 1621004"/>
                <a:gd name="connsiteX0" fmla="*/ 0 w 2374852"/>
                <a:gd name="connsiteY0" fmla="*/ 1390127 h 1619309"/>
                <a:gd name="connsiteX1" fmla="*/ 470459 w 2374852"/>
                <a:gd name="connsiteY1" fmla="*/ 88976 h 1619309"/>
                <a:gd name="connsiteX2" fmla="*/ 1904193 w 2374852"/>
                <a:gd name="connsiteY2" fmla="*/ 88976 h 1619309"/>
                <a:gd name="connsiteX3" fmla="*/ 2374852 w 2374852"/>
                <a:gd name="connsiteY3" fmla="*/ 1390127 h 1619309"/>
                <a:gd name="connsiteX4" fmla="*/ 0 w 2374852"/>
                <a:gd name="connsiteY4" fmla="*/ 1390127 h 1619309"/>
                <a:gd name="connsiteX0" fmla="*/ 0 w 2374852"/>
                <a:gd name="connsiteY0" fmla="*/ 1390127 h 1619309"/>
                <a:gd name="connsiteX1" fmla="*/ 470459 w 2374852"/>
                <a:gd name="connsiteY1" fmla="*/ 88976 h 1619309"/>
                <a:gd name="connsiteX2" fmla="*/ 1904193 w 2374852"/>
                <a:gd name="connsiteY2" fmla="*/ 88976 h 1619309"/>
                <a:gd name="connsiteX3" fmla="*/ 2374852 w 2374852"/>
                <a:gd name="connsiteY3" fmla="*/ 1390127 h 1619309"/>
                <a:gd name="connsiteX4" fmla="*/ 0 w 2374852"/>
                <a:gd name="connsiteY4" fmla="*/ 1390127 h 1619309"/>
                <a:gd name="connsiteX0" fmla="*/ 0 w 2374852"/>
                <a:gd name="connsiteY0" fmla="*/ 1389285 h 1618467"/>
                <a:gd name="connsiteX1" fmla="*/ 470459 w 2374852"/>
                <a:gd name="connsiteY1" fmla="*/ 88134 h 1618467"/>
                <a:gd name="connsiteX2" fmla="*/ 1904193 w 2374852"/>
                <a:gd name="connsiteY2" fmla="*/ 88134 h 1618467"/>
                <a:gd name="connsiteX3" fmla="*/ 2374852 w 2374852"/>
                <a:gd name="connsiteY3" fmla="*/ 1389285 h 1618467"/>
                <a:gd name="connsiteX4" fmla="*/ 0 w 2374852"/>
                <a:gd name="connsiteY4" fmla="*/ 1389285 h 1618467"/>
                <a:gd name="connsiteX0" fmla="*/ 0 w 2374852"/>
                <a:gd name="connsiteY0" fmla="*/ 1390971 h 1620153"/>
                <a:gd name="connsiteX1" fmla="*/ 470459 w 2374852"/>
                <a:gd name="connsiteY1" fmla="*/ 89820 h 1620153"/>
                <a:gd name="connsiteX2" fmla="*/ 1904193 w 2374852"/>
                <a:gd name="connsiteY2" fmla="*/ 89820 h 1620153"/>
                <a:gd name="connsiteX3" fmla="*/ 2374852 w 2374852"/>
                <a:gd name="connsiteY3" fmla="*/ 1390971 h 1620153"/>
                <a:gd name="connsiteX4" fmla="*/ 0 w 2374852"/>
                <a:gd name="connsiteY4" fmla="*/ 1390971 h 162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4852" h="1620153">
                  <a:moveTo>
                    <a:pt x="0" y="1390971"/>
                  </a:moveTo>
                  <a:lnTo>
                    <a:pt x="470459" y="89820"/>
                  </a:lnTo>
                  <a:cubicBezTo>
                    <a:pt x="657205" y="-32197"/>
                    <a:pt x="1747717" y="-27664"/>
                    <a:pt x="1904193" y="89820"/>
                  </a:cubicBezTo>
                  <a:lnTo>
                    <a:pt x="2374852" y="1390971"/>
                  </a:lnTo>
                  <a:cubicBezTo>
                    <a:pt x="2226497" y="1697435"/>
                    <a:pt x="145064" y="1695658"/>
                    <a:pt x="0" y="1390971"/>
                  </a:cubicBezTo>
                  <a:close/>
                </a:path>
              </a:pathLst>
            </a:custGeom>
            <a:gradFill flip="none" rotWithShape="1">
              <a:gsLst>
                <a:gs pos="22000">
                  <a:schemeClr val="accent4">
                    <a:alpha val="10000"/>
                  </a:schemeClr>
                </a:gs>
                <a:gs pos="57000">
                  <a:schemeClr val="accent4">
                    <a:alpha val="20000"/>
                  </a:schemeClr>
                </a:gs>
                <a:gs pos="99000">
                  <a:schemeClr val="accent5">
                    <a:alpha val="3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4" name="弧形 143">
              <a:extLst>
                <a:ext uri="{FF2B5EF4-FFF2-40B4-BE49-F238E27FC236}">
                  <a16:creationId xmlns:a16="http://schemas.microsoft.com/office/drawing/2014/main" id="{2B8070CA-EA21-4478-87EA-726C53C0BB6B}"/>
                </a:ext>
              </a:extLst>
            </p:cNvPr>
            <p:cNvSpPr/>
            <p:nvPr/>
          </p:nvSpPr>
          <p:spPr>
            <a:xfrm rot="10800000">
              <a:off x="4772677" y="6071418"/>
              <a:ext cx="2779560" cy="469281"/>
            </a:xfrm>
            <a:prstGeom prst="arc">
              <a:avLst>
                <a:gd name="adj1" fmla="val 5726907"/>
                <a:gd name="adj2" fmla="val 3567783"/>
              </a:avLst>
            </a:prstGeom>
            <a:noFill/>
            <a:ln w="19050">
              <a:gradFill>
                <a:gsLst>
                  <a:gs pos="50000">
                    <a:schemeClr val="accent4"/>
                  </a:gs>
                  <a:gs pos="0">
                    <a:schemeClr val="accent5"/>
                  </a:gs>
                  <a:gs pos="84250">
                    <a:schemeClr val="accent4">
                      <a:alpha val="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6" name="弧形 145">
              <a:extLst>
                <a:ext uri="{FF2B5EF4-FFF2-40B4-BE49-F238E27FC236}">
                  <a16:creationId xmlns:a16="http://schemas.microsoft.com/office/drawing/2014/main" id="{B2706DCB-F234-47A6-ACFF-A2E2E6A6E7D1}"/>
                </a:ext>
              </a:extLst>
            </p:cNvPr>
            <p:cNvSpPr/>
            <p:nvPr/>
          </p:nvSpPr>
          <p:spPr>
            <a:xfrm rot="10800000">
              <a:off x="3859980" y="2580682"/>
              <a:ext cx="4604954" cy="1181703"/>
            </a:xfrm>
            <a:prstGeom prst="arc">
              <a:avLst>
                <a:gd name="adj1" fmla="val 8068120"/>
                <a:gd name="adj2" fmla="val 3042369"/>
              </a:avLst>
            </a:prstGeom>
            <a:noFill/>
            <a:ln w="19050">
              <a:gradFill>
                <a:gsLst>
                  <a:gs pos="50000">
                    <a:schemeClr val="accent4"/>
                  </a:gs>
                  <a:gs pos="0">
                    <a:schemeClr val="accent5"/>
                  </a:gs>
                  <a:gs pos="78000">
                    <a:schemeClr val="accent4">
                      <a:alpha val="4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7" name="弧形 146">
              <a:extLst>
                <a:ext uri="{FF2B5EF4-FFF2-40B4-BE49-F238E27FC236}">
                  <a16:creationId xmlns:a16="http://schemas.microsoft.com/office/drawing/2014/main" id="{27DE7DF9-C313-42A3-8C5A-06797F2FADBF}"/>
                </a:ext>
              </a:extLst>
            </p:cNvPr>
            <p:cNvSpPr/>
            <p:nvPr/>
          </p:nvSpPr>
          <p:spPr>
            <a:xfrm rot="10800000">
              <a:off x="4352766" y="4621391"/>
              <a:ext cx="3619381" cy="489422"/>
            </a:xfrm>
            <a:prstGeom prst="arc">
              <a:avLst>
                <a:gd name="adj1" fmla="val 9189916"/>
                <a:gd name="adj2" fmla="val 2626963"/>
              </a:avLst>
            </a:prstGeom>
            <a:noFill/>
            <a:ln w="19050">
              <a:gradFill>
                <a:gsLst>
                  <a:gs pos="50000">
                    <a:schemeClr val="accent4"/>
                  </a:gs>
                  <a:gs pos="0">
                    <a:schemeClr val="accent5"/>
                  </a:gs>
                  <a:gs pos="84250">
                    <a:schemeClr val="accent4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箭头: 右 1">
              <a:extLst>
                <a:ext uri="{FF2B5EF4-FFF2-40B4-BE49-F238E27FC236}">
                  <a16:creationId xmlns:a16="http://schemas.microsoft.com/office/drawing/2014/main" id="{DB8859CB-CC72-4F3E-9952-F48021C381E8}"/>
                </a:ext>
              </a:extLst>
            </p:cNvPr>
            <p:cNvSpPr/>
            <p:nvPr/>
          </p:nvSpPr>
          <p:spPr>
            <a:xfrm rot="16200000">
              <a:off x="4678864" y="3017109"/>
              <a:ext cx="2967184" cy="1490554"/>
            </a:xfrm>
            <a:custGeom>
              <a:avLst/>
              <a:gdLst>
                <a:gd name="connsiteX0" fmla="*/ 0 w 2647975"/>
                <a:gd name="connsiteY0" fmla="*/ 222541 h 890165"/>
                <a:gd name="connsiteX1" fmla="*/ 2079525 w 2647975"/>
                <a:gd name="connsiteY1" fmla="*/ 222541 h 890165"/>
                <a:gd name="connsiteX2" fmla="*/ 2079525 w 2647975"/>
                <a:gd name="connsiteY2" fmla="*/ 0 h 890165"/>
                <a:gd name="connsiteX3" fmla="*/ 2647975 w 2647975"/>
                <a:gd name="connsiteY3" fmla="*/ 445083 h 890165"/>
                <a:gd name="connsiteX4" fmla="*/ 2079525 w 2647975"/>
                <a:gd name="connsiteY4" fmla="*/ 890165 h 890165"/>
                <a:gd name="connsiteX5" fmla="*/ 2079525 w 2647975"/>
                <a:gd name="connsiteY5" fmla="*/ 667624 h 890165"/>
                <a:gd name="connsiteX6" fmla="*/ 0 w 2647975"/>
                <a:gd name="connsiteY6" fmla="*/ 667624 h 890165"/>
                <a:gd name="connsiteX7" fmla="*/ 0 w 2647975"/>
                <a:gd name="connsiteY7" fmla="*/ 222541 h 890165"/>
                <a:gd name="connsiteX0" fmla="*/ 0 w 2691518"/>
                <a:gd name="connsiteY0" fmla="*/ 0 h 1201024"/>
                <a:gd name="connsiteX1" fmla="*/ 2123068 w 2691518"/>
                <a:gd name="connsiteY1" fmla="*/ 533400 h 1201024"/>
                <a:gd name="connsiteX2" fmla="*/ 2123068 w 2691518"/>
                <a:gd name="connsiteY2" fmla="*/ 310859 h 1201024"/>
                <a:gd name="connsiteX3" fmla="*/ 2691518 w 2691518"/>
                <a:gd name="connsiteY3" fmla="*/ 755942 h 1201024"/>
                <a:gd name="connsiteX4" fmla="*/ 2123068 w 2691518"/>
                <a:gd name="connsiteY4" fmla="*/ 1201024 h 1201024"/>
                <a:gd name="connsiteX5" fmla="*/ 2123068 w 2691518"/>
                <a:gd name="connsiteY5" fmla="*/ 978483 h 1201024"/>
                <a:gd name="connsiteX6" fmla="*/ 43543 w 2691518"/>
                <a:gd name="connsiteY6" fmla="*/ 978483 h 1201024"/>
                <a:gd name="connsiteX7" fmla="*/ 0 w 2691518"/>
                <a:gd name="connsiteY7" fmla="*/ 0 h 1201024"/>
                <a:gd name="connsiteX0" fmla="*/ 0 w 2691518"/>
                <a:gd name="connsiteY0" fmla="*/ 0 h 1435683"/>
                <a:gd name="connsiteX1" fmla="*/ 2123068 w 2691518"/>
                <a:gd name="connsiteY1" fmla="*/ 533400 h 1435683"/>
                <a:gd name="connsiteX2" fmla="*/ 2123068 w 2691518"/>
                <a:gd name="connsiteY2" fmla="*/ 310859 h 1435683"/>
                <a:gd name="connsiteX3" fmla="*/ 2691518 w 2691518"/>
                <a:gd name="connsiteY3" fmla="*/ 755942 h 1435683"/>
                <a:gd name="connsiteX4" fmla="*/ 2123068 w 2691518"/>
                <a:gd name="connsiteY4" fmla="*/ 1201024 h 1435683"/>
                <a:gd name="connsiteX5" fmla="*/ 2123068 w 2691518"/>
                <a:gd name="connsiteY5" fmla="*/ 978483 h 1435683"/>
                <a:gd name="connsiteX6" fmla="*/ 21771 w 2691518"/>
                <a:gd name="connsiteY6" fmla="*/ 1435683 h 1435683"/>
                <a:gd name="connsiteX7" fmla="*/ 0 w 2691518"/>
                <a:gd name="connsiteY7" fmla="*/ 0 h 143568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  <a:gd name="connsiteX0" fmla="*/ 10887 w 2669747"/>
                <a:gd name="connsiteY0" fmla="*/ 0 h 1457453"/>
                <a:gd name="connsiteX1" fmla="*/ 2101297 w 2669747"/>
                <a:gd name="connsiteY1" fmla="*/ 555170 h 1457453"/>
                <a:gd name="connsiteX2" fmla="*/ 2101297 w 2669747"/>
                <a:gd name="connsiteY2" fmla="*/ 332629 h 1457453"/>
                <a:gd name="connsiteX3" fmla="*/ 2669747 w 2669747"/>
                <a:gd name="connsiteY3" fmla="*/ 777712 h 1457453"/>
                <a:gd name="connsiteX4" fmla="*/ 2101297 w 2669747"/>
                <a:gd name="connsiteY4" fmla="*/ 1222794 h 1457453"/>
                <a:gd name="connsiteX5" fmla="*/ 2101297 w 2669747"/>
                <a:gd name="connsiteY5" fmla="*/ 1000253 h 1457453"/>
                <a:gd name="connsiteX6" fmla="*/ 0 w 2669747"/>
                <a:gd name="connsiteY6" fmla="*/ 1457453 h 1457453"/>
                <a:gd name="connsiteX7" fmla="*/ 10887 w 2669747"/>
                <a:gd name="connsiteY7" fmla="*/ 0 h 1457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9747" h="1457453">
                  <a:moveTo>
                    <a:pt x="10887" y="0"/>
                  </a:moveTo>
                  <a:cubicBezTo>
                    <a:pt x="533519" y="489857"/>
                    <a:pt x="1099694" y="609599"/>
                    <a:pt x="2101297" y="555170"/>
                  </a:cubicBezTo>
                  <a:lnTo>
                    <a:pt x="2101297" y="332629"/>
                  </a:lnTo>
                  <a:lnTo>
                    <a:pt x="2669747" y="777712"/>
                  </a:lnTo>
                  <a:lnTo>
                    <a:pt x="2101297" y="1222794"/>
                  </a:lnTo>
                  <a:lnTo>
                    <a:pt x="2101297" y="1000253"/>
                  </a:lnTo>
                  <a:cubicBezTo>
                    <a:pt x="1183152" y="945824"/>
                    <a:pt x="580689" y="1022025"/>
                    <a:pt x="0" y="1457453"/>
                  </a:cubicBezTo>
                  <a:cubicBezTo>
                    <a:pt x="14515" y="917206"/>
                    <a:pt x="29029" y="605561"/>
                    <a:pt x="10887" y="0"/>
                  </a:cubicBezTo>
                  <a:close/>
                </a:path>
              </a:pathLst>
            </a:custGeom>
            <a:gradFill>
              <a:gsLst>
                <a:gs pos="75000">
                  <a:schemeClr val="accent1"/>
                </a:gs>
                <a:gs pos="45000">
                  <a:schemeClr val="accent4">
                    <a:alpha val="23000"/>
                  </a:schemeClr>
                </a:gs>
                <a:gs pos="0">
                  <a:schemeClr val="accent5">
                    <a:alpha val="2000"/>
                  </a:schemeClr>
                </a:gs>
              </a:gsLst>
              <a:lin ang="0" scaled="0"/>
            </a:gradFill>
            <a:ln w="9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C9A56E-1446-4EB1-A104-9FE27D673E3D}"/>
              </a:ext>
            </a:extLst>
          </p:cNvPr>
          <p:cNvGrpSpPr/>
          <p:nvPr/>
        </p:nvGrpSpPr>
        <p:grpSpPr>
          <a:xfrm>
            <a:off x="5342416" y="2249609"/>
            <a:ext cx="6001297" cy="1537268"/>
            <a:chOff x="5695487" y="1913078"/>
            <a:chExt cx="6001297" cy="1537268"/>
          </a:xfrm>
        </p:grpSpPr>
        <p:sp>
          <p:nvSpPr>
            <p:cNvPr id="78" name="矩形: 剪去对角 77">
              <a:extLst>
                <a:ext uri="{FF2B5EF4-FFF2-40B4-BE49-F238E27FC236}">
                  <a16:creationId xmlns:a16="http://schemas.microsoft.com/office/drawing/2014/main" id="{7223C01A-A7CB-425D-A678-FFDB41C55764}"/>
                </a:ext>
              </a:extLst>
            </p:cNvPr>
            <p:cNvSpPr/>
            <p:nvPr/>
          </p:nvSpPr>
          <p:spPr>
            <a:xfrm flipH="1">
              <a:off x="5695487" y="1924877"/>
              <a:ext cx="6001297" cy="1525469"/>
            </a:xfrm>
            <a:prstGeom prst="snip2DiagRect">
              <a:avLst>
                <a:gd name="adj1" fmla="val 17021"/>
                <a:gd name="adj2" fmla="val 0"/>
              </a:avLst>
            </a:prstGeom>
            <a:gradFill>
              <a:gsLst>
                <a:gs pos="0">
                  <a:schemeClr val="accent4">
                    <a:alpha val="1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1AB0B398-AF54-4804-A78E-30214E6833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76025" y="2263093"/>
              <a:ext cx="2226354" cy="0"/>
            </a:xfrm>
            <a:prstGeom prst="line">
              <a:avLst/>
            </a:prstGeom>
            <a:ln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等腰三角形 79">
              <a:extLst>
                <a:ext uri="{FF2B5EF4-FFF2-40B4-BE49-F238E27FC236}">
                  <a16:creationId xmlns:a16="http://schemas.microsoft.com/office/drawing/2014/main" id="{24E4CF6F-9868-4B13-8584-DB390F5536D4}"/>
                </a:ext>
              </a:extLst>
            </p:cNvPr>
            <p:cNvSpPr/>
            <p:nvPr/>
          </p:nvSpPr>
          <p:spPr>
            <a:xfrm flipH="1" flipV="1">
              <a:off x="11516784" y="1913078"/>
              <a:ext cx="180000" cy="178847"/>
            </a:xfrm>
            <a:prstGeom prst="triangle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blurRad="215900" algn="ctr" rotWithShape="0">
                <a:schemeClr val="accent5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3CD579B-3803-442B-A035-E7591D353BFF}"/>
              </a:ext>
            </a:extLst>
          </p:cNvPr>
          <p:cNvGrpSpPr/>
          <p:nvPr/>
        </p:nvGrpSpPr>
        <p:grpSpPr>
          <a:xfrm>
            <a:off x="5342416" y="4140859"/>
            <a:ext cx="6001297" cy="1537268"/>
            <a:chOff x="5695487" y="1913078"/>
            <a:chExt cx="6001297" cy="1537268"/>
          </a:xfrm>
        </p:grpSpPr>
        <p:sp>
          <p:nvSpPr>
            <p:cNvPr id="83" name="矩形: 剪去对角 82">
              <a:extLst>
                <a:ext uri="{FF2B5EF4-FFF2-40B4-BE49-F238E27FC236}">
                  <a16:creationId xmlns:a16="http://schemas.microsoft.com/office/drawing/2014/main" id="{B83E8D2E-6F65-4D73-92D4-274F2D3EBC2F}"/>
                </a:ext>
              </a:extLst>
            </p:cNvPr>
            <p:cNvSpPr/>
            <p:nvPr/>
          </p:nvSpPr>
          <p:spPr>
            <a:xfrm flipH="1">
              <a:off x="5695487" y="1924877"/>
              <a:ext cx="6001297" cy="1525469"/>
            </a:xfrm>
            <a:prstGeom prst="snip2DiagRect">
              <a:avLst>
                <a:gd name="adj1" fmla="val 17021"/>
                <a:gd name="adj2" fmla="val 0"/>
              </a:avLst>
            </a:prstGeom>
            <a:gradFill>
              <a:gsLst>
                <a:gs pos="0">
                  <a:schemeClr val="accent4">
                    <a:alpha val="10000"/>
                  </a:schemeClr>
                </a:gs>
                <a:gs pos="55600">
                  <a:schemeClr val="accent4">
                    <a:alpha val="0"/>
                  </a:schemeClr>
                </a:gs>
                <a:gs pos="100000">
                  <a:schemeClr val="accent4">
                    <a:alpha val="10000"/>
                  </a:schemeClr>
                </a:gs>
              </a:gsLst>
              <a:lin ang="0" scaled="1"/>
            </a:gra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288000" bIns="0"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C733D75D-DE04-4C80-B715-C055EBE01D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76025" y="2263093"/>
              <a:ext cx="2226354" cy="0"/>
            </a:xfrm>
            <a:prstGeom prst="line">
              <a:avLst/>
            </a:prstGeom>
            <a:ln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1080000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id="{0B96F98A-858F-47C3-976D-00E97075C640}"/>
                </a:ext>
              </a:extLst>
            </p:cNvPr>
            <p:cNvSpPr/>
            <p:nvPr/>
          </p:nvSpPr>
          <p:spPr>
            <a:xfrm flipH="1" flipV="1">
              <a:off x="11516784" y="1913078"/>
              <a:ext cx="180000" cy="178847"/>
            </a:xfrm>
            <a:prstGeom prst="triangle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blurRad="215900" algn="ctr" rotWithShape="0">
                <a:schemeClr val="accent5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球">
            <a:extLst>
              <a:ext uri="{FF2B5EF4-FFF2-40B4-BE49-F238E27FC236}">
                <a16:creationId xmlns:a16="http://schemas.microsoft.com/office/drawing/2014/main" id="{2D68F2FF-90CC-4CDF-8E03-AF51E4B02778}"/>
              </a:ext>
            </a:extLst>
          </p:cNvPr>
          <p:cNvSpPr/>
          <p:nvPr/>
        </p:nvSpPr>
        <p:spPr>
          <a:xfrm>
            <a:off x="11613251" y="6237288"/>
            <a:ext cx="403372" cy="40337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90000"/>
                </a:schemeClr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E5E8EDD8-F543-4800-A4CD-E9C3F207D692}"/>
              </a:ext>
            </a:extLst>
          </p:cNvPr>
          <p:cNvGrpSpPr/>
          <p:nvPr/>
        </p:nvGrpSpPr>
        <p:grpSpPr>
          <a:xfrm flipV="1">
            <a:off x="273132" y="6155584"/>
            <a:ext cx="281517" cy="281517"/>
            <a:chOff x="689649" y="517897"/>
            <a:chExt cx="281517" cy="281517"/>
          </a:xfrm>
        </p:grpSpPr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id="{05D338BE-19A5-4384-AA73-EAE24B23BD03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矩形 207">
              <a:extLst>
                <a:ext uri="{FF2B5EF4-FFF2-40B4-BE49-F238E27FC236}">
                  <a16:creationId xmlns:a16="http://schemas.microsoft.com/office/drawing/2014/main" id="{2EF6F8DE-7573-4749-91BE-97537ACEFF7F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237A7337-EE4E-414D-81FE-12A1E856F8DD}"/>
              </a:ext>
            </a:extLst>
          </p:cNvPr>
          <p:cNvGrpSpPr/>
          <p:nvPr/>
        </p:nvGrpSpPr>
        <p:grpSpPr>
          <a:xfrm flipH="1">
            <a:off x="11734078" y="1487528"/>
            <a:ext cx="281517" cy="281517"/>
            <a:chOff x="689649" y="517897"/>
            <a:chExt cx="281517" cy="281517"/>
          </a:xfrm>
        </p:grpSpPr>
        <p:sp>
          <p:nvSpPr>
            <p:cNvPr id="210" name="矩形 209">
              <a:extLst>
                <a:ext uri="{FF2B5EF4-FFF2-40B4-BE49-F238E27FC236}">
                  <a16:creationId xmlns:a16="http://schemas.microsoft.com/office/drawing/2014/main" id="{8148CA64-36F7-4D4D-B919-9C936B987040}"/>
                </a:ext>
              </a:extLst>
            </p:cNvPr>
            <p:cNvSpPr/>
            <p:nvPr/>
          </p:nvSpPr>
          <p:spPr>
            <a:xfrm flipH="1">
              <a:off x="689649" y="517897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>
              <a:extLst>
                <a:ext uri="{FF2B5EF4-FFF2-40B4-BE49-F238E27FC236}">
                  <a16:creationId xmlns:a16="http://schemas.microsoft.com/office/drawing/2014/main" id="{6D9C7C06-1FD1-43B5-BB6F-9C4FDF7FE172}"/>
                </a:ext>
              </a:extLst>
            </p:cNvPr>
            <p:cNvSpPr/>
            <p:nvPr/>
          </p:nvSpPr>
          <p:spPr>
            <a:xfrm rot="16200000" flipH="1">
              <a:off x="821408" y="386139"/>
              <a:ext cx="18000" cy="2815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C7EF7C3-5116-F876-9FF8-319B5BE6DF29}"/>
              </a:ext>
            </a:extLst>
          </p:cNvPr>
          <p:cNvGrpSpPr/>
          <p:nvPr/>
        </p:nvGrpSpPr>
        <p:grpSpPr>
          <a:xfrm>
            <a:off x="1048690" y="569684"/>
            <a:ext cx="3197803" cy="616849"/>
            <a:chOff x="1048690" y="609440"/>
            <a:chExt cx="3197803" cy="616849"/>
          </a:xfrm>
        </p:grpSpPr>
        <p:sp>
          <p:nvSpPr>
            <p:cNvPr id="93" name="@稿定PPT实验室 出品-9">
              <a:extLst>
                <a:ext uri="{FF2B5EF4-FFF2-40B4-BE49-F238E27FC236}">
                  <a16:creationId xmlns:a16="http://schemas.microsoft.com/office/drawing/2014/main" id="{1161A472-6863-4C7F-A6F1-6EBF0ED3E26F}"/>
                </a:ext>
              </a:extLst>
            </p:cNvPr>
            <p:cNvSpPr txBox="1"/>
            <p:nvPr/>
          </p:nvSpPr>
          <p:spPr>
            <a:xfrm>
              <a:off x="1088697" y="609440"/>
              <a:ext cx="3111829" cy="46750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ctr" anchorCtr="0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accent2"/>
                  </a:solidFill>
                  <a:latin typeface="+mn-ea"/>
                  <a:cs typeface="阿里巴巴普惠体 Medium" panose="00020600040101010101" pitchFamily="18" charset="-122"/>
                </a:rPr>
                <a:t>请在此输入你的标题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  <p:sp>
          <p:nvSpPr>
            <p:cNvPr id="94" name="@稿定PPT实验室 出品-8">
              <a:extLst>
                <a:ext uri="{FF2B5EF4-FFF2-40B4-BE49-F238E27FC236}">
                  <a16:creationId xmlns:a16="http://schemas.microsoft.com/office/drawing/2014/main" id="{F1793413-B868-A4E3-5E63-DFFB6F7358DD}"/>
                </a:ext>
              </a:extLst>
            </p:cNvPr>
            <p:cNvSpPr txBox="1"/>
            <p:nvPr/>
          </p:nvSpPr>
          <p:spPr>
            <a:xfrm>
              <a:off x="1048690" y="1059841"/>
              <a:ext cx="3197803" cy="1664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di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i="0" u="none" strike="noStrike" kern="1200" cap="none" normalizeH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阿里巴巴普惠体 Light" panose="00020600040101010101" pitchFamily="18" charset="-122"/>
                </a:rPr>
                <a:t>PLEASE ENTER YOUR TITLE HERE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52F5E806-D7FE-8D2E-8422-D55CB518CB14}"/>
              </a:ext>
            </a:extLst>
          </p:cNvPr>
          <p:cNvGrpSpPr/>
          <p:nvPr/>
        </p:nvGrpSpPr>
        <p:grpSpPr>
          <a:xfrm>
            <a:off x="371695" y="801908"/>
            <a:ext cx="4491892" cy="152400"/>
            <a:chOff x="371695" y="867197"/>
            <a:chExt cx="4491892" cy="152400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1ECF6613-7ADA-7203-97DF-806E4FEA71F9}"/>
                </a:ext>
              </a:extLst>
            </p:cNvPr>
            <p:cNvGrpSpPr/>
            <p:nvPr/>
          </p:nvGrpSpPr>
          <p:grpSpPr>
            <a:xfrm>
              <a:off x="371695" y="867197"/>
              <a:ext cx="455943" cy="152400"/>
              <a:chOff x="629294" y="1174543"/>
              <a:chExt cx="303304" cy="152400"/>
            </a:xfrm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4E58B5E2-D229-2671-16E9-06DBD641DB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17695BD2-1FD3-ADB9-B6D8-7B3B79F26B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15E89EA3-0C7F-A685-B524-13285B43E6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76BF2A74-2820-0FE3-A4C8-71F9A5613087}"/>
                </a:ext>
              </a:extLst>
            </p:cNvPr>
            <p:cNvGrpSpPr/>
            <p:nvPr/>
          </p:nvGrpSpPr>
          <p:grpSpPr>
            <a:xfrm flipH="1">
              <a:off x="4407644" y="867197"/>
              <a:ext cx="455943" cy="152400"/>
              <a:chOff x="629294" y="1174543"/>
              <a:chExt cx="303304" cy="152400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4DA49939-689D-7EA1-947B-C394C0F25D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29294" y="12507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68D4B21A-9658-2E36-6E91-98348BBCBB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1745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E163C764-AE7A-0CE2-3E01-D5656BD563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5554" y="1326943"/>
                <a:ext cx="237044" cy="0"/>
              </a:xfrm>
              <a:prstGeom prst="line">
                <a:avLst/>
              </a:prstGeom>
              <a:ln w="12700">
                <a:gradFill>
                  <a:gsLst>
                    <a:gs pos="11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4" name="球">
            <a:extLst>
              <a:ext uri="{FF2B5EF4-FFF2-40B4-BE49-F238E27FC236}">
                <a16:creationId xmlns:a16="http://schemas.microsoft.com/office/drawing/2014/main" id="{680A9783-F2B5-7385-8F52-D097394495DE}"/>
              </a:ext>
            </a:extLst>
          </p:cNvPr>
          <p:cNvSpPr/>
          <p:nvPr/>
        </p:nvSpPr>
        <p:spPr>
          <a:xfrm>
            <a:off x="11277153" y="-40196"/>
            <a:ext cx="1077386" cy="1077386"/>
          </a:xfrm>
          <a:prstGeom prst="ellipse">
            <a:avLst/>
          </a:prstGeom>
          <a:gradFill flip="none" rotWithShape="1">
            <a:gsLst>
              <a:gs pos="0">
                <a:schemeClr val="accent4"/>
              </a:gs>
              <a:gs pos="49000">
                <a:schemeClr val="accent1">
                  <a:alpha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631F0D8-08CF-7FE8-AB8C-18272A75EDED}"/>
              </a:ext>
            </a:extLst>
          </p:cNvPr>
          <p:cNvGrpSpPr/>
          <p:nvPr/>
        </p:nvGrpSpPr>
        <p:grpSpPr>
          <a:xfrm>
            <a:off x="5376094" y="2455280"/>
            <a:ext cx="6062521" cy="1221311"/>
            <a:chOff x="5376094" y="2455280"/>
            <a:chExt cx="6062521" cy="1221311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D5442452-78E6-E20A-5F13-97736BD21FB2}"/>
                </a:ext>
              </a:extLst>
            </p:cNvPr>
            <p:cNvSpPr txBox="1"/>
            <p:nvPr/>
          </p:nvSpPr>
          <p:spPr>
            <a:xfrm>
              <a:off x="5376094" y="2455280"/>
              <a:ext cx="3014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请在此输入你的标题</a:t>
              </a:r>
            </a:p>
          </p:txBody>
        </p:sp>
        <p:sp>
          <p:nvSpPr>
            <p:cNvPr id="106" name="@稿定PPT实验室 出品-10">
              <a:extLst>
                <a:ext uri="{FF2B5EF4-FFF2-40B4-BE49-F238E27FC236}">
                  <a16:creationId xmlns:a16="http://schemas.microsoft.com/office/drawing/2014/main" id="{CDBF98AF-C66A-2A00-CC21-595C91951760}"/>
                </a:ext>
              </a:extLst>
            </p:cNvPr>
            <p:cNvSpPr txBox="1"/>
            <p:nvPr/>
          </p:nvSpPr>
          <p:spPr>
            <a:xfrm>
              <a:off x="5376094" y="2776344"/>
              <a:ext cx="6062521" cy="900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r>
                <a:rPr lang="en-US" altLang="zh-CN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,</a:t>
              </a: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言简意赅的说明分项内容即可</a:t>
              </a:r>
              <a:r>
                <a:rPr lang="en-US" altLang="zh-CN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.</a:t>
              </a: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BC69FF-BE7C-01A1-47E4-854C87749D29}"/>
              </a:ext>
            </a:extLst>
          </p:cNvPr>
          <p:cNvGrpSpPr/>
          <p:nvPr/>
        </p:nvGrpSpPr>
        <p:grpSpPr>
          <a:xfrm>
            <a:off x="5376094" y="4300676"/>
            <a:ext cx="6062521" cy="1221311"/>
            <a:chOff x="5423941" y="4300676"/>
            <a:chExt cx="6062521" cy="1221311"/>
          </a:xfrm>
        </p:grpSpPr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9B67AA68-6601-8ED1-E239-3F140A280113}"/>
                </a:ext>
              </a:extLst>
            </p:cNvPr>
            <p:cNvSpPr txBox="1"/>
            <p:nvPr/>
          </p:nvSpPr>
          <p:spPr>
            <a:xfrm>
              <a:off x="5423941" y="4300676"/>
              <a:ext cx="3014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请在此输入你的标题</a:t>
              </a:r>
            </a:p>
          </p:txBody>
        </p:sp>
        <p:sp>
          <p:nvSpPr>
            <p:cNvPr id="157" name="@稿定PPT实验室 出品-10">
              <a:extLst>
                <a:ext uri="{FF2B5EF4-FFF2-40B4-BE49-F238E27FC236}">
                  <a16:creationId xmlns:a16="http://schemas.microsoft.com/office/drawing/2014/main" id="{5A590238-824F-AA27-6597-19A56ACA9C22}"/>
                </a:ext>
              </a:extLst>
            </p:cNvPr>
            <p:cNvSpPr txBox="1"/>
            <p:nvPr/>
          </p:nvSpPr>
          <p:spPr>
            <a:xfrm>
              <a:off x="5423941" y="4621740"/>
              <a:ext cx="6062521" cy="9002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请在这里输入简要内容回顾，点击输入简要文字内容，文字内容概括简练不要过多的修饰</a:t>
              </a:r>
              <a:r>
                <a:rPr lang="en-US" altLang="zh-CN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,</a:t>
              </a: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言简意赅的说明分项内容即可</a:t>
              </a:r>
              <a:r>
                <a:rPr lang="en-US" altLang="zh-CN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.</a:t>
              </a:r>
              <a:r>
                <a:rPr lang="zh-CN" altLang="en-US" sz="1400" spc="13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</a:rPr>
                <a:t>请在这里输入简要内容回顾，点击输入简要文字内容</a:t>
              </a:r>
              <a:endParaRPr lang="en-US" altLang="zh-CN" sz="1400" spc="130" dirty="0">
                <a:solidFill>
                  <a:schemeClr val="bg1"/>
                </a:solidFill>
                <a:latin typeface="+mn-ea"/>
                <a:cs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5504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51PPT模板网  www.51pptmoban.com">
  <a:themeElements>
    <a:clrScheme name="橙色科技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07724"/>
      </a:accent1>
      <a:accent2>
        <a:srgbClr val="FFFFFF"/>
      </a:accent2>
      <a:accent3>
        <a:srgbClr val="110326"/>
      </a:accent3>
      <a:accent4>
        <a:srgbClr val="EF8D51"/>
      </a:accent4>
      <a:accent5>
        <a:srgbClr val="FA2D04"/>
      </a:accent5>
      <a:accent6>
        <a:srgbClr val="C9C9C9"/>
      </a:accent6>
      <a:hlink>
        <a:srgbClr val="F07724"/>
      </a:hlink>
      <a:folHlink>
        <a:srgbClr val="BFBFBF"/>
      </a:folHlink>
    </a:clrScheme>
    <a:fontScheme name="科技风毕业论文答辩">
      <a:majorFont>
        <a:latin typeface="OPPOSans H"/>
        <a:ea typeface="OPPOSans M"/>
        <a:cs typeface=""/>
      </a:majorFont>
      <a:minorFont>
        <a:latin typeface="OPPOSans 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毕业主题5</Template>
  <TotalTime>3111</TotalTime>
  <Words>1758</Words>
  <Application>Microsoft Office PowerPoint</Application>
  <PresentationFormat>宽屏</PresentationFormat>
  <Paragraphs>238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OPPOSans B</vt:lpstr>
      <vt:lpstr>OPPOSans H</vt:lpstr>
      <vt:lpstr>OPPOSans L</vt:lpstr>
      <vt:lpstr>OPPOSans M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橙黑科技风毕业论文答辩ppt模板</dc:title>
  <dc:creator>清酒Soleil</dc:creator>
  <cp:keywords>P界达人</cp:keywords>
  <dc:description>www.51pptmoban.com</dc:description>
  <cp:lastModifiedBy>Win user</cp:lastModifiedBy>
  <cp:revision>88</cp:revision>
  <dcterms:created xsi:type="dcterms:W3CDTF">2017-04-28T04:55:15Z</dcterms:created>
  <dcterms:modified xsi:type="dcterms:W3CDTF">2022-07-30T09:30:34Z</dcterms:modified>
</cp:coreProperties>
</file>