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8" r:id="rId4"/>
    <p:sldId id="260" r:id="rId5"/>
    <p:sldId id="259" r:id="rId6"/>
    <p:sldId id="261" r:id="rId7"/>
    <p:sldId id="262" r:id="rId8"/>
    <p:sldId id="266" r:id="rId9"/>
    <p:sldId id="267" r:id="rId10"/>
    <p:sldId id="268" r:id="rId11"/>
    <p:sldId id="263" r:id="rId12"/>
    <p:sldId id="269" r:id="rId13"/>
    <p:sldId id="270" r:id="rId14"/>
    <p:sldId id="271" r:id="rId15"/>
    <p:sldId id="272" r:id="rId16"/>
    <p:sldId id="264" r:id="rId17"/>
    <p:sldId id="275" r:id="rId18"/>
    <p:sldId id="273" r:id="rId19"/>
    <p:sldId id="274" r:id="rId20"/>
    <p:sldId id="265" r:id="rId21"/>
    <p:sldId id="1126" r:id="rId22"/>
    <p:sldId id="112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BC3B"/>
    <a:srgbClr val="B6FAC4"/>
    <a:srgbClr val="262626"/>
    <a:srgbClr val="252323"/>
    <a:srgbClr val="3A3A3A"/>
    <a:srgbClr val="2E2E2E"/>
    <a:srgbClr val="000000"/>
    <a:srgbClr val="CCD0D1"/>
    <a:srgbClr val="02B935"/>
    <a:srgbClr val="65D5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70" autoAdjust="0"/>
    <p:restoredTop sz="93304" autoAdjust="0"/>
  </p:normalViewPr>
  <p:slideViewPr>
    <p:cSldViewPr snapToGrid="0">
      <p:cViewPr varScale="1">
        <p:scale>
          <a:sx n="79" d="100"/>
          <a:sy n="79" d="100"/>
        </p:scale>
        <p:origin x="126" y="756"/>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1BC3B"/>
              </a:solidFill>
              <a:ln w="19050">
                <a:noFill/>
              </a:ln>
              <a:effectLst/>
            </c:spPr>
            <c:extLst>
              <c:ext xmlns:c16="http://schemas.microsoft.com/office/drawing/2014/chart" uri="{C3380CC4-5D6E-409C-BE32-E72D297353CC}">
                <c16:uniqueId val="{00000002-4168-4465-9559-2C6E8E9D4144}"/>
              </c:ext>
            </c:extLst>
          </c:dPt>
          <c:dPt>
            <c:idx val="1"/>
            <c:bubble3D val="0"/>
            <c:spPr>
              <a:solidFill>
                <a:schemeClr val="tx1"/>
              </a:solidFill>
              <a:ln w="19050">
                <a:noFill/>
              </a:ln>
              <a:effectLst/>
            </c:spPr>
            <c:extLst>
              <c:ext xmlns:c16="http://schemas.microsoft.com/office/drawing/2014/chart" uri="{C3380CC4-5D6E-409C-BE32-E72D297353CC}">
                <c16:uniqueId val="{00000005-4168-4465-9559-2C6E8E9D4144}"/>
              </c:ext>
            </c:extLst>
          </c:dPt>
          <c:dPt>
            <c:idx val="2"/>
            <c:bubble3D val="0"/>
            <c:spPr>
              <a:solidFill>
                <a:schemeClr val="tx1"/>
              </a:solidFill>
              <a:ln w="19050">
                <a:noFill/>
              </a:ln>
              <a:effectLst/>
            </c:spPr>
            <c:extLst>
              <c:ext xmlns:c16="http://schemas.microsoft.com/office/drawing/2014/chart" uri="{C3380CC4-5D6E-409C-BE32-E72D297353CC}">
                <c16:uniqueId val="{00000004-4168-4465-9559-2C6E8E9D4144}"/>
              </c:ext>
            </c:extLst>
          </c:dPt>
          <c:dPt>
            <c:idx val="3"/>
            <c:bubble3D val="0"/>
            <c:spPr>
              <a:solidFill>
                <a:schemeClr val="tx1"/>
              </a:solidFill>
              <a:ln w="19050">
                <a:noFill/>
              </a:ln>
              <a:effectLst/>
            </c:spPr>
            <c:extLst>
              <c:ext xmlns:c16="http://schemas.microsoft.com/office/drawing/2014/chart" uri="{C3380CC4-5D6E-409C-BE32-E72D297353CC}">
                <c16:uniqueId val="{00000003-4168-4465-9559-2C6E8E9D4144}"/>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3.2</c:v>
                </c:pt>
                <c:pt idx="2">
                  <c:v>1.4</c:v>
                </c:pt>
                <c:pt idx="3">
                  <c:v>1.2</c:v>
                </c:pt>
              </c:numCache>
            </c:numRef>
          </c:val>
          <c:extLst>
            <c:ext xmlns:c16="http://schemas.microsoft.com/office/drawing/2014/chart" uri="{C3380CC4-5D6E-409C-BE32-E72D297353CC}">
              <c16:uniqueId val="{00000000-4168-4465-9559-2C6E8E9D4144}"/>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1BC3B"/>
              </a:solidFill>
              <a:ln w="19050">
                <a:noFill/>
              </a:ln>
              <a:effectLst/>
            </c:spPr>
            <c:extLst>
              <c:ext xmlns:c16="http://schemas.microsoft.com/office/drawing/2014/chart" uri="{C3380CC4-5D6E-409C-BE32-E72D297353CC}">
                <c16:uniqueId val="{00000002-4168-4465-9559-2C6E8E9D4144}"/>
              </c:ext>
            </c:extLst>
          </c:dPt>
          <c:dPt>
            <c:idx val="1"/>
            <c:bubble3D val="0"/>
            <c:spPr>
              <a:solidFill>
                <a:schemeClr val="tx1"/>
              </a:solidFill>
              <a:ln w="19050">
                <a:noFill/>
              </a:ln>
              <a:effectLst/>
            </c:spPr>
            <c:extLst>
              <c:ext xmlns:c16="http://schemas.microsoft.com/office/drawing/2014/chart" uri="{C3380CC4-5D6E-409C-BE32-E72D297353CC}">
                <c16:uniqueId val="{00000005-4168-4465-9559-2C6E8E9D4144}"/>
              </c:ext>
            </c:extLst>
          </c:dPt>
          <c:dPt>
            <c:idx val="2"/>
            <c:bubble3D val="0"/>
            <c:spPr>
              <a:solidFill>
                <a:schemeClr val="tx1"/>
              </a:solidFill>
              <a:ln w="19050">
                <a:noFill/>
              </a:ln>
              <a:effectLst/>
            </c:spPr>
            <c:extLst>
              <c:ext xmlns:c16="http://schemas.microsoft.com/office/drawing/2014/chart" uri="{C3380CC4-5D6E-409C-BE32-E72D297353CC}">
                <c16:uniqueId val="{00000004-4168-4465-9559-2C6E8E9D4144}"/>
              </c:ext>
            </c:extLst>
          </c:dPt>
          <c:dPt>
            <c:idx val="3"/>
            <c:bubble3D val="0"/>
            <c:spPr>
              <a:solidFill>
                <a:schemeClr val="tx1"/>
              </a:solidFill>
              <a:ln w="19050">
                <a:noFill/>
              </a:ln>
              <a:effectLst/>
            </c:spPr>
            <c:extLst>
              <c:ext xmlns:c16="http://schemas.microsoft.com/office/drawing/2014/chart" uri="{C3380CC4-5D6E-409C-BE32-E72D297353CC}">
                <c16:uniqueId val="{00000003-4168-4465-9559-2C6E8E9D4144}"/>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15</c:v>
                </c:pt>
                <c:pt idx="1">
                  <c:v>3.2</c:v>
                </c:pt>
                <c:pt idx="2">
                  <c:v>1.4</c:v>
                </c:pt>
                <c:pt idx="3">
                  <c:v>1.2</c:v>
                </c:pt>
              </c:numCache>
            </c:numRef>
          </c:val>
          <c:extLst>
            <c:ext xmlns:c16="http://schemas.microsoft.com/office/drawing/2014/chart" uri="{C3380CC4-5D6E-409C-BE32-E72D297353CC}">
              <c16:uniqueId val="{00000000-4168-4465-9559-2C6E8E9D4144}"/>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1BC3B"/>
              </a:solidFill>
              <a:ln w="19050">
                <a:noFill/>
              </a:ln>
              <a:effectLst/>
            </c:spPr>
            <c:extLst>
              <c:ext xmlns:c16="http://schemas.microsoft.com/office/drawing/2014/chart" uri="{C3380CC4-5D6E-409C-BE32-E72D297353CC}">
                <c16:uniqueId val="{00000002-4168-4465-9559-2C6E8E9D4144}"/>
              </c:ext>
            </c:extLst>
          </c:dPt>
          <c:dPt>
            <c:idx val="1"/>
            <c:bubble3D val="0"/>
            <c:spPr>
              <a:solidFill>
                <a:schemeClr val="tx1"/>
              </a:solidFill>
              <a:ln w="19050">
                <a:noFill/>
              </a:ln>
              <a:effectLst/>
            </c:spPr>
            <c:extLst>
              <c:ext xmlns:c16="http://schemas.microsoft.com/office/drawing/2014/chart" uri="{C3380CC4-5D6E-409C-BE32-E72D297353CC}">
                <c16:uniqueId val="{00000005-4168-4465-9559-2C6E8E9D4144}"/>
              </c:ext>
            </c:extLst>
          </c:dPt>
          <c:dPt>
            <c:idx val="2"/>
            <c:bubble3D val="0"/>
            <c:spPr>
              <a:solidFill>
                <a:schemeClr val="tx1"/>
              </a:solidFill>
              <a:ln w="19050">
                <a:noFill/>
              </a:ln>
              <a:effectLst/>
            </c:spPr>
            <c:extLst>
              <c:ext xmlns:c16="http://schemas.microsoft.com/office/drawing/2014/chart" uri="{C3380CC4-5D6E-409C-BE32-E72D297353CC}">
                <c16:uniqueId val="{00000004-4168-4465-9559-2C6E8E9D4144}"/>
              </c:ext>
            </c:extLst>
          </c:dPt>
          <c:dPt>
            <c:idx val="3"/>
            <c:bubble3D val="0"/>
            <c:spPr>
              <a:solidFill>
                <a:schemeClr val="tx1"/>
              </a:solidFill>
              <a:ln w="19050">
                <a:noFill/>
              </a:ln>
              <a:effectLst/>
            </c:spPr>
            <c:extLst>
              <c:ext xmlns:c16="http://schemas.microsoft.com/office/drawing/2014/chart" uri="{C3380CC4-5D6E-409C-BE32-E72D297353CC}">
                <c16:uniqueId val="{00000003-4168-4465-9559-2C6E8E9D4144}"/>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28</c:v>
                </c:pt>
                <c:pt idx="1">
                  <c:v>3.2</c:v>
                </c:pt>
                <c:pt idx="2">
                  <c:v>1.4</c:v>
                </c:pt>
                <c:pt idx="3">
                  <c:v>1.2</c:v>
                </c:pt>
              </c:numCache>
            </c:numRef>
          </c:val>
          <c:extLst>
            <c:ext xmlns:c16="http://schemas.microsoft.com/office/drawing/2014/chart" uri="{C3380CC4-5D6E-409C-BE32-E72D297353CC}">
              <c16:uniqueId val="{00000000-4168-4465-9559-2C6E8E9D4144}"/>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系列 1</c:v>
                </c:pt>
              </c:strCache>
            </c:strRef>
          </c:tx>
          <c:spPr>
            <a:solidFill>
              <a:srgbClr val="01BC3B"/>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529-47E6-8074-7A3BEAB1379F}"/>
            </c:ext>
          </c:extLst>
        </c:ser>
        <c:ser>
          <c:idx val="1"/>
          <c:order val="1"/>
          <c:tx>
            <c:strRef>
              <c:f>Sheet1!$C$1</c:f>
              <c:strCache>
                <c:ptCount val="1"/>
                <c:pt idx="0">
                  <c:v>系列 2</c:v>
                </c:pt>
              </c:strCache>
            </c:strRef>
          </c:tx>
          <c:spPr>
            <a:solidFill>
              <a:srgbClr val="262626"/>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529-47E6-8074-7A3BEAB1379F}"/>
            </c:ext>
          </c:extLst>
        </c:ser>
        <c:ser>
          <c:idx val="2"/>
          <c:order val="2"/>
          <c:tx>
            <c:strRef>
              <c:f>Sheet1!$D$1</c:f>
              <c:strCache>
                <c:ptCount val="1"/>
                <c:pt idx="0">
                  <c:v>列1</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extLst>
            <c:ext xmlns:c16="http://schemas.microsoft.com/office/drawing/2014/chart" uri="{C3380CC4-5D6E-409C-BE32-E72D297353CC}">
              <c16:uniqueId val="{00000002-F529-47E6-8074-7A3BEAB1379F}"/>
            </c:ext>
          </c:extLst>
        </c:ser>
        <c:dLbls>
          <c:showLegendKey val="0"/>
          <c:showVal val="0"/>
          <c:showCatName val="0"/>
          <c:showSerName val="0"/>
          <c:showPercent val="0"/>
          <c:showBubbleSize val="0"/>
        </c:dLbls>
        <c:gapWidth val="77"/>
        <c:overlap val="100"/>
        <c:axId val="96620079"/>
        <c:axId val="96624655"/>
      </c:barChart>
      <c:catAx>
        <c:axId val="96620079"/>
        <c:scaling>
          <c:orientation val="minMax"/>
        </c:scaling>
        <c:delete val="1"/>
        <c:axPos val="l"/>
        <c:numFmt formatCode="General" sourceLinked="1"/>
        <c:majorTickMark val="out"/>
        <c:minorTickMark val="none"/>
        <c:tickLblPos val="nextTo"/>
        <c:crossAx val="96624655"/>
        <c:crosses val="autoZero"/>
        <c:auto val="1"/>
        <c:lblAlgn val="ctr"/>
        <c:lblOffset val="100"/>
        <c:noMultiLvlLbl val="0"/>
      </c:catAx>
      <c:valAx>
        <c:axId val="96624655"/>
        <c:scaling>
          <c:orientation val="minMax"/>
        </c:scaling>
        <c:delete val="1"/>
        <c:axPos val="b"/>
        <c:numFmt formatCode="0%" sourceLinked="1"/>
        <c:majorTickMark val="out"/>
        <c:minorTickMark val="none"/>
        <c:tickLblPos val="nextTo"/>
        <c:crossAx val="9662007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01600">
              <a:solidFill>
                <a:srgbClr val="000000"/>
              </a:solidFill>
            </a:ln>
          </c:spPr>
          <c:dPt>
            <c:idx val="0"/>
            <c:bubble3D val="0"/>
            <c:spPr>
              <a:solidFill>
                <a:srgbClr val="01BC3B"/>
              </a:solidFill>
              <a:ln w="101600">
                <a:solidFill>
                  <a:srgbClr val="000000"/>
                </a:solidFill>
              </a:ln>
              <a:effectLst/>
            </c:spPr>
            <c:extLst>
              <c:ext xmlns:c16="http://schemas.microsoft.com/office/drawing/2014/chart" uri="{C3380CC4-5D6E-409C-BE32-E72D297353CC}">
                <c16:uniqueId val="{00000001-70B9-4879-9EFA-C612A0C9C402}"/>
              </c:ext>
            </c:extLst>
          </c:dPt>
          <c:dPt>
            <c:idx val="1"/>
            <c:bubble3D val="0"/>
            <c:spPr>
              <a:solidFill>
                <a:srgbClr val="01BC3B"/>
              </a:solidFill>
              <a:ln w="101600">
                <a:solidFill>
                  <a:srgbClr val="000000"/>
                </a:solidFill>
              </a:ln>
              <a:effectLst/>
            </c:spPr>
            <c:extLst>
              <c:ext xmlns:c16="http://schemas.microsoft.com/office/drawing/2014/chart" uri="{C3380CC4-5D6E-409C-BE32-E72D297353CC}">
                <c16:uniqueId val="{00000003-70B9-4879-9EFA-C612A0C9C402}"/>
              </c:ext>
            </c:extLst>
          </c:dPt>
          <c:dPt>
            <c:idx val="2"/>
            <c:bubble3D val="0"/>
            <c:spPr>
              <a:solidFill>
                <a:srgbClr val="01BC3B"/>
              </a:solidFill>
              <a:ln w="101600">
                <a:solidFill>
                  <a:srgbClr val="000000"/>
                </a:solidFill>
              </a:ln>
              <a:effectLst/>
            </c:spPr>
            <c:extLst>
              <c:ext xmlns:c16="http://schemas.microsoft.com/office/drawing/2014/chart" uri="{C3380CC4-5D6E-409C-BE32-E72D297353CC}">
                <c16:uniqueId val="{00000005-70B9-4879-9EFA-C612A0C9C402}"/>
              </c:ext>
            </c:extLst>
          </c:dPt>
          <c:dPt>
            <c:idx val="3"/>
            <c:bubble3D val="0"/>
            <c:spPr>
              <a:solidFill>
                <a:schemeClr val="accent4"/>
              </a:solidFill>
              <a:ln w="101600">
                <a:solidFill>
                  <a:srgbClr val="000000"/>
                </a:solidFill>
              </a:ln>
              <a:effectLst/>
            </c:spPr>
            <c:extLst>
              <c:ext xmlns:c16="http://schemas.microsoft.com/office/drawing/2014/chart" uri="{C3380CC4-5D6E-409C-BE32-E72D297353CC}">
                <c16:uniqueId val="{00000007-70B9-4879-9EFA-C612A0C9C402}"/>
              </c:ext>
            </c:extLst>
          </c:dPt>
          <c:cat>
            <c:strRef>
              <c:f>Sheet1!$A$2:$A$5</c:f>
              <c:strCache>
                <c:ptCount val="3"/>
                <c:pt idx="0">
                  <c:v>第一季度</c:v>
                </c:pt>
                <c:pt idx="1">
                  <c:v>第二季度</c:v>
                </c:pt>
                <c:pt idx="2">
                  <c:v>第三季度</c:v>
                </c:pt>
              </c:strCache>
            </c:strRef>
          </c:cat>
          <c:val>
            <c:numRef>
              <c:f>Sheet1!$B$2:$B$5</c:f>
              <c:numCache>
                <c:formatCode>General</c:formatCode>
                <c:ptCount val="4"/>
                <c:pt idx="0">
                  <c:v>1.4</c:v>
                </c:pt>
                <c:pt idx="1">
                  <c:v>1.4</c:v>
                </c:pt>
                <c:pt idx="2">
                  <c:v>1.4</c:v>
                </c:pt>
              </c:numCache>
            </c:numRef>
          </c:val>
          <c:extLst>
            <c:ext xmlns:c16="http://schemas.microsoft.com/office/drawing/2014/chart" uri="{C3380CC4-5D6E-409C-BE32-E72D297353CC}">
              <c16:uniqueId val="{00000008-70B9-4879-9EFA-C612A0C9C402}"/>
            </c:ext>
          </c:extLst>
        </c:ser>
        <c:dLbls>
          <c:showLegendKey val="0"/>
          <c:showVal val="0"/>
          <c:showCatName val="0"/>
          <c:showSerName val="0"/>
          <c:showPercent val="0"/>
          <c:showBubbleSize val="0"/>
          <c:showLeaderLines val="1"/>
        </c:dLbls>
        <c:firstSliceAng val="12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bg1">
                  <a:alpha val="92000"/>
                </a:schemeClr>
              </a:solidFill>
              <a:round/>
            </a:ln>
            <a:effectLst>
              <a:outerShdw blurRad="50800" dist="38100" dir="5400000" sx="103000" sy="103000" algn="t" rotWithShape="0">
                <a:prstClr val="black">
                  <a:alpha val="50000"/>
                </a:prstClr>
              </a:outerShdw>
            </a:effectLst>
          </c:spPr>
          <c:marker>
            <c:symbol val="circle"/>
            <c:size val="11"/>
            <c:spPr>
              <a:solidFill>
                <a:srgbClr val="01BC3B"/>
              </a:solidFill>
              <a:ln w="22225">
                <a:solidFill>
                  <a:schemeClr val="bg1"/>
                </a:solidFill>
              </a:ln>
              <a:effectLst>
                <a:outerShdw blurRad="50800" dist="38100" dir="5400000" sx="103000" sy="103000" algn="t" rotWithShape="0">
                  <a:prstClr val="black">
                    <a:alpha val="50000"/>
                  </a:prstClr>
                </a:outerShdw>
              </a:effectLst>
            </c:spPr>
          </c:marker>
          <c:cat>
            <c:strRef>
              <c:f>Sheet1!$A$2:$A$13</c:f>
              <c:strCache>
                <c:ptCount val="12"/>
                <c:pt idx="0">
                  <c:v>类别 1</c:v>
                </c:pt>
                <c:pt idx="1">
                  <c:v>类别 2</c:v>
                </c:pt>
                <c:pt idx="2">
                  <c:v>类别 3</c:v>
                </c:pt>
                <c:pt idx="3">
                  <c:v>类别 4</c:v>
                </c:pt>
                <c:pt idx="4">
                  <c:v>类别 5</c:v>
                </c:pt>
                <c:pt idx="5">
                  <c:v>类别6</c:v>
                </c:pt>
                <c:pt idx="6">
                  <c:v>类别7</c:v>
                </c:pt>
                <c:pt idx="7">
                  <c:v>类别8</c:v>
                </c:pt>
                <c:pt idx="8">
                  <c:v>类别9</c:v>
                </c:pt>
                <c:pt idx="9">
                  <c:v>类别10</c:v>
                </c:pt>
                <c:pt idx="10">
                  <c:v>类别11</c:v>
                </c:pt>
                <c:pt idx="11">
                  <c:v>类别12</c:v>
                </c:pt>
              </c:strCache>
            </c:strRef>
          </c:cat>
          <c:val>
            <c:numRef>
              <c:f>Sheet1!$B$2:$B$13</c:f>
              <c:numCache>
                <c:formatCode>0%</c:formatCode>
                <c:ptCount val="12"/>
                <c:pt idx="0">
                  <c:v>0.35</c:v>
                </c:pt>
                <c:pt idx="1">
                  <c:v>0.31</c:v>
                </c:pt>
                <c:pt idx="2">
                  <c:v>0.43</c:v>
                </c:pt>
                <c:pt idx="3">
                  <c:v>0.27</c:v>
                </c:pt>
                <c:pt idx="4">
                  <c:v>0.48</c:v>
                </c:pt>
                <c:pt idx="5">
                  <c:v>0.35</c:v>
                </c:pt>
                <c:pt idx="6">
                  <c:v>0.2</c:v>
                </c:pt>
                <c:pt idx="7">
                  <c:v>0.7</c:v>
                </c:pt>
                <c:pt idx="8">
                  <c:v>0.32</c:v>
                </c:pt>
                <c:pt idx="9">
                  <c:v>0.14000000000000001</c:v>
                </c:pt>
                <c:pt idx="10">
                  <c:v>0.24</c:v>
                </c:pt>
                <c:pt idx="11">
                  <c:v>0.37</c:v>
                </c:pt>
              </c:numCache>
            </c:numRef>
          </c:val>
          <c:smooth val="1"/>
          <c:extLst>
            <c:ext xmlns:c16="http://schemas.microsoft.com/office/drawing/2014/chart" uri="{C3380CC4-5D6E-409C-BE32-E72D297353CC}">
              <c16:uniqueId val="{00000000-BB73-441A-B80A-620B7DD1306A}"/>
            </c:ext>
          </c:extLst>
        </c:ser>
        <c:dLbls>
          <c:showLegendKey val="0"/>
          <c:showVal val="0"/>
          <c:showCatName val="0"/>
          <c:showSerName val="0"/>
          <c:showPercent val="0"/>
          <c:showBubbleSize val="0"/>
        </c:dLbls>
        <c:marker val="1"/>
        <c:smooth val="0"/>
        <c:axId val="558264336"/>
        <c:axId val="558264656"/>
      </c:lineChart>
      <c:catAx>
        <c:axId val="558264336"/>
        <c:scaling>
          <c:orientation val="minMax"/>
        </c:scaling>
        <c:delete val="1"/>
        <c:axPos val="b"/>
        <c:majorGridlines>
          <c:spPr>
            <a:ln w="9525" cap="flat" cmpd="sng" algn="ctr">
              <a:solidFill>
                <a:schemeClr val="bg1">
                  <a:alpha val="4000"/>
                </a:schemeClr>
              </a:solidFill>
              <a:round/>
            </a:ln>
            <a:effectLst/>
          </c:spPr>
        </c:majorGridlines>
        <c:minorGridlines>
          <c:spPr>
            <a:ln w="9525" cap="flat" cmpd="sng" algn="ctr">
              <a:solidFill>
                <a:schemeClr val="bg1">
                  <a:alpha val="4000"/>
                </a:schemeClr>
              </a:solidFill>
              <a:round/>
            </a:ln>
            <a:effectLst/>
          </c:spPr>
        </c:minorGridlines>
        <c:numFmt formatCode="General" sourceLinked="1"/>
        <c:majorTickMark val="none"/>
        <c:minorTickMark val="none"/>
        <c:tickLblPos val="nextTo"/>
        <c:crossAx val="558264656"/>
        <c:crosses val="autoZero"/>
        <c:auto val="1"/>
        <c:lblAlgn val="ctr"/>
        <c:lblOffset val="100"/>
        <c:noMultiLvlLbl val="0"/>
      </c:catAx>
      <c:valAx>
        <c:axId val="558264656"/>
        <c:scaling>
          <c:orientation val="minMax"/>
          <c:max val="1"/>
        </c:scaling>
        <c:delete val="1"/>
        <c:axPos val="l"/>
        <c:majorGridlines>
          <c:spPr>
            <a:ln w="34925" cap="flat" cmpd="sng" algn="ctr">
              <a:solidFill>
                <a:srgbClr val="01BC3B">
                  <a:alpha val="17000"/>
                </a:srgbClr>
              </a:solidFill>
              <a:prstDash val="dash"/>
              <a:round/>
            </a:ln>
            <a:effectLst/>
          </c:spPr>
        </c:majorGridlines>
        <c:numFmt formatCode="0%" sourceLinked="0"/>
        <c:majorTickMark val="none"/>
        <c:minorTickMark val="none"/>
        <c:tickLblPos val="nextTo"/>
        <c:crossAx val="5582643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ABE11E-3ACB-4EA0-A477-ACBE4EF0EA3D}" type="datetimeFigureOut">
              <a:rPr lang="zh-CN" altLang="en-US" smtClean="0"/>
              <a:t>2022/7/31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FB681C-24EB-4F91-851A-5AA38D303AFC}" type="slidenum">
              <a:rPr lang="zh-CN" altLang="en-US" smtClean="0"/>
              <a:t>‹#›</a:t>
            </a:fld>
            <a:endParaRPr lang="zh-CN" altLang="en-US"/>
          </a:p>
        </p:txBody>
      </p:sp>
    </p:spTree>
    <p:extLst>
      <p:ext uri="{BB962C8B-B14F-4D97-AF65-F5344CB8AC3E}">
        <p14:creationId xmlns:p14="http://schemas.microsoft.com/office/powerpoint/2010/main" val="1505070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1</a:t>
            </a:fld>
            <a:endParaRPr lang="zh-CN" altLang="en-US"/>
          </a:p>
        </p:txBody>
      </p:sp>
    </p:spTree>
    <p:extLst>
      <p:ext uri="{BB962C8B-B14F-4D97-AF65-F5344CB8AC3E}">
        <p14:creationId xmlns:p14="http://schemas.microsoft.com/office/powerpoint/2010/main" val="14511487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10</a:t>
            </a:fld>
            <a:endParaRPr lang="zh-CN" altLang="en-US"/>
          </a:p>
        </p:txBody>
      </p:sp>
    </p:spTree>
    <p:extLst>
      <p:ext uri="{BB962C8B-B14F-4D97-AF65-F5344CB8AC3E}">
        <p14:creationId xmlns:p14="http://schemas.microsoft.com/office/powerpoint/2010/main" val="1237642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11</a:t>
            </a:fld>
            <a:endParaRPr lang="zh-CN" altLang="en-US"/>
          </a:p>
        </p:txBody>
      </p:sp>
    </p:spTree>
    <p:extLst>
      <p:ext uri="{BB962C8B-B14F-4D97-AF65-F5344CB8AC3E}">
        <p14:creationId xmlns:p14="http://schemas.microsoft.com/office/powerpoint/2010/main" val="440669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12</a:t>
            </a:fld>
            <a:endParaRPr lang="zh-CN" altLang="en-US"/>
          </a:p>
        </p:txBody>
      </p:sp>
    </p:spTree>
    <p:extLst>
      <p:ext uri="{BB962C8B-B14F-4D97-AF65-F5344CB8AC3E}">
        <p14:creationId xmlns:p14="http://schemas.microsoft.com/office/powerpoint/2010/main" val="84293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13</a:t>
            </a:fld>
            <a:endParaRPr lang="zh-CN" altLang="en-US"/>
          </a:p>
        </p:txBody>
      </p:sp>
    </p:spTree>
    <p:extLst>
      <p:ext uri="{BB962C8B-B14F-4D97-AF65-F5344CB8AC3E}">
        <p14:creationId xmlns:p14="http://schemas.microsoft.com/office/powerpoint/2010/main" val="1762111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14</a:t>
            </a:fld>
            <a:endParaRPr lang="zh-CN" altLang="en-US"/>
          </a:p>
        </p:txBody>
      </p:sp>
    </p:spTree>
    <p:extLst>
      <p:ext uri="{BB962C8B-B14F-4D97-AF65-F5344CB8AC3E}">
        <p14:creationId xmlns:p14="http://schemas.microsoft.com/office/powerpoint/2010/main" val="838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15</a:t>
            </a:fld>
            <a:endParaRPr lang="zh-CN" altLang="en-US"/>
          </a:p>
        </p:txBody>
      </p:sp>
    </p:spTree>
    <p:extLst>
      <p:ext uri="{BB962C8B-B14F-4D97-AF65-F5344CB8AC3E}">
        <p14:creationId xmlns:p14="http://schemas.microsoft.com/office/powerpoint/2010/main" val="415872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16</a:t>
            </a:fld>
            <a:endParaRPr lang="zh-CN" altLang="en-US"/>
          </a:p>
        </p:txBody>
      </p:sp>
    </p:spTree>
    <p:extLst>
      <p:ext uri="{BB962C8B-B14F-4D97-AF65-F5344CB8AC3E}">
        <p14:creationId xmlns:p14="http://schemas.microsoft.com/office/powerpoint/2010/main" val="2492955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17</a:t>
            </a:fld>
            <a:endParaRPr lang="zh-CN" altLang="en-US"/>
          </a:p>
        </p:txBody>
      </p:sp>
    </p:spTree>
    <p:extLst>
      <p:ext uri="{BB962C8B-B14F-4D97-AF65-F5344CB8AC3E}">
        <p14:creationId xmlns:p14="http://schemas.microsoft.com/office/powerpoint/2010/main" val="19268128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18</a:t>
            </a:fld>
            <a:endParaRPr lang="zh-CN" altLang="en-US"/>
          </a:p>
        </p:txBody>
      </p:sp>
    </p:spTree>
    <p:extLst>
      <p:ext uri="{BB962C8B-B14F-4D97-AF65-F5344CB8AC3E}">
        <p14:creationId xmlns:p14="http://schemas.microsoft.com/office/powerpoint/2010/main" val="3242775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19</a:t>
            </a:fld>
            <a:endParaRPr lang="zh-CN" altLang="en-US"/>
          </a:p>
        </p:txBody>
      </p:sp>
    </p:spTree>
    <p:extLst>
      <p:ext uri="{BB962C8B-B14F-4D97-AF65-F5344CB8AC3E}">
        <p14:creationId xmlns:p14="http://schemas.microsoft.com/office/powerpoint/2010/main" val="2192268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2</a:t>
            </a:fld>
            <a:endParaRPr lang="zh-CN" altLang="en-US"/>
          </a:p>
        </p:txBody>
      </p:sp>
    </p:spTree>
    <p:extLst>
      <p:ext uri="{BB962C8B-B14F-4D97-AF65-F5344CB8AC3E}">
        <p14:creationId xmlns:p14="http://schemas.microsoft.com/office/powerpoint/2010/main" val="1892018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20</a:t>
            </a:fld>
            <a:endParaRPr lang="zh-CN" altLang="en-US"/>
          </a:p>
        </p:txBody>
      </p:sp>
    </p:spTree>
    <p:extLst>
      <p:ext uri="{BB962C8B-B14F-4D97-AF65-F5344CB8AC3E}">
        <p14:creationId xmlns:p14="http://schemas.microsoft.com/office/powerpoint/2010/main" val="42145756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21</a:t>
            </a:fld>
            <a:endParaRPr lang="zh-CN" altLang="en-US"/>
          </a:p>
        </p:txBody>
      </p:sp>
    </p:spTree>
    <p:extLst>
      <p:ext uri="{BB962C8B-B14F-4D97-AF65-F5344CB8AC3E}">
        <p14:creationId xmlns:p14="http://schemas.microsoft.com/office/powerpoint/2010/main" val="2494954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22</a:t>
            </a:fld>
            <a:endParaRPr lang="zh-CN" altLang="en-US"/>
          </a:p>
        </p:txBody>
      </p:sp>
    </p:spTree>
    <p:extLst>
      <p:ext uri="{BB962C8B-B14F-4D97-AF65-F5344CB8AC3E}">
        <p14:creationId xmlns:p14="http://schemas.microsoft.com/office/powerpoint/2010/main" val="1635063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3</a:t>
            </a:fld>
            <a:endParaRPr lang="zh-CN" altLang="en-US"/>
          </a:p>
        </p:txBody>
      </p:sp>
    </p:spTree>
    <p:extLst>
      <p:ext uri="{BB962C8B-B14F-4D97-AF65-F5344CB8AC3E}">
        <p14:creationId xmlns:p14="http://schemas.microsoft.com/office/powerpoint/2010/main" val="674647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4</a:t>
            </a:fld>
            <a:endParaRPr lang="zh-CN" altLang="en-US"/>
          </a:p>
        </p:txBody>
      </p:sp>
    </p:spTree>
    <p:extLst>
      <p:ext uri="{BB962C8B-B14F-4D97-AF65-F5344CB8AC3E}">
        <p14:creationId xmlns:p14="http://schemas.microsoft.com/office/powerpoint/2010/main" val="4187415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5</a:t>
            </a:fld>
            <a:endParaRPr lang="zh-CN" altLang="en-US"/>
          </a:p>
        </p:txBody>
      </p:sp>
    </p:spTree>
    <p:extLst>
      <p:ext uri="{BB962C8B-B14F-4D97-AF65-F5344CB8AC3E}">
        <p14:creationId xmlns:p14="http://schemas.microsoft.com/office/powerpoint/2010/main" val="660453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6</a:t>
            </a:fld>
            <a:endParaRPr lang="zh-CN" altLang="en-US"/>
          </a:p>
        </p:txBody>
      </p:sp>
    </p:spTree>
    <p:extLst>
      <p:ext uri="{BB962C8B-B14F-4D97-AF65-F5344CB8AC3E}">
        <p14:creationId xmlns:p14="http://schemas.microsoft.com/office/powerpoint/2010/main" val="721696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7</a:t>
            </a:fld>
            <a:endParaRPr lang="zh-CN" altLang="en-US"/>
          </a:p>
        </p:txBody>
      </p:sp>
    </p:spTree>
    <p:extLst>
      <p:ext uri="{BB962C8B-B14F-4D97-AF65-F5344CB8AC3E}">
        <p14:creationId xmlns:p14="http://schemas.microsoft.com/office/powerpoint/2010/main" val="3617955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8</a:t>
            </a:fld>
            <a:endParaRPr lang="zh-CN" altLang="en-US"/>
          </a:p>
        </p:txBody>
      </p:sp>
    </p:spTree>
    <p:extLst>
      <p:ext uri="{BB962C8B-B14F-4D97-AF65-F5344CB8AC3E}">
        <p14:creationId xmlns:p14="http://schemas.microsoft.com/office/powerpoint/2010/main" val="2958764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FB681C-24EB-4F91-851A-5AA38D303AFC}" type="slidenum">
              <a:rPr lang="zh-CN" altLang="en-US" smtClean="0"/>
              <a:t>9</a:t>
            </a:fld>
            <a:endParaRPr lang="zh-CN" altLang="en-US"/>
          </a:p>
        </p:txBody>
      </p:sp>
    </p:spTree>
    <p:extLst>
      <p:ext uri="{BB962C8B-B14F-4D97-AF65-F5344CB8AC3E}">
        <p14:creationId xmlns:p14="http://schemas.microsoft.com/office/powerpoint/2010/main" val="3687730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6086616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2022/7/31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6.pn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9.svg"/><Relationship Id="rId5" Type="http://schemas.openxmlformats.org/officeDocument/2006/relationships/image" Target="../media/image28.png"/><Relationship Id="rId10" Type="http://schemas.openxmlformats.org/officeDocument/2006/relationships/image" Target="../media/image31.svg"/><Relationship Id="rId4" Type="http://schemas.openxmlformats.org/officeDocument/2006/relationships/image" Target="../media/image27.svg"/><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chart" Target="../charts/chart5.xml"/><Relationship Id="rId7" Type="http://schemas.openxmlformats.org/officeDocument/2006/relationships/image" Target="../media/image21.sv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35.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png"/><Relationship Id="rId7"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41.svg"/><Relationship Id="rId5" Type="http://schemas.openxmlformats.org/officeDocument/2006/relationships/image" Target="../media/image37.png"/><Relationship Id="rId10" Type="http://schemas.openxmlformats.org/officeDocument/2006/relationships/image" Target="../media/image40.png"/><Relationship Id="rId4" Type="http://schemas.microsoft.com/office/2007/relationships/hdphoto" Target="../media/hdphoto1.wdp"/><Relationship Id="rId9"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2.jpeg"/><Relationship Id="rId7" Type="http://schemas.openxmlformats.org/officeDocument/2006/relationships/image" Target="../media/image44.sv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19.svg"/><Relationship Id="rId4" Type="http://schemas.openxmlformats.org/officeDocument/2006/relationships/image" Target="../media/image18.png"/><Relationship Id="rId9" Type="http://schemas.openxmlformats.org/officeDocument/2006/relationships/image" Target="../media/image7.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19.sv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6.jpeg"/><Relationship Id="rId4" Type="http://schemas.microsoft.com/office/2007/relationships/hdphoto" Target="../media/hdphoto4.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 Id="rId9" Type="http://schemas.openxmlformats.org/officeDocument/2006/relationships/image" Target="../media/image11.sv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chart" Target="../charts/chart1.xml"/><Relationship Id="rId7" Type="http://schemas.openxmlformats.org/officeDocument/2006/relationships/image" Target="../media/image13.sv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chart" Target="../charts/chart3.xml"/><Relationship Id="rId10" Type="http://schemas.openxmlformats.org/officeDocument/2006/relationships/image" Target="../media/image16.png"/><Relationship Id="rId4" Type="http://schemas.openxmlformats.org/officeDocument/2006/relationships/chart" Target="../charts/chart2.xml"/><Relationship Id="rId9" Type="http://schemas.openxmlformats.org/officeDocument/2006/relationships/image" Target="../media/image15.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5" name="Picture 10">
            <a:extLst>
              <a:ext uri="{FF2B5EF4-FFF2-40B4-BE49-F238E27FC236}">
                <a16:creationId xmlns:a16="http://schemas.microsoft.com/office/drawing/2014/main" id="{DBC78A50-E112-46DB-B6CC-B4ED543FC127}"/>
              </a:ext>
            </a:extLst>
          </p:cNvPr>
          <p:cNvPicPr>
            <a:picLocks noChangeAspect="1"/>
          </p:cNvPicPr>
          <p:nvPr/>
        </p:nvPicPr>
        <p:blipFill>
          <a:blip r:embed="rId3"/>
          <a:stretch>
            <a:fillRect/>
          </a:stretch>
        </p:blipFill>
        <p:spPr>
          <a:xfrm>
            <a:off x="6746184" y="0"/>
            <a:ext cx="5449824" cy="6858000"/>
          </a:xfrm>
          <a:prstGeom prst="rect">
            <a:avLst/>
          </a:prstGeom>
        </p:spPr>
      </p:pic>
      <p:sp>
        <p:nvSpPr>
          <p:cNvPr id="31" name="文本框 30">
            <a:extLst>
              <a:ext uri="{FF2B5EF4-FFF2-40B4-BE49-F238E27FC236}">
                <a16:creationId xmlns:a16="http://schemas.microsoft.com/office/drawing/2014/main" id="{BF9C8761-73EE-42B1-A4A4-502C4B102D49}"/>
              </a:ext>
            </a:extLst>
          </p:cNvPr>
          <p:cNvSpPr txBox="1"/>
          <p:nvPr/>
        </p:nvSpPr>
        <p:spPr>
          <a:xfrm>
            <a:off x="175632" y="4771751"/>
            <a:ext cx="11840736" cy="2646878"/>
          </a:xfrm>
          <a:prstGeom prst="rect">
            <a:avLst/>
          </a:prstGeom>
          <a:noFill/>
        </p:spPr>
        <p:txBody>
          <a:bodyPr wrap="square" rtlCol="0">
            <a:spAutoFit/>
          </a:bodyPr>
          <a:lstStyle/>
          <a:p>
            <a:pPr algn="dist"/>
            <a:r>
              <a:rPr lang="en-US" altLang="zh-CN" sz="16600" dirty="0">
                <a:ln w="3175">
                  <a:gradFill>
                    <a:gsLst>
                      <a:gs pos="22000">
                        <a:srgbClr val="01BC3B">
                          <a:alpha val="25000"/>
                        </a:srgbClr>
                      </a:gs>
                      <a:gs pos="59000">
                        <a:srgbClr val="01BC3B">
                          <a:alpha val="59000"/>
                        </a:srgbClr>
                      </a:gs>
                    </a:gsLst>
                    <a:lin ang="5400000" scaled="1"/>
                  </a:gradFill>
                </a:ln>
                <a:noFill/>
                <a:latin typeface="思源黑体 Heavy" panose="020B0A00000000000000" pitchFamily="34" charset="-122"/>
                <a:ea typeface="思源黑体 Heavy" panose="020B0A00000000000000" pitchFamily="34" charset="-122"/>
              </a:rPr>
              <a:t>R E P O R T</a:t>
            </a:r>
            <a:endParaRPr lang="zh-CN" altLang="en-US" sz="16600" dirty="0">
              <a:ln w="3175">
                <a:gradFill>
                  <a:gsLst>
                    <a:gs pos="22000">
                      <a:srgbClr val="01BC3B">
                        <a:alpha val="25000"/>
                      </a:srgbClr>
                    </a:gs>
                    <a:gs pos="59000">
                      <a:srgbClr val="01BC3B">
                        <a:alpha val="59000"/>
                      </a:srgbClr>
                    </a:gs>
                  </a:gsLst>
                  <a:lin ang="5400000" scaled="1"/>
                </a:gradFill>
              </a:ln>
              <a:noFill/>
              <a:latin typeface="思源黑体 Heavy" panose="020B0A00000000000000" pitchFamily="34" charset="-122"/>
              <a:ea typeface="思源黑体 Heavy" panose="020B0A00000000000000" pitchFamily="34" charset="-122"/>
            </a:endParaRPr>
          </a:p>
        </p:txBody>
      </p:sp>
      <p:sp>
        <p:nvSpPr>
          <p:cNvPr id="17" name="文本框 16">
            <a:extLst>
              <a:ext uri="{FF2B5EF4-FFF2-40B4-BE49-F238E27FC236}">
                <a16:creationId xmlns:a16="http://schemas.microsoft.com/office/drawing/2014/main" id="{19B06103-32B9-4DCD-9D3D-68EC1FBE1E74}"/>
              </a:ext>
            </a:extLst>
          </p:cNvPr>
          <p:cNvSpPr txBox="1"/>
          <p:nvPr/>
        </p:nvSpPr>
        <p:spPr>
          <a:xfrm>
            <a:off x="830728" y="2431896"/>
            <a:ext cx="6890872" cy="1015663"/>
          </a:xfrm>
          <a:prstGeom prst="rect">
            <a:avLst/>
          </a:prstGeom>
          <a:noFill/>
        </p:spPr>
        <p:txBody>
          <a:bodyPr wrap="square" rtlCol="0">
            <a:spAutoFit/>
          </a:bodyPr>
          <a:lstStyle/>
          <a:p>
            <a:r>
              <a:rPr lang="zh-CN" altLang="en-US" sz="6000" dirty="0">
                <a:solidFill>
                  <a:schemeClr val="bg1"/>
                </a:solidFill>
                <a:latin typeface="思源黑体 Heavy" panose="020B0A00000000000000" pitchFamily="34" charset="-122"/>
                <a:ea typeface="思源黑体 Heavy" panose="020B0A00000000000000" pitchFamily="34" charset="-122"/>
              </a:rPr>
              <a:t>市 场 部 述 职 模 板</a:t>
            </a:r>
          </a:p>
        </p:txBody>
      </p:sp>
      <p:sp>
        <p:nvSpPr>
          <p:cNvPr id="20" name="矩形: 圆角 19">
            <a:extLst>
              <a:ext uri="{FF2B5EF4-FFF2-40B4-BE49-F238E27FC236}">
                <a16:creationId xmlns:a16="http://schemas.microsoft.com/office/drawing/2014/main" id="{203C9F1F-6FD2-46BB-B6CF-28A5F488EA07}"/>
              </a:ext>
            </a:extLst>
          </p:cNvPr>
          <p:cNvSpPr/>
          <p:nvPr/>
        </p:nvSpPr>
        <p:spPr>
          <a:xfrm>
            <a:off x="1037376" y="4468912"/>
            <a:ext cx="2052354" cy="461664"/>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文本框 17">
            <a:extLst>
              <a:ext uri="{FF2B5EF4-FFF2-40B4-BE49-F238E27FC236}">
                <a16:creationId xmlns:a16="http://schemas.microsoft.com/office/drawing/2014/main" id="{BEF70950-15F7-4508-9072-9BC0F3F43606}"/>
              </a:ext>
            </a:extLst>
          </p:cNvPr>
          <p:cNvSpPr txBox="1"/>
          <p:nvPr/>
        </p:nvSpPr>
        <p:spPr>
          <a:xfrm>
            <a:off x="1031933" y="4499688"/>
            <a:ext cx="2063240" cy="400110"/>
          </a:xfrm>
          <a:prstGeom prst="rect">
            <a:avLst/>
          </a:prstGeom>
          <a:noFill/>
        </p:spPr>
        <p:txBody>
          <a:bodyPr wrap="square" rtlCol="0">
            <a:spAutoFit/>
          </a:bodyPr>
          <a:lstStyle/>
          <a:p>
            <a:pPr algn="ctr"/>
            <a:r>
              <a:rPr lang="zh-CN" altLang="en-US" sz="2000" b="1" dirty="0">
                <a:solidFill>
                  <a:schemeClr val="bg1"/>
                </a:solidFill>
                <a:latin typeface="思源黑体 CN Regular" panose="020B0500000000000000" pitchFamily="34" charset="-122"/>
                <a:ea typeface="思源黑体 CN Regular" panose="020B0500000000000000" pitchFamily="34" charset="-122"/>
              </a:rPr>
              <a:t>汇报人</a:t>
            </a:r>
            <a:r>
              <a:rPr lang="zh-CN" altLang="en-US" sz="2000" dirty="0">
                <a:solidFill>
                  <a:schemeClr val="bg1"/>
                </a:solidFill>
                <a:latin typeface="思源黑体 CN Regular" panose="020B0500000000000000" pitchFamily="34" charset="-122"/>
                <a:ea typeface="思源黑体 CN Regular" panose="020B0500000000000000" pitchFamily="34" charset="-122"/>
              </a:rPr>
              <a:t>：</a:t>
            </a:r>
            <a:r>
              <a:rPr lang="en-US" altLang="zh-CN" sz="2000" b="1" dirty="0">
                <a:solidFill>
                  <a:schemeClr val="bg1"/>
                </a:solidFill>
                <a:latin typeface="思源黑体 CN Regular" panose="020B0500000000000000" pitchFamily="34" charset="-122"/>
                <a:ea typeface="思源黑体 CN Regular" panose="020B0500000000000000" pitchFamily="34" charset="-122"/>
              </a:rPr>
              <a:t>Y </a:t>
            </a:r>
            <a:r>
              <a:rPr lang="en-US" altLang="zh-CN" sz="2000" b="1" dirty="0" err="1">
                <a:solidFill>
                  <a:schemeClr val="bg1"/>
                </a:solidFill>
                <a:latin typeface="思源黑体 CN Regular" panose="020B0500000000000000" pitchFamily="34" charset="-122"/>
                <a:ea typeface="思源黑体 CN Regular" panose="020B0500000000000000" pitchFamily="34" charset="-122"/>
              </a:rPr>
              <a:t>Y</a:t>
            </a:r>
            <a:r>
              <a:rPr lang="en-US" altLang="zh-CN" sz="2000" b="1" dirty="0">
                <a:solidFill>
                  <a:schemeClr val="bg1"/>
                </a:solidFill>
                <a:latin typeface="思源黑体 CN Regular" panose="020B0500000000000000" pitchFamily="34" charset="-122"/>
                <a:ea typeface="思源黑体 CN Regular" panose="020B0500000000000000" pitchFamily="34" charset="-122"/>
              </a:rPr>
              <a:t> u e</a:t>
            </a:r>
            <a:endParaRPr lang="zh-CN" altLang="en-US" sz="20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19" name="文本框 18">
            <a:extLst>
              <a:ext uri="{FF2B5EF4-FFF2-40B4-BE49-F238E27FC236}">
                <a16:creationId xmlns:a16="http://schemas.microsoft.com/office/drawing/2014/main" id="{21800C96-EDB5-488F-94B0-86BD1824E7DA}"/>
              </a:ext>
            </a:extLst>
          </p:cNvPr>
          <p:cNvSpPr txBox="1"/>
          <p:nvPr/>
        </p:nvSpPr>
        <p:spPr>
          <a:xfrm>
            <a:off x="918937" y="3405327"/>
            <a:ext cx="5487308" cy="377730"/>
          </a:xfrm>
          <a:prstGeom prst="rect">
            <a:avLst/>
          </a:prstGeom>
          <a:noFill/>
        </p:spPr>
        <p:txBody>
          <a:bodyPr wrap="square" rtlCol="0">
            <a:spAutoFit/>
          </a:bodyPr>
          <a:lstStyle/>
          <a:p>
            <a:pPr algn="dist"/>
            <a:r>
              <a:rPr lang="en-US" altLang="zh-CN" b="1" dirty="0">
                <a:solidFill>
                  <a:srgbClr val="02B935"/>
                </a:solidFill>
                <a:latin typeface="思源黑体 CN Regular" panose="020B0500000000000000" pitchFamily="34" charset="-122"/>
                <a:ea typeface="思源黑体 CN Regular" panose="020B0500000000000000" pitchFamily="34" charset="-122"/>
              </a:rPr>
              <a:t>M  A  R  K  E  T    </a:t>
            </a:r>
            <a:r>
              <a:rPr lang="en-US" altLang="zh-CN" b="1" dirty="0">
                <a:solidFill>
                  <a:schemeClr val="bg1"/>
                </a:solidFill>
                <a:latin typeface="思源黑体 CN Regular" panose="020B0500000000000000" pitchFamily="34" charset="-122"/>
                <a:ea typeface="思源黑体 CN Regular" panose="020B0500000000000000" pitchFamily="34" charset="-122"/>
              </a:rPr>
              <a:t>W  O  R  K    R  E  P  O  R  T</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22" name="矩形: 圆角 21">
            <a:extLst>
              <a:ext uri="{FF2B5EF4-FFF2-40B4-BE49-F238E27FC236}">
                <a16:creationId xmlns:a16="http://schemas.microsoft.com/office/drawing/2014/main" id="{874B64C0-EE27-40DE-A32F-B689F5FBC364}"/>
              </a:ext>
            </a:extLst>
          </p:cNvPr>
          <p:cNvSpPr/>
          <p:nvPr/>
        </p:nvSpPr>
        <p:spPr>
          <a:xfrm>
            <a:off x="3416300" y="4468912"/>
            <a:ext cx="2794671" cy="461664"/>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文本框 22">
            <a:extLst>
              <a:ext uri="{FF2B5EF4-FFF2-40B4-BE49-F238E27FC236}">
                <a16:creationId xmlns:a16="http://schemas.microsoft.com/office/drawing/2014/main" id="{5778D13A-C73F-4097-A1D3-65CF064D869E}"/>
              </a:ext>
            </a:extLst>
          </p:cNvPr>
          <p:cNvSpPr txBox="1"/>
          <p:nvPr/>
        </p:nvSpPr>
        <p:spPr>
          <a:xfrm>
            <a:off x="3450168" y="4499688"/>
            <a:ext cx="2794671" cy="400110"/>
          </a:xfrm>
          <a:prstGeom prst="rect">
            <a:avLst/>
          </a:prstGeom>
          <a:noFill/>
        </p:spPr>
        <p:txBody>
          <a:bodyPr wrap="square" rtlCol="0">
            <a:spAutoFit/>
          </a:bodyPr>
          <a:lstStyle/>
          <a:p>
            <a:r>
              <a:rPr lang="zh-CN" altLang="en-US" sz="2000" b="1" dirty="0">
                <a:solidFill>
                  <a:schemeClr val="bg1"/>
                </a:solidFill>
                <a:latin typeface="思源黑体 CN Regular" panose="020B0500000000000000" pitchFamily="34" charset="-122"/>
                <a:ea typeface="思源黑体 CN Regular" panose="020B0500000000000000" pitchFamily="34" charset="-122"/>
              </a:rPr>
              <a:t>汇报时间</a:t>
            </a:r>
            <a:r>
              <a:rPr lang="zh-CN" altLang="en-US" sz="2000" dirty="0">
                <a:solidFill>
                  <a:schemeClr val="bg1"/>
                </a:solidFill>
                <a:latin typeface="思源黑体 CN Regular" panose="020B0500000000000000" pitchFamily="34" charset="-122"/>
                <a:ea typeface="思源黑体 CN Regular" panose="020B0500000000000000" pitchFamily="34" charset="-122"/>
              </a:rPr>
              <a:t>：</a:t>
            </a:r>
            <a:r>
              <a:rPr lang="en-US" altLang="zh-CN" sz="2000" b="1" dirty="0">
                <a:solidFill>
                  <a:schemeClr val="bg1"/>
                </a:solidFill>
                <a:latin typeface="思源黑体 CN Regular" panose="020B0500000000000000" pitchFamily="34" charset="-122"/>
                <a:ea typeface="思源黑体 CN Regular" panose="020B0500000000000000" pitchFamily="34" charset="-122"/>
              </a:rPr>
              <a:t>20XX</a:t>
            </a:r>
            <a:r>
              <a:rPr lang="zh-CN" altLang="en-US" sz="2000" b="1" dirty="0">
                <a:solidFill>
                  <a:schemeClr val="bg1"/>
                </a:solidFill>
                <a:latin typeface="思源黑体 CN Regular" panose="020B0500000000000000" pitchFamily="34" charset="-122"/>
                <a:ea typeface="思源黑体 CN Regular" panose="020B0500000000000000" pitchFamily="34" charset="-122"/>
              </a:rPr>
              <a:t>年</a:t>
            </a:r>
          </a:p>
        </p:txBody>
      </p:sp>
      <p:sp>
        <p:nvSpPr>
          <p:cNvPr id="30" name="文本框 29">
            <a:extLst>
              <a:ext uri="{FF2B5EF4-FFF2-40B4-BE49-F238E27FC236}">
                <a16:creationId xmlns:a16="http://schemas.microsoft.com/office/drawing/2014/main" id="{003DB53F-ACEF-43CE-B5AD-5A40EA9D331C}"/>
              </a:ext>
            </a:extLst>
          </p:cNvPr>
          <p:cNvSpPr txBox="1"/>
          <p:nvPr/>
        </p:nvSpPr>
        <p:spPr>
          <a:xfrm>
            <a:off x="956032" y="5020904"/>
            <a:ext cx="7393312" cy="423321"/>
          </a:xfrm>
          <a:prstGeom prst="rect">
            <a:avLst/>
          </a:prstGeom>
          <a:noFill/>
        </p:spPr>
        <p:txBody>
          <a:bodyPr wrap="square" rtlCol="0">
            <a:spAutoFit/>
          </a:bodyPr>
          <a:lstStyle/>
          <a:p>
            <a:pPr algn="dist">
              <a:lnSpc>
                <a:spcPct val="150000"/>
              </a:lnSpc>
            </a:pP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Lorem ipsum dolor sit amet, consectetuer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adipiscing</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congue</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massa</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endParaRPr lang="zh-CN" altLang="en-US" sz="1600" b="1" dirty="0">
              <a:solidFill>
                <a:schemeClr val="bg1">
                  <a:lumMod val="50000"/>
                </a:schemeClr>
              </a:solidFill>
              <a:latin typeface="思源黑体 CN Regular" panose="020B0500000000000000" pitchFamily="34" charset="-122"/>
              <a:ea typeface="思源黑体 CN Regular" panose="020B0500000000000000" pitchFamily="34" charset="-122"/>
            </a:endParaRPr>
          </a:p>
        </p:txBody>
      </p:sp>
      <p:grpSp>
        <p:nvGrpSpPr>
          <p:cNvPr id="6" name="组合 5">
            <a:extLst>
              <a:ext uri="{FF2B5EF4-FFF2-40B4-BE49-F238E27FC236}">
                <a16:creationId xmlns:a16="http://schemas.microsoft.com/office/drawing/2014/main" id="{C89CAF8D-7CCA-4A01-8A75-1E4F76BE290A}"/>
              </a:ext>
            </a:extLst>
          </p:cNvPr>
          <p:cNvGrpSpPr/>
          <p:nvPr/>
        </p:nvGrpSpPr>
        <p:grpSpPr>
          <a:xfrm>
            <a:off x="830725" y="1236178"/>
            <a:ext cx="3886419" cy="1160300"/>
            <a:chOff x="253781" y="1033841"/>
            <a:chExt cx="4059105" cy="1160300"/>
          </a:xfrm>
        </p:grpSpPr>
        <p:sp>
          <p:nvSpPr>
            <p:cNvPr id="26" name="矩形: 圆角 25">
              <a:extLst>
                <a:ext uri="{FF2B5EF4-FFF2-40B4-BE49-F238E27FC236}">
                  <a16:creationId xmlns:a16="http://schemas.microsoft.com/office/drawing/2014/main" id="{2AB8AD21-614D-472D-8A1D-85093F1C0E14}"/>
                </a:ext>
              </a:extLst>
            </p:cNvPr>
            <p:cNvSpPr/>
            <p:nvPr/>
          </p:nvSpPr>
          <p:spPr>
            <a:xfrm>
              <a:off x="1915160" y="1846747"/>
              <a:ext cx="1752600" cy="19304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a:extLst>
                <a:ext uri="{FF2B5EF4-FFF2-40B4-BE49-F238E27FC236}">
                  <a16:creationId xmlns:a16="http://schemas.microsoft.com/office/drawing/2014/main" id="{FFA0AD65-E717-48AD-86C3-ED027804AFDA}"/>
                </a:ext>
              </a:extLst>
            </p:cNvPr>
            <p:cNvSpPr txBox="1"/>
            <p:nvPr/>
          </p:nvSpPr>
          <p:spPr>
            <a:xfrm>
              <a:off x="253781" y="1363144"/>
              <a:ext cx="3347615" cy="830997"/>
            </a:xfrm>
            <a:prstGeom prst="rect">
              <a:avLst/>
            </a:prstGeom>
            <a:noFill/>
          </p:spPr>
          <p:txBody>
            <a:bodyPr wrap="square" rtlCol="0">
              <a:spAutoFit/>
            </a:bodyPr>
            <a:lstStyle/>
            <a:p>
              <a:pPr algn="dist"/>
              <a:r>
                <a:rPr lang="zh-CN" altLang="en-US" sz="4800" b="1" i="1" dirty="0">
                  <a:solidFill>
                    <a:schemeClr val="bg1">
                      <a:lumMod val="95000"/>
                    </a:schemeClr>
                  </a:solidFill>
                  <a:latin typeface="思源黑体 CN Regular" panose="020B0500000000000000" pitchFamily="34" charset="-122"/>
                  <a:ea typeface="思源黑体 CN Regular" panose="020B0500000000000000" pitchFamily="34" charset="-122"/>
                </a:rPr>
                <a:t>黑</a:t>
              </a:r>
              <a:r>
                <a:rPr lang="zh-CN" altLang="en-US" sz="4800" b="1" i="1" dirty="0">
                  <a:solidFill>
                    <a:srgbClr val="02B935"/>
                  </a:solidFill>
                  <a:latin typeface="思源黑体 CN Regular" panose="020B0500000000000000" pitchFamily="34" charset="-122"/>
                  <a:ea typeface="思源黑体 CN Regular" panose="020B0500000000000000" pitchFamily="34" charset="-122"/>
                </a:rPr>
                <a:t>绿</a:t>
              </a:r>
              <a:r>
                <a:rPr lang="zh-CN" altLang="en-US" sz="4800" b="1" i="1" dirty="0">
                  <a:solidFill>
                    <a:schemeClr val="bg1">
                      <a:lumMod val="95000"/>
                    </a:schemeClr>
                  </a:solidFill>
                  <a:latin typeface="思源黑体 CN Regular" panose="020B0500000000000000" pitchFamily="34" charset="-122"/>
                  <a:ea typeface="思源黑体 CN Regular" panose="020B0500000000000000" pitchFamily="34" charset="-122"/>
                </a:rPr>
                <a:t>撞色</a:t>
              </a:r>
            </a:p>
          </p:txBody>
        </p:sp>
        <p:grpSp>
          <p:nvGrpSpPr>
            <p:cNvPr id="5" name="组合 4">
              <a:extLst>
                <a:ext uri="{FF2B5EF4-FFF2-40B4-BE49-F238E27FC236}">
                  <a16:creationId xmlns:a16="http://schemas.microsoft.com/office/drawing/2014/main" id="{CF651D6F-103B-41BF-8ED9-63932B463CF9}"/>
                </a:ext>
              </a:extLst>
            </p:cNvPr>
            <p:cNvGrpSpPr/>
            <p:nvPr/>
          </p:nvGrpSpPr>
          <p:grpSpPr>
            <a:xfrm>
              <a:off x="2812386" y="1033841"/>
              <a:ext cx="1500500" cy="922488"/>
              <a:chOff x="3313770" y="729088"/>
              <a:chExt cx="1974959" cy="1214179"/>
            </a:xfrm>
          </p:grpSpPr>
          <p:sp>
            <p:nvSpPr>
              <p:cNvPr id="2" name="弧形 1">
                <a:extLst>
                  <a:ext uri="{FF2B5EF4-FFF2-40B4-BE49-F238E27FC236}">
                    <a16:creationId xmlns:a16="http://schemas.microsoft.com/office/drawing/2014/main" id="{5283E337-96EB-4338-BD6D-5ECA58D9B65B}"/>
                  </a:ext>
                </a:extLst>
              </p:cNvPr>
              <p:cNvSpPr/>
              <p:nvPr/>
            </p:nvSpPr>
            <p:spPr>
              <a:xfrm>
                <a:off x="3313770" y="927604"/>
                <a:ext cx="1974959" cy="1015663"/>
              </a:xfrm>
              <a:prstGeom prst="arc">
                <a:avLst>
                  <a:gd name="adj1" fmla="val 11850442"/>
                  <a:gd name="adj2" fmla="val 3621070"/>
                </a:avLst>
              </a:prstGeom>
              <a:ln w="1905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 name="星形: 四角 2">
                <a:extLst>
                  <a:ext uri="{FF2B5EF4-FFF2-40B4-BE49-F238E27FC236}">
                    <a16:creationId xmlns:a16="http://schemas.microsoft.com/office/drawing/2014/main" id="{5549F1D1-F0CD-4B7C-A233-AF2E4EB8454A}"/>
                  </a:ext>
                </a:extLst>
              </p:cNvPr>
              <p:cNvSpPr/>
              <p:nvPr/>
            </p:nvSpPr>
            <p:spPr>
              <a:xfrm>
                <a:off x="4733531" y="845215"/>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星形: 四角 20">
                <a:extLst>
                  <a:ext uri="{FF2B5EF4-FFF2-40B4-BE49-F238E27FC236}">
                    <a16:creationId xmlns:a16="http://schemas.microsoft.com/office/drawing/2014/main" id="{5CC8E638-58B1-4BC6-80A5-C08BB95ACD1B}"/>
                  </a:ext>
                </a:extLst>
              </p:cNvPr>
              <p:cNvSpPr/>
              <p:nvPr/>
            </p:nvSpPr>
            <p:spPr>
              <a:xfrm>
                <a:off x="5052514" y="729088"/>
                <a:ext cx="191414" cy="191414"/>
              </a:xfrm>
              <a:prstGeom prst="star4">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sp>
        <p:nvSpPr>
          <p:cNvPr id="24" name="星形: 四角 23">
            <a:extLst>
              <a:ext uri="{FF2B5EF4-FFF2-40B4-BE49-F238E27FC236}">
                <a16:creationId xmlns:a16="http://schemas.microsoft.com/office/drawing/2014/main" id="{4A9BB60F-FEB9-4D0C-BC76-452D8F3B338F}"/>
              </a:ext>
            </a:extLst>
          </p:cNvPr>
          <p:cNvSpPr/>
          <p:nvPr/>
        </p:nvSpPr>
        <p:spPr>
          <a:xfrm>
            <a:off x="6873438" y="509756"/>
            <a:ext cx="97092" cy="97092"/>
          </a:xfrm>
          <a:prstGeom prst="star4">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星形: 四角 26">
            <a:extLst>
              <a:ext uri="{FF2B5EF4-FFF2-40B4-BE49-F238E27FC236}">
                <a16:creationId xmlns:a16="http://schemas.microsoft.com/office/drawing/2014/main" id="{12F63BC0-DEEF-4962-B80D-94C66D88BCC0}"/>
              </a:ext>
            </a:extLst>
          </p:cNvPr>
          <p:cNvSpPr/>
          <p:nvPr/>
        </p:nvSpPr>
        <p:spPr>
          <a:xfrm>
            <a:off x="8933165" y="1269365"/>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星形: 四角 27">
            <a:extLst>
              <a:ext uri="{FF2B5EF4-FFF2-40B4-BE49-F238E27FC236}">
                <a16:creationId xmlns:a16="http://schemas.microsoft.com/office/drawing/2014/main" id="{8145DAF8-1395-4096-9E50-E4253444C769}"/>
              </a:ext>
            </a:extLst>
          </p:cNvPr>
          <p:cNvSpPr/>
          <p:nvPr/>
        </p:nvSpPr>
        <p:spPr>
          <a:xfrm>
            <a:off x="9668061" y="1773025"/>
            <a:ext cx="94625" cy="94625"/>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星形: 四角 28">
            <a:extLst>
              <a:ext uri="{FF2B5EF4-FFF2-40B4-BE49-F238E27FC236}">
                <a16:creationId xmlns:a16="http://schemas.microsoft.com/office/drawing/2014/main" id="{832928D2-5C25-44F3-BB16-426F4AC63784}"/>
              </a:ext>
            </a:extLst>
          </p:cNvPr>
          <p:cNvSpPr/>
          <p:nvPr/>
        </p:nvSpPr>
        <p:spPr>
          <a:xfrm>
            <a:off x="11467829" y="800525"/>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矩形: 圆角 31">
            <a:extLst>
              <a:ext uri="{FF2B5EF4-FFF2-40B4-BE49-F238E27FC236}">
                <a16:creationId xmlns:a16="http://schemas.microsoft.com/office/drawing/2014/main" id="{33E386C9-6DBD-42A9-A3F6-2FA0C62D4958}"/>
              </a:ext>
            </a:extLst>
          </p:cNvPr>
          <p:cNvSpPr/>
          <p:nvPr/>
        </p:nvSpPr>
        <p:spPr>
          <a:xfrm>
            <a:off x="975971" y="827922"/>
            <a:ext cx="1665186" cy="32068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Heavy" panose="020B0A00000000000000" pitchFamily="34" charset="-122"/>
              <a:ea typeface="思源黑体 Heavy" panose="020B0A00000000000000" pitchFamily="34" charset="-122"/>
              <a:sym typeface="思源黑体 CN Regular" panose="020B0500000000000000" pitchFamily="34" charset="-122"/>
            </a:endParaRPr>
          </a:p>
        </p:txBody>
      </p:sp>
      <p:sp>
        <p:nvSpPr>
          <p:cNvPr id="33" name="文本框 32">
            <a:extLst>
              <a:ext uri="{FF2B5EF4-FFF2-40B4-BE49-F238E27FC236}">
                <a16:creationId xmlns:a16="http://schemas.microsoft.com/office/drawing/2014/main" id="{0F9136C7-3236-41F1-802D-EC8F6000A7A9}"/>
              </a:ext>
            </a:extLst>
          </p:cNvPr>
          <p:cNvSpPr txBox="1"/>
          <p:nvPr/>
        </p:nvSpPr>
        <p:spPr>
          <a:xfrm>
            <a:off x="955733" y="818985"/>
            <a:ext cx="1705663" cy="338554"/>
          </a:xfrm>
          <a:prstGeom prst="rect">
            <a:avLst/>
          </a:prstGeom>
          <a:noFill/>
        </p:spPr>
        <p:txBody>
          <a:bodyPr wrap="square" rtlCol="0">
            <a:spAutoFit/>
          </a:bodyPr>
          <a:lstStyle/>
          <a:p>
            <a:pPr algn="dist"/>
            <a:r>
              <a:rPr lang="en-US" altLang="zh-CN" sz="1600" dirty="0">
                <a:solidFill>
                  <a:schemeClr val="bg1"/>
                </a:solidFill>
                <a:latin typeface="思源黑体 Heavy" panose="020B0A00000000000000" pitchFamily="34" charset="-122"/>
                <a:ea typeface="思源黑体 Heavy" panose="020B0A00000000000000" pitchFamily="34" charset="-122"/>
              </a:rPr>
              <a:t> YOUR LOGO </a:t>
            </a:r>
            <a:endParaRPr lang="zh-CN" altLang="en-US" sz="1600" dirty="0">
              <a:solidFill>
                <a:schemeClr val="bg1"/>
              </a:solidFill>
              <a:latin typeface="思源黑体 Heavy" panose="020B0A00000000000000" pitchFamily="34" charset="-122"/>
              <a:ea typeface="思源黑体 Heavy" panose="020B0A00000000000000" pitchFamily="34" charset="-122"/>
            </a:endParaRPr>
          </a:p>
        </p:txBody>
      </p:sp>
    </p:spTree>
    <p:extLst>
      <p:ext uri="{BB962C8B-B14F-4D97-AF65-F5344CB8AC3E}">
        <p14:creationId xmlns:p14="http://schemas.microsoft.com/office/powerpoint/2010/main" val="2263829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C3E79C35-C8E2-4515-BC46-BD8170D53D96}"/>
              </a:ext>
            </a:extLst>
          </p:cNvPr>
          <p:cNvCxnSpPr>
            <a:cxnSpLocks/>
          </p:cNvCxnSpPr>
          <p:nvPr/>
        </p:nvCxnSpPr>
        <p:spPr>
          <a:xfrm>
            <a:off x="3556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0964C6E-1B9C-4DFC-98AA-AE6D17B9E5DB}"/>
              </a:ext>
            </a:extLst>
          </p:cNvPr>
          <p:cNvCxnSpPr>
            <a:cxnSpLocks/>
          </p:cNvCxnSpPr>
          <p:nvPr/>
        </p:nvCxnSpPr>
        <p:spPr>
          <a:xfrm>
            <a:off x="3556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33279600-96F7-468F-BB0C-2873DB588637}"/>
              </a:ext>
            </a:extLst>
          </p:cNvPr>
          <p:cNvCxnSpPr>
            <a:cxnSpLocks/>
          </p:cNvCxnSpPr>
          <p:nvPr/>
        </p:nvCxnSpPr>
        <p:spPr>
          <a:xfrm>
            <a:off x="3556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8C2E6F01-100D-4BAA-9FE3-512F0BF90403}"/>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a:extLst>
              <a:ext uri="{FF2B5EF4-FFF2-40B4-BE49-F238E27FC236}">
                <a16:creationId xmlns:a16="http://schemas.microsoft.com/office/drawing/2014/main" id="{A4EF005F-E498-4004-A2CC-E1FF1DDD782D}"/>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58C4AD34-FCBF-4503-BE80-CCB91798FD43}"/>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椭圆 11">
            <a:extLst>
              <a:ext uri="{FF2B5EF4-FFF2-40B4-BE49-F238E27FC236}">
                <a16:creationId xmlns:a16="http://schemas.microsoft.com/office/drawing/2014/main" id="{C2512601-6D7D-4C50-9621-188D790F8987}"/>
              </a:ext>
            </a:extLst>
          </p:cNvPr>
          <p:cNvSpPr/>
          <p:nvPr/>
        </p:nvSpPr>
        <p:spPr>
          <a:xfrm flipH="1">
            <a:off x="70254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a:extLst>
              <a:ext uri="{FF2B5EF4-FFF2-40B4-BE49-F238E27FC236}">
                <a16:creationId xmlns:a16="http://schemas.microsoft.com/office/drawing/2014/main" id="{D3953BF1-620B-45C4-BCDA-5F15BEB9B574}"/>
              </a:ext>
            </a:extLst>
          </p:cNvPr>
          <p:cNvSpPr/>
          <p:nvPr/>
        </p:nvSpPr>
        <p:spPr>
          <a:xfrm flipH="1">
            <a:off x="70254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8B71F3EE-51C3-44DD-B659-5B1CDFAC37A3}"/>
              </a:ext>
            </a:extLst>
          </p:cNvPr>
          <p:cNvSpPr/>
          <p:nvPr/>
        </p:nvSpPr>
        <p:spPr>
          <a:xfrm flipH="1">
            <a:off x="67306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F69489C1-44F2-4D40-8CC5-2CF8C51A6E75}"/>
              </a:ext>
            </a:extLst>
          </p:cNvPr>
          <p:cNvSpPr/>
          <p:nvPr/>
        </p:nvSpPr>
        <p:spPr>
          <a:xfrm flipH="1">
            <a:off x="67306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4955D431-9B38-47AD-8E04-F2718BD36C7A}"/>
              </a:ext>
            </a:extLst>
          </p:cNvPr>
          <p:cNvSpPr/>
          <p:nvPr/>
        </p:nvSpPr>
        <p:spPr>
          <a:xfrm flipH="1">
            <a:off x="64358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4CEF267F-99FC-4168-B8C8-82BF70866801}"/>
              </a:ext>
            </a:extLst>
          </p:cNvPr>
          <p:cNvSpPr/>
          <p:nvPr/>
        </p:nvSpPr>
        <p:spPr>
          <a:xfrm flipH="1">
            <a:off x="64358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684F222B-F0D6-4779-B163-10C44958F023}"/>
              </a:ext>
            </a:extLst>
          </p:cNvPr>
          <p:cNvSpPr/>
          <p:nvPr/>
        </p:nvSpPr>
        <p:spPr>
          <a:xfrm flipH="1">
            <a:off x="61409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4A055001-29FD-4997-BAB7-692594AA8542}"/>
              </a:ext>
            </a:extLst>
          </p:cNvPr>
          <p:cNvSpPr/>
          <p:nvPr/>
        </p:nvSpPr>
        <p:spPr>
          <a:xfrm flipH="1">
            <a:off x="61409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AB65897D-2923-468F-858E-6EADFF5F8B79}"/>
              </a:ext>
            </a:extLst>
          </p:cNvPr>
          <p:cNvSpPr/>
          <p:nvPr/>
        </p:nvSpPr>
        <p:spPr>
          <a:xfrm flipH="1">
            <a:off x="58461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E573F4D3-E2AF-42A2-A765-F3402B68D998}"/>
              </a:ext>
            </a:extLst>
          </p:cNvPr>
          <p:cNvSpPr/>
          <p:nvPr/>
        </p:nvSpPr>
        <p:spPr>
          <a:xfrm flipH="1">
            <a:off x="58461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26" name="直接连接符 25">
            <a:extLst>
              <a:ext uri="{FF2B5EF4-FFF2-40B4-BE49-F238E27FC236}">
                <a16:creationId xmlns:a16="http://schemas.microsoft.com/office/drawing/2014/main" id="{0AD43BEB-67ED-4F3C-BBB5-5EC113B242E8}"/>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6B9C4EB6-13FE-4E1F-94FA-4DCD05235BB3}"/>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43" name="泪滴形 42">
            <a:extLst>
              <a:ext uri="{FF2B5EF4-FFF2-40B4-BE49-F238E27FC236}">
                <a16:creationId xmlns:a16="http://schemas.microsoft.com/office/drawing/2014/main" id="{C1372AE9-EFC6-4837-A8A9-FEDC65AB3A9D}"/>
              </a:ext>
            </a:extLst>
          </p:cNvPr>
          <p:cNvSpPr/>
          <p:nvPr/>
        </p:nvSpPr>
        <p:spPr>
          <a:xfrm rot="8072304">
            <a:off x="1239233" y="1866327"/>
            <a:ext cx="1389489" cy="1389489"/>
          </a:xfrm>
          <a:prstGeom prst="teardrop">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椭圆 41">
            <a:extLst>
              <a:ext uri="{FF2B5EF4-FFF2-40B4-BE49-F238E27FC236}">
                <a16:creationId xmlns:a16="http://schemas.microsoft.com/office/drawing/2014/main" id="{C3C7AE74-9B68-41F1-9F72-71F68CBE778D}"/>
              </a:ext>
            </a:extLst>
          </p:cNvPr>
          <p:cNvSpPr/>
          <p:nvPr/>
        </p:nvSpPr>
        <p:spPr>
          <a:xfrm rot="8072304">
            <a:off x="1425983" y="2053077"/>
            <a:ext cx="1015990" cy="101599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0" name="图形 59" descr="主页 纯色填充">
            <a:extLst>
              <a:ext uri="{FF2B5EF4-FFF2-40B4-BE49-F238E27FC236}">
                <a16:creationId xmlns:a16="http://schemas.microsoft.com/office/drawing/2014/main" id="{20049BD8-FE8F-42BE-84EF-8DF171BF8CE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629928" y="2231622"/>
            <a:ext cx="608101" cy="608101"/>
          </a:xfrm>
          <a:prstGeom prst="rect">
            <a:avLst/>
          </a:prstGeom>
        </p:spPr>
      </p:pic>
      <p:sp>
        <p:nvSpPr>
          <p:cNvPr id="63" name="矩形: 圆角 62">
            <a:extLst>
              <a:ext uri="{FF2B5EF4-FFF2-40B4-BE49-F238E27FC236}">
                <a16:creationId xmlns:a16="http://schemas.microsoft.com/office/drawing/2014/main" id="{C5AFC7A6-4B86-4BEE-9772-AFC2D084A9BD}"/>
              </a:ext>
            </a:extLst>
          </p:cNvPr>
          <p:cNvSpPr/>
          <p:nvPr/>
        </p:nvSpPr>
        <p:spPr>
          <a:xfrm>
            <a:off x="999625" y="3960052"/>
            <a:ext cx="1868704" cy="548448"/>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文本框 66">
            <a:extLst>
              <a:ext uri="{FF2B5EF4-FFF2-40B4-BE49-F238E27FC236}">
                <a16:creationId xmlns:a16="http://schemas.microsoft.com/office/drawing/2014/main" id="{C1243818-78DE-4C28-824F-BB1AC0C835F1}"/>
              </a:ext>
            </a:extLst>
          </p:cNvPr>
          <p:cNvSpPr txBox="1"/>
          <p:nvPr/>
        </p:nvSpPr>
        <p:spPr>
          <a:xfrm>
            <a:off x="951491" y="3972666"/>
            <a:ext cx="196497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评 价 分 析</a:t>
            </a:r>
          </a:p>
        </p:txBody>
      </p:sp>
      <p:sp>
        <p:nvSpPr>
          <p:cNvPr id="77" name="文本框 76">
            <a:extLst>
              <a:ext uri="{FF2B5EF4-FFF2-40B4-BE49-F238E27FC236}">
                <a16:creationId xmlns:a16="http://schemas.microsoft.com/office/drawing/2014/main" id="{DD3DB0A9-7BC1-4BAC-9AE0-659FE886B50C}"/>
              </a:ext>
            </a:extLst>
          </p:cNvPr>
          <p:cNvSpPr txBox="1"/>
          <p:nvPr/>
        </p:nvSpPr>
        <p:spPr>
          <a:xfrm>
            <a:off x="770414" y="4886895"/>
            <a:ext cx="232712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请在此输入文字请在此输入文字请在此处</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7" name="泪滴形 46">
            <a:extLst>
              <a:ext uri="{FF2B5EF4-FFF2-40B4-BE49-F238E27FC236}">
                <a16:creationId xmlns:a16="http://schemas.microsoft.com/office/drawing/2014/main" id="{32E60E8D-D582-41B9-8CA6-918CBF67913B}"/>
              </a:ext>
            </a:extLst>
          </p:cNvPr>
          <p:cNvSpPr/>
          <p:nvPr/>
        </p:nvSpPr>
        <p:spPr>
          <a:xfrm rot="8072304">
            <a:off x="3884405" y="1866327"/>
            <a:ext cx="1389489" cy="1389489"/>
          </a:xfrm>
          <a:prstGeom prst="teardrop">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椭圆 47">
            <a:extLst>
              <a:ext uri="{FF2B5EF4-FFF2-40B4-BE49-F238E27FC236}">
                <a16:creationId xmlns:a16="http://schemas.microsoft.com/office/drawing/2014/main" id="{A400AAEC-94CC-46B9-BA0D-6569BA3ABDD6}"/>
              </a:ext>
            </a:extLst>
          </p:cNvPr>
          <p:cNvSpPr/>
          <p:nvPr/>
        </p:nvSpPr>
        <p:spPr>
          <a:xfrm rot="8072304">
            <a:off x="4071155" y="2053077"/>
            <a:ext cx="1015990" cy="10159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2" name="图形 61" descr="灯泡和齿轮 纯色填充">
            <a:extLst>
              <a:ext uri="{FF2B5EF4-FFF2-40B4-BE49-F238E27FC236}">
                <a16:creationId xmlns:a16="http://schemas.microsoft.com/office/drawing/2014/main" id="{FC87E4F4-413D-4A2E-9A43-7A7F38DE67E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275100" y="2231622"/>
            <a:ext cx="608101" cy="608101"/>
          </a:xfrm>
          <a:prstGeom prst="rect">
            <a:avLst/>
          </a:prstGeom>
        </p:spPr>
      </p:pic>
      <p:sp>
        <p:nvSpPr>
          <p:cNvPr id="68" name="矩形: 圆角 67">
            <a:extLst>
              <a:ext uri="{FF2B5EF4-FFF2-40B4-BE49-F238E27FC236}">
                <a16:creationId xmlns:a16="http://schemas.microsoft.com/office/drawing/2014/main" id="{C6AB183F-EBF4-4627-ACB8-5BC9007E334D}"/>
              </a:ext>
            </a:extLst>
          </p:cNvPr>
          <p:cNvSpPr/>
          <p:nvPr/>
        </p:nvSpPr>
        <p:spPr>
          <a:xfrm>
            <a:off x="3644797" y="3960052"/>
            <a:ext cx="1868704" cy="548448"/>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9" name="文本框 68">
            <a:extLst>
              <a:ext uri="{FF2B5EF4-FFF2-40B4-BE49-F238E27FC236}">
                <a16:creationId xmlns:a16="http://schemas.microsoft.com/office/drawing/2014/main" id="{9F49D96B-CBCB-4942-A7CA-C8ED4B908073}"/>
              </a:ext>
            </a:extLst>
          </p:cNvPr>
          <p:cNvSpPr txBox="1"/>
          <p:nvPr/>
        </p:nvSpPr>
        <p:spPr>
          <a:xfrm>
            <a:off x="3530610" y="3972666"/>
            <a:ext cx="2097078"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评 价 分 析</a:t>
            </a:r>
          </a:p>
        </p:txBody>
      </p:sp>
      <p:sp>
        <p:nvSpPr>
          <p:cNvPr id="78" name="文本框 77">
            <a:extLst>
              <a:ext uri="{FF2B5EF4-FFF2-40B4-BE49-F238E27FC236}">
                <a16:creationId xmlns:a16="http://schemas.microsoft.com/office/drawing/2014/main" id="{F8387401-4E59-4C51-83F6-8A590D92A206}"/>
              </a:ext>
            </a:extLst>
          </p:cNvPr>
          <p:cNvSpPr txBox="1"/>
          <p:nvPr/>
        </p:nvSpPr>
        <p:spPr>
          <a:xfrm>
            <a:off x="3415586" y="4886895"/>
            <a:ext cx="232712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a:t>
            </a:r>
            <a:r>
              <a:rPr lang="zh-CN" altLang="en-US" b="1" dirty="0">
                <a:solidFill>
                  <a:srgbClr val="01BC3B"/>
                </a:solidFill>
                <a:latin typeface="思源黑体 CN Regular" panose="020B0500000000000000" pitchFamily="34" charset="-122"/>
                <a:ea typeface="思源黑体 CN Regular" panose="020B0500000000000000" pitchFamily="34" charset="-122"/>
              </a:rPr>
              <a:t>输入文字</a:t>
            </a: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请在此输入文字请在此处</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0" name="泪滴形 49">
            <a:extLst>
              <a:ext uri="{FF2B5EF4-FFF2-40B4-BE49-F238E27FC236}">
                <a16:creationId xmlns:a16="http://schemas.microsoft.com/office/drawing/2014/main" id="{1E895EC3-A547-4893-90E7-33CCEBF7CCF3}"/>
              </a:ext>
            </a:extLst>
          </p:cNvPr>
          <p:cNvSpPr/>
          <p:nvPr/>
        </p:nvSpPr>
        <p:spPr>
          <a:xfrm rot="8072304">
            <a:off x="6529577" y="1866327"/>
            <a:ext cx="1389489" cy="1389489"/>
          </a:xfrm>
          <a:prstGeom prst="teardrop">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1" name="椭圆 50">
            <a:extLst>
              <a:ext uri="{FF2B5EF4-FFF2-40B4-BE49-F238E27FC236}">
                <a16:creationId xmlns:a16="http://schemas.microsoft.com/office/drawing/2014/main" id="{41FDCBDF-D60B-4C33-8129-6E06591BD2E7}"/>
              </a:ext>
            </a:extLst>
          </p:cNvPr>
          <p:cNvSpPr/>
          <p:nvPr/>
        </p:nvSpPr>
        <p:spPr>
          <a:xfrm rot="8072304">
            <a:off x="6716327" y="2053077"/>
            <a:ext cx="1015990" cy="101599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58" name="图形 57" descr="日程表 纯色填充">
            <a:extLst>
              <a:ext uri="{FF2B5EF4-FFF2-40B4-BE49-F238E27FC236}">
                <a16:creationId xmlns:a16="http://schemas.microsoft.com/office/drawing/2014/main" id="{CCC0FAB1-928C-4AAB-9DD0-4917B6CDBC89}"/>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920272" y="2231622"/>
            <a:ext cx="608101" cy="608101"/>
          </a:xfrm>
          <a:prstGeom prst="rect">
            <a:avLst/>
          </a:prstGeom>
        </p:spPr>
      </p:pic>
      <p:sp>
        <p:nvSpPr>
          <p:cNvPr id="72" name="矩形: 圆角 71">
            <a:extLst>
              <a:ext uri="{FF2B5EF4-FFF2-40B4-BE49-F238E27FC236}">
                <a16:creationId xmlns:a16="http://schemas.microsoft.com/office/drawing/2014/main" id="{67664594-0557-4834-BD36-9C4BDC8D3CEA}"/>
              </a:ext>
            </a:extLst>
          </p:cNvPr>
          <p:cNvSpPr/>
          <p:nvPr/>
        </p:nvSpPr>
        <p:spPr>
          <a:xfrm>
            <a:off x="6289969" y="3960052"/>
            <a:ext cx="1868704" cy="548448"/>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文本框 72">
            <a:extLst>
              <a:ext uri="{FF2B5EF4-FFF2-40B4-BE49-F238E27FC236}">
                <a16:creationId xmlns:a16="http://schemas.microsoft.com/office/drawing/2014/main" id="{96833D37-984B-46CF-BB69-1169895046AF}"/>
              </a:ext>
            </a:extLst>
          </p:cNvPr>
          <p:cNvSpPr txBox="1"/>
          <p:nvPr/>
        </p:nvSpPr>
        <p:spPr>
          <a:xfrm>
            <a:off x="6241835" y="3972666"/>
            <a:ext cx="196497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评 价 分 析</a:t>
            </a:r>
          </a:p>
        </p:txBody>
      </p:sp>
      <p:sp>
        <p:nvSpPr>
          <p:cNvPr id="79" name="文本框 78">
            <a:extLst>
              <a:ext uri="{FF2B5EF4-FFF2-40B4-BE49-F238E27FC236}">
                <a16:creationId xmlns:a16="http://schemas.microsoft.com/office/drawing/2014/main" id="{478C6BC7-82BE-45FC-8BD2-CA17A160044C}"/>
              </a:ext>
            </a:extLst>
          </p:cNvPr>
          <p:cNvSpPr txBox="1"/>
          <p:nvPr/>
        </p:nvSpPr>
        <p:spPr>
          <a:xfrm>
            <a:off x="6060758" y="4886895"/>
            <a:ext cx="232712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请在此输入文字请在此输入文字请在此处</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3" name="泪滴形 52">
            <a:extLst>
              <a:ext uri="{FF2B5EF4-FFF2-40B4-BE49-F238E27FC236}">
                <a16:creationId xmlns:a16="http://schemas.microsoft.com/office/drawing/2014/main" id="{E400A0D8-77E2-4C9E-BDE3-C3204082399B}"/>
              </a:ext>
            </a:extLst>
          </p:cNvPr>
          <p:cNvSpPr/>
          <p:nvPr/>
        </p:nvSpPr>
        <p:spPr>
          <a:xfrm rot="8072304">
            <a:off x="9174748" y="1866327"/>
            <a:ext cx="1389489" cy="1389489"/>
          </a:xfrm>
          <a:prstGeom prst="teardrop">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椭圆 53">
            <a:extLst>
              <a:ext uri="{FF2B5EF4-FFF2-40B4-BE49-F238E27FC236}">
                <a16:creationId xmlns:a16="http://schemas.microsoft.com/office/drawing/2014/main" id="{38D95CF9-0DBB-4BA8-8348-2EA32146524A}"/>
              </a:ext>
            </a:extLst>
          </p:cNvPr>
          <p:cNvSpPr/>
          <p:nvPr/>
        </p:nvSpPr>
        <p:spPr>
          <a:xfrm rot="8072304">
            <a:off x="9361498" y="2053077"/>
            <a:ext cx="1015990" cy="101599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56" name="图形 55" descr="剪贴板 纯色填充">
            <a:extLst>
              <a:ext uri="{FF2B5EF4-FFF2-40B4-BE49-F238E27FC236}">
                <a16:creationId xmlns:a16="http://schemas.microsoft.com/office/drawing/2014/main" id="{61F2D53E-1F58-4409-80F8-ECBCA91267CD}"/>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565443" y="2231622"/>
            <a:ext cx="608101" cy="608101"/>
          </a:xfrm>
          <a:prstGeom prst="rect">
            <a:avLst/>
          </a:prstGeom>
        </p:spPr>
      </p:pic>
      <p:sp>
        <p:nvSpPr>
          <p:cNvPr id="75" name="矩形: 圆角 74">
            <a:extLst>
              <a:ext uri="{FF2B5EF4-FFF2-40B4-BE49-F238E27FC236}">
                <a16:creationId xmlns:a16="http://schemas.microsoft.com/office/drawing/2014/main" id="{473E799E-B762-44E4-BFF5-9060759767B2}"/>
              </a:ext>
            </a:extLst>
          </p:cNvPr>
          <p:cNvSpPr/>
          <p:nvPr/>
        </p:nvSpPr>
        <p:spPr>
          <a:xfrm>
            <a:off x="8935140" y="3960052"/>
            <a:ext cx="1868704" cy="548448"/>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6" name="文本框 75">
            <a:extLst>
              <a:ext uri="{FF2B5EF4-FFF2-40B4-BE49-F238E27FC236}">
                <a16:creationId xmlns:a16="http://schemas.microsoft.com/office/drawing/2014/main" id="{652E76C8-1D88-4D61-B1A5-742C7DE9E4EB}"/>
              </a:ext>
            </a:extLst>
          </p:cNvPr>
          <p:cNvSpPr txBox="1"/>
          <p:nvPr/>
        </p:nvSpPr>
        <p:spPr>
          <a:xfrm>
            <a:off x="8887006" y="3972666"/>
            <a:ext cx="1964972"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评 价 分 析</a:t>
            </a:r>
          </a:p>
        </p:txBody>
      </p:sp>
      <p:sp>
        <p:nvSpPr>
          <p:cNvPr id="80" name="文本框 79">
            <a:extLst>
              <a:ext uri="{FF2B5EF4-FFF2-40B4-BE49-F238E27FC236}">
                <a16:creationId xmlns:a16="http://schemas.microsoft.com/office/drawing/2014/main" id="{2BA0521E-1B56-463C-A58B-885C7396AA12}"/>
              </a:ext>
            </a:extLst>
          </p:cNvPr>
          <p:cNvSpPr txBox="1"/>
          <p:nvPr/>
        </p:nvSpPr>
        <p:spPr>
          <a:xfrm>
            <a:off x="8705929" y="4886895"/>
            <a:ext cx="232712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请在此输入文字请在此输入文字请在此处</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cxnSp>
        <p:nvCxnSpPr>
          <p:cNvPr id="82" name="直接连接符 81">
            <a:extLst>
              <a:ext uri="{FF2B5EF4-FFF2-40B4-BE49-F238E27FC236}">
                <a16:creationId xmlns:a16="http://schemas.microsoft.com/office/drawing/2014/main" id="{AF9AB29D-415A-43DE-9B00-A88B91CC0671}"/>
              </a:ext>
            </a:extLst>
          </p:cNvPr>
          <p:cNvCxnSpPr>
            <a:cxnSpLocks/>
          </p:cNvCxnSpPr>
          <p:nvPr/>
        </p:nvCxnSpPr>
        <p:spPr>
          <a:xfrm>
            <a:off x="331555" y="6384586"/>
            <a:ext cx="4819650" cy="0"/>
          </a:xfrm>
          <a:prstGeom prst="line">
            <a:avLst/>
          </a:prstGeom>
          <a:ln w="3175">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103" name="组合 102">
            <a:extLst>
              <a:ext uri="{FF2B5EF4-FFF2-40B4-BE49-F238E27FC236}">
                <a16:creationId xmlns:a16="http://schemas.microsoft.com/office/drawing/2014/main" id="{3AA90106-73F2-48AE-AAC4-0D5C697742E2}"/>
              </a:ext>
            </a:extLst>
          </p:cNvPr>
          <p:cNvGrpSpPr/>
          <p:nvPr/>
        </p:nvGrpSpPr>
        <p:grpSpPr>
          <a:xfrm>
            <a:off x="10563728" y="4848005"/>
            <a:ext cx="813508" cy="524578"/>
            <a:chOff x="10596386" y="4428905"/>
            <a:chExt cx="813508" cy="524578"/>
          </a:xfrm>
        </p:grpSpPr>
        <p:sp>
          <p:nvSpPr>
            <p:cNvPr id="99" name="弧形 98">
              <a:extLst>
                <a:ext uri="{FF2B5EF4-FFF2-40B4-BE49-F238E27FC236}">
                  <a16:creationId xmlns:a16="http://schemas.microsoft.com/office/drawing/2014/main" id="{5D8ADE39-AFC8-43CD-89E3-DCCB2B088DC6}"/>
                </a:ext>
              </a:extLst>
            </p:cNvPr>
            <p:cNvSpPr/>
            <p:nvPr/>
          </p:nvSpPr>
          <p:spPr>
            <a:xfrm rot="19869324">
              <a:off x="10596386" y="4428905"/>
              <a:ext cx="541147" cy="524578"/>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0" name="星形: 四角 99">
              <a:extLst>
                <a:ext uri="{FF2B5EF4-FFF2-40B4-BE49-F238E27FC236}">
                  <a16:creationId xmlns:a16="http://schemas.microsoft.com/office/drawing/2014/main" id="{85FFAF2E-98E7-4C58-A8CB-AC4531EA1E4C}"/>
                </a:ext>
              </a:extLst>
            </p:cNvPr>
            <p:cNvSpPr/>
            <p:nvPr/>
          </p:nvSpPr>
          <p:spPr>
            <a:xfrm rot="1188052">
              <a:off x="10972734" y="4440216"/>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1" name="星形: 四角 100">
              <a:extLst>
                <a:ext uri="{FF2B5EF4-FFF2-40B4-BE49-F238E27FC236}">
                  <a16:creationId xmlns:a16="http://schemas.microsoft.com/office/drawing/2014/main" id="{94DDB6EA-5990-4F91-9F83-E6C0F899C81E}"/>
                </a:ext>
              </a:extLst>
            </p:cNvPr>
            <p:cNvSpPr/>
            <p:nvPr/>
          </p:nvSpPr>
          <p:spPr>
            <a:xfrm rot="1188052">
              <a:off x="11247622" y="4685572"/>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04" name="组合 103">
            <a:extLst>
              <a:ext uri="{FF2B5EF4-FFF2-40B4-BE49-F238E27FC236}">
                <a16:creationId xmlns:a16="http://schemas.microsoft.com/office/drawing/2014/main" id="{CA696222-F461-4B7F-9D40-432E10B6ABE4}"/>
              </a:ext>
            </a:extLst>
          </p:cNvPr>
          <p:cNvGrpSpPr/>
          <p:nvPr/>
        </p:nvGrpSpPr>
        <p:grpSpPr>
          <a:xfrm>
            <a:off x="7904721" y="4848005"/>
            <a:ext cx="813508" cy="524578"/>
            <a:chOff x="10596386" y="4428905"/>
            <a:chExt cx="813508" cy="524578"/>
          </a:xfrm>
        </p:grpSpPr>
        <p:sp>
          <p:nvSpPr>
            <p:cNvPr id="105" name="弧形 104">
              <a:extLst>
                <a:ext uri="{FF2B5EF4-FFF2-40B4-BE49-F238E27FC236}">
                  <a16:creationId xmlns:a16="http://schemas.microsoft.com/office/drawing/2014/main" id="{A3038B90-8545-4319-AAE0-2F6EE056615B}"/>
                </a:ext>
              </a:extLst>
            </p:cNvPr>
            <p:cNvSpPr/>
            <p:nvPr/>
          </p:nvSpPr>
          <p:spPr>
            <a:xfrm rot="19869324">
              <a:off x="10596386" y="4428905"/>
              <a:ext cx="541147" cy="524578"/>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6" name="星形: 四角 105">
              <a:extLst>
                <a:ext uri="{FF2B5EF4-FFF2-40B4-BE49-F238E27FC236}">
                  <a16:creationId xmlns:a16="http://schemas.microsoft.com/office/drawing/2014/main" id="{974BA663-ACA4-4E4A-8E78-0E9B6F645440}"/>
                </a:ext>
              </a:extLst>
            </p:cNvPr>
            <p:cNvSpPr/>
            <p:nvPr/>
          </p:nvSpPr>
          <p:spPr>
            <a:xfrm rot="1188052">
              <a:off x="10972734" y="4440216"/>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7" name="星形: 四角 106">
              <a:extLst>
                <a:ext uri="{FF2B5EF4-FFF2-40B4-BE49-F238E27FC236}">
                  <a16:creationId xmlns:a16="http://schemas.microsoft.com/office/drawing/2014/main" id="{5397734D-0530-4C5E-A912-9ED0FF2059EF}"/>
                </a:ext>
              </a:extLst>
            </p:cNvPr>
            <p:cNvSpPr/>
            <p:nvPr/>
          </p:nvSpPr>
          <p:spPr>
            <a:xfrm rot="1188052">
              <a:off x="11247622" y="4685572"/>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08" name="组合 107">
            <a:extLst>
              <a:ext uri="{FF2B5EF4-FFF2-40B4-BE49-F238E27FC236}">
                <a16:creationId xmlns:a16="http://schemas.microsoft.com/office/drawing/2014/main" id="{D701A8D4-9E16-48C2-AAF1-9AB8908ECF40}"/>
              </a:ext>
            </a:extLst>
          </p:cNvPr>
          <p:cNvGrpSpPr/>
          <p:nvPr/>
        </p:nvGrpSpPr>
        <p:grpSpPr>
          <a:xfrm>
            <a:off x="5245714" y="4848005"/>
            <a:ext cx="813508" cy="524578"/>
            <a:chOff x="10596386" y="4428905"/>
            <a:chExt cx="813508" cy="524578"/>
          </a:xfrm>
        </p:grpSpPr>
        <p:sp>
          <p:nvSpPr>
            <p:cNvPr id="109" name="弧形 108">
              <a:extLst>
                <a:ext uri="{FF2B5EF4-FFF2-40B4-BE49-F238E27FC236}">
                  <a16:creationId xmlns:a16="http://schemas.microsoft.com/office/drawing/2014/main" id="{E4D4DD31-EDBF-4E02-8F2B-D728049808A3}"/>
                </a:ext>
              </a:extLst>
            </p:cNvPr>
            <p:cNvSpPr/>
            <p:nvPr/>
          </p:nvSpPr>
          <p:spPr>
            <a:xfrm rot="19869324">
              <a:off x="10596386" y="4428905"/>
              <a:ext cx="541147" cy="524578"/>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0" name="星形: 四角 109">
              <a:extLst>
                <a:ext uri="{FF2B5EF4-FFF2-40B4-BE49-F238E27FC236}">
                  <a16:creationId xmlns:a16="http://schemas.microsoft.com/office/drawing/2014/main" id="{7A845B03-A607-4F1C-8904-BA40971A1321}"/>
                </a:ext>
              </a:extLst>
            </p:cNvPr>
            <p:cNvSpPr/>
            <p:nvPr/>
          </p:nvSpPr>
          <p:spPr>
            <a:xfrm rot="1188052">
              <a:off x="10972734" y="4440216"/>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1" name="星形: 四角 110">
              <a:extLst>
                <a:ext uri="{FF2B5EF4-FFF2-40B4-BE49-F238E27FC236}">
                  <a16:creationId xmlns:a16="http://schemas.microsoft.com/office/drawing/2014/main" id="{B56CE4C9-58ED-433F-A23E-553C9E67F21A}"/>
                </a:ext>
              </a:extLst>
            </p:cNvPr>
            <p:cNvSpPr/>
            <p:nvPr/>
          </p:nvSpPr>
          <p:spPr>
            <a:xfrm rot="1188052">
              <a:off x="11247622" y="4685572"/>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2" name="组合 111">
            <a:extLst>
              <a:ext uri="{FF2B5EF4-FFF2-40B4-BE49-F238E27FC236}">
                <a16:creationId xmlns:a16="http://schemas.microsoft.com/office/drawing/2014/main" id="{2945FC3A-1DAA-4628-84BC-E54414904B7C}"/>
              </a:ext>
            </a:extLst>
          </p:cNvPr>
          <p:cNvGrpSpPr/>
          <p:nvPr/>
        </p:nvGrpSpPr>
        <p:grpSpPr>
          <a:xfrm>
            <a:off x="2586707" y="4848005"/>
            <a:ext cx="813508" cy="524578"/>
            <a:chOff x="10596386" y="4428905"/>
            <a:chExt cx="813508" cy="524578"/>
          </a:xfrm>
        </p:grpSpPr>
        <p:sp>
          <p:nvSpPr>
            <p:cNvPr id="113" name="弧形 112">
              <a:extLst>
                <a:ext uri="{FF2B5EF4-FFF2-40B4-BE49-F238E27FC236}">
                  <a16:creationId xmlns:a16="http://schemas.microsoft.com/office/drawing/2014/main" id="{2F20B820-5E91-495A-83AA-9D631EF34CE3}"/>
                </a:ext>
              </a:extLst>
            </p:cNvPr>
            <p:cNvSpPr/>
            <p:nvPr/>
          </p:nvSpPr>
          <p:spPr>
            <a:xfrm rot="19869324">
              <a:off x="10596386" y="4428905"/>
              <a:ext cx="541147" cy="524578"/>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4" name="星形: 四角 113">
              <a:extLst>
                <a:ext uri="{FF2B5EF4-FFF2-40B4-BE49-F238E27FC236}">
                  <a16:creationId xmlns:a16="http://schemas.microsoft.com/office/drawing/2014/main" id="{4D785A17-3BF4-43BF-8F7F-5FF5412AB507}"/>
                </a:ext>
              </a:extLst>
            </p:cNvPr>
            <p:cNvSpPr/>
            <p:nvPr/>
          </p:nvSpPr>
          <p:spPr>
            <a:xfrm rot="1188052">
              <a:off x="10972734" y="4440216"/>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5" name="星形: 四角 114">
              <a:extLst>
                <a:ext uri="{FF2B5EF4-FFF2-40B4-BE49-F238E27FC236}">
                  <a16:creationId xmlns:a16="http://schemas.microsoft.com/office/drawing/2014/main" id="{2FECEE9C-016C-43ED-BB4D-616D3586DC05}"/>
                </a:ext>
              </a:extLst>
            </p:cNvPr>
            <p:cNvSpPr/>
            <p:nvPr/>
          </p:nvSpPr>
          <p:spPr>
            <a:xfrm rot="1188052">
              <a:off x="11247622" y="4685572"/>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66" name="组合 65">
            <a:extLst>
              <a:ext uri="{FF2B5EF4-FFF2-40B4-BE49-F238E27FC236}">
                <a16:creationId xmlns:a16="http://schemas.microsoft.com/office/drawing/2014/main" id="{3C7CD1EB-2118-438C-BAF3-F9ADFA8141E0}"/>
              </a:ext>
            </a:extLst>
          </p:cNvPr>
          <p:cNvGrpSpPr/>
          <p:nvPr/>
        </p:nvGrpSpPr>
        <p:grpSpPr>
          <a:xfrm>
            <a:off x="1102385" y="280689"/>
            <a:ext cx="4348836" cy="890625"/>
            <a:chOff x="1102385" y="280689"/>
            <a:chExt cx="4348836" cy="890625"/>
          </a:xfrm>
        </p:grpSpPr>
        <p:sp>
          <p:nvSpPr>
            <p:cNvPr id="70" name="矩形: 圆角 69">
              <a:extLst>
                <a:ext uri="{FF2B5EF4-FFF2-40B4-BE49-F238E27FC236}">
                  <a16:creationId xmlns:a16="http://schemas.microsoft.com/office/drawing/2014/main" id="{2FFE60EE-B0C4-4D7E-AF1B-AE1544457A56}"/>
                </a:ext>
              </a:extLst>
            </p:cNvPr>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1" name="文本框 70">
              <a:extLst>
                <a:ext uri="{FF2B5EF4-FFF2-40B4-BE49-F238E27FC236}">
                  <a16:creationId xmlns:a16="http://schemas.microsoft.com/office/drawing/2014/main" id="{0DA2777E-2F99-4CA4-9E7D-6C6DB18D4311}"/>
                </a:ext>
              </a:extLst>
            </p:cNvPr>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自 我 </a:t>
              </a:r>
              <a:r>
                <a:rPr lang="zh-CN" altLang="en-US" sz="4000" dirty="0">
                  <a:solidFill>
                    <a:schemeClr val="bg1"/>
                  </a:solidFill>
                  <a:latin typeface="思源黑体 Heavy" panose="020B0A00000000000000" pitchFamily="34" charset="-122"/>
                  <a:ea typeface="思源黑体 Heavy" panose="020B0A00000000000000" pitchFamily="34" charset="-122"/>
                </a:rPr>
                <a:t>评 价 分 析</a:t>
              </a:r>
            </a:p>
          </p:txBody>
        </p:sp>
        <p:sp>
          <p:nvSpPr>
            <p:cNvPr id="74" name="弧形 73">
              <a:extLst>
                <a:ext uri="{FF2B5EF4-FFF2-40B4-BE49-F238E27FC236}">
                  <a16:creationId xmlns:a16="http://schemas.microsoft.com/office/drawing/2014/main" id="{9CD41582-7775-40B4-8584-215B0E8C0E97}"/>
                </a:ext>
              </a:extLst>
            </p:cNvPr>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1" name="星形: 四角 80">
              <a:extLst>
                <a:ext uri="{FF2B5EF4-FFF2-40B4-BE49-F238E27FC236}">
                  <a16:creationId xmlns:a16="http://schemas.microsoft.com/office/drawing/2014/main" id="{F45DA5A9-DFCA-48EF-AEAF-CA76037C7D48}"/>
                </a:ext>
              </a:extLst>
            </p:cNvPr>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星形: 四角 82">
              <a:extLst>
                <a:ext uri="{FF2B5EF4-FFF2-40B4-BE49-F238E27FC236}">
                  <a16:creationId xmlns:a16="http://schemas.microsoft.com/office/drawing/2014/main" id="{C237BAF2-1FDE-4E99-B149-C019F2925D87}"/>
                </a:ext>
              </a:extLst>
            </p:cNvPr>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extLst>
      <p:ext uri="{BB962C8B-B14F-4D97-AF65-F5344CB8AC3E}">
        <p14:creationId xmlns:p14="http://schemas.microsoft.com/office/powerpoint/2010/main" val="2840245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2ADF4F7-7C49-43CE-9485-E16FD3A688E0}"/>
              </a:ext>
            </a:extLst>
          </p:cNvPr>
          <p:cNvPicPr>
            <a:picLocks noChangeAspect="1"/>
          </p:cNvPicPr>
          <p:nvPr/>
        </p:nvPicPr>
        <p:blipFill>
          <a:blip r:embed="rId3" cstate="screen">
            <a:duotone>
              <a:prstClr val="black"/>
              <a:schemeClr val="tx1">
                <a:lumMod val="95000"/>
                <a:lumOff val="5000"/>
                <a:tint val="45000"/>
                <a:satMod val="400000"/>
              </a:schemeClr>
            </a:duotone>
            <a:alphaModFix amt="35000"/>
            <a:extLst>
              <a:ext uri="{28A0092B-C50C-407E-A947-70E740481C1C}">
                <a14:useLocalDpi xmlns:a14="http://schemas.microsoft.com/office/drawing/2010/main"/>
              </a:ext>
            </a:extLst>
          </a:blip>
          <a:stretch>
            <a:fillRect/>
          </a:stretch>
        </p:blipFill>
        <p:spPr>
          <a:xfrm>
            <a:off x="7239000" y="421606"/>
            <a:ext cx="4952999" cy="6436394"/>
          </a:xfrm>
          <a:prstGeom prst="rect">
            <a:avLst/>
          </a:prstGeom>
        </p:spPr>
      </p:pic>
      <p:sp>
        <p:nvSpPr>
          <p:cNvPr id="8" name="文本框 7">
            <a:extLst>
              <a:ext uri="{FF2B5EF4-FFF2-40B4-BE49-F238E27FC236}">
                <a16:creationId xmlns:a16="http://schemas.microsoft.com/office/drawing/2014/main" id="{B4701B58-0C7E-4D64-8EF0-123055BDD86D}"/>
              </a:ext>
            </a:extLst>
          </p:cNvPr>
          <p:cNvSpPr txBox="1"/>
          <p:nvPr/>
        </p:nvSpPr>
        <p:spPr>
          <a:xfrm>
            <a:off x="-203200" y="1655856"/>
            <a:ext cx="3612043" cy="2646878"/>
          </a:xfrm>
          <a:prstGeom prst="rect">
            <a:avLst/>
          </a:prstGeom>
          <a:noFill/>
        </p:spPr>
        <p:txBody>
          <a:bodyPr wrap="square" rtlCol="0">
            <a:spAutoFit/>
          </a:bodyPr>
          <a:lstStyle/>
          <a:p>
            <a:pPr algn="ctr"/>
            <a:r>
              <a:rPr lang="en-US" altLang="zh-CN" sz="16600" dirty="0">
                <a:ln w="15875">
                  <a:noFill/>
                </a:ln>
                <a:solidFill>
                  <a:schemeClr val="bg1"/>
                </a:solidFill>
                <a:latin typeface="思源黑体 Heavy" panose="020B0A00000000000000" pitchFamily="34" charset="-122"/>
                <a:ea typeface="思源黑体 Heavy" panose="020B0A00000000000000" pitchFamily="34" charset="-122"/>
              </a:rPr>
              <a:t>0</a:t>
            </a:r>
            <a:r>
              <a:rPr lang="en-US" altLang="zh-CN" sz="16600" dirty="0">
                <a:ln w="15875">
                  <a:noFill/>
                </a:ln>
                <a:solidFill>
                  <a:srgbClr val="01BC3B"/>
                </a:solidFill>
                <a:latin typeface="思源黑体 Heavy" panose="020B0A00000000000000" pitchFamily="34" charset="-122"/>
                <a:ea typeface="思源黑体 Heavy" panose="020B0A00000000000000" pitchFamily="34" charset="-122"/>
              </a:rPr>
              <a:t>3</a:t>
            </a:r>
            <a:endParaRPr lang="zh-CN" altLang="en-US" sz="16600" dirty="0">
              <a:ln w="15875">
                <a:noFill/>
              </a:ln>
              <a:solidFill>
                <a:srgbClr val="01BC3B"/>
              </a:solidFill>
              <a:latin typeface="思源黑体 Heavy" panose="020B0A00000000000000" pitchFamily="34" charset="-122"/>
              <a:ea typeface="思源黑体 Heavy" panose="020B0A00000000000000" pitchFamily="34" charset="-122"/>
            </a:endParaRPr>
          </a:p>
        </p:txBody>
      </p:sp>
      <p:sp>
        <p:nvSpPr>
          <p:cNvPr id="9" name="文本框 8">
            <a:extLst>
              <a:ext uri="{FF2B5EF4-FFF2-40B4-BE49-F238E27FC236}">
                <a16:creationId xmlns:a16="http://schemas.microsoft.com/office/drawing/2014/main" id="{0B4FB3F8-2E21-48CE-A9E4-BE24EBD0D162}"/>
              </a:ext>
            </a:extLst>
          </p:cNvPr>
          <p:cNvSpPr txBox="1"/>
          <p:nvPr/>
        </p:nvSpPr>
        <p:spPr>
          <a:xfrm>
            <a:off x="2760783" y="2598003"/>
            <a:ext cx="5278318" cy="830997"/>
          </a:xfrm>
          <a:prstGeom prst="rect">
            <a:avLst/>
          </a:prstGeom>
          <a:noFill/>
        </p:spPr>
        <p:txBody>
          <a:bodyPr wrap="square" rtlCol="0">
            <a:spAutoFit/>
          </a:bodyPr>
          <a:lstStyle/>
          <a:p>
            <a:pPr algn="ctr"/>
            <a:r>
              <a:rPr lang="zh-CN" altLang="en-US" sz="4800" b="1" dirty="0">
                <a:solidFill>
                  <a:srgbClr val="01BC3B"/>
                </a:solidFill>
                <a:latin typeface="思源黑体 CN Regular" panose="020B0500000000000000" pitchFamily="34" charset="-122"/>
                <a:ea typeface="思源黑体 CN Regular" panose="020B0500000000000000" pitchFamily="34" charset="-122"/>
              </a:rPr>
              <a:t>工 作 </a:t>
            </a:r>
            <a:r>
              <a:rPr lang="zh-CN" altLang="en-US" sz="4800" b="1" dirty="0">
                <a:solidFill>
                  <a:schemeClr val="bg1"/>
                </a:solidFill>
                <a:latin typeface="思源黑体 CN Regular" panose="020B0500000000000000" pitchFamily="34" charset="-122"/>
                <a:ea typeface="思源黑体 CN Regular" panose="020B0500000000000000" pitchFamily="34" charset="-122"/>
              </a:rPr>
              <a:t>方 面 体 会</a:t>
            </a:r>
          </a:p>
        </p:txBody>
      </p:sp>
      <p:sp>
        <p:nvSpPr>
          <p:cNvPr id="10" name="弧形 9">
            <a:extLst>
              <a:ext uri="{FF2B5EF4-FFF2-40B4-BE49-F238E27FC236}">
                <a16:creationId xmlns:a16="http://schemas.microsoft.com/office/drawing/2014/main" id="{ADA9C5A8-69A2-4A55-A60E-AE618FED135D}"/>
              </a:ext>
            </a:extLst>
          </p:cNvPr>
          <p:cNvSpPr/>
          <p:nvPr/>
        </p:nvSpPr>
        <p:spPr>
          <a:xfrm>
            <a:off x="1854200" y="1887597"/>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星形: 四角 10">
            <a:extLst>
              <a:ext uri="{FF2B5EF4-FFF2-40B4-BE49-F238E27FC236}">
                <a16:creationId xmlns:a16="http://schemas.microsoft.com/office/drawing/2014/main" id="{C22DA64B-C83A-4EE2-A089-92AF983FFB48}"/>
              </a:ext>
            </a:extLst>
          </p:cNvPr>
          <p:cNvSpPr/>
          <p:nvPr/>
        </p:nvSpPr>
        <p:spPr>
          <a:xfrm>
            <a:off x="2498702" y="1787686"/>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星形: 四角 11">
            <a:extLst>
              <a:ext uri="{FF2B5EF4-FFF2-40B4-BE49-F238E27FC236}">
                <a16:creationId xmlns:a16="http://schemas.microsoft.com/office/drawing/2014/main" id="{6445128B-98D6-4823-BCA0-CE7D731F6D42}"/>
              </a:ext>
            </a:extLst>
          </p:cNvPr>
          <p:cNvSpPr/>
          <p:nvPr/>
        </p:nvSpPr>
        <p:spPr>
          <a:xfrm>
            <a:off x="2834846" y="2035646"/>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a:extLst>
              <a:ext uri="{FF2B5EF4-FFF2-40B4-BE49-F238E27FC236}">
                <a16:creationId xmlns:a16="http://schemas.microsoft.com/office/drawing/2014/main" id="{0A82C1FE-02BF-4C38-870E-FC4F57F71CD6}"/>
              </a:ext>
            </a:extLst>
          </p:cNvPr>
          <p:cNvSpPr txBox="1"/>
          <p:nvPr/>
        </p:nvSpPr>
        <p:spPr>
          <a:xfrm>
            <a:off x="3153259" y="3448870"/>
            <a:ext cx="4555641" cy="396959"/>
          </a:xfrm>
          <a:prstGeom prst="rect">
            <a:avLst/>
          </a:prstGeom>
          <a:noFill/>
        </p:spPr>
        <p:txBody>
          <a:bodyPr wrap="square" rtlCol="0">
            <a:spAutoFit/>
          </a:bodyPr>
          <a:lstStyle/>
          <a:p>
            <a:pPr algn="dist"/>
            <a:r>
              <a:rPr lang="en-US" altLang="zh-CN" sz="2000" b="1" dirty="0">
                <a:solidFill>
                  <a:schemeClr val="bg1"/>
                </a:solidFill>
                <a:latin typeface="思源黑体 CN Regular" panose="020B0500000000000000" pitchFamily="34" charset="-122"/>
                <a:ea typeface="思源黑体 CN Regular" panose="020B0500000000000000" pitchFamily="34" charset="-122"/>
              </a:rPr>
              <a:t>M A R K E T    </a:t>
            </a:r>
            <a:r>
              <a:rPr lang="en-US" altLang="zh-CN" sz="2000" b="1" dirty="0">
                <a:solidFill>
                  <a:srgbClr val="02B935"/>
                </a:solidFill>
                <a:latin typeface="思源黑体 CN Regular" panose="020B0500000000000000" pitchFamily="34" charset="-122"/>
                <a:ea typeface="思源黑体 CN Regular" panose="020B0500000000000000" pitchFamily="34" charset="-122"/>
              </a:rPr>
              <a:t>W O R K    R E P O R T</a:t>
            </a:r>
            <a:endParaRPr lang="zh-CN" altLang="en-US" sz="2000" b="1" dirty="0">
              <a:solidFill>
                <a:srgbClr val="02B935"/>
              </a:solidFill>
              <a:latin typeface="思源黑体 CN Regular" panose="020B0500000000000000" pitchFamily="34" charset="-122"/>
              <a:ea typeface="思源黑体 CN Regular" panose="020B0500000000000000" pitchFamily="34" charset="-122"/>
            </a:endParaRPr>
          </a:p>
        </p:txBody>
      </p:sp>
      <p:grpSp>
        <p:nvGrpSpPr>
          <p:cNvPr id="15" name="组合 14">
            <a:extLst>
              <a:ext uri="{FF2B5EF4-FFF2-40B4-BE49-F238E27FC236}">
                <a16:creationId xmlns:a16="http://schemas.microsoft.com/office/drawing/2014/main" id="{0869A3BF-F553-475B-B71E-FF5BFD69C9FC}"/>
              </a:ext>
            </a:extLst>
          </p:cNvPr>
          <p:cNvGrpSpPr/>
          <p:nvPr/>
        </p:nvGrpSpPr>
        <p:grpSpPr>
          <a:xfrm>
            <a:off x="514081" y="5608544"/>
            <a:ext cx="1251219" cy="732844"/>
            <a:chOff x="10629900" y="309841"/>
            <a:chExt cx="1251219" cy="732844"/>
          </a:xfrm>
        </p:grpSpPr>
        <p:sp>
          <p:nvSpPr>
            <p:cNvPr id="16" name="椭圆 15">
              <a:extLst>
                <a:ext uri="{FF2B5EF4-FFF2-40B4-BE49-F238E27FC236}">
                  <a16:creationId xmlns:a16="http://schemas.microsoft.com/office/drawing/2014/main" id="{ACB57E28-2F9C-4975-99A9-D3B7A16F6110}"/>
                </a:ext>
              </a:extLst>
            </p:cNvPr>
            <p:cNvSpPr/>
            <p:nvPr/>
          </p:nvSpPr>
          <p:spPr>
            <a:xfrm flipH="1">
              <a:off x="11809119" y="30984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FFDBC693-C045-43CC-A3A5-479C01C5ECC3}"/>
                </a:ext>
              </a:extLst>
            </p:cNvPr>
            <p:cNvSpPr/>
            <p:nvPr/>
          </p:nvSpPr>
          <p:spPr>
            <a:xfrm flipH="1">
              <a:off x="11809119" y="64026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543A2ACA-062A-4B2B-AAC7-260B336A00EA}"/>
                </a:ext>
              </a:extLst>
            </p:cNvPr>
            <p:cNvSpPr/>
            <p:nvPr/>
          </p:nvSpPr>
          <p:spPr>
            <a:xfrm flipH="1">
              <a:off x="11809119" y="970685"/>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2CD7B64C-3D60-4DEE-92D0-6C41566333C6}"/>
                </a:ext>
              </a:extLst>
            </p:cNvPr>
            <p:cNvSpPr/>
            <p:nvPr/>
          </p:nvSpPr>
          <p:spPr>
            <a:xfrm flipH="1">
              <a:off x="11514315" y="30984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A8F38ED1-2C88-4062-A297-5B1E270487A4}"/>
                </a:ext>
              </a:extLst>
            </p:cNvPr>
            <p:cNvSpPr/>
            <p:nvPr/>
          </p:nvSpPr>
          <p:spPr>
            <a:xfrm flipH="1">
              <a:off x="11514315" y="64026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E8F9D9E5-6300-4899-A3C9-40B857BB968B}"/>
                </a:ext>
              </a:extLst>
            </p:cNvPr>
            <p:cNvSpPr/>
            <p:nvPr/>
          </p:nvSpPr>
          <p:spPr>
            <a:xfrm flipH="1">
              <a:off x="11514315" y="970685"/>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a:extLst>
                <a:ext uri="{FF2B5EF4-FFF2-40B4-BE49-F238E27FC236}">
                  <a16:creationId xmlns:a16="http://schemas.microsoft.com/office/drawing/2014/main" id="{9CFF297D-D9AA-4F43-846C-D4128D6BE333}"/>
                </a:ext>
              </a:extLst>
            </p:cNvPr>
            <p:cNvSpPr/>
            <p:nvPr/>
          </p:nvSpPr>
          <p:spPr>
            <a:xfrm flipH="1">
              <a:off x="11219510" y="30984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椭圆 22">
              <a:extLst>
                <a:ext uri="{FF2B5EF4-FFF2-40B4-BE49-F238E27FC236}">
                  <a16:creationId xmlns:a16="http://schemas.microsoft.com/office/drawing/2014/main" id="{8FC9DD75-3D05-4EB8-93C3-1F74B030F963}"/>
                </a:ext>
              </a:extLst>
            </p:cNvPr>
            <p:cNvSpPr/>
            <p:nvPr/>
          </p:nvSpPr>
          <p:spPr>
            <a:xfrm flipH="1">
              <a:off x="11219510" y="64026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椭圆 23">
              <a:extLst>
                <a:ext uri="{FF2B5EF4-FFF2-40B4-BE49-F238E27FC236}">
                  <a16:creationId xmlns:a16="http://schemas.microsoft.com/office/drawing/2014/main" id="{DF7077B7-8989-4E55-8247-89FBACEF0090}"/>
                </a:ext>
              </a:extLst>
            </p:cNvPr>
            <p:cNvSpPr/>
            <p:nvPr/>
          </p:nvSpPr>
          <p:spPr>
            <a:xfrm flipH="1">
              <a:off x="11219510" y="970685"/>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椭圆 24">
              <a:extLst>
                <a:ext uri="{FF2B5EF4-FFF2-40B4-BE49-F238E27FC236}">
                  <a16:creationId xmlns:a16="http://schemas.microsoft.com/office/drawing/2014/main" id="{852F6EE3-A0A8-4A34-B0D3-C476AE0FC567}"/>
                </a:ext>
              </a:extLst>
            </p:cNvPr>
            <p:cNvSpPr/>
            <p:nvPr/>
          </p:nvSpPr>
          <p:spPr>
            <a:xfrm flipH="1">
              <a:off x="10924705" y="30984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椭圆 25">
              <a:extLst>
                <a:ext uri="{FF2B5EF4-FFF2-40B4-BE49-F238E27FC236}">
                  <a16:creationId xmlns:a16="http://schemas.microsoft.com/office/drawing/2014/main" id="{580BFFFD-A7C8-481E-B7EE-E01B7A1789C6}"/>
                </a:ext>
              </a:extLst>
            </p:cNvPr>
            <p:cNvSpPr/>
            <p:nvPr/>
          </p:nvSpPr>
          <p:spPr>
            <a:xfrm flipH="1">
              <a:off x="10924705" y="64026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椭圆 26">
              <a:extLst>
                <a:ext uri="{FF2B5EF4-FFF2-40B4-BE49-F238E27FC236}">
                  <a16:creationId xmlns:a16="http://schemas.microsoft.com/office/drawing/2014/main" id="{078AA062-BF48-4B58-A94E-9F84BB5AF54C}"/>
                </a:ext>
              </a:extLst>
            </p:cNvPr>
            <p:cNvSpPr/>
            <p:nvPr/>
          </p:nvSpPr>
          <p:spPr>
            <a:xfrm flipH="1">
              <a:off x="10924705" y="970685"/>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椭圆 27">
              <a:extLst>
                <a:ext uri="{FF2B5EF4-FFF2-40B4-BE49-F238E27FC236}">
                  <a16:creationId xmlns:a16="http://schemas.microsoft.com/office/drawing/2014/main" id="{F2926A8C-9D4C-4189-9AE7-0E7DF964088A}"/>
                </a:ext>
              </a:extLst>
            </p:cNvPr>
            <p:cNvSpPr/>
            <p:nvPr/>
          </p:nvSpPr>
          <p:spPr>
            <a:xfrm flipH="1">
              <a:off x="10629900" y="30984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椭圆 28">
              <a:extLst>
                <a:ext uri="{FF2B5EF4-FFF2-40B4-BE49-F238E27FC236}">
                  <a16:creationId xmlns:a16="http://schemas.microsoft.com/office/drawing/2014/main" id="{C732F76B-CA18-4326-B483-A42C6AD67A17}"/>
                </a:ext>
              </a:extLst>
            </p:cNvPr>
            <p:cNvSpPr/>
            <p:nvPr/>
          </p:nvSpPr>
          <p:spPr>
            <a:xfrm flipH="1">
              <a:off x="10629900" y="64026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椭圆 29">
              <a:extLst>
                <a:ext uri="{FF2B5EF4-FFF2-40B4-BE49-F238E27FC236}">
                  <a16:creationId xmlns:a16="http://schemas.microsoft.com/office/drawing/2014/main" id="{85536AE3-BF90-41CD-88DD-D7161A3BCB17}"/>
                </a:ext>
              </a:extLst>
            </p:cNvPr>
            <p:cNvSpPr/>
            <p:nvPr/>
          </p:nvSpPr>
          <p:spPr>
            <a:xfrm flipH="1">
              <a:off x="10629900" y="970685"/>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2" name="星形: 四角 31">
            <a:extLst>
              <a:ext uri="{FF2B5EF4-FFF2-40B4-BE49-F238E27FC236}">
                <a16:creationId xmlns:a16="http://schemas.microsoft.com/office/drawing/2014/main" id="{C017F8DF-2C6E-4D0E-BD6C-FE71480CA3B4}"/>
              </a:ext>
            </a:extLst>
          </p:cNvPr>
          <p:cNvSpPr/>
          <p:nvPr/>
        </p:nvSpPr>
        <p:spPr>
          <a:xfrm>
            <a:off x="3444710" y="715708"/>
            <a:ext cx="97092" cy="9709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a:extLst>
              <a:ext uri="{FF2B5EF4-FFF2-40B4-BE49-F238E27FC236}">
                <a16:creationId xmlns:a16="http://schemas.microsoft.com/office/drawing/2014/main" id="{5D39F097-5B9D-4FD7-A14C-90424791FD26}"/>
              </a:ext>
            </a:extLst>
          </p:cNvPr>
          <p:cNvSpPr/>
          <p:nvPr/>
        </p:nvSpPr>
        <p:spPr>
          <a:xfrm>
            <a:off x="5504437" y="1475317"/>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星形: 四角 36">
            <a:extLst>
              <a:ext uri="{FF2B5EF4-FFF2-40B4-BE49-F238E27FC236}">
                <a16:creationId xmlns:a16="http://schemas.microsoft.com/office/drawing/2014/main" id="{2A748D7B-0B15-4E57-9905-46598E9E3249}"/>
              </a:ext>
            </a:extLst>
          </p:cNvPr>
          <p:cNvSpPr/>
          <p:nvPr/>
        </p:nvSpPr>
        <p:spPr>
          <a:xfrm>
            <a:off x="6239333" y="1978977"/>
            <a:ext cx="191414" cy="191414"/>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文本框 39">
            <a:extLst>
              <a:ext uri="{FF2B5EF4-FFF2-40B4-BE49-F238E27FC236}">
                <a16:creationId xmlns:a16="http://schemas.microsoft.com/office/drawing/2014/main" id="{4A50458D-79CB-466B-8006-BEB61FD2372D}"/>
              </a:ext>
            </a:extLst>
          </p:cNvPr>
          <p:cNvSpPr txBox="1"/>
          <p:nvPr/>
        </p:nvSpPr>
        <p:spPr>
          <a:xfrm>
            <a:off x="1981997" y="6251584"/>
            <a:ext cx="8228006" cy="381964"/>
          </a:xfrm>
          <a:prstGeom prst="rect">
            <a:avLst/>
          </a:prstGeom>
          <a:noFill/>
        </p:spPr>
        <p:txBody>
          <a:bodyPr wrap="square" rtlCol="0">
            <a:spAutoFit/>
          </a:bodyPr>
          <a:lstStyle/>
          <a:p>
            <a:pPr algn="ct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amet, consectetuer adipiscing elit. Maecenas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congue</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massa. </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41" name="星形: 四角 40">
            <a:extLst>
              <a:ext uri="{FF2B5EF4-FFF2-40B4-BE49-F238E27FC236}">
                <a16:creationId xmlns:a16="http://schemas.microsoft.com/office/drawing/2014/main" id="{69DA03F8-2F60-443A-836A-7488A30D0A0F}"/>
              </a:ext>
            </a:extLst>
          </p:cNvPr>
          <p:cNvSpPr/>
          <p:nvPr/>
        </p:nvSpPr>
        <p:spPr>
          <a:xfrm>
            <a:off x="8039101" y="1006477"/>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星形: 四角 41">
            <a:extLst>
              <a:ext uri="{FF2B5EF4-FFF2-40B4-BE49-F238E27FC236}">
                <a16:creationId xmlns:a16="http://schemas.microsoft.com/office/drawing/2014/main" id="{0ED977AA-D528-4D19-B400-6C4D2A9D5E58}"/>
              </a:ext>
            </a:extLst>
          </p:cNvPr>
          <p:cNvSpPr/>
          <p:nvPr/>
        </p:nvSpPr>
        <p:spPr>
          <a:xfrm>
            <a:off x="10557800" y="907122"/>
            <a:ext cx="191414" cy="191414"/>
          </a:xfrm>
          <a:prstGeom prst="star4">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a:extLst>
              <a:ext uri="{FF2B5EF4-FFF2-40B4-BE49-F238E27FC236}">
                <a16:creationId xmlns:a16="http://schemas.microsoft.com/office/drawing/2014/main" id="{35469462-C911-496B-9E59-69D19DC75AD3}"/>
              </a:ext>
            </a:extLst>
          </p:cNvPr>
          <p:cNvSpPr/>
          <p:nvPr/>
        </p:nvSpPr>
        <p:spPr>
          <a:xfrm>
            <a:off x="11697450" y="1978977"/>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19607462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A062A2DC-5827-45C7-B135-94571430829A}"/>
              </a:ext>
            </a:extLst>
          </p:cNvPr>
          <p:cNvCxnSpPr>
            <a:cxnSpLocks/>
          </p:cNvCxnSpPr>
          <p:nvPr/>
        </p:nvCxnSpPr>
        <p:spPr>
          <a:xfrm>
            <a:off x="3556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B1605FBF-0781-46CE-861E-D54B67BC6FE6}"/>
              </a:ext>
            </a:extLst>
          </p:cNvPr>
          <p:cNvCxnSpPr>
            <a:cxnSpLocks/>
          </p:cNvCxnSpPr>
          <p:nvPr/>
        </p:nvCxnSpPr>
        <p:spPr>
          <a:xfrm>
            <a:off x="3556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AABECCA9-1618-40EE-A4BF-413AD4BCBFD0}"/>
              </a:ext>
            </a:extLst>
          </p:cNvPr>
          <p:cNvCxnSpPr>
            <a:cxnSpLocks/>
          </p:cNvCxnSpPr>
          <p:nvPr/>
        </p:nvCxnSpPr>
        <p:spPr>
          <a:xfrm>
            <a:off x="3556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6E78F815-C75A-4013-8E9F-7C75C2D524AE}"/>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a:extLst>
              <a:ext uri="{FF2B5EF4-FFF2-40B4-BE49-F238E27FC236}">
                <a16:creationId xmlns:a16="http://schemas.microsoft.com/office/drawing/2014/main" id="{58C6A710-8F71-47D9-9493-67670AE6F6B2}"/>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8CCF1032-C4FA-4FBC-9935-2A163D99965E}"/>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椭圆 11">
            <a:extLst>
              <a:ext uri="{FF2B5EF4-FFF2-40B4-BE49-F238E27FC236}">
                <a16:creationId xmlns:a16="http://schemas.microsoft.com/office/drawing/2014/main" id="{A56584E4-84A8-4E1C-8684-6BBD86797CD8}"/>
              </a:ext>
            </a:extLst>
          </p:cNvPr>
          <p:cNvSpPr/>
          <p:nvPr/>
        </p:nvSpPr>
        <p:spPr>
          <a:xfrm flipH="1">
            <a:off x="70254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a:extLst>
              <a:ext uri="{FF2B5EF4-FFF2-40B4-BE49-F238E27FC236}">
                <a16:creationId xmlns:a16="http://schemas.microsoft.com/office/drawing/2014/main" id="{D338F410-8A31-4F07-B7FD-27233A04796E}"/>
              </a:ext>
            </a:extLst>
          </p:cNvPr>
          <p:cNvSpPr/>
          <p:nvPr/>
        </p:nvSpPr>
        <p:spPr>
          <a:xfrm flipH="1">
            <a:off x="70254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CEAB7D13-6096-4750-AB3D-8B5CCC6ECED3}"/>
              </a:ext>
            </a:extLst>
          </p:cNvPr>
          <p:cNvSpPr/>
          <p:nvPr/>
        </p:nvSpPr>
        <p:spPr>
          <a:xfrm flipH="1">
            <a:off x="67306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0413AEE4-675A-4AF1-9DFB-DD92866327F5}"/>
              </a:ext>
            </a:extLst>
          </p:cNvPr>
          <p:cNvSpPr/>
          <p:nvPr/>
        </p:nvSpPr>
        <p:spPr>
          <a:xfrm flipH="1">
            <a:off x="67306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3243533C-2B67-4E26-89B3-E0573693F2D0}"/>
              </a:ext>
            </a:extLst>
          </p:cNvPr>
          <p:cNvSpPr/>
          <p:nvPr/>
        </p:nvSpPr>
        <p:spPr>
          <a:xfrm flipH="1">
            <a:off x="64358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0D1081E5-2E19-4A8E-BF56-BBB7A8DD8BB8}"/>
              </a:ext>
            </a:extLst>
          </p:cNvPr>
          <p:cNvSpPr/>
          <p:nvPr/>
        </p:nvSpPr>
        <p:spPr>
          <a:xfrm flipH="1">
            <a:off x="64358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A890210F-BDF0-479C-89B2-EB3A2D03D3E0}"/>
              </a:ext>
            </a:extLst>
          </p:cNvPr>
          <p:cNvSpPr/>
          <p:nvPr/>
        </p:nvSpPr>
        <p:spPr>
          <a:xfrm flipH="1">
            <a:off x="61409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3A825502-A5F9-40E4-9FC2-37A7C12E261E}"/>
              </a:ext>
            </a:extLst>
          </p:cNvPr>
          <p:cNvSpPr/>
          <p:nvPr/>
        </p:nvSpPr>
        <p:spPr>
          <a:xfrm flipH="1">
            <a:off x="61409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42602D24-B49F-4E8C-A7B1-0A9DF937DDF2}"/>
              </a:ext>
            </a:extLst>
          </p:cNvPr>
          <p:cNvSpPr/>
          <p:nvPr/>
        </p:nvSpPr>
        <p:spPr>
          <a:xfrm flipH="1">
            <a:off x="58461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F07CB4A9-4277-40CF-8CD2-25F453A739B9}"/>
              </a:ext>
            </a:extLst>
          </p:cNvPr>
          <p:cNvSpPr/>
          <p:nvPr/>
        </p:nvSpPr>
        <p:spPr>
          <a:xfrm flipH="1">
            <a:off x="58461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26" name="直接连接符 25">
            <a:extLst>
              <a:ext uri="{FF2B5EF4-FFF2-40B4-BE49-F238E27FC236}">
                <a16:creationId xmlns:a16="http://schemas.microsoft.com/office/drawing/2014/main" id="{486CD7C5-9551-4DE9-9E21-0D37FA6DE4DC}"/>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2B2019A9-DD5C-44B1-90BB-CEB21BD5D912}"/>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84" name="矩形: 圆角 83">
            <a:extLst>
              <a:ext uri="{FF2B5EF4-FFF2-40B4-BE49-F238E27FC236}">
                <a16:creationId xmlns:a16="http://schemas.microsoft.com/office/drawing/2014/main" id="{F776A80A-312B-44CD-A268-F63BF1FA74ED}"/>
              </a:ext>
            </a:extLst>
          </p:cNvPr>
          <p:cNvSpPr/>
          <p:nvPr/>
        </p:nvSpPr>
        <p:spPr>
          <a:xfrm>
            <a:off x="6011358" y="2267032"/>
            <a:ext cx="380065" cy="87535"/>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9" name="文本框 38">
            <a:extLst>
              <a:ext uri="{FF2B5EF4-FFF2-40B4-BE49-F238E27FC236}">
                <a16:creationId xmlns:a16="http://schemas.microsoft.com/office/drawing/2014/main" id="{23D80336-BE20-40C5-9A9C-5D97BFEC036A}"/>
              </a:ext>
            </a:extLst>
          </p:cNvPr>
          <p:cNvSpPr txBox="1"/>
          <p:nvPr/>
        </p:nvSpPr>
        <p:spPr>
          <a:xfrm>
            <a:off x="5866275" y="1696124"/>
            <a:ext cx="993520" cy="830997"/>
          </a:xfrm>
          <a:prstGeom prst="rect">
            <a:avLst/>
          </a:prstGeom>
          <a:noFill/>
        </p:spPr>
        <p:txBody>
          <a:bodyPr wrap="square" rtlCol="0">
            <a:spAutoFit/>
          </a:bodyPr>
          <a:lstStyle/>
          <a:p>
            <a:pPr algn="ctr"/>
            <a:r>
              <a:rPr lang="en-US" altLang="zh-CN" sz="4800" dirty="0">
                <a:ln w="15875">
                  <a:noFill/>
                </a:ln>
                <a:solidFill>
                  <a:schemeClr val="bg1"/>
                </a:solidFill>
                <a:latin typeface="思源黑体 Heavy" panose="020B0A00000000000000" pitchFamily="34" charset="-122"/>
                <a:ea typeface="思源黑体 Heavy" panose="020B0A00000000000000" pitchFamily="34" charset="-122"/>
              </a:rPr>
              <a:t>01</a:t>
            </a:r>
            <a:endParaRPr lang="zh-CN" altLang="en-US" sz="4800" dirty="0">
              <a:ln w="15875">
                <a:noFill/>
              </a:ln>
              <a:solidFill>
                <a:schemeClr val="bg1"/>
              </a:solidFill>
              <a:latin typeface="思源黑体 Heavy" panose="020B0A00000000000000" pitchFamily="34" charset="-122"/>
              <a:ea typeface="思源黑体 Heavy" panose="020B0A00000000000000" pitchFamily="34" charset="-122"/>
            </a:endParaRPr>
          </a:p>
        </p:txBody>
      </p:sp>
      <p:sp>
        <p:nvSpPr>
          <p:cNvPr id="41" name="文本框 40">
            <a:extLst>
              <a:ext uri="{FF2B5EF4-FFF2-40B4-BE49-F238E27FC236}">
                <a16:creationId xmlns:a16="http://schemas.microsoft.com/office/drawing/2014/main" id="{6A98EEEA-5C5A-4CF7-87CF-AEB9284C70EE}"/>
              </a:ext>
            </a:extLst>
          </p:cNvPr>
          <p:cNvSpPr txBox="1"/>
          <p:nvPr/>
        </p:nvSpPr>
        <p:spPr>
          <a:xfrm>
            <a:off x="7259393" y="2062442"/>
            <a:ext cx="4027663"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p>
        </p:txBody>
      </p:sp>
      <p:sp>
        <p:nvSpPr>
          <p:cNvPr id="42" name="文本框 41">
            <a:extLst>
              <a:ext uri="{FF2B5EF4-FFF2-40B4-BE49-F238E27FC236}">
                <a16:creationId xmlns:a16="http://schemas.microsoft.com/office/drawing/2014/main" id="{860B7A54-72A6-4D87-9A89-2F878CEF1D90}"/>
              </a:ext>
            </a:extLst>
          </p:cNvPr>
          <p:cNvSpPr txBox="1"/>
          <p:nvPr/>
        </p:nvSpPr>
        <p:spPr>
          <a:xfrm>
            <a:off x="7259394" y="1583234"/>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p>
        </p:txBody>
      </p:sp>
      <p:sp>
        <p:nvSpPr>
          <p:cNvPr id="43" name="弧形 42">
            <a:extLst>
              <a:ext uri="{FF2B5EF4-FFF2-40B4-BE49-F238E27FC236}">
                <a16:creationId xmlns:a16="http://schemas.microsoft.com/office/drawing/2014/main" id="{BCA2DE70-B752-4E28-96CF-3045859C4BE2}"/>
              </a:ext>
            </a:extLst>
          </p:cNvPr>
          <p:cNvSpPr/>
          <p:nvPr/>
        </p:nvSpPr>
        <p:spPr>
          <a:xfrm>
            <a:off x="9159245" y="1426939"/>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a:extLst>
              <a:ext uri="{FF2B5EF4-FFF2-40B4-BE49-F238E27FC236}">
                <a16:creationId xmlns:a16="http://schemas.microsoft.com/office/drawing/2014/main" id="{9FA2C391-AD33-43E0-8979-E5C4525A5B36}"/>
              </a:ext>
            </a:extLst>
          </p:cNvPr>
          <p:cNvSpPr/>
          <p:nvPr/>
        </p:nvSpPr>
        <p:spPr>
          <a:xfrm>
            <a:off x="9470562" y="1307867"/>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星形: 四角 44">
            <a:extLst>
              <a:ext uri="{FF2B5EF4-FFF2-40B4-BE49-F238E27FC236}">
                <a16:creationId xmlns:a16="http://schemas.microsoft.com/office/drawing/2014/main" id="{4A044C60-C381-494F-813A-54B45F9780AF}"/>
              </a:ext>
            </a:extLst>
          </p:cNvPr>
          <p:cNvSpPr/>
          <p:nvPr/>
        </p:nvSpPr>
        <p:spPr>
          <a:xfrm>
            <a:off x="9788984" y="1253003"/>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矩形: 圆角 82">
            <a:extLst>
              <a:ext uri="{FF2B5EF4-FFF2-40B4-BE49-F238E27FC236}">
                <a16:creationId xmlns:a16="http://schemas.microsoft.com/office/drawing/2014/main" id="{8A177350-6E43-48AA-A39A-3DE655DA6244}"/>
              </a:ext>
            </a:extLst>
          </p:cNvPr>
          <p:cNvSpPr/>
          <p:nvPr/>
        </p:nvSpPr>
        <p:spPr>
          <a:xfrm>
            <a:off x="6011358" y="3771392"/>
            <a:ext cx="380065" cy="87535"/>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文本框 57">
            <a:extLst>
              <a:ext uri="{FF2B5EF4-FFF2-40B4-BE49-F238E27FC236}">
                <a16:creationId xmlns:a16="http://schemas.microsoft.com/office/drawing/2014/main" id="{4DC3E5A4-0FA5-4D7B-A24C-A845494807CF}"/>
              </a:ext>
            </a:extLst>
          </p:cNvPr>
          <p:cNvSpPr txBox="1"/>
          <p:nvPr/>
        </p:nvSpPr>
        <p:spPr>
          <a:xfrm>
            <a:off x="5866275" y="3196634"/>
            <a:ext cx="993520" cy="830997"/>
          </a:xfrm>
          <a:prstGeom prst="rect">
            <a:avLst/>
          </a:prstGeom>
          <a:noFill/>
        </p:spPr>
        <p:txBody>
          <a:bodyPr wrap="square" rtlCol="0">
            <a:spAutoFit/>
          </a:bodyPr>
          <a:lstStyle/>
          <a:p>
            <a:pPr algn="ctr"/>
            <a:r>
              <a:rPr lang="en-US" altLang="zh-CN" sz="4800" dirty="0">
                <a:ln w="15875">
                  <a:noFill/>
                </a:ln>
                <a:solidFill>
                  <a:schemeClr val="bg1"/>
                </a:solidFill>
                <a:latin typeface="思源黑体 Heavy" panose="020B0A00000000000000" pitchFamily="34" charset="-122"/>
                <a:ea typeface="思源黑体 Heavy" panose="020B0A00000000000000" pitchFamily="34" charset="-122"/>
              </a:rPr>
              <a:t>02</a:t>
            </a:r>
            <a:endParaRPr lang="zh-CN" altLang="en-US" sz="4800" dirty="0">
              <a:ln w="15875">
                <a:noFill/>
              </a:ln>
              <a:solidFill>
                <a:schemeClr val="bg1"/>
              </a:solidFill>
              <a:latin typeface="思源黑体 Heavy" panose="020B0A00000000000000" pitchFamily="34" charset="-122"/>
              <a:ea typeface="思源黑体 Heavy" panose="020B0A00000000000000" pitchFamily="34" charset="-122"/>
            </a:endParaRPr>
          </a:p>
        </p:txBody>
      </p:sp>
      <p:sp>
        <p:nvSpPr>
          <p:cNvPr id="67" name="文本框 66">
            <a:extLst>
              <a:ext uri="{FF2B5EF4-FFF2-40B4-BE49-F238E27FC236}">
                <a16:creationId xmlns:a16="http://schemas.microsoft.com/office/drawing/2014/main" id="{1F3E9F83-584F-4091-81CB-79BC579E2954}"/>
              </a:ext>
            </a:extLst>
          </p:cNvPr>
          <p:cNvSpPr txBox="1"/>
          <p:nvPr/>
        </p:nvSpPr>
        <p:spPr>
          <a:xfrm>
            <a:off x="7259393" y="3562952"/>
            <a:ext cx="4027663"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p>
        </p:txBody>
      </p:sp>
      <p:sp>
        <p:nvSpPr>
          <p:cNvPr id="68" name="文本框 67">
            <a:extLst>
              <a:ext uri="{FF2B5EF4-FFF2-40B4-BE49-F238E27FC236}">
                <a16:creationId xmlns:a16="http://schemas.microsoft.com/office/drawing/2014/main" id="{0E3EF630-333A-4315-A3FE-785AE45869BC}"/>
              </a:ext>
            </a:extLst>
          </p:cNvPr>
          <p:cNvSpPr txBox="1"/>
          <p:nvPr/>
        </p:nvSpPr>
        <p:spPr>
          <a:xfrm>
            <a:off x="7259394" y="3083744"/>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p>
        </p:txBody>
      </p:sp>
      <p:sp>
        <p:nvSpPr>
          <p:cNvPr id="69" name="弧形 68">
            <a:extLst>
              <a:ext uri="{FF2B5EF4-FFF2-40B4-BE49-F238E27FC236}">
                <a16:creationId xmlns:a16="http://schemas.microsoft.com/office/drawing/2014/main" id="{C1024D70-C90F-441F-B03D-CD8AE02FD626}"/>
              </a:ext>
            </a:extLst>
          </p:cNvPr>
          <p:cNvSpPr/>
          <p:nvPr/>
        </p:nvSpPr>
        <p:spPr>
          <a:xfrm>
            <a:off x="9159245" y="2927449"/>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0" name="星形: 四角 69">
            <a:extLst>
              <a:ext uri="{FF2B5EF4-FFF2-40B4-BE49-F238E27FC236}">
                <a16:creationId xmlns:a16="http://schemas.microsoft.com/office/drawing/2014/main" id="{1D1B290C-FD1E-45D7-B5D7-7A9726B5D308}"/>
              </a:ext>
            </a:extLst>
          </p:cNvPr>
          <p:cNvSpPr/>
          <p:nvPr/>
        </p:nvSpPr>
        <p:spPr>
          <a:xfrm>
            <a:off x="9470562" y="2808377"/>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1" name="星形: 四角 70">
            <a:extLst>
              <a:ext uri="{FF2B5EF4-FFF2-40B4-BE49-F238E27FC236}">
                <a16:creationId xmlns:a16="http://schemas.microsoft.com/office/drawing/2014/main" id="{3265082C-8A69-44BC-A137-E518CB5F248A}"/>
              </a:ext>
            </a:extLst>
          </p:cNvPr>
          <p:cNvSpPr/>
          <p:nvPr/>
        </p:nvSpPr>
        <p:spPr>
          <a:xfrm>
            <a:off x="9788984" y="2753513"/>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矩形: 圆角 60">
            <a:extLst>
              <a:ext uri="{FF2B5EF4-FFF2-40B4-BE49-F238E27FC236}">
                <a16:creationId xmlns:a16="http://schemas.microsoft.com/office/drawing/2014/main" id="{AD5AA322-E9F1-43AE-91F8-418E067E91B2}"/>
              </a:ext>
            </a:extLst>
          </p:cNvPr>
          <p:cNvSpPr/>
          <p:nvPr/>
        </p:nvSpPr>
        <p:spPr>
          <a:xfrm>
            <a:off x="6011358" y="5275600"/>
            <a:ext cx="380065" cy="87535"/>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文本框 62">
            <a:extLst>
              <a:ext uri="{FF2B5EF4-FFF2-40B4-BE49-F238E27FC236}">
                <a16:creationId xmlns:a16="http://schemas.microsoft.com/office/drawing/2014/main" id="{517FCE85-11FC-4710-9656-D2E9BDB4A862}"/>
              </a:ext>
            </a:extLst>
          </p:cNvPr>
          <p:cNvSpPr txBox="1"/>
          <p:nvPr/>
        </p:nvSpPr>
        <p:spPr>
          <a:xfrm>
            <a:off x="5866275" y="4697144"/>
            <a:ext cx="993520" cy="830997"/>
          </a:xfrm>
          <a:prstGeom prst="rect">
            <a:avLst/>
          </a:prstGeom>
          <a:noFill/>
        </p:spPr>
        <p:txBody>
          <a:bodyPr wrap="square" rtlCol="0">
            <a:spAutoFit/>
          </a:bodyPr>
          <a:lstStyle/>
          <a:p>
            <a:pPr algn="ctr"/>
            <a:r>
              <a:rPr lang="en-US" altLang="zh-CN" sz="4800" dirty="0">
                <a:ln w="15875">
                  <a:noFill/>
                </a:ln>
                <a:solidFill>
                  <a:schemeClr val="bg1"/>
                </a:solidFill>
                <a:latin typeface="思源黑体 Heavy" panose="020B0A00000000000000" pitchFamily="34" charset="-122"/>
                <a:ea typeface="思源黑体 Heavy" panose="020B0A00000000000000" pitchFamily="34" charset="-122"/>
              </a:rPr>
              <a:t>03</a:t>
            </a:r>
            <a:endParaRPr lang="zh-CN" altLang="en-US" sz="4800" dirty="0">
              <a:ln w="15875">
                <a:noFill/>
              </a:ln>
              <a:solidFill>
                <a:schemeClr val="bg1"/>
              </a:solidFill>
              <a:latin typeface="思源黑体 Heavy" panose="020B0A00000000000000" pitchFamily="34" charset="-122"/>
              <a:ea typeface="思源黑体 Heavy" panose="020B0A00000000000000" pitchFamily="34" charset="-122"/>
            </a:endParaRPr>
          </a:p>
        </p:txBody>
      </p:sp>
      <p:sp>
        <p:nvSpPr>
          <p:cNvPr id="73" name="文本框 72">
            <a:extLst>
              <a:ext uri="{FF2B5EF4-FFF2-40B4-BE49-F238E27FC236}">
                <a16:creationId xmlns:a16="http://schemas.microsoft.com/office/drawing/2014/main" id="{759042E0-3917-456B-A076-1CA582019DDD}"/>
              </a:ext>
            </a:extLst>
          </p:cNvPr>
          <p:cNvSpPr txBox="1"/>
          <p:nvPr/>
        </p:nvSpPr>
        <p:spPr>
          <a:xfrm>
            <a:off x="7259393" y="5063462"/>
            <a:ext cx="4027663"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p>
        </p:txBody>
      </p:sp>
      <p:sp>
        <p:nvSpPr>
          <p:cNvPr id="74" name="文本框 73">
            <a:extLst>
              <a:ext uri="{FF2B5EF4-FFF2-40B4-BE49-F238E27FC236}">
                <a16:creationId xmlns:a16="http://schemas.microsoft.com/office/drawing/2014/main" id="{D8601E8A-D5F5-491E-B52C-2CA54504A75C}"/>
              </a:ext>
            </a:extLst>
          </p:cNvPr>
          <p:cNvSpPr txBox="1"/>
          <p:nvPr/>
        </p:nvSpPr>
        <p:spPr>
          <a:xfrm>
            <a:off x="7259394" y="4584254"/>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p>
        </p:txBody>
      </p:sp>
      <p:sp>
        <p:nvSpPr>
          <p:cNvPr id="75" name="弧形 74">
            <a:extLst>
              <a:ext uri="{FF2B5EF4-FFF2-40B4-BE49-F238E27FC236}">
                <a16:creationId xmlns:a16="http://schemas.microsoft.com/office/drawing/2014/main" id="{9EF15372-CD57-4E3F-A39E-2830EEF98694}"/>
              </a:ext>
            </a:extLst>
          </p:cNvPr>
          <p:cNvSpPr/>
          <p:nvPr/>
        </p:nvSpPr>
        <p:spPr>
          <a:xfrm>
            <a:off x="9159245" y="4427959"/>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6" name="星形: 四角 75">
            <a:extLst>
              <a:ext uri="{FF2B5EF4-FFF2-40B4-BE49-F238E27FC236}">
                <a16:creationId xmlns:a16="http://schemas.microsoft.com/office/drawing/2014/main" id="{CAF805D6-B68B-4118-BB74-826040AE768F}"/>
              </a:ext>
            </a:extLst>
          </p:cNvPr>
          <p:cNvSpPr/>
          <p:nvPr/>
        </p:nvSpPr>
        <p:spPr>
          <a:xfrm>
            <a:off x="9470562" y="4308887"/>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7" name="星形: 四角 76">
            <a:extLst>
              <a:ext uri="{FF2B5EF4-FFF2-40B4-BE49-F238E27FC236}">
                <a16:creationId xmlns:a16="http://schemas.microsoft.com/office/drawing/2014/main" id="{F025DBA3-5430-4C7D-ABFB-E22673F4E449}"/>
              </a:ext>
            </a:extLst>
          </p:cNvPr>
          <p:cNvSpPr/>
          <p:nvPr/>
        </p:nvSpPr>
        <p:spPr>
          <a:xfrm>
            <a:off x="9788984" y="4254023"/>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aphicFrame>
        <p:nvGraphicFramePr>
          <p:cNvPr id="28" name="图表 27">
            <a:extLst>
              <a:ext uri="{FF2B5EF4-FFF2-40B4-BE49-F238E27FC236}">
                <a16:creationId xmlns:a16="http://schemas.microsoft.com/office/drawing/2014/main" id="{C3D8C952-AC59-4427-92D5-BC625E9374F2}"/>
              </a:ext>
            </a:extLst>
          </p:cNvPr>
          <p:cNvGraphicFramePr/>
          <p:nvPr>
            <p:extLst>
              <p:ext uri="{D42A27DB-BD31-4B8C-83A1-F6EECF244321}">
                <p14:modId xmlns:p14="http://schemas.microsoft.com/office/powerpoint/2010/main" val="3659210078"/>
              </p:ext>
            </p:extLst>
          </p:nvPr>
        </p:nvGraphicFramePr>
        <p:xfrm>
          <a:off x="384629" y="2184033"/>
          <a:ext cx="5340350" cy="3560234"/>
        </p:xfrm>
        <a:graphic>
          <a:graphicData uri="http://schemas.openxmlformats.org/drawingml/2006/chart">
            <c:chart xmlns:c="http://schemas.openxmlformats.org/drawingml/2006/chart" xmlns:r="http://schemas.openxmlformats.org/officeDocument/2006/relationships" r:id="rId3"/>
          </a:graphicData>
        </a:graphic>
      </p:graphicFrame>
      <p:sp>
        <p:nvSpPr>
          <p:cNvPr id="29" name="文本框 28">
            <a:extLst>
              <a:ext uri="{FF2B5EF4-FFF2-40B4-BE49-F238E27FC236}">
                <a16:creationId xmlns:a16="http://schemas.microsoft.com/office/drawing/2014/main" id="{A6DA1ED7-42C6-47D8-9E1F-91095E34FE2D}"/>
              </a:ext>
            </a:extLst>
          </p:cNvPr>
          <p:cNvSpPr txBox="1"/>
          <p:nvPr/>
        </p:nvSpPr>
        <p:spPr>
          <a:xfrm>
            <a:off x="2179993" y="3579430"/>
            <a:ext cx="1749623" cy="769441"/>
          </a:xfrm>
          <a:prstGeom prst="rect">
            <a:avLst/>
          </a:prstGeom>
          <a:noFill/>
        </p:spPr>
        <p:txBody>
          <a:bodyPr wrap="square" rtlCol="0">
            <a:spAutoFit/>
          </a:bodyPr>
          <a:lstStyle/>
          <a:p>
            <a:pPr algn="ctr"/>
            <a:r>
              <a:rPr lang="en-US" altLang="zh-CN" sz="4400" b="1" dirty="0">
                <a:solidFill>
                  <a:schemeClr val="bg1"/>
                </a:solidFill>
                <a:latin typeface="思源黑体 CN Regular" panose="020B0500000000000000" pitchFamily="34" charset="-122"/>
                <a:ea typeface="思源黑体 CN Regular" panose="020B0500000000000000" pitchFamily="34" charset="-122"/>
              </a:rPr>
              <a:t>56</a:t>
            </a:r>
            <a:r>
              <a:rPr lang="en-US" altLang="zh-CN" sz="24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400" b="1" dirty="0">
              <a:solidFill>
                <a:schemeClr val="bg1"/>
              </a:solidFill>
              <a:latin typeface="思源黑体 CN Regular" panose="020B0500000000000000" pitchFamily="34" charset="-122"/>
              <a:ea typeface="思源黑体 CN Regular" panose="020B0500000000000000" pitchFamily="34" charset="-122"/>
            </a:endParaRPr>
          </a:p>
        </p:txBody>
      </p:sp>
      <p:pic>
        <p:nvPicPr>
          <p:cNvPr id="31" name="图形 30" descr="云计算 纯色填充">
            <a:extLst>
              <a:ext uri="{FF2B5EF4-FFF2-40B4-BE49-F238E27FC236}">
                <a16:creationId xmlns:a16="http://schemas.microsoft.com/office/drawing/2014/main" id="{018DF2BA-AE27-4C6E-A04D-E7812E78814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40858" y="4804012"/>
            <a:ext cx="627892" cy="627892"/>
          </a:xfrm>
          <a:prstGeom prst="rect">
            <a:avLst/>
          </a:prstGeom>
        </p:spPr>
      </p:pic>
      <p:pic>
        <p:nvPicPr>
          <p:cNvPr id="33" name="图形 32" descr="客户评价 纯色填充">
            <a:extLst>
              <a:ext uri="{FF2B5EF4-FFF2-40B4-BE49-F238E27FC236}">
                <a16:creationId xmlns:a16="http://schemas.microsoft.com/office/drawing/2014/main" id="{75479ADE-ADC1-46F0-B7C6-03FD6C9790CD}"/>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674763" y="3194442"/>
            <a:ext cx="627892" cy="627892"/>
          </a:xfrm>
          <a:prstGeom prst="rect">
            <a:avLst/>
          </a:prstGeom>
        </p:spPr>
      </p:pic>
      <p:pic>
        <p:nvPicPr>
          <p:cNvPr id="35" name="图形 34" descr="合上的书 纯色填充">
            <a:extLst>
              <a:ext uri="{FF2B5EF4-FFF2-40B4-BE49-F238E27FC236}">
                <a16:creationId xmlns:a16="http://schemas.microsoft.com/office/drawing/2014/main" id="{72630C84-EC31-4D40-A89C-11FBBF7C0D95}"/>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801639" y="3194442"/>
            <a:ext cx="627892" cy="627892"/>
          </a:xfrm>
          <a:prstGeom prst="rect">
            <a:avLst/>
          </a:prstGeom>
        </p:spPr>
      </p:pic>
      <p:sp>
        <p:nvSpPr>
          <p:cNvPr id="36" name="椭圆 35">
            <a:extLst>
              <a:ext uri="{FF2B5EF4-FFF2-40B4-BE49-F238E27FC236}">
                <a16:creationId xmlns:a16="http://schemas.microsoft.com/office/drawing/2014/main" id="{D7AED0EC-7997-476C-9BFA-331661B53BDB}"/>
              </a:ext>
            </a:extLst>
          </p:cNvPr>
          <p:cNvSpPr/>
          <p:nvPr/>
        </p:nvSpPr>
        <p:spPr>
          <a:xfrm>
            <a:off x="2404988" y="3314334"/>
            <a:ext cx="1299632" cy="1299632"/>
          </a:xfrm>
          <a:prstGeom prst="ellipse">
            <a:avLst/>
          </a:prstGeom>
          <a:noFill/>
          <a:ln w="15875">
            <a:gradFill>
              <a:gsLst>
                <a:gs pos="33000">
                  <a:srgbClr val="01BC3B"/>
                </a:gs>
                <a:gs pos="100000">
                  <a:schemeClr val="bg1"/>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文本框 86">
            <a:extLst>
              <a:ext uri="{FF2B5EF4-FFF2-40B4-BE49-F238E27FC236}">
                <a16:creationId xmlns:a16="http://schemas.microsoft.com/office/drawing/2014/main" id="{BD4087F0-E027-4D82-B2DD-1FFCE9AE4084}"/>
              </a:ext>
            </a:extLst>
          </p:cNvPr>
          <p:cNvSpPr txBox="1"/>
          <p:nvPr/>
        </p:nvSpPr>
        <p:spPr>
          <a:xfrm>
            <a:off x="1093070" y="1570510"/>
            <a:ext cx="3923468" cy="523220"/>
          </a:xfrm>
          <a:prstGeom prst="rect">
            <a:avLst/>
          </a:prstGeom>
          <a:noFill/>
        </p:spPr>
        <p:txBody>
          <a:bodyPr wrap="square" rtlCol="0">
            <a:spAutoFit/>
          </a:bodyPr>
          <a:lstStyle/>
          <a:p>
            <a:pPr algn="ctr"/>
            <a:r>
              <a:rPr lang="en-US" altLang="zh-CN" sz="2800" b="1" dirty="0">
                <a:solidFill>
                  <a:srgbClr val="01BC3B"/>
                </a:solidFill>
                <a:latin typeface="思源黑体 CN Regular" panose="020B0500000000000000" pitchFamily="34" charset="-122"/>
                <a:ea typeface="思源黑体 CN Regular" panose="020B0500000000000000" pitchFamily="34" charset="-122"/>
              </a:rPr>
              <a:t>YOUR   </a:t>
            </a:r>
            <a:r>
              <a:rPr lang="en-US" altLang="zh-CN" sz="2800" b="1" dirty="0">
                <a:solidFill>
                  <a:schemeClr val="bg1"/>
                </a:solidFill>
                <a:latin typeface="思源黑体 CN Regular" panose="020B0500000000000000" pitchFamily="34" charset="-122"/>
                <a:ea typeface="思源黑体 CN Regular" panose="020B0500000000000000" pitchFamily="34" charset="-122"/>
              </a:rPr>
              <a:t>TITLE   HERE</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cxnSp>
        <p:nvCxnSpPr>
          <p:cNvPr id="88" name="直接连接符 87">
            <a:extLst>
              <a:ext uri="{FF2B5EF4-FFF2-40B4-BE49-F238E27FC236}">
                <a16:creationId xmlns:a16="http://schemas.microsoft.com/office/drawing/2014/main" id="{E20C59E3-5F84-4FAA-87C7-5CC84F16CC7C}"/>
              </a:ext>
            </a:extLst>
          </p:cNvPr>
          <p:cNvCxnSpPr>
            <a:cxnSpLocks/>
          </p:cNvCxnSpPr>
          <p:nvPr/>
        </p:nvCxnSpPr>
        <p:spPr>
          <a:xfrm>
            <a:off x="331555" y="6384586"/>
            <a:ext cx="4819650" cy="0"/>
          </a:xfrm>
          <a:prstGeom prst="line">
            <a:avLst/>
          </a:prstGeom>
          <a:ln w="3175">
            <a:solidFill>
              <a:srgbClr val="01BC3B"/>
            </a:solidFill>
          </a:ln>
        </p:spPr>
        <p:style>
          <a:lnRef idx="1">
            <a:schemeClr val="accent1"/>
          </a:lnRef>
          <a:fillRef idx="0">
            <a:schemeClr val="accent1"/>
          </a:fillRef>
          <a:effectRef idx="0">
            <a:schemeClr val="accent1"/>
          </a:effectRef>
          <a:fontRef idx="minor">
            <a:schemeClr val="tx1"/>
          </a:fontRef>
        </p:style>
      </p:cxnSp>
      <p:sp>
        <p:nvSpPr>
          <p:cNvPr id="89" name="文本框 88">
            <a:extLst>
              <a:ext uri="{FF2B5EF4-FFF2-40B4-BE49-F238E27FC236}">
                <a16:creationId xmlns:a16="http://schemas.microsoft.com/office/drawing/2014/main" id="{940543C9-E6FC-420C-8D25-B3FB7E308C04}"/>
              </a:ext>
            </a:extLst>
          </p:cNvPr>
          <p:cNvSpPr txBox="1"/>
          <p:nvPr/>
        </p:nvSpPr>
        <p:spPr>
          <a:xfrm>
            <a:off x="4177312" y="5851139"/>
            <a:ext cx="6671734" cy="381964"/>
          </a:xfrm>
          <a:prstGeom prst="rect">
            <a:avLst/>
          </a:prstGeom>
          <a:noFill/>
        </p:spPr>
        <p:txBody>
          <a:bodyPr wrap="square" rtlCol="0">
            <a:spAutoFit/>
          </a:bodyPr>
          <a:lstStyle/>
          <a:p>
            <a:pP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amet</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consectetuer</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adipiscing</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elit</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grpSp>
        <p:nvGrpSpPr>
          <p:cNvPr id="55" name="组合 54">
            <a:extLst>
              <a:ext uri="{FF2B5EF4-FFF2-40B4-BE49-F238E27FC236}">
                <a16:creationId xmlns:a16="http://schemas.microsoft.com/office/drawing/2014/main" id="{CCCBDF60-C396-4BFE-8AE0-5FB7C8883B9F}"/>
              </a:ext>
            </a:extLst>
          </p:cNvPr>
          <p:cNvGrpSpPr/>
          <p:nvPr/>
        </p:nvGrpSpPr>
        <p:grpSpPr>
          <a:xfrm>
            <a:off x="1102385" y="280689"/>
            <a:ext cx="4348836" cy="890625"/>
            <a:chOff x="1102385" y="280689"/>
            <a:chExt cx="4348836" cy="890625"/>
          </a:xfrm>
        </p:grpSpPr>
        <p:sp>
          <p:nvSpPr>
            <p:cNvPr id="56" name="矩形: 圆角 55">
              <a:extLst>
                <a:ext uri="{FF2B5EF4-FFF2-40B4-BE49-F238E27FC236}">
                  <a16:creationId xmlns:a16="http://schemas.microsoft.com/office/drawing/2014/main" id="{F79DCF29-DA52-439A-8668-0308BEACCCF5}"/>
                </a:ext>
              </a:extLst>
            </p:cNvPr>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文本框 56">
              <a:extLst>
                <a:ext uri="{FF2B5EF4-FFF2-40B4-BE49-F238E27FC236}">
                  <a16:creationId xmlns:a16="http://schemas.microsoft.com/office/drawing/2014/main" id="{91307D4E-8503-4412-829A-29E001B2F7E4}"/>
                </a:ext>
              </a:extLst>
            </p:cNvPr>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方 面 体 会</a:t>
              </a:r>
            </a:p>
          </p:txBody>
        </p:sp>
        <p:sp>
          <p:nvSpPr>
            <p:cNvPr id="59" name="弧形 58">
              <a:extLst>
                <a:ext uri="{FF2B5EF4-FFF2-40B4-BE49-F238E27FC236}">
                  <a16:creationId xmlns:a16="http://schemas.microsoft.com/office/drawing/2014/main" id="{82C4EDEC-46A7-401F-AF75-0A69ECEC72B1}"/>
                </a:ext>
              </a:extLst>
            </p:cNvPr>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星形: 四角 59">
              <a:extLst>
                <a:ext uri="{FF2B5EF4-FFF2-40B4-BE49-F238E27FC236}">
                  <a16:creationId xmlns:a16="http://schemas.microsoft.com/office/drawing/2014/main" id="{E0389D57-21CE-455D-B56C-0879E4AE9B53}"/>
                </a:ext>
              </a:extLst>
            </p:cNvPr>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星形: 四角 61">
              <a:extLst>
                <a:ext uri="{FF2B5EF4-FFF2-40B4-BE49-F238E27FC236}">
                  <a16:creationId xmlns:a16="http://schemas.microsoft.com/office/drawing/2014/main" id="{192EA97D-5C8D-42C6-8F2F-2FE51C7E68BE}"/>
                </a:ext>
              </a:extLst>
            </p:cNvPr>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extLst>
      <p:ext uri="{BB962C8B-B14F-4D97-AF65-F5344CB8AC3E}">
        <p14:creationId xmlns:p14="http://schemas.microsoft.com/office/powerpoint/2010/main" val="1926360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CE66086-7C86-43B9-B84F-C9246BC61CE3}"/>
              </a:ext>
            </a:extLst>
          </p:cNvPr>
          <p:cNvGrpSpPr/>
          <p:nvPr/>
        </p:nvGrpSpPr>
        <p:grpSpPr>
          <a:xfrm>
            <a:off x="355600" y="500012"/>
            <a:ext cx="378460" cy="218440"/>
            <a:chOff x="419100" y="500012"/>
            <a:chExt cx="378460" cy="218440"/>
          </a:xfrm>
        </p:grpSpPr>
        <p:cxnSp>
          <p:nvCxnSpPr>
            <p:cNvPr id="4" name="直接连接符 3">
              <a:extLst>
                <a:ext uri="{FF2B5EF4-FFF2-40B4-BE49-F238E27FC236}">
                  <a16:creationId xmlns:a16="http://schemas.microsoft.com/office/drawing/2014/main" id="{AFCCD09A-D976-4CA7-96A2-BC7BF192D713}"/>
                </a:ext>
              </a:extLst>
            </p:cNvPr>
            <p:cNvCxnSpPr>
              <a:cxnSpLocks/>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1BC0D901-EA5B-4FF9-972A-4ABC5F269FBC}"/>
                </a:ext>
              </a:extLst>
            </p:cNvPr>
            <p:cNvCxnSpPr>
              <a:cxnSpLocks/>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167A965F-3275-4FDB-B19B-72E23FA93D08}"/>
                </a:ext>
              </a:extLst>
            </p:cNvPr>
            <p:cNvCxnSpPr>
              <a:cxnSpLocks/>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sp>
        <p:nvSpPr>
          <p:cNvPr id="8" name="椭圆 7">
            <a:extLst>
              <a:ext uri="{FF2B5EF4-FFF2-40B4-BE49-F238E27FC236}">
                <a16:creationId xmlns:a16="http://schemas.microsoft.com/office/drawing/2014/main" id="{A2C45C8F-696E-4503-95E0-E6A27917D011}"/>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a:extLst>
              <a:ext uri="{FF2B5EF4-FFF2-40B4-BE49-F238E27FC236}">
                <a16:creationId xmlns:a16="http://schemas.microsoft.com/office/drawing/2014/main" id="{8836E13F-3D70-4263-BD30-74E2A178A391}"/>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85D8660C-6B56-42D7-BAF9-4C364D1EF9D4}"/>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11" name="组合 10">
            <a:extLst>
              <a:ext uri="{FF2B5EF4-FFF2-40B4-BE49-F238E27FC236}">
                <a16:creationId xmlns:a16="http://schemas.microsoft.com/office/drawing/2014/main" id="{7374EEDB-C18A-4D76-9D52-9AB4457F2025}"/>
              </a:ext>
            </a:extLst>
          </p:cNvPr>
          <p:cNvGrpSpPr/>
          <p:nvPr/>
        </p:nvGrpSpPr>
        <p:grpSpPr>
          <a:xfrm>
            <a:off x="5846192" y="408021"/>
            <a:ext cx="1251219" cy="402422"/>
            <a:chOff x="5630292" y="408021"/>
            <a:chExt cx="1251219" cy="402422"/>
          </a:xfrm>
        </p:grpSpPr>
        <p:sp>
          <p:nvSpPr>
            <p:cNvPr id="12" name="椭圆 11">
              <a:extLst>
                <a:ext uri="{FF2B5EF4-FFF2-40B4-BE49-F238E27FC236}">
                  <a16:creationId xmlns:a16="http://schemas.microsoft.com/office/drawing/2014/main" id="{010F1A46-1201-4B98-8188-992998A1001C}"/>
                </a:ext>
              </a:extLst>
            </p:cNvPr>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a:extLst>
                <a:ext uri="{FF2B5EF4-FFF2-40B4-BE49-F238E27FC236}">
                  <a16:creationId xmlns:a16="http://schemas.microsoft.com/office/drawing/2014/main" id="{DCAF87E3-842F-4FD5-9F29-38B5237721BF}"/>
                </a:ext>
              </a:extLst>
            </p:cNvPr>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46C43E87-A1EF-4A2A-B1CF-8E64C40CFAD1}"/>
                </a:ext>
              </a:extLst>
            </p:cNvPr>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6C172D8E-825C-4C3C-8258-60D26B966F6B}"/>
                </a:ext>
              </a:extLst>
            </p:cNvPr>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BDB83E73-F375-41A0-8917-9C381FFDB224}"/>
                </a:ext>
              </a:extLst>
            </p:cNvPr>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06683A12-6300-4DA1-B4E2-7BABE222519A}"/>
                </a:ext>
              </a:extLst>
            </p:cNvPr>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FD2FE537-BF5D-403D-A74B-500912C410A5}"/>
                </a:ext>
              </a:extLst>
            </p:cNvPr>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A6EAA4DA-077C-4482-ADF0-7174D926B032}"/>
                </a:ext>
              </a:extLst>
            </p:cNvPr>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4E28ADEA-FF1F-463A-8A26-68A70D7161B4}"/>
                </a:ext>
              </a:extLst>
            </p:cNvPr>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EE3C701E-675B-4A33-BC55-A311F7A0D0A0}"/>
                </a:ext>
              </a:extLst>
            </p:cNvPr>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a:extLst>
              <a:ext uri="{FF2B5EF4-FFF2-40B4-BE49-F238E27FC236}">
                <a16:creationId xmlns:a16="http://schemas.microsoft.com/office/drawing/2014/main" id="{F9CA285E-AF75-4757-B831-346AF0C4CC84}"/>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0F8DD67-EA6B-4CF7-BE09-E7F41A071D24}"/>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28" name="矩形: 圆角 27">
            <a:extLst>
              <a:ext uri="{FF2B5EF4-FFF2-40B4-BE49-F238E27FC236}">
                <a16:creationId xmlns:a16="http://schemas.microsoft.com/office/drawing/2014/main" id="{00B3FFB8-CEEF-42E2-90DF-B26632099B61}"/>
              </a:ext>
            </a:extLst>
          </p:cNvPr>
          <p:cNvSpPr/>
          <p:nvPr/>
        </p:nvSpPr>
        <p:spPr>
          <a:xfrm>
            <a:off x="1695723" y="2233541"/>
            <a:ext cx="3995609" cy="1213742"/>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矩形: 圆角 28">
            <a:extLst>
              <a:ext uri="{FF2B5EF4-FFF2-40B4-BE49-F238E27FC236}">
                <a16:creationId xmlns:a16="http://schemas.microsoft.com/office/drawing/2014/main" id="{FD3504F7-F37F-4A3A-9440-EBFE73840457}"/>
              </a:ext>
            </a:extLst>
          </p:cNvPr>
          <p:cNvSpPr/>
          <p:nvPr/>
        </p:nvSpPr>
        <p:spPr>
          <a:xfrm>
            <a:off x="1080917" y="1730458"/>
            <a:ext cx="1002430" cy="706618"/>
          </a:xfrm>
          <a:prstGeom prst="roundRect">
            <a:avLst>
              <a:gd name="adj" fmla="val 7976"/>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思源黑体 Heavy" panose="020B0A00000000000000" pitchFamily="34" charset="-122"/>
                <a:ea typeface="思源黑体 Heavy" panose="020B0A00000000000000" pitchFamily="34" charset="-122"/>
              </a:rPr>
              <a:t>01</a:t>
            </a:r>
            <a:endParaRPr lang="zh-CN" altLang="en-US" sz="3600" b="1" dirty="0">
              <a:latin typeface="思源黑体 Heavy" panose="020B0A00000000000000" pitchFamily="34" charset="-122"/>
              <a:ea typeface="思源黑体 Heavy" panose="020B0A00000000000000" pitchFamily="34" charset="-122"/>
            </a:endParaRPr>
          </a:p>
        </p:txBody>
      </p:sp>
      <p:sp>
        <p:nvSpPr>
          <p:cNvPr id="30" name="文本框 29">
            <a:extLst>
              <a:ext uri="{FF2B5EF4-FFF2-40B4-BE49-F238E27FC236}">
                <a16:creationId xmlns:a16="http://schemas.microsoft.com/office/drawing/2014/main" id="{F3115598-C477-4C2D-96CF-6169ACDA8459}"/>
              </a:ext>
            </a:extLst>
          </p:cNvPr>
          <p:cNvSpPr txBox="1"/>
          <p:nvPr/>
        </p:nvSpPr>
        <p:spPr>
          <a:xfrm>
            <a:off x="2044749" y="2847677"/>
            <a:ext cx="3480579"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p>
        </p:txBody>
      </p:sp>
      <p:sp>
        <p:nvSpPr>
          <p:cNvPr id="31" name="文本框 30">
            <a:extLst>
              <a:ext uri="{FF2B5EF4-FFF2-40B4-BE49-F238E27FC236}">
                <a16:creationId xmlns:a16="http://schemas.microsoft.com/office/drawing/2014/main" id="{14DCA718-ECC6-4CC9-8955-6D96ADD07E8F}"/>
              </a:ext>
            </a:extLst>
          </p:cNvPr>
          <p:cNvSpPr txBox="1"/>
          <p:nvPr/>
        </p:nvSpPr>
        <p:spPr>
          <a:xfrm>
            <a:off x="2044749" y="2368469"/>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p>
        </p:txBody>
      </p:sp>
      <p:sp>
        <p:nvSpPr>
          <p:cNvPr id="32" name="星形: 四角 31">
            <a:extLst>
              <a:ext uri="{FF2B5EF4-FFF2-40B4-BE49-F238E27FC236}">
                <a16:creationId xmlns:a16="http://schemas.microsoft.com/office/drawing/2014/main" id="{03235AC6-B99B-49E2-B525-6D4AEB41A4D6}"/>
              </a:ext>
            </a:extLst>
          </p:cNvPr>
          <p:cNvSpPr/>
          <p:nvPr/>
        </p:nvSpPr>
        <p:spPr>
          <a:xfrm>
            <a:off x="5491640" y="2161817"/>
            <a:ext cx="298412" cy="298410"/>
          </a:xfrm>
          <a:prstGeom prst="star4">
            <a:avLst>
              <a:gd name="adj" fmla="val 16163"/>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a:extLst>
              <a:ext uri="{FF2B5EF4-FFF2-40B4-BE49-F238E27FC236}">
                <a16:creationId xmlns:a16="http://schemas.microsoft.com/office/drawing/2014/main" id="{2CFF6639-2F42-4174-9013-D878594C8D9D}"/>
              </a:ext>
            </a:extLst>
          </p:cNvPr>
          <p:cNvSpPr/>
          <p:nvPr/>
        </p:nvSpPr>
        <p:spPr>
          <a:xfrm>
            <a:off x="5159737" y="2416836"/>
            <a:ext cx="180000" cy="180000"/>
          </a:xfrm>
          <a:prstGeom prst="star4">
            <a:avLst>
              <a:gd name="adj" fmla="val 18197"/>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矩形: 圆角 44">
            <a:extLst>
              <a:ext uri="{FF2B5EF4-FFF2-40B4-BE49-F238E27FC236}">
                <a16:creationId xmlns:a16="http://schemas.microsoft.com/office/drawing/2014/main" id="{0D5966D5-5535-43C8-B043-262B4532B663}"/>
              </a:ext>
            </a:extLst>
          </p:cNvPr>
          <p:cNvSpPr/>
          <p:nvPr/>
        </p:nvSpPr>
        <p:spPr>
          <a:xfrm>
            <a:off x="1695723" y="4322359"/>
            <a:ext cx="3995609" cy="1213742"/>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矩形: 圆角 45">
            <a:extLst>
              <a:ext uri="{FF2B5EF4-FFF2-40B4-BE49-F238E27FC236}">
                <a16:creationId xmlns:a16="http://schemas.microsoft.com/office/drawing/2014/main" id="{14E5EABC-8466-40E1-84A5-5E2AE599F2DC}"/>
              </a:ext>
            </a:extLst>
          </p:cNvPr>
          <p:cNvSpPr/>
          <p:nvPr/>
        </p:nvSpPr>
        <p:spPr>
          <a:xfrm>
            <a:off x="1080917" y="3819276"/>
            <a:ext cx="1002430" cy="706618"/>
          </a:xfrm>
          <a:prstGeom prst="roundRect">
            <a:avLst>
              <a:gd name="adj" fmla="val 7976"/>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思源黑体 Heavy" panose="020B0A00000000000000" pitchFamily="34" charset="-122"/>
                <a:ea typeface="思源黑体 Heavy" panose="020B0A00000000000000" pitchFamily="34" charset="-122"/>
              </a:rPr>
              <a:t>03</a:t>
            </a:r>
            <a:endParaRPr lang="zh-CN" altLang="en-US" sz="3600" b="1" dirty="0">
              <a:latin typeface="思源黑体 Heavy" panose="020B0A00000000000000" pitchFamily="34" charset="-122"/>
              <a:ea typeface="思源黑体 Heavy" panose="020B0A00000000000000" pitchFamily="34" charset="-122"/>
            </a:endParaRPr>
          </a:p>
        </p:txBody>
      </p:sp>
      <p:sp>
        <p:nvSpPr>
          <p:cNvPr id="47" name="文本框 46">
            <a:extLst>
              <a:ext uri="{FF2B5EF4-FFF2-40B4-BE49-F238E27FC236}">
                <a16:creationId xmlns:a16="http://schemas.microsoft.com/office/drawing/2014/main" id="{2AC1919F-08D9-4E65-BBC4-3C2435F22459}"/>
              </a:ext>
            </a:extLst>
          </p:cNvPr>
          <p:cNvSpPr txBox="1"/>
          <p:nvPr/>
        </p:nvSpPr>
        <p:spPr>
          <a:xfrm>
            <a:off x="2044749" y="4936495"/>
            <a:ext cx="3480579"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p>
        </p:txBody>
      </p:sp>
      <p:sp>
        <p:nvSpPr>
          <p:cNvPr id="48" name="文本框 47">
            <a:extLst>
              <a:ext uri="{FF2B5EF4-FFF2-40B4-BE49-F238E27FC236}">
                <a16:creationId xmlns:a16="http://schemas.microsoft.com/office/drawing/2014/main" id="{3EAFD29F-71C7-4DF6-8D16-21098FB2D7DB}"/>
              </a:ext>
            </a:extLst>
          </p:cNvPr>
          <p:cNvSpPr txBox="1"/>
          <p:nvPr/>
        </p:nvSpPr>
        <p:spPr>
          <a:xfrm>
            <a:off x="2044749" y="4457287"/>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p>
        </p:txBody>
      </p:sp>
      <p:sp>
        <p:nvSpPr>
          <p:cNvPr id="50" name="星形: 四角 49">
            <a:extLst>
              <a:ext uri="{FF2B5EF4-FFF2-40B4-BE49-F238E27FC236}">
                <a16:creationId xmlns:a16="http://schemas.microsoft.com/office/drawing/2014/main" id="{9F3888AB-E6EC-43E9-A015-A06E0F19205E}"/>
              </a:ext>
            </a:extLst>
          </p:cNvPr>
          <p:cNvSpPr/>
          <p:nvPr/>
        </p:nvSpPr>
        <p:spPr>
          <a:xfrm>
            <a:off x="5159737" y="4505654"/>
            <a:ext cx="180000" cy="180000"/>
          </a:xfrm>
          <a:prstGeom prst="star4">
            <a:avLst>
              <a:gd name="adj" fmla="val 18197"/>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星形: 四角 59">
            <a:extLst>
              <a:ext uri="{FF2B5EF4-FFF2-40B4-BE49-F238E27FC236}">
                <a16:creationId xmlns:a16="http://schemas.microsoft.com/office/drawing/2014/main" id="{06CC20CE-EA9D-4ABA-908D-CEBC7B7DC468}"/>
              </a:ext>
            </a:extLst>
          </p:cNvPr>
          <p:cNvSpPr/>
          <p:nvPr/>
        </p:nvSpPr>
        <p:spPr>
          <a:xfrm>
            <a:off x="5491640" y="4237418"/>
            <a:ext cx="298412" cy="298410"/>
          </a:xfrm>
          <a:prstGeom prst="star4">
            <a:avLst>
              <a:gd name="adj" fmla="val 16163"/>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2" name="矩形: 圆角 51">
            <a:extLst>
              <a:ext uri="{FF2B5EF4-FFF2-40B4-BE49-F238E27FC236}">
                <a16:creationId xmlns:a16="http://schemas.microsoft.com/office/drawing/2014/main" id="{BD17855B-D538-4771-833A-BFD826A9DC78}"/>
              </a:ext>
            </a:extLst>
          </p:cNvPr>
          <p:cNvSpPr/>
          <p:nvPr/>
        </p:nvSpPr>
        <p:spPr>
          <a:xfrm>
            <a:off x="6960301" y="4322359"/>
            <a:ext cx="3995609" cy="1213742"/>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矩形: 圆角 52">
            <a:extLst>
              <a:ext uri="{FF2B5EF4-FFF2-40B4-BE49-F238E27FC236}">
                <a16:creationId xmlns:a16="http://schemas.microsoft.com/office/drawing/2014/main" id="{74598CF2-EE51-4908-9FA6-C3F5451F34B7}"/>
              </a:ext>
            </a:extLst>
          </p:cNvPr>
          <p:cNvSpPr/>
          <p:nvPr/>
        </p:nvSpPr>
        <p:spPr>
          <a:xfrm>
            <a:off x="6345495" y="3819276"/>
            <a:ext cx="1002430" cy="706618"/>
          </a:xfrm>
          <a:prstGeom prst="roundRect">
            <a:avLst>
              <a:gd name="adj" fmla="val 7976"/>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思源黑体 Heavy" panose="020B0A00000000000000" pitchFamily="34" charset="-122"/>
                <a:ea typeface="思源黑体 Heavy" panose="020B0A00000000000000" pitchFamily="34" charset="-122"/>
              </a:rPr>
              <a:t>04</a:t>
            </a:r>
            <a:endParaRPr lang="zh-CN" altLang="en-US" sz="3600" b="1" dirty="0">
              <a:latin typeface="思源黑体 Heavy" panose="020B0A00000000000000" pitchFamily="34" charset="-122"/>
              <a:ea typeface="思源黑体 Heavy" panose="020B0A00000000000000" pitchFamily="34" charset="-122"/>
            </a:endParaRPr>
          </a:p>
        </p:txBody>
      </p:sp>
      <p:sp>
        <p:nvSpPr>
          <p:cNvPr id="54" name="文本框 53">
            <a:extLst>
              <a:ext uri="{FF2B5EF4-FFF2-40B4-BE49-F238E27FC236}">
                <a16:creationId xmlns:a16="http://schemas.microsoft.com/office/drawing/2014/main" id="{A4FB32AF-1281-426E-9DBB-EC4E1DAD1A74}"/>
              </a:ext>
            </a:extLst>
          </p:cNvPr>
          <p:cNvSpPr txBox="1"/>
          <p:nvPr/>
        </p:nvSpPr>
        <p:spPr>
          <a:xfrm>
            <a:off x="7309327" y="4936495"/>
            <a:ext cx="3480579"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p>
        </p:txBody>
      </p:sp>
      <p:sp>
        <p:nvSpPr>
          <p:cNvPr id="55" name="文本框 54">
            <a:extLst>
              <a:ext uri="{FF2B5EF4-FFF2-40B4-BE49-F238E27FC236}">
                <a16:creationId xmlns:a16="http://schemas.microsoft.com/office/drawing/2014/main" id="{33176953-BED4-4BD1-8E3E-D6794C4DA72D}"/>
              </a:ext>
            </a:extLst>
          </p:cNvPr>
          <p:cNvSpPr txBox="1"/>
          <p:nvPr/>
        </p:nvSpPr>
        <p:spPr>
          <a:xfrm>
            <a:off x="7309327" y="4457287"/>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p>
        </p:txBody>
      </p:sp>
      <p:sp>
        <p:nvSpPr>
          <p:cNvPr id="57" name="星形: 四角 56">
            <a:extLst>
              <a:ext uri="{FF2B5EF4-FFF2-40B4-BE49-F238E27FC236}">
                <a16:creationId xmlns:a16="http://schemas.microsoft.com/office/drawing/2014/main" id="{5B63AFC5-2102-4CA4-BF39-BB2CDEABAD8B}"/>
              </a:ext>
            </a:extLst>
          </p:cNvPr>
          <p:cNvSpPr/>
          <p:nvPr/>
        </p:nvSpPr>
        <p:spPr>
          <a:xfrm>
            <a:off x="10424315" y="4505654"/>
            <a:ext cx="180000" cy="180000"/>
          </a:xfrm>
          <a:prstGeom prst="star4">
            <a:avLst>
              <a:gd name="adj" fmla="val 18197"/>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星形: 四角 60">
            <a:extLst>
              <a:ext uri="{FF2B5EF4-FFF2-40B4-BE49-F238E27FC236}">
                <a16:creationId xmlns:a16="http://schemas.microsoft.com/office/drawing/2014/main" id="{4D1C5405-23FD-4F84-B09C-22745E9F7B58}"/>
              </a:ext>
            </a:extLst>
          </p:cNvPr>
          <p:cNvSpPr/>
          <p:nvPr/>
        </p:nvSpPr>
        <p:spPr>
          <a:xfrm>
            <a:off x="10756218" y="4237418"/>
            <a:ext cx="298412" cy="298410"/>
          </a:xfrm>
          <a:prstGeom prst="star4">
            <a:avLst>
              <a:gd name="adj" fmla="val 16163"/>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矩形: 圆角 37">
            <a:extLst>
              <a:ext uri="{FF2B5EF4-FFF2-40B4-BE49-F238E27FC236}">
                <a16:creationId xmlns:a16="http://schemas.microsoft.com/office/drawing/2014/main" id="{03F1EA6A-5A57-4121-AA43-669F3BD712BE}"/>
              </a:ext>
            </a:extLst>
          </p:cNvPr>
          <p:cNvSpPr/>
          <p:nvPr/>
        </p:nvSpPr>
        <p:spPr>
          <a:xfrm>
            <a:off x="6960301" y="2233541"/>
            <a:ext cx="3995609" cy="1213742"/>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9" name="矩形: 圆角 38">
            <a:extLst>
              <a:ext uri="{FF2B5EF4-FFF2-40B4-BE49-F238E27FC236}">
                <a16:creationId xmlns:a16="http://schemas.microsoft.com/office/drawing/2014/main" id="{662D8F76-7666-4B7F-A005-DC1028D0FE9F}"/>
              </a:ext>
            </a:extLst>
          </p:cNvPr>
          <p:cNvSpPr/>
          <p:nvPr/>
        </p:nvSpPr>
        <p:spPr>
          <a:xfrm>
            <a:off x="6345495" y="1730458"/>
            <a:ext cx="1002430" cy="706618"/>
          </a:xfrm>
          <a:prstGeom prst="roundRect">
            <a:avLst>
              <a:gd name="adj" fmla="val 7976"/>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思源黑体 Heavy" panose="020B0A00000000000000" pitchFamily="34" charset="-122"/>
                <a:ea typeface="思源黑体 Heavy" panose="020B0A00000000000000" pitchFamily="34" charset="-122"/>
              </a:rPr>
              <a:t>02</a:t>
            </a:r>
            <a:endParaRPr lang="zh-CN" altLang="en-US" sz="3600" b="1" dirty="0">
              <a:latin typeface="思源黑体 Heavy" panose="020B0A00000000000000" pitchFamily="34" charset="-122"/>
              <a:ea typeface="思源黑体 Heavy" panose="020B0A00000000000000" pitchFamily="34" charset="-122"/>
            </a:endParaRPr>
          </a:p>
        </p:txBody>
      </p:sp>
      <p:sp>
        <p:nvSpPr>
          <p:cNvPr id="40" name="文本框 39">
            <a:extLst>
              <a:ext uri="{FF2B5EF4-FFF2-40B4-BE49-F238E27FC236}">
                <a16:creationId xmlns:a16="http://schemas.microsoft.com/office/drawing/2014/main" id="{15E08FFF-6D6F-4EA3-BA23-67EBEECB17BB}"/>
              </a:ext>
            </a:extLst>
          </p:cNvPr>
          <p:cNvSpPr txBox="1"/>
          <p:nvPr/>
        </p:nvSpPr>
        <p:spPr>
          <a:xfrm>
            <a:off x="7309327" y="2847677"/>
            <a:ext cx="3480579"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p>
        </p:txBody>
      </p:sp>
      <p:sp>
        <p:nvSpPr>
          <p:cNvPr id="41" name="文本框 40">
            <a:extLst>
              <a:ext uri="{FF2B5EF4-FFF2-40B4-BE49-F238E27FC236}">
                <a16:creationId xmlns:a16="http://schemas.microsoft.com/office/drawing/2014/main" id="{95356ED7-C376-4513-A4E0-968A238D1956}"/>
              </a:ext>
            </a:extLst>
          </p:cNvPr>
          <p:cNvSpPr txBox="1"/>
          <p:nvPr/>
        </p:nvSpPr>
        <p:spPr>
          <a:xfrm>
            <a:off x="7309327" y="2368469"/>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p>
        </p:txBody>
      </p:sp>
      <p:sp>
        <p:nvSpPr>
          <p:cNvPr id="43" name="星形: 四角 42">
            <a:extLst>
              <a:ext uri="{FF2B5EF4-FFF2-40B4-BE49-F238E27FC236}">
                <a16:creationId xmlns:a16="http://schemas.microsoft.com/office/drawing/2014/main" id="{5786CA7C-7B74-4616-8FAC-7D0EEBD60E0D}"/>
              </a:ext>
            </a:extLst>
          </p:cNvPr>
          <p:cNvSpPr/>
          <p:nvPr/>
        </p:nvSpPr>
        <p:spPr>
          <a:xfrm>
            <a:off x="10424315" y="2416836"/>
            <a:ext cx="180000" cy="180000"/>
          </a:xfrm>
          <a:prstGeom prst="star4">
            <a:avLst>
              <a:gd name="adj" fmla="val 18197"/>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星形: 四角 64">
            <a:extLst>
              <a:ext uri="{FF2B5EF4-FFF2-40B4-BE49-F238E27FC236}">
                <a16:creationId xmlns:a16="http://schemas.microsoft.com/office/drawing/2014/main" id="{59F93EDA-51D7-4F3A-9277-C2886C9A9EC9}"/>
              </a:ext>
            </a:extLst>
          </p:cNvPr>
          <p:cNvSpPr/>
          <p:nvPr/>
        </p:nvSpPr>
        <p:spPr>
          <a:xfrm>
            <a:off x="10756218" y="2163440"/>
            <a:ext cx="298412" cy="298410"/>
          </a:xfrm>
          <a:prstGeom prst="star4">
            <a:avLst>
              <a:gd name="adj" fmla="val 16163"/>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70" name="直接连接符 69">
            <a:extLst>
              <a:ext uri="{FF2B5EF4-FFF2-40B4-BE49-F238E27FC236}">
                <a16:creationId xmlns:a16="http://schemas.microsoft.com/office/drawing/2014/main" id="{FEB60C75-006A-4A27-9BDB-029A96CD9B30}"/>
              </a:ext>
            </a:extLst>
          </p:cNvPr>
          <p:cNvCxnSpPr>
            <a:cxnSpLocks/>
          </p:cNvCxnSpPr>
          <p:nvPr/>
        </p:nvCxnSpPr>
        <p:spPr>
          <a:xfrm>
            <a:off x="331555" y="6384586"/>
            <a:ext cx="4819650" cy="0"/>
          </a:xfrm>
          <a:prstGeom prst="line">
            <a:avLst/>
          </a:prstGeom>
          <a:ln w="3175">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a16="http://schemas.microsoft.com/office/drawing/2014/main" id="{93C55792-36CB-4662-9680-317717AB7ED8}"/>
              </a:ext>
            </a:extLst>
          </p:cNvPr>
          <p:cNvGrpSpPr/>
          <p:nvPr/>
        </p:nvGrpSpPr>
        <p:grpSpPr>
          <a:xfrm>
            <a:off x="1102385" y="280689"/>
            <a:ext cx="4348836" cy="890625"/>
            <a:chOff x="1102385" y="280689"/>
            <a:chExt cx="4348836" cy="890625"/>
          </a:xfrm>
        </p:grpSpPr>
        <p:sp>
          <p:nvSpPr>
            <p:cNvPr id="58" name="矩形: 圆角 57">
              <a:extLst>
                <a:ext uri="{FF2B5EF4-FFF2-40B4-BE49-F238E27FC236}">
                  <a16:creationId xmlns:a16="http://schemas.microsoft.com/office/drawing/2014/main" id="{3D92FF67-9BA7-4B64-8DF8-B905D332247C}"/>
                </a:ext>
              </a:extLst>
            </p:cNvPr>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文本框 58">
              <a:extLst>
                <a:ext uri="{FF2B5EF4-FFF2-40B4-BE49-F238E27FC236}">
                  <a16:creationId xmlns:a16="http://schemas.microsoft.com/office/drawing/2014/main" id="{46AFBB24-7B35-4613-B8A1-EE508F2187F8}"/>
                </a:ext>
              </a:extLst>
            </p:cNvPr>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方 面 体 会</a:t>
              </a:r>
            </a:p>
          </p:txBody>
        </p:sp>
        <p:sp>
          <p:nvSpPr>
            <p:cNvPr id="62" name="弧形 61">
              <a:extLst>
                <a:ext uri="{FF2B5EF4-FFF2-40B4-BE49-F238E27FC236}">
                  <a16:creationId xmlns:a16="http://schemas.microsoft.com/office/drawing/2014/main" id="{0756210B-7D97-42D1-B010-10F7230DAFAC}"/>
                </a:ext>
              </a:extLst>
            </p:cNvPr>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星形: 四角 62">
              <a:extLst>
                <a:ext uri="{FF2B5EF4-FFF2-40B4-BE49-F238E27FC236}">
                  <a16:creationId xmlns:a16="http://schemas.microsoft.com/office/drawing/2014/main" id="{3F22BBE8-98A8-4D99-AD0F-1A812DDEF993}"/>
                </a:ext>
              </a:extLst>
            </p:cNvPr>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4" name="星形: 四角 63">
              <a:extLst>
                <a:ext uri="{FF2B5EF4-FFF2-40B4-BE49-F238E27FC236}">
                  <a16:creationId xmlns:a16="http://schemas.microsoft.com/office/drawing/2014/main" id="{45D5E476-F803-4A7D-AE66-951E33F7DFD0}"/>
                </a:ext>
              </a:extLst>
            </p:cNvPr>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extLst>
      <p:ext uri="{BB962C8B-B14F-4D97-AF65-F5344CB8AC3E}">
        <p14:creationId xmlns:p14="http://schemas.microsoft.com/office/powerpoint/2010/main" val="895146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cxnSp>
        <p:nvCxnSpPr>
          <p:cNvPr id="45" name="直接连接符 44">
            <a:extLst>
              <a:ext uri="{FF2B5EF4-FFF2-40B4-BE49-F238E27FC236}">
                <a16:creationId xmlns:a16="http://schemas.microsoft.com/office/drawing/2014/main" id="{AAB7D61C-0594-4F65-B07F-3AACDAE5959D}"/>
              </a:ext>
            </a:extLst>
          </p:cNvPr>
          <p:cNvCxnSpPr>
            <a:cxnSpLocks/>
          </p:cNvCxnSpPr>
          <p:nvPr/>
        </p:nvCxnSpPr>
        <p:spPr>
          <a:xfrm>
            <a:off x="7097411" y="3530600"/>
            <a:ext cx="581987" cy="163415"/>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C9ABB1C3-1D3E-4ED4-9E07-C06DDCE02F89}"/>
              </a:ext>
            </a:extLst>
          </p:cNvPr>
          <p:cNvGrpSpPr/>
          <p:nvPr/>
        </p:nvGrpSpPr>
        <p:grpSpPr>
          <a:xfrm>
            <a:off x="355600" y="500012"/>
            <a:ext cx="378460" cy="218440"/>
            <a:chOff x="419100" y="500012"/>
            <a:chExt cx="378460" cy="218440"/>
          </a:xfrm>
        </p:grpSpPr>
        <p:cxnSp>
          <p:nvCxnSpPr>
            <p:cNvPr id="4" name="直接连接符 3">
              <a:extLst>
                <a:ext uri="{FF2B5EF4-FFF2-40B4-BE49-F238E27FC236}">
                  <a16:creationId xmlns:a16="http://schemas.microsoft.com/office/drawing/2014/main" id="{E9660154-AF85-427F-A1C6-61B9F2FBE065}"/>
                </a:ext>
              </a:extLst>
            </p:cNvPr>
            <p:cNvCxnSpPr>
              <a:cxnSpLocks/>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886011B9-F2C6-4B7A-A4B6-B2CE7101C401}"/>
                </a:ext>
              </a:extLst>
            </p:cNvPr>
            <p:cNvCxnSpPr>
              <a:cxnSpLocks/>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9D33E01F-3145-4A74-9390-82C76EF64844}"/>
                </a:ext>
              </a:extLst>
            </p:cNvPr>
            <p:cNvCxnSpPr>
              <a:cxnSpLocks/>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D2D10D16-A3CD-4E4D-84CD-82DEAF321B10}"/>
              </a:ext>
            </a:extLst>
          </p:cNvPr>
          <p:cNvGrpSpPr/>
          <p:nvPr/>
        </p:nvGrpSpPr>
        <p:grpSpPr>
          <a:xfrm>
            <a:off x="11033056" y="6460786"/>
            <a:ext cx="778934" cy="152400"/>
            <a:chOff x="11033056" y="6460786"/>
            <a:chExt cx="778934" cy="152400"/>
          </a:xfrm>
        </p:grpSpPr>
        <p:sp>
          <p:nvSpPr>
            <p:cNvPr id="8" name="椭圆 7">
              <a:extLst>
                <a:ext uri="{FF2B5EF4-FFF2-40B4-BE49-F238E27FC236}">
                  <a16:creationId xmlns:a16="http://schemas.microsoft.com/office/drawing/2014/main" id="{1281231D-C010-4B13-8505-DC6653F1956A}"/>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a:extLst>
                <a:ext uri="{FF2B5EF4-FFF2-40B4-BE49-F238E27FC236}">
                  <a16:creationId xmlns:a16="http://schemas.microsoft.com/office/drawing/2014/main" id="{2957373B-5B49-4308-BF5B-044B262FD13A}"/>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C0F09930-8223-4301-89A0-6F470879A887}"/>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36AB6F53-449C-453E-BA0F-6DFCAD32E204}"/>
              </a:ext>
            </a:extLst>
          </p:cNvPr>
          <p:cNvGrpSpPr/>
          <p:nvPr/>
        </p:nvGrpSpPr>
        <p:grpSpPr>
          <a:xfrm>
            <a:off x="5846192" y="408021"/>
            <a:ext cx="1251219" cy="402422"/>
            <a:chOff x="5630292" y="408021"/>
            <a:chExt cx="1251219" cy="402422"/>
          </a:xfrm>
        </p:grpSpPr>
        <p:sp>
          <p:nvSpPr>
            <p:cNvPr id="12" name="椭圆 11">
              <a:extLst>
                <a:ext uri="{FF2B5EF4-FFF2-40B4-BE49-F238E27FC236}">
                  <a16:creationId xmlns:a16="http://schemas.microsoft.com/office/drawing/2014/main" id="{06013DCB-6E15-4237-9095-22B8B75D6CC9}"/>
                </a:ext>
              </a:extLst>
            </p:cNvPr>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a:extLst>
                <a:ext uri="{FF2B5EF4-FFF2-40B4-BE49-F238E27FC236}">
                  <a16:creationId xmlns:a16="http://schemas.microsoft.com/office/drawing/2014/main" id="{E58A7447-75CE-4780-9976-AF82B9A49C23}"/>
                </a:ext>
              </a:extLst>
            </p:cNvPr>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3DE0983A-8C4E-4F19-86E7-DAB6ACDADA16}"/>
                </a:ext>
              </a:extLst>
            </p:cNvPr>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6FCDAB96-C479-4AAC-B839-826FEEDF3BE9}"/>
                </a:ext>
              </a:extLst>
            </p:cNvPr>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8EFB7C70-90B8-4307-BE96-8571230FC579}"/>
                </a:ext>
              </a:extLst>
            </p:cNvPr>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482ED018-1AB9-4362-A47A-2197E7FEA3EC}"/>
                </a:ext>
              </a:extLst>
            </p:cNvPr>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D46617A2-08BB-49F3-86E2-8761F96CB3F8}"/>
                </a:ext>
              </a:extLst>
            </p:cNvPr>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893B6441-52EB-419F-8450-D01C29312749}"/>
                </a:ext>
              </a:extLst>
            </p:cNvPr>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F928B1BC-2666-458F-A6B2-FBCF90F4626A}"/>
                </a:ext>
              </a:extLst>
            </p:cNvPr>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22D1A501-8324-4244-93B5-E205450E2B31}"/>
                </a:ext>
              </a:extLst>
            </p:cNvPr>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a:extLst>
              <a:ext uri="{FF2B5EF4-FFF2-40B4-BE49-F238E27FC236}">
                <a16:creationId xmlns:a16="http://schemas.microsoft.com/office/drawing/2014/main" id="{C21ACC5C-C0B4-4EB0-97DB-AD6121B1E7A0}"/>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EB1C583E-A96D-4D33-A54F-D759F1181D4C}"/>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a16="http://schemas.microsoft.com/office/drawing/2014/main" id="{9D8680C9-2382-4E07-A60A-F3AB9BCDB3B8}"/>
              </a:ext>
            </a:extLst>
          </p:cNvPr>
          <p:cNvSpPr/>
          <p:nvPr/>
        </p:nvSpPr>
        <p:spPr>
          <a:xfrm>
            <a:off x="1724990" y="4232284"/>
            <a:ext cx="1660515" cy="1660515"/>
          </a:xfrm>
          <a:prstGeom prst="ellipse">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tile tx="0" ty="-2921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椭圆 31">
            <a:extLst>
              <a:ext uri="{FF2B5EF4-FFF2-40B4-BE49-F238E27FC236}">
                <a16:creationId xmlns:a16="http://schemas.microsoft.com/office/drawing/2014/main" id="{AA9D633D-0218-4E94-9AB4-048AA3342DF0}"/>
              </a:ext>
            </a:extLst>
          </p:cNvPr>
          <p:cNvSpPr/>
          <p:nvPr/>
        </p:nvSpPr>
        <p:spPr>
          <a:xfrm>
            <a:off x="4324894" y="1684343"/>
            <a:ext cx="2547941" cy="2547941"/>
          </a:xfrm>
          <a:prstGeom prst="ellipse">
            <a:avLst/>
          </a:prstGeom>
          <a:blipFill dpi="0" rotWithShape="1">
            <a:blip r:embed="rId5">
              <a:extLst>
                <a:ext uri="{BEBA8EAE-BF5A-486C-A8C5-ECC9F3942E4B}">
                  <a14:imgProps xmlns:a14="http://schemas.microsoft.com/office/drawing/2010/main">
                    <a14:imgLayer r:embed="rId6">
                      <a14:imgEffect>
                        <a14:saturation sat="0"/>
                      </a14:imgEffect>
                    </a14:imgLayer>
                  </a14:imgProps>
                </a:ext>
              </a:extLst>
            </a:blip>
            <a:srcRect/>
            <a:tile tx="-527050" ty="-2921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椭圆 33">
            <a:extLst>
              <a:ext uri="{FF2B5EF4-FFF2-40B4-BE49-F238E27FC236}">
                <a16:creationId xmlns:a16="http://schemas.microsoft.com/office/drawing/2014/main" id="{A29D8D5F-F520-45C7-B6F8-5FA495EB42DC}"/>
              </a:ext>
            </a:extLst>
          </p:cNvPr>
          <p:cNvSpPr/>
          <p:nvPr/>
        </p:nvSpPr>
        <p:spPr>
          <a:xfrm>
            <a:off x="7870255" y="2655952"/>
            <a:ext cx="3309527" cy="3309527"/>
          </a:xfrm>
          <a:prstGeom prst="ellipse">
            <a:avLst/>
          </a:prstGeom>
          <a:blipFill dpi="0" rotWithShape="1">
            <a:blip r:embed="rId7"/>
            <a:srcRect/>
            <a:tile tx="-984250" ty="0" sx="100000" sy="100000" flip="none" algn="tl"/>
          </a:blip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椭圆 35">
            <a:extLst>
              <a:ext uri="{FF2B5EF4-FFF2-40B4-BE49-F238E27FC236}">
                <a16:creationId xmlns:a16="http://schemas.microsoft.com/office/drawing/2014/main" id="{C262233A-F922-48F5-B249-0DC95E7D1F9B}"/>
              </a:ext>
            </a:extLst>
          </p:cNvPr>
          <p:cNvSpPr/>
          <p:nvPr/>
        </p:nvSpPr>
        <p:spPr>
          <a:xfrm>
            <a:off x="7679398" y="2465096"/>
            <a:ext cx="3691240" cy="3691238"/>
          </a:xfrm>
          <a:prstGeom prst="ellipse">
            <a:avLst/>
          </a:prstGeom>
          <a:noFill/>
          <a:ln w="3175">
            <a:solidFill>
              <a:schemeClr val="bg1">
                <a:lumMod val="9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1" name="椭圆 40">
            <a:extLst>
              <a:ext uri="{FF2B5EF4-FFF2-40B4-BE49-F238E27FC236}">
                <a16:creationId xmlns:a16="http://schemas.microsoft.com/office/drawing/2014/main" id="{53E63632-DF4E-432C-96BC-98C428DFA007}"/>
              </a:ext>
            </a:extLst>
          </p:cNvPr>
          <p:cNvSpPr/>
          <p:nvPr/>
        </p:nvSpPr>
        <p:spPr>
          <a:xfrm>
            <a:off x="4135054" y="1494503"/>
            <a:ext cx="2927620" cy="2927620"/>
          </a:xfrm>
          <a:prstGeom prst="ellipse">
            <a:avLst/>
          </a:prstGeom>
          <a:noFill/>
          <a:ln>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椭圆 43">
            <a:extLst>
              <a:ext uri="{FF2B5EF4-FFF2-40B4-BE49-F238E27FC236}">
                <a16:creationId xmlns:a16="http://schemas.microsoft.com/office/drawing/2014/main" id="{3727F7AE-0246-4D2E-8D3F-234BAD34E335}"/>
              </a:ext>
            </a:extLst>
          </p:cNvPr>
          <p:cNvSpPr/>
          <p:nvPr/>
        </p:nvSpPr>
        <p:spPr>
          <a:xfrm>
            <a:off x="1592164" y="4099458"/>
            <a:ext cx="1926166" cy="1926166"/>
          </a:xfrm>
          <a:prstGeom prst="ellipse">
            <a:avLst/>
          </a:prstGeom>
          <a:noFill/>
          <a:ln>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50" name="直接连接符 49">
            <a:extLst>
              <a:ext uri="{FF2B5EF4-FFF2-40B4-BE49-F238E27FC236}">
                <a16:creationId xmlns:a16="http://schemas.microsoft.com/office/drawing/2014/main" id="{0BB0E471-1F0C-4F33-8D37-E0D0D40B5213}"/>
              </a:ext>
            </a:extLst>
          </p:cNvPr>
          <p:cNvCxnSpPr>
            <a:cxnSpLocks/>
          </p:cNvCxnSpPr>
          <p:nvPr/>
        </p:nvCxnSpPr>
        <p:spPr>
          <a:xfrm flipV="1">
            <a:off x="3518330" y="3952566"/>
            <a:ext cx="632547" cy="440021"/>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79" name="组合 78">
            <a:extLst>
              <a:ext uri="{FF2B5EF4-FFF2-40B4-BE49-F238E27FC236}">
                <a16:creationId xmlns:a16="http://schemas.microsoft.com/office/drawing/2014/main" id="{51059B1C-94A5-488C-9004-ACB756486D31}"/>
              </a:ext>
            </a:extLst>
          </p:cNvPr>
          <p:cNvGrpSpPr/>
          <p:nvPr/>
        </p:nvGrpSpPr>
        <p:grpSpPr>
          <a:xfrm>
            <a:off x="7952143" y="1180937"/>
            <a:ext cx="912948" cy="912948"/>
            <a:chOff x="594119" y="1951184"/>
            <a:chExt cx="912948" cy="912948"/>
          </a:xfrm>
        </p:grpSpPr>
        <p:sp>
          <p:nvSpPr>
            <p:cNvPr id="30" name="椭圆 29">
              <a:extLst>
                <a:ext uri="{FF2B5EF4-FFF2-40B4-BE49-F238E27FC236}">
                  <a16:creationId xmlns:a16="http://schemas.microsoft.com/office/drawing/2014/main" id="{EAB164C5-8432-44BD-8402-BDE714067671}"/>
                </a:ext>
              </a:extLst>
            </p:cNvPr>
            <p:cNvSpPr/>
            <p:nvPr/>
          </p:nvSpPr>
          <p:spPr>
            <a:xfrm>
              <a:off x="682651" y="2039716"/>
              <a:ext cx="735884" cy="735884"/>
            </a:xfrm>
            <a:prstGeom prst="ellipse">
              <a:avLst/>
            </a:prstGeom>
            <a:blipFill dpi="0" rotWithShape="1">
              <a:blip r:embed="rId8">
                <a:extLst>
                  <a:ext uri="{BEBA8EAE-BF5A-486C-A8C5-ECC9F3942E4B}">
                    <a14:imgProps xmlns:a14="http://schemas.microsoft.com/office/drawing/2010/main">
                      <a14:imgLayer r:embed="rId9">
                        <a14:imgEffect>
                          <a14:saturation sat="0"/>
                        </a14:imgEffect>
                      </a14:imgLayer>
                    </a14:imgProps>
                  </a:ext>
                </a:extLst>
              </a:blip>
              <a:srcRect/>
              <a:tile tx="0" ty="-2921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a:extLst>
                <a:ext uri="{FF2B5EF4-FFF2-40B4-BE49-F238E27FC236}">
                  <a16:creationId xmlns:a16="http://schemas.microsoft.com/office/drawing/2014/main" id="{87247E69-82A6-431B-98F4-4392048A3151}"/>
                </a:ext>
              </a:extLst>
            </p:cNvPr>
            <p:cNvSpPr/>
            <p:nvPr/>
          </p:nvSpPr>
          <p:spPr>
            <a:xfrm>
              <a:off x="594119" y="1951184"/>
              <a:ext cx="912948" cy="912948"/>
            </a:xfrm>
            <a:prstGeom prst="ellipse">
              <a:avLst/>
            </a:prstGeom>
            <a:noFill/>
            <a:ln>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58" name="直接连接符 57">
            <a:extLst>
              <a:ext uri="{FF2B5EF4-FFF2-40B4-BE49-F238E27FC236}">
                <a16:creationId xmlns:a16="http://schemas.microsoft.com/office/drawing/2014/main" id="{28ADA92A-6341-457B-A945-BE93C6A02D27}"/>
              </a:ext>
            </a:extLst>
          </p:cNvPr>
          <p:cNvCxnSpPr>
            <a:cxnSpLocks/>
          </p:cNvCxnSpPr>
          <p:nvPr/>
        </p:nvCxnSpPr>
        <p:spPr>
          <a:xfrm>
            <a:off x="1382026" y="2996958"/>
            <a:ext cx="551951" cy="924694"/>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a16="http://schemas.microsoft.com/office/drawing/2014/main" id="{4886EEEE-E07B-45B7-9853-2267C13DCDA6}"/>
              </a:ext>
            </a:extLst>
          </p:cNvPr>
          <p:cNvSpPr txBox="1"/>
          <p:nvPr/>
        </p:nvSpPr>
        <p:spPr>
          <a:xfrm>
            <a:off x="3665768" y="5587837"/>
            <a:ext cx="3888494"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请在此输入文字请在此输入文字请在此输入文输入文</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请在此输入文字</a:t>
            </a:r>
          </a:p>
        </p:txBody>
      </p:sp>
      <p:sp>
        <p:nvSpPr>
          <p:cNvPr id="64" name="文本框 63">
            <a:extLst>
              <a:ext uri="{FF2B5EF4-FFF2-40B4-BE49-F238E27FC236}">
                <a16:creationId xmlns:a16="http://schemas.microsoft.com/office/drawing/2014/main" id="{FA03E4C2-7795-4D09-80BB-EE78072EECA8}"/>
              </a:ext>
            </a:extLst>
          </p:cNvPr>
          <p:cNvSpPr txBox="1"/>
          <p:nvPr/>
        </p:nvSpPr>
        <p:spPr>
          <a:xfrm>
            <a:off x="4330242" y="5057829"/>
            <a:ext cx="2559545"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p>
        </p:txBody>
      </p:sp>
      <p:sp>
        <p:nvSpPr>
          <p:cNvPr id="65" name="弧形 64">
            <a:extLst>
              <a:ext uri="{FF2B5EF4-FFF2-40B4-BE49-F238E27FC236}">
                <a16:creationId xmlns:a16="http://schemas.microsoft.com/office/drawing/2014/main" id="{D26B7199-F01C-4DAF-A9DD-7F5C1EB2F2C2}"/>
              </a:ext>
            </a:extLst>
          </p:cNvPr>
          <p:cNvSpPr/>
          <p:nvPr/>
        </p:nvSpPr>
        <p:spPr>
          <a:xfrm>
            <a:off x="6238158" y="4910928"/>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6" name="星形: 四角 65">
            <a:extLst>
              <a:ext uri="{FF2B5EF4-FFF2-40B4-BE49-F238E27FC236}">
                <a16:creationId xmlns:a16="http://schemas.microsoft.com/office/drawing/2014/main" id="{E5A7DEF5-CE5C-4A6D-A4EF-A11E9E001A74}"/>
              </a:ext>
            </a:extLst>
          </p:cNvPr>
          <p:cNvSpPr/>
          <p:nvPr/>
        </p:nvSpPr>
        <p:spPr>
          <a:xfrm>
            <a:off x="6549475" y="4791856"/>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星形: 四角 66">
            <a:extLst>
              <a:ext uri="{FF2B5EF4-FFF2-40B4-BE49-F238E27FC236}">
                <a16:creationId xmlns:a16="http://schemas.microsoft.com/office/drawing/2014/main" id="{66F19503-5E59-4617-88FE-1C17782AE788}"/>
              </a:ext>
            </a:extLst>
          </p:cNvPr>
          <p:cNvSpPr/>
          <p:nvPr/>
        </p:nvSpPr>
        <p:spPr>
          <a:xfrm>
            <a:off x="6867897" y="4736992"/>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70" name="图形 69" descr="灯泡 纯色填充">
            <a:extLst>
              <a:ext uri="{FF2B5EF4-FFF2-40B4-BE49-F238E27FC236}">
                <a16:creationId xmlns:a16="http://schemas.microsoft.com/office/drawing/2014/main" id="{6F80CA91-6D43-4A01-8E69-1A2986EB15F5}"/>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921582" y="4938046"/>
            <a:ext cx="647700" cy="647700"/>
          </a:xfrm>
          <a:prstGeom prst="rect">
            <a:avLst/>
          </a:prstGeom>
        </p:spPr>
      </p:pic>
      <p:sp>
        <p:nvSpPr>
          <p:cNvPr id="71" name="文本框 70">
            <a:extLst>
              <a:ext uri="{FF2B5EF4-FFF2-40B4-BE49-F238E27FC236}">
                <a16:creationId xmlns:a16="http://schemas.microsoft.com/office/drawing/2014/main" id="{751BAF61-2E18-4343-AD79-934E855B16D4}"/>
              </a:ext>
            </a:extLst>
          </p:cNvPr>
          <p:cNvSpPr txBox="1"/>
          <p:nvPr/>
        </p:nvSpPr>
        <p:spPr>
          <a:xfrm>
            <a:off x="438706" y="2408967"/>
            <a:ext cx="3100882"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a:t>
            </a:r>
          </a:p>
        </p:txBody>
      </p:sp>
      <p:sp>
        <p:nvSpPr>
          <p:cNvPr id="72" name="文本框 71">
            <a:extLst>
              <a:ext uri="{FF2B5EF4-FFF2-40B4-BE49-F238E27FC236}">
                <a16:creationId xmlns:a16="http://schemas.microsoft.com/office/drawing/2014/main" id="{DA202540-B59C-4B8F-89C6-28D4A374B80F}"/>
              </a:ext>
            </a:extLst>
          </p:cNvPr>
          <p:cNvSpPr txBox="1"/>
          <p:nvPr/>
        </p:nvSpPr>
        <p:spPr>
          <a:xfrm>
            <a:off x="722131" y="1851643"/>
            <a:ext cx="2559545"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方面体会</a:t>
            </a:r>
          </a:p>
        </p:txBody>
      </p:sp>
      <p:sp>
        <p:nvSpPr>
          <p:cNvPr id="73" name="弧形 72">
            <a:extLst>
              <a:ext uri="{FF2B5EF4-FFF2-40B4-BE49-F238E27FC236}">
                <a16:creationId xmlns:a16="http://schemas.microsoft.com/office/drawing/2014/main" id="{822EE865-8AB6-4BE8-B1EB-289341BA8182}"/>
              </a:ext>
            </a:extLst>
          </p:cNvPr>
          <p:cNvSpPr/>
          <p:nvPr/>
        </p:nvSpPr>
        <p:spPr>
          <a:xfrm>
            <a:off x="2630047" y="1704742"/>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星形: 四角 73">
            <a:extLst>
              <a:ext uri="{FF2B5EF4-FFF2-40B4-BE49-F238E27FC236}">
                <a16:creationId xmlns:a16="http://schemas.microsoft.com/office/drawing/2014/main" id="{B5574929-71ED-4837-9654-BA0CCB259AF0}"/>
              </a:ext>
            </a:extLst>
          </p:cNvPr>
          <p:cNvSpPr/>
          <p:nvPr/>
        </p:nvSpPr>
        <p:spPr>
          <a:xfrm>
            <a:off x="2941364" y="1585670"/>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星形: 四角 74">
            <a:extLst>
              <a:ext uri="{FF2B5EF4-FFF2-40B4-BE49-F238E27FC236}">
                <a16:creationId xmlns:a16="http://schemas.microsoft.com/office/drawing/2014/main" id="{C4098F5B-85F3-4B85-ADD5-4CDEFF9EE278}"/>
              </a:ext>
            </a:extLst>
          </p:cNvPr>
          <p:cNvSpPr/>
          <p:nvPr/>
        </p:nvSpPr>
        <p:spPr>
          <a:xfrm>
            <a:off x="3259786" y="1530806"/>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76" name="图形 75" descr="灯泡 纯色填充">
            <a:extLst>
              <a:ext uri="{FF2B5EF4-FFF2-40B4-BE49-F238E27FC236}">
                <a16:creationId xmlns:a16="http://schemas.microsoft.com/office/drawing/2014/main" id="{8B075673-1C4A-49F2-877B-82D2B20E8442}"/>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13471" y="1731860"/>
            <a:ext cx="647700" cy="647700"/>
          </a:xfrm>
          <a:prstGeom prst="rect">
            <a:avLst/>
          </a:prstGeom>
        </p:spPr>
      </p:pic>
      <p:grpSp>
        <p:nvGrpSpPr>
          <p:cNvPr id="52" name="组合 51">
            <a:extLst>
              <a:ext uri="{FF2B5EF4-FFF2-40B4-BE49-F238E27FC236}">
                <a16:creationId xmlns:a16="http://schemas.microsoft.com/office/drawing/2014/main" id="{CBC5875B-2D03-4C3C-ADDE-8C74F135E5DE}"/>
              </a:ext>
            </a:extLst>
          </p:cNvPr>
          <p:cNvGrpSpPr/>
          <p:nvPr/>
        </p:nvGrpSpPr>
        <p:grpSpPr>
          <a:xfrm>
            <a:off x="1102385" y="280689"/>
            <a:ext cx="4348836" cy="890625"/>
            <a:chOff x="1102385" y="280689"/>
            <a:chExt cx="4348836" cy="890625"/>
          </a:xfrm>
        </p:grpSpPr>
        <p:sp>
          <p:nvSpPr>
            <p:cNvPr id="53" name="矩形: 圆角 52">
              <a:extLst>
                <a:ext uri="{FF2B5EF4-FFF2-40B4-BE49-F238E27FC236}">
                  <a16:creationId xmlns:a16="http://schemas.microsoft.com/office/drawing/2014/main" id="{54C9878B-0A4E-4E48-8173-7E8988F0A102}"/>
                </a:ext>
              </a:extLst>
            </p:cNvPr>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文本框 53">
              <a:extLst>
                <a:ext uri="{FF2B5EF4-FFF2-40B4-BE49-F238E27FC236}">
                  <a16:creationId xmlns:a16="http://schemas.microsoft.com/office/drawing/2014/main" id="{FC3849F0-474B-4C6B-B23C-4E6A978C5828}"/>
                </a:ext>
              </a:extLst>
            </p:cNvPr>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方 面 体 会</a:t>
              </a:r>
            </a:p>
          </p:txBody>
        </p:sp>
        <p:sp>
          <p:nvSpPr>
            <p:cNvPr id="55" name="弧形 54">
              <a:extLst>
                <a:ext uri="{FF2B5EF4-FFF2-40B4-BE49-F238E27FC236}">
                  <a16:creationId xmlns:a16="http://schemas.microsoft.com/office/drawing/2014/main" id="{3B305FC5-A920-4333-BCD0-DC88AFED2642}"/>
                </a:ext>
              </a:extLst>
            </p:cNvPr>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星形: 四角 55">
              <a:extLst>
                <a:ext uri="{FF2B5EF4-FFF2-40B4-BE49-F238E27FC236}">
                  <a16:creationId xmlns:a16="http://schemas.microsoft.com/office/drawing/2014/main" id="{A798F93B-E647-4F82-957F-571AEE491414}"/>
                </a:ext>
              </a:extLst>
            </p:cNvPr>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星形: 四角 58">
              <a:extLst>
                <a:ext uri="{FF2B5EF4-FFF2-40B4-BE49-F238E27FC236}">
                  <a16:creationId xmlns:a16="http://schemas.microsoft.com/office/drawing/2014/main" id="{B8877181-38D8-4F80-98B5-0D9182BDDFF7}"/>
                </a:ext>
              </a:extLst>
            </p:cNvPr>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extLst>
      <p:ext uri="{BB962C8B-B14F-4D97-AF65-F5344CB8AC3E}">
        <p14:creationId xmlns:p14="http://schemas.microsoft.com/office/powerpoint/2010/main" val="804334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0203BCFB-79B3-43EA-8B34-BE14E661274B}"/>
              </a:ext>
            </a:extLst>
          </p:cNvPr>
          <p:cNvGrpSpPr/>
          <p:nvPr/>
        </p:nvGrpSpPr>
        <p:grpSpPr>
          <a:xfrm>
            <a:off x="355600" y="500012"/>
            <a:ext cx="378460" cy="218440"/>
            <a:chOff x="419100" y="500012"/>
            <a:chExt cx="378460" cy="218440"/>
          </a:xfrm>
        </p:grpSpPr>
        <p:cxnSp>
          <p:nvCxnSpPr>
            <p:cNvPr id="4" name="直接连接符 3">
              <a:extLst>
                <a:ext uri="{FF2B5EF4-FFF2-40B4-BE49-F238E27FC236}">
                  <a16:creationId xmlns:a16="http://schemas.microsoft.com/office/drawing/2014/main" id="{F46E8E65-3CF5-445A-9D09-A1F0AE96852A}"/>
                </a:ext>
              </a:extLst>
            </p:cNvPr>
            <p:cNvCxnSpPr>
              <a:cxnSpLocks/>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3DDB2A84-A4D8-4A8F-B051-3ACD8BD9F973}"/>
                </a:ext>
              </a:extLst>
            </p:cNvPr>
            <p:cNvCxnSpPr>
              <a:cxnSpLocks/>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1862A035-61F3-4505-B7AC-EE41777513AC}"/>
                </a:ext>
              </a:extLst>
            </p:cNvPr>
            <p:cNvCxnSpPr>
              <a:cxnSpLocks/>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422E0E53-E188-4947-8B4D-C0B109CDB572}"/>
              </a:ext>
            </a:extLst>
          </p:cNvPr>
          <p:cNvGrpSpPr/>
          <p:nvPr/>
        </p:nvGrpSpPr>
        <p:grpSpPr>
          <a:xfrm>
            <a:off x="11033056" y="6460786"/>
            <a:ext cx="778934" cy="152400"/>
            <a:chOff x="11033056" y="6460786"/>
            <a:chExt cx="778934" cy="152400"/>
          </a:xfrm>
        </p:grpSpPr>
        <p:sp>
          <p:nvSpPr>
            <p:cNvPr id="8" name="椭圆 7">
              <a:extLst>
                <a:ext uri="{FF2B5EF4-FFF2-40B4-BE49-F238E27FC236}">
                  <a16:creationId xmlns:a16="http://schemas.microsoft.com/office/drawing/2014/main" id="{9CAE77DE-FEAA-4DFF-95B2-9AF1FAD8BCE5}"/>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a:extLst>
                <a:ext uri="{FF2B5EF4-FFF2-40B4-BE49-F238E27FC236}">
                  <a16:creationId xmlns:a16="http://schemas.microsoft.com/office/drawing/2014/main" id="{4CB5001E-C3DB-45B6-90EF-7924CEFDA682}"/>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0A7BA22F-CC86-4C96-9216-F8B3B578BF4E}"/>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2DE5F6F1-649E-4BBA-B5D5-BAFE6DF6F3A8}"/>
              </a:ext>
            </a:extLst>
          </p:cNvPr>
          <p:cNvGrpSpPr/>
          <p:nvPr/>
        </p:nvGrpSpPr>
        <p:grpSpPr>
          <a:xfrm>
            <a:off x="5846192" y="408021"/>
            <a:ext cx="1251219" cy="402422"/>
            <a:chOff x="5630292" y="408021"/>
            <a:chExt cx="1251219" cy="402422"/>
          </a:xfrm>
        </p:grpSpPr>
        <p:sp>
          <p:nvSpPr>
            <p:cNvPr id="12" name="椭圆 11">
              <a:extLst>
                <a:ext uri="{FF2B5EF4-FFF2-40B4-BE49-F238E27FC236}">
                  <a16:creationId xmlns:a16="http://schemas.microsoft.com/office/drawing/2014/main" id="{2613D811-C687-45A3-A951-34BB7DA7DC18}"/>
                </a:ext>
              </a:extLst>
            </p:cNvPr>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a:extLst>
                <a:ext uri="{FF2B5EF4-FFF2-40B4-BE49-F238E27FC236}">
                  <a16:creationId xmlns:a16="http://schemas.microsoft.com/office/drawing/2014/main" id="{F154B257-164A-4844-B217-C69AFA5D12D8}"/>
                </a:ext>
              </a:extLst>
            </p:cNvPr>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9871E208-DFD7-48BE-9C22-52914AA56C57}"/>
                </a:ext>
              </a:extLst>
            </p:cNvPr>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05E4CD09-0F02-4B9A-93B1-69449258CA3F}"/>
                </a:ext>
              </a:extLst>
            </p:cNvPr>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6C2E6B1F-407A-47F3-B63C-B691220A9B1A}"/>
                </a:ext>
              </a:extLst>
            </p:cNvPr>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D7DF803A-B2ED-42E5-96F4-19098F489917}"/>
                </a:ext>
              </a:extLst>
            </p:cNvPr>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2B97DA5A-4DBF-41FF-92E0-57CD068A474A}"/>
                </a:ext>
              </a:extLst>
            </p:cNvPr>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82C8B045-FCA9-4F13-A56B-B47B578A4AFC}"/>
                </a:ext>
              </a:extLst>
            </p:cNvPr>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6D2381AC-9F98-4746-9EC7-465F273DDE90}"/>
                </a:ext>
              </a:extLst>
            </p:cNvPr>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E9C93AC9-F1A3-4600-ABCC-4D5DA4D61D2E}"/>
                </a:ext>
              </a:extLst>
            </p:cNvPr>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a:extLst>
              <a:ext uri="{FF2B5EF4-FFF2-40B4-BE49-F238E27FC236}">
                <a16:creationId xmlns:a16="http://schemas.microsoft.com/office/drawing/2014/main" id="{257F8A70-FD30-4619-AD6E-A9202FF43011}"/>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6AF68AB-1EEB-46B8-83EC-F18705203463}"/>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32" name="矩形: 圆角 31">
            <a:extLst>
              <a:ext uri="{FF2B5EF4-FFF2-40B4-BE49-F238E27FC236}">
                <a16:creationId xmlns:a16="http://schemas.microsoft.com/office/drawing/2014/main" id="{1899054B-472C-43CF-A937-8CAA83678C3C}"/>
              </a:ext>
            </a:extLst>
          </p:cNvPr>
          <p:cNvSpPr/>
          <p:nvPr/>
        </p:nvSpPr>
        <p:spPr>
          <a:xfrm>
            <a:off x="607272" y="1474005"/>
            <a:ext cx="4656598" cy="4799598"/>
          </a:xfrm>
          <a:prstGeom prst="roundRect">
            <a:avLst/>
          </a:prstGeom>
          <a:solidFill>
            <a:srgbClr val="262626">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aphicFrame>
        <p:nvGraphicFramePr>
          <p:cNvPr id="31" name="图表 30">
            <a:extLst>
              <a:ext uri="{FF2B5EF4-FFF2-40B4-BE49-F238E27FC236}">
                <a16:creationId xmlns:a16="http://schemas.microsoft.com/office/drawing/2014/main" id="{12275060-9D8C-4C21-85AD-627B90931791}"/>
              </a:ext>
            </a:extLst>
          </p:cNvPr>
          <p:cNvGraphicFramePr/>
          <p:nvPr>
            <p:extLst>
              <p:ext uri="{D42A27DB-BD31-4B8C-83A1-F6EECF244321}">
                <p14:modId xmlns:p14="http://schemas.microsoft.com/office/powerpoint/2010/main" val="1760449582"/>
              </p:ext>
            </p:extLst>
          </p:nvPr>
        </p:nvGraphicFramePr>
        <p:xfrm>
          <a:off x="754269" y="2620574"/>
          <a:ext cx="4362605" cy="3087048"/>
        </p:xfrm>
        <a:graphic>
          <a:graphicData uri="http://schemas.openxmlformats.org/drawingml/2006/chart">
            <c:chart xmlns:c="http://schemas.openxmlformats.org/drawingml/2006/chart" xmlns:r="http://schemas.openxmlformats.org/officeDocument/2006/relationships" r:id="rId3"/>
          </a:graphicData>
        </a:graphic>
      </p:graphicFrame>
      <p:grpSp>
        <p:nvGrpSpPr>
          <p:cNvPr id="76" name="组合 75">
            <a:extLst>
              <a:ext uri="{FF2B5EF4-FFF2-40B4-BE49-F238E27FC236}">
                <a16:creationId xmlns:a16="http://schemas.microsoft.com/office/drawing/2014/main" id="{2C536F68-9848-4280-AA41-C36C398DB2C9}"/>
              </a:ext>
            </a:extLst>
          </p:cNvPr>
          <p:cNvGrpSpPr/>
          <p:nvPr/>
        </p:nvGrpSpPr>
        <p:grpSpPr>
          <a:xfrm>
            <a:off x="3208806" y="2748272"/>
            <a:ext cx="718646" cy="458232"/>
            <a:chOff x="3208806" y="2913372"/>
            <a:chExt cx="718646" cy="458232"/>
          </a:xfrm>
        </p:grpSpPr>
        <p:sp>
          <p:nvSpPr>
            <p:cNvPr id="33" name="对话气泡: 圆角矩形 32">
              <a:extLst>
                <a:ext uri="{FF2B5EF4-FFF2-40B4-BE49-F238E27FC236}">
                  <a16:creationId xmlns:a16="http://schemas.microsoft.com/office/drawing/2014/main" id="{8B1411D1-0F2E-48D0-8387-F5F76CCF11E6}"/>
                </a:ext>
              </a:extLst>
            </p:cNvPr>
            <p:cNvSpPr/>
            <p:nvPr/>
          </p:nvSpPr>
          <p:spPr>
            <a:xfrm>
              <a:off x="3226165" y="2913372"/>
              <a:ext cx="683929" cy="458232"/>
            </a:xfrm>
            <a:prstGeom prst="wedgeRoundRectCallout">
              <a:avLst>
                <a:gd name="adj1" fmla="val -17119"/>
                <a:gd name="adj2" fmla="val 65272"/>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文本框 33">
              <a:extLst>
                <a:ext uri="{FF2B5EF4-FFF2-40B4-BE49-F238E27FC236}">
                  <a16:creationId xmlns:a16="http://schemas.microsoft.com/office/drawing/2014/main" id="{AE3A7D04-DE7C-4940-8AE0-93A21D205E23}"/>
                </a:ext>
              </a:extLst>
            </p:cNvPr>
            <p:cNvSpPr txBox="1"/>
            <p:nvPr/>
          </p:nvSpPr>
          <p:spPr>
            <a:xfrm>
              <a:off x="3208806" y="2942433"/>
              <a:ext cx="718646" cy="400110"/>
            </a:xfrm>
            <a:prstGeom prst="rect">
              <a:avLst/>
            </a:prstGeom>
            <a:noFill/>
          </p:spPr>
          <p:txBody>
            <a:bodyPr wrap="square" rtlCol="0">
              <a:spAutoFit/>
            </a:bodyPr>
            <a:lstStyle/>
            <a:p>
              <a:pPr algn="ctr"/>
              <a:r>
                <a:rPr lang="en-US" altLang="zh-CN" sz="2000" b="1" dirty="0">
                  <a:solidFill>
                    <a:srgbClr val="01BC3B"/>
                  </a:solidFill>
                  <a:latin typeface="思源黑体 Heavy" panose="020B0A00000000000000" pitchFamily="34" charset="-122"/>
                  <a:ea typeface="思源黑体 Heavy" panose="020B0A00000000000000" pitchFamily="34" charset="-122"/>
                </a:rPr>
                <a:t>78</a:t>
              </a:r>
              <a:r>
                <a:rPr lang="en-US" altLang="zh-CN" sz="1100" b="1" dirty="0">
                  <a:solidFill>
                    <a:srgbClr val="01BC3B"/>
                  </a:solidFill>
                  <a:latin typeface="思源黑体 CN Regular" panose="020B0500000000000000" pitchFamily="34" charset="-122"/>
                  <a:ea typeface="思源黑体 CN Regular" panose="020B0500000000000000" pitchFamily="34" charset="-122"/>
                </a:rPr>
                <a:t>%</a:t>
              </a:r>
              <a:endParaRPr lang="zh-CN" altLang="en-US" sz="1100" b="1" dirty="0">
                <a:solidFill>
                  <a:srgbClr val="01BC3B"/>
                </a:solidFill>
                <a:latin typeface="思源黑体 CN Regular" panose="020B0500000000000000" pitchFamily="34" charset="-122"/>
                <a:ea typeface="思源黑体 CN Regular" panose="020B0500000000000000" pitchFamily="34" charset="-122"/>
              </a:endParaRPr>
            </a:p>
          </p:txBody>
        </p:sp>
      </p:grpSp>
      <p:grpSp>
        <p:nvGrpSpPr>
          <p:cNvPr id="68" name="组合 67">
            <a:extLst>
              <a:ext uri="{FF2B5EF4-FFF2-40B4-BE49-F238E27FC236}">
                <a16:creationId xmlns:a16="http://schemas.microsoft.com/office/drawing/2014/main" id="{3C383F8B-BA63-4F2D-8F3D-5702DD3ECB13}"/>
              </a:ext>
            </a:extLst>
          </p:cNvPr>
          <p:cNvGrpSpPr/>
          <p:nvPr/>
        </p:nvGrpSpPr>
        <p:grpSpPr>
          <a:xfrm>
            <a:off x="1494306" y="3556447"/>
            <a:ext cx="718646" cy="458232"/>
            <a:chOff x="1621306" y="3683447"/>
            <a:chExt cx="718646" cy="458232"/>
          </a:xfrm>
        </p:grpSpPr>
        <p:sp>
          <p:nvSpPr>
            <p:cNvPr id="37" name="对话气泡: 圆角矩形 36">
              <a:extLst>
                <a:ext uri="{FF2B5EF4-FFF2-40B4-BE49-F238E27FC236}">
                  <a16:creationId xmlns:a16="http://schemas.microsoft.com/office/drawing/2014/main" id="{BFAABF58-CDCA-4726-9039-F6449AC24C63}"/>
                </a:ext>
              </a:extLst>
            </p:cNvPr>
            <p:cNvSpPr/>
            <p:nvPr/>
          </p:nvSpPr>
          <p:spPr>
            <a:xfrm>
              <a:off x="1638665" y="3683447"/>
              <a:ext cx="683929" cy="458232"/>
            </a:xfrm>
            <a:prstGeom prst="wedgeRoundRectCallout">
              <a:avLst>
                <a:gd name="adj1" fmla="val -17119"/>
                <a:gd name="adj2" fmla="val 65272"/>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文本框 37">
              <a:extLst>
                <a:ext uri="{FF2B5EF4-FFF2-40B4-BE49-F238E27FC236}">
                  <a16:creationId xmlns:a16="http://schemas.microsoft.com/office/drawing/2014/main" id="{D3B33ED3-EF74-45CE-8A80-87515DCB8F49}"/>
                </a:ext>
              </a:extLst>
            </p:cNvPr>
            <p:cNvSpPr txBox="1"/>
            <p:nvPr/>
          </p:nvSpPr>
          <p:spPr>
            <a:xfrm>
              <a:off x="1621306" y="3712508"/>
              <a:ext cx="718646" cy="400110"/>
            </a:xfrm>
            <a:prstGeom prst="rect">
              <a:avLst/>
            </a:prstGeom>
            <a:noFill/>
          </p:spPr>
          <p:txBody>
            <a:bodyPr wrap="square" rtlCol="0">
              <a:spAutoFit/>
            </a:bodyPr>
            <a:lstStyle/>
            <a:p>
              <a:pPr algn="ctr"/>
              <a:r>
                <a:rPr lang="en-US" altLang="zh-CN" sz="2000" b="1" dirty="0">
                  <a:solidFill>
                    <a:srgbClr val="01BC3B"/>
                  </a:solidFill>
                  <a:latin typeface="思源黑体 Heavy" panose="020B0A00000000000000" pitchFamily="34" charset="-122"/>
                  <a:ea typeface="思源黑体 Heavy" panose="020B0A00000000000000" pitchFamily="34" charset="-122"/>
                </a:rPr>
                <a:t>56</a:t>
              </a:r>
              <a:r>
                <a:rPr lang="en-US" altLang="zh-CN" sz="1100" b="1" dirty="0">
                  <a:solidFill>
                    <a:srgbClr val="01BC3B"/>
                  </a:solidFill>
                  <a:latin typeface="思源黑体 CN Regular" panose="020B0500000000000000" pitchFamily="34" charset="-122"/>
                  <a:ea typeface="思源黑体 CN Regular" panose="020B0500000000000000" pitchFamily="34" charset="-122"/>
                </a:rPr>
                <a:t>%</a:t>
              </a:r>
              <a:endParaRPr lang="zh-CN" altLang="en-US" sz="1100" b="1" dirty="0">
                <a:solidFill>
                  <a:srgbClr val="01BC3B"/>
                </a:solidFill>
                <a:latin typeface="思源黑体 CN Regular" panose="020B0500000000000000" pitchFamily="34" charset="-122"/>
                <a:ea typeface="思源黑体 CN Regular" panose="020B0500000000000000" pitchFamily="34" charset="-122"/>
              </a:endParaRPr>
            </a:p>
          </p:txBody>
        </p:sp>
      </p:grpSp>
      <p:sp>
        <p:nvSpPr>
          <p:cNvPr id="41" name="文本框 40">
            <a:extLst>
              <a:ext uri="{FF2B5EF4-FFF2-40B4-BE49-F238E27FC236}">
                <a16:creationId xmlns:a16="http://schemas.microsoft.com/office/drawing/2014/main" id="{6EE67DCA-93D6-4B23-8256-44A563E416E7}"/>
              </a:ext>
            </a:extLst>
          </p:cNvPr>
          <p:cNvSpPr txBox="1"/>
          <p:nvPr/>
        </p:nvSpPr>
        <p:spPr>
          <a:xfrm>
            <a:off x="1190217" y="1965179"/>
            <a:ext cx="3490708" cy="461665"/>
          </a:xfrm>
          <a:prstGeom prst="rect">
            <a:avLst/>
          </a:prstGeom>
          <a:noFill/>
        </p:spPr>
        <p:txBody>
          <a:bodyPr wrap="square" rtlCol="0">
            <a:spAutoFit/>
          </a:bodyPr>
          <a:lstStyle/>
          <a:p>
            <a:pPr algn="ctr"/>
            <a:r>
              <a:rPr lang="zh-CN" altLang="en-US" sz="2400" b="1" dirty="0">
                <a:solidFill>
                  <a:srgbClr val="01BC3B"/>
                </a:solidFill>
                <a:latin typeface="思源黑体 CN Regular" panose="020B0500000000000000" pitchFamily="34" charset="-122"/>
                <a:ea typeface="思源黑体 CN Regular" panose="020B0500000000000000" pitchFamily="34" charset="-122"/>
              </a:rPr>
              <a:t>请 输 入 </a:t>
            </a:r>
            <a:r>
              <a:rPr lang="zh-CN" altLang="en-US" sz="2400" b="1" dirty="0">
                <a:solidFill>
                  <a:schemeClr val="bg1"/>
                </a:solidFill>
                <a:latin typeface="思源黑体 CN Regular" panose="020B0500000000000000" pitchFamily="34" charset="-122"/>
                <a:ea typeface="思源黑体 CN Regular" panose="020B0500000000000000" pitchFamily="34" charset="-122"/>
              </a:rPr>
              <a:t>图 表 标 题</a:t>
            </a:r>
          </a:p>
        </p:txBody>
      </p:sp>
      <p:sp>
        <p:nvSpPr>
          <p:cNvPr id="43" name="弧形 42">
            <a:extLst>
              <a:ext uri="{FF2B5EF4-FFF2-40B4-BE49-F238E27FC236}">
                <a16:creationId xmlns:a16="http://schemas.microsoft.com/office/drawing/2014/main" id="{943FCFD9-C497-4703-ACF7-BE2A5E45D26F}"/>
              </a:ext>
            </a:extLst>
          </p:cNvPr>
          <p:cNvSpPr/>
          <p:nvPr/>
        </p:nvSpPr>
        <p:spPr>
          <a:xfrm>
            <a:off x="4049776" y="1819194"/>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a:extLst>
              <a:ext uri="{FF2B5EF4-FFF2-40B4-BE49-F238E27FC236}">
                <a16:creationId xmlns:a16="http://schemas.microsoft.com/office/drawing/2014/main" id="{155E22E6-C573-4731-BA25-FA139214DCD5}"/>
              </a:ext>
            </a:extLst>
          </p:cNvPr>
          <p:cNvSpPr/>
          <p:nvPr/>
        </p:nvSpPr>
        <p:spPr>
          <a:xfrm>
            <a:off x="4361093" y="1700122"/>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星形: 四角 44">
            <a:extLst>
              <a:ext uri="{FF2B5EF4-FFF2-40B4-BE49-F238E27FC236}">
                <a16:creationId xmlns:a16="http://schemas.microsoft.com/office/drawing/2014/main" id="{A82DF194-8F44-43B7-9B2F-7364A3DB02B5}"/>
              </a:ext>
            </a:extLst>
          </p:cNvPr>
          <p:cNvSpPr/>
          <p:nvPr/>
        </p:nvSpPr>
        <p:spPr>
          <a:xfrm>
            <a:off x="4679515" y="1645258"/>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矩形: 圆角 46">
            <a:extLst>
              <a:ext uri="{FF2B5EF4-FFF2-40B4-BE49-F238E27FC236}">
                <a16:creationId xmlns:a16="http://schemas.microsoft.com/office/drawing/2014/main" id="{D3B17C6C-129E-4130-BC04-B2A0D8AAA17B}"/>
              </a:ext>
            </a:extLst>
          </p:cNvPr>
          <p:cNvSpPr/>
          <p:nvPr/>
        </p:nvSpPr>
        <p:spPr>
          <a:xfrm>
            <a:off x="6336513" y="2052192"/>
            <a:ext cx="2346840" cy="725476"/>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文本框 47">
            <a:extLst>
              <a:ext uri="{FF2B5EF4-FFF2-40B4-BE49-F238E27FC236}">
                <a16:creationId xmlns:a16="http://schemas.microsoft.com/office/drawing/2014/main" id="{A96AB9A7-0970-4338-B247-73D470EE8E67}"/>
              </a:ext>
            </a:extLst>
          </p:cNvPr>
          <p:cNvSpPr txBox="1"/>
          <p:nvPr/>
        </p:nvSpPr>
        <p:spPr>
          <a:xfrm>
            <a:off x="6336513" y="2153320"/>
            <a:ext cx="2346840"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工 作 体 会</a:t>
            </a:r>
          </a:p>
        </p:txBody>
      </p:sp>
      <p:sp>
        <p:nvSpPr>
          <p:cNvPr id="49" name="文本框 48">
            <a:extLst>
              <a:ext uri="{FF2B5EF4-FFF2-40B4-BE49-F238E27FC236}">
                <a16:creationId xmlns:a16="http://schemas.microsoft.com/office/drawing/2014/main" id="{5D47A57D-CFB0-4348-A9CE-D15DADC6BA77}"/>
              </a:ext>
            </a:extLst>
          </p:cNvPr>
          <p:cNvSpPr txBox="1"/>
          <p:nvPr/>
        </p:nvSpPr>
        <p:spPr>
          <a:xfrm>
            <a:off x="8775115" y="2307211"/>
            <a:ext cx="2507707" cy="369329"/>
          </a:xfrm>
          <a:prstGeom prst="rect">
            <a:avLst/>
          </a:prstGeom>
          <a:noFill/>
        </p:spPr>
        <p:txBody>
          <a:bodyPr wrap="square" rtlCol="0">
            <a:spAutoFit/>
          </a:bodyPr>
          <a:lstStyle/>
          <a:p>
            <a:pPr algn="dist"/>
            <a:r>
              <a:rPr lang="en-US" altLang="zh-CN" b="1" dirty="0">
                <a:solidFill>
                  <a:srgbClr val="01BC3B"/>
                </a:solidFill>
                <a:latin typeface="思源黑体 CN Regular" panose="020B0500000000000000" pitchFamily="34" charset="-122"/>
                <a:ea typeface="思源黑体 CN Regular" panose="020B0500000000000000" pitchFamily="34" charset="-122"/>
              </a:rPr>
              <a:t>GONG ZUO TI HUI</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0" name="文本框 49">
            <a:extLst>
              <a:ext uri="{FF2B5EF4-FFF2-40B4-BE49-F238E27FC236}">
                <a16:creationId xmlns:a16="http://schemas.microsoft.com/office/drawing/2014/main" id="{F12E58D3-F134-4156-B6D0-F3D863EDD93B}"/>
              </a:ext>
            </a:extLst>
          </p:cNvPr>
          <p:cNvSpPr txBox="1"/>
          <p:nvPr/>
        </p:nvSpPr>
        <p:spPr>
          <a:xfrm>
            <a:off x="6225396" y="2831327"/>
            <a:ext cx="5209827"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请在此输入文字请在此输入文字请在此输入文字请在此输入文字请在此输入文字请在此输入文字</a:t>
            </a:r>
          </a:p>
        </p:txBody>
      </p:sp>
      <p:sp>
        <p:nvSpPr>
          <p:cNvPr id="53" name="矩形: 圆角 52">
            <a:extLst>
              <a:ext uri="{FF2B5EF4-FFF2-40B4-BE49-F238E27FC236}">
                <a16:creationId xmlns:a16="http://schemas.microsoft.com/office/drawing/2014/main" id="{09192F72-66DA-468F-AE6A-769CCA53AC45}"/>
              </a:ext>
            </a:extLst>
          </p:cNvPr>
          <p:cNvSpPr/>
          <p:nvPr/>
        </p:nvSpPr>
        <p:spPr>
          <a:xfrm>
            <a:off x="6336513" y="4187814"/>
            <a:ext cx="2346840" cy="725476"/>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文本框 53">
            <a:extLst>
              <a:ext uri="{FF2B5EF4-FFF2-40B4-BE49-F238E27FC236}">
                <a16:creationId xmlns:a16="http://schemas.microsoft.com/office/drawing/2014/main" id="{3891E3A4-AB3E-40CB-90A4-5D21140DAEB6}"/>
              </a:ext>
            </a:extLst>
          </p:cNvPr>
          <p:cNvSpPr txBox="1"/>
          <p:nvPr/>
        </p:nvSpPr>
        <p:spPr>
          <a:xfrm>
            <a:off x="6336513" y="4288942"/>
            <a:ext cx="2346840" cy="523220"/>
          </a:xfrm>
          <a:prstGeom prst="rect">
            <a:avLst/>
          </a:prstGeom>
          <a:noFill/>
        </p:spPr>
        <p:txBody>
          <a:bodyPr wrap="square" rtlCol="0">
            <a:spAutoFit/>
          </a:bodyPr>
          <a:lstStyle/>
          <a:p>
            <a:pPr algn="ctr"/>
            <a:r>
              <a:rPr lang="zh-CN" altLang="en-US" sz="2800" b="1" dirty="0">
                <a:solidFill>
                  <a:schemeClr val="bg1"/>
                </a:solidFill>
                <a:latin typeface="思源黑体 CN Regular" panose="020B0500000000000000" pitchFamily="34" charset="-122"/>
                <a:ea typeface="思源黑体 CN Regular" panose="020B0500000000000000" pitchFamily="34" charset="-122"/>
              </a:rPr>
              <a:t>工 作 体 会</a:t>
            </a:r>
          </a:p>
        </p:txBody>
      </p:sp>
      <p:sp>
        <p:nvSpPr>
          <p:cNvPr id="55" name="文本框 54">
            <a:extLst>
              <a:ext uri="{FF2B5EF4-FFF2-40B4-BE49-F238E27FC236}">
                <a16:creationId xmlns:a16="http://schemas.microsoft.com/office/drawing/2014/main" id="{05A4EC28-12BE-447E-81CC-87D8CCB47BE2}"/>
              </a:ext>
            </a:extLst>
          </p:cNvPr>
          <p:cNvSpPr txBox="1"/>
          <p:nvPr/>
        </p:nvSpPr>
        <p:spPr>
          <a:xfrm>
            <a:off x="8775115" y="4442833"/>
            <a:ext cx="2507707" cy="369329"/>
          </a:xfrm>
          <a:prstGeom prst="rect">
            <a:avLst/>
          </a:prstGeom>
          <a:noFill/>
        </p:spPr>
        <p:txBody>
          <a:bodyPr wrap="square" rtlCol="0">
            <a:spAutoFit/>
          </a:bodyPr>
          <a:lstStyle/>
          <a:p>
            <a:pPr algn="dist"/>
            <a:r>
              <a:rPr lang="en-US" altLang="zh-CN" b="1" dirty="0">
                <a:solidFill>
                  <a:srgbClr val="01BC3B"/>
                </a:solidFill>
                <a:latin typeface="思源黑体 CN Regular" panose="020B0500000000000000" pitchFamily="34" charset="-122"/>
                <a:ea typeface="思源黑体 CN Regular" panose="020B0500000000000000" pitchFamily="34" charset="-122"/>
              </a:rPr>
              <a:t>GONG ZUO TI HUI</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6" name="文本框 55">
            <a:extLst>
              <a:ext uri="{FF2B5EF4-FFF2-40B4-BE49-F238E27FC236}">
                <a16:creationId xmlns:a16="http://schemas.microsoft.com/office/drawing/2014/main" id="{080DCA5A-FD79-4F9A-9F79-9CC376EDC14F}"/>
              </a:ext>
            </a:extLst>
          </p:cNvPr>
          <p:cNvSpPr txBox="1"/>
          <p:nvPr/>
        </p:nvSpPr>
        <p:spPr>
          <a:xfrm>
            <a:off x="6225396" y="4966949"/>
            <a:ext cx="5209827"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请在此输入文字请在此输入文字请在此输入文字请在此输入文字请在此输入文字请在此输入文字</a:t>
            </a:r>
          </a:p>
        </p:txBody>
      </p:sp>
      <p:sp>
        <p:nvSpPr>
          <p:cNvPr id="59" name="弧形 58">
            <a:extLst>
              <a:ext uri="{FF2B5EF4-FFF2-40B4-BE49-F238E27FC236}">
                <a16:creationId xmlns:a16="http://schemas.microsoft.com/office/drawing/2014/main" id="{FC942094-6A8A-40E0-8D19-0732F310A9C0}"/>
              </a:ext>
            </a:extLst>
          </p:cNvPr>
          <p:cNvSpPr/>
          <p:nvPr/>
        </p:nvSpPr>
        <p:spPr>
          <a:xfrm>
            <a:off x="10631117" y="2074418"/>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星形: 四角 59">
            <a:extLst>
              <a:ext uri="{FF2B5EF4-FFF2-40B4-BE49-F238E27FC236}">
                <a16:creationId xmlns:a16="http://schemas.microsoft.com/office/drawing/2014/main" id="{8AA92A23-3915-445B-932C-9040FE42D61A}"/>
              </a:ext>
            </a:extLst>
          </p:cNvPr>
          <p:cNvSpPr/>
          <p:nvPr/>
        </p:nvSpPr>
        <p:spPr>
          <a:xfrm>
            <a:off x="10942434" y="1955346"/>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星形: 四角 60">
            <a:extLst>
              <a:ext uri="{FF2B5EF4-FFF2-40B4-BE49-F238E27FC236}">
                <a16:creationId xmlns:a16="http://schemas.microsoft.com/office/drawing/2014/main" id="{35C047BE-6A70-4257-A43C-4D2763F23461}"/>
              </a:ext>
            </a:extLst>
          </p:cNvPr>
          <p:cNvSpPr/>
          <p:nvPr/>
        </p:nvSpPr>
        <p:spPr>
          <a:xfrm>
            <a:off x="11260856" y="1900482"/>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弧形 62">
            <a:extLst>
              <a:ext uri="{FF2B5EF4-FFF2-40B4-BE49-F238E27FC236}">
                <a16:creationId xmlns:a16="http://schemas.microsoft.com/office/drawing/2014/main" id="{9D5146CB-E2F4-402A-B42F-57333093B730}"/>
              </a:ext>
            </a:extLst>
          </p:cNvPr>
          <p:cNvSpPr/>
          <p:nvPr/>
        </p:nvSpPr>
        <p:spPr>
          <a:xfrm>
            <a:off x="10631117" y="4223689"/>
            <a:ext cx="726856" cy="679515"/>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4" name="星形: 四角 63">
            <a:extLst>
              <a:ext uri="{FF2B5EF4-FFF2-40B4-BE49-F238E27FC236}">
                <a16:creationId xmlns:a16="http://schemas.microsoft.com/office/drawing/2014/main" id="{05B21520-A780-4959-8165-229952E81728}"/>
              </a:ext>
            </a:extLst>
          </p:cNvPr>
          <p:cNvSpPr/>
          <p:nvPr/>
        </p:nvSpPr>
        <p:spPr>
          <a:xfrm>
            <a:off x="10942434" y="4104617"/>
            <a:ext cx="238144" cy="23814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星形: 四角 64">
            <a:extLst>
              <a:ext uri="{FF2B5EF4-FFF2-40B4-BE49-F238E27FC236}">
                <a16:creationId xmlns:a16="http://schemas.microsoft.com/office/drawing/2014/main" id="{C49D1D0F-95B4-4119-ACDF-99A7D7F39AC1}"/>
              </a:ext>
            </a:extLst>
          </p:cNvPr>
          <p:cNvSpPr/>
          <p:nvPr/>
        </p:nvSpPr>
        <p:spPr>
          <a:xfrm>
            <a:off x="11260856" y="4049753"/>
            <a:ext cx="191414" cy="191414"/>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69" name="直接连接符 68">
            <a:extLst>
              <a:ext uri="{FF2B5EF4-FFF2-40B4-BE49-F238E27FC236}">
                <a16:creationId xmlns:a16="http://schemas.microsoft.com/office/drawing/2014/main" id="{5A7C29D4-3713-4388-86BA-18D5477E3D3D}"/>
              </a:ext>
            </a:extLst>
          </p:cNvPr>
          <p:cNvCxnSpPr>
            <a:cxnSpLocks/>
          </p:cNvCxnSpPr>
          <p:nvPr/>
        </p:nvCxnSpPr>
        <p:spPr>
          <a:xfrm>
            <a:off x="331555" y="6613186"/>
            <a:ext cx="4819650" cy="0"/>
          </a:xfrm>
          <a:prstGeom prst="line">
            <a:avLst/>
          </a:prstGeom>
          <a:ln w="3175">
            <a:solidFill>
              <a:srgbClr val="01BC3B"/>
            </a:solidFill>
          </a:ln>
        </p:spPr>
        <p:style>
          <a:lnRef idx="1">
            <a:schemeClr val="accent1"/>
          </a:lnRef>
          <a:fillRef idx="0">
            <a:schemeClr val="accent1"/>
          </a:fillRef>
          <a:effectRef idx="0">
            <a:schemeClr val="accent1"/>
          </a:effectRef>
          <a:fontRef idx="minor">
            <a:schemeClr val="tx1"/>
          </a:fontRef>
        </p:style>
      </p:cxnSp>
      <p:sp>
        <p:nvSpPr>
          <p:cNvPr id="71" name="星形: 四角 70">
            <a:extLst>
              <a:ext uri="{FF2B5EF4-FFF2-40B4-BE49-F238E27FC236}">
                <a16:creationId xmlns:a16="http://schemas.microsoft.com/office/drawing/2014/main" id="{A9C80C63-EE50-4A62-A05A-7673AF5177A5}"/>
              </a:ext>
            </a:extLst>
          </p:cNvPr>
          <p:cNvSpPr/>
          <p:nvPr/>
        </p:nvSpPr>
        <p:spPr>
          <a:xfrm rot="1642206">
            <a:off x="5739774" y="2725609"/>
            <a:ext cx="416879" cy="416879"/>
          </a:xfrm>
          <a:prstGeom prst="star4">
            <a:avLst>
              <a:gd name="adj" fmla="val 15481"/>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2" name="星形: 四角 71">
            <a:extLst>
              <a:ext uri="{FF2B5EF4-FFF2-40B4-BE49-F238E27FC236}">
                <a16:creationId xmlns:a16="http://schemas.microsoft.com/office/drawing/2014/main" id="{5B10C959-5C19-4BB9-A1D0-AC36FDB342FF}"/>
              </a:ext>
            </a:extLst>
          </p:cNvPr>
          <p:cNvSpPr/>
          <p:nvPr/>
        </p:nvSpPr>
        <p:spPr>
          <a:xfrm rot="1642206">
            <a:off x="5739774" y="4855705"/>
            <a:ext cx="416879" cy="416879"/>
          </a:xfrm>
          <a:prstGeom prst="star4">
            <a:avLst>
              <a:gd name="adj" fmla="val 15481"/>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7" name="组合 56">
            <a:extLst>
              <a:ext uri="{FF2B5EF4-FFF2-40B4-BE49-F238E27FC236}">
                <a16:creationId xmlns:a16="http://schemas.microsoft.com/office/drawing/2014/main" id="{89612862-6794-41E5-B6EE-65FF7CE6607D}"/>
              </a:ext>
            </a:extLst>
          </p:cNvPr>
          <p:cNvGrpSpPr/>
          <p:nvPr/>
        </p:nvGrpSpPr>
        <p:grpSpPr>
          <a:xfrm>
            <a:off x="1102385" y="280689"/>
            <a:ext cx="4348836" cy="890625"/>
            <a:chOff x="1102385" y="280689"/>
            <a:chExt cx="4348836" cy="890625"/>
          </a:xfrm>
        </p:grpSpPr>
        <p:sp>
          <p:nvSpPr>
            <p:cNvPr id="58" name="矩形: 圆角 57">
              <a:extLst>
                <a:ext uri="{FF2B5EF4-FFF2-40B4-BE49-F238E27FC236}">
                  <a16:creationId xmlns:a16="http://schemas.microsoft.com/office/drawing/2014/main" id="{8EB8A57A-D109-4C59-8C19-046A64CE9392}"/>
                </a:ext>
              </a:extLst>
            </p:cNvPr>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文本框 61">
              <a:extLst>
                <a:ext uri="{FF2B5EF4-FFF2-40B4-BE49-F238E27FC236}">
                  <a16:creationId xmlns:a16="http://schemas.microsoft.com/office/drawing/2014/main" id="{38D57699-3E43-44B7-A1FA-36316408FEF2}"/>
                </a:ext>
              </a:extLst>
            </p:cNvPr>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方 面 体 会</a:t>
              </a:r>
            </a:p>
          </p:txBody>
        </p:sp>
        <p:sp>
          <p:nvSpPr>
            <p:cNvPr id="66" name="弧形 65">
              <a:extLst>
                <a:ext uri="{FF2B5EF4-FFF2-40B4-BE49-F238E27FC236}">
                  <a16:creationId xmlns:a16="http://schemas.microsoft.com/office/drawing/2014/main" id="{905F7842-BC00-4D0D-9692-6118B7F00C5E}"/>
                </a:ext>
              </a:extLst>
            </p:cNvPr>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星形: 四角 66">
              <a:extLst>
                <a:ext uri="{FF2B5EF4-FFF2-40B4-BE49-F238E27FC236}">
                  <a16:creationId xmlns:a16="http://schemas.microsoft.com/office/drawing/2014/main" id="{EE8AC792-AC97-433C-B2D4-A3340ABEC376}"/>
                </a:ext>
              </a:extLst>
            </p:cNvPr>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0" name="星形: 四角 69">
              <a:extLst>
                <a:ext uri="{FF2B5EF4-FFF2-40B4-BE49-F238E27FC236}">
                  <a16:creationId xmlns:a16="http://schemas.microsoft.com/office/drawing/2014/main" id="{793FAB8C-B82D-4BC8-A846-EFEC452B8B0B}"/>
                </a:ext>
              </a:extLst>
            </p:cNvPr>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extLst>
      <p:ext uri="{BB962C8B-B14F-4D97-AF65-F5344CB8AC3E}">
        <p14:creationId xmlns:p14="http://schemas.microsoft.com/office/powerpoint/2010/main" val="24999116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2ADF4F7-7C49-43CE-9485-E16FD3A688E0}"/>
              </a:ext>
            </a:extLst>
          </p:cNvPr>
          <p:cNvPicPr>
            <a:picLocks noChangeAspect="1"/>
          </p:cNvPicPr>
          <p:nvPr/>
        </p:nvPicPr>
        <p:blipFill>
          <a:blip r:embed="rId3" cstate="screen">
            <a:duotone>
              <a:prstClr val="black"/>
              <a:schemeClr val="tx1">
                <a:lumMod val="95000"/>
                <a:lumOff val="5000"/>
                <a:tint val="45000"/>
                <a:satMod val="400000"/>
              </a:schemeClr>
            </a:duotone>
            <a:alphaModFix amt="35000"/>
            <a:extLst>
              <a:ext uri="{28A0092B-C50C-407E-A947-70E740481C1C}">
                <a14:useLocalDpi xmlns:a14="http://schemas.microsoft.com/office/drawing/2010/main"/>
              </a:ext>
            </a:extLst>
          </a:blip>
          <a:stretch>
            <a:fillRect/>
          </a:stretch>
        </p:blipFill>
        <p:spPr>
          <a:xfrm>
            <a:off x="7239000" y="421606"/>
            <a:ext cx="4952999" cy="6436394"/>
          </a:xfrm>
          <a:prstGeom prst="rect">
            <a:avLst/>
          </a:prstGeom>
        </p:spPr>
      </p:pic>
      <p:sp>
        <p:nvSpPr>
          <p:cNvPr id="8" name="文本框 7">
            <a:extLst>
              <a:ext uri="{FF2B5EF4-FFF2-40B4-BE49-F238E27FC236}">
                <a16:creationId xmlns:a16="http://schemas.microsoft.com/office/drawing/2014/main" id="{B4701B58-0C7E-4D64-8EF0-123055BDD86D}"/>
              </a:ext>
            </a:extLst>
          </p:cNvPr>
          <p:cNvSpPr txBox="1"/>
          <p:nvPr/>
        </p:nvSpPr>
        <p:spPr>
          <a:xfrm>
            <a:off x="-203200" y="1655856"/>
            <a:ext cx="3612043" cy="2646878"/>
          </a:xfrm>
          <a:prstGeom prst="rect">
            <a:avLst/>
          </a:prstGeom>
          <a:noFill/>
        </p:spPr>
        <p:txBody>
          <a:bodyPr wrap="square" rtlCol="0">
            <a:spAutoFit/>
          </a:bodyPr>
          <a:lstStyle/>
          <a:p>
            <a:pPr algn="ctr"/>
            <a:r>
              <a:rPr lang="en-US" altLang="zh-CN" sz="16600" dirty="0">
                <a:ln w="15875">
                  <a:noFill/>
                </a:ln>
                <a:solidFill>
                  <a:schemeClr val="bg1"/>
                </a:solidFill>
                <a:latin typeface="思源黑体 Heavy" panose="020B0A00000000000000" pitchFamily="34" charset="-122"/>
                <a:ea typeface="思源黑体 Heavy" panose="020B0A00000000000000" pitchFamily="34" charset="-122"/>
              </a:rPr>
              <a:t>0</a:t>
            </a:r>
            <a:r>
              <a:rPr lang="en-US" altLang="zh-CN" sz="16600" dirty="0">
                <a:ln w="15875">
                  <a:noFill/>
                </a:ln>
                <a:solidFill>
                  <a:srgbClr val="01BC3B"/>
                </a:solidFill>
                <a:latin typeface="思源黑体 Heavy" panose="020B0A00000000000000" pitchFamily="34" charset="-122"/>
                <a:ea typeface="思源黑体 Heavy" panose="020B0A00000000000000" pitchFamily="34" charset="-122"/>
              </a:rPr>
              <a:t>4</a:t>
            </a:r>
            <a:endParaRPr lang="zh-CN" altLang="en-US" sz="16600" dirty="0">
              <a:ln w="15875">
                <a:noFill/>
              </a:ln>
              <a:solidFill>
                <a:srgbClr val="01BC3B"/>
              </a:solidFill>
              <a:latin typeface="思源黑体 Heavy" panose="020B0A00000000000000" pitchFamily="34" charset="-122"/>
              <a:ea typeface="思源黑体 Heavy" panose="020B0A00000000000000" pitchFamily="34" charset="-122"/>
            </a:endParaRPr>
          </a:p>
        </p:txBody>
      </p:sp>
      <p:sp>
        <p:nvSpPr>
          <p:cNvPr id="9" name="文本框 8">
            <a:extLst>
              <a:ext uri="{FF2B5EF4-FFF2-40B4-BE49-F238E27FC236}">
                <a16:creationId xmlns:a16="http://schemas.microsoft.com/office/drawing/2014/main" id="{0B4FB3F8-2E21-48CE-A9E4-BE24EBD0D162}"/>
              </a:ext>
            </a:extLst>
          </p:cNvPr>
          <p:cNvSpPr txBox="1"/>
          <p:nvPr/>
        </p:nvSpPr>
        <p:spPr>
          <a:xfrm>
            <a:off x="2760783" y="2598003"/>
            <a:ext cx="5278318" cy="830997"/>
          </a:xfrm>
          <a:prstGeom prst="rect">
            <a:avLst/>
          </a:prstGeom>
          <a:noFill/>
        </p:spPr>
        <p:txBody>
          <a:bodyPr wrap="square" rtlCol="0">
            <a:spAutoFit/>
          </a:bodyPr>
          <a:lstStyle/>
          <a:p>
            <a:pPr algn="ctr"/>
            <a:r>
              <a:rPr lang="zh-CN" altLang="en-US" sz="4800" b="1" dirty="0">
                <a:solidFill>
                  <a:srgbClr val="01BC3B"/>
                </a:solidFill>
                <a:latin typeface="思源黑体 CN Regular" panose="020B0500000000000000" pitchFamily="34" charset="-122"/>
                <a:ea typeface="思源黑体 CN Regular" panose="020B0500000000000000" pitchFamily="34" charset="-122"/>
              </a:rPr>
              <a:t>未 来 </a:t>
            </a:r>
            <a:r>
              <a:rPr lang="zh-CN" altLang="en-US" sz="4800" b="1" dirty="0">
                <a:solidFill>
                  <a:schemeClr val="bg1"/>
                </a:solidFill>
                <a:latin typeface="思源黑体 CN Regular" panose="020B0500000000000000" pitchFamily="34" charset="-122"/>
                <a:ea typeface="思源黑体 CN Regular" panose="020B0500000000000000" pitchFamily="34" charset="-122"/>
              </a:rPr>
              <a:t>工 作 计 划</a:t>
            </a:r>
          </a:p>
        </p:txBody>
      </p:sp>
      <p:sp>
        <p:nvSpPr>
          <p:cNvPr id="10" name="弧形 9">
            <a:extLst>
              <a:ext uri="{FF2B5EF4-FFF2-40B4-BE49-F238E27FC236}">
                <a16:creationId xmlns:a16="http://schemas.microsoft.com/office/drawing/2014/main" id="{ADA9C5A8-69A2-4A55-A60E-AE618FED135D}"/>
              </a:ext>
            </a:extLst>
          </p:cNvPr>
          <p:cNvSpPr/>
          <p:nvPr/>
        </p:nvSpPr>
        <p:spPr>
          <a:xfrm>
            <a:off x="1854200" y="1887597"/>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星形: 四角 10">
            <a:extLst>
              <a:ext uri="{FF2B5EF4-FFF2-40B4-BE49-F238E27FC236}">
                <a16:creationId xmlns:a16="http://schemas.microsoft.com/office/drawing/2014/main" id="{C22DA64B-C83A-4EE2-A089-92AF983FFB48}"/>
              </a:ext>
            </a:extLst>
          </p:cNvPr>
          <p:cNvSpPr/>
          <p:nvPr/>
        </p:nvSpPr>
        <p:spPr>
          <a:xfrm>
            <a:off x="2498702" y="1787686"/>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星形: 四角 11">
            <a:extLst>
              <a:ext uri="{FF2B5EF4-FFF2-40B4-BE49-F238E27FC236}">
                <a16:creationId xmlns:a16="http://schemas.microsoft.com/office/drawing/2014/main" id="{6445128B-98D6-4823-BCA0-CE7D731F6D42}"/>
              </a:ext>
            </a:extLst>
          </p:cNvPr>
          <p:cNvSpPr/>
          <p:nvPr/>
        </p:nvSpPr>
        <p:spPr>
          <a:xfrm>
            <a:off x="2834846" y="2035646"/>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a:extLst>
              <a:ext uri="{FF2B5EF4-FFF2-40B4-BE49-F238E27FC236}">
                <a16:creationId xmlns:a16="http://schemas.microsoft.com/office/drawing/2014/main" id="{0A82C1FE-02BF-4C38-870E-FC4F57F71CD6}"/>
              </a:ext>
            </a:extLst>
          </p:cNvPr>
          <p:cNvSpPr txBox="1"/>
          <p:nvPr/>
        </p:nvSpPr>
        <p:spPr>
          <a:xfrm>
            <a:off x="3153259" y="3448870"/>
            <a:ext cx="4555641" cy="396959"/>
          </a:xfrm>
          <a:prstGeom prst="rect">
            <a:avLst/>
          </a:prstGeom>
          <a:noFill/>
        </p:spPr>
        <p:txBody>
          <a:bodyPr wrap="square" rtlCol="0">
            <a:spAutoFit/>
          </a:bodyPr>
          <a:lstStyle/>
          <a:p>
            <a:pPr algn="dist"/>
            <a:r>
              <a:rPr lang="en-US" altLang="zh-CN" sz="2000" b="1" dirty="0">
                <a:solidFill>
                  <a:schemeClr val="bg1"/>
                </a:solidFill>
                <a:latin typeface="思源黑体 CN Regular" panose="020B0500000000000000" pitchFamily="34" charset="-122"/>
                <a:ea typeface="思源黑体 CN Regular" panose="020B0500000000000000" pitchFamily="34" charset="-122"/>
              </a:rPr>
              <a:t>M A R K E T    </a:t>
            </a:r>
            <a:r>
              <a:rPr lang="en-US" altLang="zh-CN" sz="2000" b="1" dirty="0">
                <a:solidFill>
                  <a:srgbClr val="02B935"/>
                </a:solidFill>
                <a:latin typeface="思源黑体 CN Regular" panose="020B0500000000000000" pitchFamily="34" charset="-122"/>
                <a:ea typeface="思源黑体 CN Regular" panose="020B0500000000000000" pitchFamily="34" charset="-122"/>
              </a:rPr>
              <a:t>W O R K    R E P O R T</a:t>
            </a:r>
            <a:endParaRPr lang="zh-CN" altLang="en-US" sz="2000" b="1" dirty="0">
              <a:solidFill>
                <a:srgbClr val="02B935"/>
              </a:solidFill>
              <a:latin typeface="思源黑体 CN Regular" panose="020B0500000000000000" pitchFamily="34" charset="-122"/>
              <a:ea typeface="思源黑体 CN Regular" panose="020B0500000000000000" pitchFamily="34" charset="-122"/>
            </a:endParaRPr>
          </a:p>
        </p:txBody>
      </p:sp>
      <p:grpSp>
        <p:nvGrpSpPr>
          <p:cNvPr id="15" name="组合 14">
            <a:extLst>
              <a:ext uri="{FF2B5EF4-FFF2-40B4-BE49-F238E27FC236}">
                <a16:creationId xmlns:a16="http://schemas.microsoft.com/office/drawing/2014/main" id="{0869A3BF-F553-475B-B71E-FF5BFD69C9FC}"/>
              </a:ext>
            </a:extLst>
          </p:cNvPr>
          <p:cNvGrpSpPr/>
          <p:nvPr/>
        </p:nvGrpSpPr>
        <p:grpSpPr>
          <a:xfrm>
            <a:off x="514081" y="5608544"/>
            <a:ext cx="1251219" cy="732844"/>
            <a:chOff x="10629900" y="309841"/>
            <a:chExt cx="1251219" cy="732844"/>
          </a:xfrm>
        </p:grpSpPr>
        <p:sp>
          <p:nvSpPr>
            <p:cNvPr id="16" name="椭圆 15">
              <a:extLst>
                <a:ext uri="{FF2B5EF4-FFF2-40B4-BE49-F238E27FC236}">
                  <a16:creationId xmlns:a16="http://schemas.microsoft.com/office/drawing/2014/main" id="{ACB57E28-2F9C-4975-99A9-D3B7A16F6110}"/>
                </a:ext>
              </a:extLst>
            </p:cNvPr>
            <p:cNvSpPr/>
            <p:nvPr/>
          </p:nvSpPr>
          <p:spPr>
            <a:xfrm flipH="1">
              <a:off x="11809119" y="30984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FFDBC693-C045-43CC-A3A5-479C01C5ECC3}"/>
                </a:ext>
              </a:extLst>
            </p:cNvPr>
            <p:cNvSpPr/>
            <p:nvPr/>
          </p:nvSpPr>
          <p:spPr>
            <a:xfrm flipH="1">
              <a:off x="11809119" y="64026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543A2ACA-062A-4B2B-AAC7-260B336A00EA}"/>
                </a:ext>
              </a:extLst>
            </p:cNvPr>
            <p:cNvSpPr/>
            <p:nvPr/>
          </p:nvSpPr>
          <p:spPr>
            <a:xfrm flipH="1">
              <a:off x="11809119" y="970685"/>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2CD7B64C-3D60-4DEE-92D0-6C41566333C6}"/>
                </a:ext>
              </a:extLst>
            </p:cNvPr>
            <p:cNvSpPr/>
            <p:nvPr/>
          </p:nvSpPr>
          <p:spPr>
            <a:xfrm flipH="1">
              <a:off x="11514315" y="30984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A8F38ED1-2C88-4062-A297-5B1E270487A4}"/>
                </a:ext>
              </a:extLst>
            </p:cNvPr>
            <p:cNvSpPr/>
            <p:nvPr/>
          </p:nvSpPr>
          <p:spPr>
            <a:xfrm flipH="1">
              <a:off x="11514315" y="64026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E8F9D9E5-6300-4899-A3C9-40B857BB968B}"/>
                </a:ext>
              </a:extLst>
            </p:cNvPr>
            <p:cNvSpPr/>
            <p:nvPr/>
          </p:nvSpPr>
          <p:spPr>
            <a:xfrm flipH="1">
              <a:off x="11514315" y="970685"/>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a:extLst>
                <a:ext uri="{FF2B5EF4-FFF2-40B4-BE49-F238E27FC236}">
                  <a16:creationId xmlns:a16="http://schemas.microsoft.com/office/drawing/2014/main" id="{9CFF297D-D9AA-4F43-846C-D4128D6BE333}"/>
                </a:ext>
              </a:extLst>
            </p:cNvPr>
            <p:cNvSpPr/>
            <p:nvPr/>
          </p:nvSpPr>
          <p:spPr>
            <a:xfrm flipH="1">
              <a:off x="11219510" y="30984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椭圆 22">
              <a:extLst>
                <a:ext uri="{FF2B5EF4-FFF2-40B4-BE49-F238E27FC236}">
                  <a16:creationId xmlns:a16="http://schemas.microsoft.com/office/drawing/2014/main" id="{8FC9DD75-3D05-4EB8-93C3-1F74B030F963}"/>
                </a:ext>
              </a:extLst>
            </p:cNvPr>
            <p:cNvSpPr/>
            <p:nvPr/>
          </p:nvSpPr>
          <p:spPr>
            <a:xfrm flipH="1">
              <a:off x="11219510" y="64026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椭圆 23">
              <a:extLst>
                <a:ext uri="{FF2B5EF4-FFF2-40B4-BE49-F238E27FC236}">
                  <a16:creationId xmlns:a16="http://schemas.microsoft.com/office/drawing/2014/main" id="{DF7077B7-8989-4E55-8247-89FBACEF0090}"/>
                </a:ext>
              </a:extLst>
            </p:cNvPr>
            <p:cNvSpPr/>
            <p:nvPr/>
          </p:nvSpPr>
          <p:spPr>
            <a:xfrm flipH="1">
              <a:off x="11219510" y="970685"/>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椭圆 24">
              <a:extLst>
                <a:ext uri="{FF2B5EF4-FFF2-40B4-BE49-F238E27FC236}">
                  <a16:creationId xmlns:a16="http://schemas.microsoft.com/office/drawing/2014/main" id="{852F6EE3-A0A8-4A34-B0D3-C476AE0FC567}"/>
                </a:ext>
              </a:extLst>
            </p:cNvPr>
            <p:cNvSpPr/>
            <p:nvPr/>
          </p:nvSpPr>
          <p:spPr>
            <a:xfrm flipH="1">
              <a:off x="10924705" y="30984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椭圆 25">
              <a:extLst>
                <a:ext uri="{FF2B5EF4-FFF2-40B4-BE49-F238E27FC236}">
                  <a16:creationId xmlns:a16="http://schemas.microsoft.com/office/drawing/2014/main" id="{580BFFFD-A7C8-481E-B7EE-E01B7A1789C6}"/>
                </a:ext>
              </a:extLst>
            </p:cNvPr>
            <p:cNvSpPr/>
            <p:nvPr/>
          </p:nvSpPr>
          <p:spPr>
            <a:xfrm flipH="1">
              <a:off x="10924705" y="64026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椭圆 26">
              <a:extLst>
                <a:ext uri="{FF2B5EF4-FFF2-40B4-BE49-F238E27FC236}">
                  <a16:creationId xmlns:a16="http://schemas.microsoft.com/office/drawing/2014/main" id="{078AA062-BF48-4B58-A94E-9F84BB5AF54C}"/>
                </a:ext>
              </a:extLst>
            </p:cNvPr>
            <p:cNvSpPr/>
            <p:nvPr/>
          </p:nvSpPr>
          <p:spPr>
            <a:xfrm flipH="1">
              <a:off x="10924705" y="970685"/>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椭圆 27">
              <a:extLst>
                <a:ext uri="{FF2B5EF4-FFF2-40B4-BE49-F238E27FC236}">
                  <a16:creationId xmlns:a16="http://schemas.microsoft.com/office/drawing/2014/main" id="{F2926A8C-9D4C-4189-9AE7-0E7DF964088A}"/>
                </a:ext>
              </a:extLst>
            </p:cNvPr>
            <p:cNvSpPr/>
            <p:nvPr/>
          </p:nvSpPr>
          <p:spPr>
            <a:xfrm flipH="1">
              <a:off x="10629900" y="30984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椭圆 28">
              <a:extLst>
                <a:ext uri="{FF2B5EF4-FFF2-40B4-BE49-F238E27FC236}">
                  <a16:creationId xmlns:a16="http://schemas.microsoft.com/office/drawing/2014/main" id="{C732F76B-CA18-4326-B483-A42C6AD67A17}"/>
                </a:ext>
              </a:extLst>
            </p:cNvPr>
            <p:cNvSpPr/>
            <p:nvPr/>
          </p:nvSpPr>
          <p:spPr>
            <a:xfrm flipH="1">
              <a:off x="10629900" y="64026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椭圆 29">
              <a:extLst>
                <a:ext uri="{FF2B5EF4-FFF2-40B4-BE49-F238E27FC236}">
                  <a16:creationId xmlns:a16="http://schemas.microsoft.com/office/drawing/2014/main" id="{85536AE3-BF90-41CD-88DD-D7161A3BCB17}"/>
                </a:ext>
              </a:extLst>
            </p:cNvPr>
            <p:cNvSpPr/>
            <p:nvPr/>
          </p:nvSpPr>
          <p:spPr>
            <a:xfrm flipH="1">
              <a:off x="10629900" y="970685"/>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2" name="星形: 四角 31">
            <a:extLst>
              <a:ext uri="{FF2B5EF4-FFF2-40B4-BE49-F238E27FC236}">
                <a16:creationId xmlns:a16="http://schemas.microsoft.com/office/drawing/2014/main" id="{C017F8DF-2C6E-4D0E-BD6C-FE71480CA3B4}"/>
              </a:ext>
            </a:extLst>
          </p:cNvPr>
          <p:cNvSpPr/>
          <p:nvPr/>
        </p:nvSpPr>
        <p:spPr>
          <a:xfrm>
            <a:off x="3444710" y="715708"/>
            <a:ext cx="97092" cy="9709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a:extLst>
              <a:ext uri="{FF2B5EF4-FFF2-40B4-BE49-F238E27FC236}">
                <a16:creationId xmlns:a16="http://schemas.microsoft.com/office/drawing/2014/main" id="{5D39F097-5B9D-4FD7-A14C-90424791FD26}"/>
              </a:ext>
            </a:extLst>
          </p:cNvPr>
          <p:cNvSpPr/>
          <p:nvPr/>
        </p:nvSpPr>
        <p:spPr>
          <a:xfrm>
            <a:off x="5504437" y="1475317"/>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星形: 四角 36">
            <a:extLst>
              <a:ext uri="{FF2B5EF4-FFF2-40B4-BE49-F238E27FC236}">
                <a16:creationId xmlns:a16="http://schemas.microsoft.com/office/drawing/2014/main" id="{2A748D7B-0B15-4E57-9905-46598E9E3249}"/>
              </a:ext>
            </a:extLst>
          </p:cNvPr>
          <p:cNvSpPr/>
          <p:nvPr/>
        </p:nvSpPr>
        <p:spPr>
          <a:xfrm>
            <a:off x="6239333" y="1978977"/>
            <a:ext cx="191414" cy="191414"/>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文本框 39">
            <a:extLst>
              <a:ext uri="{FF2B5EF4-FFF2-40B4-BE49-F238E27FC236}">
                <a16:creationId xmlns:a16="http://schemas.microsoft.com/office/drawing/2014/main" id="{4A50458D-79CB-466B-8006-BEB61FD2372D}"/>
              </a:ext>
            </a:extLst>
          </p:cNvPr>
          <p:cNvSpPr txBox="1"/>
          <p:nvPr/>
        </p:nvSpPr>
        <p:spPr>
          <a:xfrm>
            <a:off x="1981997" y="6251584"/>
            <a:ext cx="8228006" cy="381964"/>
          </a:xfrm>
          <a:prstGeom prst="rect">
            <a:avLst/>
          </a:prstGeom>
          <a:noFill/>
        </p:spPr>
        <p:txBody>
          <a:bodyPr wrap="square" rtlCol="0">
            <a:spAutoFit/>
          </a:bodyPr>
          <a:lstStyle/>
          <a:p>
            <a:pPr algn="ct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amet, consectetuer adipiscing elit. Maecenas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congue</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massa. </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41" name="星形: 四角 40">
            <a:extLst>
              <a:ext uri="{FF2B5EF4-FFF2-40B4-BE49-F238E27FC236}">
                <a16:creationId xmlns:a16="http://schemas.microsoft.com/office/drawing/2014/main" id="{69DA03F8-2F60-443A-836A-7488A30D0A0F}"/>
              </a:ext>
            </a:extLst>
          </p:cNvPr>
          <p:cNvSpPr/>
          <p:nvPr/>
        </p:nvSpPr>
        <p:spPr>
          <a:xfrm>
            <a:off x="8039101" y="1006477"/>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星形: 四角 41">
            <a:extLst>
              <a:ext uri="{FF2B5EF4-FFF2-40B4-BE49-F238E27FC236}">
                <a16:creationId xmlns:a16="http://schemas.microsoft.com/office/drawing/2014/main" id="{0ED977AA-D528-4D19-B400-6C4D2A9D5E58}"/>
              </a:ext>
            </a:extLst>
          </p:cNvPr>
          <p:cNvSpPr/>
          <p:nvPr/>
        </p:nvSpPr>
        <p:spPr>
          <a:xfrm>
            <a:off x="10557800" y="907122"/>
            <a:ext cx="191414" cy="191414"/>
          </a:xfrm>
          <a:prstGeom prst="star4">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a:extLst>
              <a:ext uri="{FF2B5EF4-FFF2-40B4-BE49-F238E27FC236}">
                <a16:creationId xmlns:a16="http://schemas.microsoft.com/office/drawing/2014/main" id="{35469462-C911-496B-9E59-69D19DC75AD3}"/>
              </a:ext>
            </a:extLst>
          </p:cNvPr>
          <p:cNvSpPr/>
          <p:nvPr/>
        </p:nvSpPr>
        <p:spPr>
          <a:xfrm>
            <a:off x="11697450" y="1978977"/>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7113067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17F43D64-9D0A-4C82-9743-F5A1C28472F8}"/>
              </a:ext>
            </a:extLst>
          </p:cNvPr>
          <p:cNvGrpSpPr/>
          <p:nvPr/>
        </p:nvGrpSpPr>
        <p:grpSpPr>
          <a:xfrm>
            <a:off x="355600" y="500012"/>
            <a:ext cx="378460" cy="218440"/>
            <a:chOff x="419100" y="500012"/>
            <a:chExt cx="378460" cy="218440"/>
          </a:xfrm>
        </p:grpSpPr>
        <p:cxnSp>
          <p:nvCxnSpPr>
            <p:cNvPr id="4" name="直接连接符 3">
              <a:extLst>
                <a:ext uri="{FF2B5EF4-FFF2-40B4-BE49-F238E27FC236}">
                  <a16:creationId xmlns:a16="http://schemas.microsoft.com/office/drawing/2014/main" id="{3EAA05AC-1B5D-4D62-A346-CB45D2743AD8}"/>
                </a:ext>
              </a:extLst>
            </p:cNvPr>
            <p:cNvCxnSpPr>
              <a:cxnSpLocks/>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7CC5D4C8-F9F9-4B50-BB8E-C23B0D9B320E}"/>
                </a:ext>
              </a:extLst>
            </p:cNvPr>
            <p:cNvCxnSpPr>
              <a:cxnSpLocks/>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E7658874-95C1-4FBC-836E-90F91718D326}"/>
                </a:ext>
              </a:extLst>
            </p:cNvPr>
            <p:cNvCxnSpPr>
              <a:cxnSpLocks/>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BC747E70-C877-462C-B1E8-96D8B61A253D}"/>
              </a:ext>
            </a:extLst>
          </p:cNvPr>
          <p:cNvGrpSpPr/>
          <p:nvPr/>
        </p:nvGrpSpPr>
        <p:grpSpPr>
          <a:xfrm>
            <a:off x="11033056" y="6460786"/>
            <a:ext cx="778934" cy="152400"/>
            <a:chOff x="11033056" y="6460786"/>
            <a:chExt cx="778934" cy="152400"/>
          </a:xfrm>
        </p:grpSpPr>
        <p:sp>
          <p:nvSpPr>
            <p:cNvPr id="8" name="椭圆 7">
              <a:extLst>
                <a:ext uri="{FF2B5EF4-FFF2-40B4-BE49-F238E27FC236}">
                  <a16:creationId xmlns:a16="http://schemas.microsoft.com/office/drawing/2014/main" id="{6825FF12-C1B6-411D-933B-0756292FA8E3}"/>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a:extLst>
                <a:ext uri="{FF2B5EF4-FFF2-40B4-BE49-F238E27FC236}">
                  <a16:creationId xmlns:a16="http://schemas.microsoft.com/office/drawing/2014/main" id="{32542B68-20C4-4C7F-90ED-D9C6FFD0F404}"/>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85142B46-6675-49DA-A5FB-7EDA6151836D}"/>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778540FC-8370-4FC2-BFE5-6B0C8FACAA9B}"/>
              </a:ext>
            </a:extLst>
          </p:cNvPr>
          <p:cNvGrpSpPr/>
          <p:nvPr/>
        </p:nvGrpSpPr>
        <p:grpSpPr>
          <a:xfrm>
            <a:off x="5846192" y="408021"/>
            <a:ext cx="1251219" cy="402422"/>
            <a:chOff x="5630292" y="408021"/>
            <a:chExt cx="1251219" cy="402422"/>
          </a:xfrm>
        </p:grpSpPr>
        <p:sp>
          <p:nvSpPr>
            <p:cNvPr id="12" name="椭圆 11">
              <a:extLst>
                <a:ext uri="{FF2B5EF4-FFF2-40B4-BE49-F238E27FC236}">
                  <a16:creationId xmlns:a16="http://schemas.microsoft.com/office/drawing/2014/main" id="{347DD9E3-087C-435E-94AF-700B89994D34}"/>
                </a:ext>
              </a:extLst>
            </p:cNvPr>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a:extLst>
                <a:ext uri="{FF2B5EF4-FFF2-40B4-BE49-F238E27FC236}">
                  <a16:creationId xmlns:a16="http://schemas.microsoft.com/office/drawing/2014/main" id="{046224F4-1746-4EC7-8441-422633DF2CD3}"/>
                </a:ext>
              </a:extLst>
            </p:cNvPr>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1B8C771B-9E8D-4672-83A6-AF424D11FEA4}"/>
                </a:ext>
              </a:extLst>
            </p:cNvPr>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7F5ACE49-EEF0-47D5-98A0-2F18BE3372E0}"/>
                </a:ext>
              </a:extLst>
            </p:cNvPr>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555D3079-63BE-40B6-86CB-895E3BE37B0D}"/>
                </a:ext>
              </a:extLst>
            </p:cNvPr>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5BE2C1C6-8FA8-45AC-B97B-9DB925ACC2D7}"/>
                </a:ext>
              </a:extLst>
            </p:cNvPr>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00E2AD32-9715-4D30-B8B9-4C5619E83F5F}"/>
                </a:ext>
              </a:extLst>
            </p:cNvPr>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0E272DF9-F147-41FA-88F4-92AB240396EA}"/>
                </a:ext>
              </a:extLst>
            </p:cNvPr>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4B30DDB0-B0B6-46F0-8AF4-0C29226281B4}"/>
                </a:ext>
              </a:extLst>
            </p:cNvPr>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4B8E7F3A-49C7-40F4-AA9C-A0EC318E5597}"/>
                </a:ext>
              </a:extLst>
            </p:cNvPr>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a:extLst>
              <a:ext uri="{FF2B5EF4-FFF2-40B4-BE49-F238E27FC236}">
                <a16:creationId xmlns:a16="http://schemas.microsoft.com/office/drawing/2014/main" id="{BE5B02CE-8330-4995-B46C-9DF50BC0CBC0}"/>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882F4517-A04A-41AE-B39D-F78CC1C6BEB2}"/>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id="{92FAB8D9-F4B5-45E7-9D12-E623B6D56B6F}"/>
              </a:ext>
            </a:extLst>
          </p:cNvPr>
          <p:cNvSpPr/>
          <p:nvPr/>
        </p:nvSpPr>
        <p:spPr>
          <a:xfrm>
            <a:off x="3493960" y="1341460"/>
            <a:ext cx="4720738" cy="3086024"/>
          </a:xfrm>
          <a:prstGeom prst="rect">
            <a:avLst/>
          </a:prstGeom>
          <a:noFill/>
          <a:ln>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76" name="图片 75">
            <a:extLst>
              <a:ext uri="{FF2B5EF4-FFF2-40B4-BE49-F238E27FC236}">
                <a16:creationId xmlns:a16="http://schemas.microsoft.com/office/drawing/2014/main" id="{C94781E2-1D7C-492C-9CB2-95C94B3FB1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21686" y="1164291"/>
            <a:ext cx="4720739" cy="3147159"/>
          </a:xfrm>
          <a:prstGeom prst="rect">
            <a:avLst/>
          </a:prstGeom>
        </p:spPr>
      </p:pic>
      <p:sp>
        <p:nvSpPr>
          <p:cNvPr id="78" name="矩形 77">
            <a:extLst>
              <a:ext uri="{FF2B5EF4-FFF2-40B4-BE49-F238E27FC236}">
                <a16:creationId xmlns:a16="http://schemas.microsoft.com/office/drawing/2014/main" id="{5D6E71DB-B63C-4A00-B5E8-DF5FC6B66E99}"/>
              </a:ext>
            </a:extLst>
          </p:cNvPr>
          <p:cNvSpPr/>
          <p:nvPr/>
        </p:nvSpPr>
        <p:spPr>
          <a:xfrm>
            <a:off x="3557823" y="4659422"/>
            <a:ext cx="4720738" cy="1491632"/>
          </a:xfrm>
          <a:prstGeom prst="rect">
            <a:avLst/>
          </a:prstGeom>
          <a:solidFill>
            <a:schemeClr val="bg2">
              <a:lumMod val="2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9" name="文本框 78">
            <a:extLst>
              <a:ext uri="{FF2B5EF4-FFF2-40B4-BE49-F238E27FC236}">
                <a16:creationId xmlns:a16="http://schemas.microsoft.com/office/drawing/2014/main" id="{A46ECE39-73A0-4C28-9F0C-E4C4E45D9423}"/>
              </a:ext>
            </a:extLst>
          </p:cNvPr>
          <p:cNvSpPr txBox="1"/>
          <p:nvPr/>
        </p:nvSpPr>
        <p:spPr>
          <a:xfrm>
            <a:off x="4466852" y="5478551"/>
            <a:ext cx="3100882" cy="464679"/>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a:t>
            </a:r>
          </a:p>
        </p:txBody>
      </p:sp>
      <p:sp>
        <p:nvSpPr>
          <p:cNvPr id="80" name="文本框 79">
            <a:extLst>
              <a:ext uri="{FF2B5EF4-FFF2-40B4-BE49-F238E27FC236}">
                <a16:creationId xmlns:a16="http://schemas.microsoft.com/office/drawing/2014/main" id="{F96BAA42-459D-49CA-B21C-ABA1350E765B}"/>
              </a:ext>
            </a:extLst>
          </p:cNvPr>
          <p:cNvSpPr txBox="1"/>
          <p:nvPr/>
        </p:nvSpPr>
        <p:spPr>
          <a:xfrm>
            <a:off x="4737521" y="4959327"/>
            <a:ext cx="2559545"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未来</a:t>
            </a:r>
            <a:r>
              <a:rPr lang="zh-CN" altLang="en-US" sz="2800" b="1" dirty="0">
                <a:solidFill>
                  <a:schemeClr val="bg1"/>
                </a:solidFill>
                <a:latin typeface="思源黑体 CN Regular" panose="020B0500000000000000" pitchFamily="34" charset="-122"/>
                <a:ea typeface="思源黑体 CN Regular" panose="020B0500000000000000" pitchFamily="34" charset="-122"/>
              </a:rPr>
              <a:t>工作计划</a:t>
            </a:r>
          </a:p>
        </p:txBody>
      </p:sp>
      <p:grpSp>
        <p:nvGrpSpPr>
          <p:cNvPr id="112" name="组合 111">
            <a:extLst>
              <a:ext uri="{FF2B5EF4-FFF2-40B4-BE49-F238E27FC236}">
                <a16:creationId xmlns:a16="http://schemas.microsoft.com/office/drawing/2014/main" id="{61CDF098-AA7D-474D-A2AE-96A29DE0BA91}"/>
              </a:ext>
            </a:extLst>
          </p:cNvPr>
          <p:cNvGrpSpPr/>
          <p:nvPr/>
        </p:nvGrpSpPr>
        <p:grpSpPr>
          <a:xfrm>
            <a:off x="6791540" y="4879061"/>
            <a:ext cx="674213" cy="558308"/>
            <a:chOff x="6677240" y="4879061"/>
            <a:chExt cx="674213" cy="558308"/>
          </a:xfrm>
        </p:grpSpPr>
        <p:sp>
          <p:nvSpPr>
            <p:cNvPr id="83" name="弧形 82">
              <a:extLst>
                <a:ext uri="{FF2B5EF4-FFF2-40B4-BE49-F238E27FC236}">
                  <a16:creationId xmlns:a16="http://schemas.microsoft.com/office/drawing/2014/main" id="{D9E18CFD-BA8B-4285-92DB-781C132C2F31}"/>
                </a:ext>
              </a:extLst>
            </p:cNvPr>
            <p:cNvSpPr/>
            <p:nvPr/>
          </p:nvSpPr>
          <p:spPr>
            <a:xfrm rot="1010728">
              <a:off x="6677240" y="4879061"/>
              <a:ext cx="617864" cy="558308"/>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4" name="星形: 四角 83">
              <a:extLst>
                <a:ext uri="{FF2B5EF4-FFF2-40B4-BE49-F238E27FC236}">
                  <a16:creationId xmlns:a16="http://schemas.microsoft.com/office/drawing/2014/main" id="{A25353F1-AE2C-4D48-8977-7CBBC957B2F8}"/>
                </a:ext>
              </a:extLst>
            </p:cNvPr>
            <p:cNvSpPr/>
            <p:nvPr/>
          </p:nvSpPr>
          <p:spPr>
            <a:xfrm rot="1010728">
              <a:off x="7089379" y="4879079"/>
              <a:ext cx="222470" cy="222471"/>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5" name="星形: 四角 84">
              <a:extLst>
                <a:ext uri="{FF2B5EF4-FFF2-40B4-BE49-F238E27FC236}">
                  <a16:creationId xmlns:a16="http://schemas.microsoft.com/office/drawing/2014/main" id="{7C99109E-8098-40D2-9251-C8E4B0012C1E}"/>
                </a:ext>
              </a:extLst>
            </p:cNvPr>
            <p:cNvSpPr/>
            <p:nvPr/>
          </p:nvSpPr>
          <p:spPr>
            <a:xfrm rot="1010728">
              <a:off x="7246233" y="5048607"/>
              <a:ext cx="105220" cy="105220"/>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pic>
        <p:nvPicPr>
          <p:cNvPr id="87" name="图形 86" descr="时钟 纯色填充">
            <a:extLst>
              <a:ext uri="{FF2B5EF4-FFF2-40B4-BE49-F238E27FC236}">
                <a16:creationId xmlns:a16="http://schemas.microsoft.com/office/drawing/2014/main" id="{3BD33DB5-6A55-48ED-ACDA-38A09D527CC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158827" y="4860633"/>
            <a:ext cx="690504" cy="690504"/>
          </a:xfrm>
          <a:prstGeom prst="rect">
            <a:avLst/>
          </a:prstGeom>
        </p:spPr>
      </p:pic>
      <p:sp>
        <p:nvSpPr>
          <p:cNvPr id="89" name="矩形: 圆角 88">
            <a:extLst>
              <a:ext uri="{FF2B5EF4-FFF2-40B4-BE49-F238E27FC236}">
                <a16:creationId xmlns:a16="http://schemas.microsoft.com/office/drawing/2014/main" id="{BAAC20BA-52D7-432F-AD1D-DF05290E3B3B}"/>
              </a:ext>
            </a:extLst>
          </p:cNvPr>
          <p:cNvSpPr/>
          <p:nvPr/>
        </p:nvSpPr>
        <p:spPr>
          <a:xfrm>
            <a:off x="8594883" y="1358789"/>
            <a:ext cx="2288456" cy="4792265"/>
          </a:xfrm>
          <a:prstGeom prst="roundRect">
            <a:avLst>
              <a:gd name="adj" fmla="val 7233"/>
            </a:avLst>
          </a:prstGeom>
          <a:solidFill>
            <a:srgbClr val="25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1" name="矩形: 圆角 90">
            <a:extLst>
              <a:ext uri="{FF2B5EF4-FFF2-40B4-BE49-F238E27FC236}">
                <a16:creationId xmlns:a16="http://schemas.microsoft.com/office/drawing/2014/main" id="{EDD58128-93F2-4F71-A248-280A39367687}"/>
              </a:ext>
            </a:extLst>
          </p:cNvPr>
          <p:cNvSpPr/>
          <p:nvPr/>
        </p:nvSpPr>
        <p:spPr>
          <a:xfrm>
            <a:off x="953045" y="1358789"/>
            <a:ext cx="2288456" cy="4792265"/>
          </a:xfrm>
          <a:prstGeom prst="roundRect">
            <a:avLst>
              <a:gd name="adj" fmla="val 5568"/>
            </a:avLst>
          </a:prstGeom>
          <a:solidFill>
            <a:srgbClr val="25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3" name="矩形 92">
            <a:extLst>
              <a:ext uri="{FF2B5EF4-FFF2-40B4-BE49-F238E27FC236}">
                <a16:creationId xmlns:a16="http://schemas.microsoft.com/office/drawing/2014/main" id="{05E99952-32C1-47CC-9E15-A45488143511}"/>
              </a:ext>
            </a:extLst>
          </p:cNvPr>
          <p:cNvSpPr/>
          <p:nvPr/>
        </p:nvSpPr>
        <p:spPr>
          <a:xfrm>
            <a:off x="8306138" y="1341460"/>
            <a:ext cx="63861" cy="1757334"/>
          </a:xfrm>
          <a:prstGeom prst="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4" name="矩形 93">
            <a:extLst>
              <a:ext uri="{FF2B5EF4-FFF2-40B4-BE49-F238E27FC236}">
                <a16:creationId xmlns:a16="http://schemas.microsoft.com/office/drawing/2014/main" id="{22B32AEF-5838-4CC9-9391-FE9FE2ADA889}"/>
              </a:ext>
            </a:extLst>
          </p:cNvPr>
          <p:cNvSpPr/>
          <p:nvPr/>
        </p:nvSpPr>
        <p:spPr>
          <a:xfrm rot="5400000">
            <a:off x="7518340" y="756445"/>
            <a:ext cx="156329" cy="841587"/>
          </a:xfrm>
          <a:prstGeom prst="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5" name="文本框 94">
            <a:extLst>
              <a:ext uri="{FF2B5EF4-FFF2-40B4-BE49-F238E27FC236}">
                <a16:creationId xmlns:a16="http://schemas.microsoft.com/office/drawing/2014/main" id="{E89CB874-645A-4C74-9404-B7C0E5597C86}"/>
              </a:ext>
            </a:extLst>
          </p:cNvPr>
          <p:cNvSpPr txBox="1"/>
          <p:nvPr/>
        </p:nvSpPr>
        <p:spPr>
          <a:xfrm>
            <a:off x="8743153" y="3848232"/>
            <a:ext cx="199191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a:t>
            </a:r>
          </a:p>
        </p:txBody>
      </p:sp>
      <p:sp>
        <p:nvSpPr>
          <p:cNvPr id="96" name="文本框 95">
            <a:extLst>
              <a:ext uri="{FF2B5EF4-FFF2-40B4-BE49-F238E27FC236}">
                <a16:creationId xmlns:a16="http://schemas.microsoft.com/office/drawing/2014/main" id="{681B52E2-C9AD-49F3-B8A0-5E3D0AE1C0B9}"/>
              </a:ext>
            </a:extLst>
          </p:cNvPr>
          <p:cNvSpPr txBox="1"/>
          <p:nvPr/>
        </p:nvSpPr>
        <p:spPr>
          <a:xfrm>
            <a:off x="8743153" y="3083410"/>
            <a:ext cx="1991916"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计划</a:t>
            </a:r>
          </a:p>
        </p:txBody>
      </p:sp>
      <p:pic>
        <p:nvPicPr>
          <p:cNvPr id="100" name="图形 99" descr="Internet 纯色填充">
            <a:extLst>
              <a:ext uri="{FF2B5EF4-FFF2-40B4-BE49-F238E27FC236}">
                <a16:creationId xmlns:a16="http://schemas.microsoft.com/office/drawing/2014/main" id="{91CBC845-4C10-4F0A-82C2-8848FD82CC26}"/>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316584" y="2134970"/>
            <a:ext cx="845054" cy="845054"/>
          </a:xfrm>
          <a:prstGeom prst="rect">
            <a:avLst/>
          </a:prstGeom>
        </p:spPr>
      </p:pic>
      <p:cxnSp>
        <p:nvCxnSpPr>
          <p:cNvPr id="101" name="直接连接符 100">
            <a:extLst>
              <a:ext uri="{FF2B5EF4-FFF2-40B4-BE49-F238E27FC236}">
                <a16:creationId xmlns:a16="http://schemas.microsoft.com/office/drawing/2014/main" id="{F60305A2-7015-422A-A4D5-09C000337667}"/>
              </a:ext>
            </a:extLst>
          </p:cNvPr>
          <p:cNvCxnSpPr>
            <a:cxnSpLocks/>
          </p:cNvCxnSpPr>
          <p:nvPr/>
        </p:nvCxnSpPr>
        <p:spPr>
          <a:xfrm>
            <a:off x="8963965" y="3733794"/>
            <a:ext cx="1550292"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pic>
        <p:nvPicPr>
          <p:cNvPr id="98" name="图形 97" descr="日程表 纯色填充">
            <a:extLst>
              <a:ext uri="{FF2B5EF4-FFF2-40B4-BE49-F238E27FC236}">
                <a16:creationId xmlns:a16="http://schemas.microsoft.com/office/drawing/2014/main" id="{E1A05573-0AE8-4F64-BD6B-E281EB6D5BC1}"/>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674746" y="2134970"/>
            <a:ext cx="845054" cy="845054"/>
          </a:xfrm>
          <a:prstGeom prst="rect">
            <a:avLst/>
          </a:prstGeom>
        </p:spPr>
      </p:pic>
      <p:sp>
        <p:nvSpPr>
          <p:cNvPr id="106" name="文本框 105">
            <a:extLst>
              <a:ext uri="{FF2B5EF4-FFF2-40B4-BE49-F238E27FC236}">
                <a16:creationId xmlns:a16="http://schemas.microsoft.com/office/drawing/2014/main" id="{363B08F0-8A90-4DB1-83E8-517439891B0A}"/>
              </a:ext>
            </a:extLst>
          </p:cNvPr>
          <p:cNvSpPr txBox="1"/>
          <p:nvPr/>
        </p:nvSpPr>
        <p:spPr>
          <a:xfrm>
            <a:off x="1101315" y="3848232"/>
            <a:ext cx="1991916"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a:t>
            </a:r>
          </a:p>
        </p:txBody>
      </p:sp>
      <p:sp>
        <p:nvSpPr>
          <p:cNvPr id="107" name="文本框 106">
            <a:extLst>
              <a:ext uri="{FF2B5EF4-FFF2-40B4-BE49-F238E27FC236}">
                <a16:creationId xmlns:a16="http://schemas.microsoft.com/office/drawing/2014/main" id="{D53DC625-41CC-47DF-BB51-E8C7FAA80EB6}"/>
              </a:ext>
            </a:extLst>
          </p:cNvPr>
          <p:cNvSpPr txBox="1"/>
          <p:nvPr/>
        </p:nvSpPr>
        <p:spPr>
          <a:xfrm>
            <a:off x="1101315" y="3083410"/>
            <a:ext cx="1991916"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工作</a:t>
            </a:r>
            <a:r>
              <a:rPr lang="zh-CN" altLang="en-US" sz="2800" b="1" dirty="0">
                <a:solidFill>
                  <a:schemeClr val="bg1"/>
                </a:solidFill>
                <a:latin typeface="思源黑体 CN Regular" panose="020B0500000000000000" pitchFamily="34" charset="-122"/>
                <a:ea typeface="思源黑体 CN Regular" panose="020B0500000000000000" pitchFamily="34" charset="-122"/>
              </a:rPr>
              <a:t>计划</a:t>
            </a:r>
          </a:p>
        </p:txBody>
      </p:sp>
      <p:cxnSp>
        <p:nvCxnSpPr>
          <p:cNvPr id="108" name="直接连接符 107">
            <a:extLst>
              <a:ext uri="{FF2B5EF4-FFF2-40B4-BE49-F238E27FC236}">
                <a16:creationId xmlns:a16="http://schemas.microsoft.com/office/drawing/2014/main" id="{FD6751C2-7DC1-4D69-9D25-71BDB456F355}"/>
              </a:ext>
            </a:extLst>
          </p:cNvPr>
          <p:cNvCxnSpPr>
            <a:cxnSpLocks/>
          </p:cNvCxnSpPr>
          <p:nvPr/>
        </p:nvCxnSpPr>
        <p:spPr>
          <a:xfrm>
            <a:off x="1322127" y="3733794"/>
            <a:ext cx="1550292"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113" name="组合 112">
            <a:extLst>
              <a:ext uri="{FF2B5EF4-FFF2-40B4-BE49-F238E27FC236}">
                <a16:creationId xmlns:a16="http://schemas.microsoft.com/office/drawing/2014/main" id="{780949EC-4EE9-49F7-BECE-A760BD12F1C9}"/>
              </a:ext>
            </a:extLst>
          </p:cNvPr>
          <p:cNvGrpSpPr/>
          <p:nvPr/>
        </p:nvGrpSpPr>
        <p:grpSpPr>
          <a:xfrm rot="19834718">
            <a:off x="10105306" y="2915146"/>
            <a:ext cx="674213" cy="558308"/>
            <a:chOff x="6677240" y="4879061"/>
            <a:chExt cx="674213" cy="558308"/>
          </a:xfrm>
        </p:grpSpPr>
        <p:sp>
          <p:nvSpPr>
            <p:cNvPr id="114" name="弧形 113">
              <a:extLst>
                <a:ext uri="{FF2B5EF4-FFF2-40B4-BE49-F238E27FC236}">
                  <a16:creationId xmlns:a16="http://schemas.microsoft.com/office/drawing/2014/main" id="{144C04DF-2D6A-4F5B-A9EB-FE4F555EBC20}"/>
                </a:ext>
              </a:extLst>
            </p:cNvPr>
            <p:cNvSpPr/>
            <p:nvPr/>
          </p:nvSpPr>
          <p:spPr>
            <a:xfrm rot="1010728">
              <a:off x="6677240" y="4879061"/>
              <a:ext cx="617864" cy="558308"/>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5" name="星形: 四角 114">
              <a:extLst>
                <a:ext uri="{FF2B5EF4-FFF2-40B4-BE49-F238E27FC236}">
                  <a16:creationId xmlns:a16="http://schemas.microsoft.com/office/drawing/2014/main" id="{3A9BDDDC-D175-49D3-B0CF-1E4DBA967F08}"/>
                </a:ext>
              </a:extLst>
            </p:cNvPr>
            <p:cNvSpPr/>
            <p:nvPr/>
          </p:nvSpPr>
          <p:spPr>
            <a:xfrm rot="1010728">
              <a:off x="7089379" y="4879079"/>
              <a:ext cx="222470" cy="222471"/>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6" name="星形: 四角 115">
              <a:extLst>
                <a:ext uri="{FF2B5EF4-FFF2-40B4-BE49-F238E27FC236}">
                  <a16:creationId xmlns:a16="http://schemas.microsoft.com/office/drawing/2014/main" id="{95D36FDC-4677-4318-BC9D-8CD0AFAD93D2}"/>
                </a:ext>
              </a:extLst>
            </p:cNvPr>
            <p:cNvSpPr/>
            <p:nvPr/>
          </p:nvSpPr>
          <p:spPr>
            <a:xfrm rot="1010728">
              <a:off x="7246233" y="5048607"/>
              <a:ext cx="105220" cy="105220"/>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7" name="组合 116">
            <a:extLst>
              <a:ext uri="{FF2B5EF4-FFF2-40B4-BE49-F238E27FC236}">
                <a16:creationId xmlns:a16="http://schemas.microsoft.com/office/drawing/2014/main" id="{A93F4CB2-4D48-44E9-BF0C-D4E4058F0C89}"/>
              </a:ext>
            </a:extLst>
          </p:cNvPr>
          <p:cNvGrpSpPr/>
          <p:nvPr/>
        </p:nvGrpSpPr>
        <p:grpSpPr>
          <a:xfrm rot="19834718">
            <a:off x="2378997" y="2915146"/>
            <a:ext cx="674213" cy="558308"/>
            <a:chOff x="6677240" y="4879061"/>
            <a:chExt cx="674213" cy="558308"/>
          </a:xfrm>
        </p:grpSpPr>
        <p:sp>
          <p:nvSpPr>
            <p:cNvPr id="118" name="弧形 117">
              <a:extLst>
                <a:ext uri="{FF2B5EF4-FFF2-40B4-BE49-F238E27FC236}">
                  <a16:creationId xmlns:a16="http://schemas.microsoft.com/office/drawing/2014/main" id="{89A951BA-987C-42E4-96E2-AEC4295CB2AB}"/>
                </a:ext>
              </a:extLst>
            </p:cNvPr>
            <p:cNvSpPr/>
            <p:nvPr/>
          </p:nvSpPr>
          <p:spPr>
            <a:xfrm rot="1010728">
              <a:off x="6677240" y="4879061"/>
              <a:ext cx="617864" cy="558308"/>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9" name="星形: 四角 118">
              <a:extLst>
                <a:ext uri="{FF2B5EF4-FFF2-40B4-BE49-F238E27FC236}">
                  <a16:creationId xmlns:a16="http://schemas.microsoft.com/office/drawing/2014/main" id="{0039FC7A-4F67-47F2-AB86-B0F3EBFEDE71}"/>
                </a:ext>
              </a:extLst>
            </p:cNvPr>
            <p:cNvSpPr/>
            <p:nvPr/>
          </p:nvSpPr>
          <p:spPr>
            <a:xfrm rot="1010728">
              <a:off x="7089379" y="4879079"/>
              <a:ext cx="222470" cy="222471"/>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0" name="星形: 四角 119">
              <a:extLst>
                <a:ext uri="{FF2B5EF4-FFF2-40B4-BE49-F238E27FC236}">
                  <a16:creationId xmlns:a16="http://schemas.microsoft.com/office/drawing/2014/main" id="{969D4270-BED8-43D2-BC07-37C851152ABB}"/>
                </a:ext>
              </a:extLst>
            </p:cNvPr>
            <p:cNvSpPr/>
            <p:nvPr/>
          </p:nvSpPr>
          <p:spPr>
            <a:xfrm rot="1010728">
              <a:off x="7246233" y="5048607"/>
              <a:ext cx="105220" cy="105220"/>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9" name="矩形: 圆角 58">
            <a:extLst>
              <a:ext uri="{FF2B5EF4-FFF2-40B4-BE49-F238E27FC236}">
                <a16:creationId xmlns:a16="http://schemas.microsoft.com/office/drawing/2014/main" id="{6FF1B948-4046-4AEA-8AC0-987AAE915481}"/>
              </a:ext>
            </a:extLst>
          </p:cNvPr>
          <p:cNvSpPr/>
          <p:nvPr/>
        </p:nvSpPr>
        <p:spPr>
          <a:xfrm>
            <a:off x="2789521" y="72517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文本框 59">
            <a:extLst>
              <a:ext uri="{FF2B5EF4-FFF2-40B4-BE49-F238E27FC236}">
                <a16:creationId xmlns:a16="http://schemas.microsoft.com/office/drawing/2014/main" id="{6AC5470F-DB8D-46D9-BD2C-D75962C0B78C}"/>
              </a:ext>
            </a:extLst>
          </p:cNvPr>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未 来 </a:t>
            </a:r>
            <a:r>
              <a:rPr lang="zh-CN" altLang="en-US" sz="4000" dirty="0">
                <a:solidFill>
                  <a:schemeClr val="bg1"/>
                </a:solidFill>
                <a:latin typeface="思源黑体 Heavy" panose="020B0A00000000000000" pitchFamily="34" charset="-122"/>
                <a:ea typeface="思源黑体 Heavy" panose="020B0A00000000000000" pitchFamily="34" charset="-122"/>
              </a:rPr>
              <a:t>工 作 计 划</a:t>
            </a:r>
          </a:p>
        </p:txBody>
      </p:sp>
      <p:sp>
        <p:nvSpPr>
          <p:cNvPr id="61" name="弧形 60">
            <a:extLst>
              <a:ext uri="{FF2B5EF4-FFF2-40B4-BE49-F238E27FC236}">
                <a16:creationId xmlns:a16="http://schemas.microsoft.com/office/drawing/2014/main" id="{4904615F-99C4-4999-8CAD-3E7DF91C5EF1}"/>
              </a:ext>
            </a:extLst>
          </p:cNvPr>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星形: 四角 61">
            <a:extLst>
              <a:ext uri="{FF2B5EF4-FFF2-40B4-BE49-F238E27FC236}">
                <a16:creationId xmlns:a16="http://schemas.microsoft.com/office/drawing/2014/main" id="{919E07B2-74E6-4D53-8E69-F0E65BA6144F}"/>
              </a:ext>
            </a:extLst>
          </p:cNvPr>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星形: 四角 62">
            <a:extLst>
              <a:ext uri="{FF2B5EF4-FFF2-40B4-BE49-F238E27FC236}">
                <a16:creationId xmlns:a16="http://schemas.microsoft.com/office/drawing/2014/main" id="{CD285FA2-06E8-4D86-A4BB-A4B5D3D7BB21}"/>
              </a:ext>
            </a:extLst>
          </p:cNvPr>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30034612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0" name="矩形: 圆角 69">
            <a:extLst>
              <a:ext uri="{FF2B5EF4-FFF2-40B4-BE49-F238E27FC236}">
                <a16:creationId xmlns:a16="http://schemas.microsoft.com/office/drawing/2014/main" id="{CCC1A176-C12C-4B84-BA20-504866C9D480}"/>
              </a:ext>
            </a:extLst>
          </p:cNvPr>
          <p:cNvSpPr/>
          <p:nvPr/>
        </p:nvSpPr>
        <p:spPr>
          <a:xfrm>
            <a:off x="2789521" y="72517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 name="直接连接符 3">
            <a:extLst>
              <a:ext uri="{FF2B5EF4-FFF2-40B4-BE49-F238E27FC236}">
                <a16:creationId xmlns:a16="http://schemas.microsoft.com/office/drawing/2014/main" id="{11E6780D-903D-4D6C-8F19-560BB731C2F2}"/>
              </a:ext>
            </a:extLst>
          </p:cNvPr>
          <p:cNvCxnSpPr>
            <a:cxnSpLocks/>
          </p:cNvCxnSpPr>
          <p:nvPr/>
        </p:nvCxnSpPr>
        <p:spPr>
          <a:xfrm>
            <a:off x="3556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F448D6E9-A193-4577-8955-FC6D7CE7737A}"/>
              </a:ext>
            </a:extLst>
          </p:cNvPr>
          <p:cNvCxnSpPr>
            <a:cxnSpLocks/>
          </p:cNvCxnSpPr>
          <p:nvPr/>
        </p:nvCxnSpPr>
        <p:spPr>
          <a:xfrm>
            <a:off x="3556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5A45C9FA-570B-4BA9-81A2-759B3F4F1C70}"/>
              </a:ext>
            </a:extLst>
          </p:cNvPr>
          <p:cNvCxnSpPr>
            <a:cxnSpLocks/>
          </p:cNvCxnSpPr>
          <p:nvPr/>
        </p:nvCxnSpPr>
        <p:spPr>
          <a:xfrm>
            <a:off x="3556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7422C95E-AE12-4FF8-9CAE-F0D585497829}"/>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a:extLst>
              <a:ext uri="{FF2B5EF4-FFF2-40B4-BE49-F238E27FC236}">
                <a16:creationId xmlns:a16="http://schemas.microsoft.com/office/drawing/2014/main" id="{4BEA6237-A178-4FAC-8655-7CA127C6B13B}"/>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9D8C88A3-42C1-4644-8FEB-05BFE1C22A64}"/>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椭圆 11">
            <a:extLst>
              <a:ext uri="{FF2B5EF4-FFF2-40B4-BE49-F238E27FC236}">
                <a16:creationId xmlns:a16="http://schemas.microsoft.com/office/drawing/2014/main" id="{1446C78A-BC24-4780-8875-06E18BD94F7A}"/>
              </a:ext>
            </a:extLst>
          </p:cNvPr>
          <p:cNvSpPr/>
          <p:nvPr/>
        </p:nvSpPr>
        <p:spPr>
          <a:xfrm flipH="1">
            <a:off x="70254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a:extLst>
              <a:ext uri="{FF2B5EF4-FFF2-40B4-BE49-F238E27FC236}">
                <a16:creationId xmlns:a16="http://schemas.microsoft.com/office/drawing/2014/main" id="{45246A15-3E0D-4EC7-AB66-F096CAD0A576}"/>
              </a:ext>
            </a:extLst>
          </p:cNvPr>
          <p:cNvSpPr/>
          <p:nvPr/>
        </p:nvSpPr>
        <p:spPr>
          <a:xfrm flipH="1">
            <a:off x="70254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5989FB48-B3C0-4DB0-95BD-C367ADE01FCC}"/>
              </a:ext>
            </a:extLst>
          </p:cNvPr>
          <p:cNvSpPr/>
          <p:nvPr/>
        </p:nvSpPr>
        <p:spPr>
          <a:xfrm flipH="1">
            <a:off x="67306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21312BD9-5441-4E34-AADB-7F5CF4D52661}"/>
              </a:ext>
            </a:extLst>
          </p:cNvPr>
          <p:cNvSpPr/>
          <p:nvPr/>
        </p:nvSpPr>
        <p:spPr>
          <a:xfrm flipH="1">
            <a:off x="67306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0C2DCB2E-F65A-4006-B1E5-6C57A4BE82AA}"/>
              </a:ext>
            </a:extLst>
          </p:cNvPr>
          <p:cNvSpPr/>
          <p:nvPr/>
        </p:nvSpPr>
        <p:spPr>
          <a:xfrm flipH="1">
            <a:off x="64358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EC72622C-CF75-47CC-B719-CA0FF3B405B7}"/>
              </a:ext>
            </a:extLst>
          </p:cNvPr>
          <p:cNvSpPr/>
          <p:nvPr/>
        </p:nvSpPr>
        <p:spPr>
          <a:xfrm flipH="1">
            <a:off x="64358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1DEB4E43-251F-4329-ACC8-AEA5C7A2BE26}"/>
              </a:ext>
            </a:extLst>
          </p:cNvPr>
          <p:cNvSpPr/>
          <p:nvPr/>
        </p:nvSpPr>
        <p:spPr>
          <a:xfrm flipH="1">
            <a:off x="61409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51871571-A49A-46B9-BC19-49CAD8F81A6B}"/>
              </a:ext>
            </a:extLst>
          </p:cNvPr>
          <p:cNvSpPr/>
          <p:nvPr/>
        </p:nvSpPr>
        <p:spPr>
          <a:xfrm flipH="1">
            <a:off x="61409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F25CB637-0FF9-4FCA-B62B-3CDF144684C5}"/>
              </a:ext>
            </a:extLst>
          </p:cNvPr>
          <p:cNvSpPr/>
          <p:nvPr/>
        </p:nvSpPr>
        <p:spPr>
          <a:xfrm flipH="1">
            <a:off x="58461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B05CE1ED-FC56-4156-95D8-7F14913E49AC}"/>
              </a:ext>
            </a:extLst>
          </p:cNvPr>
          <p:cNvSpPr/>
          <p:nvPr/>
        </p:nvSpPr>
        <p:spPr>
          <a:xfrm flipH="1">
            <a:off x="58461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26" name="直接连接符 25">
            <a:extLst>
              <a:ext uri="{FF2B5EF4-FFF2-40B4-BE49-F238E27FC236}">
                <a16:creationId xmlns:a16="http://schemas.microsoft.com/office/drawing/2014/main" id="{597B06A5-6D3E-476F-972B-DEA468217F95}"/>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151930C-BF0E-47C2-99E4-ACD9C74E4DC0}"/>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28" name="矩形: 圆角 27">
            <a:extLst>
              <a:ext uri="{FF2B5EF4-FFF2-40B4-BE49-F238E27FC236}">
                <a16:creationId xmlns:a16="http://schemas.microsoft.com/office/drawing/2014/main" id="{5276A4AB-511C-437F-80F5-933DDDA94B89}"/>
              </a:ext>
            </a:extLst>
          </p:cNvPr>
          <p:cNvSpPr/>
          <p:nvPr/>
        </p:nvSpPr>
        <p:spPr>
          <a:xfrm>
            <a:off x="1161777" y="1828800"/>
            <a:ext cx="2910700" cy="3873500"/>
          </a:xfrm>
          <a:prstGeom prst="roundRect">
            <a:avLst>
              <a:gd name="adj" fmla="val 8772"/>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矩形: 圆角 28">
            <a:extLst>
              <a:ext uri="{FF2B5EF4-FFF2-40B4-BE49-F238E27FC236}">
                <a16:creationId xmlns:a16="http://schemas.microsoft.com/office/drawing/2014/main" id="{2AFDCE1D-A695-4CAB-AA49-9C17EACDFE68}"/>
              </a:ext>
            </a:extLst>
          </p:cNvPr>
          <p:cNvSpPr/>
          <p:nvPr/>
        </p:nvSpPr>
        <p:spPr>
          <a:xfrm>
            <a:off x="4640651" y="1828800"/>
            <a:ext cx="2910700" cy="3873500"/>
          </a:xfrm>
          <a:prstGeom prst="roundRect">
            <a:avLst>
              <a:gd name="adj" fmla="val 8772"/>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矩形: 圆角 29">
            <a:extLst>
              <a:ext uri="{FF2B5EF4-FFF2-40B4-BE49-F238E27FC236}">
                <a16:creationId xmlns:a16="http://schemas.microsoft.com/office/drawing/2014/main" id="{2FF3D7D5-D80E-4175-84F8-76B200AA083A}"/>
              </a:ext>
            </a:extLst>
          </p:cNvPr>
          <p:cNvSpPr/>
          <p:nvPr/>
        </p:nvSpPr>
        <p:spPr>
          <a:xfrm>
            <a:off x="8119523" y="1828800"/>
            <a:ext cx="2910700" cy="3873500"/>
          </a:xfrm>
          <a:prstGeom prst="roundRect">
            <a:avLst>
              <a:gd name="adj" fmla="val 8772"/>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矩形: 圆角 32">
            <a:extLst>
              <a:ext uri="{FF2B5EF4-FFF2-40B4-BE49-F238E27FC236}">
                <a16:creationId xmlns:a16="http://schemas.microsoft.com/office/drawing/2014/main" id="{A3AA2FED-D795-4197-83C8-05472251FD34}"/>
              </a:ext>
            </a:extLst>
          </p:cNvPr>
          <p:cNvSpPr/>
          <p:nvPr/>
        </p:nvSpPr>
        <p:spPr>
          <a:xfrm>
            <a:off x="1622449" y="2761780"/>
            <a:ext cx="1989356" cy="52164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矩形: 圆角 33">
            <a:extLst>
              <a:ext uri="{FF2B5EF4-FFF2-40B4-BE49-F238E27FC236}">
                <a16:creationId xmlns:a16="http://schemas.microsoft.com/office/drawing/2014/main" id="{67A57394-5336-48E8-97DC-45AFD8180804}"/>
              </a:ext>
            </a:extLst>
          </p:cNvPr>
          <p:cNvSpPr/>
          <p:nvPr/>
        </p:nvSpPr>
        <p:spPr>
          <a:xfrm>
            <a:off x="1622449" y="2760990"/>
            <a:ext cx="1249632" cy="521640"/>
          </a:xfrm>
          <a:prstGeom prst="roundRect">
            <a:avLst>
              <a:gd name="adj" fmla="val 50000"/>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1" name="文本框 40">
            <a:extLst>
              <a:ext uri="{FF2B5EF4-FFF2-40B4-BE49-F238E27FC236}">
                <a16:creationId xmlns:a16="http://schemas.microsoft.com/office/drawing/2014/main" id="{563A6E69-CF41-49EB-B003-62AE80415C4D}"/>
              </a:ext>
            </a:extLst>
          </p:cNvPr>
          <p:cNvSpPr txBox="1"/>
          <p:nvPr/>
        </p:nvSpPr>
        <p:spPr>
          <a:xfrm>
            <a:off x="1706985" y="2760200"/>
            <a:ext cx="1071156" cy="523220"/>
          </a:xfrm>
          <a:prstGeom prst="rect">
            <a:avLst/>
          </a:prstGeom>
          <a:noFill/>
        </p:spPr>
        <p:txBody>
          <a:bodyPr wrap="square" rtlCol="0">
            <a:spAutoFit/>
          </a:bodyPr>
          <a:lstStyle/>
          <a:p>
            <a:pPr algn="ctr"/>
            <a:r>
              <a:rPr lang="en-US" altLang="zh-CN" sz="2800" b="1" dirty="0">
                <a:solidFill>
                  <a:schemeClr val="bg1"/>
                </a:solidFill>
                <a:latin typeface="思源黑体 CN Regular" panose="020B0500000000000000" pitchFamily="34" charset="-122"/>
                <a:ea typeface="思源黑体 CN Regular" panose="020B0500000000000000" pitchFamily="34" charset="-122"/>
              </a:rPr>
              <a:t>78</a:t>
            </a:r>
            <a:r>
              <a:rPr lang="en-US" altLang="zh-CN" sz="20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7" name="矩形: 圆角 36">
            <a:extLst>
              <a:ext uri="{FF2B5EF4-FFF2-40B4-BE49-F238E27FC236}">
                <a16:creationId xmlns:a16="http://schemas.microsoft.com/office/drawing/2014/main" id="{2224AA40-737F-46E5-83DE-9CDAD1D7F373}"/>
              </a:ext>
            </a:extLst>
          </p:cNvPr>
          <p:cNvSpPr/>
          <p:nvPr/>
        </p:nvSpPr>
        <p:spPr>
          <a:xfrm>
            <a:off x="8580195" y="2761780"/>
            <a:ext cx="1989356" cy="52164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矩形: 圆角 37">
            <a:extLst>
              <a:ext uri="{FF2B5EF4-FFF2-40B4-BE49-F238E27FC236}">
                <a16:creationId xmlns:a16="http://schemas.microsoft.com/office/drawing/2014/main" id="{D746A794-D9E6-4EAA-BAFD-B9609FBD691F}"/>
              </a:ext>
            </a:extLst>
          </p:cNvPr>
          <p:cNvSpPr/>
          <p:nvPr/>
        </p:nvSpPr>
        <p:spPr>
          <a:xfrm>
            <a:off x="8580194" y="2761780"/>
            <a:ext cx="1573455" cy="521640"/>
          </a:xfrm>
          <a:prstGeom prst="roundRect">
            <a:avLst>
              <a:gd name="adj" fmla="val 50000"/>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3" name="文本框 42">
            <a:extLst>
              <a:ext uri="{FF2B5EF4-FFF2-40B4-BE49-F238E27FC236}">
                <a16:creationId xmlns:a16="http://schemas.microsoft.com/office/drawing/2014/main" id="{D3AE4067-52F9-4775-ADE8-06D9CBF5509E}"/>
              </a:ext>
            </a:extLst>
          </p:cNvPr>
          <p:cNvSpPr txBox="1"/>
          <p:nvPr/>
        </p:nvSpPr>
        <p:spPr>
          <a:xfrm>
            <a:off x="8669433" y="2760200"/>
            <a:ext cx="1071156" cy="523220"/>
          </a:xfrm>
          <a:prstGeom prst="rect">
            <a:avLst/>
          </a:prstGeom>
          <a:noFill/>
        </p:spPr>
        <p:txBody>
          <a:bodyPr wrap="square" rtlCol="0">
            <a:spAutoFit/>
          </a:bodyPr>
          <a:lstStyle/>
          <a:p>
            <a:pPr algn="ctr"/>
            <a:r>
              <a:rPr lang="en-US" altLang="zh-CN" sz="2800" b="1" dirty="0">
                <a:solidFill>
                  <a:schemeClr val="bg1"/>
                </a:solidFill>
                <a:latin typeface="思源黑体 CN Regular" panose="020B0500000000000000" pitchFamily="34" charset="-122"/>
                <a:ea typeface="思源黑体 CN Regular" panose="020B0500000000000000" pitchFamily="34" charset="-122"/>
              </a:rPr>
              <a:t>96</a:t>
            </a:r>
            <a:r>
              <a:rPr lang="en-US" altLang="zh-CN" sz="20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9" name="矩形: 圆角 38">
            <a:extLst>
              <a:ext uri="{FF2B5EF4-FFF2-40B4-BE49-F238E27FC236}">
                <a16:creationId xmlns:a16="http://schemas.microsoft.com/office/drawing/2014/main" id="{C7D106D7-312E-4AAA-B98B-D9DC1BA2081D}"/>
              </a:ext>
            </a:extLst>
          </p:cNvPr>
          <p:cNvSpPr/>
          <p:nvPr/>
        </p:nvSpPr>
        <p:spPr>
          <a:xfrm>
            <a:off x="5101323" y="2760990"/>
            <a:ext cx="1989356" cy="52164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文本框 43">
            <a:extLst>
              <a:ext uri="{FF2B5EF4-FFF2-40B4-BE49-F238E27FC236}">
                <a16:creationId xmlns:a16="http://schemas.microsoft.com/office/drawing/2014/main" id="{89A331CB-8192-419A-AA8E-AA14D3B28760}"/>
              </a:ext>
            </a:extLst>
          </p:cNvPr>
          <p:cNvSpPr txBox="1"/>
          <p:nvPr/>
        </p:nvSpPr>
        <p:spPr>
          <a:xfrm>
            <a:off x="4977052" y="2760200"/>
            <a:ext cx="2237898"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工 作 计 划</a:t>
            </a:r>
          </a:p>
        </p:txBody>
      </p:sp>
      <p:sp>
        <p:nvSpPr>
          <p:cNvPr id="45" name="文本框 44">
            <a:extLst>
              <a:ext uri="{FF2B5EF4-FFF2-40B4-BE49-F238E27FC236}">
                <a16:creationId xmlns:a16="http://schemas.microsoft.com/office/drawing/2014/main" id="{2EC0E9FF-777F-43B5-9785-EB8CCD99AFAC}"/>
              </a:ext>
            </a:extLst>
          </p:cNvPr>
          <p:cNvSpPr txBox="1"/>
          <p:nvPr/>
        </p:nvSpPr>
        <p:spPr>
          <a:xfrm>
            <a:off x="1088616" y="2040636"/>
            <a:ext cx="3057022" cy="523220"/>
          </a:xfrm>
          <a:prstGeom prst="rect">
            <a:avLst/>
          </a:prstGeom>
          <a:noFill/>
        </p:spPr>
        <p:txBody>
          <a:bodyPr wrap="square" rtlCol="0">
            <a:spAutoFit/>
          </a:bodyPr>
          <a:lstStyle/>
          <a:p>
            <a:pPr algn="ctr"/>
            <a:r>
              <a:rPr lang="en-US" altLang="zh-CN" sz="2800" b="1" dirty="0">
                <a:solidFill>
                  <a:srgbClr val="01BC3B"/>
                </a:solidFill>
                <a:latin typeface="思源黑体 CN Regular" panose="020B0500000000000000" pitchFamily="34" charset="-122"/>
                <a:ea typeface="思源黑体 CN Regular" panose="020B0500000000000000" pitchFamily="34" charset="-122"/>
              </a:rPr>
              <a:t>YOUER  TITLE</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8" name="文本框 47">
            <a:extLst>
              <a:ext uri="{FF2B5EF4-FFF2-40B4-BE49-F238E27FC236}">
                <a16:creationId xmlns:a16="http://schemas.microsoft.com/office/drawing/2014/main" id="{A7253CEF-F422-4CE3-BCCC-4D0E352223DA}"/>
              </a:ext>
            </a:extLst>
          </p:cNvPr>
          <p:cNvSpPr txBox="1"/>
          <p:nvPr/>
        </p:nvSpPr>
        <p:spPr>
          <a:xfrm>
            <a:off x="4567489" y="2040636"/>
            <a:ext cx="3057022" cy="523220"/>
          </a:xfrm>
          <a:prstGeom prst="rect">
            <a:avLst/>
          </a:prstGeom>
          <a:noFill/>
        </p:spPr>
        <p:txBody>
          <a:bodyPr wrap="square" rtlCol="0">
            <a:spAutoFit/>
          </a:bodyPr>
          <a:lstStyle/>
          <a:p>
            <a:pPr algn="ctr"/>
            <a:r>
              <a:rPr lang="en-US" altLang="zh-CN" sz="2800" b="1" dirty="0">
                <a:solidFill>
                  <a:schemeClr val="bg1"/>
                </a:solidFill>
                <a:latin typeface="思源黑体 CN Regular" panose="020B0500000000000000" pitchFamily="34" charset="-122"/>
                <a:ea typeface="思源黑体 CN Regular" panose="020B0500000000000000" pitchFamily="34" charset="-122"/>
              </a:rPr>
              <a:t>YOUER  TITLE</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49" name="文本框 48">
            <a:extLst>
              <a:ext uri="{FF2B5EF4-FFF2-40B4-BE49-F238E27FC236}">
                <a16:creationId xmlns:a16="http://schemas.microsoft.com/office/drawing/2014/main" id="{98655E9C-B4EC-4085-B4D8-EA23AC43A55C}"/>
              </a:ext>
            </a:extLst>
          </p:cNvPr>
          <p:cNvSpPr txBox="1"/>
          <p:nvPr/>
        </p:nvSpPr>
        <p:spPr>
          <a:xfrm>
            <a:off x="8046362" y="2040636"/>
            <a:ext cx="3057022" cy="523220"/>
          </a:xfrm>
          <a:prstGeom prst="rect">
            <a:avLst/>
          </a:prstGeom>
          <a:noFill/>
        </p:spPr>
        <p:txBody>
          <a:bodyPr wrap="square" rtlCol="0">
            <a:spAutoFit/>
          </a:bodyPr>
          <a:lstStyle/>
          <a:p>
            <a:pPr algn="ctr"/>
            <a:r>
              <a:rPr lang="en-US" altLang="zh-CN" sz="2800" b="1" dirty="0">
                <a:solidFill>
                  <a:srgbClr val="01BC3B"/>
                </a:solidFill>
                <a:latin typeface="思源黑体 CN Regular" panose="020B0500000000000000" pitchFamily="34" charset="-122"/>
                <a:ea typeface="思源黑体 CN Regular" panose="020B0500000000000000" pitchFamily="34" charset="-122"/>
              </a:rPr>
              <a:t>YOUER  TITLE</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1" name="文本框 50">
            <a:extLst>
              <a:ext uri="{FF2B5EF4-FFF2-40B4-BE49-F238E27FC236}">
                <a16:creationId xmlns:a16="http://schemas.microsoft.com/office/drawing/2014/main" id="{6FF34980-88F9-4D5C-A714-CF2F1FA34688}"/>
              </a:ext>
            </a:extLst>
          </p:cNvPr>
          <p:cNvSpPr txBox="1"/>
          <p:nvPr/>
        </p:nvSpPr>
        <p:spPr>
          <a:xfrm>
            <a:off x="1371138" y="3577555"/>
            <a:ext cx="2487746" cy="1295676"/>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a:t>
            </a:r>
          </a:p>
        </p:txBody>
      </p:sp>
      <p:sp>
        <p:nvSpPr>
          <p:cNvPr id="52" name="文本框 51">
            <a:extLst>
              <a:ext uri="{FF2B5EF4-FFF2-40B4-BE49-F238E27FC236}">
                <a16:creationId xmlns:a16="http://schemas.microsoft.com/office/drawing/2014/main" id="{CBBA7D85-CEB9-4A14-9186-A4AC35DB24A7}"/>
              </a:ext>
            </a:extLst>
          </p:cNvPr>
          <p:cNvSpPr txBox="1"/>
          <p:nvPr/>
        </p:nvSpPr>
        <p:spPr>
          <a:xfrm>
            <a:off x="4852127" y="3577555"/>
            <a:ext cx="2487746" cy="1295676"/>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a:t>
            </a:r>
          </a:p>
        </p:txBody>
      </p:sp>
      <p:sp>
        <p:nvSpPr>
          <p:cNvPr id="53" name="文本框 52">
            <a:extLst>
              <a:ext uri="{FF2B5EF4-FFF2-40B4-BE49-F238E27FC236}">
                <a16:creationId xmlns:a16="http://schemas.microsoft.com/office/drawing/2014/main" id="{290BE010-C355-4CFB-BF1F-CDD48893773D}"/>
              </a:ext>
            </a:extLst>
          </p:cNvPr>
          <p:cNvSpPr txBox="1"/>
          <p:nvPr/>
        </p:nvSpPr>
        <p:spPr>
          <a:xfrm>
            <a:off x="8331000" y="3577555"/>
            <a:ext cx="2487746" cy="1295676"/>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a:t>
            </a:r>
          </a:p>
        </p:txBody>
      </p:sp>
      <p:cxnSp>
        <p:nvCxnSpPr>
          <p:cNvPr id="54" name="直接连接符 53">
            <a:extLst>
              <a:ext uri="{FF2B5EF4-FFF2-40B4-BE49-F238E27FC236}">
                <a16:creationId xmlns:a16="http://schemas.microsoft.com/office/drawing/2014/main" id="{A4FBF6C7-F33C-494B-9CDE-87A0FBB8BD85}"/>
              </a:ext>
            </a:extLst>
          </p:cNvPr>
          <p:cNvCxnSpPr>
            <a:cxnSpLocks/>
          </p:cNvCxnSpPr>
          <p:nvPr/>
        </p:nvCxnSpPr>
        <p:spPr>
          <a:xfrm>
            <a:off x="407421" y="6422318"/>
            <a:ext cx="2729479"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57" name="弧形 56">
            <a:extLst>
              <a:ext uri="{FF2B5EF4-FFF2-40B4-BE49-F238E27FC236}">
                <a16:creationId xmlns:a16="http://schemas.microsoft.com/office/drawing/2014/main" id="{F7C49C45-1615-4699-AECC-E45BC91D8289}"/>
              </a:ext>
            </a:extLst>
          </p:cNvPr>
          <p:cNvSpPr/>
          <p:nvPr/>
        </p:nvSpPr>
        <p:spPr>
          <a:xfrm rot="6317554">
            <a:off x="2786750" y="4263880"/>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星形: 四角 57">
            <a:extLst>
              <a:ext uri="{FF2B5EF4-FFF2-40B4-BE49-F238E27FC236}">
                <a16:creationId xmlns:a16="http://schemas.microsoft.com/office/drawing/2014/main" id="{96168CDC-EDCB-4E5D-9B3D-BE83DDD27C6C}"/>
              </a:ext>
            </a:extLst>
          </p:cNvPr>
          <p:cNvSpPr/>
          <p:nvPr/>
        </p:nvSpPr>
        <p:spPr>
          <a:xfrm rot="6317554">
            <a:off x="3462298" y="4951043"/>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星形: 四角 58">
            <a:extLst>
              <a:ext uri="{FF2B5EF4-FFF2-40B4-BE49-F238E27FC236}">
                <a16:creationId xmlns:a16="http://schemas.microsoft.com/office/drawing/2014/main" id="{F9BBD17C-A810-4485-BC0C-B9EF795A0241}"/>
              </a:ext>
            </a:extLst>
          </p:cNvPr>
          <p:cNvSpPr/>
          <p:nvPr/>
        </p:nvSpPr>
        <p:spPr>
          <a:xfrm rot="6317554">
            <a:off x="3372113" y="5241791"/>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弧形 62">
            <a:extLst>
              <a:ext uri="{FF2B5EF4-FFF2-40B4-BE49-F238E27FC236}">
                <a16:creationId xmlns:a16="http://schemas.microsoft.com/office/drawing/2014/main" id="{1172790B-58E2-4AB5-8ED6-1EF5822CFD75}"/>
              </a:ext>
            </a:extLst>
          </p:cNvPr>
          <p:cNvSpPr/>
          <p:nvPr/>
        </p:nvSpPr>
        <p:spPr>
          <a:xfrm rot="6317554">
            <a:off x="6255873" y="4263880"/>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4" name="星形: 四角 63">
            <a:extLst>
              <a:ext uri="{FF2B5EF4-FFF2-40B4-BE49-F238E27FC236}">
                <a16:creationId xmlns:a16="http://schemas.microsoft.com/office/drawing/2014/main" id="{AC96B1C4-A9A4-4DE2-8A13-20715512CAF2}"/>
              </a:ext>
            </a:extLst>
          </p:cNvPr>
          <p:cNvSpPr/>
          <p:nvPr/>
        </p:nvSpPr>
        <p:spPr>
          <a:xfrm rot="6317554">
            <a:off x="6931421" y="4951043"/>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星形: 四角 64">
            <a:extLst>
              <a:ext uri="{FF2B5EF4-FFF2-40B4-BE49-F238E27FC236}">
                <a16:creationId xmlns:a16="http://schemas.microsoft.com/office/drawing/2014/main" id="{35D25F84-DD86-4246-B045-238FDCAD8F74}"/>
              </a:ext>
            </a:extLst>
          </p:cNvPr>
          <p:cNvSpPr/>
          <p:nvPr/>
        </p:nvSpPr>
        <p:spPr>
          <a:xfrm rot="6317554">
            <a:off x="6841236" y="5241791"/>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弧形 66">
            <a:extLst>
              <a:ext uri="{FF2B5EF4-FFF2-40B4-BE49-F238E27FC236}">
                <a16:creationId xmlns:a16="http://schemas.microsoft.com/office/drawing/2014/main" id="{920D1758-F890-4237-9FD0-2E7F99BD7BAD}"/>
              </a:ext>
            </a:extLst>
          </p:cNvPr>
          <p:cNvSpPr/>
          <p:nvPr/>
        </p:nvSpPr>
        <p:spPr>
          <a:xfrm rot="6317554">
            <a:off x="9724997" y="4263881"/>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星形: 四角 67">
            <a:extLst>
              <a:ext uri="{FF2B5EF4-FFF2-40B4-BE49-F238E27FC236}">
                <a16:creationId xmlns:a16="http://schemas.microsoft.com/office/drawing/2014/main" id="{A70ECEF2-C483-4342-BC07-FB29426A767C}"/>
              </a:ext>
            </a:extLst>
          </p:cNvPr>
          <p:cNvSpPr/>
          <p:nvPr/>
        </p:nvSpPr>
        <p:spPr>
          <a:xfrm rot="6317554">
            <a:off x="10400545" y="4951044"/>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9" name="星形: 四角 68">
            <a:extLst>
              <a:ext uri="{FF2B5EF4-FFF2-40B4-BE49-F238E27FC236}">
                <a16:creationId xmlns:a16="http://schemas.microsoft.com/office/drawing/2014/main" id="{98E1BCA8-63A3-4755-A070-FEC466E4FC34}"/>
              </a:ext>
            </a:extLst>
          </p:cNvPr>
          <p:cNvSpPr/>
          <p:nvPr/>
        </p:nvSpPr>
        <p:spPr>
          <a:xfrm rot="6317554">
            <a:off x="10310360" y="52417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文本框 59">
            <a:extLst>
              <a:ext uri="{FF2B5EF4-FFF2-40B4-BE49-F238E27FC236}">
                <a16:creationId xmlns:a16="http://schemas.microsoft.com/office/drawing/2014/main" id="{D6643DDE-1B8F-4F4F-A912-3013541EEE86}"/>
              </a:ext>
            </a:extLst>
          </p:cNvPr>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未 来 </a:t>
            </a:r>
            <a:r>
              <a:rPr lang="zh-CN" altLang="en-US" sz="4000" dirty="0">
                <a:solidFill>
                  <a:schemeClr val="bg1"/>
                </a:solidFill>
                <a:latin typeface="思源黑体 Heavy" panose="020B0A00000000000000" pitchFamily="34" charset="-122"/>
                <a:ea typeface="思源黑体 Heavy" panose="020B0A00000000000000" pitchFamily="34" charset="-122"/>
              </a:rPr>
              <a:t>工 作 计 划</a:t>
            </a:r>
          </a:p>
        </p:txBody>
      </p:sp>
      <p:sp>
        <p:nvSpPr>
          <p:cNvPr id="61" name="弧形 60">
            <a:extLst>
              <a:ext uri="{FF2B5EF4-FFF2-40B4-BE49-F238E27FC236}">
                <a16:creationId xmlns:a16="http://schemas.microsoft.com/office/drawing/2014/main" id="{D127EEFB-9777-4D91-AD4D-9CD70EA2628C}"/>
              </a:ext>
            </a:extLst>
          </p:cNvPr>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星形: 四角 61">
            <a:extLst>
              <a:ext uri="{FF2B5EF4-FFF2-40B4-BE49-F238E27FC236}">
                <a16:creationId xmlns:a16="http://schemas.microsoft.com/office/drawing/2014/main" id="{2942C839-10D5-4AF8-AF0E-7080356B52AD}"/>
              </a:ext>
            </a:extLst>
          </p:cNvPr>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6" name="星形: 四角 65">
            <a:extLst>
              <a:ext uri="{FF2B5EF4-FFF2-40B4-BE49-F238E27FC236}">
                <a16:creationId xmlns:a16="http://schemas.microsoft.com/office/drawing/2014/main" id="{267B72C6-CDB3-4130-A2D1-D2E6D3F94207}"/>
              </a:ext>
            </a:extLst>
          </p:cNvPr>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20511632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9" name="矩形: 圆角 58">
            <a:extLst>
              <a:ext uri="{FF2B5EF4-FFF2-40B4-BE49-F238E27FC236}">
                <a16:creationId xmlns:a16="http://schemas.microsoft.com/office/drawing/2014/main" id="{CB828072-0A4E-44D8-9C3A-9FB6C98C3056}"/>
              </a:ext>
            </a:extLst>
          </p:cNvPr>
          <p:cNvSpPr/>
          <p:nvPr/>
        </p:nvSpPr>
        <p:spPr>
          <a:xfrm>
            <a:off x="2789521" y="72517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3" name="组合 2">
            <a:extLst>
              <a:ext uri="{FF2B5EF4-FFF2-40B4-BE49-F238E27FC236}">
                <a16:creationId xmlns:a16="http://schemas.microsoft.com/office/drawing/2014/main" id="{36EB15C0-91A5-44EF-9560-B4D1E25DD813}"/>
              </a:ext>
            </a:extLst>
          </p:cNvPr>
          <p:cNvGrpSpPr/>
          <p:nvPr/>
        </p:nvGrpSpPr>
        <p:grpSpPr>
          <a:xfrm>
            <a:off x="355600" y="500012"/>
            <a:ext cx="378460" cy="218440"/>
            <a:chOff x="419100" y="500012"/>
            <a:chExt cx="378460" cy="218440"/>
          </a:xfrm>
        </p:grpSpPr>
        <p:cxnSp>
          <p:nvCxnSpPr>
            <p:cNvPr id="4" name="直接连接符 3">
              <a:extLst>
                <a:ext uri="{FF2B5EF4-FFF2-40B4-BE49-F238E27FC236}">
                  <a16:creationId xmlns:a16="http://schemas.microsoft.com/office/drawing/2014/main" id="{937E05F7-C823-443B-81AF-1CF3CE92B486}"/>
                </a:ext>
              </a:extLst>
            </p:cNvPr>
            <p:cNvCxnSpPr>
              <a:cxnSpLocks/>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DF18660D-6E65-4F46-ADDC-0E6ADC6CF3F9}"/>
                </a:ext>
              </a:extLst>
            </p:cNvPr>
            <p:cNvCxnSpPr>
              <a:cxnSpLocks/>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06B8D192-1FFF-48F3-A3DD-6CA01905036A}"/>
                </a:ext>
              </a:extLst>
            </p:cNvPr>
            <p:cNvCxnSpPr>
              <a:cxnSpLocks/>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1E53E460-F3F4-402A-92E6-C7273132E50B}"/>
              </a:ext>
            </a:extLst>
          </p:cNvPr>
          <p:cNvGrpSpPr/>
          <p:nvPr/>
        </p:nvGrpSpPr>
        <p:grpSpPr>
          <a:xfrm>
            <a:off x="11033056" y="6460786"/>
            <a:ext cx="778934" cy="152400"/>
            <a:chOff x="11033056" y="6460786"/>
            <a:chExt cx="778934" cy="152400"/>
          </a:xfrm>
        </p:grpSpPr>
        <p:sp>
          <p:nvSpPr>
            <p:cNvPr id="8" name="椭圆 7">
              <a:extLst>
                <a:ext uri="{FF2B5EF4-FFF2-40B4-BE49-F238E27FC236}">
                  <a16:creationId xmlns:a16="http://schemas.microsoft.com/office/drawing/2014/main" id="{A53E241D-A695-4AC9-B962-9C7C47772D9E}"/>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a:extLst>
                <a:ext uri="{FF2B5EF4-FFF2-40B4-BE49-F238E27FC236}">
                  <a16:creationId xmlns:a16="http://schemas.microsoft.com/office/drawing/2014/main" id="{51C2183E-5A73-493D-A148-E59EFF2F72AB}"/>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930EDD9E-08E8-438E-B077-795C50D4D7E4}"/>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13148FE3-98DA-4D84-AB1A-4F1768FB223E}"/>
              </a:ext>
            </a:extLst>
          </p:cNvPr>
          <p:cNvGrpSpPr/>
          <p:nvPr/>
        </p:nvGrpSpPr>
        <p:grpSpPr>
          <a:xfrm>
            <a:off x="5846192" y="408021"/>
            <a:ext cx="1251219" cy="402422"/>
            <a:chOff x="5630292" y="408021"/>
            <a:chExt cx="1251219" cy="402422"/>
          </a:xfrm>
        </p:grpSpPr>
        <p:sp>
          <p:nvSpPr>
            <p:cNvPr id="12" name="椭圆 11">
              <a:extLst>
                <a:ext uri="{FF2B5EF4-FFF2-40B4-BE49-F238E27FC236}">
                  <a16:creationId xmlns:a16="http://schemas.microsoft.com/office/drawing/2014/main" id="{CDA179A1-A300-482D-8457-588E1156D172}"/>
                </a:ext>
              </a:extLst>
            </p:cNvPr>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a:extLst>
                <a:ext uri="{FF2B5EF4-FFF2-40B4-BE49-F238E27FC236}">
                  <a16:creationId xmlns:a16="http://schemas.microsoft.com/office/drawing/2014/main" id="{AA443527-37A2-4837-86CB-B2BDCB5C56C0}"/>
                </a:ext>
              </a:extLst>
            </p:cNvPr>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1685D980-4EAF-4EC2-901B-DF1F18ECDD29}"/>
                </a:ext>
              </a:extLst>
            </p:cNvPr>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C6DF498F-4FFF-43B1-B8EF-4A8A29699C95}"/>
                </a:ext>
              </a:extLst>
            </p:cNvPr>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5D7BC965-8243-4FFC-B89D-F5E9FE4BF40A}"/>
                </a:ext>
              </a:extLst>
            </p:cNvPr>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F71E0070-9F0F-4D73-A6DA-0EC4659A0F80}"/>
                </a:ext>
              </a:extLst>
            </p:cNvPr>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28ADB8CF-7C17-4985-9992-C03F8ABB5061}"/>
                </a:ext>
              </a:extLst>
            </p:cNvPr>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FAA6F9B5-567D-475F-A672-ADFA40F9D392}"/>
                </a:ext>
              </a:extLst>
            </p:cNvPr>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5CD90915-911F-475D-8F7E-AC8704C039A5}"/>
                </a:ext>
              </a:extLst>
            </p:cNvPr>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7682D3CF-3E45-4E67-9215-79EF683F427A}"/>
                </a:ext>
              </a:extLst>
            </p:cNvPr>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a:extLst>
              <a:ext uri="{FF2B5EF4-FFF2-40B4-BE49-F238E27FC236}">
                <a16:creationId xmlns:a16="http://schemas.microsoft.com/office/drawing/2014/main" id="{856358EA-FF00-4761-BDC7-61CB08568A82}"/>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2C217076-A9D0-41AA-92EA-645B2CBE4ECE}"/>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68" name="组合 67">
            <a:extLst>
              <a:ext uri="{FF2B5EF4-FFF2-40B4-BE49-F238E27FC236}">
                <a16:creationId xmlns:a16="http://schemas.microsoft.com/office/drawing/2014/main" id="{63EE04A5-B51F-4780-AABF-C176508EABDA}"/>
              </a:ext>
            </a:extLst>
          </p:cNvPr>
          <p:cNvGrpSpPr/>
          <p:nvPr/>
        </p:nvGrpSpPr>
        <p:grpSpPr>
          <a:xfrm>
            <a:off x="1471616" y="1397981"/>
            <a:ext cx="8749152" cy="4790560"/>
            <a:chOff x="897647" y="1454542"/>
            <a:chExt cx="8749152" cy="4790560"/>
          </a:xfrm>
        </p:grpSpPr>
        <p:sp>
          <p:nvSpPr>
            <p:cNvPr id="37" name="矩形: 圆角 36">
              <a:extLst>
                <a:ext uri="{FF2B5EF4-FFF2-40B4-BE49-F238E27FC236}">
                  <a16:creationId xmlns:a16="http://schemas.microsoft.com/office/drawing/2014/main" id="{4516FD30-C4C6-435C-BAD1-3953DC20DD48}"/>
                </a:ext>
              </a:extLst>
            </p:cNvPr>
            <p:cNvSpPr/>
            <p:nvPr/>
          </p:nvSpPr>
          <p:spPr>
            <a:xfrm>
              <a:off x="897647" y="4016262"/>
              <a:ext cx="2999354" cy="1999856"/>
            </a:xfrm>
            <a:prstGeom prst="roundRect">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矩形: 圆角 35">
              <a:extLst>
                <a:ext uri="{FF2B5EF4-FFF2-40B4-BE49-F238E27FC236}">
                  <a16:creationId xmlns:a16="http://schemas.microsoft.com/office/drawing/2014/main" id="{7983C7AA-6F95-43F2-B242-DA6ADAF6B9CE}"/>
                </a:ext>
              </a:extLst>
            </p:cNvPr>
            <p:cNvSpPr/>
            <p:nvPr/>
          </p:nvSpPr>
          <p:spPr>
            <a:xfrm>
              <a:off x="897647" y="1454542"/>
              <a:ext cx="2999354" cy="1999856"/>
            </a:xfrm>
            <a:prstGeom prst="roundRect">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矩形: 圆角 31">
              <a:extLst>
                <a:ext uri="{FF2B5EF4-FFF2-40B4-BE49-F238E27FC236}">
                  <a16:creationId xmlns:a16="http://schemas.microsoft.com/office/drawing/2014/main" id="{11A92875-57BC-4F00-8E17-B60302389662}"/>
                </a:ext>
              </a:extLst>
            </p:cNvPr>
            <p:cNvSpPr/>
            <p:nvPr/>
          </p:nvSpPr>
          <p:spPr>
            <a:xfrm>
              <a:off x="996598" y="1739548"/>
              <a:ext cx="8650201" cy="1942366"/>
            </a:xfrm>
            <a:prstGeom prst="roundRect">
              <a:avLst>
                <a:gd name="adj" fmla="val 8772"/>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29" name="图片 28">
              <a:extLst>
                <a:ext uri="{FF2B5EF4-FFF2-40B4-BE49-F238E27FC236}">
                  <a16:creationId xmlns:a16="http://schemas.microsoft.com/office/drawing/2014/main" id="{D950140C-0BB1-4837-A052-9736AB121CD5}"/>
                </a:ext>
              </a:extLst>
            </p:cNvPr>
            <p:cNvPicPr>
              <a:picLocks noChangeAspect="1"/>
            </p:cNvPicPr>
            <p:nvPr/>
          </p:nvPicPr>
          <p:blipFill>
            <a:blip r:embed="rId3" cstate="screen">
              <a:alphaModFix amt="85000"/>
              <a:extLst>
                <a:ext uri="{BEBA8EAE-BF5A-486C-A8C5-ECC9F3942E4B}">
                  <a14:imgProps xmlns:a14="http://schemas.microsoft.com/office/drawing/2010/main">
                    <a14:imgLayer r:embed="rId4">
                      <a14:imgEffect>
                        <a14:colorTemperature colorTemp="5300"/>
                      </a14:imgEffect>
                      <a14:imgEffect>
                        <a14:saturation sat="0"/>
                      </a14:imgEffect>
                    </a14:imgLayer>
                  </a14:imgProps>
                </a:ext>
                <a:ext uri="{28A0092B-C50C-407E-A947-70E740481C1C}">
                  <a14:useLocalDpi xmlns:a14="http://schemas.microsoft.com/office/drawing/2010/main"/>
                </a:ext>
              </a:extLst>
            </a:blip>
            <a:stretch>
              <a:fillRect/>
            </a:stretch>
          </p:blipFill>
          <p:spPr>
            <a:xfrm>
              <a:off x="1096548" y="1573640"/>
              <a:ext cx="2914324" cy="1942366"/>
            </a:xfrm>
            <a:prstGeom prst="flowChartAlternateProcess">
              <a:avLst/>
            </a:prstGeom>
          </p:spPr>
        </p:pic>
        <p:sp>
          <p:nvSpPr>
            <p:cNvPr id="33" name="矩形: 圆角 32">
              <a:extLst>
                <a:ext uri="{FF2B5EF4-FFF2-40B4-BE49-F238E27FC236}">
                  <a16:creationId xmlns:a16="http://schemas.microsoft.com/office/drawing/2014/main" id="{EA069A24-1C48-45A1-8764-AED7FB6EB2E3}"/>
                </a:ext>
              </a:extLst>
            </p:cNvPr>
            <p:cNvSpPr/>
            <p:nvPr/>
          </p:nvSpPr>
          <p:spPr>
            <a:xfrm>
              <a:off x="996598" y="4302736"/>
              <a:ext cx="8650201" cy="1942366"/>
            </a:xfrm>
            <a:prstGeom prst="roundRect">
              <a:avLst>
                <a:gd name="adj" fmla="val 8772"/>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31" name="图片 30">
              <a:extLst>
                <a:ext uri="{FF2B5EF4-FFF2-40B4-BE49-F238E27FC236}">
                  <a16:creationId xmlns:a16="http://schemas.microsoft.com/office/drawing/2014/main" id="{31989598-AD81-4919-B1EF-602A4217790D}"/>
                </a:ext>
              </a:extLst>
            </p:cNvPr>
            <p:cNvPicPr>
              <a:picLocks noChangeAspect="1"/>
            </p:cNvPicPr>
            <p:nvPr/>
          </p:nvPicPr>
          <p:blipFill>
            <a:blip r:embed="rId5" cstate="screen">
              <a:alphaModFix amt="70000"/>
              <a:extLst>
                <a:ext uri="{28A0092B-C50C-407E-A947-70E740481C1C}">
                  <a14:useLocalDpi xmlns:a14="http://schemas.microsoft.com/office/drawing/2010/main"/>
                </a:ext>
              </a:extLst>
            </a:blip>
            <a:stretch>
              <a:fillRect/>
            </a:stretch>
          </p:blipFill>
          <p:spPr>
            <a:xfrm>
              <a:off x="1096548" y="4133482"/>
              <a:ext cx="2914324" cy="1942366"/>
            </a:xfrm>
            <a:prstGeom prst="flowChartAlternateProcess">
              <a:avLst/>
            </a:prstGeom>
          </p:spPr>
        </p:pic>
        <p:sp>
          <p:nvSpPr>
            <p:cNvPr id="39" name="矩形 38">
              <a:extLst>
                <a:ext uri="{FF2B5EF4-FFF2-40B4-BE49-F238E27FC236}">
                  <a16:creationId xmlns:a16="http://schemas.microsoft.com/office/drawing/2014/main" id="{43E064AC-01A4-4CBA-B0C8-B1BF4317760E}"/>
                </a:ext>
              </a:extLst>
            </p:cNvPr>
            <p:cNvSpPr/>
            <p:nvPr/>
          </p:nvSpPr>
          <p:spPr>
            <a:xfrm rot="5400000">
              <a:off x="8127056" y="943121"/>
              <a:ext cx="154716" cy="1591241"/>
            </a:xfrm>
            <a:prstGeom prst="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矩形 39">
              <a:extLst>
                <a:ext uri="{FF2B5EF4-FFF2-40B4-BE49-F238E27FC236}">
                  <a16:creationId xmlns:a16="http://schemas.microsoft.com/office/drawing/2014/main" id="{75B1247A-2C19-4043-9346-9BD92B278BDC}"/>
                </a:ext>
              </a:extLst>
            </p:cNvPr>
            <p:cNvSpPr/>
            <p:nvPr/>
          </p:nvSpPr>
          <p:spPr>
            <a:xfrm rot="5400000">
              <a:off x="8127056" y="3507116"/>
              <a:ext cx="154716" cy="1591241"/>
            </a:xfrm>
            <a:prstGeom prst="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48" name="组合 47">
              <a:extLst>
                <a:ext uri="{FF2B5EF4-FFF2-40B4-BE49-F238E27FC236}">
                  <a16:creationId xmlns:a16="http://schemas.microsoft.com/office/drawing/2014/main" id="{5B2E598B-9734-4654-97CB-A1A477ED0058}"/>
                </a:ext>
              </a:extLst>
            </p:cNvPr>
            <p:cNvGrpSpPr/>
            <p:nvPr/>
          </p:nvGrpSpPr>
          <p:grpSpPr>
            <a:xfrm>
              <a:off x="5027066" y="4480336"/>
              <a:ext cx="4466223" cy="1587167"/>
              <a:chOff x="4849266" y="4423253"/>
              <a:chExt cx="4466223" cy="1587167"/>
            </a:xfrm>
          </p:grpSpPr>
          <p:sp>
            <p:nvSpPr>
              <p:cNvPr id="41" name="文本框 40">
                <a:extLst>
                  <a:ext uri="{FF2B5EF4-FFF2-40B4-BE49-F238E27FC236}">
                    <a16:creationId xmlns:a16="http://schemas.microsoft.com/office/drawing/2014/main" id="{C0A05C93-DF7D-49CA-8061-1B9313D50D98}"/>
                  </a:ext>
                </a:extLst>
              </p:cNvPr>
              <p:cNvSpPr txBox="1"/>
              <p:nvPr/>
            </p:nvSpPr>
            <p:spPr>
              <a:xfrm>
                <a:off x="4849266" y="5130243"/>
                <a:ext cx="4466223"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请在此输入文字请在此输入文字请在此输入文字请在此输入文字请在此输入文字请</a:t>
                </a:r>
              </a:p>
            </p:txBody>
          </p:sp>
          <p:sp>
            <p:nvSpPr>
              <p:cNvPr id="42" name="文本框 41">
                <a:extLst>
                  <a:ext uri="{FF2B5EF4-FFF2-40B4-BE49-F238E27FC236}">
                    <a16:creationId xmlns:a16="http://schemas.microsoft.com/office/drawing/2014/main" id="{46CB06FA-47C6-470F-83C4-2E0DBFF7FFDD}"/>
                  </a:ext>
                </a:extLst>
              </p:cNvPr>
              <p:cNvSpPr txBox="1"/>
              <p:nvPr/>
            </p:nvSpPr>
            <p:spPr>
              <a:xfrm>
                <a:off x="4849266" y="4611019"/>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未来</a:t>
                </a:r>
                <a:r>
                  <a:rPr lang="zh-CN" altLang="en-US" sz="2800" b="1" dirty="0">
                    <a:solidFill>
                      <a:schemeClr val="bg1"/>
                    </a:solidFill>
                    <a:latin typeface="思源黑体 CN Regular" panose="020B0500000000000000" pitchFamily="34" charset="-122"/>
                    <a:ea typeface="思源黑体 CN Regular" panose="020B0500000000000000" pitchFamily="34" charset="-122"/>
                  </a:rPr>
                  <a:t>工作计划</a:t>
                </a:r>
              </a:p>
            </p:txBody>
          </p:sp>
          <p:grpSp>
            <p:nvGrpSpPr>
              <p:cNvPr id="46" name="组合 45">
                <a:extLst>
                  <a:ext uri="{FF2B5EF4-FFF2-40B4-BE49-F238E27FC236}">
                    <a16:creationId xmlns:a16="http://schemas.microsoft.com/office/drawing/2014/main" id="{8FB91B86-234D-4C44-BB5F-2A95F4B66DC6}"/>
                  </a:ext>
                </a:extLst>
              </p:cNvPr>
              <p:cNvGrpSpPr/>
              <p:nvPr/>
            </p:nvGrpSpPr>
            <p:grpSpPr>
              <a:xfrm rot="15638934">
                <a:off x="6584011" y="4347240"/>
                <a:ext cx="790220" cy="942246"/>
                <a:chOff x="2840921" y="4209709"/>
                <a:chExt cx="1026091" cy="1223496"/>
              </a:xfrm>
            </p:grpSpPr>
            <p:sp>
              <p:nvSpPr>
                <p:cNvPr id="43" name="弧形 42">
                  <a:extLst>
                    <a:ext uri="{FF2B5EF4-FFF2-40B4-BE49-F238E27FC236}">
                      <a16:creationId xmlns:a16="http://schemas.microsoft.com/office/drawing/2014/main" id="{BFFD6601-7996-4162-9CD1-E5B665DEC084}"/>
                    </a:ext>
                  </a:extLst>
                </p:cNvPr>
                <p:cNvSpPr/>
                <p:nvPr/>
              </p:nvSpPr>
              <p:spPr>
                <a:xfrm rot="6317554">
                  <a:off x="2786750" y="4263880"/>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a:extLst>
                    <a:ext uri="{FF2B5EF4-FFF2-40B4-BE49-F238E27FC236}">
                      <a16:creationId xmlns:a16="http://schemas.microsoft.com/office/drawing/2014/main" id="{BD25CD77-BCDE-4A71-B82C-81257E6B415B}"/>
                    </a:ext>
                  </a:extLst>
                </p:cNvPr>
                <p:cNvSpPr/>
                <p:nvPr/>
              </p:nvSpPr>
              <p:spPr>
                <a:xfrm rot="6317554">
                  <a:off x="3462298" y="4951043"/>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星形: 四角 44">
                  <a:extLst>
                    <a:ext uri="{FF2B5EF4-FFF2-40B4-BE49-F238E27FC236}">
                      <a16:creationId xmlns:a16="http://schemas.microsoft.com/office/drawing/2014/main" id="{E2E89CF4-C4D2-4A4F-8E1D-FBA80E25129E}"/>
                    </a:ext>
                  </a:extLst>
                </p:cNvPr>
                <p:cNvSpPr/>
                <p:nvPr/>
              </p:nvSpPr>
              <p:spPr>
                <a:xfrm rot="6317554">
                  <a:off x="3372113" y="5241791"/>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pic>
          <p:nvPicPr>
            <p:cNvPr id="47" name="图形 46" descr="时钟 纯色填充">
              <a:extLst>
                <a:ext uri="{FF2B5EF4-FFF2-40B4-BE49-F238E27FC236}">
                  <a16:creationId xmlns:a16="http://schemas.microsoft.com/office/drawing/2014/main" id="{3D9DB201-9B68-4ED8-A6C4-77EDDDEB1860}"/>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273127" y="4928667"/>
              <a:ext cx="690504" cy="690504"/>
            </a:xfrm>
            <a:prstGeom prst="rect">
              <a:avLst/>
            </a:prstGeom>
          </p:spPr>
        </p:pic>
        <p:grpSp>
          <p:nvGrpSpPr>
            <p:cNvPr id="60" name="组合 59">
              <a:extLst>
                <a:ext uri="{FF2B5EF4-FFF2-40B4-BE49-F238E27FC236}">
                  <a16:creationId xmlns:a16="http://schemas.microsoft.com/office/drawing/2014/main" id="{4C5FCBED-8D02-4042-A5C9-838476C8A5B6}"/>
                </a:ext>
              </a:extLst>
            </p:cNvPr>
            <p:cNvGrpSpPr/>
            <p:nvPr/>
          </p:nvGrpSpPr>
          <p:grpSpPr>
            <a:xfrm>
              <a:off x="5027066" y="1917148"/>
              <a:ext cx="4466223" cy="1587167"/>
              <a:chOff x="4849266" y="4423253"/>
              <a:chExt cx="4466223" cy="1587167"/>
            </a:xfrm>
          </p:grpSpPr>
          <p:sp>
            <p:nvSpPr>
              <p:cNvPr id="62" name="文本框 61">
                <a:extLst>
                  <a:ext uri="{FF2B5EF4-FFF2-40B4-BE49-F238E27FC236}">
                    <a16:creationId xmlns:a16="http://schemas.microsoft.com/office/drawing/2014/main" id="{675BA17D-7069-480E-8CBA-8BFE43493673}"/>
                  </a:ext>
                </a:extLst>
              </p:cNvPr>
              <p:cNvSpPr txBox="1"/>
              <p:nvPr/>
            </p:nvSpPr>
            <p:spPr>
              <a:xfrm>
                <a:off x="4849266" y="5130243"/>
                <a:ext cx="4466223"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请在此输入文字请在此输入文字请在此输入文字请在此输入文字请在此输入文字请</a:t>
                </a:r>
              </a:p>
            </p:txBody>
          </p:sp>
          <p:sp>
            <p:nvSpPr>
              <p:cNvPr id="63" name="文本框 62">
                <a:extLst>
                  <a:ext uri="{FF2B5EF4-FFF2-40B4-BE49-F238E27FC236}">
                    <a16:creationId xmlns:a16="http://schemas.microsoft.com/office/drawing/2014/main" id="{DAF6BA95-49C7-4225-9D41-B343C261D058}"/>
                  </a:ext>
                </a:extLst>
              </p:cNvPr>
              <p:cNvSpPr txBox="1"/>
              <p:nvPr/>
            </p:nvSpPr>
            <p:spPr>
              <a:xfrm>
                <a:off x="4849266" y="4611019"/>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未来</a:t>
                </a:r>
                <a:r>
                  <a:rPr lang="zh-CN" altLang="en-US" sz="2800" b="1" dirty="0">
                    <a:solidFill>
                      <a:schemeClr val="bg1"/>
                    </a:solidFill>
                    <a:latin typeface="思源黑体 CN Regular" panose="020B0500000000000000" pitchFamily="34" charset="-122"/>
                    <a:ea typeface="思源黑体 CN Regular" panose="020B0500000000000000" pitchFamily="34" charset="-122"/>
                  </a:rPr>
                  <a:t>工作计划</a:t>
                </a:r>
              </a:p>
            </p:txBody>
          </p:sp>
          <p:grpSp>
            <p:nvGrpSpPr>
              <p:cNvPr id="64" name="组合 63">
                <a:extLst>
                  <a:ext uri="{FF2B5EF4-FFF2-40B4-BE49-F238E27FC236}">
                    <a16:creationId xmlns:a16="http://schemas.microsoft.com/office/drawing/2014/main" id="{C43370DB-B2A7-4A9A-8459-1587F35AC17A}"/>
                  </a:ext>
                </a:extLst>
              </p:cNvPr>
              <p:cNvGrpSpPr/>
              <p:nvPr/>
            </p:nvGrpSpPr>
            <p:grpSpPr>
              <a:xfrm rot="15638934">
                <a:off x="6584011" y="4347240"/>
                <a:ext cx="790220" cy="942246"/>
                <a:chOff x="2840921" y="4209709"/>
                <a:chExt cx="1026091" cy="1223496"/>
              </a:xfrm>
            </p:grpSpPr>
            <p:sp>
              <p:nvSpPr>
                <p:cNvPr id="65" name="弧形 64">
                  <a:extLst>
                    <a:ext uri="{FF2B5EF4-FFF2-40B4-BE49-F238E27FC236}">
                      <a16:creationId xmlns:a16="http://schemas.microsoft.com/office/drawing/2014/main" id="{17872D62-25D5-4249-8263-A66301B6127F}"/>
                    </a:ext>
                  </a:extLst>
                </p:cNvPr>
                <p:cNvSpPr/>
                <p:nvPr/>
              </p:nvSpPr>
              <p:spPr>
                <a:xfrm rot="6317554">
                  <a:off x="2786750" y="4263880"/>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6" name="星形: 四角 65">
                  <a:extLst>
                    <a:ext uri="{FF2B5EF4-FFF2-40B4-BE49-F238E27FC236}">
                      <a16:creationId xmlns:a16="http://schemas.microsoft.com/office/drawing/2014/main" id="{7467CCEE-DFB3-48C3-BCFF-A256A3BAFFE9}"/>
                    </a:ext>
                  </a:extLst>
                </p:cNvPr>
                <p:cNvSpPr/>
                <p:nvPr/>
              </p:nvSpPr>
              <p:spPr>
                <a:xfrm rot="6317554">
                  <a:off x="3462298" y="4951043"/>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星形: 四角 66">
                  <a:extLst>
                    <a:ext uri="{FF2B5EF4-FFF2-40B4-BE49-F238E27FC236}">
                      <a16:creationId xmlns:a16="http://schemas.microsoft.com/office/drawing/2014/main" id="{D49B0821-7415-4128-B18A-058355F4F056}"/>
                    </a:ext>
                  </a:extLst>
                </p:cNvPr>
                <p:cNvSpPr/>
                <p:nvPr/>
              </p:nvSpPr>
              <p:spPr>
                <a:xfrm rot="6317554">
                  <a:off x="3372113" y="5241791"/>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pic>
          <p:nvPicPr>
            <p:cNvPr id="61" name="图形 60" descr="时钟 纯色填充">
              <a:extLst>
                <a:ext uri="{FF2B5EF4-FFF2-40B4-BE49-F238E27FC236}">
                  <a16:creationId xmlns:a16="http://schemas.microsoft.com/office/drawing/2014/main" id="{B42D21B4-D411-4F51-A38E-3980141CCA64}"/>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273127" y="2365479"/>
              <a:ext cx="690504" cy="690504"/>
            </a:xfrm>
            <a:prstGeom prst="rect">
              <a:avLst/>
            </a:prstGeom>
          </p:spPr>
        </p:pic>
      </p:grpSp>
      <p:sp>
        <p:nvSpPr>
          <p:cNvPr id="55" name="文本框 54">
            <a:extLst>
              <a:ext uri="{FF2B5EF4-FFF2-40B4-BE49-F238E27FC236}">
                <a16:creationId xmlns:a16="http://schemas.microsoft.com/office/drawing/2014/main" id="{0F45E40D-8F0D-4F05-95D3-AA425E34C5BC}"/>
              </a:ext>
            </a:extLst>
          </p:cNvPr>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未 来 </a:t>
            </a:r>
            <a:r>
              <a:rPr lang="zh-CN" altLang="en-US" sz="4000" dirty="0">
                <a:solidFill>
                  <a:schemeClr val="bg1"/>
                </a:solidFill>
                <a:latin typeface="思源黑体 Heavy" panose="020B0A00000000000000" pitchFamily="34" charset="-122"/>
                <a:ea typeface="思源黑体 Heavy" panose="020B0A00000000000000" pitchFamily="34" charset="-122"/>
              </a:rPr>
              <a:t>工 作 计 划</a:t>
            </a:r>
          </a:p>
        </p:txBody>
      </p:sp>
      <p:sp>
        <p:nvSpPr>
          <p:cNvPr id="56" name="弧形 55">
            <a:extLst>
              <a:ext uri="{FF2B5EF4-FFF2-40B4-BE49-F238E27FC236}">
                <a16:creationId xmlns:a16="http://schemas.microsoft.com/office/drawing/2014/main" id="{D523202F-2108-4459-96C3-0FA883230B64}"/>
              </a:ext>
            </a:extLst>
          </p:cNvPr>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星形: 四角 56">
            <a:extLst>
              <a:ext uri="{FF2B5EF4-FFF2-40B4-BE49-F238E27FC236}">
                <a16:creationId xmlns:a16="http://schemas.microsoft.com/office/drawing/2014/main" id="{8E129AAF-D264-408B-B62A-F093A2D1D2B4}"/>
              </a:ext>
            </a:extLst>
          </p:cNvPr>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星形: 四角 57">
            <a:extLst>
              <a:ext uri="{FF2B5EF4-FFF2-40B4-BE49-F238E27FC236}">
                <a16:creationId xmlns:a16="http://schemas.microsoft.com/office/drawing/2014/main" id="{D00AB994-A7B2-4B6D-A9D8-B5069DB46F5F}"/>
              </a:ext>
            </a:extLst>
          </p:cNvPr>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1304596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id="{628CD5C7-8464-4152-B642-6A1B521A5C2F}"/>
              </a:ext>
            </a:extLst>
          </p:cNvPr>
          <p:cNvSpPr/>
          <p:nvPr/>
        </p:nvSpPr>
        <p:spPr>
          <a:xfrm>
            <a:off x="1562100" y="1657182"/>
            <a:ext cx="9067800" cy="4328745"/>
          </a:xfrm>
          <a:prstGeom prst="roundRect">
            <a:avLst/>
          </a:prstGeom>
          <a:noFill/>
          <a:ln w="19050">
            <a:gradFill>
              <a:gsLst>
                <a:gs pos="0">
                  <a:srgbClr val="01BC3B">
                    <a:alpha val="42000"/>
                  </a:srgbClr>
                </a:gs>
                <a:gs pos="57000">
                  <a:schemeClr val="bg1">
                    <a:alpha val="32000"/>
                  </a:schemeClr>
                </a:gs>
                <a:gs pos="100000">
                  <a:srgbClr val="01BC3B">
                    <a:alpha val="32000"/>
                  </a:srgbClr>
                </a:gs>
              </a:gsLst>
              <a:lin ang="2400000" scaled="0"/>
            </a:gradFill>
          </a:ln>
          <a:effectLst>
            <a:innerShdw blurRad="1143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a:extLst>
              <a:ext uri="{FF2B5EF4-FFF2-40B4-BE49-F238E27FC236}">
                <a16:creationId xmlns:a16="http://schemas.microsoft.com/office/drawing/2014/main" id="{28119C39-1762-4D13-A72F-A00C56BE08E0}"/>
              </a:ext>
            </a:extLst>
          </p:cNvPr>
          <p:cNvSpPr txBox="1"/>
          <p:nvPr/>
        </p:nvSpPr>
        <p:spPr>
          <a:xfrm>
            <a:off x="175632" y="4778506"/>
            <a:ext cx="11840736" cy="2646878"/>
          </a:xfrm>
          <a:prstGeom prst="rect">
            <a:avLst/>
          </a:prstGeom>
          <a:noFill/>
        </p:spPr>
        <p:txBody>
          <a:bodyPr wrap="square" rtlCol="0">
            <a:spAutoFit/>
          </a:bodyPr>
          <a:lstStyle/>
          <a:p>
            <a:pPr algn="dist"/>
            <a:r>
              <a:rPr lang="en-US" altLang="zh-CN" sz="16600" dirty="0">
                <a:ln w="3175">
                  <a:gradFill>
                    <a:gsLst>
                      <a:gs pos="47000">
                        <a:srgbClr val="01BC3B">
                          <a:alpha val="25000"/>
                        </a:srgbClr>
                      </a:gs>
                      <a:gs pos="64000">
                        <a:srgbClr val="01BC3B">
                          <a:alpha val="59000"/>
                        </a:srgbClr>
                      </a:gs>
                    </a:gsLst>
                    <a:lin ang="5400000" scaled="1"/>
                  </a:gradFill>
                </a:ln>
                <a:noFill/>
                <a:latin typeface="思源黑体 Heavy" panose="020B0A00000000000000" pitchFamily="34" charset="-122"/>
                <a:ea typeface="思源黑体 Heavy" panose="020B0A00000000000000" pitchFamily="34" charset="-122"/>
              </a:rPr>
              <a:t>R E P O R T</a:t>
            </a:r>
            <a:endParaRPr lang="zh-CN" altLang="en-US" sz="16600" dirty="0">
              <a:ln w="3175">
                <a:gradFill>
                  <a:gsLst>
                    <a:gs pos="47000">
                      <a:srgbClr val="01BC3B">
                        <a:alpha val="25000"/>
                      </a:srgbClr>
                    </a:gs>
                    <a:gs pos="64000">
                      <a:srgbClr val="01BC3B">
                        <a:alpha val="59000"/>
                      </a:srgbClr>
                    </a:gs>
                  </a:gsLst>
                  <a:lin ang="5400000" scaled="1"/>
                </a:gradFill>
              </a:ln>
              <a:noFill/>
              <a:latin typeface="思源黑体 Heavy" panose="020B0A00000000000000" pitchFamily="34" charset="-122"/>
              <a:ea typeface="思源黑体 Heavy" panose="020B0A00000000000000" pitchFamily="34" charset="-122"/>
            </a:endParaRPr>
          </a:p>
        </p:txBody>
      </p:sp>
      <p:sp>
        <p:nvSpPr>
          <p:cNvPr id="3" name="文本框 2">
            <a:extLst>
              <a:ext uri="{FF2B5EF4-FFF2-40B4-BE49-F238E27FC236}">
                <a16:creationId xmlns:a16="http://schemas.microsoft.com/office/drawing/2014/main" id="{2D338791-070F-4F16-BAE1-CE0609CF95B5}"/>
              </a:ext>
            </a:extLst>
          </p:cNvPr>
          <p:cNvSpPr txBox="1"/>
          <p:nvPr/>
        </p:nvSpPr>
        <p:spPr>
          <a:xfrm>
            <a:off x="75982" y="175038"/>
            <a:ext cx="2667218" cy="1107996"/>
          </a:xfrm>
          <a:prstGeom prst="rect">
            <a:avLst/>
          </a:prstGeom>
          <a:noFill/>
        </p:spPr>
        <p:txBody>
          <a:bodyPr wrap="square" rtlCol="0">
            <a:spAutoFit/>
          </a:bodyPr>
          <a:lstStyle/>
          <a:p>
            <a:pPr algn="ctr"/>
            <a:r>
              <a:rPr lang="zh-CN" altLang="en-US" sz="6600" dirty="0">
                <a:solidFill>
                  <a:schemeClr val="bg1"/>
                </a:solidFill>
                <a:latin typeface="思源黑体 Heavy" panose="020B0A00000000000000" pitchFamily="34" charset="-122"/>
                <a:ea typeface="思源黑体 Heavy" panose="020B0A00000000000000" pitchFamily="34" charset="-122"/>
              </a:rPr>
              <a:t>目 录</a:t>
            </a:r>
          </a:p>
        </p:txBody>
      </p:sp>
      <p:sp>
        <p:nvSpPr>
          <p:cNvPr id="4" name="文本框 3">
            <a:extLst>
              <a:ext uri="{FF2B5EF4-FFF2-40B4-BE49-F238E27FC236}">
                <a16:creationId xmlns:a16="http://schemas.microsoft.com/office/drawing/2014/main" id="{1EC6275B-9476-4848-A16D-7E27918C16B5}"/>
              </a:ext>
            </a:extLst>
          </p:cNvPr>
          <p:cNvSpPr txBox="1"/>
          <p:nvPr/>
        </p:nvSpPr>
        <p:spPr>
          <a:xfrm>
            <a:off x="2549782" y="471316"/>
            <a:ext cx="3340295" cy="769441"/>
          </a:xfrm>
          <a:prstGeom prst="rect">
            <a:avLst/>
          </a:prstGeom>
          <a:noFill/>
        </p:spPr>
        <p:txBody>
          <a:bodyPr wrap="square" rtlCol="0">
            <a:spAutoFit/>
          </a:bodyPr>
          <a:lstStyle/>
          <a:p>
            <a:r>
              <a:rPr lang="en-US" altLang="zh-CN" sz="4400" b="1" dirty="0">
                <a:solidFill>
                  <a:srgbClr val="01BC3B"/>
                </a:solidFill>
                <a:latin typeface="思源黑体 CN Regular" panose="020B0500000000000000" pitchFamily="34" charset="-122"/>
                <a:ea typeface="思源黑体 CN Regular" panose="020B0500000000000000" pitchFamily="34" charset="-122"/>
              </a:rPr>
              <a:t>CON</a:t>
            </a:r>
            <a:r>
              <a:rPr lang="en-US" altLang="zh-CN" sz="4400" b="1" dirty="0">
                <a:solidFill>
                  <a:schemeClr val="bg1"/>
                </a:solidFill>
                <a:latin typeface="思源黑体 CN Regular" panose="020B0500000000000000" pitchFamily="34" charset="-122"/>
                <a:ea typeface="思源黑体 CN Regular" panose="020B0500000000000000" pitchFamily="34" charset="-122"/>
              </a:rPr>
              <a:t>TENTS</a:t>
            </a:r>
            <a:endParaRPr lang="zh-CN" altLang="en-US" sz="4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 name="弧形 4">
            <a:extLst>
              <a:ext uri="{FF2B5EF4-FFF2-40B4-BE49-F238E27FC236}">
                <a16:creationId xmlns:a16="http://schemas.microsoft.com/office/drawing/2014/main" id="{F8875FDF-7B30-4491-B0AA-BB077B820658}"/>
              </a:ext>
            </a:extLst>
          </p:cNvPr>
          <p:cNvSpPr/>
          <p:nvPr/>
        </p:nvSpPr>
        <p:spPr>
          <a:xfrm>
            <a:off x="4747098" y="298700"/>
            <a:ext cx="1554827" cy="1015663"/>
          </a:xfrm>
          <a:prstGeom prst="arc">
            <a:avLst>
              <a:gd name="adj1" fmla="val 13264736"/>
              <a:gd name="adj2" fmla="val 5117041"/>
            </a:avLst>
          </a:prstGeom>
          <a:ln w="1905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星形: 四角 5">
            <a:extLst>
              <a:ext uri="{FF2B5EF4-FFF2-40B4-BE49-F238E27FC236}">
                <a16:creationId xmlns:a16="http://schemas.microsoft.com/office/drawing/2014/main" id="{6A4E57BB-BBB9-43DF-9A83-D4090BB55CD6}"/>
              </a:ext>
            </a:extLst>
          </p:cNvPr>
          <p:cNvSpPr/>
          <p:nvPr/>
        </p:nvSpPr>
        <p:spPr>
          <a:xfrm>
            <a:off x="5737202" y="195353"/>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 name="星形: 四角 6">
            <a:extLst>
              <a:ext uri="{FF2B5EF4-FFF2-40B4-BE49-F238E27FC236}">
                <a16:creationId xmlns:a16="http://schemas.microsoft.com/office/drawing/2014/main" id="{7F92E369-FB57-4EC3-8577-207C0A0D7C78}"/>
              </a:ext>
            </a:extLst>
          </p:cNvPr>
          <p:cNvSpPr/>
          <p:nvPr/>
        </p:nvSpPr>
        <p:spPr>
          <a:xfrm>
            <a:off x="6073346" y="443313"/>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矩形: 圆角 9">
            <a:extLst>
              <a:ext uri="{FF2B5EF4-FFF2-40B4-BE49-F238E27FC236}">
                <a16:creationId xmlns:a16="http://schemas.microsoft.com/office/drawing/2014/main" id="{C57A71D4-BEFB-457E-82CB-FC83030B68A4}"/>
              </a:ext>
            </a:extLst>
          </p:cNvPr>
          <p:cNvSpPr/>
          <p:nvPr/>
        </p:nvSpPr>
        <p:spPr>
          <a:xfrm>
            <a:off x="6289278" y="2301194"/>
            <a:ext cx="3854174" cy="1329132"/>
          </a:xfrm>
          <a:prstGeom prst="roundRect">
            <a:avLst/>
          </a:prstGeom>
          <a:solidFill>
            <a:srgbClr val="01BC3B"/>
          </a:solidFill>
          <a:ln>
            <a:noFill/>
          </a:ln>
          <a:effectLst>
            <a:innerShdw blurRad="1143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矩形: 圆角 11">
            <a:extLst>
              <a:ext uri="{FF2B5EF4-FFF2-40B4-BE49-F238E27FC236}">
                <a16:creationId xmlns:a16="http://schemas.microsoft.com/office/drawing/2014/main" id="{69F5C89C-5294-4981-9E61-DF72A1B63ED6}"/>
              </a:ext>
            </a:extLst>
          </p:cNvPr>
          <p:cNvSpPr/>
          <p:nvPr/>
        </p:nvSpPr>
        <p:spPr>
          <a:xfrm>
            <a:off x="2048548" y="2301194"/>
            <a:ext cx="3854174" cy="1329132"/>
          </a:xfrm>
          <a:prstGeom prst="roundRect">
            <a:avLst/>
          </a:prstGeom>
          <a:solidFill>
            <a:schemeClr val="tx1">
              <a:lumMod val="85000"/>
              <a:lumOff val="15000"/>
            </a:schemeClr>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文本框 21">
            <a:extLst>
              <a:ext uri="{FF2B5EF4-FFF2-40B4-BE49-F238E27FC236}">
                <a16:creationId xmlns:a16="http://schemas.microsoft.com/office/drawing/2014/main" id="{2E916F2C-8B8B-4C7C-8319-FC10C3DEA0BF}"/>
              </a:ext>
            </a:extLst>
          </p:cNvPr>
          <p:cNvSpPr txBox="1"/>
          <p:nvPr/>
        </p:nvSpPr>
        <p:spPr>
          <a:xfrm>
            <a:off x="2204557" y="2411761"/>
            <a:ext cx="1344759" cy="1107996"/>
          </a:xfrm>
          <a:prstGeom prst="rect">
            <a:avLst/>
          </a:prstGeom>
          <a:noFill/>
        </p:spPr>
        <p:txBody>
          <a:bodyPr wrap="square" rtlCol="0">
            <a:spAutoFit/>
          </a:bodyPr>
          <a:lstStyle/>
          <a:p>
            <a:r>
              <a:rPr lang="en-US" altLang="zh-CN" sz="6600" b="1" dirty="0">
                <a:ln w="15875">
                  <a:solidFill>
                    <a:schemeClr val="bg1"/>
                  </a:solidFill>
                </a:ln>
                <a:latin typeface="思源黑体 Heavy" panose="020B0A00000000000000" pitchFamily="34" charset="-122"/>
                <a:ea typeface="思源黑体 Heavy" panose="020B0A00000000000000" pitchFamily="34" charset="-122"/>
              </a:rPr>
              <a:t>01</a:t>
            </a:r>
            <a:endParaRPr lang="zh-CN" altLang="en-US" sz="6600" b="1" dirty="0">
              <a:ln w="15875">
                <a:solidFill>
                  <a:schemeClr val="bg1"/>
                </a:solidFill>
              </a:ln>
              <a:latin typeface="思源黑体 Heavy" panose="020B0A00000000000000" pitchFamily="34" charset="-122"/>
              <a:ea typeface="思源黑体 Heavy" panose="020B0A00000000000000" pitchFamily="34" charset="-122"/>
            </a:endParaRPr>
          </a:p>
        </p:txBody>
      </p:sp>
      <p:sp>
        <p:nvSpPr>
          <p:cNvPr id="23" name="文本框 22">
            <a:extLst>
              <a:ext uri="{FF2B5EF4-FFF2-40B4-BE49-F238E27FC236}">
                <a16:creationId xmlns:a16="http://schemas.microsoft.com/office/drawing/2014/main" id="{FBEBC804-73AE-4272-9560-F39E1D00FA9A}"/>
              </a:ext>
            </a:extLst>
          </p:cNvPr>
          <p:cNvSpPr txBox="1"/>
          <p:nvPr/>
        </p:nvSpPr>
        <p:spPr>
          <a:xfrm>
            <a:off x="3319583" y="2704149"/>
            <a:ext cx="2477779"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工作内容回顾</a:t>
            </a:r>
          </a:p>
        </p:txBody>
      </p:sp>
      <p:sp>
        <p:nvSpPr>
          <p:cNvPr id="24" name="文本框 23">
            <a:extLst>
              <a:ext uri="{FF2B5EF4-FFF2-40B4-BE49-F238E27FC236}">
                <a16:creationId xmlns:a16="http://schemas.microsoft.com/office/drawing/2014/main" id="{4E56F175-BDCE-4862-B641-3017B5DBDEBF}"/>
              </a:ext>
            </a:extLst>
          </p:cNvPr>
          <p:cNvSpPr txBox="1"/>
          <p:nvPr/>
        </p:nvSpPr>
        <p:spPr>
          <a:xfrm>
            <a:off x="6456564" y="2411761"/>
            <a:ext cx="1344759" cy="1107996"/>
          </a:xfrm>
          <a:prstGeom prst="rect">
            <a:avLst/>
          </a:prstGeom>
          <a:noFill/>
        </p:spPr>
        <p:txBody>
          <a:bodyPr wrap="square" rtlCol="0">
            <a:spAutoFit/>
          </a:bodyPr>
          <a:lstStyle/>
          <a:p>
            <a:r>
              <a:rPr lang="en-US" altLang="zh-CN" sz="6600" b="1" dirty="0">
                <a:ln w="15875">
                  <a:solidFill>
                    <a:schemeClr val="bg1"/>
                  </a:solidFill>
                </a:ln>
                <a:noFill/>
                <a:latin typeface="思源黑体 Heavy" panose="020B0A00000000000000" pitchFamily="34" charset="-122"/>
                <a:ea typeface="思源黑体 Heavy" panose="020B0A00000000000000" pitchFamily="34" charset="-122"/>
              </a:rPr>
              <a:t>02</a:t>
            </a:r>
            <a:endParaRPr lang="zh-CN" altLang="en-US" sz="6600" b="1" dirty="0">
              <a:ln w="15875">
                <a:solidFill>
                  <a:schemeClr val="bg1"/>
                </a:solidFill>
              </a:ln>
              <a:noFill/>
              <a:latin typeface="思源黑体 Heavy" panose="020B0A00000000000000" pitchFamily="34" charset="-122"/>
              <a:ea typeface="思源黑体 Heavy" panose="020B0A00000000000000" pitchFamily="34" charset="-122"/>
            </a:endParaRPr>
          </a:p>
        </p:txBody>
      </p:sp>
      <p:sp>
        <p:nvSpPr>
          <p:cNvPr id="25" name="文本框 24">
            <a:extLst>
              <a:ext uri="{FF2B5EF4-FFF2-40B4-BE49-F238E27FC236}">
                <a16:creationId xmlns:a16="http://schemas.microsoft.com/office/drawing/2014/main" id="{414E086E-B7DC-40E3-912E-D7E9E3425666}"/>
              </a:ext>
            </a:extLst>
          </p:cNvPr>
          <p:cNvSpPr txBox="1"/>
          <p:nvPr/>
        </p:nvSpPr>
        <p:spPr>
          <a:xfrm>
            <a:off x="7597848" y="2704149"/>
            <a:ext cx="2477779"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自我评价分析</a:t>
            </a:r>
          </a:p>
        </p:txBody>
      </p:sp>
      <p:sp>
        <p:nvSpPr>
          <p:cNvPr id="31" name="弧形 30">
            <a:extLst>
              <a:ext uri="{FF2B5EF4-FFF2-40B4-BE49-F238E27FC236}">
                <a16:creationId xmlns:a16="http://schemas.microsoft.com/office/drawing/2014/main" id="{CC4D5E23-36D2-43C1-AD16-59464FC2914E}"/>
              </a:ext>
            </a:extLst>
          </p:cNvPr>
          <p:cNvSpPr/>
          <p:nvPr/>
        </p:nvSpPr>
        <p:spPr>
          <a:xfrm>
            <a:off x="5034302" y="2884412"/>
            <a:ext cx="780889" cy="457543"/>
          </a:xfrm>
          <a:prstGeom prst="arc">
            <a:avLst>
              <a:gd name="adj1" fmla="val 19368577"/>
              <a:gd name="adj2" fmla="val 928607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星形: 四角 31">
            <a:extLst>
              <a:ext uri="{FF2B5EF4-FFF2-40B4-BE49-F238E27FC236}">
                <a16:creationId xmlns:a16="http://schemas.microsoft.com/office/drawing/2014/main" id="{E5C486EC-80FC-4ED3-906D-D7D6F75FB8C4}"/>
              </a:ext>
            </a:extLst>
          </p:cNvPr>
          <p:cNvSpPr/>
          <p:nvPr/>
        </p:nvSpPr>
        <p:spPr>
          <a:xfrm>
            <a:off x="5329039" y="328452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a:extLst>
              <a:ext uri="{FF2B5EF4-FFF2-40B4-BE49-F238E27FC236}">
                <a16:creationId xmlns:a16="http://schemas.microsoft.com/office/drawing/2014/main" id="{6DEE5AA0-9D32-45FE-B4AD-EF5118A20F82}"/>
              </a:ext>
            </a:extLst>
          </p:cNvPr>
          <p:cNvSpPr/>
          <p:nvPr/>
        </p:nvSpPr>
        <p:spPr>
          <a:xfrm>
            <a:off x="5495956" y="3235936"/>
            <a:ext cx="97451" cy="97451"/>
          </a:xfrm>
          <a:prstGeom prst="star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9" name="弧形 38">
            <a:extLst>
              <a:ext uri="{FF2B5EF4-FFF2-40B4-BE49-F238E27FC236}">
                <a16:creationId xmlns:a16="http://schemas.microsoft.com/office/drawing/2014/main" id="{D33429DB-614C-4E32-8EAB-68CF765AAA5E}"/>
              </a:ext>
            </a:extLst>
          </p:cNvPr>
          <p:cNvSpPr/>
          <p:nvPr/>
        </p:nvSpPr>
        <p:spPr>
          <a:xfrm>
            <a:off x="9285011" y="2868046"/>
            <a:ext cx="780889" cy="457543"/>
          </a:xfrm>
          <a:prstGeom prst="arc">
            <a:avLst>
              <a:gd name="adj1" fmla="val 19368577"/>
              <a:gd name="adj2" fmla="val 928607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星形: 四角 39">
            <a:extLst>
              <a:ext uri="{FF2B5EF4-FFF2-40B4-BE49-F238E27FC236}">
                <a16:creationId xmlns:a16="http://schemas.microsoft.com/office/drawing/2014/main" id="{93B35643-9B65-48DC-A656-AEBA8F72C15D}"/>
              </a:ext>
            </a:extLst>
          </p:cNvPr>
          <p:cNvSpPr/>
          <p:nvPr/>
        </p:nvSpPr>
        <p:spPr>
          <a:xfrm>
            <a:off x="9579748" y="3268156"/>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1" name="星形: 四角 40">
            <a:extLst>
              <a:ext uri="{FF2B5EF4-FFF2-40B4-BE49-F238E27FC236}">
                <a16:creationId xmlns:a16="http://schemas.microsoft.com/office/drawing/2014/main" id="{2B4F1B46-5FA7-4628-A176-4D064A5685F6}"/>
              </a:ext>
            </a:extLst>
          </p:cNvPr>
          <p:cNvSpPr/>
          <p:nvPr/>
        </p:nvSpPr>
        <p:spPr>
          <a:xfrm>
            <a:off x="9746665" y="3219570"/>
            <a:ext cx="97451" cy="97451"/>
          </a:xfrm>
          <a:prstGeom prst="star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7" name="直接连接符 46">
            <a:extLst>
              <a:ext uri="{FF2B5EF4-FFF2-40B4-BE49-F238E27FC236}">
                <a16:creationId xmlns:a16="http://schemas.microsoft.com/office/drawing/2014/main" id="{0E987B99-DDCD-40C8-85EE-2BF1AB725818}"/>
              </a:ext>
            </a:extLst>
          </p:cNvPr>
          <p:cNvCxnSpPr>
            <a:cxnSpLocks/>
          </p:cNvCxnSpPr>
          <p:nvPr/>
        </p:nvCxnSpPr>
        <p:spPr>
          <a:xfrm>
            <a:off x="3549316" y="3208187"/>
            <a:ext cx="13274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057AF93E-08AE-4093-86D3-3CE8E4876391}"/>
              </a:ext>
            </a:extLst>
          </p:cNvPr>
          <p:cNvCxnSpPr>
            <a:cxnSpLocks/>
          </p:cNvCxnSpPr>
          <p:nvPr/>
        </p:nvCxnSpPr>
        <p:spPr>
          <a:xfrm>
            <a:off x="7798765" y="3208187"/>
            <a:ext cx="13274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圆角 8">
            <a:extLst>
              <a:ext uri="{FF2B5EF4-FFF2-40B4-BE49-F238E27FC236}">
                <a16:creationId xmlns:a16="http://schemas.microsoft.com/office/drawing/2014/main" id="{F8E5B5E5-99F9-4B4A-8261-5D18F2746AF7}"/>
              </a:ext>
            </a:extLst>
          </p:cNvPr>
          <p:cNvSpPr/>
          <p:nvPr/>
        </p:nvSpPr>
        <p:spPr>
          <a:xfrm>
            <a:off x="2048548" y="4012782"/>
            <a:ext cx="3854174" cy="1329132"/>
          </a:xfrm>
          <a:prstGeom prst="roundRect">
            <a:avLst/>
          </a:prstGeom>
          <a:solidFill>
            <a:srgbClr val="01BC3B"/>
          </a:solidFill>
          <a:ln>
            <a:noFill/>
          </a:ln>
          <a:effectLst>
            <a:innerShdw blurRad="1143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矩形: 圆角 12">
            <a:extLst>
              <a:ext uri="{FF2B5EF4-FFF2-40B4-BE49-F238E27FC236}">
                <a16:creationId xmlns:a16="http://schemas.microsoft.com/office/drawing/2014/main" id="{7851D1AF-CE6A-471E-B0A7-1F3A480F753C}"/>
              </a:ext>
            </a:extLst>
          </p:cNvPr>
          <p:cNvSpPr/>
          <p:nvPr/>
        </p:nvSpPr>
        <p:spPr>
          <a:xfrm>
            <a:off x="6289278" y="4012782"/>
            <a:ext cx="3854174" cy="1329132"/>
          </a:xfrm>
          <a:prstGeom prst="roundRect">
            <a:avLst/>
          </a:prstGeom>
          <a:solidFill>
            <a:schemeClr val="tx1">
              <a:lumMod val="85000"/>
              <a:lumOff val="15000"/>
            </a:schemeClr>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文本框 25">
            <a:extLst>
              <a:ext uri="{FF2B5EF4-FFF2-40B4-BE49-F238E27FC236}">
                <a16:creationId xmlns:a16="http://schemas.microsoft.com/office/drawing/2014/main" id="{8C48F6FB-61A4-43F1-B417-F16454ABC5E2}"/>
              </a:ext>
            </a:extLst>
          </p:cNvPr>
          <p:cNvSpPr txBox="1"/>
          <p:nvPr/>
        </p:nvSpPr>
        <p:spPr>
          <a:xfrm>
            <a:off x="2204557" y="4123349"/>
            <a:ext cx="1344759" cy="1107996"/>
          </a:xfrm>
          <a:prstGeom prst="rect">
            <a:avLst/>
          </a:prstGeom>
          <a:noFill/>
        </p:spPr>
        <p:txBody>
          <a:bodyPr wrap="square" rtlCol="0">
            <a:spAutoFit/>
          </a:bodyPr>
          <a:lstStyle/>
          <a:p>
            <a:r>
              <a:rPr lang="en-US" altLang="zh-CN" sz="6600" b="1" dirty="0">
                <a:ln w="15875">
                  <a:solidFill>
                    <a:schemeClr val="bg1"/>
                  </a:solidFill>
                </a:ln>
                <a:noFill/>
                <a:latin typeface="思源黑体 Heavy" panose="020B0A00000000000000" pitchFamily="34" charset="-122"/>
                <a:ea typeface="思源黑体 Heavy" panose="020B0A00000000000000" pitchFamily="34" charset="-122"/>
              </a:rPr>
              <a:t>03</a:t>
            </a:r>
            <a:endParaRPr lang="zh-CN" altLang="en-US" sz="6600" b="1" dirty="0">
              <a:ln w="15875">
                <a:solidFill>
                  <a:schemeClr val="bg1"/>
                </a:solidFill>
              </a:ln>
              <a:noFill/>
              <a:latin typeface="思源黑体 Heavy" panose="020B0A00000000000000" pitchFamily="34" charset="-122"/>
              <a:ea typeface="思源黑体 Heavy" panose="020B0A00000000000000" pitchFamily="34" charset="-122"/>
            </a:endParaRPr>
          </a:p>
        </p:txBody>
      </p:sp>
      <p:sp>
        <p:nvSpPr>
          <p:cNvPr id="27" name="文本框 26">
            <a:extLst>
              <a:ext uri="{FF2B5EF4-FFF2-40B4-BE49-F238E27FC236}">
                <a16:creationId xmlns:a16="http://schemas.microsoft.com/office/drawing/2014/main" id="{83C07E41-3F07-4837-9DE2-918D72496499}"/>
              </a:ext>
            </a:extLst>
          </p:cNvPr>
          <p:cNvSpPr txBox="1"/>
          <p:nvPr/>
        </p:nvSpPr>
        <p:spPr>
          <a:xfrm>
            <a:off x="3319583" y="4415737"/>
            <a:ext cx="2477779"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工作方面体会</a:t>
            </a:r>
          </a:p>
        </p:txBody>
      </p:sp>
      <p:sp>
        <p:nvSpPr>
          <p:cNvPr id="29" name="文本框 28">
            <a:extLst>
              <a:ext uri="{FF2B5EF4-FFF2-40B4-BE49-F238E27FC236}">
                <a16:creationId xmlns:a16="http://schemas.microsoft.com/office/drawing/2014/main" id="{7DA9B4DD-0D83-4E6E-8C4A-877D80AB4829}"/>
              </a:ext>
            </a:extLst>
          </p:cNvPr>
          <p:cNvSpPr txBox="1"/>
          <p:nvPr/>
        </p:nvSpPr>
        <p:spPr>
          <a:xfrm>
            <a:off x="6454006" y="4123349"/>
            <a:ext cx="1344759" cy="1107996"/>
          </a:xfrm>
          <a:prstGeom prst="rect">
            <a:avLst/>
          </a:prstGeom>
          <a:noFill/>
        </p:spPr>
        <p:txBody>
          <a:bodyPr wrap="square" rtlCol="0">
            <a:spAutoFit/>
          </a:bodyPr>
          <a:lstStyle/>
          <a:p>
            <a:r>
              <a:rPr lang="en-US" altLang="zh-CN" sz="6600" b="1" dirty="0">
                <a:ln w="15875">
                  <a:solidFill>
                    <a:schemeClr val="bg1"/>
                  </a:solidFill>
                </a:ln>
                <a:latin typeface="思源黑体 Heavy" panose="020B0A00000000000000" pitchFamily="34" charset="-122"/>
                <a:ea typeface="思源黑体 Heavy" panose="020B0A00000000000000" pitchFamily="34" charset="-122"/>
              </a:rPr>
              <a:t>04</a:t>
            </a:r>
            <a:endParaRPr lang="zh-CN" altLang="en-US" sz="6600" b="1" dirty="0">
              <a:ln w="15875">
                <a:solidFill>
                  <a:schemeClr val="bg1"/>
                </a:solidFill>
              </a:ln>
              <a:latin typeface="思源黑体 Heavy" panose="020B0A00000000000000" pitchFamily="34" charset="-122"/>
              <a:ea typeface="思源黑体 Heavy" panose="020B0A00000000000000" pitchFamily="34" charset="-122"/>
            </a:endParaRPr>
          </a:p>
        </p:txBody>
      </p:sp>
      <p:sp>
        <p:nvSpPr>
          <p:cNvPr id="30" name="文本框 29">
            <a:extLst>
              <a:ext uri="{FF2B5EF4-FFF2-40B4-BE49-F238E27FC236}">
                <a16:creationId xmlns:a16="http://schemas.microsoft.com/office/drawing/2014/main" id="{0CC7A1AF-BA59-43CE-A58E-DBBB1D3520C6}"/>
              </a:ext>
            </a:extLst>
          </p:cNvPr>
          <p:cNvSpPr txBox="1"/>
          <p:nvPr/>
        </p:nvSpPr>
        <p:spPr>
          <a:xfrm>
            <a:off x="7597848" y="4415737"/>
            <a:ext cx="2477779"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未来工作计划</a:t>
            </a:r>
          </a:p>
        </p:txBody>
      </p:sp>
      <p:sp>
        <p:nvSpPr>
          <p:cNvPr id="36" name="弧形 35">
            <a:extLst>
              <a:ext uri="{FF2B5EF4-FFF2-40B4-BE49-F238E27FC236}">
                <a16:creationId xmlns:a16="http://schemas.microsoft.com/office/drawing/2014/main" id="{F862120D-F9E5-4807-8959-79E3F490640C}"/>
              </a:ext>
            </a:extLst>
          </p:cNvPr>
          <p:cNvSpPr/>
          <p:nvPr/>
        </p:nvSpPr>
        <p:spPr>
          <a:xfrm>
            <a:off x="9292513" y="4597245"/>
            <a:ext cx="780889" cy="457543"/>
          </a:xfrm>
          <a:prstGeom prst="arc">
            <a:avLst>
              <a:gd name="adj1" fmla="val 19368577"/>
              <a:gd name="adj2" fmla="val 928607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星形: 四角 36">
            <a:extLst>
              <a:ext uri="{FF2B5EF4-FFF2-40B4-BE49-F238E27FC236}">
                <a16:creationId xmlns:a16="http://schemas.microsoft.com/office/drawing/2014/main" id="{69B5EE56-7AA2-404F-A9A4-D18671ACA2DF}"/>
              </a:ext>
            </a:extLst>
          </p:cNvPr>
          <p:cNvSpPr/>
          <p:nvPr/>
        </p:nvSpPr>
        <p:spPr>
          <a:xfrm>
            <a:off x="9587250" y="4997355"/>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星形: 四角 37">
            <a:extLst>
              <a:ext uri="{FF2B5EF4-FFF2-40B4-BE49-F238E27FC236}">
                <a16:creationId xmlns:a16="http://schemas.microsoft.com/office/drawing/2014/main" id="{8A1CCAB9-AF6C-4F5D-AD30-C685AE7EF91E}"/>
              </a:ext>
            </a:extLst>
          </p:cNvPr>
          <p:cNvSpPr/>
          <p:nvPr/>
        </p:nvSpPr>
        <p:spPr>
          <a:xfrm>
            <a:off x="9754167" y="4948769"/>
            <a:ext cx="97451" cy="97451"/>
          </a:xfrm>
          <a:prstGeom prst="star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3" name="弧形 42">
            <a:extLst>
              <a:ext uri="{FF2B5EF4-FFF2-40B4-BE49-F238E27FC236}">
                <a16:creationId xmlns:a16="http://schemas.microsoft.com/office/drawing/2014/main" id="{A035AAC7-0CEA-44E6-A163-8236CB1CA256}"/>
              </a:ext>
            </a:extLst>
          </p:cNvPr>
          <p:cNvSpPr/>
          <p:nvPr/>
        </p:nvSpPr>
        <p:spPr>
          <a:xfrm>
            <a:off x="5034302" y="4594581"/>
            <a:ext cx="780889" cy="457543"/>
          </a:xfrm>
          <a:prstGeom prst="arc">
            <a:avLst>
              <a:gd name="adj1" fmla="val 19368577"/>
              <a:gd name="adj2" fmla="val 928607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a:extLst>
              <a:ext uri="{FF2B5EF4-FFF2-40B4-BE49-F238E27FC236}">
                <a16:creationId xmlns:a16="http://schemas.microsoft.com/office/drawing/2014/main" id="{0DCD7C7F-F528-487D-8505-65AA19FC755C}"/>
              </a:ext>
            </a:extLst>
          </p:cNvPr>
          <p:cNvSpPr/>
          <p:nvPr/>
        </p:nvSpPr>
        <p:spPr>
          <a:xfrm>
            <a:off x="5329039" y="4994691"/>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星形: 四角 44">
            <a:extLst>
              <a:ext uri="{FF2B5EF4-FFF2-40B4-BE49-F238E27FC236}">
                <a16:creationId xmlns:a16="http://schemas.microsoft.com/office/drawing/2014/main" id="{8ABBED9F-CE20-49C6-A703-670C48B40E0F}"/>
              </a:ext>
            </a:extLst>
          </p:cNvPr>
          <p:cNvSpPr/>
          <p:nvPr/>
        </p:nvSpPr>
        <p:spPr>
          <a:xfrm>
            <a:off x="5495956" y="4946105"/>
            <a:ext cx="97451" cy="97451"/>
          </a:xfrm>
          <a:prstGeom prst="star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51" name="直接连接符 50">
            <a:extLst>
              <a:ext uri="{FF2B5EF4-FFF2-40B4-BE49-F238E27FC236}">
                <a16:creationId xmlns:a16="http://schemas.microsoft.com/office/drawing/2014/main" id="{3858B444-FAA8-4422-B7A1-590784F3FE94}"/>
              </a:ext>
            </a:extLst>
          </p:cNvPr>
          <p:cNvCxnSpPr>
            <a:cxnSpLocks/>
          </p:cNvCxnSpPr>
          <p:nvPr/>
        </p:nvCxnSpPr>
        <p:spPr>
          <a:xfrm>
            <a:off x="3549316" y="4917185"/>
            <a:ext cx="13274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4DD6B86C-AB35-4B85-8FA9-571D049A409F}"/>
              </a:ext>
            </a:extLst>
          </p:cNvPr>
          <p:cNvCxnSpPr>
            <a:cxnSpLocks/>
          </p:cNvCxnSpPr>
          <p:nvPr/>
        </p:nvCxnSpPr>
        <p:spPr>
          <a:xfrm>
            <a:off x="7798765" y="4917185"/>
            <a:ext cx="13274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1" name="组合 90">
            <a:extLst>
              <a:ext uri="{FF2B5EF4-FFF2-40B4-BE49-F238E27FC236}">
                <a16:creationId xmlns:a16="http://schemas.microsoft.com/office/drawing/2014/main" id="{78C832AF-518A-4945-AB20-8F911948E297}"/>
              </a:ext>
            </a:extLst>
          </p:cNvPr>
          <p:cNvGrpSpPr/>
          <p:nvPr/>
        </p:nvGrpSpPr>
        <p:grpSpPr>
          <a:xfrm>
            <a:off x="10629900" y="309841"/>
            <a:ext cx="1251219" cy="732844"/>
            <a:chOff x="10629900" y="309841"/>
            <a:chExt cx="1251219" cy="732844"/>
          </a:xfrm>
        </p:grpSpPr>
        <p:sp>
          <p:nvSpPr>
            <p:cNvPr id="53" name="椭圆 52">
              <a:extLst>
                <a:ext uri="{FF2B5EF4-FFF2-40B4-BE49-F238E27FC236}">
                  <a16:creationId xmlns:a16="http://schemas.microsoft.com/office/drawing/2014/main" id="{74B0D23B-41D2-4053-B9E2-0527EA0A0360}"/>
                </a:ext>
              </a:extLst>
            </p:cNvPr>
            <p:cNvSpPr/>
            <p:nvPr/>
          </p:nvSpPr>
          <p:spPr>
            <a:xfrm flipH="1">
              <a:off x="11809119" y="30984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椭圆 53">
              <a:extLst>
                <a:ext uri="{FF2B5EF4-FFF2-40B4-BE49-F238E27FC236}">
                  <a16:creationId xmlns:a16="http://schemas.microsoft.com/office/drawing/2014/main" id="{CDD368EF-9E2C-4A46-A671-4219EB6534B0}"/>
                </a:ext>
              </a:extLst>
            </p:cNvPr>
            <p:cNvSpPr/>
            <p:nvPr/>
          </p:nvSpPr>
          <p:spPr>
            <a:xfrm flipH="1">
              <a:off x="11809119" y="64026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5" name="椭圆 54">
              <a:extLst>
                <a:ext uri="{FF2B5EF4-FFF2-40B4-BE49-F238E27FC236}">
                  <a16:creationId xmlns:a16="http://schemas.microsoft.com/office/drawing/2014/main" id="{49A36AF4-B9DB-4A4C-BA41-8A6D4E05742E}"/>
                </a:ext>
              </a:extLst>
            </p:cNvPr>
            <p:cNvSpPr/>
            <p:nvPr/>
          </p:nvSpPr>
          <p:spPr>
            <a:xfrm flipH="1">
              <a:off x="11809119" y="970685"/>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椭圆 66">
              <a:extLst>
                <a:ext uri="{FF2B5EF4-FFF2-40B4-BE49-F238E27FC236}">
                  <a16:creationId xmlns:a16="http://schemas.microsoft.com/office/drawing/2014/main" id="{E70ADAAD-1C5E-4FAE-A28B-11BE216D7E58}"/>
                </a:ext>
              </a:extLst>
            </p:cNvPr>
            <p:cNvSpPr/>
            <p:nvPr/>
          </p:nvSpPr>
          <p:spPr>
            <a:xfrm flipH="1">
              <a:off x="11514315" y="30984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椭圆 67">
              <a:extLst>
                <a:ext uri="{FF2B5EF4-FFF2-40B4-BE49-F238E27FC236}">
                  <a16:creationId xmlns:a16="http://schemas.microsoft.com/office/drawing/2014/main" id="{FBA292B3-F2F0-4570-8931-80048755D638}"/>
                </a:ext>
              </a:extLst>
            </p:cNvPr>
            <p:cNvSpPr/>
            <p:nvPr/>
          </p:nvSpPr>
          <p:spPr>
            <a:xfrm flipH="1">
              <a:off x="11514315" y="64026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9" name="椭圆 68">
              <a:extLst>
                <a:ext uri="{FF2B5EF4-FFF2-40B4-BE49-F238E27FC236}">
                  <a16:creationId xmlns:a16="http://schemas.microsoft.com/office/drawing/2014/main" id="{63ACEBEC-122C-46E9-95BE-5F8D8BC24305}"/>
                </a:ext>
              </a:extLst>
            </p:cNvPr>
            <p:cNvSpPr/>
            <p:nvPr/>
          </p:nvSpPr>
          <p:spPr>
            <a:xfrm flipH="1">
              <a:off x="11514315" y="970685"/>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1" name="椭圆 70">
              <a:extLst>
                <a:ext uri="{FF2B5EF4-FFF2-40B4-BE49-F238E27FC236}">
                  <a16:creationId xmlns:a16="http://schemas.microsoft.com/office/drawing/2014/main" id="{01776B5D-F1D6-4754-B8E9-808A341DA351}"/>
                </a:ext>
              </a:extLst>
            </p:cNvPr>
            <p:cNvSpPr/>
            <p:nvPr/>
          </p:nvSpPr>
          <p:spPr>
            <a:xfrm flipH="1">
              <a:off x="11219510" y="30984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2" name="椭圆 71">
              <a:extLst>
                <a:ext uri="{FF2B5EF4-FFF2-40B4-BE49-F238E27FC236}">
                  <a16:creationId xmlns:a16="http://schemas.microsoft.com/office/drawing/2014/main" id="{AB990FBA-60FE-46C0-B64A-7A6C9095B5C5}"/>
                </a:ext>
              </a:extLst>
            </p:cNvPr>
            <p:cNvSpPr/>
            <p:nvPr/>
          </p:nvSpPr>
          <p:spPr>
            <a:xfrm flipH="1">
              <a:off x="11219510" y="64026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椭圆 72">
              <a:extLst>
                <a:ext uri="{FF2B5EF4-FFF2-40B4-BE49-F238E27FC236}">
                  <a16:creationId xmlns:a16="http://schemas.microsoft.com/office/drawing/2014/main" id="{FB6DBD3E-1E6C-444E-8CAC-A2B036AB4881}"/>
                </a:ext>
              </a:extLst>
            </p:cNvPr>
            <p:cNvSpPr/>
            <p:nvPr/>
          </p:nvSpPr>
          <p:spPr>
            <a:xfrm flipH="1">
              <a:off x="11219510" y="970685"/>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6" name="椭圆 75">
              <a:extLst>
                <a:ext uri="{FF2B5EF4-FFF2-40B4-BE49-F238E27FC236}">
                  <a16:creationId xmlns:a16="http://schemas.microsoft.com/office/drawing/2014/main" id="{63DD817C-3383-4D32-AA60-9BF34E629E61}"/>
                </a:ext>
              </a:extLst>
            </p:cNvPr>
            <p:cNvSpPr/>
            <p:nvPr/>
          </p:nvSpPr>
          <p:spPr>
            <a:xfrm flipH="1">
              <a:off x="10924705" y="30984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7" name="椭圆 76">
              <a:extLst>
                <a:ext uri="{FF2B5EF4-FFF2-40B4-BE49-F238E27FC236}">
                  <a16:creationId xmlns:a16="http://schemas.microsoft.com/office/drawing/2014/main" id="{B030074D-C87D-47DE-924D-26EF32D0F787}"/>
                </a:ext>
              </a:extLst>
            </p:cNvPr>
            <p:cNvSpPr/>
            <p:nvPr/>
          </p:nvSpPr>
          <p:spPr>
            <a:xfrm flipH="1">
              <a:off x="10924705" y="64026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椭圆 77">
              <a:extLst>
                <a:ext uri="{FF2B5EF4-FFF2-40B4-BE49-F238E27FC236}">
                  <a16:creationId xmlns:a16="http://schemas.microsoft.com/office/drawing/2014/main" id="{CCD5A7CF-4BA7-4B70-94A0-C586D002B6C7}"/>
                </a:ext>
              </a:extLst>
            </p:cNvPr>
            <p:cNvSpPr/>
            <p:nvPr/>
          </p:nvSpPr>
          <p:spPr>
            <a:xfrm flipH="1">
              <a:off x="10924705" y="970685"/>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9" name="椭圆 78">
              <a:extLst>
                <a:ext uri="{FF2B5EF4-FFF2-40B4-BE49-F238E27FC236}">
                  <a16:creationId xmlns:a16="http://schemas.microsoft.com/office/drawing/2014/main" id="{89E098A0-2403-44CA-943D-140019E0B157}"/>
                </a:ext>
              </a:extLst>
            </p:cNvPr>
            <p:cNvSpPr/>
            <p:nvPr/>
          </p:nvSpPr>
          <p:spPr>
            <a:xfrm flipH="1">
              <a:off x="10629900" y="30984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0" name="椭圆 79">
              <a:extLst>
                <a:ext uri="{FF2B5EF4-FFF2-40B4-BE49-F238E27FC236}">
                  <a16:creationId xmlns:a16="http://schemas.microsoft.com/office/drawing/2014/main" id="{AEB91FAE-CDDC-4642-B6F1-781766154C57}"/>
                </a:ext>
              </a:extLst>
            </p:cNvPr>
            <p:cNvSpPr/>
            <p:nvPr/>
          </p:nvSpPr>
          <p:spPr>
            <a:xfrm flipH="1">
              <a:off x="10629900" y="64026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1" name="椭圆 80">
              <a:extLst>
                <a:ext uri="{FF2B5EF4-FFF2-40B4-BE49-F238E27FC236}">
                  <a16:creationId xmlns:a16="http://schemas.microsoft.com/office/drawing/2014/main" id="{7BD30F11-1AB1-492C-9EBD-4B24D6024EF0}"/>
                </a:ext>
              </a:extLst>
            </p:cNvPr>
            <p:cNvSpPr/>
            <p:nvPr/>
          </p:nvSpPr>
          <p:spPr>
            <a:xfrm flipH="1">
              <a:off x="10629900" y="970685"/>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extLst>
      <p:ext uri="{BB962C8B-B14F-4D97-AF65-F5344CB8AC3E}">
        <p14:creationId xmlns:p14="http://schemas.microsoft.com/office/powerpoint/2010/main" val="3264606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5" name="Picture 10">
            <a:extLst>
              <a:ext uri="{FF2B5EF4-FFF2-40B4-BE49-F238E27FC236}">
                <a16:creationId xmlns:a16="http://schemas.microsoft.com/office/drawing/2014/main" id="{DBC78A50-E112-46DB-B6CC-B4ED543FC127}"/>
              </a:ext>
            </a:extLst>
          </p:cNvPr>
          <p:cNvPicPr>
            <a:picLocks noChangeAspect="1"/>
          </p:cNvPicPr>
          <p:nvPr/>
        </p:nvPicPr>
        <p:blipFill>
          <a:blip r:embed="rId3"/>
          <a:stretch>
            <a:fillRect/>
          </a:stretch>
        </p:blipFill>
        <p:spPr>
          <a:xfrm>
            <a:off x="6746184" y="0"/>
            <a:ext cx="5449824" cy="6858000"/>
          </a:xfrm>
          <a:prstGeom prst="rect">
            <a:avLst/>
          </a:prstGeom>
        </p:spPr>
      </p:pic>
      <p:sp>
        <p:nvSpPr>
          <p:cNvPr id="31" name="文本框 30">
            <a:extLst>
              <a:ext uri="{FF2B5EF4-FFF2-40B4-BE49-F238E27FC236}">
                <a16:creationId xmlns:a16="http://schemas.microsoft.com/office/drawing/2014/main" id="{BF9C8761-73EE-42B1-A4A4-502C4B102D49}"/>
              </a:ext>
            </a:extLst>
          </p:cNvPr>
          <p:cNvSpPr txBox="1"/>
          <p:nvPr/>
        </p:nvSpPr>
        <p:spPr>
          <a:xfrm>
            <a:off x="175632" y="4771751"/>
            <a:ext cx="11840736" cy="2646878"/>
          </a:xfrm>
          <a:prstGeom prst="rect">
            <a:avLst/>
          </a:prstGeom>
          <a:noFill/>
        </p:spPr>
        <p:txBody>
          <a:bodyPr wrap="square" rtlCol="0">
            <a:spAutoFit/>
          </a:bodyPr>
          <a:lstStyle/>
          <a:p>
            <a:pPr algn="dist"/>
            <a:r>
              <a:rPr lang="en-US" altLang="zh-CN" sz="16600" dirty="0">
                <a:ln w="3175">
                  <a:gradFill>
                    <a:gsLst>
                      <a:gs pos="22000">
                        <a:srgbClr val="01BC3B">
                          <a:alpha val="25000"/>
                        </a:srgbClr>
                      </a:gs>
                      <a:gs pos="59000">
                        <a:srgbClr val="01BC3B">
                          <a:alpha val="59000"/>
                        </a:srgbClr>
                      </a:gs>
                    </a:gsLst>
                    <a:lin ang="5400000" scaled="1"/>
                  </a:gradFill>
                </a:ln>
                <a:noFill/>
                <a:latin typeface="思源黑体 Heavy" panose="020B0A00000000000000" pitchFamily="34" charset="-122"/>
                <a:ea typeface="思源黑体 Heavy" panose="020B0A00000000000000" pitchFamily="34" charset="-122"/>
              </a:rPr>
              <a:t>R E P O R T</a:t>
            </a:r>
            <a:endParaRPr lang="zh-CN" altLang="en-US" sz="16600" dirty="0">
              <a:ln w="3175">
                <a:gradFill>
                  <a:gsLst>
                    <a:gs pos="22000">
                      <a:srgbClr val="01BC3B">
                        <a:alpha val="25000"/>
                      </a:srgbClr>
                    </a:gs>
                    <a:gs pos="59000">
                      <a:srgbClr val="01BC3B">
                        <a:alpha val="59000"/>
                      </a:srgbClr>
                    </a:gs>
                  </a:gsLst>
                  <a:lin ang="5400000" scaled="1"/>
                </a:gradFill>
              </a:ln>
              <a:noFill/>
              <a:latin typeface="思源黑体 Heavy" panose="020B0A00000000000000" pitchFamily="34" charset="-122"/>
              <a:ea typeface="思源黑体 Heavy" panose="020B0A00000000000000" pitchFamily="34" charset="-122"/>
            </a:endParaRPr>
          </a:p>
        </p:txBody>
      </p:sp>
      <p:sp>
        <p:nvSpPr>
          <p:cNvPr id="24" name="星形: 四角 23">
            <a:extLst>
              <a:ext uri="{FF2B5EF4-FFF2-40B4-BE49-F238E27FC236}">
                <a16:creationId xmlns:a16="http://schemas.microsoft.com/office/drawing/2014/main" id="{4A9BB60F-FEB9-4D0C-BC76-452D8F3B338F}"/>
              </a:ext>
            </a:extLst>
          </p:cNvPr>
          <p:cNvSpPr/>
          <p:nvPr/>
        </p:nvSpPr>
        <p:spPr>
          <a:xfrm>
            <a:off x="6873438" y="509756"/>
            <a:ext cx="97092" cy="9709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星形: 四角 26">
            <a:extLst>
              <a:ext uri="{FF2B5EF4-FFF2-40B4-BE49-F238E27FC236}">
                <a16:creationId xmlns:a16="http://schemas.microsoft.com/office/drawing/2014/main" id="{12F63BC0-DEEF-4962-B80D-94C66D88BCC0}"/>
              </a:ext>
            </a:extLst>
          </p:cNvPr>
          <p:cNvSpPr/>
          <p:nvPr/>
        </p:nvSpPr>
        <p:spPr>
          <a:xfrm>
            <a:off x="8933165" y="1269365"/>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星形: 四角 27">
            <a:extLst>
              <a:ext uri="{FF2B5EF4-FFF2-40B4-BE49-F238E27FC236}">
                <a16:creationId xmlns:a16="http://schemas.microsoft.com/office/drawing/2014/main" id="{8145DAF8-1395-4096-9E50-E4253444C769}"/>
              </a:ext>
            </a:extLst>
          </p:cNvPr>
          <p:cNvSpPr/>
          <p:nvPr/>
        </p:nvSpPr>
        <p:spPr>
          <a:xfrm>
            <a:off x="9668061" y="1773025"/>
            <a:ext cx="94625" cy="94625"/>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星形: 四角 28">
            <a:extLst>
              <a:ext uri="{FF2B5EF4-FFF2-40B4-BE49-F238E27FC236}">
                <a16:creationId xmlns:a16="http://schemas.microsoft.com/office/drawing/2014/main" id="{832928D2-5C25-44F3-BB16-426F4AC63784}"/>
              </a:ext>
            </a:extLst>
          </p:cNvPr>
          <p:cNvSpPr/>
          <p:nvPr/>
        </p:nvSpPr>
        <p:spPr>
          <a:xfrm>
            <a:off x="11467829" y="800525"/>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文本框 21">
            <a:extLst>
              <a:ext uri="{FF2B5EF4-FFF2-40B4-BE49-F238E27FC236}">
                <a16:creationId xmlns:a16="http://schemas.microsoft.com/office/drawing/2014/main" id="{A9A22270-8825-4D90-8E82-5344C6D78C17}"/>
              </a:ext>
            </a:extLst>
          </p:cNvPr>
          <p:cNvSpPr txBox="1"/>
          <p:nvPr/>
        </p:nvSpPr>
        <p:spPr>
          <a:xfrm>
            <a:off x="774485" y="2359352"/>
            <a:ext cx="5380242" cy="1200329"/>
          </a:xfrm>
          <a:prstGeom prst="rect">
            <a:avLst/>
          </a:prstGeom>
          <a:noFill/>
        </p:spPr>
        <p:txBody>
          <a:bodyPr wrap="square" rtlCol="0">
            <a:spAutoFit/>
          </a:bodyPr>
          <a:lstStyle/>
          <a:p>
            <a:pPr algn="dist"/>
            <a:r>
              <a:rPr lang="zh-CN" altLang="en-US" sz="7200" dirty="0">
                <a:solidFill>
                  <a:schemeClr val="bg1"/>
                </a:solidFill>
                <a:latin typeface="思源黑体 Heavy" panose="020B0A00000000000000" pitchFamily="34" charset="-122"/>
                <a:ea typeface="思源黑体 Heavy" panose="020B0A00000000000000" pitchFamily="34" charset="-122"/>
              </a:rPr>
              <a:t>感谢观看</a:t>
            </a:r>
          </a:p>
        </p:txBody>
      </p:sp>
      <p:sp>
        <p:nvSpPr>
          <p:cNvPr id="23" name="矩形: 圆角 22">
            <a:extLst>
              <a:ext uri="{FF2B5EF4-FFF2-40B4-BE49-F238E27FC236}">
                <a16:creationId xmlns:a16="http://schemas.microsoft.com/office/drawing/2014/main" id="{F0EFC13D-964E-43F9-B816-BFEDB96B9613}"/>
              </a:ext>
            </a:extLst>
          </p:cNvPr>
          <p:cNvSpPr/>
          <p:nvPr/>
        </p:nvSpPr>
        <p:spPr>
          <a:xfrm>
            <a:off x="981132" y="4479798"/>
            <a:ext cx="2052354" cy="461664"/>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文本框 25">
            <a:extLst>
              <a:ext uri="{FF2B5EF4-FFF2-40B4-BE49-F238E27FC236}">
                <a16:creationId xmlns:a16="http://schemas.microsoft.com/office/drawing/2014/main" id="{32956779-64CC-4B65-9E94-27B8D017436E}"/>
              </a:ext>
            </a:extLst>
          </p:cNvPr>
          <p:cNvSpPr txBox="1"/>
          <p:nvPr/>
        </p:nvSpPr>
        <p:spPr>
          <a:xfrm>
            <a:off x="975689" y="4510574"/>
            <a:ext cx="2063240" cy="400110"/>
          </a:xfrm>
          <a:prstGeom prst="rect">
            <a:avLst/>
          </a:prstGeom>
          <a:noFill/>
        </p:spPr>
        <p:txBody>
          <a:bodyPr wrap="square" rtlCol="0">
            <a:spAutoFit/>
          </a:bodyPr>
          <a:lstStyle/>
          <a:p>
            <a:pPr algn="ctr"/>
            <a:r>
              <a:rPr lang="zh-CN" altLang="en-US" sz="2000" b="1" dirty="0">
                <a:solidFill>
                  <a:schemeClr val="bg1"/>
                </a:solidFill>
                <a:latin typeface="思源黑体 CN Regular" panose="020B0500000000000000" pitchFamily="34" charset="-122"/>
                <a:ea typeface="思源黑体 CN Regular" panose="020B0500000000000000" pitchFamily="34" charset="-122"/>
              </a:rPr>
              <a:t>汇报人</a:t>
            </a:r>
            <a:r>
              <a:rPr lang="zh-CN" altLang="en-US" sz="2000" dirty="0">
                <a:solidFill>
                  <a:schemeClr val="bg1"/>
                </a:solidFill>
                <a:latin typeface="思源黑体 CN Regular" panose="020B0500000000000000" pitchFamily="34" charset="-122"/>
                <a:ea typeface="思源黑体 CN Regular" panose="020B0500000000000000" pitchFamily="34" charset="-122"/>
              </a:rPr>
              <a:t>：</a:t>
            </a:r>
            <a:r>
              <a:rPr lang="en-US" altLang="zh-CN" sz="2000" b="1" dirty="0">
                <a:solidFill>
                  <a:schemeClr val="bg1"/>
                </a:solidFill>
                <a:latin typeface="思源黑体 CN Regular" panose="020B0500000000000000" pitchFamily="34" charset="-122"/>
                <a:ea typeface="思源黑体 CN Regular" panose="020B0500000000000000" pitchFamily="34" charset="-122"/>
              </a:rPr>
              <a:t>Y </a:t>
            </a:r>
            <a:r>
              <a:rPr lang="en-US" altLang="zh-CN" sz="2000" b="1" dirty="0" err="1">
                <a:solidFill>
                  <a:schemeClr val="bg1"/>
                </a:solidFill>
                <a:latin typeface="思源黑体 CN Regular" panose="020B0500000000000000" pitchFamily="34" charset="-122"/>
                <a:ea typeface="思源黑体 CN Regular" panose="020B0500000000000000" pitchFamily="34" charset="-122"/>
              </a:rPr>
              <a:t>Y</a:t>
            </a:r>
            <a:r>
              <a:rPr lang="en-US" altLang="zh-CN" sz="2000" b="1" dirty="0">
                <a:solidFill>
                  <a:schemeClr val="bg1"/>
                </a:solidFill>
                <a:latin typeface="思源黑体 CN Regular" panose="020B0500000000000000" pitchFamily="34" charset="-122"/>
                <a:ea typeface="思源黑体 CN Regular" panose="020B0500000000000000" pitchFamily="34" charset="-122"/>
              </a:rPr>
              <a:t> u e</a:t>
            </a:r>
            <a:endParaRPr lang="zh-CN" altLang="en-US" sz="20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0" name="文本框 29">
            <a:extLst>
              <a:ext uri="{FF2B5EF4-FFF2-40B4-BE49-F238E27FC236}">
                <a16:creationId xmlns:a16="http://schemas.microsoft.com/office/drawing/2014/main" id="{CD633449-32B4-42E1-8369-5F6B91FFC9B8}"/>
              </a:ext>
            </a:extLst>
          </p:cNvPr>
          <p:cNvSpPr txBox="1"/>
          <p:nvPr/>
        </p:nvSpPr>
        <p:spPr>
          <a:xfrm>
            <a:off x="811893" y="3405327"/>
            <a:ext cx="4763407" cy="369332"/>
          </a:xfrm>
          <a:prstGeom prst="rect">
            <a:avLst/>
          </a:prstGeom>
          <a:noFill/>
        </p:spPr>
        <p:txBody>
          <a:bodyPr wrap="square" rtlCol="0">
            <a:spAutoFit/>
          </a:bodyPr>
          <a:lstStyle/>
          <a:p>
            <a:pPr algn="dist"/>
            <a:r>
              <a:rPr lang="en-US" altLang="zh-CN" b="1" dirty="0">
                <a:solidFill>
                  <a:srgbClr val="02B935"/>
                </a:solidFill>
                <a:latin typeface="思源黑体 CN Regular" panose="020B0500000000000000" pitchFamily="34" charset="-122"/>
                <a:ea typeface="思源黑体 CN Regular" panose="020B0500000000000000" pitchFamily="34" charset="-122"/>
              </a:rPr>
              <a:t>THANK  </a:t>
            </a:r>
            <a:r>
              <a:rPr lang="en-US" altLang="zh-CN" b="1" dirty="0">
                <a:solidFill>
                  <a:schemeClr val="bg1"/>
                </a:solidFill>
                <a:latin typeface="思源黑体 CN Regular" panose="020B0500000000000000" pitchFamily="34" charset="-122"/>
                <a:ea typeface="思源黑体 CN Regular" panose="020B0500000000000000" pitchFamily="34" charset="-122"/>
              </a:rPr>
              <a:t>YOU  FOR   WATCHING</a:t>
            </a:r>
            <a:endParaRPr lang="zh-CN" altLang="en-US" b="1" dirty="0">
              <a:solidFill>
                <a:schemeClr val="bg1"/>
              </a:solidFill>
              <a:latin typeface="思源黑体 CN Regular" panose="020B0500000000000000" pitchFamily="34" charset="-122"/>
              <a:ea typeface="思源黑体 CN Regular" panose="020B0500000000000000" pitchFamily="34" charset="-122"/>
            </a:endParaRPr>
          </a:p>
        </p:txBody>
      </p:sp>
      <p:sp>
        <p:nvSpPr>
          <p:cNvPr id="32" name="矩形: 圆角 31">
            <a:extLst>
              <a:ext uri="{FF2B5EF4-FFF2-40B4-BE49-F238E27FC236}">
                <a16:creationId xmlns:a16="http://schemas.microsoft.com/office/drawing/2014/main" id="{04E0A7DF-7C65-48CC-BD00-7B57F996EB63}"/>
              </a:ext>
            </a:extLst>
          </p:cNvPr>
          <p:cNvSpPr/>
          <p:nvPr/>
        </p:nvSpPr>
        <p:spPr>
          <a:xfrm>
            <a:off x="3360056" y="4479798"/>
            <a:ext cx="2794671" cy="461664"/>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文本框 32">
            <a:extLst>
              <a:ext uri="{FF2B5EF4-FFF2-40B4-BE49-F238E27FC236}">
                <a16:creationId xmlns:a16="http://schemas.microsoft.com/office/drawing/2014/main" id="{6AC1A797-5757-4FF8-81DE-61FCA571B3C1}"/>
              </a:ext>
            </a:extLst>
          </p:cNvPr>
          <p:cNvSpPr txBox="1"/>
          <p:nvPr/>
        </p:nvSpPr>
        <p:spPr>
          <a:xfrm>
            <a:off x="3410856" y="4510574"/>
            <a:ext cx="2794671" cy="400110"/>
          </a:xfrm>
          <a:prstGeom prst="rect">
            <a:avLst/>
          </a:prstGeom>
          <a:noFill/>
        </p:spPr>
        <p:txBody>
          <a:bodyPr wrap="square" rtlCol="0">
            <a:spAutoFit/>
          </a:bodyPr>
          <a:lstStyle/>
          <a:p>
            <a:r>
              <a:rPr lang="zh-CN" altLang="en-US" sz="2000" b="1" dirty="0">
                <a:solidFill>
                  <a:schemeClr val="bg1"/>
                </a:solidFill>
                <a:latin typeface="思源黑体 CN Regular" panose="020B0500000000000000" pitchFamily="34" charset="-122"/>
                <a:ea typeface="思源黑体 CN Regular" panose="020B0500000000000000" pitchFamily="34" charset="-122"/>
              </a:rPr>
              <a:t>汇报时间</a:t>
            </a:r>
            <a:r>
              <a:rPr lang="zh-CN" altLang="en-US" sz="2000" dirty="0">
                <a:solidFill>
                  <a:schemeClr val="bg1"/>
                </a:solidFill>
                <a:latin typeface="思源黑体 CN Regular" panose="020B0500000000000000" pitchFamily="34" charset="-122"/>
                <a:ea typeface="思源黑体 CN Regular" panose="020B0500000000000000" pitchFamily="34" charset="-122"/>
              </a:rPr>
              <a:t>：</a:t>
            </a:r>
            <a:r>
              <a:rPr lang="en-US" altLang="zh-CN" sz="2000" b="1" dirty="0">
                <a:solidFill>
                  <a:schemeClr val="bg1"/>
                </a:solidFill>
                <a:latin typeface="思源黑体 CN Regular" panose="020B0500000000000000" pitchFamily="34" charset="-122"/>
                <a:ea typeface="思源黑体 CN Regular" panose="020B0500000000000000" pitchFamily="34" charset="-122"/>
              </a:rPr>
              <a:t>20XX</a:t>
            </a:r>
            <a:r>
              <a:rPr lang="zh-CN" altLang="en-US" sz="2000" b="1" dirty="0">
                <a:solidFill>
                  <a:schemeClr val="bg1"/>
                </a:solidFill>
                <a:latin typeface="思源黑体 CN Regular" panose="020B0500000000000000" pitchFamily="34" charset="-122"/>
                <a:ea typeface="思源黑体 CN Regular" panose="020B0500000000000000" pitchFamily="34" charset="-122"/>
              </a:rPr>
              <a:t>年</a:t>
            </a:r>
          </a:p>
        </p:txBody>
      </p:sp>
      <p:sp>
        <p:nvSpPr>
          <p:cNvPr id="34" name="文本框 33">
            <a:extLst>
              <a:ext uri="{FF2B5EF4-FFF2-40B4-BE49-F238E27FC236}">
                <a16:creationId xmlns:a16="http://schemas.microsoft.com/office/drawing/2014/main" id="{E35027BD-18AD-4BA3-B9D4-0ED8F3AB92B4}"/>
              </a:ext>
            </a:extLst>
          </p:cNvPr>
          <p:cNvSpPr txBox="1"/>
          <p:nvPr/>
        </p:nvSpPr>
        <p:spPr>
          <a:xfrm>
            <a:off x="899788" y="5031790"/>
            <a:ext cx="7393312" cy="423321"/>
          </a:xfrm>
          <a:prstGeom prst="rect">
            <a:avLst/>
          </a:prstGeom>
          <a:noFill/>
        </p:spPr>
        <p:txBody>
          <a:bodyPr wrap="square" rtlCol="0">
            <a:spAutoFit/>
          </a:bodyPr>
          <a:lstStyle/>
          <a:p>
            <a:pPr algn="dist">
              <a:lnSpc>
                <a:spcPct val="150000"/>
              </a:lnSpc>
            </a:pP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Lorem ipsum dolor sit amet, consectetuer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adipiscing</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congue</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r>
              <a:rPr lang="en-US" altLang="zh-CN" sz="1600" b="1" dirty="0" err="1">
                <a:solidFill>
                  <a:schemeClr val="bg1">
                    <a:lumMod val="50000"/>
                  </a:schemeClr>
                </a:solidFill>
                <a:latin typeface="思源黑体 CN Regular" panose="020B0500000000000000" pitchFamily="34" charset="-122"/>
                <a:ea typeface="思源黑体 CN Regular" panose="020B0500000000000000" pitchFamily="34" charset="-122"/>
              </a:rPr>
              <a:t>massa</a:t>
            </a:r>
            <a:r>
              <a:rPr lang="en-US" altLang="zh-CN" sz="1600" b="1" dirty="0">
                <a:solidFill>
                  <a:schemeClr val="bg1">
                    <a:lumMod val="50000"/>
                  </a:schemeClr>
                </a:solidFill>
                <a:latin typeface="思源黑体 CN Regular" panose="020B0500000000000000" pitchFamily="34" charset="-122"/>
                <a:ea typeface="思源黑体 CN Regular" panose="020B0500000000000000" pitchFamily="34" charset="-122"/>
              </a:rPr>
              <a:t>. </a:t>
            </a:r>
            <a:endParaRPr lang="zh-CN" altLang="en-US" sz="1600" b="1" dirty="0">
              <a:solidFill>
                <a:schemeClr val="bg1">
                  <a:lumMod val="50000"/>
                </a:schemeClr>
              </a:solidFill>
              <a:latin typeface="思源黑体 CN Regular" panose="020B0500000000000000" pitchFamily="34" charset="-122"/>
              <a:ea typeface="思源黑体 CN Regular" panose="020B0500000000000000" pitchFamily="34" charset="-122"/>
            </a:endParaRPr>
          </a:p>
        </p:txBody>
      </p:sp>
      <p:sp>
        <p:nvSpPr>
          <p:cNvPr id="36" name="矩形: 圆角 35">
            <a:extLst>
              <a:ext uri="{FF2B5EF4-FFF2-40B4-BE49-F238E27FC236}">
                <a16:creationId xmlns:a16="http://schemas.microsoft.com/office/drawing/2014/main" id="{68CDDAE4-643F-4469-992E-F06C6A2B0193}"/>
              </a:ext>
            </a:extLst>
          </p:cNvPr>
          <p:cNvSpPr/>
          <p:nvPr/>
        </p:nvSpPr>
        <p:spPr>
          <a:xfrm>
            <a:off x="2365180" y="2049084"/>
            <a:ext cx="1678039" cy="19304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文本框 36">
            <a:extLst>
              <a:ext uri="{FF2B5EF4-FFF2-40B4-BE49-F238E27FC236}">
                <a16:creationId xmlns:a16="http://schemas.microsoft.com/office/drawing/2014/main" id="{3BDD1EDB-0F6E-4850-846C-FC252C5F3583}"/>
              </a:ext>
            </a:extLst>
          </p:cNvPr>
          <p:cNvSpPr txBox="1"/>
          <p:nvPr/>
        </p:nvSpPr>
        <p:spPr>
          <a:xfrm>
            <a:off x="774481" y="1565481"/>
            <a:ext cx="3205198" cy="830997"/>
          </a:xfrm>
          <a:prstGeom prst="rect">
            <a:avLst/>
          </a:prstGeom>
          <a:noFill/>
        </p:spPr>
        <p:txBody>
          <a:bodyPr wrap="square" rtlCol="0">
            <a:spAutoFit/>
          </a:bodyPr>
          <a:lstStyle/>
          <a:p>
            <a:pPr algn="dist"/>
            <a:r>
              <a:rPr lang="zh-CN" altLang="en-US" sz="4800" b="1" i="1" dirty="0">
                <a:solidFill>
                  <a:schemeClr val="bg1">
                    <a:lumMod val="95000"/>
                  </a:schemeClr>
                </a:solidFill>
                <a:latin typeface="思源黑体 CN Regular" panose="020B0500000000000000" pitchFamily="34" charset="-122"/>
                <a:ea typeface="思源黑体 CN Regular" panose="020B0500000000000000" pitchFamily="34" charset="-122"/>
              </a:rPr>
              <a:t>黑</a:t>
            </a:r>
            <a:r>
              <a:rPr lang="zh-CN" altLang="en-US" sz="4800" b="1" i="1" dirty="0">
                <a:solidFill>
                  <a:srgbClr val="02B935"/>
                </a:solidFill>
                <a:latin typeface="思源黑体 CN Regular" panose="020B0500000000000000" pitchFamily="34" charset="-122"/>
                <a:ea typeface="思源黑体 CN Regular" panose="020B0500000000000000" pitchFamily="34" charset="-122"/>
              </a:rPr>
              <a:t>绿</a:t>
            </a:r>
            <a:r>
              <a:rPr lang="zh-CN" altLang="en-US" sz="4800" b="1" i="1" dirty="0">
                <a:solidFill>
                  <a:schemeClr val="bg1">
                    <a:lumMod val="95000"/>
                  </a:schemeClr>
                </a:solidFill>
                <a:latin typeface="思源黑体 CN Regular" panose="020B0500000000000000" pitchFamily="34" charset="-122"/>
                <a:ea typeface="思源黑体 CN Regular" panose="020B0500000000000000" pitchFamily="34" charset="-122"/>
              </a:rPr>
              <a:t>撞色</a:t>
            </a:r>
          </a:p>
        </p:txBody>
      </p:sp>
      <p:sp>
        <p:nvSpPr>
          <p:cNvPr id="39" name="弧形 38">
            <a:extLst>
              <a:ext uri="{FF2B5EF4-FFF2-40B4-BE49-F238E27FC236}">
                <a16:creationId xmlns:a16="http://schemas.microsoft.com/office/drawing/2014/main" id="{EACEFBD3-7372-4B01-8350-51FF93A1AE79}"/>
              </a:ext>
            </a:extLst>
          </p:cNvPr>
          <p:cNvSpPr/>
          <p:nvPr/>
        </p:nvSpPr>
        <p:spPr>
          <a:xfrm>
            <a:off x="3224236" y="1387003"/>
            <a:ext cx="1436664" cy="771663"/>
          </a:xfrm>
          <a:prstGeom prst="arc">
            <a:avLst>
              <a:gd name="adj1" fmla="val 11850442"/>
              <a:gd name="adj2" fmla="val 3621070"/>
            </a:avLst>
          </a:prstGeom>
          <a:ln w="1905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星形: 四角 39">
            <a:extLst>
              <a:ext uri="{FF2B5EF4-FFF2-40B4-BE49-F238E27FC236}">
                <a16:creationId xmlns:a16="http://schemas.microsoft.com/office/drawing/2014/main" id="{F4ECAF9B-6CF1-499D-8645-C7ECE7DB1688}"/>
              </a:ext>
            </a:extLst>
          </p:cNvPr>
          <p:cNvSpPr/>
          <p:nvPr/>
        </p:nvSpPr>
        <p:spPr>
          <a:xfrm>
            <a:off x="4257027" y="1324407"/>
            <a:ext cx="294405" cy="307487"/>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1" name="星形: 四角 40">
            <a:extLst>
              <a:ext uri="{FF2B5EF4-FFF2-40B4-BE49-F238E27FC236}">
                <a16:creationId xmlns:a16="http://schemas.microsoft.com/office/drawing/2014/main" id="{F682243B-2E90-480B-9100-44C8EA13130C}"/>
              </a:ext>
            </a:extLst>
          </p:cNvPr>
          <p:cNvSpPr/>
          <p:nvPr/>
        </p:nvSpPr>
        <p:spPr>
          <a:xfrm>
            <a:off x="4489068" y="1236178"/>
            <a:ext cx="139242" cy="145429"/>
          </a:xfrm>
          <a:prstGeom prst="star4">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矩形: 圆角 41">
            <a:extLst>
              <a:ext uri="{FF2B5EF4-FFF2-40B4-BE49-F238E27FC236}">
                <a16:creationId xmlns:a16="http://schemas.microsoft.com/office/drawing/2014/main" id="{17A7974F-F4BE-4EE4-BD30-5005125B0CC2}"/>
              </a:ext>
            </a:extLst>
          </p:cNvPr>
          <p:cNvSpPr/>
          <p:nvPr/>
        </p:nvSpPr>
        <p:spPr>
          <a:xfrm>
            <a:off x="919727" y="827922"/>
            <a:ext cx="1665186" cy="32068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Heavy" panose="020B0A00000000000000" pitchFamily="34" charset="-122"/>
              <a:ea typeface="思源黑体 Heavy" panose="020B0A00000000000000" pitchFamily="34" charset="-122"/>
              <a:sym typeface="思源黑体 CN Regular" panose="020B0500000000000000" pitchFamily="34" charset="-122"/>
            </a:endParaRPr>
          </a:p>
        </p:txBody>
      </p:sp>
      <p:sp>
        <p:nvSpPr>
          <p:cNvPr id="43" name="文本框 42">
            <a:extLst>
              <a:ext uri="{FF2B5EF4-FFF2-40B4-BE49-F238E27FC236}">
                <a16:creationId xmlns:a16="http://schemas.microsoft.com/office/drawing/2014/main" id="{68FB5A23-470C-45A0-9DEA-6EB55A14F9B2}"/>
              </a:ext>
            </a:extLst>
          </p:cNvPr>
          <p:cNvSpPr txBox="1"/>
          <p:nvPr/>
        </p:nvSpPr>
        <p:spPr>
          <a:xfrm>
            <a:off x="899489" y="818985"/>
            <a:ext cx="1705663" cy="338554"/>
          </a:xfrm>
          <a:prstGeom prst="rect">
            <a:avLst/>
          </a:prstGeom>
          <a:noFill/>
        </p:spPr>
        <p:txBody>
          <a:bodyPr wrap="square" rtlCol="0">
            <a:spAutoFit/>
          </a:bodyPr>
          <a:lstStyle/>
          <a:p>
            <a:pPr algn="dist"/>
            <a:r>
              <a:rPr lang="en-US" altLang="zh-CN" sz="1600" dirty="0">
                <a:solidFill>
                  <a:schemeClr val="bg1"/>
                </a:solidFill>
                <a:latin typeface="思源黑体 Heavy" panose="020B0A00000000000000" pitchFamily="34" charset="-122"/>
                <a:ea typeface="思源黑体 Heavy" panose="020B0A00000000000000" pitchFamily="34" charset="-122"/>
              </a:rPr>
              <a:t> YOUR LOGO </a:t>
            </a:r>
            <a:endParaRPr lang="zh-CN" altLang="en-US" sz="1600" dirty="0">
              <a:solidFill>
                <a:schemeClr val="bg1"/>
              </a:solidFill>
              <a:latin typeface="思源黑体 Heavy" panose="020B0A00000000000000" pitchFamily="34" charset="-122"/>
              <a:ea typeface="思源黑体 Heavy" panose="020B0A00000000000000" pitchFamily="34" charset="-122"/>
            </a:endParaRPr>
          </a:p>
        </p:txBody>
      </p:sp>
    </p:spTree>
    <p:extLst>
      <p:ext uri="{BB962C8B-B14F-4D97-AF65-F5344CB8AC3E}">
        <p14:creationId xmlns:p14="http://schemas.microsoft.com/office/powerpoint/2010/main" val="38078108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1029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476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863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250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780700"/>
            <a:ext cx="1274600"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mj-ea"/>
                <a:ea typeface="+mj-ea"/>
              </a:rPr>
              <a:t>YYue</a:t>
            </a:r>
            <a:endParaRPr lang="zh-CN" altLang="en-US" sz="2800" dirty="0">
              <a:gradFill>
                <a:gsLst>
                  <a:gs pos="0">
                    <a:schemeClr val="bg1"/>
                  </a:gs>
                  <a:gs pos="100000">
                    <a:srgbClr val="00FFFF"/>
                  </a:gs>
                </a:gsLst>
                <a:lin ang="2700000" scaled="1"/>
              </a:gradFill>
              <a:latin typeface="+mj-ea"/>
              <a:ea typeface="+mj-ea"/>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980748"/>
            <a:ext cx="1866500" cy="261610"/>
          </a:xfrm>
          <a:prstGeom prst="rect">
            <a:avLst/>
          </a:prstGeom>
          <a:noFill/>
        </p:spPr>
        <p:txBody>
          <a:bodyPr wrap="square" rtlCol="0">
            <a:spAutoFit/>
          </a:bodyPr>
          <a:lstStyle/>
          <a:p>
            <a:r>
              <a:rPr lang="en-US" altLang="zh-CN" sz="1100" spc="600" dirty="0">
                <a:solidFill>
                  <a:srgbClr val="FFFED8">
                    <a:alpha val="22000"/>
                  </a:srgbClr>
                </a:solidFill>
              </a:rPr>
              <a:t>Yue  </a:t>
            </a:r>
            <a:r>
              <a:rPr lang="en-US" altLang="zh-CN" sz="1100" spc="600" dirty="0" err="1">
                <a:solidFill>
                  <a:srgbClr val="FFFED8">
                    <a:alpha val="22000"/>
                  </a:srgbClr>
                </a:solidFill>
              </a:rPr>
              <a:t>yue</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354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WPS</a:t>
            </a:r>
            <a:r>
              <a:rPr lang="zh-CN" altLang="en-US" spc="100" dirty="0">
                <a:gradFill>
                  <a:gsLst>
                    <a:gs pos="0">
                      <a:schemeClr val="bg1"/>
                    </a:gs>
                    <a:gs pos="100000">
                      <a:srgbClr val="00FFFF"/>
                    </a:gs>
                  </a:gsLst>
                  <a:lin ang="2700000" scaled="1"/>
                </a:gradFill>
              </a:rPr>
              <a:t>签约设计师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73803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模板设计师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2122051"/>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15989" y="2670287"/>
            <a:ext cx="2812700"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mint-choco09</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80FEC33A-4953-4B0E-B371-F5917D125B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1356" y="700342"/>
            <a:ext cx="1820223" cy="182191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66AA6B8-57D5-2739-8B63-BBC48F5AB9AB}"/>
              </a:ext>
            </a:extLst>
          </p:cNvPr>
          <p:cNvSpPr/>
          <p:nvPr/>
        </p:nvSpPr>
        <p:spPr>
          <a:xfrm>
            <a:off x="695325" y="5110052"/>
            <a:ext cx="3820277"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Yyue</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6A23F64-DC6F-C095-247F-A280D8B0A97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833855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2ADF4F7-7C49-43CE-9485-E16FD3A688E0}"/>
              </a:ext>
            </a:extLst>
          </p:cNvPr>
          <p:cNvPicPr>
            <a:picLocks noChangeAspect="1"/>
          </p:cNvPicPr>
          <p:nvPr/>
        </p:nvPicPr>
        <p:blipFill>
          <a:blip r:embed="rId3" cstate="screen">
            <a:duotone>
              <a:prstClr val="black"/>
              <a:schemeClr val="tx1">
                <a:lumMod val="95000"/>
                <a:lumOff val="5000"/>
                <a:tint val="45000"/>
                <a:satMod val="400000"/>
              </a:schemeClr>
            </a:duotone>
            <a:alphaModFix amt="35000"/>
            <a:extLst>
              <a:ext uri="{28A0092B-C50C-407E-A947-70E740481C1C}">
                <a14:useLocalDpi xmlns:a14="http://schemas.microsoft.com/office/drawing/2010/main"/>
              </a:ext>
            </a:extLst>
          </a:blip>
          <a:stretch>
            <a:fillRect/>
          </a:stretch>
        </p:blipFill>
        <p:spPr>
          <a:xfrm>
            <a:off x="7239000" y="421606"/>
            <a:ext cx="4952999" cy="6436394"/>
          </a:xfrm>
          <a:prstGeom prst="rect">
            <a:avLst/>
          </a:prstGeom>
        </p:spPr>
      </p:pic>
      <p:sp>
        <p:nvSpPr>
          <p:cNvPr id="8" name="文本框 7">
            <a:extLst>
              <a:ext uri="{FF2B5EF4-FFF2-40B4-BE49-F238E27FC236}">
                <a16:creationId xmlns:a16="http://schemas.microsoft.com/office/drawing/2014/main" id="{B4701B58-0C7E-4D64-8EF0-123055BDD86D}"/>
              </a:ext>
            </a:extLst>
          </p:cNvPr>
          <p:cNvSpPr txBox="1"/>
          <p:nvPr/>
        </p:nvSpPr>
        <p:spPr>
          <a:xfrm>
            <a:off x="-203200" y="1655856"/>
            <a:ext cx="3612043" cy="2646878"/>
          </a:xfrm>
          <a:prstGeom prst="rect">
            <a:avLst/>
          </a:prstGeom>
          <a:noFill/>
        </p:spPr>
        <p:txBody>
          <a:bodyPr wrap="square" rtlCol="0">
            <a:spAutoFit/>
          </a:bodyPr>
          <a:lstStyle/>
          <a:p>
            <a:pPr algn="ctr"/>
            <a:r>
              <a:rPr lang="en-US" altLang="zh-CN" sz="16600" dirty="0">
                <a:ln w="15875">
                  <a:noFill/>
                </a:ln>
                <a:solidFill>
                  <a:schemeClr val="bg1"/>
                </a:solidFill>
                <a:latin typeface="思源黑体 Heavy" panose="020B0A00000000000000" pitchFamily="34" charset="-122"/>
                <a:ea typeface="思源黑体 Heavy" panose="020B0A00000000000000" pitchFamily="34" charset="-122"/>
              </a:rPr>
              <a:t>0</a:t>
            </a:r>
            <a:r>
              <a:rPr lang="en-US" altLang="zh-CN" sz="16600" dirty="0">
                <a:ln w="15875">
                  <a:noFill/>
                </a:ln>
                <a:solidFill>
                  <a:srgbClr val="01BC3B"/>
                </a:solidFill>
                <a:latin typeface="思源黑体 Heavy" panose="020B0A00000000000000" pitchFamily="34" charset="-122"/>
                <a:ea typeface="思源黑体 Heavy" panose="020B0A00000000000000" pitchFamily="34" charset="-122"/>
              </a:rPr>
              <a:t>1</a:t>
            </a:r>
            <a:endParaRPr lang="zh-CN" altLang="en-US" sz="16600" dirty="0">
              <a:ln w="15875">
                <a:noFill/>
              </a:ln>
              <a:solidFill>
                <a:srgbClr val="01BC3B"/>
              </a:solidFill>
              <a:latin typeface="思源黑体 Heavy" panose="020B0A00000000000000" pitchFamily="34" charset="-122"/>
              <a:ea typeface="思源黑体 Heavy" panose="020B0A00000000000000" pitchFamily="34" charset="-122"/>
            </a:endParaRPr>
          </a:p>
        </p:txBody>
      </p:sp>
      <p:sp>
        <p:nvSpPr>
          <p:cNvPr id="9" name="文本框 8">
            <a:extLst>
              <a:ext uri="{FF2B5EF4-FFF2-40B4-BE49-F238E27FC236}">
                <a16:creationId xmlns:a16="http://schemas.microsoft.com/office/drawing/2014/main" id="{0B4FB3F8-2E21-48CE-A9E4-BE24EBD0D162}"/>
              </a:ext>
            </a:extLst>
          </p:cNvPr>
          <p:cNvSpPr txBox="1"/>
          <p:nvPr/>
        </p:nvSpPr>
        <p:spPr>
          <a:xfrm>
            <a:off x="2760783" y="2627296"/>
            <a:ext cx="5278318" cy="830997"/>
          </a:xfrm>
          <a:prstGeom prst="rect">
            <a:avLst/>
          </a:prstGeom>
          <a:noFill/>
        </p:spPr>
        <p:txBody>
          <a:bodyPr wrap="square" rtlCol="0">
            <a:spAutoFit/>
          </a:bodyPr>
          <a:lstStyle/>
          <a:p>
            <a:pPr algn="ctr"/>
            <a:r>
              <a:rPr lang="zh-CN" altLang="en-US" sz="4800" b="1" dirty="0">
                <a:solidFill>
                  <a:srgbClr val="01BC3B"/>
                </a:solidFill>
                <a:latin typeface="思源黑体 CN Regular" panose="020B0500000000000000" pitchFamily="34" charset="-122"/>
                <a:ea typeface="思源黑体 CN Regular" panose="020B0500000000000000" pitchFamily="34" charset="-122"/>
              </a:rPr>
              <a:t>工 作 </a:t>
            </a:r>
            <a:r>
              <a:rPr lang="zh-CN" altLang="en-US" sz="4800" b="1" dirty="0">
                <a:solidFill>
                  <a:schemeClr val="bg1"/>
                </a:solidFill>
                <a:latin typeface="思源黑体 CN Regular" panose="020B0500000000000000" pitchFamily="34" charset="-122"/>
                <a:ea typeface="思源黑体 CN Regular" panose="020B0500000000000000" pitchFamily="34" charset="-122"/>
              </a:rPr>
              <a:t>内 容 回 顾</a:t>
            </a:r>
          </a:p>
        </p:txBody>
      </p:sp>
      <p:sp>
        <p:nvSpPr>
          <p:cNvPr id="10" name="弧形 9">
            <a:extLst>
              <a:ext uri="{FF2B5EF4-FFF2-40B4-BE49-F238E27FC236}">
                <a16:creationId xmlns:a16="http://schemas.microsoft.com/office/drawing/2014/main" id="{ADA9C5A8-69A2-4A55-A60E-AE618FED135D}"/>
              </a:ext>
            </a:extLst>
          </p:cNvPr>
          <p:cNvSpPr/>
          <p:nvPr/>
        </p:nvSpPr>
        <p:spPr>
          <a:xfrm>
            <a:off x="1854200" y="1887597"/>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星形: 四角 10">
            <a:extLst>
              <a:ext uri="{FF2B5EF4-FFF2-40B4-BE49-F238E27FC236}">
                <a16:creationId xmlns:a16="http://schemas.microsoft.com/office/drawing/2014/main" id="{C22DA64B-C83A-4EE2-A089-92AF983FFB48}"/>
              </a:ext>
            </a:extLst>
          </p:cNvPr>
          <p:cNvSpPr/>
          <p:nvPr/>
        </p:nvSpPr>
        <p:spPr>
          <a:xfrm>
            <a:off x="2498702" y="1787686"/>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星形: 四角 11">
            <a:extLst>
              <a:ext uri="{FF2B5EF4-FFF2-40B4-BE49-F238E27FC236}">
                <a16:creationId xmlns:a16="http://schemas.microsoft.com/office/drawing/2014/main" id="{6445128B-98D6-4823-BCA0-CE7D731F6D42}"/>
              </a:ext>
            </a:extLst>
          </p:cNvPr>
          <p:cNvSpPr/>
          <p:nvPr/>
        </p:nvSpPr>
        <p:spPr>
          <a:xfrm>
            <a:off x="2834846" y="2035646"/>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a:extLst>
              <a:ext uri="{FF2B5EF4-FFF2-40B4-BE49-F238E27FC236}">
                <a16:creationId xmlns:a16="http://schemas.microsoft.com/office/drawing/2014/main" id="{0A82C1FE-02BF-4C38-870E-FC4F57F71CD6}"/>
              </a:ext>
            </a:extLst>
          </p:cNvPr>
          <p:cNvSpPr txBox="1"/>
          <p:nvPr/>
        </p:nvSpPr>
        <p:spPr>
          <a:xfrm>
            <a:off x="3153259" y="3448870"/>
            <a:ext cx="4555641" cy="396959"/>
          </a:xfrm>
          <a:prstGeom prst="rect">
            <a:avLst/>
          </a:prstGeom>
          <a:noFill/>
        </p:spPr>
        <p:txBody>
          <a:bodyPr wrap="square" rtlCol="0">
            <a:spAutoFit/>
          </a:bodyPr>
          <a:lstStyle/>
          <a:p>
            <a:pPr algn="dist"/>
            <a:r>
              <a:rPr lang="en-US" altLang="zh-CN" sz="2000" b="1" dirty="0">
                <a:solidFill>
                  <a:schemeClr val="bg1"/>
                </a:solidFill>
                <a:latin typeface="思源黑体 CN Regular" panose="020B0500000000000000" pitchFamily="34" charset="-122"/>
                <a:ea typeface="思源黑体 CN Regular" panose="020B0500000000000000" pitchFamily="34" charset="-122"/>
              </a:rPr>
              <a:t>M A R K E T    </a:t>
            </a:r>
            <a:r>
              <a:rPr lang="en-US" altLang="zh-CN" sz="2000" b="1" dirty="0">
                <a:solidFill>
                  <a:srgbClr val="02B935"/>
                </a:solidFill>
                <a:latin typeface="思源黑体 CN Regular" panose="020B0500000000000000" pitchFamily="34" charset="-122"/>
                <a:ea typeface="思源黑体 CN Regular" panose="020B0500000000000000" pitchFamily="34" charset="-122"/>
              </a:rPr>
              <a:t>W O R K    R E P O R T</a:t>
            </a:r>
            <a:endParaRPr lang="zh-CN" altLang="en-US" sz="2000" b="1" dirty="0">
              <a:solidFill>
                <a:srgbClr val="02B935"/>
              </a:solidFill>
              <a:latin typeface="思源黑体 CN Regular" panose="020B0500000000000000" pitchFamily="34" charset="-122"/>
              <a:ea typeface="思源黑体 CN Regular" panose="020B0500000000000000" pitchFamily="34" charset="-122"/>
            </a:endParaRPr>
          </a:p>
        </p:txBody>
      </p:sp>
      <p:grpSp>
        <p:nvGrpSpPr>
          <p:cNvPr id="15" name="组合 14">
            <a:extLst>
              <a:ext uri="{FF2B5EF4-FFF2-40B4-BE49-F238E27FC236}">
                <a16:creationId xmlns:a16="http://schemas.microsoft.com/office/drawing/2014/main" id="{0869A3BF-F553-475B-B71E-FF5BFD69C9FC}"/>
              </a:ext>
            </a:extLst>
          </p:cNvPr>
          <p:cNvGrpSpPr/>
          <p:nvPr/>
        </p:nvGrpSpPr>
        <p:grpSpPr>
          <a:xfrm>
            <a:off x="514081" y="5608544"/>
            <a:ext cx="1251219" cy="732844"/>
            <a:chOff x="10629900" y="309841"/>
            <a:chExt cx="1251219" cy="732844"/>
          </a:xfrm>
        </p:grpSpPr>
        <p:sp>
          <p:nvSpPr>
            <p:cNvPr id="16" name="椭圆 15">
              <a:extLst>
                <a:ext uri="{FF2B5EF4-FFF2-40B4-BE49-F238E27FC236}">
                  <a16:creationId xmlns:a16="http://schemas.microsoft.com/office/drawing/2014/main" id="{ACB57E28-2F9C-4975-99A9-D3B7A16F6110}"/>
                </a:ext>
              </a:extLst>
            </p:cNvPr>
            <p:cNvSpPr/>
            <p:nvPr/>
          </p:nvSpPr>
          <p:spPr>
            <a:xfrm flipH="1">
              <a:off x="11809119" y="30984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FFDBC693-C045-43CC-A3A5-479C01C5ECC3}"/>
                </a:ext>
              </a:extLst>
            </p:cNvPr>
            <p:cNvSpPr/>
            <p:nvPr/>
          </p:nvSpPr>
          <p:spPr>
            <a:xfrm flipH="1">
              <a:off x="11809119" y="64026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543A2ACA-062A-4B2B-AAC7-260B336A00EA}"/>
                </a:ext>
              </a:extLst>
            </p:cNvPr>
            <p:cNvSpPr/>
            <p:nvPr/>
          </p:nvSpPr>
          <p:spPr>
            <a:xfrm flipH="1">
              <a:off x="11809119" y="970685"/>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2CD7B64C-3D60-4DEE-92D0-6C41566333C6}"/>
                </a:ext>
              </a:extLst>
            </p:cNvPr>
            <p:cNvSpPr/>
            <p:nvPr/>
          </p:nvSpPr>
          <p:spPr>
            <a:xfrm flipH="1">
              <a:off x="11514315" y="30984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A8F38ED1-2C88-4062-A297-5B1E270487A4}"/>
                </a:ext>
              </a:extLst>
            </p:cNvPr>
            <p:cNvSpPr/>
            <p:nvPr/>
          </p:nvSpPr>
          <p:spPr>
            <a:xfrm flipH="1">
              <a:off x="11514315" y="64026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E8F9D9E5-6300-4899-A3C9-40B857BB968B}"/>
                </a:ext>
              </a:extLst>
            </p:cNvPr>
            <p:cNvSpPr/>
            <p:nvPr/>
          </p:nvSpPr>
          <p:spPr>
            <a:xfrm flipH="1">
              <a:off x="11514315" y="970685"/>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a:extLst>
                <a:ext uri="{FF2B5EF4-FFF2-40B4-BE49-F238E27FC236}">
                  <a16:creationId xmlns:a16="http://schemas.microsoft.com/office/drawing/2014/main" id="{9CFF297D-D9AA-4F43-846C-D4128D6BE333}"/>
                </a:ext>
              </a:extLst>
            </p:cNvPr>
            <p:cNvSpPr/>
            <p:nvPr/>
          </p:nvSpPr>
          <p:spPr>
            <a:xfrm flipH="1">
              <a:off x="11219510" y="30984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椭圆 22">
              <a:extLst>
                <a:ext uri="{FF2B5EF4-FFF2-40B4-BE49-F238E27FC236}">
                  <a16:creationId xmlns:a16="http://schemas.microsoft.com/office/drawing/2014/main" id="{8FC9DD75-3D05-4EB8-93C3-1F74B030F963}"/>
                </a:ext>
              </a:extLst>
            </p:cNvPr>
            <p:cNvSpPr/>
            <p:nvPr/>
          </p:nvSpPr>
          <p:spPr>
            <a:xfrm flipH="1">
              <a:off x="11219510" y="64026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椭圆 23">
              <a:extLst>
                <a:ext uri="{FF2B5EF4-FFF2-40B4-BE49-F238E27FC236}">
                  <a16:creationId xmlns:a16="http://schemas.microsoft.com/office/drawing/2014/main" id="{DF7077B7-8989-4E55-8247-89FBACEF0090}"/>
                </a:ext>
              </a:extLst>
            </p:cNvPr>
            <p:cNvSpPr/>
            <p:nvPr/>
          </p:nvSpPr>
          <p:spPr>
            <a:xfrm flipH="1">
              <a:off x="11219510" y="970685"/>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椭圆 24">
              <a:extLst>
                <a:ext uri="{FF2B5EF4-FFF2-40B4-BE49-F238E27FC236}">
                  <a16:creationId xmlns:a16="http://schemas.microsoft.com/office/drawing/2014/main" id="{852F6EE3-A0A8-4A34-B0D3-C476AE0FC567}"/>
                </a:ext>
              </a:extLst>
            </p:cNvPr>
            <p:cNvSpPr/>
            <p:nvPr/>
          </p:nvSpPr>
          <p:spPr>
            <a:xfrm flipH="1">
              <a:off x="10924705" y="30984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椭圆 25">
              <a:extLst>
                <a:ext uri="{FF2B5EF4-FFF2-40B4-BE49-F238E27FC236}">
                  <a16:creationId xmlns:a16="http://schemas.microsoft.com/office/drawing/2014/main" id="{580BFFFD-A7C8-481E-B7EE-E01B7A1789C6}"/>
                </a:ext>
              </a:extLst>
            </p:cNvPr>
            <p:cNvSpPr/>
            <p:nvPr/>
          </p:nvSpPr>
          <p:spPr>
            <a:xfrm flipH="1">
              <a:off x="10924705" y="64026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椭圆 26">
              <a:extLst>
                <a:ext uri="{FF2B5EF4-FFF2-40B4-BE49-F238E27FC236}">
                  <a16:creationId xmlns:a16="http://schemas.microsoft.com/office/drawing/2014/main" id="{078AA062-BF48-4B58-A94E-9F84BB5AF54C}"/>
                </a:ext>
              </a:extLst>
            </p:cNvPr>
            <p:cNvSpPr/>
            <p:nvPr/>
          </p:nvSpPr>
          <p:spPr>
            <a:xfrm flipH="1">
              <a:off x="10924705" y="970685"/>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椭圆 27">
              <a:extLst>
                <a:ext uri="{FF2B5EF4-FFF2-40B4-BE49-F238E27FC236}">
                  <a16:creationId xmlns:a16="http://schemas.microsoft.com/office/drawing/2014/main" id="{F2926A8C-9D4C-4189-9AE7-0E7DF964088A}"/>
                </a:ext>
              </a:extLst>
            </p:cNvPr>
            <p:cNvSpPr/>
            <p:nvPr/>
          </p:nvSpPr>
          <p:spPr>
            <a:xfrm flipH="1">
              <a:off x="10629900" y="30984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椭圆 28">
              <a:extLst>
                <a:ext uri="{FF2B5EF4-FFF2-40B4-BE49-F238E27FC236}">
                  <a16:creationId xmlns:a16="http://schemas.microsoft.com/office/drawing/2014/main" id="{C732F76B-CA18-4326-B483-A42C6AD67A17}"/>
                </a:ext>
              </a:extLst>
            </p:cNvPr>
            <p:cNvSpPr/>
            <p:nvPr/>
          </p:nvSpPr>
          <p:spPr>
            <a:xfrm flipH="1">
              <a:off x="10629900" y="64026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椭圆 29">
              <a:extLst>
                <a:ext uri="{FF2B5EF4-FFF2-40B4-BE49-F238E27FC236}">
                  <a16:creationId xmlns:a16="http://schemas.microsoft.com/office/drawing/2014/main" id="{85536AE3-BF90-41CD-88DD-D7161A3BCB17}"/>
                </a:ext>
              </a:extLst>
            </p:cNvPr>
            <p:cNvSpPr/>
            <p:nvPr/>
          </p:nvSpPr>
          <p:spPr>
            <a:xfrm flipH="1">
              <a:off x="10629900" y="970685"/>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2" name="星形: 四角 31">
            <a:extLst>
              <a:ext uri="{FF2B5EF4-FFF2-40B4-BE49-F238E27FC236}">
                <a16:creationId xmlns:a16="http://schemas.microsoft.com/office/drawing/2014/main" id="{C017F8DF-2C6E-4D0E-BD6C-FE71480CA3B4}"/>
              </a:ext>
            </a:extLst>
          </p:cNvPr>
          <p:cNvSpPr/>
          <p:nvPr/>
        </p:nvSpPr>
        <p:spPr>
          <a:xfrm>
            <a:off x="3444710" y="715708"/>
            <a:ext cx="97092" cy="9709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a:extLst>
              <a:ext uri="{FF2B5EF4-FFF2-40B4-BE49-F238E27FC236}">
                <a16:creationId xmlns:a16="http://schemas.microsoft.com/office/drawing/2014/main" id="{5D39F097-5B9D-4FD7-A14C-90424791FD26}"/>
              </a:ext>
            </a:extLst>
          </p:cNvPr>
          <p:cNvSpPr/>
          <p:nvPr/>
        </p:nvSpPr>
        <p:spPr>
          <a:xfrm>
            <a:off x="5504437" y="1475317"/>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星形: 四角 36">
            <a:extLst>
              <a:ext uri="{FF2B5EF4-FFF2-40B4-BE49-F238E27FC236}">
                <a16:creationId xmlns:a16="http://schemas.microsoft.com/office/drawing/2014/main" id="{2A748D7B-0B15-4E57-9905-46598E9E3249}"/>
              </a:ext>
            </a:extLst>
          </p:cNvPr>
          <p:cNvSpPr/>
          <p:nvPr/>
        </p:nvSpPr>
        <p:spPr>
          <a:xfrm>
            <a:off x="6239333" y="1978977"/>
            <a:ext cx="191414" cy="191414"/>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文本框 39">
            <a:extLst>
              <a:ext uri="{FF2B5EF4-FFF2-40B4-BE49-F238E27FC236}">
                <a16:creationId xmlns:a16="http://schemas.microsoft.com/office/drawing/2014/main" id="{4A50458D-79CB-466B-8006-BEB61FD2372D}"/>
              </a:ext>
            </a:extLst>
          </p:cNvPr>
          <p:cNvSpPr txBox="1"/>
          <p:nvPr/>
        </p:nvSpPr>
        <p:spPr>
          <a:xfrm>
            <a:off x="1981997" y="6251584"/>
            <a:ext cx="8228006" cy="381964"/>
          </a:xfrm>
          <a:prstGeom prst="rect">
            <a:avLst/>
          </a:prstGeom>
          <a:noFill/>
        </p:spPr>
        <p:txBody>
          <a:bodyPr wrap="square" rtlCol="0">
            <a:spAutoFit/>
          </a:bodyPr>
          <a:lstStyle/>
          <a:p>
            <a:pPr algn="ct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amet, consectetuer adipiscing elit. Maecenas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congue</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massa. </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41" name="星形: 四角 40">
            <a:extLst>
              <a:ext uri="{FF2B5EF4-FFF2-40B4-BE49-F238E27FC236}">
                <a16:creationId xmlns:a16="http://schemas.microsoft.com/office/drawing/2014/main" id="{69DA03F8-2F60-443A-836A-7488A30D0A0F}"/>
              </a:ext>
            </a:extLst>
          </p:cNvPr>
          <p:cNvSpPr/>
          <p:nvPr/>
        </p:nvSpPr>
        <p:spPr>
          <a:xfrm>
            <a:off x="8039101" y="1006477"/>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星形: 四角 41">
            <a:extLst>
              <a:ext uri="{FF2B5EF4-FFF2-40B4-BE49-F238E27FC236}">
                <a16:creationId xmlns:a16="http://schemas.microsoft.com/office/drawing/2014/main" id="{0ED977AA-D528-4D19-B400-6C4D2A9D5E58}"/>
              </a:ext>
            </a:extLst>
          </p:cNvPr>
          <p:cNvSpPr/>
          <p:nvPr/>
        </p:nvSpPr>
        <p:spPr>
          <a:xfrm>
            <a:off x="10557800" y="907122"/>
            <a:ext cx="191414" cy="191414"/>
          </a:xfrm>
          <a:prstGeom prst="star4">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a:extLst>
              <a:ext uri="{FF2B5EF4-FFF2-40B4-BE49-F238E27FC236}">
                <a16:creationId xmlns:a16="http://schemas.microsoft.com/office/drawing/2014/main" id="{35469462-C911-496B-9E59-69D19DC75AD3}"/>
              </a:ext>
            </a:extLst>
          </p:cNvPr>
          <p:cNvSpPr/>
          <p:nvPr/>
        </p:nvSpPr>
        <p:spPr>
          <a:xfrm>
            <a:off x="11697450" y="1978977"/>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1769697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452C1DCD-D246-491F-BF35-2A91360BF8EB}"/>
              </a:ext>
            </a:extLst>
          </p:cNvPr>
          <p:cNvGrpSpPr/>
          <p:nvPr/>
        </p:nvGrpSpPr>
        <p:grpSpPr>
          <a:xfrm>
            <a:off x="355600" y="500012"/>
            <a:ext cx="378460" cy="218440"/>
            <a:chOff x="419100" y="500012"/>
            <a:chExt cx="378460" cy="218440"/>
          </a:xfrm>
        </p:grpSpPr>
        <p:cxnSp>
          <p:nvCxnSpPr>
            <p:cNvPr id="4" name="直接连接符 3">
              <a:extLst>
                <a:ext uri="{FF2B5EF4-FFF2-40B4-BE49-F238E27FC236}">
                  <a16:creationId xmlns:a16="http://schemas.microsoft.com/office/drawing/2014/main" id="{4D2B48A9-575E-4D79-8D8E-24C4A66E1C31}"/>
                </a:ext>
              </a:extLst>
            </p:cNvPr>
            <p:cNvCxnSpPr>
              <a:cxnSpLocks/>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2FA5F5A4-C991-4D17-9933-41C3C8007032}"/>
                </a:ext>
              </a:extLst>
            </p:cNvPr>
            <p:cNvCxnSpPr>
              <a:cxnSpLocks/>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B62C0CC8-3DFC-40C5-A35F-106DD263F342}"/>
                </a:ext>
              </a:extLst>
            </p:cNvPr>
            <p:cNvCxnSpPr>
              <a:cxnSpLocks/>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sp>
        <p:nvSpPr>
          <p:cNvPr id="8" name="椭圆 7">
            <a:extLst>
              <a:ext uri="{FF2B5EF4-FFF2-40B4-BE49-F238E27FC236}">
                <a16:creationId xmlns:a16="http://schemas.microsoft.com/office/drawing/2014/main" id="{A3F188EB-2224-42B9-8042-98F29B64E3C3}"/>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a:extLst>
              <a:ext uri="{FF2B5EF4-FFF2-40B4-BE49-F238E27FC236}">
                <a16:creationId xmlns:a16="http://schemas.microsoft.com/office/drawing/2014/main" id="{9C97EC03-71B4-4485-B87B-C9217692BD4F}"/>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F302832B-5C6A-491A-9F7A-F8109804965D}"/>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11" name="组合 10">
            <a:extLst>
              <a:ext uri="{FF2B5EF4-FFF2-40B4-BE49-F238E27FC236}">
                <a16:creationId xmlns:a16="http://schemas.microsoft.com/office/drawing/2014/main" id="{903EE77F-336D-4286-8522-F781C984B350}"/>
              </a:ext>
            </a:extLst>
          </p:cNvPr>
          <p:cNvGrpSpPr/>
          <p:nvPr/>
        </p:nvGrpSpPr>
        <p:grpSpPr>
          <a:xfrm>
            <a:off x="5846192" y="408021"/>
            <a:ext cx="1251219" cy="402422"/>
            <a:chOff x="5630292" y="408021"/>
            <a:chExt cx="1251219" cy="402422"/>
          </a:xfrm>
        </p:grpSpPr>
        <p:sp>
          <p:nvSpPr>
            <p:cNvPr id="12" name="椭圆 11">
              <a:extLst>
                <a:ext uri="{FF2B5EF4-FFF2-40B4-BE49-F238E27FC236}">
                  <a16:creationId xmlns:a16="http://schemas.microsoft.com/office/drawing/2014/main" id="{5967B62E-2E23-47CF-BE7E-4D0D5419B54A}"/>
                </a:ext>
              </a:extLst>
            </p:cNvPr>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a:extLst>
                <a:ext uri="{FF2B5EF4-FFF2-40B4-BE49-F238E27FC236}">
                  <a16:creationId xmlns:a16="http://schemas.microsoft.com/office/drawing/2014/main" id="{5D031A94-40EA-4057-A71D-9577B98506E3}"/>
                </a:ext>
              </a:extLst>
            </p:cNvPr>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A87DC3C0-EA19-448E-B9B9-4FB9CDB52B14}"/>
                </a:ext>
              </a:extLst>
            </p:cNvPr>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D0F10C2C-93F6-4F8C-96A2-CBECADC3BBC5}"/>
                </a:ext>
              </a:extLst>
            </p:cNvPr>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BF1997F1-C2D9-474C-BCF2-A2CDD34FDA7F}"/>
                </a:ext>
              </a:extLst>
            </p:cNvPr>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501662A6-4FC4-4F27-AF32-A8727E964C90}"/>
                </a:ext>
              </a:extLst>
            </p:cNvPr>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38E64EE7-48F0-44DB-9E70-DC3A4C17C298}"/>
                </a:ext>
              </a:extLst>
            </p:cNvPr>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E836A3AD-E3A8-4CCB-9E0F-A6B0D0EB1D11}"/>
                </a:ext>
              </a:extLst>
            </p:cNvPr>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5B3D23CC-BBCC-41EE-B526-206644A37B82}"/>
                </a:ext>
              </a:extLst>
            </p:cNvPr>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0DED2DC1-730F-43B2-9EE1-DA6200F17EFC}"/>
                </a:ext>
              </a:extLst>
            </p:cNvPr>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31" name="组合 30">
            <a:extLst>
              <a:ext uri="{FF2B5EF4-FFF2-40B4-BE49-F238E27FC236}">
                <a16:creationId xmlns:a16="http://schemas.microsoft.com/office/drawing/2014/main" id="{77A1C888-5430-4D43-8B25-AEA6CE61EB8C}"/>
              </a:ext>
            </a:extLst>
          </p:cNvPr>
          <p:cNvGrpSpPr/>
          <p:nvPr/>
        </p:nvGrpSpPr>
        <p:grpSpPr>
          <a:xfrm>
            <a:off x="1102385" y="255289"/>
            <a:ext cx="4348836" cy="903325"/>
            <a:chOff x="1102385" y="191789"/>
            <a:chExt cx="4348836" cy="903325"/>
          </a:xfrm>
        </p:grpSpPr>
        <p:sp>
          <p:nvSpPr>
            <p:cNvPr id="2" name="矩形: 圆角 1">
              <a:extLst>
                <a:ext uri="{FF2B5EF4-FFF2-40B4-BE49-F238E27FC236}">
                  <a16:creationId xmlns:a16="http://schemas.microsoft.com/office/drawing/2014/main" id="{DED737D2-2480-44C6-AB58-C5C2890F1144}"/>
                </a:ext>
              </a:extLst>
            </p:cNvPr>
            <p:cNvSpPr/>
            <p:nvPr/>
          </p:nvSpPr>
          <p:spPr>
            <a:xfrm>
              <a:off x="2833971" y="6553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文本框 21">
              <a:extLst>
                <a:ext uri="{FF2B5EF4-FFF2-40B4-BE49-F238E27FC236}">
                  <a16:creationId xmlns:a16="http://schemas.microsoft.com/office/drawing/2014/main" id="{BBA71D83-7DB0-49D1-920A-AFA704371A38}"/>
                </a:ext>
              </a:extLst>
            </p:cNvPr>
            <p:cNvSpPr txBox="1"/>
            <p:nvPr/>
          </p:nvSpPr>
          <p:spPr>
            <a:xfrm>
              <a:off x="1352123" y="1917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内 容 回 顾</a:t>
              </a:r>
            </a:p>
          </p:txBody>
        </p:sp>
        <p:sp>
          <p:nvSpPr>
            <p:cNvPr id="23" name="弧形 22">
              <a:extLst>
                <a:ext uri="{FF2B5EF4-FFF2-40B4-BE49-F238E27FC236}">
                  <a16:creationId xmlns:a16="http://schemas.microsoft.com/office/drawing/2014/main" id="{7E928D4A-FF37-4E2B-97A7-A8727203E6EE}"/>
                </a:ext>
              </a:extLst>
            </p:cNvPr>
            <p:cNvSpPr/>
            <p:nvPr/>
          </p:nvSpPr>
          <p:spPr>
            <a:xfrm rot="14711812">
              <a:off x="1182014" y="2957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星形: 四角 23">
              <a:extLst>
                <a:ext uri="{FF2B5EF4-FFF2-40B4-BE49-F238E27FC236}">
                  <a16:creationId xmlns:a16="http://schemas.microsoft.com/office/drawing/2014/main" id="{3C297C72-0ACB-43BD-8862-862453056DE2}"/>
                </a:ext>
              </a:extLst>
            </p:cNvPr>
            <p:cNvSpPr/>
            <p:nvPr/>
          </p:nvSpPr>
          <p:spPr>
            <a:xfrm rot="13469663">
              <a:off x="1267651" y="7592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星形: 四角 24">
              <a:extLst>
                <a:ext uri="{FF2B5EF4-FFF2-40B4-BE49-F238E27FC236}">
                  <a16:creationId xmlns:a16="http://schemas.microsoft.com/office/drawing/2014/main" id="{50C153EF-7450-411E-85D8-9C157DF0D74B}"/>
                </a:ext>
              </a:extLst>
            </p:cNvPr>
            <p:cNvSpPr/>
            <p:nvPr/>
          </p:nvSpPr>
          <p:spPr>
            <a:xfrm rot="13469663">
              <a:off x="1102385" y="5073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a:extLst>
              <a:ext uri="{FF2B5EF4-FFF2-40B4-BE49-F238E27FC236}">
                <a16:creationId xmlns:a16="http://schemas.microsoft.com/office/drawing/2014/main" id="{AA37A6AF-86C6-4F9C-A38C-BA3906746FF4}"/>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C5612513-6F4E-4489-AD56-F216AFF41A2A}"/>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B735845F-1935-443A-A4E9-712CED78C9CE}"/>
              </a:ext>
            </a:extLst>
          </p:cNvPr>
          <p:cNvCxnSpPr>
            <a:cxnSpLocks/>
          </p:cNvCxnSpPr>
          <p:nvPr/>
        </p:nvCxnSpPr>
        <p:spPr>
          <a:xfrm>
            <a:off x="368956" y="3860432"/>
            <a:ext cx="991804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E3CEDFAD-D8F3-4340-A224-82D15CA3E7C2}"/>
              </a:ext>
            </a:extLst>
          </p:cNvPr>
          <p:cNvGrpSpPr/>
          <p:nvPr/>
        </p:nvGrpSpPr>
        <p:grpSpPr>
          <a:xfrm>
            <a:off x="1683187" y="2362805"/>
            <a:ext cx="723915" cy="708778"/>
            <a:chOff x="859502" y="1995510"/>
            <a:chExt cx="1477076" cy="1446190"/>
          </a:xfrm>
        </p:grpSpPr>
        <p:sp>
          <p:nvSpPr>
            <p:cNvPr id="42" name="任意多边形: 形状 41">
              <a:extLst>
                <a:ext uri="{FF2B5EF4-FFF2-40B4-BE49-F238E27FC236}">
                  <a16:creationId xmlns:a16="http://schemas.microsoft.com/office/drawing/2014/main" id="{0FCE40D4-D289-4808-9265-D6129B46D0D3}"/>
                </a:ext>
              </a:extLst>
            </p:cNvPr>
            <p:cNvSpPr/>
            <p:nvPr/>
          </p:nvSpPr>
          <p:spPr>
            <a:xfrm rot="10800000">
              <a:off x="966849" y="1995510"/>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noFill/>
            <a:ln>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任意多边形: 形状 31">
              <a:extLst>
                <a:ext uri="{FF2B5EF4-FFF2-40B4-BE49-F238E27FC236}">
                  <a16:creationId xmlns:a16="http://schemas.microsoft.com/office/drawing/2014/main" id="{1631B60E-D139-44AE-B286-3FC6895F6875}"/>
                </a:ext>
              </a:extLst>
            </p:cNvPr>
            <p:cNvSpPr/>
            <p:nvPr/>
          </p:nvSpPr>
          <p:spPr>
            <a:xfrm rot="10800000">
              <a:off x="859502" y="2071972"/>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29" name="组合 28">
            <a:extLst>
              <a:ext uri="{FF2B5EF4-FFF2-40B4-BE49-F238E27FC236}">
                <a16:creationId xmlns:a16="http://schemas.microsoft.com/office/drawing/2014/main" id="{BC3283BE-A668-41DA-BE92-1D9646B1D522}"/>
              </a:ext>
            </a:extLst>
          </p:cNvPr>
          <p:cNvGrpSpPr/>
          <p:nvPr/>
        </p:nvGrpSpPr>
        <p:grpSpPr>
          <a:xfrm>
            <a:off x="7081907" y="2362805"/>
            <a:ext cx="731863" cy="708779"/>
            <a:chOff x="6258221" y="1995510"/>
            <a:chExt cx="1493291" cy="1446191"/>
          </a:xfrm>
        </p:grpSpPr>
        <p:sp>
          <p:nvSpPr>
            <p:cNvPr id="43" name="任意多边形: 形状 42">
              <a:extLst>
                <a:ext uri="{FF2B5EF4-FFF2-40B4-BE49-F238E27FC236}">
                  <a16:creationId xmlns:a16="http://schemas.microsoft.com/office/drawing/2014/main" id="{54BD2F87-F714-4BD9-A37A-B21388CF8D3D}"/>
                </a:ext>
              </a:extLst>
            </p:cNvPr>
            <p:cNvSpPr/>
            <p:nvPr/>
          </p:nvSpPr>
          <p:spPr>
            <a:xfrm rot="10800000">
              <a:off x="6381783" y="1995510"/>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noFill/>
            <a:ln>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任意多边形: 形状 32">
              <a:extLst>
                <a:ext uri="{FF2B5EF4-FFF2-40B4-BE49-F238E27FC236}">
                  <a16:creationId xmlns:a16="http://schemas.microsoft.com/office/drawing/2014/main" id="{599A7132-E76B-40EA-82F4-AD210170B832}"/>
                </a:ext>
              </a:extLst>
            </p:cNvPr>
            <p:cNvSpPr/>
            <p:nvPr/>
          </p:nvSpPr>
          <p:spPr>
            <a:xfrm rot="10800000">
              <a:off x="6258221" y="2071973"/>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30" name="组合 29">
            <a:extLst>
              <a:ext uri="{FF2B5EF4-FFF2-40B4-BE49-F238E27FC236}">
                <a16:creationId xmlns:a16="http://schemas.microsoft.com/office/drawing/2014/main" id="{2DEDC537-9E4B-42BA-A377-56EB4E2369E6}"/>
              </a:ext>
            </a:extLst>
          </p:cNvPr>
          <p:cNvGrpSpPr/>
          <p:nvPr/>
        </p:nvGrpSpPr>
        <p:grpSpPr>
          <a:xfrm>
            <a:off x="4026947" y="4718401"/>
            <a:ext cx="730110" cy="711483"/>
            <a:chOff x="3203262" y="4348292"/>
            <a:chExt cx="1489716" cy="1451710"/>
          </a:xfrm>
        </p:grpSpPr>
        <p:sp>
          <p:nvSpPr>
            <p:cNvPr id="44" name="任意多边形: 形状 43">
              <a:extLst>
                <a:ext uri="{FF2B5EF4-FFF2-40B4-BE49-F238E27FC236}">
                  <a16:creationId xmlns:a16="http://schemas.microsoft.com/office/drawing/2014/main" id="{10498ABB-142E-410D-9628-72D5A2F05ACE}"/>
                </a:ext>
              </a:extLst>
            </p:cNvPr>
            <p:cNvSpPr/>
            <p:nvPr/>
          </p:nvSpPr>
          <p:spPr>
            <a:xfrm rot="10800000">
              <a:off x="3323249" y="4348292"/>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noFill/>
            <a:ln>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任意多边形: 形状 34">
              <a:extLst>
                <a:ext uri="{FF2B5EF4-FFF2-40B4-BE49-F238E27FC236}">
                  <a16:creationId xmlns:a16="http://schemas.microsoft.com/office/drawing/2014/main" id="{9B9BB6BF-D716-4755-8632-B140B627C908}"/>
                </a:ext>
              </a:extLst>
            </p:cNvPr>
            <p:cNvSpPr/>
            <p:nvPr/>
          </p:nvSpPr>
          <p:spPr>
            <a:xfrm rot="10800000">
              <a:off x="3203262" y="4430274"/>
              <a:ext cx="1369729" cy="1369728"/>
            </a:xfrm>
            <a:custGeom>
              <a:avLst/>
              <a:gdLst>
                <a:gd name="connsiteX0" fmla="*/ 901701 w 1803401"/>
                <a:gd name="connsiteY0" fmla="*/ 1803400 h 1803400"/>
                <a:gd name="connsiteX1" fmla="*/ 901700 w 1803401"/>
                <a:gd name="connsiteY1" fmla="*/ 1803400 h 1803400"/>
                <a:gd name="connsiteX2" fmla="*/ 1 w 1803401"/>
                <a:gd name="connsiteY2" fmla="*/ 1803400 h 1803400"/>
                <a:gd name="connsiteX3" fmla="*/ 1 w 1803401"/>
                <a:gd name="connsiteY3" fmla="*/ 901720 h 1803400"/>
                <a:gd name="connsiteX4" fmla="*/ 0 w 1803401"/>
                <a:gd name="connsiteY4" fmla="*/ 901700 h 1803400"/>
                <a:gd name="connsiteX5" fmla="*/ 901700 w 1803401"/>
                <a:gd name="connsiteY5" fmla="*/ 0 h 1803400"/>
                <a:gd name="connsiteX6" fmla="*/ 901701 w 1803401"/>
                <a:gd name="connsiteY6" fmla="*/ 0 h 1803400"/>
                <a:gd name="connsiteX7" fmla="*/ 1803400 w 1803401"/>
                <a:gd name="connsiteY7" fmla="*/ 0 h 1803400"/>
                <a:gd name="connsiteX8" fmla="*/ 1803400 w 1803401"/>
                <a:gd name="connsiteY8" fmla="*/ 901680 h 1803400"/>
                <a:gd name="connsiteX9" fmla="*/ 1803401 w 1803401"/>
                <a:gd name="connsiteY9" fmla="*/ 901700 h 1803400"/>
                <a:gd name="connsiteX10" fmla="*/ 901701 w 1803401"/>
                <a:gd name="connsiteY10" fmla="*/ 1803400 h 180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3401" h="1803400">
                  <a:moveTo>
                    <a:pt x="901701" y="1803400"/>
                  </a:moveTo>
                  <a:lnTo>
                    <a:pt x="901700" y="1803400"/>
                  </a:lnTo>
                  <a:lnTo>
                    <a:pt x="1" y="1803400"/>
                  </a:lnTo>
                  <a:lnTo>
                    <a:pt x="1" y="901720"/>
                  </a:lnTo>
                  <a:lnTo>
                    <a:pt x="0" y="901700"/>
                  </a:lnTo>
                  <a:cubicBezTo>
                    <a:pt x="0" y="403705"/>
                    <a:pt x="403705" y="0"/>
                    <a:pt x="901700" y="0"/>
                  </a:cubicBezTo>
                  <a:lnTo>
                    <a:pt x="901701" y="0"/>
                  </a:lnTo>
                  <a:lnTo>
                    <a:pt x="1803400" y="0"/>
                  </a:lnTo>
                  <a:lnTo>
                    <a:pt x="1803400" y="901680"/>
                  </a:lnTo>
                  <a:lnTo>
                    <a:pt x="1803401" y="901700"/>
                  </a:lnTo>
                  <a:cubicBezTo>
                    <a:pt x="1803401" y="1399695"/>
                    <a:pt x="1399696" y="1803400"/>
                    <a:pt x="901701" y="1803400"/>
                  </a:cubicBezTo>
                  <a:close/>
                </a:path>
              </a:pathLst>
            </a:cu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69" name="组合 68">
            <a:extLst>
              <a:ext uri="{FF2B5EF4-FFF2-40B4-BE49-F238E27FC236}">
                <a16:creationId xmlns:a16="http://schemas.microsoft.com/office/drawing/2014/main" id="{5419881D-9905-400F-B61B-B6FFDCBD05DA}"/>
              </a:ext>
            </a:extLst>
          </p:cNvPr>
          <p:cNvGrpSpPr/>
          <p:nvPr/>
        </p:nvGrpSpPr>
        <p:grpSpPr>
          <a:xfrm>
            <a:off x="8081279" y="1794029"/>
            <a:ext cx="3141119" cy="1699576"/>
            <a:chOff x="8081279" y="1781329"/>
            <a:chExt cx="3141119" cy="1699576"/>
          </a:xfrm>
        </p:grpSpPr>
        <p:sp>
          <p:nvSpPr>
            <p:cNvPr id="45" name="文本框 44">
              <a:extLst>
                <a:ext uri="{FF2B5EF4-FFF2-40B4-BE49-F238E27FC236}">
                  <a16:creationId xmlns:a16="http://schemas.microsoft.com/office/drawing/2014/main" id="{C5058E32-99BC-48B4-B773-CD1161CE924A}"/>
                </a:ext>
              </a:extLst>
            </p:cNvPr>
            <p:cNvSpPr txBox="1"/>
            <p:nvPr/>
          </p:nvSpPr>
          <p:spPr>
            <a:xfrm>
              <a:off x="8081279" y="2087558"/>
              <a:ext cx="2529386"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工作</a:t>
              </a:r>
              <a:r>
                <a:rPr lang="zh-CN" altLang="en-US" sz="2800" b="1" dirty="0">
                  <a:solidFill>
                    <a:srgbClr val="01BC3B"/>
                  </a:solidFill>
                  <a:latin typeface="思源黑体 CN Regular" panose="020B0500000000000000" pitchFamily="34" charset="-122"/>
                  <a:ea typeface="思源黑体 CN Regular" panose="020B0500000000000000" pitchFamily="34" charset="-122"/>
                </a:rPr>
                <a:t>内容回顾</a:t>
              </a:r>
            </a:p>
          </p:txBody>
        </p:sp>
        <p:sp>
          <p:nvSpPr>
            <p:cNvPr id="46" name="文本框 45">
              <a:extLst>
                <a:ext uri="{FF2B5EF4-FFF2-40B4-BE49-F238E27FC236}">
                  <a16:creationId xmlns:a16="http://schemas.microsoft.com/office/drawing/2014/main" id="{2A1B2099-78E4-4DEE-A159-4F03A146A46E}"/>
                </a:ext>
              </a:extLst>
            </p:cNvPr>
            <p:cNvSpPr txBox="1"/>
            <p:nvPr/>
          </p:nvSpPr>
          <p:spPr>
            <a:xfrm>
              <a:off x="8081279" y="2600728"/>
              <a:ext cx="3141119"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8" name="弧形 47">
              <a:extLst>
                <a:ext uri="{FF2B5EF4-FFF2-40B4-BE49-F238E27FC236}">
                  <a16:creationId xmlns:a16="http://schemas.microsoft.com/office/drawing/2014/main" id="{BA3613A2-F792-4CC2-8B71-6FF406F73C9B}"/>
                </a:ext>
              </a:extLst>
            </p:cNvPr>
            <p:cNvSpPr/>
            <p:nvPr/>
          </p:nvSpPr>
          <p:spPr>
            <a:xfrm>
              <a:off x="10030960" y="1902525"/>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9" name="星形: 四角 48">
              <a:extLst>
                <a:ext uri="{FF2B5EF4-FFF2-40B4-BE49-F238E27FC236}">
                  <a16:creationId xmlns:a16="http://schemas.microsoft.com/office/drawing/2014/main" id="{F9B42BC6-E2E3-4744-BFED-C4FB96852EDD}"/>
                </a:ext>
              </a:extLst>
            </p:cNvPr>
            <p:cNvSpPr/>
            <p:nvPr/>
          </p:nvSpPr>
          <p:spPr>
            <a:xfrm rot="836118">
              <a:off x="10406043" y="1781329"/>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0" name="星形: 四角 49">
              <a:extLst>
                <a:ext uri="{FF2B5EF4-FFF2-40B4-BE49-F238E27FC236}">
                  <a16:creationId xmlns:a16="http://schemas.microsoft.com/office/drawing/2014/main" id="{A33F3369-EEAC-464D-BE9A-1DEE0FF36FC4}"/>
                </a:ext>
              </a:extLst>
            </p:cNvPr>
            <p:cNvSpPr/>
            <p:nvPr/>
          </p:nvSpPr>
          <p:spPr>
            <a:xfrm>
              <a:off x="10674015" y="1961287"/>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68" name="组合 67">
            <a:extLst>
              <a:ext uri="{FF2B5EF4-FFF2-40B4-BE49-F238E27FC236}">
                <a16:creationId xmlns:a16="http://schemas.microsoft.com/office/drawing/2014/main" id="{C0970DF4-F617-4900-A718-01E7BD9B3222}"/>
              </a:ext>
            </a:extLst>
          </p:cNvPr>
          <p:cNvGrpSpPr/>
          <p:nvPr/>
        </p:nvGrpSpPr>
        <p:grpSpPr>
          <a:xfrm>
            <a:off x="2645483" y="1794029"/>
            <a:ext cx="3141119" cy="1699576"/>
            <a:chOff x="2645483" y="1781329"/>
            <a:chExt cx="3141119" cy="1699576"/>
          </a:xfrm>
        </p:grpSpPr>
        <p:sp>
          <p:nvSpPr>
            <p:cNvPr id="54" name="文本框 53">
              <a:extLst>
                <a:ext uri="{FF2B5EF4-FFF2-40B4-BE49-F238E27FC236}">
                  <a16:creationId xmlns:a16="http://schemas.microsoft.com/office/drawing/2014/main" id="{2CD4E23A-6A88-4BE3-8C7F-59925FECBCB4}"/>
                </a:ext>
              </a:extLst>
            </p:cNvPr>
            <p:cNvSpPr txBox="1"/>
            <p:nvPr/>
          </p:nvSpPr>
          <p:spPr>
            <a:xfrm>
              <a:off x="2645483" y="2087558"/>
              <a:ext cx="2529386"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工作</a:t>
              </a:r>
              <a:r>
                <a:rPr lang="zh-CN" altLang="en-US" sz="2800" b="1" dirty="0">
                  <a:solidFill>
                    <a:srgbClr val="01BC3B"/>
                  </a:solidFill>
                  <a:latin typeface="思源黑体 CN Regular" panose="020B0500000000000000" pitchFamily="34" charset="-122"/>
                  <a:ea typeface="思源黑体 CN Regular" panose="020B0500000000000000" pitchFamily="34" charset="-122"/>
                </a:rPr>
                <a:t>内容回顾</a:t>
              </a:r>
            </a:p>
          </p:txBody>
        </p:sp>
        <p:sp>
          <p:nvSpPr>
            <p:cNvPr id="55" name="文本框 54">
              <a:extLst>
                <a:ext uri="{FF2B5EF4-FFF2-40B4-BE49-F238E27FC236}">
                  <a16:creationId xmlns:a16="http://schemas.microsoft.com/office/drawing/2014/main" id="{B4F56732-EEE4-48FD-B035-2393609B54E8}"/>
                </a:ext>
              </a:extLst>
            </p:cNvPr>
            <p:cNvSpPr txBox="1"/>
            <p:nvPr/>
          </p:nvSpPr>
          <p:spPr>
            <a:xfrm>
              <a:off x="2645483" y="2600728"/>
              <a:ext cx="3141119"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7" name="弧形 56">
              <a:extLst>
                <a:ext uri="{FF2B5EF4-FFF2-40B4-BE49-F238E27FC236}">
                  <a16:creationId xmlns:a16="http://schemas.microsoft.com/office/drawing/2014/main" id="{73DD4139-1596-436C-8BC4-18E3B76FAACA}"/>
                </a:ext>
              </a:extLst>
            </p:cNvPr>
            <p:cNvSpPr/>
            <p:nvPr/>
          </p:nvSpPr>
          <p:spPr>
            <a:xfrm>
              <a:off x="4595164" y="1902525"/>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星形: 四角 57">
              <a:extLst>
                <a:ext uri="{FF2B5EF4-FFF2-40B4-BE49-F238E27FC236}">
                  <a16:creationId xmlns:a16="http://schemas.microsoft.com/office/drawing/2014/main" id="{131A2321-398C-4D54-9503-C247A4E278BD}"/>
                </a:ext>
              </a:extLst>
            </p:cNvPr>
            <p:cNvSpPr/>
            <p:nvPr/>
          </p:nvSpPr>
          <p:spPr>
            <a:xfrm rot="836118">
              <a:off x="4970247" y="1781329"/>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星形: 四角 58">
              <a:extLst>
                <a:ext uri="{FF2B5EF4-FFF2-40B4-BE49-F238E27FC236}">
                  <a16:creationId xmlns:a16="http://schemas.microsoft.com/office/drawing/2014/main" id="{E4B1035B-B5A3-47B6-97BA-1D299D9AFDCB}"/>
                </a:ext>
              </a:extLst>
            </p:cNvPr>
            <p:cNvSpPr/>
            <p:nvPr/>
          </p:nvSpPr>
          <p:spPr>
            <a:xfrm>
              <a:off x="5238219" y="1961287"/>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70" name="组合 69">
            <a:extLst>
              <a:ext uri="{FF2B5EF4-FFF2-40B4-BE49-F238E27FC236}">
                <a16:creationId xmlns:a16="http://schemas.microsoft.com/office/drawing/2014/main" id="{FC47ED2B-E0A0-406F-8763-917649CE39CF}"/>
              </a:ext>
            </a:extLst>
          </p:cNvPr>
          <p:cNvGrpSpPr/>
          <p:nvPr/>
        </p:nvGrpSpPr>
        <p:grpSpPr>
          <a:xfrm>
            <a:off x="5100802" y="4160152"/>
            <a:ext cx="3141119" cy="1699576"/>
            <a:chOff x="5735802" y="3982352"/>
            <a:chExt cx="3141119" cy="1699576"/>
          </a:xfrm>
        </p:grpSpPr>
        <p:sp>
          <p:nvSpPr>
            <p:cNvPr id="61" name="文本框 60">
              <a:extLst>
                <a:ext uri="{FF2B5EF4-FFF2-40B4-BE49-F238E27FC236}">
                  <a16:creationId xmlns:a16="http://schemas.microsoft.com/office/drawing/2014/main" id="{10D30DC7-B9A9-43CC-8C85-901774198FFD}"/>
                </a:ext>
              </a:extLst>
            </p:cNvPr>
            <p:cNvSpPr txBox="1"/>
            <p:nvPr/>
          </p:nvSpPr>
          <p:spPr>
            <a:xfrm>
              <a:off x="5735802" y="4288581"/>
              <a:ext cx="2529386"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工作</a:t>
              </a:r>
              <a:r>
                <a:rPr lang="zh-CN" altLang="en-US" sz="2800" b="1" dirty="0">
                  <a:solidFill>
                    <a:srgbClr val="01BC3B"/>
                  </a:solidFill>
                  <a:latin typeface="思源黑体 CN Regular" panose="020B0500000000000000" pitchFamily="34" charset="-122"/>
                  <a:ea typeface="思源黑体 CN Regular" panose="020B0500000000000000" pitchFamily="34" charset="-122"/>
                </a:rPr>
                <a:t>内容回顾</a:t>
              </a:r>
            </a:p>
          </p:txBody>
        </p:sp>
        <p:sp>
          <p:nvSpPr>
            <p:cNvPr id="62" name="文本框 61">
              <a:extLst>
                <a:ext uri="{FF2B5EF4-FFF2-40B4-BE49-F238E27FC236}">
                  <a16:creationId xmlns:a16="http://schemas.microsoft.com/office/drawing/2014/main" id="{34EE7B2C-66DA-4FFA-A493-62F9C6D1187B}"/>
                </a:ext>
              </a:extLst>
            </p:cNvPr>
            <p:cNvSpPr txBox="1"/>
            <p:nvPr/>
          </p:nvSpPr>
          <p:spPr>
            <a:xfrm>
              <a:off x="5735802" y="4801751"/>
              <a:ext cx="3141119"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64" name="弧形 63">
              <a:extLst>
                <a:ext uri="{FF2B5EF4-FFF2-40B4-BE49-F238E27FC236}">
                  <a16:creationId xmlns:a16="http://schemas.microsoft.com/office/drawing/2014/main" id="{4B4E62A1-13F8-4338-92E8-85015A5218F2}"/>
                </a:ext>
              </a:extLst>
            </p:cNvPr>
            <p:cNvSpPr/>
            <p:nvPr/>
          </p:nvSpPr>
          <p:spPr>
            <a:xfrm>
              <a:off x="7685483" y="4103548"/>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星形: 四角 64">
              <a:extLst>
                <a:ext uri="{FF2B5EF4-FFF2-40B4-BE49-F238E27FC236}">
                  <a16:creationId xmlns:a16="http://schemas.microsoft.com/office/drawing/2014/main" id="{18C90D92-500A-4F29-9DF9-B776BFF57774}"/>
                </a:ext>
              </a:extLst>
            </p:cNvPr>
            <p:cNvSpPr/>
            <p:nvPr/>
          </p:nvSpPr>
          <p:spPr>
            <a:xfrm rot="836118">
              <a:off x="8060566" y="3982352"/>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6" name="星形: 四角 65">
              <a:extLst>
                <a:ext uri="{FF2B5EF4-FFF2-40B4-BE49-F238E27FC236}">
                  <a16:creationId xmlns:a16="http://schemas.microsoft.com/office/drawing/2014/main" id="{B895C241-F607-47AA-8359-2B490B27697F}"/>
                </a:ext>
              </a:extLst>
            </p:cNvPr>
            <p:cNvSpPr/>
            <p:nvPr/>
          </p:nvSpPr>
          <p:spPr>
            <a:xfrm>
              <a:off x="8328538" y="4162310"/>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7" name="文本框 66">
            <a:extLst>
              <a:ext uri="{FF2B5EF4-FFF2-40B4-BE49-F238E27FC236}">
                <a16:creationId xmlns:a16="http://schemas.microsoft.com/office/drawing/2014/main" id="{62ED391B-1B2D-426E-80FD-7E9934FBA06D}"/>
              </a:ext>
            </a:extLst>
          </p:cNvPr>
          <p:cNvSpPr txBox="1"/>
          <p:nvPr/>
        </p:nvSpPr>
        <p:spPr>
          <a:xfrm>
            <a:off x="1810172" y="2330449"/>
            <a:ext cx="1074369" cy="923330"/>
          </a:xfrm>
          <a:prstGeom prst="rect">
            <a:avLst/>
          </a:prstGeom>
          <a:noFill/>
        </p:spPr>
        <p:txBody>
          <a:bodyPr wrap="square" rtlCol="0">
            <a:spAutoFit/>
          </a:bodyPr>
          <a:lstStyle/>
          <a:p>
            <a:pPr algn="ctr"/>
            <a:r>
              <a:rPr lang="en-US" altLang="zh-CN" sz="5400" b="1" dirty="0">
                <a:solidFill>
                  <a:schemeClr val="bg1"/>
                </a:solidFill>
                <a:latin typeface="思源黑体 CN Regular" panose="020B0500000000000000" pitchFamily="34" charset="-122"/>
                <a:ea typeface="思源黑体 CN Regular" panose="020B0500000000000000" pitchFamily="34" charset="-122"/>
              </a:rPr>
              <a:t>01</a:t>
            </a:r>
            <a:endParaRPr lang="zh-CN" altLang="en-US" sz="54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71" name="文本框 70">
            <a:extLst>
              <a:ext uri="{FF2B5EF4-FFF2-40B4-BE49-F238E27FC236}">
                <a16:creationId xmlns:a16="http://schemas.microsoft.com/office/drawing/2014/main" id="{F7C0F9F2-80BF-4723-8AEC-45A2CFE0F918}"/>
              </a:ext>
            </a:extLst>
          </p:cNvPr>
          <p:cNvSpPr txBox="1"/>
          <p:nvPr/>
        </p:nvSpPr>
        <p:spPr>
          <a:xfrm>
            <a:off x="7194255" y="2330449"/>
            <a:ext cx="1074369" cy="923330"/>
          </a:xfrm>
          <a:prstGeom prst="rect">
            <a:avLst/>
          </a:prstGeom>
          <a:noFill/>
        </p:spPr>
        <p:txBody>
          <a:bodyPr wrap="square" rtlCol="0">
            <a:spAutoFit/>
          </a:bodyPr>
          <a:lstStyle/>
          <a:p>
            <a:pPr algn="ctr"/>
            <a:r>
              <a:rPr lang="en-US" altLang="zh-CN" sz="5400" b="1" dirty="0">
                <a:solidFill>
                  <a:schemeClr val="bg1"/>
                </a:solidFill>
                <a:latin typeface="思源黑体 CN Regular" panose="020B0500000000000000" pitchFamily="34" charset="-122"/>
                <a:ea typeface="思源黑体 CN Regular" panose="020B0500000000000000" pitchFamily="34" charset="-122"/>
              </a:rPr>
              <a:t>02</a:t>
            </a:r>
            <a:endParaRPr lang="zh-CN" altLang="en-US" sz="54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72" name="文本框 71">
            <a:extLst>
              <a:ext uri="{FF2B5EF4-FFF2-40B4-BE49-F238E27FC236}">
                <a16:creationId xmlns:a16="http://schemas.microsoft.com/office/drawing/2014/main" id="{2EBEC985-761A-4A68-87F5-FD98CCB80A90}"/>
              </a:ext>
            </a:extLst>
          </p:cNvPr>
          <p:cNvSpPr txBox="1"/>
          <p:nvPr/>
        </p:nvSpPr>
        <p:spPr>
          <a:xfrm>
            <a:off x="4148677" y="4691446"/>
            <a:ext cx="1074369" cy="923330"/>
          </a:xfrm>
          <a:prstGeom prst="rect">
            <a:avLst/>
          </a:prstGeom>
          <a:noFill/>
        </p:spPr>
        <p:txBody>
          <a:bodyPr wrap="square" rtlCol="0">
            <a:spAutoFit/>
          </a:bodyPr>
          <a:lstStyle/>
          <a:p>
            <a:pPr algn="ctr"/>
            <a:r>
              <a:rPr lang="en-US" altLang="zh-CN" sz="5400" b="1" dirty="0">
                <a:solidFill>
                  <a:schemeClr val="bg1"/>
                </a:solidFill>
                <a:latin typeface="思源黑体 CN Regular" panose="020B0500000000000000" pitchFamily="34" charset="-122"/>
                <a:ea typeface="思源黑体 CN Regular" panose="020B0500000000000000" pitchFamily="34" charset="-122"/>
              </a:rPr>
              <a:t>03</a:t>
            </a:r>
            <a:endParaRPr lang="zh-CN" altLang="en-US" sz="5400" b="1" dirty="0">
              <a:solidFill>
                <a:srgbClr val="01BC3B"/>
              </a:solidFill>
              <a:latin typeface="思源黑体 CN Regular" panose="020B0500000000000000" pitchFamily="34" charset="-122"/>
              <a:ea typeface="思源黑体 CN Regular" panose="020B0500000000000000" pitchFamily="34" charset="-122"/>
            </a:endParaRPr>
          </a:p>
        </p:txBody>
      </p:sp>
      <p:cxnSp>
        <p:nvCxnSpPr>
          <p:cNvPr id="60" name="直接连接符 59">
            <a:extLst>
              <a:ext uri="{FF2B5EF4-FFF2-40B4-BE49-F238E27FC236}">
                <a16:creationId xmlns:a16="http://schemas.microsoft.com/office/drawing/2014/main" id="{6196C0EB-A53C-410D-99DF-B9C6F8DDA96A}"/>
              </a:ext>
            </a:extLst>
          </p:cNvPr>
          <p:cNvCxnSpPr>
            <a:cxnSpLocks/>
          </p:cNvCxnSpPr>
          <p:nvPr/>
        </p:nvCxnSpPr>
        <p:spPr>
          <a:xfrm>
            <a:off x="338421" y="6536618"/>
            <a:ext cx="4819650" cy="0"/>
          </a:xfrm>
          <a:prstGeom prst="line">
            <a:avLst/>
          </a:prstGeom>
          <a:ln w="0">
            <a:solidFill>
              <a:srgbClr val="01BC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5320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6" name="图片 85">
            <a:extLst>
              <a:ext uri="{FF2B5EF4-FFF2-40B4-BE49-F238E27FC236}">
                <a16:creationId xmlns:a16="http://schemas.microsoft.com/office/drawing/2014/main" id="{1BB6D8FF-DB80-45D9-8810-81D578A18EA1}"/>
              </a:ext>
            </a:extLst>
          </p:cNvPr>
          <p:cNvPicPr>
            <a:picLocks noChangeAspect="1"/>
          </p:cNvPicPr>
          <p:nvPr/>
        </p:nvPicPr>
        <p:blipFill>
          <a:blip r:embed="rId3" cstate="screen">
            <a:duotone>
              <a:prstClr val="black"/>
              <a:schemeClr val="bg2">
                <a:lumMod val="10000"/>
                <a:tint val="45000"/>
                <a:satMod val="400000"/>
              </a:schemeClr>
            </a:duotone>
            <a:alphaModFix amt="20000"/>
            <a:extLst>
              <a:ext uri="{28A0092B-C50C-407E-A947-70E740481C1C}">
                <a14:useLocalDpi xmlns:a14="http://schemas.microsoft.com/office/drawing/2010/main"/>
              </a:ext>
            </a:extLst>
          </a:blip>
          <a:stretch>
            <a:fillRect/>
          </a:stretch>
        </p:blipFill>
        <p:spPr>
          <a:xfrm>
            <a:off x="72000" y="1783357"/>
            <a:ext cx="12120000" cy="5074643"/>
          </a:xfrm>
          <a:prstGeom prst="rect">
            <a:avLst/>
          </a:prstGeom>
        </p:spPr>
      </p:pic>
      <p:grpSp>
        <p:nvGrpSpPr>
          <p:cNvPr id="33" name="组合 32">
            <a:extLst>
              <a:ext uri="{FF2B5EF4-FFF2-40B4-BE49-F238E27FC236}">
                <a16:creationId xmlns:a16="http://schemas.microsoft.com/office/drawing/2014/main" id="{C8509CBF-F5BD-429E-BF5D-7E0F7C85447C}"/>
              </a:ext>
            </a:extLst>
          </p:cNvPr>
          <p:cNvGrpSpPr/>
          <p:nvPr/>
        </p:nvGrpSpPr>
        <p:grpSpPr>
          <a:xfrm>
            <a:off x="355600" y="500012"/>
            <a:ext cx="378460" cy="218440"/>
            <a:chOff x="419100" y="500012"/>
            <a:chExt cx="378460" cy="218440"/>
          </a:xfrm>
        </p:grpSpPr>
        <p:cxnSp>
          <p:nvCxnSpPr>
            <p:cNvPr id="5" name="直接连接符 4">
              <a:extLst>
                <a:ext uri="{FF2B5EF4-FFF2-40B4-BE49-F238E27FC236}">
                  <a16:creationId xmlns:a16="http://schemas.microsoft.com/office/drawing/2014/main" id="{67598537-C158-40D8-B4FB-1798D9E831C4}"/>
                </a:ext>
              </a:extLst>
            </p:cNvPr>
            <p:cNvCxnSpPr>
              <a:cxnSpLocks/>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8F2B4030-DA21-4076-8657-44CCB783718D}"/>
                </a:ext>
              </a:extLst>
            </p:cNvPr>
            <p:cNvCxnSpPr>
              <a:cxnSpLocks/>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4C881219-BF2D-4687-BF80-3F7C24AC4F77}"/>
                </a:ext>
              </a:extLst>
            </p:cNvPr>
            <p:cNvCxnSpPr>
              <a:cxnSpLocks/>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sp>
        <p:nvSpPr>
          <p:cNvPr id="9" name="椭圆 8">
            <a:extLst>
              <a:ext uri="{FF2B5EF4-FFF2-40B4-BE49-F238E27FC236}">
                <a16:creationId xmlns:a16="http://schemas.microsoft.com/office/drawing/2014/main" id="{EA02F423-45AF-4B6A-9F3A-55D1EFF8449A}"/>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BD93E537-2F4A-4F4F-B2E7-519D003A0742}"/>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椭圆 10">
            <a:extLst>
              <a:ext uri="{FF2B5EF4-FFF2-40B4-BE49-F238E27FC236}">
                <a16:creationId xmlns:a16="http://schemas.microsoft.com/office/drawing/2014/main" id="{00286BDB-62F6-4011-ABEF-65FB2B5086AF}"/>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32" name="组合 31">
            <a:extLst>
              <a:ext uri="{FF2B5EF4-FFF2-40B4-BE49-F238E27FC236}">
                <a16:creationId xmlns:a16="http://schemas.microsoft.com/office/drawing/2014/main" id="{50F803CC-4DFD-4D34-88BE-1941FFEE63F7}"/>
              </a:ext>
            </a:extLst>
          </p:cNvPr>
          <p:cNvGrpSpPr/>
          <p:nvPr/>
        </p:nvGrpSpPr>
        <p:grpSpPr>
          <a:xfrm>
            <a:off x="5846192" y="408021"/>
            <a:ext cx="1251219" cy="402422"/>
            <a:chOff x="5630292" y="408021"/>
            <a:chExt cx="1251219" cy="402422"/>
          </a:xfrm>
        </p:grpSpPr>
        <p:sp>
          <p:nvSpPr>
            <p:cNvPr id="15" name="椭圆 14">
              <a:extLst>
                <a:ext uri="{FF2B5EF4-FFF2-40B4-BE49-F238E27FC236}">
                  <a16:creationId xmlns:a16="http://schemas.microsoft.com/office/drawing/2014/main" id="{4A7B5526-11D9-4C96-A326-D4258E70B27D}"/>
                </a:ext>
              </a:extLst>
            </p:cNvPr>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75E495C8-F5C8-4034-A437-48F07DBC3290}"/>
                </a:ext>
              </a:extLst>
            </p:cNvPr>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CB9BED43-6CA6-47DB-88EF-57463BAE013E}"/>
                </a:ext>
              </a:extLst>
            </p:cNvPr>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ADD2BD0F-D7B1-4515-9455-155B871A2642}"/>
                </a:ext>
              </a:extLst>
            </p:cNvPr>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8F5EB218-B2B0-4CA9-805F-6380261E7FE8}"/>
                </a:ext>
              </a:extLst>
            </p:cNvPr>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a:extLst>
                <a:ext uri="{FF2B5EF4-FFF2-40B4-BE49-F238E27FC236}">
                  <a16:creationId xmlns:a16="http://schemas.microsoft.com/office/drawing/2014/main" id="{C8E9F930-73D5-493A-A24D-080072294E91}"/>
                </a:ext>
              </a:extLst>
            </p:cNvPr>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椭圆 23">
              <a:extLst>
                <a:ext uri="{FF2B5EF4-FFF2-40B4-BE49-F238E27FC236}">
                  <a16:creationId xmlns:a16="http://schemas.microsoft.com/office/drawing/2014/main" id="{ECB14300-17E0-44B6-A865-BE2216AB6BC5}"/>
                </a:ext>
              </a:extLst>
            </p:cNvPr>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椭圆 24">
              <a:extLst>
                <a:ext uri="{FF2B5EF4-FFF2-40B4-BE49-F238E27FC236}">
                  <a16:creationId xmlns:a16="http://schemas.microsoft.com/office/drawing/2014/main" id="{EC445EB9-11F0-43CF-AA7C-A59A32797C26}"/>
                </a:ext>
              </a:extLst>
            </p:cNvPr>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椭圆 26">
              <a:extLst>
                <a:ext uri="{FF2B5EF4-FFF2-40B4-BE49-F238E27FC236}">
                  <a16:creationId xmlns:a16="http://schemas.microsoft.com/office/drawing/2014/main" id="{590BC5E8-501B-4A9C-B246-3B558268E9E6}"/>
                </a:ext>
              </a:extLst>
            </p:cNvPr>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椭圆 27">
              <a:extLst>
                <a:ext uri="{FF2B5EF4-FFF2-40B4-BE49-F238E27FC236}">
                  <a16:creationId xmlns:a16="http://schemas.microsoft.com/office/drawing/2014/main" id="{BE32C167-D5D8-422F-AA91-822D1291CFD6}"/>
                </a:ext>
              </a:extLst>
            </p:cNvPr>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43" name="直接连接符 42">
            <a:extLst>
              <a:ext uri="{FF2B5EF4-FFF2-40B4-BE49-F238E27FC236}">
                <a16:creationId xmlns:a16="http://schemas.microsoft.com/office/drawing/2014/main" id="{9B0F7782-B89C-4250-837A-A748670B66F4}"/>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246E8D36-F8EF-4193-B8B6-BB821A83CEFE}"/>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sp>
        <p:nvSpPr>
          <p:cNvPr id="56" name="任意多边形: 形状 55">
            <a:extLst>
              <a:ext uri="{FF2B5EF4-FFF2-40B4-BE49-F238E27FC236}">
                <a16:creationId xmlns:a16="http://schemas.microsoft.com/office/drawing/2014/main" id="{95523CB9-0A0D-4839-BC93-41B6D20E330C}"/>
              </a:ext>
            </a:extLst>
          </p:cNvPr>
          <p:cNvSpPr/>
          <p:nvPr/>
        </p:nvSpPr>
        <p:spPr>
          <a:xfrm rot="5400000">
            <a:off x="992270" y="1579751"/>
            <a:ext cx="758048" cy="1294060"/>
          </a:xfrm>
          <a:custGeom>
            <a:avLst/>
            <a:gdLst>
              <a:gd name="connsiteX0" fmla="*/ 0 w 878899"/>
              <a:gd name="connsiteY0" fmla="*/ 2023605 h 2023605"/>
              <a:gd name="connsiteX1" fmla="*/ 0 w 878899"/>
              <a:gd name="connsiteY1" fmla="*/ 652415 h 2023605"/>
              <a:gd name="connsiteX2" fmla="*/ 0 w 878899"/>
              <a:gd name="connsiteY2" fmla="*/ 651252 h 2023605"/>
              <a:gd name="connsiteX3" fmla="*/ 784 w 878899"/>
              <a:gd name="connsiteY3" fmla="*/ 651252 h 2023605"/>
              <a:gd name="connsiteX4" fmla="*/ 439450 w 878899"/>
              <a:gd name="connsiteY4" fmla="*/ 0 h 2023605"/>
              <a:gd name="connsiteX5" fmla="*/ 878116 w 878899"/>
              <a:gd name="connsiteY5" fmla="*/ 651252 h 2023605"/>
              <a:gd name="connsiteX6" fmla="*/ 878899 w 878899"/>
              <a:gd name="connsiteY6" fmla="*/ 651252 h 2023605"/>
              <a:gd name="connsiteX7" fmla="*/ 878899 w 878899"/>
              <a:gd name="connsiteY7" fmla="*/ 652415 h 2023605"/>
              <a:gd name="connsiteX8" fmla="*/ 878899 w 878899"/>
              <a:gd name="connsiteY8" fmla="*/ 2023605 h 2023605"/>
              <a:gd name="connsiteX9" fmla="*/ 878613 w 878899"/>
              <a:gd name="connsiteY9" fmla="*/ 2023605 h 2023605"/>
              <a:gd name="connsiteX10" fmla="*/ 439450 w 878899"/>
              <a:gd name="connsiteY10" fmla="*/ 1371615 h 2023605"/>
              <a:gd name="connsiteX11" fmla="*/ 286 w 878899"/>
              <a:gd name="connsiteY11" fmla="*/ 2023605 h 20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8899" h="2023605">
                <a:moveTo>
                  <a:pt x="0" y="2023605"/>
                </a:moveTo>
                <a:lnTo>
                  <a:pt x="0" y="652415"/>
                </a:lnTo>
                <a:lnTo>
                  <a:pt x="0" y="651252"/>
                </a:lnTo>
                <a:lnTo>
                  <a:pt x="784" y="651252"/>
                </a:lnTo>
                <a:lnTo>
                  <a:pt x="439450" y="0"/>
                </a:lnTo>
                <a:lnTo>
                  <a:pt x="878116" y="651252"/>
                </a:lnTo>
                <a:lnTo>
                  <a:pt x="878899" y="651252"/>
                </a:lnTo>
                <a:lnTo>
                  <a:pt x="878899" y="652415"/>
                </a:lnTo>
                <a:lnTo>
                  <a:pt x="878899" y="2023605"/>
                </a:lnTo>
                <a:lnTo>
                  <a:pt x="878613" y="2023605"/>
                </a:lnTo>
                <a:lnTo>
                  <a:pt x="439450" y="1371615"/>
                </a:lnTo>
                <a:lnTo>
                  <a:pt x="286" y="2023605"/>
                </a:lnTo>
                <a:close/>
              </a:path>
            </a:pathLst>
          </a:cu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0" name="图形 59" descr="日程表 纯色填充">
            <a:extLst>
              <a:ext uri="{FF2B5EF4-FFF2-40B4-BE49-F238E27FC236}">
                <a16:creationId xmlns:a16="http://schemas.microsoft.com/office/drawing/2014/main" id="{319C5BF7-3DEA-41ED-A44B-C721B918B97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169135" y="1952255"/>
            <a:ext cx="549050" cy="549050"/>
          </a:xfrm>
          <a:prstGeom prst="rect">
            <a:avLst/>
          </a:prstGeom>
        </p:spPr>
      </p:pic>
      <p:sp>
        <p:nvSpPr>
          <p:cNvPr id="65" name="文本框 64">
            <a:extLst>
              <a:ext uri="{FF2B5EF4-FFF2-40B4-BE49-F238E27FC236}">
                <a16:creationId xmlns:a16="http://schemas.microsoft.com/office/drawing/2014/main" id="{5AA4A532-853C-495E-82AD-953D38868423}"/>
              </a:ext>
            </a:extLst>
          </p:cNvPr>
          <p:cNvSpPr txBox="1"/>
          <p:nvPr/>
        </p:nvSpPr>
        <p:spPr>
          <a:xfrm>
            <a:off x="2388703" y="1587258"/>
            <a:ext cx="3052818"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工 作 </a:t>
            </a:r>
            <a:r>
              <a:rPr lang="zh-CN" altLang="en-US" sz="2800" b="1" dirty="0">
                <a:solidFill>
                  <a:srgbClr val="01BC3B"/>
                </a:solidFill>
                <a:latin typeface="思源黑体 CN Regular" panose="020B0500000000000000" pitchFamily="34" charset="-122"/>
                <a:ea typeface="思源黑体 CN Regular" panose="020B0500000000000000" pitchFamily="34" charset="-122"/>
              </a:rPr>
              <a:t>内 容 回 顾</a:t>
            </a:r>
          </a:p>
        </p:txBody>
      </p:sp>
      <p:sp>
        <p:nvSpPr>
          <p:cNvPr id="66" name="文本框 65">
            <a:extLst>
              <a:ext uri="{FF2B5EF4-FFF2-40B4-BE49-F238E27FC236}">
                <a16:creationId xmlns:a16="http://schemas.microsoft.com/office/drawing/2014/main" id="{746C5703-392D-464F-B15C-82FEDECCB267}"/>
              </a:ext>
            </a:extLst>
          </p:cNvPr>
          <p:cNvSpPr txBox="1"/>
          <p:nvPr/>
        </p:nvSpPr>
        <p:spPr>
          <a:xfrm>
            <a:off x="2388703" y="1986128"/>
            <a:ext cx="4353846"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grpSp>
        <p:nvGrpSpPr>
          <p:cNvPr id="92" name="组合 91">
            <a:extLst>
              <a:ext uri="{FF2B5EF4-FFF2-40B4-BE49-F238E27FC236}">
                <a16:creationId xmlns:a16="http://schemas.microsoft.com/office/drawing/2014/main" id="{3EF9D5DA-D537-4639-AA95-C50A1CFF94A8}"/>
              </a:ext>
            </a:extLst>
          </p:cNvPr>
          <p:cNvGrpSpPr/>
          <p:nvPr/>
        </p:nvGrpSpPr>
        <p:grpSpPr>
          <a:xfrm>
            <a:off x="4820984" y="1281029"/>
            <a:ext cx="763733" cy="702887"/>
            <a:chOff x="4820984" y="1154029"/>
            <a:chExt cx="763733" cy="702887"/>
          </a:xfrm>
        </p:grpSpPr>
        <p:sp>
          <p:nvSpPr>
            <p:cNvPr id="87" name="弧形 86">
              <a:extLst>
                <a:ext uri="{FF2B5EF4-FFF2-40B4-BE49-F238E27FC236}">
                  <a16:creationId xmlns:a16="http://schemas.microsoft.com/office/drawing/2014/main" id="{BEA0EDF0-00B5-43D2-BEBB-6910B94B4691}"/>
                </a:ext>
              </a:extLst>
            </p:cNvPr>
            <p:cNvSpPr/>
            <p:nvPr/>
          </p:nvSpPr>
          <p:spPr>
            <a:xfrm>
              <a:off x="4820984" y="1275225"/>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星形: 四角 87">
              <a:extLst>
                <a:ext uri="{FF2B5EF4-FFF2-40B4-BE49-F238E27FC236}">
                  <a16:creationId xmlns:a16="http://schemas.microsoft.com/office/drawing/2014/main" id="{8B536A5D-7DA6-4596-9A3B-5BAADDC3EAFB}"/>
                </a:ext>
              </a:extLst>
            </p:cNvPr>
            <p:cNvSpPr/>
            <p:nvPr/>
          </p:nvSpPr>
          <p:spPr>
            <a:xfrm rot="836118">
              <a:off x="5196067" y="1154029"/>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星形: 四角 88">
              <a:extLst>
                <a:ext uri="{FF2B5EF4-FFF2-40B4-BE49-F238E27FC236}">
                  <a16:creationId xmlns:a16="http://schemas.microsoft.com/office/drawing/2014/main" id="{5B1A5075-F9E8-4D33-B33C-0C1F25131977}"/>
                </a:ext>
              </a:extLst>
            </p:cNvPr>
            <p:cNvSpPr/>
            <p:nvPr/>
          </p:nvSpPr>
          <p:spPr>
            <a:xfrm>
              <a:off x="5464039" y="1333987"/>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4" name="组合 113">
            <a:extLst>
              <a:ext uri="{FF2B5EF4-FFF2-40B4-BE49-F238E27FC236}">
                <a16:creationId xmlns:a16="http://schemas.microsoft.com/office/drawing/2014/main" id="{4B1C9DFE-CEBE-4BF2-B6E9-26EF5984FC6D}"/>
              </a:ext>
            </a:extLst>
          </p:cNvPr>
          <p:cNvGrpSpPr/>
          <p:nvPr/>
        </p:nvGrpSpPr>
        <p:grpSpPr>
          <a:xfrm>
            <a:off x="3011686" y="2924239"/>
            <a:ext cx="6018285" cy="1557637"/>
            <a:chOff x="3011686" y="2888466"/>
            <a:chExt cx="6018285" cy="1557637"/>
          </a:xfrm>
        </p:grpSpPr>
        <p:sp>
          <p:nvSpPr>
            <p:cNvPr id="57" name="任意多边形: 形状 56">
              <a:extLst>
                <a:ext uri="{FF2B5EF4-FFF2-40B4-BE49-F238E27FC236}">
                  <a16:creationId xmlns:a16="http://schemas.microsoft.com/office/drawing/2014/main" id="{F619B0A5-94FC-4A6B-8635-CE17E2655D8A}"/>
                </a:ext>
              </a:extLst>
            </p:cNvPr>
            <p:cNvSpPr/>
            <p:nvPr/>
          </p:nvSpPr>
          <p:spPr>
            <a:xfrm rot="5400000">
              <a:off x="3279692" y="3159549"/>
              <a:ext cx="758048" cy="1294060"/>
            </a:xfrm>
            <a:custGeom>
              <a:avLst/>
              <a:gdLst>
                <a:gd name="connsiteX0" fmla="*/ 0 w 878899"/>
                <a:gd name="connsiteY0" fmla="*/ 2023605 h 2023605"/>
                <a:gd name="connsiteX1" fmla="*/ 0 w 878899"/>
                <a:gd name="connsiteY1" fmla="*/ 652415 h 2023605"/>
                <a:gd name="connsiteX2" fmla="*/ 0 w 878899"/>
                <a:gd name="connsiteY2" fmla="*/ 651252 h 2023605"/>
                <a:gd name="connsiteX3" fmla="*/ 784 w 878899"/>
                <a:gd name="connsiteY3" fmla="*/ 651252 h 2023605"/>
                <a:gd name="connsiteX4" fmla="*/ 439450 w 878899"/>
                <a:gd name="connsiteY4" fmla="*/ 0 h 2023605"/>
                <a:gd name="connsiteX5" fmla="*/ 878116 w 878899"/>
                <a:gd name="connsiteY5" fmla="*/ 651252 h 2023605"/>
                <a:gd name="connsiteX6" fmla="*/ 878899 w 878899"/>
                <a:gd name="connsiteY6" fmla="*/ 651252 h 2023605"/>
                <a:gd name="connsiteX7" fmla="*/ 878899 w 878899"/>
                <a:gd name="connsiteY7" fmla="*/ 652415 h 2023605"/>
                <a:gd name="connsiteX8" fmla="*/ 878899 w 878899"/>
                <a:gd name="connsiteY8" fmla="*/ 2023605 h 2023605"/>
                <a:gd name="connsiteX9" fmla="*/ 878613 w 878899"/>
                <a:gd name="connsiteY9" fmla="*/ 2023605 h 2023605"/>
                <a:gd name="connsiteX10" fmla="*/ 439450 w 878899"/>
                <a:gd name="connsiteY10" fmla="*/ 1371615 h 2023605"/>
                <a:gd name="connsiteX11" fmla="*/ 286 w 878899"/>
                <a:gd name="connsiteY11" fmla="*/ 2023605 h 20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8899" h="2023605">
                  <a:moveTo>
                    <a:pt x="0" y="2023605"/>
                  </a:moveTo>
                  <a:lnTo>
                    <a:pt x="0" y="652415"/>
                  </a:lnTo>
                  <a:lnTo>
                    <a:pt x="0" y="651252"/>
                  </a:lnTo>
                  <a:lnTo>
                    <a:pt x="784" y="651252"/>
                  </a:lnTo>
                  <a:lnTo>
                    <a:pt x="439450" y="0"/>
                  </a:lnTo>
                  <a:lnTo>
                    <a:pt x="878116" y="651252"/>
                  </a:lnTo>
                  <a:lnTo>
                    <a:pt x="878899" y="651252"/>
                  </a:lnTo>
                  <a:lnTo>
                    <a:pt x="878899" y="652415"/>
                  </a:lnTo>
                  <a:lnTo>
                    <a:pt x="878899" y="2023605"/>
                  </a:lnTo>
                  <a:lnTo>
                    <a:pt x="878613" y="2023605"/>
                  </a:lnTo>
                  <a:lnTo>
                    <a:pt x="439450" y="1371615"/>
                  </a:lnTo>
                  <a:lnTo>
                    <a:pt x="286" y="2023605"/>
                  </a:lnTo>
                  <a:close/>
                </a:path>
              </a:pathLst>
            </a:cu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2" name="图形 61" descr="文档 纯色填充">
              <a:extLst>
                <a:ext uri="{FF2B5EF4-FFF2-40B4-BE49-F238E27FC236}">
                  <a16:creationId xmlns:a16="http://schemas.microsoft.com/office/drawing/2014/main" id="{98D5E0E3-3B7F-47B6-A0AC-2EFCB5C63812}"/>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456557" y="3532195"/>
              <a:ext cx="549050" cy="549050"/>
            </a:xfrm>
            <a:prstGeom prst="rect">
              <a:avLst/>
            </a:prstGeom>
          </p:spPr>
        </p:pic>
        <p:sp>
          <p:nvSpPr>
            <p:cNvPr id="70" name="文本框 69">
              <a:extLst>
                <a:ext uri="{FF2B5EF4-FFF2-40B4-BE49-F238E27FC236}">
                  <a16:creationId xmlns:a16="http://schemas.microsoft.com/office/drawing/2014/main" id="{DC813B2F-CDC9-4B7B-BC5B-DCF1BD9B39B4}"/>
                </a:ext>
              </a:extLst>
            </p:cNvPr>
            <p:cNvSpPr txBox="1"/>
            <p:nvPr/>
          </p:nvSpPr>
          <p:spPr>
            <a:xfrm>
              <a:off x="4676125" y="3167056"/>
              <a:ext cx="3052818"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 作 </a:t>
              </a:r>
              <a:r>
                <a:rPr lang="zh-CN" altLang="en-US" sz="2800" b="1" dirty="0">
                  <a:solidFill>
                    <a:schemeClr val="bg1"/>
                  </a:solidFill>
                  <a:latin typeface="思源黑体 CN Regular" panose="020B0500000000000000" pitchFamily="34" charset="-122"/>
                  <a:ea typeface="思源黑体 CN Regular" panose="020B0500000000000000" pitchFamily="34" charset="-122"/>
                </a:rPr>
                <a:t>内 容</a:t>
              </a:r>
              <a:r>
                <a:rPr lang="zh-CN" altLang="en-US" sz="2800" b="1" dirty="0">
                  <a:solidFill>
                    <a:srgbClr val="01BC3B"/>
                  </a:solidFill>
                  <a:latin typeface="思源黑体 CN Regular" panose="020B0500000000000000" pitchFamily="34" charset="-122"/>
                  <a:ea typeface="思源黑体 CN Regular" panose="020B0500000000000000" pitchFamily="34" charset="-122"/>
                </a:rPr>
                <a:t> 回 顾</a:t>
              </a:r>
            </a:p>
          </p:txBody>
        </p:sp>
        <p:sp>
          <p:nvSpPr>
            <p:cNvPr id="71" name="文本框 70">
              <a:extLst>
                <a:ext uri="{FF2B5EF4-FFF2-40B4-BE49-F238E27FC236}">
                  <a16:creationId xmlns:a16="http://schemas.microsoft.com/office/drawing/2014/main" id="{875E1CCE-4877-4336-A5BA-5DC458712220}"/>
                </a:ext>
              </a:extLst>
            </p:cNvPr>
            <p:cNvSpPr txBox="1"/>
            <p:nvPr/>
          </p:nvSpPr>
          <p:spPr>
            <a:xfrm>
              <a:off x="4676125" y="3565926"/>
              <a:ext cx="4353846"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grpSp>
          <p:nvGrpSpPr>
            <p:cNvPr id="93" name="组合 92">
              <a:extLst>
                <a:ext uri="{FF2B5EF4-FFF2-40B4-BE49-F238E27FC236}">
                  <a16:creationId xmlns:a16="http://schemas.microsoft.com/office/drawing/2014/main" id="{73C9C805-E1DD-4497-895C-F99AD3B36A62}"/>
                </a:ext>
              </a:extLst>
            </p:cNvPr>
            <p:cNvGrpSpPr/>
            <p:nvPr/>
          </p:nvGrpSpPr>
          <p:grpSpPr>
            <a:xfrm>
              <a:off x="7097411" y="2888466"/>
              <a:ext cx="763733" cy="702887"/>
              <a:chOff x="4820984" y="1154029"/>
              <a:chExt cx="763733" cy="702887"/>
            </a:xfrm>
          </p:grpSpPr>
          <p:sp>
            <p:nvSpPr>
              <p:cNvPr id="94" name="弧形 93">
                <a:extLst>
                  <a:ext uri="{FF2B5EF4-FFF2-40B4-BE49-F238E27FC236}">
                    <a16:creationId xmlns:a16="http://schemas.microsoft.com/office/drawing/2014/main" id="{F9B132ED-E658-4939-B6C3-25E704D52646}"/>
                  </a:ext>
                </a:extLst>
              </p:cNvPr>
              <p:cNvSpPr/>
              <p:nvPr/>
            </p:nvSpPr>
            <p:spPr>
              <a:xfrm>
                <a:off x="4820984" y="1275225"/>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5" name="星形: 四角 94">
                <a:extLst>
                  <a:ext uri="{FF2B5EF4-FFF2-40B4-BE49-F238E27FC236}">
                    <a16:creationId xmlns:a16="http://schemas.microsoft.com/office/drawing/2014/main" id="{BB630562-DA15-4116-8BF5-2B945EB167CC}"/>
                  </a:ext>
                </a:extLst>
              </p:cNvPr>
              <p:cNvSpPr/>
              <p:nvPr/>
            </p:nvSpPr>
            <p:spPr>
              <a:xfrm rot="836118">
                <a:off x="5196067" y="1154029"/>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6" name="星形: 四角 95">
                <a:extLst>
                  <a:ext uri="{FF2B5EF4-FFF2-40B4-BE49-F238E27FC236}">
                    <a16:creationId xmlns:a16="http://schemas.microsoft.com/office/drawing/2014/main" id="{58E331BC-A8F4-4E58-9CF9-DDFD99A5730B}"/>
                  </a:ext>
                </a:extLst>
              </p:cNvPr>
              <p:cNvSpPr/>
              <p:nvPr/>
            </p:nvSpPr>
            <p:spPr>
              <a:xfrm>
                <a:off x="5464039" y="1333987"/>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sp>
        <p:nvSpPr>
          <p:cNvPr id="58" name="任意多边形: 形状 57">
            <a:extLst>
              <a:ext uri="{FF2B5EF4-FFF2-40B4-BE49-F238E27FC236}">
                <a16:creationId xmlns:a16="http://schemas.microsoft.com/office/drawing/2014/main" id="{1B0DE555-7ABD-4825-ABA5-B63A74590784}"/>
              </a:ext>
            </a:extLst>
          </p:cNvPr>
          <p:cNvSpPr/>
          <p:nvPr/>
        </p:nvSpPr>
        <p:spPr>
          <a:xfrm rot="5400000">
            <a:off x="5567114" y="4840946"/>
            <a:ext cx="758048" cy="1294060"/>
          </a:xfrm>
          <a:custGeom>
            <a:avLst/>
            <a:gdLst>
              <a:gd name="connsiteX0" fmla="*/ 0 w 878899"/>
              <a:gd name="connsiteY0" fmla="*/ 2023605 h 2023605"/>
              <a:gd name="connsiteX1" fmla="*/ 0 w 878899"/>
              <a:gd name="connsiteY1" fmla="*/ 652415 h 2023605"/>
              <a:gd name="connsiteX2" fmla="*/ 0 w 878899"/>
              <a:gd name="connsiteY2" fmla="*/ 651252 h 2023605"/>
              <a:gd name="connsiteX3" fmla="*/ 784 w 878899"/>
              <a:gd name="connsiteY3" fmla="*/ 651252 h 2023605"/>
              <a:gd name="connsiteX4" fmla="*/ 439450 w 878899"/>
              <a:gd name="connsiteY4" fmla="*/ 0 h 2023605"/>
              <a:gd name="connsiteX5" fmla="*/ 878116 w 878899"/>
              <a:gd name="connsiteY5" fmla="*/ 651252 h 2023605"/>
              <a:gd name="connsiteX6" fmla="*/ 878899 w 878899"/>
              <a:gd name="connsiteY6" fmla="*/ 651252 h 2023605"/>
              <a:gd name="connsiteX7" fmla="*/ 878899 w 878899"/>
              <a:gd name="connsiteY7" fmla="*/ 652415 h 2023605"/>
              <a:gd name="connsiteX8" fmla="*/ 878899 w 878899"/>
              <a:gd name="connsiteY8" fmla="*/ 2023605 h 2023605"/>
              <a:gd name="connsiteX9" fmla="*/ 878613 w 878899"/>
              <a:gd name="connsiteY9" fmla="*/ 2023605 h 2023605"/>
              <a:gd name="connsiteX10" fmla="*/ 439450 w 878899"/>
              <a:gd name="connsiteY10" fmla="*/ 1371615 h 2023605"/>
              <a:gd name="connsiteX11" fmla="*/ 286 w 878899"/>
              <a:gd name="connsiteY11" fmla="*/ 2023605 h 20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8899" h="2023605">
                <a:moveTo>
                  <a:pt x="0" y="2023605"/>
                </a:moveTo>
                <a:lnTo>
                  <a:pt x="0" y="652415"/>
                </a:lnTo>
                <a:lnTo>
                  <a:pt x="0" y="651252"/>
                </a:lnTo>
                <a:lnTo>
                  <a:pt x="784" y="651252"/>
                </a:lnTo>
                <a:lnTo>
                  <a:pt x="439450" y="0"/>
                </a:lnTo>
                <a:lnTo>
                  <a:pt x="878116" y="651252"/>
                </a:lnTo>
                <a:lnTo>
                  <a:pt x="878899" y="651252"/>
                </a:lnTo>
                <a:lnTo>
                  <a:pt x="878899" y="652415"/>
                </a:lnTo>
                <a:lnTo>
                  <a:pt x="878899" y="2023605"/>
                </a:lnTo>
                <a:lnTo>
                  <a:pt x="878613" y="2023605"/>
                </a:lnTo>
                <a:lnTo>
                  <a:pt x="439450" y="1371615"/>
                </a:lnTo>
                <a:lnTo>
                  <a:pt x="286" y="20236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4" name="图形 63" descr="灯泡 纯色填充">
            <a:extLst>
              <a:ext uri="{FF2B5EF4-FFF2-40B4-BE49-F238E27FC236}">
                <a16:creationId xmlns:a16="http://schemas.microsoft.com/office/drawing/2014/main" id="{3BF8043F-F7E4-47B3-A261-46FB384FC560}"/>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743979" y="5213450"/>
            <a:ext cx="549050" cy="549050"/>
          </a:xfrm>
          <a:prstGeom prst="rect">
            <a:avLst/>
          </a:prstGeom>
        </p:spPr>
      </p:pic>
      <p:sp>
        <p:nvSpPr>
          <p:cNvPr id="74" name="文本框 73">
            <a:extLst>
              <a:ext uri="{FF2B5EF4-FFF2-40B4-BE49-F238E27FC236}">
                <a16:creationId xmlns:a16="http://schemas.microsoft.com/office/drawing/2014/main" id="{3EA473A0-1FB2-4F50-8061-4962FD92FCDB}"/>
              </a:ext>
            </a:extLst>
          </p:cNvPr>
          <p:cNvSpPr txBox="1"/>
          <p:nvPr/>
        </p:nvSpPr>
        <p:spPr>
          <a:xfrm>
            <a:off x="6963547" y="4848453"/>
            <a:ext cx="3052818"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工 作 内 容 </a:t>
            </a:r>
            <a:r>
              <a:rPr lang="zh-CN" altLang="en-US" sz="2800" b="1" dirty="0">
                <a:solidFill>
                  <a:schemeClr val="bg1"/>
                </a:solidFill>
                <a:latin typeface="思源黑体 CN Regular" panose="020B0500000000000000" pitchFamily="34" charset="-122"/>
                <a:ea typeface="思源黑体 CN Regular" panose="020B0500000000000000" pitchFamily="34" charset="-122"/>
              </a:rPr>
              <a:t>回 顾</a:t>
            </a:r>
          </a:p>
        </p:txBody>
      </p:sp>
      <p:sp>
        <p:nvSpPr>
          <p:cNvPr id="75" name="文本框 74">
            <a:extLst>
              <a:ext uri="{FF2B5EF4-FFF2-40B4-BE49-F238E27FC236}">
                <a16:creationId xmlns:a16="http://schemas.microsoft.com/office/drawing/2014/main" id="{F1BA5329-7426-4761-8728-59E89FCF4E99}"/>
              </a:ext>
            </a:extLst>
          </p:cNvPr>
          <p:cNvSpPr txBox="1"/>
          <p:nvPr/>
        </p:nvSpPr>
        <p:spPr>
          <a:xfrm>
            <a:off x="6963547" y="5247323"/>
            <a:ext cx="4353846"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请在此输入文字请在此输入文字请在此输入文字请在此输入文字请在此输入文</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grpSp>
        <p:nvGrpSpPr>
          <p:cNvPr id="97" name="组合 96">
            <a:extLst>
              <a:ext uri="{FF2B5EF4-FFF2-40B4-BE49-F238E27FC236}">
                <a16:creationId xmlns:a16="http://schemas.microsoft.com/office/drawing/2014/main" id="{D7E7A220-0DD9-4971-A8A9-F7D64D7C8586}"/>
              </a:ext>
            </a:extLst>
          </p:cNvPr>
          <p:cNvGrpSpPr/>
          <p:nvPr/>
        </p:nvGrpSpPr>
        <p:grpSpPr>
          <a:xfrm>
            <a:off x="9375187" y="4539810"/>
            <a:ext cx="763733" cy="702887"/>
            <a:chOff x="4820984" y="1154029"/>
            <a:chExt cx="763733" cy="702887"/>
          </a:xfrm>
        </p:grpSpPr>
        <p:sp>
          <p:nvSpPr>
            <p:cNvPr id="98" name="弧形 97">
              <a:extLst>
                <a:ext uri="{FF2B5EF4-FFF2-40B4-BE49-F238E27FC236}">
                  <a16:creationId xmlns:a16="http://schemas.microsoft.com/office/drawing/2014/main" id="{C13E4AB7-7F8E-4123-AFD9-7DB4D3EB9D9C}"/>
                </a:ext>
              </a:extLst>
            </p:cNvPr>
            <p:cNvSpPr/>
            <p:nvPr/>
          </p:nvSpPr>
          <p:spPr>
            <a:xfrm>
              <a:off x="4820984" y="1275225"/>
              <a:ext cx="756227"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9" name="星形: 四角 98">
              <a:extLst>
                <a:ext uri="{FF2B5EF4-FFF2-40B4-BE49-F238E27FC236}">
                  <a16:creationId xmlns:a16="http://schemas.microsoft.com/office/drawing/2014/main" id="{0DB579D3-454C-44D3-B1D7-A53B92DB4C4C}"/>
                </a:ext>
              </a:extLst>
            </p:cNvPr>
            <p:cNvSpPr/>
            <p:nvPr/>
          </p:nvSpPr>
          <p:spPr>
            <a:xfrm rot="836118">
              <a:off x="5196067" y="1154029"/>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0" name="星形: 四角 99">
              <a:extLst>
                <a:ext uri="{FF2B5EF4-FFF2-40B4-BE49-F238E27FC236}">
                  <a16:creationId xmlns:a16="http://schemas.microsoft.com/office/drawing/2014/main" id="{CE4B3D4B-4951-4029-90E4-ABF294E29AF0}"/>
                </a:ext>
              </a:extLst>
            </p:cNvPr>
            <p:cNvSpPr/>
            <p:nvPr/>
          </p:nvSpPr>
          <p:spPr>
            <a:xfrm>
              <a:off x="5464039" y="1333987"/>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105" name="星形: 四角 104">
            <a:extLst>
              <a:ext uri="{FF2B5EF4-FFF2-40B4-BE49-F238E27FC236}">
                <a16:creationId xmlns:a16="http://schemas.microsoft.com/office/drawing/2014/main" id="{3C669851-4B55-430B-87F4-232EFE2D8EEA}"/>
              </a:ext>
            </a:extLst>
          </p:cNvPr>
          <p:cNvSpPr/>
          <p:nvPr/>
        </p:nvSpPr>
        <p:spPr>
          <a:xfrm>
            <a:off x="9085856" y="1340446"/>
            <a:ext cx="135025" cy="135025"/>
          </a:xfrm>
          <a:prstGeom prst="star4">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8" name="星形: 四角 107">
            <a:extLst>
              <a:ext uri="{FF2B5EF4-FFF2-40B4-BE49-F238E27FC236}">
                <a16:creationId xmlns:a16="http://schemas.microsoft.com/office/drawing/2014/main" id="{D590B070-74FF-48CA-8DF0-D7A0EE0F8581}"/>
              </a:ext>
            </a:extLst>
          </p:cNvPr>
          <p:cNvSpPr/>
          <p:nvPr/>
        </p:nvSpPr>
        <p:spPr>
          <a:xfrm>
            <a:off x="796339" y="5898520"/>
            <a:ext cx="197479" cy="197479"/>
          </a:xfrm>
          <a:prstGeom prst="star4">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9" name="星形: 四角 108">
            <a:extLst>
              <a:ext uri="{FF2B5EF4-FFF2-40B4-BE49-F238E27FC236}">
                <a16:creationId xmlns:a16="http://schemas.microsoft.com/office/drawing/2014/main" id="{75B7775C-8862-400A-A450-A3D3FA92E645}"/>
              </a:ext>
            </a:extLst>
          </p:cNvPr>
          <p:cNvSpPr/>
          <p:nvPr/>
        </p:nvSpPr>
        <p:spPr>
          <a:xfrm>
            <a:off x="7339606" y="1396902"/>
            <a:ext cx="78569" cy="78569"/>
          </a:xfrm>
          <a:prstGeom prst="star4">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0" name="星形: 四角 109">
            <a:extLst>
              <a:ext uri="{FF2B5EF4-FFF2-40B4-BE49-F238E27FC236}">
                <a16:creationId xmlns:a16="http://schemas.microsoft.com/office/drawing/2014/main" id="{8CA3A23E-16BA-4BE4-81A4-8F51B05BC41D}"/>
              </a:ext>
            </a:extLst>
          </p:cNvPr>
          <p:cNvSpPr/>
          <p:nvPr/>
        </p:nvSpPr>
        <p:spPr>
          <a:xfrm>
            <a:off x="7160644" y="1774028"/>
            <a:ext cx="156534" cy="156534"/>
          </a:xfrm>
          <a:prstGeom prst="star4">
            <a:avLst/>
          </a:prstGeom>
          <a:solidFill>
            <a:schemeClr val="bg1">
              <a:lumMod val="5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2" name="星形: 四角 111">
            <a:extLst>
              <a:ext uri="{FF2B5EF4-FFF2-40B4-BE49-F238E27FC236}">
                <a16:creationId xmlns:a16="http://schemas.microsoft.com/office/drawing/2014/main" id="{0C4E6A1C-DD95-4614-978B-21BFE8482D88}"/>
              </a:ext>
            </a:extLst>
          </p:cNvPr>
          <p:cNvSpPr/>
          <p:nvPr/>
        </p:nvSpPr>
        <p:spPr>
          <a:xfrm>
            <a:off x="1123214" y="4551985"/>
            <a:ext cx="97092" cy="97092"/>
          </a:xfrm>
          <a:prstGeom prst="star4">
            <a:avLst/>
          </a:prstGeom>
          <a:gradFill flip="none" rotWithShape="1">
            <a:gsLst>
              <a:gs pos="19000">
                <a:schemeClr val="bg1">
                  <a:alpha val="44000"/>
                </a:schemeClr>
              </a:gs>
              <a:gs pos="97000">
                <a:schemeClr val="bg1">
                  <a:alpha val="46000"/>
                </a:schemeClr>
              </a:gs>
              <a:gs pos="58000">
                <a:schemeClr val="bg1">
                  <a:alpha val="36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6" name="星形: 四角 115">
            <a:extLst>
              <a:ext uri="{FF2B5EF4-FFF2-40B4-BE49-F238E27FC236}">
                <a16:creationId xmlns:a16="http://schemas.microsoft.com/office/drawing/2014/main" id="{759C1794-B75D-45FE-A1FF-4DC2586E75EE}"/>
              </a:ext>
            </a:extLst>
          </p:cNvPr>
          <p:cNvSpPr/>
          <p:nvPr/>
        </p:nvSpPr>
        <p:spPr>
          <a:xfrm>
            <a:off x="1920814" y="4667386"/>
            <a:ext cx="154547" cy="154547"/>
          </a:xfrm>
          <a:prstGeom prst="star4">
            <a:avLst/>
          </a:prstGeom>
          <a:solidFill>
            <a:schemeClr val="bg1">
              <a:lumMod val="75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63" name="组合 62">
            <a:extLst>
              <a:ext uri="{FF2B5EF4-FFF2-40B4-BE49-F238E27FC236}">
                <a16:creationId xmlns:a16="http://schemas.microsoft.com/office/drawing/2014/main" id="{B5BA7CE8-12DF-4B7E-8032-DBDD167E3C80}"/>
              </a:ext>
            </a:extLst>
          </p:cNvPr>
          <p:cNvGrpSpPr/>
          <p:nvPr/>
        </p:nvGrpSpPr>
        <p:grpSpPr>
          <a:xfrm>
            <a:off x="1102385" y="255289"/>
            <a:ext cx="4348836" cy="903325"/>
            <a:chOff x="1102385" y="191789"/>
            <a:chExt cx="4348836" cy="903325"/>
          </a:xfrm>
        </p:grpSpPr>
        <p:sp>
          <p:nvSpPr>
            <p:cNvPr id="67" name="矩形: 圆角 66">
              <a:extLst>
                <a:ext uri="{FF2B5EF4-FFF2-40B4-BE49-F238E27FC236}">
                  <a16:creationId xmlns:a16="http://schemas.microsoft.com/office/drawing/2014/main" id="{34A6DA4A-05BD-4BF8-B608-1D770A7244C3}"/>
                </a:ext>
              </a:extLst>
            </p:cNvPr>
            <p:cNvSpPr/>
            <p:nvPr/>
          </p:nvSpPr>
          <p:spPr>
            <a:xfrm>
              <a:off x="2833971" y="6553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文本框 67">
              <a:extLst>
                <a:ext uri="{FF2B5EF4-FFF2-40B4-BE49-F238E27FC236}">
                  <a16:creationId xmlns:a16="http://schemas.microsoft.com/office/drawing/2014/main" id="{A3343470-3B9D-454D-8312-D5A1FA85BFA9}"/>
                </a:ext>
              </a:extLst>
            </p:cNvPr>
            <p:cNvSpPr txBox="1"/>
            <p:nvPr/>
          </p:nvSpPr>
          <p:spPr>
            <a:xfrm>
              <a:off x="1352123" y="1917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内 容 回 顾</a:t>
              </a:r>
            </a:p>
          </p:txBody>
        </p:sp>
        <p:sp>
          <p:nvSpPr>
            <p:cNvPr id="69" name="弧形 68">
              <a:extLst>
                <a:ext uri="{FF2B5EF4-FFF2-40B4-BE49-F238E27FC236}">
                  <a16:creationId xmlns:a16="http://schemas.microsoft.com/office/drawing/2014/main" id="{E90B79FF-0014-4A7B-9B8A-7435FD59D9E0}"/>
                </a:ext>
              </a:extLst>
            </p:cNvPr>
            <p:cNvSpPr/>
            <p:nvPr/>
          </p:nvSpPr>
          <p:spPr>
            <a:xfrm rot="14711812">
              <a:off x="1182014" y="2957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2" name="星形: 四角 71">
              <a:extLst>
                <a:ext uri="{FF2B5EF4-FFF2-40B4-BE49-F238E27FC236}">
                  <a16:creationId xmlns:a16="http://schemas.microsoft.com/office/drawing/2014/main" id="{E8F4BA0F-BA77-445D-AE47-AB8FD465C482}"/>
                </a:ext>
              </a:extLst>
            </p:cNvPr>
            <p:cNvSpPr/>
            <p:nvPr/>
          </p:nvSpPr>
          <p:spPr>
            <a:xfrm rot="13469663">
              <a:off x="1267651" y="7592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星形: 四角 72">
              <a:extLst>
                <a:ext uri="{FF2B5EF4-FFF2-40B4-BE49-F238E27FC236}">
                  <a16:creationId xmlns:a16="http://schemas.microsoft.com/office/drawing/2014/main" id="{5481354F-1937-422D-9E56-A0EC8EA6F24E}"/>
                </a:ext>
              </a:extLst>
            </p:cNvPr>
            <p:cNvSpPr/>
            <p:nvPr/>
          </p:nvSpPr>
          <p:spPr>
            <a:xfrm rot="13469663">
              <a:off x="1102385" y="5073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extLst>
      <p:ext uri="{BB962C8B-B14F-4D97-AF65-F5344CB8AC3E}">
        <p14:creationId xmlns:p14="http://schemas.microsoft.com/office/powerpoint/2010/main" val="1392687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2F2C0CB6-49A3-456B-8A2C-1F411AE84A7E}"/>
              </a:ext>
            </a:extLst>
          </p:cNvPr>
          <p:cNvGrpSpPr/>
          <p:nvPr/>
        </p:nvGrpSpPr>
        <p:grpSpPr>
          <a:xfrm>
            <a:off x="355600" y="500012"/>
            <a:ext cx="378460" cy="218440"/>
            <a:chOff x="419100" y="500012"/>
            <a:chExt cx="378460" cy="218440"/>
          </a:xfrm>
        </p:grpSpPr>
        <p:cxnSp>
          <p:nvCxnSpPr>
            <p:cNvPr id="5" name="直接连接符 4">
              <a:extLst>
                <a:ext uri="{FF2B5EF4-FFF2-40B4-BE49-F238E27FC236}">
                  <a16:creationId xmlns:a16="http://schemas.microsoft.com/office/drawing/2014/main" id="{EB0A1E46-5589-4F84-82E0-1D491243DE6B}"/>
                </a:ext>
              </a:extLst>
            </p:cNvPr>
            <p:cNvCxnSpPr>
              <a:cxnSpLocks/>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53BCB6E6-384B-40E2-9834-AAC31CE790BC}"/>
                </a:ext>
              </a:extLst>
            </p:cNvPr>
            <p:cNvCxnSpPr>
              <a:cxnSpLocks/>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B162F626-3B5C-43DF-8B62-3AF3DBE51F82}"/>
                </a:ext>
              </a:extLst>
            </p:cNvPr>
            <p:cNvCxnSpPr>
              <a:cxnSpLocks/>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sp>
        <p:nvSpPr>
          <p:cNvPr id="9" name="椭圆 8">
            <a:extLst>
              <a:ext uri="{FF2B5EF4-FFF2-40B4-BE49-F238E27FC236}">
                <a16:creationId xmlns:a16="http://schemas.microsoft.com/office/drawing/2014/main" id="{E3B9F978-3959-406B-9B52-634D777405B6}"/>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3D89A78A-EF7B-4C8A-B0E3-B1A85E6C81D2}"/>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椭圆 10">
            <a:extLst>
              <a:ext uri="{FF2B5EF4-FFF2-40B4-BE49-F238E27FC236}">
                <a16:creationId xmlns:a16="http://schemas.microsoft.com/office/drawing/2014/main" id="{B6106A30-B367-41B8-889E-2CA6CE6B5783}"/>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12" name="组合 11">
            <a:extLst>
              <a:ext uri="{FF2B5EF4-FFF2-40B4-BE49-F238E27FC236}">
                <a16:creationId xmlns:a16="http://schemas.microsoft.com/office/drawing/2014/main" id="{BBAB2A7E-027F-4FA4-A9F8-C743DD0CBEE8}"/>
              </a:ext>
            </a:extLst>
          </p:cNvPr>
          <p:cNvGrpSpPr/>
          <p:nvPr/>
        </p:nvGrpSpPr>
        <p:grpSpPr>
          <a:xfrm>
            <a:off x="5846192" y="408021"/>
            <a:ext cx="1251219" cy="402422"/>
            <a:chOff x="5630292" y="408021"/>
            <a:chExt cx="1251219" cy="402422"/>
          </a:xfrm>
        </p:grpSpPr>
        <p:sp>
          <p:nvSpPr>
            <p:cNvPr id="13" name="椭圆 12">
              <a:extLst>
                <a:ext uri="{FF2B5EF4-FFF2-40B4-BE49-F238E27FC236}">
                  <a16:creationId xmlns:a16="http://schemas.microsoft.com/office/drawing/2014/main" id="{57FA0D58-0E38-4C99-9EE0-8DD76C003E08}"/>
                </a:ext>
              </a:extLst>
            </p:cNvPr>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384BF365-4D7D-4149-953C-BB73434F6585}"/>
                </a:ext>
              </a:extLst>
            </p:cNvPr>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2E6B0E79-E017-4029-8267-98568832B950}"/>
                </a:ext>
              </a:extLst>
            </p:cNvPr>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1182D2ED-A197-4E87-83B8-56765DBAC92C}"/>
                </a:ext>
              </a:extLst>
            </p:cNvPr>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411FCB3E-92AC-4FB4-A3D1-FC95EC682D31}"/>
                </a:ext>
              </a:extLst>
            </p:cNvPr>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7C09CE71-2551-4E59-904E-8F6B3B8B036B}"/>
                </a:ext>
              </a:extLst>
            </p:cNvPr>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EA8A81F0-CFD7-4751-B934-BC91B9A6E540}"/>
                </a:ext>
              </a:extLst>
            </p:cNvPr>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72F4BD5C-BC8E-486C-B278-55FF940DB766}"/>
                </a:ext>
              </a:extLst>
            </p:cNvPr>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9F43AFEF-EB69-4808-9588-749E1E2986FD}"/>
                </a:ext>
              </a:extLst>
            </p:cNvPr>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a:extLst>
                <a:ext uri="{FF2B5EF4-FFF2-40B4-BE49-F238E27FC236}">
                  <a16:creationId xmlns:a16="http://schemas.microsoft.com/office/drawing/2014/main" id="{3CBB1372-1BF3-44F8-A164-E69860B56F50}"/>
                </a:ext>
              </a:extLst>
            </p:cNvPr>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7" name="直接连接符 26">
            <a:extLst>
              <a:ext uri="{FF2B5EF4-FFF2-40B4-BE49-F238E27FC236}">
                <a16:creationId xmlns:a16="http://schemas.microsoft.com/office/drawing/2014/main" id="{1B4AA7B1-125C-429D-9E0B-33579BFD7601}"/>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74B6388-EF70-4E7C-895C-C36EE95BAC58}"/>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graphicFrame>
        <p:nvGraphicFramePr>
          <p:cNvPr id="31" name="图表 30">
            <a:extLst>
              <a:ext uri="{FF2B5EF4-FFF2-40B4-BE49-F238E27FC236}">
                <a16:creationId xmlns:a16="http://schemas.microsoft.com/office/drawing/2014/main" id="{5E40F6F2-C08C-45A5-8081-FE2BCD7DEBEB}"/>
              </a:ext>
            </a:extLst>
          </p:cNvPr>
          <p:cNvGraphicFramePr/>
          <p:nvPr>
            <p:extLst>
              <p:ext uri="{D42A27DB-BD31-4B8C-83A1-F6EECF244321}">
                <p14:modId xmlns:p14="http://schemas.microsoft.com/office/powerpoint/2010/main" val="1325085201"/>
              </p:ext>
            </p:extLst>
          </p:nvPr>
        </p:nvGraphicFramePr>
        <p:xfrm>
          <a:off x="710209" y="1579587"/>
          <a:ext cx="3115951" cy="20773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a:extLst>
              <a:ext uri="{FF2B5EF4-FFF2-40B4-BE49-F238E27FC236}">
                <a16:creationId xmlns:a16="http://schemas.microsoft.com/office/drawing/2014/main" id="{A7600C7C-1964-4017-8CFC-5627CA965430}"/>
              </a:ext>
            </a:extLst>
          </p:cNvPr>
          <p:cNvGraphicFramePr/>
          <p:nvPr>
            <p:extLst>
              <p:ext uri="{D42A27DB-BD31-4B8C-83A1-F6EECF244321}">
                <p14:modId xmlns:p14="http://schemas.microsoft.com/office/powerpoint/2010/main" val="1645121616"/>
              </p:ext>
            </p:extLst>
          </p:nvPr>
        </p:nvGraphicFramePr>
        <p:xfrm>
          <a:off x="4316095" y="1579587"/>
          <a:ext cx="3115951" cy="20773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3" name="图表 32">
            <a:extLst>
              <a:ext uri="{FF2B5EF4-FFF2-40B4-BE49-F238E27FC236}">
                <a16:creationId xmlns:a16="http://schemas.microsoft.com/office/drawing/2014/main" id="{E9277D85-39DA-4DD1-B8DC-543745D020FC}"/>
              </a:ext>
            </a:extLst>
          </p:cNvPr>
          <p:cNvGraphicFramePr/>
          <p:nvPr>
            <p:extLst>
              <p:ext uri="{D42A27DB-BD31-4B8C-83A1-F6EECF244321}">
                <p14:modId xmlns:p14="http://schemas.microsoft.com/office/powerpoint/2010/main" val="3169996616"/>
              </p:ext>
            </p:extLst>
          </p:nvPr>
        </p:nvGraphicFramePr>
        <p:xfrm>
          <a:off x="7921980" y="1579587"/>
          <a:ext cx="3115951" cy="2077300"/>
        </p:xfrm>
        <a:graphic>
          <a:graphicData uri="http://schemas.openxmlformats.org/drawingml/2006/chart">
            <c:chart xmlns:c="http://schemas.openxmlformats.org/drawingml/2006/chart" xmlns:r="http://schemas.openxmlformats.org/officeDocument/2006/relationships" r:id="rId5"/>
          </a:graphicData>
        </a:graphic>
      </p:graphicFrame>
      <p:pic>
        <p:nvPicPr>
          <p:cNvPr id="36" name="图形 35" descr="书籍 纯色填充">
            <a:extLst>
              <a:ext uri="{FF2B5EF4-FFF2-40B4-BE49-F238E27FC236}">
                <a16:creationId xmlns:a16="http://schemas.microsoft.com/office/drawing/2014/main" id="{36C78F13-784C-45A6-AF85-1D3EFA977312}"/>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624679" y="2043011"/>
            <a:ext cx="498782" cy="498782"/>
          </a:xfrm>
          <a:prstGeom prst="rect">
            <a:avLst/>
          </a:prstGeom>
        </p:spPr>
      </p:pic>
      <p:pic>
        <p:nvPicPr>
          <p:cNvPr id="38" name="图形 37" descr="书架上的书籍 纯色填充">
            <a:extLst>
              <a:ext uri="{FF2B5EF4-FFF2-40B4-BE49-F238E27FC236}">
                <a16:creationId xmlns:a16="http://schemas.microsoft.com/office/drawing/2014/main" id="{E557B7B1-BDF9-41FE-8BD1-DD9C0A0DF5E4}"/>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018793" y="2043011"/>
            <a:ext cx="498782" cy="498782"/>
          </a:xfrm>
          <a:prstGeom prst="rect">
            <a:avLst/>
          </a:prstGeom>
        </p:spPr>
      </p:pic>
      <p:pic>
        <p:nvPicPr>
          <p:cNvPr id="40" name="图形 39" descr="客户评价 纯色填充">
            <a:extLst>
              <a:ext uri="{FF2B5EF4-FFF2-40B4-BE49-F238E27FC236}">
                <a16:creationId xmlns:a16="http://schemas.microsoft.com/office/drawing/2014/main" id="{134A9E28-3D41-4997-A2D8-3E16261B969F}"/>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230564" y="2043011"/>
            <a:ext cx="498782" cy="498782"/>
          </a:xfrm>
          <a:prstGeom prst="rect">
            <a:avLst/>
          </a:prstGeom>
        </p:spPr>
      </p:pic>
      <p:sp>
        <p:nvSpPr>
          <p:cNvPr id="41" name="文本框 40">
            <a:extLst>
              <a:ext uri="{FF2B5EF4-FFF2-40B4-BE49-F238E27FC236}">
                <a16:creationId xmlns:a16="http://schemas.microsoft.com/office/drawing/2014/main" id="{0CE8BE89-E697-4422-81EC-F16E9E450387}"/>
              </a:ext>
            </a:extLst>
          </p:cNvPr>
          <p:cNvSpPr txBox="1"/>
          <p:nvPr/>
        </p:nvSpPr>
        <p:spPr>
          <a:xfrm>
            <a:off x="1714556" y="2583597"/>
            <a:ext cx="1107257" cy="584775"/>
          </a:xfrm>
          <a:prstGeom prst="rect">
            <a:avLst/>
          </a:prstGeom>
          <a:noFill/>
        </p:spPr>
        <p:txBody>
          <a:bodyPr wrap="square" rtlCol="0">
            <a:spAutoFit/>
          </a:bodyPr>
          <a:lstStyle/>
          <a:p>
            <a:pPr algn="ctr"/>
            <a:r>
              <a:rPr lang="en-US" altLang="zh-CN" sz="3200" b="1" dirty="0">
                <a:solidFill>
                  <a:schemeClr val="bg1"/>
                </a:solidFill>
                <a:latin typeface="思源黑体 CN Regular" panose="020B0500000000000000" pitchFamily="34" charset="-122"/>
                <a:ea typeface="思源黑体 CN Regular" panose="020B0500000000000000" pitchFamily="34" charset="-122"/>
              </a:rPr>
              <a:t>39</a:t>
            </a:r>
            <a:r>
              <a:rPr lang="en-US" altLang="zh-CN" sz="28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2" name="文本框 41">
            <a:extLst>
              <a:ext uri="{FF2B5EF4-FFF2-40B4-BE49-F238E27FC236}">
                <a16:creationId xmlns:a16="http://schemas.microsoft.com/office/drawing/2014/main" id="{D560FFE1-9316-4C83-B917-535811F08A72}"/>
              </a:ext>
            </a:extLst>
          </p:cNvPr>
          <p:cNvSpPr txBox="1"/>
          <p:nvPr/>
        </p:nvSpPr>
        <p:spPr>
          <a:xfrm>
            <a:off x="5320442" y="2583597"/>
            <a:ext cx="1107257" cy="584775"/>
          </a:xfrm>
          <a:prstGeom prst="rect">
            <a:avLst/>
          </a:prstGeom>
          <a:noFill/>
        </p:spPr>
        <p:txBody>
          <a:bodyPr wrap="square" rtlCol="0">
            <a:spAutoFit/>
          </a:bodyPr>
          <a:lstStyle/>
          <a:p>
            <a:pPr algn="ctr"/>
            <a:r>
              <a:rPr lang="en-US" altLang="zh-CN" sz="3200" b="1" dirty="0">
                <a:solidFill>
                  <a:schemeClr val="bg1"/>
                </a:solidFill>
                <a:latin typeface="思源黑体 CN Regular" panose="020B0500000000000000" pitchFamily="34" charset="-122"/>
                <a:ea typeface="思源黑体 CN Regular" panose="020B0500000000000000" pitchFamily="34" charset="-122"/>
              </a:rPr>
              <a:t>56</a:t>
            </a:r>
            <a:r>
              <a:rPr lang="en-US" altLang="zh-CN" sz="28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3" name="文本框 42">
            <a:extLst>
              <a:ext uri="{FF2B5EF4-FFF2-40B4-BE49-F238E27FC236}">
                <a16:creationId xmlns:a16="http://schemas.microsoft.com/office/drawing/2014/main" id="{95B3A996-2F88-4028-8A1C-AF966A66AD74}"/>
              </a:ext>
            </a:extLst>
          </p:cNvPr>
          <p:cNvSpPr txBox="1"/>
          <p:nvPr/>
        </p:nvSpPr>
        <p:spPr>
          <a:xfrm>
            <a:off x="8926327" y="2583597"/>
            <a:ext cx="1107257" cy="584775"/>
          </a:xfrm>
          <a:prstGeom prst="rect">
            <a:avLst/>
          </a:prstGeom>
          <a:noFill/>
        </p:spPr>
        <p:txBody>
          <a:bodyPr wrap="square" rtlCol="0">
            <a:spAutoFit/>
          </a:bodyPr>
          <a:lstStyle/>
          <a:p>
            <a:pPr algn="ctr"/>
            <a:r>
              <a:rPr lang="en-US" altLang="zh-CN" sz="3200" b="1" dirty="0">
                <a:solidFill>
                  <a:schemeClr val="bg1"/>
                </a:solidFill>
                <a:latin typeface="思源黑体 CN Regular" panose="020B0500000000000000" pitchFamily="34" charset="-122"/>
                <a:ea typeface="思源黑体 CN Regular" panose="020B0500000000000000" pitchFamily="34" charset="-122"/>
              </a:rPr>
              <a:t>78</a:t>
            </a:r>
            <a:r>
              <a:rPr lang="en-US" altLang="zh-CN" sz="28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2800"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4" name="文本框 43">
            <a:extLst>
              <a:ext uri="{FF2B5EF4-FFF2-40B4-BE49-F238E27FC236}">
                <a16:creationId xmlns:a16="http://schemas.microsoft.com/office/drawing/2014/main" id="{55226177-33D6-4D88-AFB6-4CF2C349F997}"/>
              </a:ext>
            </a:extLst>
          </p:cNvPr>
          <p:cNvSpPr txBox="1"/>
          <p:nvPr/>
        </p:nvSpPr>
        <p:spPr>
          <a:xfrm>
            <a:off x="1635790" y="4047516"/>
            <a:ext cx="2127652"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内 容 </a:t>
            </a:r>
            <a:r>
              <a:rPr lang="zh-CN" altLang="en-US" sz="2800" b="1" dirty="0">
                <a:solidFill>
                  <a:schemeClr val="bg1"/>
                </a:solidFill>
                <a:latin typeface="思源黑体 CN Regular" panose="020B0500000000000000" pitchFamily="34" charset="-122"/>
                <a:ea typeface="思源黑体 CN Regular" panose="020B0500000000000000" pitchFamily="34" charset="-122"/>
              </a:rPr>
              <a:t>回 顾</a:t>
            </a:r>
          </a:p>
        </p:txBody>
      </p:sp>
      <p:sp>
        <p:nvSpPr>
          <p:cNvPr id="45" name="文本框 44">
            <a:extLst>
              <a:ext uri="{FF2B5EF4-FFF2-40B4-BE49-F238E27FC236}">
                <a16:creationId xmlns:a16="http://schemas.microsoft.com/office/drawing/2014/main" id="{284380B3-C25D-409B-84AC-F062159E2066}"/>
              </a:ext>
            </a:extLst>
          </p:cNvPr>
          <p:cNvSpPr txBox="1"/>
          <p:nvPr/>
        </p:nvSpPr>
        <p:spPr>
          <a:xfrm>
            <a:off x="838592" y="4560686"/>
            <a:ext cx="2851170"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48" name="弧形 47">
            <a:extLst>
              <a:ext uri="{FF2B5EF4-FFF2-40B4-BE49-F238E27FC236}">
                <a16:creationId xmlns:a16="http://schemas.microsoft.com/office/drawing/2014/main" id="{C587547F-02EE-4484-8736-A69F6E269DB0}"/>
              </a:ext>
            </a:extLst>
          </p:cNvPr>
          <p:cNvSpPr/>
          <p:nvPr/>
        </p:nvSpPr>
        <p:spPr>
          <a:xfrm rot="4763537">
            <a:off x="3273346" y="5066960"/>
            <a:ext cx="614514"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9" name="星形: 四角 48">
            <a:extLst>
              <a:ext uri="{FF2B5EF4-FFF2-40B4-BE49-F238E27FC236}">
                <a16:creationId xmlns:a16="http://schemas.microsoft.com/office/drawing/2014/main" id="{C421BFF4-7A38-4552-A32F-A16AF4331364}"/>
              </a:ext>
            </a:extLst>
          </p:cNvPr>
          <p:cNvSpPr/>
          <p:nvPr/>
        </p:nvSpPr>
        <p:spPr>
          <a:xfrm rot="2931487">
            <a:off x="3742513" y="5230637"/>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0" name="星形: 四角 49">
            <a:extLst>
              <a:ext uri="{FF2B5EF4-FFF2-40B4-BE49-F238E27FC236}">
                <a16:creationId xmlns:a16="http://schemas.microsoft.com/office/drawing/2014/main" id="{1F863290-8D03-454C-A82F-552F454C7D8E}"/>
              </a:ext>
            </a:extLst>
          </p:cNvPr>
          <p:cNvSpPr/>
          <p:nvPr/>
        </p:nvSpPr>
        <p:spPr>
          <a:xfrm rot="4763537">
            <a:off x="3735910" y="5515928"/>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a:extLst>
              <a:ext uri="{FF2B5EF4-FFF2-40B4-BE49-F238E27FC236}">
                <a16:creationId xmlns:a16="http://schemas.microsoft.com/office/drawing/2014/main" id="{7413BFEA-C645-4D65-B2F4-1CD524F11E68}"/>
              </a:ext>
            </a:extLst>
          </p:cNvPr>
          <p:cNvSpPr txBox="1"/>
          <p:nvPr/>
        </p:nvSpPr>
        <p:spPr>
          <a:xfrm>
            <a:off x="5091730" y="4047516"/>
            <a:ext cx="2127652"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内 容 </a:t>
            </a:r>
            <a:r>
              <a:rPr lang="zh-CN" altLang="en-US" sz="2800" b="1" dirty="0">
                <a:solidFill>
                  <a:schemeClr val="bg1"/>
                </a:solidFill>
                <a:latin typeface="思源黑体 CN Regular" panose="020B0500000000000000" pitchFamily="34" charset="-122"/>
                <a:ea typeface="思源黑体 CN Regular" panose="020B0500000000000000" pitchFamily="34" charset="-122"/>
              </a:rPr>
              <a:t>回 顾</a:t>
            </a:r>
          </a:p>
        </p:txBody>
      </p:sp>
      <p:sp>
        <p:nvSpPr>
          <p:cNvPr id="54" name="文本框 53">
            <a:extLst>
              <a:ext uri="{FF2B5EF4-FFF2-40B4-BE49-F238E27FC236}">
                <a16:creationId xmlns:a16="http://schemas.microsoft.com/office/drawing/2014/main" id="{2477685B-2D7F-4B31-BF2E-F4D526D07A03}"/>
              </a:ext>
            </a:extLst>
          </p:cNvPr>
          <p:cNvSpPr txBox="1"/>
          <p:nvPr/>
        </p:nvSpPr>
        <p:spPr>
          <a:xfrm>
            <a:off x="4294532" y="4560686"/>
            <a:ext cx="2851170"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55" name="弧形 54">
            <a:extLst>
              <a:ext uri="{FF2B5EF4-FFF2-40B4-BE49-F238E27FC236}">
                <a16:creationId xmlns:a16="http://schemas.microsoft.com/office/drawing/2014/main" id="{D2D29AFD-D87D-4530-BE66-1CC67443DFB9}"/>
              </a:ext>
            </a:extLst>
          </p:cNvPr>
          <p:cNvSpPr/>
          <p:nvPr/>
        </p:nvSpPr>
        <p:spPr>
          <a:xfrm rot="4763537">
            <a:off x="6729286" y="5066960"/>
            <a:ext cx="614514"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星形: 四角 55">
            <a:extLst>
              <a:ext uri="{FF2B5EF4-FFF2-40B4-BE49-F238E27FC236}">
                <a16:creationId xmlns:a16="http://schemas.microsoft.com/office/drawing/2014/main" id="{A203A319-D097-4CF2-A64A-C2DEDB255758}"/>
              </a:ext>
            </a:extLst>
          </p:cNvPr>
          <p:cNvSpPr/>
          <p:nvPr/>
        </p:nvSpPr>
        <p:spPr>
          <a:xfrm rot="2931487">
            <a:off x="7198453" y="5230637"/>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星形: 四角 56">
            <a:extLst>
              <a:ext uri="{FF2B5EF4-FFF2-40B4-BE49-F238E27FC236}">
                <a16:creationId xmlns:a16="http://schemas.microsoft.com/office/drawing/2014/main" id="{6521B7A8-78F4-4121-92A4-A11926BF8456}"/>
              </a:ext>
            </a:extLst>
          </p:cNvPr>
          <p:cNvSpPr/>
          <p:nvPr/>
        </p:nvSpPr>
        <p:spPr>
          <a:xfrm rot="4763537">
            <a:off x="7191850" y="5515928"/>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文本框 58">
            <a:extLst>
              <a:ext uri="{FF2B5EF4-FFF2-40B4-BE49-F238E27FC236}">
                <a16:creationId xmlns:a16="http://schemas.microsoft.com/office/drawing/2014/main" id="{AE7564D6-E7DF-44CA-8DD3-2EE6229D6ACF}"/>
              </a:ext>
            </a:extLst>
          </p:cNvPr>
          <p:cNvSpPr txBox="1"/>
          <p:nvPr/>
        </p:nvSpPr>
        <p:spPr>
          <a:xfrm>
            <a:off x="8697615" y="4047516"/>
            <a:ext cx="2127652" cy="523220"/>
          </a:xfrm>
          <a:prstGeom prst="rect">
            <a:avLst/>
          </a:prstGeom>
          <a:noFill/>
        </p:spPr>
        <p:txBody>
          <a:bodyPr wrap="square" rtlCol="0">
            <a:spAutoFit/>
          </a:bodyPr>
          <a:lstStyle/>
          <a:p>
            <a:pPr algn="ctr"/>
            <a:r>
              <a:rPr lang="zh-CN" altLang="en-US" sz="2800" b="1" dirty="0">
                <a:solidFill>
                  <a:srgbClr val="01BC3B"/>
                </a:solidFill>
                <a:latin typeface="思源黑体 CN Regular" panose="020B0500000000000000" pitchFamily="34" charset="-122"/>
                <a:ea typeface="思源黑体 CN Regular" panose="020B0500000000000000" pitchFamily="34" charset="-122"/>
              </a:rPr>
              <a:t>内 容 </a:t>
            </a:r>
            <a:r>
              <a:rPr lang="zh-CN" altLang="en-US" sz="2800" b="1" dirty="0">
                <a:solidFill>
                  <a:schemeClr val="bg1"/>
                </a:solidFill>
                <a:latin typeface="思源黑体 CN Regular" panose="020B0500000000000000" pitchFamily="34" charset="-122"/>
                <a:ea typeface="思源黑体 CN Regular" panose="020B0500000000000000" pitchFamily="34" charset="-122"/>
              </a:rPr>
              <a:t>回 顾</a:t>
            </a:r>
          </a:p>
        </p:txBody>
      </p:sp>
      <p:sp>
        <p:nvSpPr>
          <p:cNvPr id="60" name="文本框 59">
            <a:extLst>
              <a:ext uri="{FF2B5EF4-FFF2-40B4-BE49-F238E27FC236}">
                <a16:creationId xmlns:a16="http://schemas.microsoft.com/office/drawing/2014/main" id="{7B4ED7B7-250E-490F-94BA-F420CCBBC0F7}"/>
              </a:ext>
            </a:extLst>
          </p:cNvPr>
          <p:cNvSpPr txBox="1"/>
          <p:nvPr/>
        </p:nvSpPr>
        <p:spPr>
          <a:xfrm>
            <a:off x="7900417" y="4560686"/>
            <a:ext cx="2851170" cy="880177"/>
          </a:xfrm>
          <a:prstGeom prst="rect">
            <a:avLst/>
          </a:prstGeom>
          <a:noFill/>
        </p:spPr>
        <p:txBody>
          <a:bodyPr wrap="square" rtlCol="0">
            <a:spAutoFit/>
          </a:bodyPr>
          <a:lstStyle/>
          <a:p>
            <a:pPr algn="ct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请在此输入文字请在此输入文字请在此输入文字请</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61" name="弧形 60">
            <a:extLst>
              <a:ext uri="{FF2B5EF4-FFF2-40B4-BE49-F238E27FC236}">
                <a16:creationId xmlns:a16="http://schemas.microsoft.com/office/drawing/2014/main" id="{8E4C598E-7430-4FD9-A3F1-10167E88E82E}"/>
              </a:ext>
            </a:extLst>
          </p:cNvPr>
          <p:cNvSpPr/>
          <p:nvPr/>
        </p:nvSpPr>
        <p:spPr>
          <a:xfrm rot="4763537">
            <a:off x="10335171" y="5066960"/>
            <a:ext cx="614514" cy="581691"/>
          </a:xfrm>
          <a:prstGeom prst="arc">
            <a:avLst>
              <a:gd name="adj1" fmla="val 12783474"/>
              <a:gd name="adj2" fmla="val 4522864"/>
            </a:avLst>
          </a:prstGeom>
          <a:ln w="12700">
            <a:solidFill>
              <a:srgbClr val="01BC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星形: 四角 61">
            <a:extLst>
              <a:ext uri="{FF2B5EF4-FFF2-40B4-BE49-F238E27FC236}">
                <a16:creationId xmlns:a16="http://schemas.microsoft.com/office/drawing/2014/main" id="{3603A874-FFDA-4871-89F7-BC89FDFAEEAB}"/>
              </a:ext>
            </a:extLst>
          </p:cNvPr>
          <p:cNvSpPr/>
          <p:nvPr/>
        </p:nvSpPr>
        <p:spPr>
          <a:xfrm rot="2931487">
            <a:off x="10804338" y="5230637"/>
            <a:ext cx="255154" cy="25515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星形: 四角 62">
            <a:extLst>
              <a:ext uri="{FF2B5EF4-FFF2-40B4-BE49-F238E27FC236}">
                <a16:creationId xmlns:a16="http://schemas.microsoft.com/office/drawing/2014/main" id="{C693C08C-C6E0-4C5B-81E3-706BD31ECD9F}"/>
              </a:ext>
            </a:extLst>
          </p:cNvPr>
          <p:cNvSpPr/>
          <p:nvPr/>
        </p:nvSpPr>
        <p:spPr>
          <a:xfrm rot="4763537">
            <a:off x="10797735" y="5515928"/>
            <a:ext cx="120678" cy="120678"/>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4" name="文本框 63">
            <a:extLst>
              <a:ext uri="{FF2B5EF4-FFF2-40B4-BE49-F238E27FC236}">
                <a16:creationId xmlns:a16="http://schemas.microsoft.com/office/drawing/2014/main" id="{B9B7B6BC-CC66-4710-A024-68321F1C5E7A}"/>
              </a:ext>
            </a:extLst>
          </p:cNvPr>
          <p:cNvSpPr txBox="1"/>
          <p:nvPr/>
        </p:nvSpPr>
        <p:spPr>
          <a:xfrm>
            <a:off x="836136" y="3834761"/>
            <a:ext cx="1037168" cy="830997"/>
          </a:xfrm>
          <a:prstGeom prst="rect">
            <a:avLst/>
          </a:prstGeom>
          <a:noFill/>
        </p:spPr>
        <p:txBody>
          <a:bodyPr wrap="square" rtlCol="0">
            <a:spAutoFit/>
          </a:bodyPr>
          <a:lstStyle/>
          <a:p>
            <a:pPr algn="ctr"/>
            <a:r>
              <a:rPr lang="en-US" altLang="zh-CN" sz="4800" dirty="0">
                <a:solidFill>
                  <a:schemeClr val="bg1"/>
                </a:solidFill>
                <a:latin typeface="思源黑体 CN Regular" panose="020B0500000000000000" pitchFamily="34" charset="-122"/>
                <a:ea typeface="思源黑体 CN Regular" panose="020B0500000000000000" pitchFamily="34" charset="-122"/>
              </a:rPr>
              <a:t>01</a:t>
            </a:r>
            <a:endParaRPr lang="zh-CN" altLang="en-US" sz="4800" dirty="0">
              <a:solidFill>
                <a:schemeClr val="bg1"/>
              </a:solidFill>
              <a:latin typeface="思源黑体 CN Regular" panose="020B0500000000000000" pitchFamily="34" charset="-122"/>
              <a:ea typeface="思源黑体 CN Regular" panose="020B0500000000000000" pitchFamily="34" charset="-122"/>
            </a:endParaRPr>
          </a:p>
        </p:txBody>
      </p:sp>
      <p:sp>
        <p:nvSpPr>
          <p:cNvPr id="65" name="文本框 64">
            <a:extLst>
              <a:ext uri="{FF2B5EF4-FFF2-40B4-BE49-F238E27FC236}">
                <a16:creationId xmlns:a16="http://schemas.microsoft.com/office/drawing/2014/main" id="{38DD49C7-6E42-4EBB-B135-F0D530F216E2}"/>
              </a:ext>
            </a:extLst>
          </p:cNvPr>
          <p:cNvSpPr txBox="1"/>
          <p:nvPr/>
        </p:nvSpPr>
        <p:spPr>
          <a:xfrm>
            <a:off x="4255519" y="3834761"/>
            <a:ext cx="1037168" cy="830997"/>
          </a:xfrm>
          <a:prstGeom prst="rect">
            <a:avLst/>
          </a:prstGeom>
          <a:noFill/>
        </p:spPr>
        <p:txBody>
          <a:bodyPr wrap="square" rtlCol="0">
            <a:spAutoFit/>
          </a:bodyPr>
          <a:lstStyle/>
          <a:p>
            <a:pPr algn="ctr"/>
            <a:r>
              <a:rPr lang="en-US" altLang="zh-CN" sz="4800" dirty="0">
                <a:solidFill>
                  <a:schemeClr val="bg1"/>
                </a:solidFill>
                <a:latin typeface="思源黑体 CN Regular" panose="020B0500000000000000" pitchFamily="34" charset="-122"/>
                <a:ea typeface="思源黑体 CN Regular" panose="020B0500000000000000" pitchFamily="34" charset="-122"/>
              </a:rPr>
              <a:t>02</a:t>
            </a:r>
            <a:endParaRPr lang="zh-CN" altLang="en-US" sz="4800" dirty="0">
              <a:solidFill>
                <a:schemeClr val="bg1"/>
              </a:solidFill>
              <a:latin typeface="思源黑体 CN Regular" panose="020B0500000000000000" pitchFamily="34" charset="-122"/>
              <a:ea typeface="思源黑体 CN Regular" panose="020B0500000000000000" pitchFamily="34" charset="-122"/>
            </a:endParaRPr>
          </a:p>
        </p:txBody>
      </p:sp>
      <p:sp>
        <p:nvSpPr>
          <p:cNvPr id="66" name="文本框 65">
            <a:extLst>
              <a:ext uri="{FF2B5EF4-FFF2-40B4-BE49-F238E27FC236}">
                <a16:creationId xmlns:a16="http://schemas.microsoft.com/office/drawing/2014/main" id="{D16F9CC0-CF4E-49B3-896E-9C4FF683B0E2}"/>
              </a:ext>
            </a:extLst>
          </p:cNvPr>
          <p:cNvSpPr txBox="1"/>
          <p:nvPr/>
        </p:nvSpPr>
        <p:spPr>
          <a:xfrm>
            <a:off x="7874023" y="3834761"/>
            <a:ext cx="1037168" cy="830997"/>
          </a:xfrm>
          <a:prstGeom prst="rect">
            <a:avLst/>
          </a:prstGeom>
          <a:noFill/>
        </p:spPr>
        <p:txBody>
          <a:bodyPr wrap="square" rtlCol="0">
            <a:spAutoFit/>
          </a:bodyPr>
          <a:lstStyle/>
          <a:p>
            <a:pPr algn="ctr"/>
            <a:r>
              <a:rPr lang="en-US" altLang="zh-CN" sz="4800" dirty="0">
                <a:solidFill>
                  <a:schemeClr val="bg1"/>
                </a:solidFill>
                <a:latin typeface="思源黑体 CN Regular" panose="020B0500000000000000" pitchFamily="34" charset="-122"/>
                <a:ea typeface="思源黑体 CN Regular" panose="020B0500000000000000" pitchFamily="34" charset="-122"/>
              </a:rPr>
              <a:t>03</a:t>
            </a:r>
            <a:endParaRPr lang="zh-CN" altLang="en-US" sz="4800" dirty="0">
              <a:solidFill>
                <a:schemeClr val="bg1"/>
              </a:solidFill>
              <a:latin typeface="思源黑体 CN Regular" panose="020B0500000000000000" pitchFamily="34" charset="-122"/>
              <a:ea typeface="思源黑体 CN Regular" panose="020B0500000000000000" pitchFamily="34" charset="-122"/>
            </a:endParaRPr>
          </a:p>
        </p:txBody>
      </p:sp>
      <p:sp>
        <p:nvSpPr>
          <p:cNvPr id="67" name="星形: 四角 66">
            <a:extLst>
              <a:ext uri="{FF2B5EF4-FFF2-40B4-BE49-F238E27FC236}">
                <a16:creationId xmlns:a16="http://schemas.microsoft.com/office/drawing/2014/main" id="{10A525AF-E978-4FE7-85E7-DC2A5C204442}"/>
              </a:ext>
            </a:extLst>
          </p:cNvPr>
          <p:cNvSpPr/>
          <p:nvPr/>
        </p:nvSpPr>
        <p:spPr>
          <a:xfrm>
            <a:off x="8037002" y="3944938"/>
            <a:ext cx="205156" cy="205156"/>
          </a:xfrm>
          <a:prstGeom prst="star4">
            <a:avLst>
              <a:gd name="adj" fmla="val 18878"/>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星形: 四角 67">
            <a:extLst>
              <a:ext uri="{FF2B5EF4-FFF2-40B4-BE49-F238E27FC236}">
                <a16:creationId xmlns:a16="http://schemas.microsoft.com/office/drawing/2014/main" id="{0F38C628-C7E3-4FA9-BF44-D89AECCD44C0}"/>
              </a:ext>
            </a:extLst>
          </p:cNvPr>
          <p:cNvSpPr/>
          <p:nvPr/>
        </p:nvSpPr>
        <p:spPr>
          <a:xfrm>
            <a:off x="4418083" y="3944938"/>
            <a:ext cx="205156" cy="205156"/>
          </a:xfrm>
          <a:prstGeom prst="star4">
            <a:avLst>
              <a:gd name="adj" fmla="val 18878"/>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9" name="星形: 四角 68">
            <a:extLst>
              <a:ext uri="{FF2B5EF4-FFF2-40B4-BE49-F238E27FC236}">
                <a16:creationId xmlns:a16="http://schemas.microsoft.com/office/drawing/2014/main" id="{8769D083-3CF9-4836-9DAC-3DC9EE7B9439}"/>
              </a:ext>
            </a:extLst>
          </p:cNvPr>
          <p:cNvSpPr/>
          <p:nvPr/>
        </p:nvSpPr>
        <p:spPr>
          <a:xfrm>
            <a:off x="997169" y="3944938"/>
            <a:ext cx="205156" cy="205156"/>
          </a:xfrm>
          <a:prstGeom prst="star4">
            <a:avLst>
              <a:gd name="adj" fmla="val 18878"/>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70" name="直接连接符 69">
            <a:extLst>
              <a:ext uri="{FF2B5EF4-FFF2-40B4-BE49-F238E27FC236}">
                <a16:creationId xmlns:a16="http://schemas.microsoft.com/office/drawing/2014/main" id="{154C4D03-60F6-4F20-9A79-E3C80497DC5B}"/>
              </a:ext>
            </a:extLst>
          </p:cNvPr>
          <p:cNvCxnSpPr>
            <a:cxnSpLocks/>
          </p:cNvCxnSpPr>
          <p:nvPr/>
        </p:nvCxnSpPr>
        <p:spPr>
          <a:xfrm>
            <a:off x="338421" y="6536618"/>
            <a:ext cx="4819650" cy="0"/>
          </a:xfrm>
          <a:prstGeom prst="line">
            <a:avLst/>
          </a:prstGeom>
          <a:ln w="0">
            <a:solidFill>
              <a:srgbClr val="01BC3B"/>
            </a:solidFill>
          </a:ln>
        </p:spPr>
        <p:style>
          <a:lnRef idx="1">
            <a:schemeClr val="accent1"/>
          </a:lnRef>
          <a:fillRef idx="0">
            <a:schemeClr val="accent1"/>
          </a:fillRef>
          <a:effectRef idx="0">
            <a:schemeClr val="accent1"/>
          </a:effectRef>
          <a:fontRef idx="minor">
            <a:schemeClr val="tx1"/>
          </a:fontRef>
        </p:style>
      </p:cxnSp>
      <p:sp>
        <p:nvSpPr>
          <p:cNvPr id="76" name="星形: 四角 75">
            <a:extLst>
              <a:ext uri="{FF2B5EF4-FFF2-40B4-BE49-F238E27FC236}">
                <a16:creationId xmlns:a16="http://schemas.microsoft.com/office/drawing/2014/main" id="{EF2AD28D-86CC-4B78-9DC6-8C0EA69511B0}"/>
              </a:ext>
            </a:extLst>
          </p:cNvPr>
          <p:cNvSpPr/>
          <p:nvPr/>
        </p:nvSpPr>
        <p:spPr>
          <a:xfrm>
            <a:off x="1123214" y="4551985"/>
            <a:ext cx="97092" cy="97092"/>
          </a:xfrm>
          <a:prstGeom prst="star4">
            <a:avLst/>
          </a:prstGeom>
          <a:gradFill flip="none" rotWithShape="1">
            <a:gsLst>
              <a:gs pos="19000">
                <a:schemeClr val="bg1">
                  <a:alpha val="44000"/>
                </a:schemeClr>
              </a:gs>
              <a:gs pos="97000">
                <a:schemeClr val="bg1">
                  <a:alpha val="46000"/>
                </a:schemeClr>
              </a:gs>
              <a:gs pos="58000">
                <a:schemeClr val="bg1">
                  <a:alpha val="36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4" name="星形: 四角 83">
            <a:extLst>
              <a:ext uri="{FF2B5EF4-FFF2-40B4-BE49-F238E27FC236}">
                <a16:creationId xmlns:a16="http://schemas.microsoft.com/office/drawing/2014/main" id="{1F833CA1-F03A-4129-9B52-8944769AAA7A}"/>
              </a:ext>
            </a:extLst>
          </p:cNvPr>
          <p:cNvSpPr/>
          <p:nvPr/>
        </p:nvSpPr>
        <p:spPr>
          <a:xfrm>
            <a:off x="10760982" y="3529077"/>
            <a:ext cx="97092" cy="97092"/>
          </a:xfrm>
          <a:prstGeom prst="star4">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72" name="组合 71">
            <a:extLst>
              <a:ext uri="{FF2B5EF4-FFF2-40B4-BE49-F238E27FC236}">
                <a16:creationId xmlns:a16="http://schemas.microsoft.com/office/drawing/2014/main" id="{411174B2-A003-4FF2-B848-5AA277634A61}"/>
              </a:ext>
            </a:extLst>
          </p:cNvPr>
          <p:cNvGrpSpPr/>
          <p:nvPr/>
        </p:nvGrpSpPr>
        <p:grpSpPr>
          <a:xfrm>
            <a:off x="1102385" y="255289"/>
            <a:ext cx="4348836" cy="903325"/>
            <a:chOff x="1102385" y="191789"/>
            <a:chExt cx="4348836" cy="903325"/>
          </a:xfrm>
        </p:grpSpPr>
        <p:sp>
          <p:nvSpPr>
            <p:cNvPr id="73" name="矩形: 圆角 72">
              <a:extLst>
                <a:ext uri="{FF2B5EF4-FFF2-40B4-BE49-F238E27FC236}">
                  <a16:creationId xmlns:a16="http://schemas.microsoft.com/office/drawing/2014/main" id="{FAF2E746-B367-428E-A0C3-76DEE39A53D1}"/>
                </a:ext>
              </a:extLst>
            </p:cNvPr>
            <p:cNvSpPr/>
            <p:nvPr/>
          </p:nvSpPr>
          <p:spPr>
            <a:xfrm>
              <a:off x="2833971" y="6553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文本框 73">
              <a:extLst>
                <a:ext uri="{FF2B5EF4-FFF2-40B4-BE49-F238E27FC236}">
                  <a16:creationId xmlns:a16="http://schemas.microsoft.com/office/drawing/2014/main" id="{EAC57FE1-8C2D-4F8C-AB24-52C98FB151E0}"/>
                </a:ext>
              </a:extLst>
            </p:cNvPr>
            <p:cNvSpPr txBox="1"/>
            <p:nvPr/>
          </p:nvSpPr>
          <p:spPr>
            <a:xfrm>
              <a:off x="1352123" y="1917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工 作 </a:t>
              </a:r>
              <a:r>
                <a:rPr lang="zh-CN" altLang="en-US" sz="4000" dirty="0">
                  <a:solidFill>
                    <a:schemeClr val="bg1"/>
                  </a:solidFill>
                  <a:latin typeface="思源黑体 Heavy" panose="020B0A00000000000000" pitchFamily="34" charset="-122"/>
                  <a:ea typeface="思源黑体 Heavy" panose="020B0A00000000000000" pitchFamily="34" charset="-122"/>
                </a:rPr>
                <a:t>内 容 回 顾</a:t>
              </a:r>
            </a:p>
          </p:txBody>
        </p:sp>
        <p:sp>
          <p:nvSpPr>
            <p:cNvPr id="75" name="弧形 74">
              <a:extLst>
                <a:ext uri="{FF2B5EF4-FFF2-40B4-BE49-F238E27FC236}">
                  <a16:creationId xmlns:a16="http://schemas.microsoft.com/office/drawing/2014/main" id="{1918DD10-00A9-4AC1-8B46-C2C4FEAB4DAB}"/>
                </a:ext>
              </a:extLst>
            </p:cNvPr>
            <p:cNvSpPr/>
            <p:nvPr/>
          </p:nvSpPr>
          <p:spPr>
            <a:xfrm rot="14711812">
              <a:off x="1182014" y="2957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7" name="星形: 四角 76">
              <a:extLst>
                <a:ext uri="{FF2B5EF4-FFF2-40B4-BE49-F238E27FC236}">
                  <a16:creationId xmlns:a16="http://schemas.microsoft.com/office/drawing/2014/main" id="{7989D20F-37B3-4109-9A88-836B86299A15}"/>
                </a:ext>
              </a:extLst>
            </p:cNvPr>
            <p:cNvSpPr/>
            <p:nvPr/>
          </p:nvSpPr>
          <p:spPr>
            <a:xfrm rot="13469663">
              <a:off x="1267651" y="7592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星形: 四角 77">
              <a:extLst>
                <a:ext uri="{FF2B5EF4-FFF2-40B4-BE49-F238E27FC236}">
                  <a16:creationId xmlns:a16="http://schemas.microsoft.com/office/drawing/2014/main" id="{3DE01364-48B3-4D4E-8313-65B06AF442B3}"/>
                </a:ext>
              </a:extLst>
            </p:cNvPr>
            <p:cNvSpPr/>
            <p:nvPr/>
          </p:nvSpPr>
          <p:spPr>
            <a:xfrm rot="13469663">
              <a:off x="1102385" y="5073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extLst>
      <p:ext uri="{BB962C8B-B14F-4D97-AF65-F5344CB8AC3E}">
        <p14:creationId xmlns:p14="http://schemas.microsoft.com/office/powerpoint/2010/main" val="484408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2ADF4F7-7C49-43CE-9485-E16FD3A688E0}"/>
              </a:ext>
            </a:extLst>
          </p:cNvPr>
          <p:cNvPicPr>
            <a:picLocks noChangeAspect="1"/>
          </p:cNvPicPr>
          <p:nvPr/>
        </p:nvPicPr>
        <p:blipFill>
          <a:blip r:embed="rId3" cstate="screen">
            <a:duotone>
              <a:prstClr val="black"/>
              <a:schemeClr val="tx1">
                <a:lumMod val="95000"/>
                <a:lumOff val="5000"/>
                <a:tint val="45000"/>
                <a:satMod val="400000"/>
              </a:schemeClr>
            </a:duotone>
            <a:alphaModFix amt="35000"/>
            <a:extLst>
              <a:ext uri="{28A0092B-C50C-407E-A947-70E740481C1C}">
                <a14:useLocalDpi xmlns:a14="http://schemas.microsoft.com/office/drawing/2010/main"/>
              </a:ext>
            </a:extLst>
          </a:blip>
          <a:stretch>
            <a:fillRect/>
          </a:stretch>
        </p:blipFill>
        <p:spPr>
          <a:xfrm>
            <a:off x="7239000" y="421606"/>
            <a:ext cx="4952999" cy="6436394"/>
          </a:xfrm>
          <a:prstGeom prst="rect">
            <a:avLst/>
          </a:prstGeom>
        </p:spPr>
      </p:pic>
      <p:sp>
        <p:nvSpPr>
          <p:cNvPr id="8" name="文本框 7">
            <a:extLst>
              <a:ext uri="{FF2B5EF4-FFF2-40B4-BE49-F238E27FC236}">
                <a16:creationId xmlns:a16="http://schemas.microsoft.com/office/drawing/2014/main" id="{B4701B58-0C7E-4D64-8EF0-123055BDD86D}"/>
              </a:ext>
            </a:extLst>
          </p:cNvPr>
          <p:cNvSpPr txBox="1"/>
          <p:nvPr/>
        </p:nvSpPr>
        <p:spPr>
          <a:xfrm>
            <a:off x="-203200" y="1655856"/>
            <a:ext cx="3612043" cy="2646878"/>
          </a:xfrm>
          <a:prstGeom prst="rect">
            <a:avLst/>
          </a:prstGeom>
          <a:noFill/>
        </p:spPr>
        <p:txBody>
          <a:bodyPr wrap="square" rtlCol="0">
            <a:spAutoFit/>
          </a:bodyPr>
          <a:lstStyle/>
          <a:p>
            <a:pPr algn="ctr"/>
            <a:r>
              <a:rPr lang="en-US" altLang="zh-CN" sz="16600" dirty="0">
                <a:ln w="15875">
                  <a:noFill/>
                </a:ln>
                <a:solidFill>
                  <a:schemeClr val="bg1"/>
                </a:solidFill>
                <a:latin typeface="思源黑体 Heavy" panose="020B0A00000000000000" pitchFamily="34" charset="-122"/>
                <a:ea typeface="思源黑体 Heavy" panose="020B0A00000000000000" pitchFamily="34" charset="-122"/>
              </a:rPr>
              <a:t>0</a:t>
            </a:r>
            <a:r>
              <a:rPr lang="en-US" altLang="zh-CN" sz="16600" dirty="0">
                <a:ln w="15875">
                  <a:noFill/>
                </a:ln>
                <a:solidFill>
                  <a:srgbClr val="01BC3B"/>
                </a:solidFill>
                <a:latin typeface="思源黑体 Heavy" panose="020B0A00000000000000" pitchFamily="34" charset="-122"/>
                <a:ea typeface="思源黑体 Heavy" panose="020B0A00000000000000" pitchFamily="34" charset="-122"/>
              </a:rPr>
              <a:t>2</a:t>
            </a:r>
            <a:endParaRPr lang="zh-CN" altLang="en-US" sz="16600" dirty="0">
              <a:ln w="15875">
                <a:noFill/>
              </a:ln>
              <a:solidFill>
                <a:srgbClr val="01BC3B"/>
              </a:solidFill>
              <a:latin typeface="思源黑体 Heavy" panose="020B0A00000000000000" pitchFamily="34" charset="-122"/>
              <a:ea typeface="思源黑体 Heavy" panose="020B0A00000000000000" pitchFamily="34" charset="-122"/>
            </a:endParaRPr>
          </a:p>
        </p:txBody>
      </p:sp>
      <p:sp>
        <p:nvSpPr>
          <p:cNvPr id="9" name="文本框 8">
            <a:extLst>
              <a:ext uri="{FF2B5EF4-FFF2-40B4-BE49-F238E27FC236}">
                <a16:creationId xmlns:a16="http://schemas.microsoft.com/office/drawing/2014/main" id="{0B4FB3F8-2E21-48CE-A9E4-BE24EBD0D162}"/>
              </a:ext>
            </a:extLst>
          </p:cNvPr>
          <p:cNvSpPr txBox="1"/>
          <p:nvPr/>
        </p:nvSpPr>
        <p:spPr>
          <a:xfrm>
            <a:off x="2760783" y="2598003"/>
            <a:ext cx="5278318" cy="830997"/>
          </a:xfrm>
          <a:prstGeom prst="rect">
            <a:avLst/>
          </a:prstGeom>
          <a:noFill/>
        </p:spPr>
        <p:txBody>
          <a:bodyPr wrap="square" rtlCol="0">
            <a:spAutoFit/>
          </a:bodyPr>
          <a:lstStyle/>
          <a:p>
            <a:pPr algn="ctr"/>
            <a:r>
              <a:rPr lang="zh-CN" altLang="en-US" sz="4800" b="1" dirty="0">
                <a:solidFill>
                  <a:srgbClr val="01BC3B"/>
                </a:solidFill>
                <a:latin typeface="思源黑体 CN Regular" panose="020B0500000000000000" pitchFamily="34" charset="-122"/>
                <a:ea typeface="思源黑体 CN Regular" panose="020B0500000000000000" pitchFamily="34" charset="-122"/>
              </a:rPr>
              <a:t>自 我 </a:t>
            </a:r>
            <a:r>
              <a:rPr lang="zh-CN" altLang="en-US" sz="4800" b="1" dirty="0">
                <a:solidFill>
                  <a:schemeClr val="bg1"/>
                </a:solidFill>
                <a:latin typeface="思源黑体 CN Regular" panose="020B0500000000000000" pitchFamily="34" charset="-122"/>
                <a:ea typeface="思源黑体 CN Regular" panose="020B0500000000000000" pitchFamily="34" charset="-122"/>
              </a:rPr>
              <a:t>评 价 分 析</a:t>
            </a:r>
          </a:p>
        </p:txBody>
      </p:sp>
      <p:sp>
        <p:nvSpPr>
          <p:cNvPr id="10" name="弧形 9">
            <a:extLst>
              <a:ext uri="{FF2B5EF4-FFF2-40B4-BE49-F238E27FC236}">
                <a16:creationId xmlns:a16="http://schemas.microsoft.com/office/drawing/2014/main" id="{ADA9C5A8-69A2-4A55-A60E-AE618FED135D}"/>
              </a:ext>
            </a:extLst>
          </p:cNvPr>
          <p:cNvSpPr/>
          <p:nvPr/>
        </p:nvSpPr>
        <p:spPr>
          <a:xfrm>
            <a:off x="1854200" y="1887597"/>
            <a:ext cx="1124006" cy="1015663"/>
          </a:xfrm>
          <a:prstGeom prst="arc">
            <a:avLst>
              <a:gd name="adj1" fmla="val 13771077"/>
              <a:gd name="adj2" fmla="val 3336413"/>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星形: 四角 10">
            <a:extLst>
              <a:ext uri="{FF2B5EF4-FFF2-40B4-BE49-F238E27FC236}">
                <a16:creationId xmlns:a16="http://schemas.microsoft.com/office/drawing/2014/main" id="{C22DA64B-C83A-4EE2-A089-92AF983FFB48}"/>
              </a:ext>
            </a:extLst>
          </p:cNvPr>
          <p:cNvSpPr/>
          <p:nvPr/>
        </p:nvSpPr>
        <p:spPr>
          <a:xfrm>
            <a:off x="2498702" y="1787686"/>
            <a:ext cx="404714" cy="404714"/>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星形: 四角 11">
            <a:extLst>
              <a:ext uri="{FF2B5EF4-FFF2-40B4-BE49-F238E27FC236}">
                <a16:creationId xmlns:a16="http://schemas.microsoft.com/office/drawing/2014/main" id="{6445128B-98D6-4823-BCA0-CE7D731F6D42}"/>
              </a:ext>
            </a:extLst>
          </p:cNvPr>
          <p:cNvSpPr/>
          <p:nvPr/>
        </p:nvSpPr>
        <p:spPr>
          <a:xfrm>
            <a:off x="2834846" y="2035646"/>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文本框 13">
            <a:extLst>
              <a:ext uri="{FF2B5EF4-FFF2-40B4-BE49-F238E27FC236}">
                <a16:creationId xmlns:a16="http://schemas.microsoft.com/office/drawing/2014/main" id="{0A82C1FE-02BF-4C38-870E-FC4F57F71CD6}"/>
              </a:ext>
            </a:extLst>
          </p:cNvPr>
          <p:cNvSpPr txBox="1"/>
          <p:nvPr/>
        </p:nvSpPr>
        <p:spPr>
          <a:xfrm>
            <a:off x="3153259" y="3448870"/>
            <a:ext cx="4555641" cy="396959"/>
          </a:xfrm>
          <a:prstGeom prst="rect">
            <a:avLst/>
          </a:prstGeom>
          <a:noFill/>
        </p:spPr>
        <p:txBody>
          <a:bodyPr wrap="square" rtlCol="0">
            <a:spAutoFit/>
          </a:bodyPr>
          <a:lstStyle/>
          <a:p>
            <a:pPr algn="dist"/>
            <a:r>
              <a:rPr lang="en-US" altLang="zh-CN" sz="2000" b="1" dirty="0">
                <a:solidFill>
                  <a:schemeClr val="bg1"/>
                </a:solidFill>
                <a:latin typeface="思源黑体 CN Regular" panose="020B0500000000000000" pitchFamily="34" charset="-122"/>
                <a:ea typeface="思源黑体 CN Regular" panose="020B0500000000000000" pitchFamily="34" charset="-122"/>
              </a:rPr>
              <a:t>M A R K E T    </a:t>
            </a:r>
            <a:r>
              <a:rPr lang="en-US" altLang="zh-CN" sz="2000" b="1" dirty="0">
                <a:solidFill>
                  <a:srgbClr val="02B935"/>
                </a:solidFill>
                <a:latin typeface="思源黑体 CN Regular" panose="020B0500000000000000" pitchFamily="34" charset="-122"/>
                <a:ea typeface="思源黑体 CN Regular" panose="020B0500000000000000" pitchFamily="34" charset="-122"/>
              </a:rPr>
              <a:t>W O R K    R E P O R T</a:t>
            </a:r>
            <a:endParaRPr lang="zh-CN" altLang="en-US" sz="2000" b="1" dirty="0">
              <a:solidFill>
                <a:srgbClr val="02B935"/>
              </a:solidFill>
              <a:latin typeface="思源黑体 CN Regular" panose="020B0500000000000000" pitchFamily="34" charset="-122"/>
              <a:ea typeface="思源黑体 CN Regular" panose="020B0500000000000000" pitchFamily="34" charset="-122"/>
            </a:endParaRPr>
          </a:p>
        </p:txBody>
      </p:sp>
      <p:grpSp>
        <p:nvGrpSpPr>
          <p:cNvPr id="15" name="组合 14">
            <a:extLst>
              <a:ext uri="{FF2B5EF4-FFF2-40B4-BE49-F238E27FC236}">
                <a16:creationId xmlns:a16="http://schemas.microsoft.com/office/drawing/2014/main" id="{0869A3BF-F553-475B-B71E-FF5BFD69C9FC}"/>
              </a:ext>
            </a:extLst>
          </p:cNvPr>
          <p:cNvGrpSpPr/>
          <p:nvPr/>
        </p:nvGrpSpPr>
        <p:grpSpPr>
          <a:xfrm>
            <a:off x="514081" y="5608544"/>
            <a:ext cx="1251219" cy="732844"/>
            <a:chOff x="10629900" y="309841"/>
            <a:chExt cx="1251219" cy="732844"/>
          </a:xfrm>
        </p:grpSpPr>
        <p:sp>
          <p:nvSpPr>
            <p:cNvPr id="16" name="椭圆 15">
              <a:extLst>
                <a:ext uri="{FF2B5EF4-FFF2-40B4-BE49-F238E27FC236}">
                  <a16:creationId xmlns:a16="http://schemas.microsoft.com/office/drawing/2014/main" id="{ACB57E28-2F9C-4975-99A9-D3B7A16F6110}"/>
                </a:ext>
              </a:extLst>
            </p:cNvPr>
            <p:cNvSpPr/>
            <p:nvPr/>
          </p:nvSpPr>
          <p:spPr>
            <a:xfrm flipH="1">
              <a:off x="11809119" y="30984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FFDBC693-C045-43CC-A3A5-479C01C5ECC3}"/>
                </a:ext>
              </a:extLst>
            </p:cNvPr>
            <p:cNvSpPr/>
            <p:nvPr/>
          </p:nvSpPr>
          <p:spPr>
            <a:xfrm flipH="1">
              <a:off x="11809119" y="64026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543A2ACA-062A-4B2B-AAC7-260B336A00EA}"/>
                </a:ext>
              </a:extLst>
            </p:cNvPr>
            <p:cNvSpPr/>
            <p:nvPr/>
          </p:nvSpPr>
          <p:spPr>
            <a:xfrm flipH="1">
              <a:off x="11809119" y="970685"/>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2CD7B64C-3D60-4DEE-92D0-6C41566333C6}"/>
                </a:ext>
              </a:extLst>
            </p:cNvPr>
            <p:cNvSpPr/>
            <p:nvPr/>
          </p:nvSpPr>
          <p:spPr>
            <a:xfrm flipH="1">
              <a:off x="11514315" y="30984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A8F38ED1-2C88-4062-A297-5B1E270487A4}"/>
                </a:ext>
              </a:extLst>
            </p:cNvPr>
            <p:cNvSpPr/>
            <p:nvPr/>
          </p:nvSpPr>
          <p:spPr>
            <a:xfrm flipH="1">
              <a:off x="11514315" y="64026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E8F9D9E5-6300-4899-A3C9-40B857BB968B}"/>
                </a:ext>
              </a:extLst>
            </p:cNvPr>
            <p:cNvSpPr/>
            <p:nvPr/>
          </p:nvSpPr>
          <p:spPr>
            <a:xfrm flipH="1">
              <a:off x="11514315" y="970685"/>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椭圆 21">
              <a:extLst>
                <a:ext uri="{FF2B5EF4-FFF2-40B4-BE49-F238E27FC236}">
                  <a16:creationId xmlns:a16="http://schemas.microsoft.com/office/drawing/2014/main" id="{9CFF297D-D9AA-4F43-846C-D4128D6BE333}"/>
                </a:ext>
              </a:extLst>
            </p:cNvPr>
            <p:cNvSpPr/>
            <p:nvPr/>
          </p:nvSpPr>
          <p:spPr>
            <a:xfrm flipH="1">
              <a:off x="11219510" y="30984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椭圆 22">
              <a:extLst>
                <a:ext uri="{FF2B5EF4-FFF2-40B4-BE49-F238E27FC236}">
                  <a16:creationId xmlns:a16="http://schemas.microsoft.com/office/drawing/2014/main" id="{8FC9DD75-3D05-4EB8-93C3-1F74B030F963}"/>
                </a:ext>
              </a:extLst>
            </p:cNvPr>
            <p:cNvSpPr/>
            <p:nvPr/>
          </p:nvSpPr>
          <p:spPr>
            <a:xfrm flipH="1">
              <a:off x="11219510" y="64026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椭圆 23">
              <a:extLst>
                <a:ext uri="{FF2B5EF4-FFF2-40B4-BE49-F238E27FC236}">
                  <a16:creationId xmlns:a16="http://schemas.microsoft.com/office/drawing/2014/main" id="{DF7077B7-8989-4E55-8247-89FBACEF0090}"/>
                </a:ext>
              </a:extLst>
            </p:cNvPr>
            <p:cNvSpPr/>
            <p:nvPr/>
          </p:nvSpPr>
          <p:spPr>
            <a:xfrm flipH="1">
              <a:off x="11219510" y="970685"/>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椭圆 24">
              <a:extLst>
                <a:ext uri="{FF2B5EF4-FFF2-40B4-BE49-F238E27FC236}">
                  <a16:creationId xmlns:a16="http://schemas.microsoft.com/office/drawing/2014/main" id="{852F6EE3-A0A8-4A34-B0D3-C476AE0FC567}"/>
                </a:ext>
              </a:extLst>
            </p:cNvPr>
            <p:cNvSpPr/>
            <p:nvPr/>
          </p:nvSpPr>
          <p:spPr>
            <a:xfrm flipH="1">
              <a:off x="10924705" y="30984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椭圆 25">
              <a:extLst>
                <a:ext uri="{FF2B5EF4-FFF2-40B4-BE49-F238E27FC236}">
                  <a16:creationId xmlns:a16="http://schemas.microsoft.com/office/drawing/2014/main" id="{580BFFFD-A7C8-481E-B7EE-E01B7A1789C6}"/>
                </a:ext>
              </a:extLst>
            </p:cNvPr>
            <p:cNvSpPr/>
            <p:nvPr/>
          </p:nvSpPr>
          <p:spPr>
            <a:xfrm flipH="1">
              <a:off x="10924705" y="64026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椭圆 26">
              <a:extLst>
                <a:ext uri="{FF2B5EF4-FFF2-40B4-BE49-F238E27FC236}">
                  <a16:creationId xmlns:a16="http://schemas.microsoft.com/office/drawing/2014/main" id="{078AA062-BF48-4B58-A94E-9F84BB5AF54C}"/>
                </a:ext>
              </a:extLst>
            </p:cNvPr>
            <p:cNvSpPr/>
            <p:nvPr/>
          </p:nvSpPr>
          <p:spPr>
            <a:xfrm flipH="1">
              <a:off x="10924705" y="970685"/>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椭圆 27">
              <a:extLst>
                <a:ext uri="{FF2B5EF4-FFF2-40B4-BE49-F238E27FC236}">
                  <a16:creationId xmlns:a16="http://schemas.microsoft.com/office/drawing/2014/main" id="{F2926A8C-9D4C-4189-9AE7-0E7DF964088A}"/>
                </a:ext>
              </a:extLst>
            </p:cNvPr>
            <p:cNvSpPr/>
            <p:nvPr/>
          </p:nvSpPr>
          <p:spPr>
            <a:xfrm flipH="1">
              <a:off x="10629900" y="30984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椭圆 28">
              <a:extLst>
                <a:ext uri="{FF2B5EF4-FFF2-40B4-BE49-F238E27FC236}">
                  <a16:creationId xmlns:a16="http://schemas.microsoft.com/office/drawing/2014/main" id="{C732F76B-CA18-4326-B483-A42C6AD67A17}"/>
                </a:ext>
              </a:extLst>
            </p:cNvPr>
            <p:cNvSpPr/>
            <p:nvPr/>
          </p:nvSpPr>
          <p:spPr>
            <a:xfrm flipH="1">
              <a:off x="10629900" y="64026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椭圆 29">
              <a:extLst>
                <a:ext uri="{FF2B5EF4-FFF2-40B4-BE49-F238E27FC236}">
                  <a16:creationId xmlns:a16="http://schemas.microsoft.com/office/drawing/2014/main" id="{85536AE3-BF90-41CD-88DD-D7161A3BCB17}"/>
                </a:ext>
              </a:extLst>
            </p:cNvPr>
            <p:cNvSpPr/>
            <p:nvPr/>
          </p:nvSpPr>
          <p:spPr>
            <a:xfrm flipH="1">
              <a:off x="10629900" y="970685"/>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2" name="星形: 四角 31">
            <a:extLst>
              <a:ext uri="{FF2B5EF4-FFF2-40B4-BE49-F238E27FC236}">
                <a16:creationId xmlns:a16="http://schemas.microsoft.com/office/drawing/2014/main" id="{C017F8DF-2C6E-4D0E-BD6C-FE71480CA3B4}"/>
              </a:ext>
            </a:extLst>
          </p:cNvPr>
          <p:cNvSpPr/>
          <p:nvPr/>
        </p:nvSpPr>
        <p:spPr>
          <a:xfrm>
            <a:off x="3444710" y="715708"/>
            <a:ext cx="97092" cy="9709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3" name="星形: 四角 32">
            <a:extLst>
              <a:ext uri="{FF2B5EF4-FFF2-40B4-BE49-F238E27FC236}">
                <a16:creationId xmlns:a16="http://schemas.microsoft.com/office/drawing/2014/main" id="{5D39F097-5B9D-4FD7-A14C-90424791FD26}"/>
              </a:ext>
            </a:extLst>
          </p:cNvPr>
          <p:cNvSpPr/>
          <p:nvPr/>
        </p:nvSpPr>
        <p:spPr>
          <a:xfrm>
            <a:off x="5504437" y="1475317"/>
            <a:ext cx="118056" cy="118056"/>
          </a:xfrm>
          <a:prstGeom prst="star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星形: 四角 36">
            <a:extLst>
              <a:ext uri="{FF2B5EF4-FFF2-40B4-BE49-F238E27FC236}">
                <a16:creationId xmlns:a16="http://schemas.microsoft.com/office/drawing/2014/main" id="{2A748D7B-0B15-4E57-9905-46598E9E3249}"/>
              </a:ext>
            </a:extLst>
          </p:cNvPr>
          <p:cNvSpPr/>
          <p:nvPr/>
        </p:nvSpPr>
        <p:spPr>
          <a:xfrm>
            <a:off x="6239333" y="1978977"/>
            <a:ext cx="191414" cy="191414"/>
          </a:xfrm>
          <a:prstGeom prst="star4">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文本框 39">
            <a:extLst>
              <a:ext uri="{FF2B5EF4-FFF2-40B4-BE49-F238E27FC236}">
                <a16:creationId xmlns:a16="http://schemas.microsoft.com/office/drawing/2014/main" id="{4A50458D-79CB-466B-8006-BEB61FD2372D}"/>
              </a:ext>
            </a:extLst>
          </p:cNvPr>
          <p:cNvSpPr txBox="1"/>
          <p:nvPr/>
        </p:nvSpPr>
        <p:spPr>
          <a:xfrm>
            <a:off x="1981997" y="6251584"/>
            <a:ext cx="8228006" cy="381964"/>
          </a:xfrm>
          <a:prstGeom prst="rect">
            <a:avLst/>
          </a:prstGeom>
          <a:noFill/>
        </p:spPr>
        <p:txBody>
          <a:bodyPr wrap="square" rtlCol="0">
            <a:spAutoFit/>
          </a:bodyPr>
          <a:lstStyle/>
          <a:p>
            <a:pPr algn="ct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amet, consectetuer adipiscing elit. Maecenas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congue</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massa. </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41" name="星形: 四角 40">
            <a:extLst>
              <a:ext uri="{FF2B5EF4-FFF2-40B4-BE49-F238E27FC236}">
                <a16:creationId xmlns:a16="http://schemas.microsoft.com/office/drawing/2014/main" id="{69DA03F8-2F60-443A-836A-7488A30D0A0F}"/>
              </a:ext>
            </a:extLst>
          </p:cNvPr>
          <p:cNvSpPr/>
          <p:nvPr/>
        </p:nvSpPr>
        <p:spPr>
          <a:xfrm>
            <a:off x="8039101" y="1006477"/>
            <a:ext cx="156534" cy="15653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星形: 四角 41">
            <a:extLst>
              <a:ext uri="{FF2B5EF4-FFF2-40B4-BE49-F238E27FC236}">
                <a16:creationId xmlns:a16="http://schemas.microsoft.com/office/drawing/2014/main" id="{0ED977AA-D528-4D19-B400-6C4D2A9D5E58}"/>
              </a:ext>
            </a:extLst>
          </p:cNvPr>
          <p:cNvSpPr/>
          <p:nvPr/>
        </p:nvSpPr>
        <p:spPr>
          <a:xfrm>
            <a:off x="10557800" y="907122"/>
            <a:ext cx="191414" cy="191414"/>
          </a:xfrm>
          <a:prstGeom prst="star4">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星形: 四角 43">
            <a:extLst>
              <a:ext uri="{FF2B5EF4-FFF2-40B4-BE49-F238E27FC236}">
                <a16:creationId xmlns:a16="http://schemas.microsoft.com/office/drawing/2014/main" id="{35469462-C911-496B-9E59-69D19DC75AD3}"/>
              </a:ext>
            </a:extLst>
          </p:cNvPr>
          <p:cNvSpPr/>
          <p:nvPr/>
        </p:nvSpPr>
        <p:spPr>
          <a:xfrm>
            <a:off x="11697450" y="1978977"/>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28612187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B0F6541-9D76-4DA2-956B-B538743569DD}"/>
              </a:ext>
            </a:extLst>
          </p:cNvPr>
          <p:cNvGrpSpPr/>
          <p:nvPr/>
        </p:nvGrpSpPr>
        <p:grpSpPr>
          <a:xfrm>
            <a:off x="355600" y="500012"/>
            <a:ext cx="378460" cy="218440"/>
            <a:chOff x="419100" y="500012"/>
            <a:chExt cx="378460" cy="218440"/>
          </a:xfrm>
        </p:grpSpPr>
        <p:cxnSp>
          <p:nvCxnSpPr>
            <p:cNvPr id="4" name="直接连接符 3">
              <a:extLst>
                <a:ext uri="{FF2B5EF4-FFF2-40B4-BE49-F238E27FC236}">
                  <a16:creationId xmlns:a16="http://schemas.microsoft.com/office/drawing/2014/main" id="{AB6E0CCF-ECEA-4926-AC17-9E4FB0AAB4FD}"/>
                </a:ext>
              </a:extLst>
            </p:cNvPr>
            <p:cNvCxnSpPr>
              <a:cxnSpLocks/>
            </p:cNvCxnSpPr>
            <p:nvPr/>
          </p:nvCxnSpPr>
          <p:spPr>
            <a:xfrm>
              <a:off x="4191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5C7458D8-C38C-45B0-B9BC-04B28C780D97}"/>
                </a:ext>
              </a:extLst>
            </p:cNvPr>
            <p:cNvCxnSpPr>
              <a:cxnSpLocks/>
            </p:cNvCxnSpPr>
            <p:nvPr/>
          </p:nvCxnSpPr>
          <p:spPr>
            <a:xfrm>
              <a:off x="4191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A35AA572-C251-454B-9E49-9CAC8A83326E}"/>
                </a:ext>
              </a:extLst>
            </p:cNvPr>
            <p:cNvCxnSpPr>
              <a:cxnSpLocks/>
            </p:cNvCxnSpPr>
            <p:nvPr/>
          </p:nvCxnSpPr>
          <p:spPr>
            <a:xfrm>
              <a:off x="4191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F05BFE5E-AB84-4DF8-81BF-F8ECFBEBFCBD}"/>
              </a:ext>
            </a:extLst>
          </p:cNvPr>
          <p:cNvGrpSpPr/>
          <p:nvPr/>
        </p:nvGrpSpPr>
        <p:grpSpPr>
          <a:xfrm>
            <a:off x="11033056" y="6460786"/>
            <a:ext cx="778934" cy="152400"/>
            <a:chOff x="11033056" y="6460786"/>
            <a:chExt cx="778934" cy="152400"/>
          </a:xfrm>
        </p:grpSpPr>
        <p:sp>
          <p:nvSpPr>
            <p:cNvPr id="8" name="椭圆 7">
              <a:extLst>
                <a:ext uri="{FF2B5EF4-FFF2-40B4-BE49-F238E27FC236}">
                  <a16:creationId xmlns:a16="http://schemas.microsoft.com/office/drawing/2014/main" id="{E183E49C-F037-43E3-878F-C05EF628EF4E}"/>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a:extLst>
                <a:ext uri="{FF2B5EF4-FFF2-40B4-BE49-F238E27FC236}">
                  <a16:creationId xmlns:a16="http://schemas.microsoft.com/office/drawing/2014/main" id="{F1D4917A-1049-41EB-87E3-B1433A75AD43}"/>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05A44BCC-755B-4DF7-BE90-46C8589CE966}"/>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1" name="组合 10">
            <a:extLst>
              <a:ext uri="{FF2B5EF4-FFF2-40B4-BE49-F238E27FC236}">
                <a16:creationId xmlns:a16="http://schemas.microsoft.com/office/drawing/2014/main" id="{C1DA04FE-A0D9-4DB1-B4FC-34E0AD93094C}"/>
              </a:ext>
            </a:extLst>
          </p:cNvPr>
          <p:cNvGrpSpPr/>
          <p:nvPr/>
        </p:nvGrpSpPr>
        <p:grpSpPr>
          <a:xfrm>
            <a:off x="5846192" y="408021"/>
            <a:ext cx="1251219" cy="402422"/>
            <a:chOff x="5630292" y="408021"/>
            <a:chExt cx="1251219" cy="402422"/>
          </a:xfrm>
        </p:grpSpPr>
        <p:sp>
          <p:nvSpPr>
            <p:cNvPr id="12" name="椭圆 11">
              <a:extLst>
                <a:ext uri="{FF2B5EF4-FFF2-40B4-BE49-F238E27FC236}">
                  <a16:creationId xmlns:a16="http://schemas.microsoft.com/office/drawing/2014/main" id="{F7EFF11D-E64E-47C2-9D31-7B6627CEF3C5}"/>
                </a:ext>
              </a:extLst>
            </p:cNvPr>
            <p:cNvSpPr/>
            <p:nvPr/>
          </p:nvSpPr>
          <p:spPr>
            <a:xfrm flipH="1">
              <a:off x="68095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a:extLst>
                <a:ext uri="{FF2B5EF4-FFF2-40B4-BE49-F238E27FC236}">
                  <a16:creationId xmlns:a16="http://schemas.microsoft.com/office/drawing/2014/main" id="{0EECCC16-936F-44FE-AEC2-CFEBBE307F5A}"/>
                </a:ext>
              </a:extLst>
            </p:cNvPr>
            <p:cNvSpPr/>
            <p:nvPr/>
          </p:nvSpPr>
          <p:spPr>
            <a:xfrm flipH="1">
              <a:off x="68095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13AA47AB-16C2-48F7-876F-951B0029D076}"/>
                </a:ext>
              </a:extLst>
            </p:cNvPr>
            <p:cNvSpPr/>
            <p:nvPr/>
          </p:nvSpPr>
          <p:spPr>
            <a:xfrm flipH="1">
              <a:off x="65147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998EAED2-4677-48D1-9A72-5E8368D4F1F3}"/>
                </a:ext>
              </a:extLst>
            </p:cNvPr>
            <p:cNvSpPr/>
            <p:nvPr/>
          </p:nvSpPr>
          <p:spPr>
            <a:xfrm flipH="1">
              <a:off x="65147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F1861EB9-1C39-4F9E-B773-25C0B9EAF3D7}"/>
                </a:ext>
              </a:extLst>
            </p:cNvPr>
            <p:cNvSpPr/>
            <p:nvPr/>
          </p:nvSpPr>
          <p:spPr>
            <a:xfrm flipH="1">
              <a:off x="62199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002A27A6-239B-49E3-B079-3E7BD82D0D25}"/>
                </a:ext>
              </a:extLst>
            </p:cNvPr>
            <p:cNvSpPr/>
            <p:nvPr/>
          </p:nvSpPr>
          <p:spPr>
            <a:xfrm flipH="1">
              <a:off x="62199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CFCB3E4A-57FC-4540-9F95-95A35F76439D}"/>
                </a:ext>
              </a:extLst>
            </p:cNvPr>
            <p:cNvSpPr/>
            <p:nvPr/>
          </p:nvSpPr>
          <p:spPr>
            <a:xfrm flipH="1">
              <a:off x="59250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E96CC791-E329-443C-BFC0-60AB0F2192F6}"/>
                </a:ext>
              </a:extLst>
            </p:cNvPr>
            <p:cNvSpPr/>
            <p:nvPr/>
          </p:nvSpPr>
          <p:spPr>
            <a:xfrm flipH="1">
              <a:off x="59250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0FF86336-0B76-4059-A8EB-3085660235CC}"/>
                </a:ext>
              </a:extLst>
            </p:cNvPr>
            <p:cNvSpPr/>
            <p:nvPr/>
          </p:nvSpPr>
          <p:spPr>
            <a:xfrm flipH="1">
              <a:off x="56302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FAE06044-AE9D-4A06-AD96-775C2174965D}"/>
                </a:ext>
              </a:extLst>
            </p:cNvPr>
            <p:cNvSpPr/>
            <p:nvPr/>
          </p:nvSpPr>
          <p:spPr>
            <a:xfrm flipH="1">
              <a:off x="56302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47" name="组合 46">
            <a:extLst>
              <a:ext uri="{FF2B5EF4-FFF2-40B4-BE49-F238E27FC236}">
                <a16:creationId xmlns:a16="http://schemas.microsoft.com/office/drawing/2014/main" id="{DA746785-F55C-4BC7-BA26-81061CEDEFED}"/>
              </a:ext>
            </a:extLst>
          </p:cNvPr>
          <p:cNvGrpSpPr/>
          <p:nvPr/>
        </p:nvGrpSpPr>
        <p:grpSpPr>
          <a:xfrm>
            <a:off x="1102385" y="280689"/>
            <a:ext cx="4348836" cy="890625"/>
            <a:chOff x="1102385" y="280689"/>
            <a:chExt cx="4348836" cy="890625"/>
          </a:xfrm>
        </p:grpSpPr>
        <p:sp>
          <p:nvSpPr>
            <p:cNvPr id="2" name="矩形: 圆角 1">
              <a:extLst>
                <a:ext uri="{FF2B5EF4-FFF2-40B4-BE49-F238E27FC236}">
                  <a16:creationId xmlns:a16="http://schemas.microsoft.com/office/drawing/2014/main" id="{4DC26DC5-6096-44B3-8444-BAB27CDC910D}"/>
                </a:ext>
              </a:extLst>
            </p:cNvPr>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文本框 21">
              <a:extLst>
                <a:ext uri="{FF2B5EF4-FFF2-40B4-BE49-F238E27FC236}">
                  <a16:creationId xmlns:a16="http://schemas.microsoft.com/office/drawing/2014/main" id="{1A28C40A-6E30-4801-9C08-66616752F9BA}"/>
                </a:ext>
              </a:extLst>
            </p:cNvPr>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自 我 </a:t>
              </a:r>
              <a:r>
                <a:rPr lang="zh-CN" altLang="en-US" sz="4000" dirty="0">
                  <a:solidFill>
                    <a:schemeClr val="bg1"/>
                  </a:solidFill>
                  <a:latin typeface="思源黑体 Heavy" panose="020B0A00000000000000" pitchFamily="34" charset="-122"/>
                  <a:ea typeface="思源黑体 Heavy" panose="020B0A00000000000000" pitchFamily="34" charset="-122"/>
                </a:rPr>
                <a:t>评 价 分 析</a:t>
              </a:r>
            </a:p>
          </p:txBody>
        </p:sp>
        <p:sp>
          <p:nvSpPr>
            <p:cNvPr id="23" name="弧形 22">
              <a:extLst>
                <a:ext uri="{FF2B5EF4-FFF2-40B4-BE49-F238E27FC236}">
                  <a16:creationId xmlns:a16="http://schemas.microsoft.com/office/drawing/2014/main" id="{8DA0D86E-772D-4FBE-964D-3B6E5F741FAD}"/>
                </a:ext>
              </a:extLst>
            </p:cNvPr>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星形: 四角 23">
              <a:extLst>
                <a:ext uri="{FF2B5EF4-FFF2-40B4-BE49-F238E27FC236}">
                  <a16:creationId xmlns:a16="http://schemas.microsoft.com/office/drawing/2014/main" id="{766D02B3-302D-4376-B283-5F0A9C18A3EB}"/>
                </a:ext>
              </a:extLst>
            </p:cNvPr>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星形: 四角 24">
              <a:extLst>
                <a:ext uri="{FF2B5EF4-FFF2-40B4-BE49-F238E27FC236}">
                  <a16:creationId xmlns:a16="http://schemas.microsoft.com/office/drawing/2014/main" id="{6D1F4CA0-0816-4340-8E40-399AE12BE52C}"/>
                </a:ext>
              </a:extLst>
            </p:cNvPr>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26" name="直接连接符 25">
            <a:extLst>
              <a:ext uri="{FF2B5EF4-FFF2-40B4-BE49-F238E27FC236}">
                <a16:creationId xmlns:a16="http://schemas.microsoft.com/office/drawing/2014/main" id="{84612963-8ECE-4474-AD28-9DEC92120F40}"/>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C309C43C-3C05-4464-8C08-28C1C3022F7F}"/>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DA90834C-22A1-4275-B79E-5BB510AC981F}"/>
              </a:ext>
            </a:extLst>
          </p:cNvPr>
          <p:cNvGrpSpPr/>
          <p:nvPr/>
        </p:nvGrpSpPr>
        <p:grpSpPr>
          <a:xfrm>
            <a:off x="6088643" y="1789894"/>
            <a:ext cx="2174795" cy="1489448"/>
            <a:chOff x="6241043" y="1700994"/>
            <a:chExt cx="2174795" cy="1489448"/>
          </a:xfrm>
        </p:grpSpPr>
        <p:sp>
          <p:nvSpPr>
            <p:cNvPr id="36" name="矩形: 圆角 35">
              <a:extLst>
                <a:ext uri="{FF2B5EF4-FFF2-40B4-BE49-F238E27FC236}">
                  <a16:creationId xmlns:a16="http://schemas.microsoft.com/office/drawing/2014/main" id="{E423042D-908E-4A30-9C85-32FD1B866022}"/>
                </a:ext>
              </a:extLst>
            </p:cNvPr>
            <p:cNvSpPr/>
            <p:nvPr/>
          </p:nvSpPr>
          <p:spPr>
            <a:xfrm>
              <a:off x="6241043" y="1706604"/>
              <a:ext cx="2171690" cy="1483838"/>
            </a:xfrm>
            <a:prstGeom prst="roundRect">
              <a:avLst>
                <a:gd name="adj" fmla="val 7976"/>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文本框 34">
              <a:extLst>
                <a:ext uri="{FF2B5EF4-FFF2-40B4-BE49-F238E27FC236}">
                  <a16:creationId xmlns:a16="http://schemas.microsoft.com/office/drawing/2014/main" id="{7132DC0F-10C6-444F-AABF-70CC80E12631}"/>
                </a:ext>
              </a:extLst>
            </p:cNvPr>
            <p:cNvSpPr txBox="1"/>
            <p:nvPr/>
          </p:nvSpPr>
          <p:spPr>
            <a:xfrm>
              <a:off x="6452077" y="1885965"/>
              <a:ext cx="1749623" cy="1015663"/>
            </a:xfrm>
            <a:prstGeom prst="rect">
              <a:avLst/>
            </a:prstGeom>
            <a:noFill/>
          </p:spPr>
          <p:txBody>
            <a:bodyPr wrap="square" rtlCol="0">
              <a:spAutoFit/>
            </a:bodyPr>
            <a:lstStyle/>
            <a:p>
              <a:pPr algn="ctr"/>
              <a:r>
                <a:rPr lang="en-US" altLang="zh-CN" sz="6000" b="1" dirty="0">
                  <a:solidFill>
                    <a:schemeClr val="bg1"/>
                  </a:solidFill>
                  <a:latin typeface="思源黑体 CN Regular" panose="020B0500000000000000" pitchFamily="34" charset="-122"/>
                  <a:ea typeface="思源黑体 CN Regular" panose="020B0500000000000000" pitchFamily="34" charset="-122"/>
                </a:rPr>
                <a:t>69</a:t>
              </a:r>
              <a:r>
                <a:rPr lang="en-US" altLang="zh-CN" sz="36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28" name="组合 27">
              <a:extLst>
                <a:ext uri="{FF2B5EF4-FFF2-40B4-BE49-F238E27FC236}">
                  <a16:creationId xmlns:a16="http://schemas.microsoft.com/office/drawing/2014/main" id="{05D69B8F-CF6B-4453-9488-7CD98A047C3E}"/>
                </a:ext>
              </a:extLst>
            </p:cNvPr>
            <p:cNvGrpSpPr/>
            <p:nvPr/>
          </p:nvGrpSpPr>
          <p:grpSpPr>
            <a:xfrm>
              <a:off x="7945350" y="1700994"/>
              <a:ext cx="470488" cy="269899"/>
              <a:chOff x="7945350" y="2315821"/>
              <a:chExt cx="470488" cy="269899"/>
            </a:xfrm>
          </p:grpSpPr>
          <p:sp>
            <p:nvSpPr>
              <p:cNvPr id="39" name="星形: 四角 38">
                <a:extLst>
                  <a:ext uri="{FF2B5EF4-FFF2-40B4-BE49-F238E27FC236}">
                    <a16:creationId xmlns:a16="http://schemas.microsoft.com/office/drawing/2014/main" id="{E001F293-7194-4B40-9BDF-AD7C1E14DEEC}"/>
                  </a:ext>
                </a:extLst>
              </p:cNvPr>
              <p:cNvSpPr/>
              <p:nvPr/>
            </p:nvSpPr>
            <p:spPr>
              <a:xfrm>
                <a:off x="7945350" y="2315821"/>
                <a:ext cx="269899" cy="269899"/>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0" name="星形: 四角 39">
                <a:extLst>
                  <a:ext uri="{FF2B5EF4-FFF2-40B4-BE49-F238E27FC236}">
                    <a16:creationId xmlns:a16="http://schemas.microsoft.com/office/drawing/2014/main" id="{977ECEEA-C0F3-4D8E-BBCD-53D1276FEFFD}"/>
                  </a:ext>
                </a:extLst>
              </p:cNvPr>
              <p:cNvSpPr/>
              <p:nvPr/>
            </p:nvSpPr>
            <p:spPr>
              <a:xfrm>
                <a:off x="8265101" y="2434983"/>
                <a:ext cx="150737" cy="150737"/>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44" name="矩形: 圆角 43">
              <a:extLst>
                <a:ext uri="{FF2B5EF4-FFF2-40B4-BE49-F238E27FC236}">
                  <a16:creationId xmlns:a16="http://schemas.microsoft.com/office/drawing/2014/main" id="{4E735090-7DDF-4BE1-9D9E-267D6B577B27}"/>
                </a:ext>
              </a:extLst>
            </p:cNvPr>
            <p:cNvSpPr/>
            <p:nvPr/>
          </p:nvSpPr>
          <p:spPr>
            <a:xfrm>
              <a:off x="6754328" y="2955862"/>
              <a:ext cx="1447372" cy="55525"/>
            </a:xfrm>
            <a:prstGeom prst="roundRect">
              <a:avLst>
                <a:gd name="adj" fmla="val 50000"/>
              </a:avLst>
            </a:prstGeom>
            <a:solidFill>
              <a:schemeClr val="tx1">
                <a:lumMod val="75000"/>
                <a:lumOff val="2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矩形: 圆角 44">
              <a:extLst>
                <a:ext uri="{FF2B5EF4-FFF2-40B4-BE49-F238E27FC236}">
                  <a16:creationId xmlns:a16="http://schemas.microsoft.com/office/drawing/2014/main" id="{86E590F3-43EA-4628-B5C8-17A164A87B83}"/>
                </a:ext>
              </a:extLst>
            </p:cNvPr>
            <p:cNvSpPr/>
            <p:nvPr/>
          </p:nvSpPr>
          <p:spPr>
            <a:xfrm>
              <a:off x="6452077" y="2955861"/>
              <a:ext cx="1447372" cy="5552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48" name="组合 47">
            <a:extLst>
              <a:ext uri="{FF2B5EF4-FFF2-40B4-BE49-F238E27FC236}">
                <a16:creationId xmlns:a16="http://schemas.microsoft.com/office/drawing/2014/main" id="{F5322643-7268-4EF0-BF19-BA4C7CB6C757}"/>
              </a:ext>
            </a:extLst>
          </p:cNvPr>
          <p:cNvGrpSpPr/>
          <p:nvPr/>
        </p:nvGrpSpPr>
        <p:grpSpPr>
          <a:xfrm>
            <a:off x="8594241" y="1789894"/>
            <a:ext cx="2199736" cy="1489448"/>
            <a:chOff x="8985720" y="1700994"/>
            <a:chExt cx="2199736" cy="1489448"/>
          </a:xfrm>
        </p:grpSpPr>
        <p:sp>
          <p:nvSpPr>
            <p:cNvPr id="38" name="矩形: 圆角 37">
              <a:extLst>
                <a:ext uri="{FF2B5EF4-FFF2-40B4-BE49-F238E27FC236}">
                  <a16:creationId xmlns:a16="http://schemas.microsoft.com/office/drawing/2014/main" id="{6090D50C-5567-43D1-9501-8D4006676F13}"/>
                </a:ext>
              </a:extLst>
            </p:cNvPr>
            <p:cNvSpPr/>
            <p:nvPr/>
          </p:nvSpPr>
          <p:spPr>
            <a:xfrm>
              <a:off x="8985720" y="1706604"/>
              <a:ext cx="2171692" cy="1483838"/>
            </a:xfrm>
            <a:prstGeom prst="roundRect">
              <a:avLst>
                <a:gd name="adj" fmla="val 10873"/>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7" name="文本框 36">
              <a:extLst>
                <a:ext uri="{FF2B5EF4-FFF2-40B4-BE49-F238E27FC236}">
                  <a16:creationId xmlns:a16="http://schemas.microsoft.com/office/drawing/2014/main" id="{BD1FA83A-A71A-4C66-A4C4-3D11902C05FE}"/>
                </a:ext>
              </a:extLst>
            </p:cNvPr>
            <p:cNvSpPr txBox="1"/>
            <p:nvPr/>
          </p:nvSpPr>
          <p:spPr>
            <a:xfrm>
              <a:off x="9196754" y="1885965"/>
              <a:ext cx="1749623" cy="1015663"/>
            </a:xfrm>
            <a:prstGeom prst="rect">
              <a:avLst/>
            </a:prstGeom>
            <a:noFill/>
          </p:spPr>
          <p:txBody>
            <a:bodyPr wrap="square" rtlCol="0">
              <a:spAutoFit/>
            </a:bodyPr>
            <a:lstStyle/>
            <a:p>
              <a:pPr algn="ctr"/>
              <a:r>
                <a:rPr lang="en-US" altLang="zh-CN" sz="6000" b="1" dirty="0">
                  <a:solidFill>
                    <a:schemeClr val="bg1"/>
                  </a:solidFill>
                  <a:latin typeface="思源黑体 CN Regular" panose="020B0500000000000000" pitchFamily="34" charset="-122"/>
                  <a:ea typeface="思源黑体 CN Regular" panose="020B0500000000000000" pitchFamily="34" charset="-122"/>
                </a:rPr>
                <a:t>78</a:t>
              </a:r>
              <a:r>
                <a:rPr lang="en-US" altLang="zh-CN" sz="3600" b="1" dirty="0">
                  <a:solidFill>
                    <a:schemeClr val="bg1"/>
                  </a:solidFill>
                  <a:latin typeface="思源黑体 CN Regular" panose="020B0500000000000000" pitchFamily="34" charset="-122"/>
                  <a:ea typeface="思源黑体 CN Regular" panose="020B0500000000000000" pitchFamily="34" charset="-122"/>
                </a:rPr>
                <a:t>%</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41" name="组合 40">
              <a:extLst>
                <a:ext uri="{FF2B5EF4-FFF2-40B4-BE49-F238E27FC236}">
                  <a16:creationId xmlns:a16="http://schemas.microsoft.com/office/drawing/2014/main" id="{ABDF75FD-CFB9-4D00-B574-E30A9D9FFFF7}"/>
                </a:ext>
              </a:extLst>
            </p:cNvPr>
            <p:cNvGrpSpPr/>
            <p:nvPr/>
          </p:nvGrpSpPr>
          <p:grpSpPr>
            <a:xfrm>
              <a:off x="10714968" y="1700994"/>
              <a:ext cx="470488" cy="269899"/>
              <a:chOff x="7945350" y="2315821"/>
              <a:chExt cx="470488" cy="269899"/>
            </a:xfrm>
          </p:grpSpPr>
          <p:sp>
            <p:nvSpPr>
              <p:cNvPr id="42" name="星形: 四角 41">
                <a:extLst>
                  <a:ext uri="{FF2B5EF4-FFF2-40B4-BE49-F238E27FC236}">
                    <a16:creationId xmlns:a16="http://schemas.microsoft.com/office/drawing/2014/main" id="{85BF29DD-FA24-48E5-8A32-769978E34087}"/>
                  </a:ext>
                </a:extLst>
              </p:cNvPr>
              <p:cNvSpPr/>
              <p:nvPr/>
            </p:nvSpPr>
            <p:spPr>
              <a:xfrm>
                <a:off x="7945350" y="2315821"/>
                <a:ext cx="269899" cy="269899"/>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3" name="星形: 四角 42">
                <a:extLst>
                  <a:ext uri="{FF2B5EF4-FFF2-40B4-BE49-F238E27FC236}">
                    <a16:creationId xmlns:a16="http://schemas.microsoft.com/office/drawing/2014/main" id="{9AB08C80-26D4-4149-88AA-AA7AC8AFA5CB}"/>
                  </a:ext>
                </a:extLst>
              </p:cNvPr>
              <p:cNvSpPr/>
              <p:nvPr/>
            </p:nvSpPr>
            <p:spPr>
              <a:xfrm>
                <a:off x="8265101" y="2434983"/>
                <a:ext cx="150737" cy="150737"/>
              </a:xfrm>
              <a:prstGeom prst="star4">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2" name="矩形: 圆角 51">
              <a:extLst>
                <a:ext uri="{FF2B5EF4-FFF2-40B4-BE49-F238E27FC236}">
                  <a16:creationId xmlns:a16="http://schemas.microsoft.com/office/drawing/2014/main" id="{3BE7C580-826B-43F1-87ED-E3AC096090A5}"/>
                </a:ext>
              </a:extLst>
            </p:cNvPr>
            <p:cNvSpPr/>
            <p:nvPr/>
          </p:nvSpPr>
          <p:spPr>
            <a:xfrm>
              <a:off x="9499005" y="2955862"/>
              <a:ext cx="1447372" cy="55525"/>
            </a:xfrm>
            <a:prstGeom prst="roundRect">
              <a:avLst>
                <a:gd name="adj" fmla="val 50000"/>
              </a:avLst>
            </a:prstGeom>
            <a:solidFill>
              <a:schemeClr val="bg1">
                <a:lumMod val="7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矩形: 圆角 52">
              <a:extLst>
                <a:ext uri="{FF2B5EF4-FFF2-40B4-BE49-F238E27FC236}">
                  <a16:creationId xmlns:a16="http://schemas.microsoft.com/office/drawing/2014/main" id="{AF1EAB02-205B-4BFC-AF16-45365EBC1538}"/>
                </a:ext>
              </a:extLst>
            </p:cNvPr>
            <p:cNvSpPr/>
            <p:nvPr/>
          </p:nvSpPr>
          <p:spPr>
            <a:xfrm>
              <a:off x="9196754" y="2955861"/>
              <a:ext cx="1447372" cy="55525"/>
            </a:xfrm>
            <a:prstGeom prst="roundRect">
              <a:avLst>
                <a:gd name="adj" fmla="val 50000"/>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62" name="组合 61">
            <a:extLst>
              <a:ext uri="{FF2B5EF4-FFF2-40B4-BE49-F238E27FC236}">
                <a16:creationId xmlns:a16="http://schemas.microsoft.com/office/drawing/2014/main" id="{2BF53229-CD82-45B4-9DE4-A3BA0D2CA4EA}"/>
              </a:ext>
            </a:extLst>
          </p:cNvPr>
          <p:cNvGrpSpPr/>
          <p:nvPr/>
        </p:nvGrpSpPr>
        <p:grpSpPr>
          <a:xfrm>
            <a:off x="6088643" y="3595813"/>
            <a:ext cx="4910826" cy="1483838"/>
            <a:chOff x="6241043" y="3621213"/>
            <a:chExt cx="4910826" cy="1483838"/>
          </a:xfrm>
        </p:grpSpPr>
        <p:sp>
          <p:nvSpPr>
            <p:cNvPr id="34" name="矩形: 圆角 33">
              <a:extLst>
                <a:ext uri="{FF2B5EF4-FFF2-40B4-BE49-F238E27FC236}">
                  <a16:creationId xmlns:a16="http://schemas.microsoft.com/office/drawing/2014/main" id="{73E0EA5A-7266-4388-A681-1A0E62913748}"/>
                </a:ext>
              </a:extLst>
            </p:cNvPr>
            <p:cNvSpPr/>
            <p:nvPr/>
          </p:nvSpPr>
          <p:spPr>
            <a:xfrm>
              <a:off x="6241043" y="3621213"/>
              <a:ext cx="4705334" cy="1483838"/>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文本框 53">
              <a:extLst>
                <a:ext uri="{FF2B5EF4-FFF2-40B4-BE49-F238E27FC236}">
                  <a16:creationId xmlns:a16="http://schemas.microsoft.com/office/drawing/2014/main" id="{660681D6-D68E-4870-BBA6-D064C3C93FE9}"/>
                </a:ext>
              </a:extLst>
            </p:cNvPr>
            <p:cNvSpPr txBox="1"/>
            <p:nvPr/>
          </p:nvSpPr>
          <p:spPr>
            <a:xfrm>
              <a:off x="7432099" y="3872139"/>
              <a:ext cx="2814551"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自我</a:t>
              </a:r>
              <a:r>
                <a:rPr lang="zh-CN" altLang="en-US" sz="2800" b="1" dirty="0">
                  <a:solidFill>
                    <a:schemeClr val="bg1"/>
                  </a:solidFill>
                  <a:latin typeface="思源黑体 CN Regular" panose="020B0500000000000000" pitchFamily="34" charset="-122"/>
                  <a:ea typeface="思源黑体 CN Regular" panose="020B0500000000000000" pitchFamily="34" charset="-122"/>
                </a:rPr>
                <a:t>评价分析</a:t>
              </a:r>
            </a:p>
          </p:txBody>
        </p:sp>
        <p:sp>
          <p:nvSpPr>
            <p:cNvPr id="55" name="文本框 54">
              <a:extLst>
                <a:ext uri="{FF2B5EF4-FFF2-40B4-BE49-F238E27FC236}">
                  <a16:creationId xmlns:a16="http://schemas.microsoft.com/office/drawing/2014/main" id="{4C1BAF11-E3BE-46FE-9CA8-1ED93A5417E0}"/>
                </a:ext>
              </a:extLst>
            </p:cNvPr>
            <p:cNvSpPr txBox="1"/>
            <p:nvPr/>
          </p:nvSpPr>
          <p:spPr>
            <a:xfrm>
              <a:off x="7432099" y="4389447"/>
              <a:ext cx="3719770"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pic>
          <p:nvPicPr>
            <p:cNvPr id="31" name="图形 30" descr="时钟 纯色填充">
              <a:extLst>
                <a:ext uri="{FF2B5EF4-FFF2-40B4-BE49-F238E27FC236}">
                  <a16:creationId xmlns:a16="http://schemas.microsoft.com/office/drawing/2014/main" id="{404365DA-95A8-419C-B88B-FBCEF3AD1FCD}"/>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454297" y="3905932"/>
              <a:ext cx="914400" cy="914400"/>
            </a:xfrm>
            <a:prstGeom prst="rect">
              <a:avLst/>
            </a:prstGeom>
          </p:spPr>
        </p:pic>
        <p:grpSp>
          <p:nvGrpSpPr>
            <p:cNvPr id="46" name="组合 45">
              <a:extLst>
                <a:ext uri="{FF2B5EF4-FFF2-40B4-BE49-F238E27FC236}">
                  <a16:creationId xmlns:a16="http://schemas.microsoft.com/office/drawing/2014/main" id="{36DBEB2E-BC57-489B-84F6-2E967BDCEEE0}"/>
                </a:ext>
              </a:extLst>
            </p:cNvPr>
            <p:cNvGrpSpPr/>
            <p:nvPr/>
          </p:nvGrpSpPr>
          <p:grpSpPr>
            <a:xfrm>
              <a:off x="9311054" y="3629743"/>
              <a:ext cx="885356" cy="738192"/>
              <a:chOff x="9311054" y="4036143"/>
              <a:chExt cx="885356" cy="738192"/>
            </a:xfrm>
          </p:grpSpPr>
          <p:sp>
            <p:nvSpPr>
              <p:cNvPr id="57" name="弧形 56">
                <a:extLst>
                  <a:ext uri="{FF2B5EF4-FFF2-40B4-BE49-F238E27FC236}">
                    <a16:creationId xmlns:a16="http://schemas.microsoft.com/office/drawing/2014/main" id="{7D197189-A1C3-4C19-9581-1191327CCFD0}"/>
                  </a:ext>
                </a:extLst>
              </p:cNvPr>
              <p:cNvSpPr/>
              <p:nvPr/>
            </p:nvSpPr>
            <p:spPr>
              <a:xfrm>
                <a:off x="9311054" y="4100273"/>
                <a:ext cx="695352" cy="674062"/>
              </a:xfrm>
              <a:prstGeom prst="arc">
                <a:avLst>
                  <a:gd name="adj1" fmla="val 13771077"/>
                  <a:gd name="adj2" fmla="val 5320139"/>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星形: 四角 57">
                <a:extLst>
                  <a:ext uri="{FF2B5EF4-FFF2-40B4-BE49-F238E27FC236}">
                    <a16:creationId xmlns:a16="http://schemas.microsoft.com/office/drawing/2014/main" id="{C317026F-0933-467B-8D51-DF9CECF32F87}"/>
                  </a:ext>
                </a:extLst>
              </p:cNvPr>
              <p:cNvSpPr/>
              <p:nvPr/>
            </p:nvSpPr>
            <p:spPr>
              <a:xfrm>
                <a:off x="9708924" y="4036143"/>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星形: 四角 58">
                <a:extLst>
                  <a:ext uri="{FF2B5EF4-FFF2-40B4-BE49-F238E27FC236}">
                    <a16:creationId xmlns:a16="http://schemas.microsoft.com/office/drawing/2014/main" id="{CD8A1FB5-7456-42B0-B542-418D879FD873}"/>
                  </a:ext>
                </a:extLst>
              </p:cNvPr>
              <p:cNvSpPr/>
              <p:nvPr/>
            </p:nvSpPr>
            <p:spPr>
              <a:xfrm>
                <a:off x="10034138" y="4197403"/>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cxnSp>
        <p:nvCxnSpPr>
          <p:cNvPr id="51" name="直接连接符 50">
            <a:extLst>
              <a:ext uri="{FF2B5EF4-FFF2-40B4-BE49-F238E27FC236}">
                <a16:creationId xmlns:a16="http://schemas.microsoft.com/office/drawing/2014/main" id="{2CD47A6A-5E78-4FE4-BAF9-30683F4B3D31}"/>
              </a:ext>
            </a:extLst>
          </p:cNvPr>
          <p:cNvCxnSpPr>
            <a:cxnSpLocks/>
          </p:cNvCxnSpPr>
          <p:nvPr/>
        </p:nvCxnSpPr>
        <p:spPr>
          <a:xfrm>
            <a:off x="839555" y="6536986"/>
            <a:ext cx="4819650" cy="0"/>
          </a:xfrm>
          <a:prstGeom prst="line">
            <a:avLst/>
          </a:prstGeom>
          <a:ln w="3175">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32" name="组合 31">
            <a:extLst>
              <a:ext uri="{FF2B5EF4-FFF2-40B4-BE49-F238E27FC236}">
                <a16:creationId xmlns:a16="http://schemas.microsoft.com/office/drawing/2014/main" id="{ECE9CAE3-4839-41FE-B7C7-247464432251}"/>
              </a:ext>
            </a:extLst>
          </p:cNvPr>
          <p:cNvGrpSpPr/>
          <p:nvPr/>
        </p:nvGrpSpPr>
        <p:grpSpPr>
          <a:xfrm>
            <a:off x="3117123" y="1527984"/>
            <a:ext cx="718646" cy="458232"/>
            <a:chOff x="3117115" y="2226556"/>
            <a:chExt cx="718646" cy="458232"/>
          </a:xfrm>
        </p:grpSpPr>
        <p:sp>
          <p:nvSpPr>
            <p:cNvPr id="29" name="对话气泡: 圆角矩形 28">
              <a:extLst>
                <a:ext uri="{FF2B5EF4-FFF2-40B4-BE49-F238E27FC236}">
                  <a16:creationId xmlns:a16="http://schemas.microsoft.com/office/drawing/2014/main" id="{C04C56E2-155C-45AE-B530-8128F17A9A73}"/>
                </a:ext>
              </a:extLst>
            </p:cNvPr>
            <p:cNvSpPr/>
            <p:nvPr/>
          </p:nvSpPr>
          <p:spPr>
            <a:xfrm>
              <a:off x="3134474" y="2226556"/>
              <a:ext cx="683929" cy="458232"/>
            </a:xfrm>
            <a:prstGeom prst="wedgeRoundRectCallout">
              <a:avLst>
                <a:gd name="adj1" fmla="val -17119"/>
                <a:gd name="adj2" fmla="val 65272"/>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文本框 62">
              <a:extLst>
                <a:ext uri="{FF2B5EF4-FFF2-40B4-BE49-F238E27FC236}">
                  <a16:creationId xmlns:a16="http://schemas.microsoft.com/office/drawing/2014/main" id="{7F94F12A-6EA6-4242-8079-F13854E9861D}"/>
                </a:ext>
              </a:extLst>
            </p:cNvPr>
            <p:cNvSpPr txBox="1"/>
            <p:nvPr/>
          </p:nvSpPr>
          <p:spPr>
            <a:xfrm>
              <a:off x="3117115" y="2255617"/>
              <a:ext cx="718646" cy="400110"/>
            </a:xfrm>
            <a:prstGeom prst="rect">
              <a:avLst/>
            </a:prstGeom>
            <a:noFill/>
          </p:spPr>
          <p:txBody>
            <a:bodyPr wrap="square" rtlCol="0">
              <a:spAutoFit/>
            </a:bodyPr>
            <a:lstStyle/>
            <a:p>
              <a:pPr algn="ctr"/>
              <a:r>
                <a:rPr lang="en-US" altLang="zh-CN" sz="2000" b="1" dirty="0">
                  <a:solidFill>
                    <a:srgbClr val="01BC3B"/>
                  </a:solidFill>
                  <a:latin typeface="思源黑体 CN Regular" panose="020B0500000000000000" pitchFamily="34" charset="-122"/>
                  <a:ea typeface="思源黑体 CN Regular" panose="020B0500000000000000" pitchFamily="34" charset="-122"/>
                </a:rPr>
                <a:t>45 </a:t>
              </a:r>
              <a:r>
                <a:rPr lang="en-US" altLang="zh-CN" sz="1100" b="1" dirty="0">
                  <a:solidFill>
                    <a:srgbClr val="01BC3B"/>
                  </a:solidFill>
                  <a:latin typeface="思源黑体 CN Regular" panose="020B0500000000000000" pitchFamily="34" charset="-122"/>
                  <a:ea typeface="思源黑体 CN Regular" panose="020B0500000000000000" pitchFamily="34" charset="-122"/>
                </a:rPr>
                <a:t>%</a:t>
              </a:r>
              <a:endParaRPr lang="zh-CN" altLang="en-US" sz="1100" b="1" dirty="0">
                <a:solidFill>
                  <a:srgbClr val="01BC3B"/>
                </a:solidFill>
                <a:latin typeface="思源黑体 CN Regular" panose="020B0500000000000000" pitchFamily="34" charset="-122"/>
                <a:ea typeface="思源黑体 CN Regular" panose="020B0500000000000000" pitchFamily="34" charset="-122"/>
              </a:endParaRPr>
            </a:p>
          </p:txBody>
        </p:sp>
      </p:grpSp>
      <p:grpSp>
        <p:nvGrpSpPr>
          <p:cNvPr id="30" name="组合 29">
            <a:extLst>
              <a:ext uri="{FF2B5EF4-FFF2-40B4-BE49-F238E27FC236}">
                <a16:creationId xmlns:a16="http://schemas.microsoft.com/office/drawing/2014/main" id="{F1B6E5D4-BF43-4C42-9269-D80C809E605E}"/>
              </a:ext>
            </a:extLst>
          </p:cNvPr>
          <p:cNvGrpSpPr/>
          <p:nvPr/>
        </p:nvGrpSpPr>
        <p:grpSpPr>
          <a:xfrm>
            <a:off x="1489098" y="5325396"/>
            <a:ext cx="3719770" cy="981987"/>
            <a:chOff x="1322461" y="6459783"/>
            <a:chExt cx="3719770" cy="981987"/>
          </a:xfrm>
        </p:grpSpPr>
        <p:sp>
          <p:nvSpPr>
            <p:cNvPr id="74" name="文本框 73">
              <a:extLst>
                <a:ext uri="{FF2B5EF4-FFF2-40B4-BE49-F238E27FC236}">
                  <a16:creationId xmlns:a16="http://schemas.microsoft.com/office/drawing/2014/main" id="{ED36B2B1-F7E9-45E2-9786-6914EE72F4F3}"/>
                </a:ext>
              </a:extLst>
            </p:cNvPr>
            <p:cNvSpPr txBox="1"/>
            <p:nvPr/>
          </p:nvSpPr>
          <p:spPr>
            <a:xfrm>
              <a:off x="1322461" y="6459783"/>
              <a:ext cx="2814551"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自我</a:t>
              </a:r>
              <a:r>
                <a:rPr lang="zh-CN" altLang="en-US" sz="2800" b="1" dirty="0">
                  <a:solidFill>
                    <a:schemeClr val="bg1"/>
                  </a:solidFill>
                  <a:latin typeface="思源黑体 CN Regular" panose="020B0500000000000000" pitchFamily="34" charset="-122"/>
                  <a:ea typeface="思源黑体 CN Regular" panose="020B0500000000000000" pitchFamily="34" charset="-122"/>
                </a:rPr>
                <a:t>评价分析</a:t>
              </a:r>
            </a:p>
          </p:txBody>
        </p:sp>
        <p:sp>
          <p:nvSpPr>
            <p:cNvPr id="75" name="文本框 74">
              <a:extLst>
                <a:ext uri="{FF2B5EF4-FFF2-40B4-BE49-F238E27FC236}">
                  <a16:creationId xmlns:a16="http://schemas.microsoft.com/office/drawing/2014/main" id="{D6A73A3A-19E4-4365-9FF4-D255FD33533C}"/>
                </a:ext>
              </a:extLst>
            </p:cNvPr>
            <p:cNvSpPr txBox="1"/>
            <p:nvPr/>
          </p:nvSpPr>
          <p:spPr>
            <a:xfrm>
              <a:off x="1322461" y="6977091"/>
              <a:ext cx="3719770" cy="464679"/>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请在此输入文字请在此输入文字</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grpSp>
      <p:grpSp>
        <p:nvGrpSpPr>
          <p:cNvPr id="76" name="组合 75">
            <a:extLst>
              <a:ext uri="{FF2B5EF4-FFF2-40B4-BE49-F238E27FC236}">
                <a16:creationId xmlns:a16="http://schemas.microsoft.com/office/drawing/2014/main" id="{810136E5-6B60-44D2-83F1-53EA77FB7143}"/>
              </a:ext>
            </a:extLst>
          </p:cNvPr>
          <p:cNvGrpSpPr/>
          <p:nvPr/>
        </p:nvGrpSpPr>
        <p:grpSpPr>
          <a:xfrm>
            <a:off x="3442657" y="5099059"/>
            <a:ext cx="885356" cy="738192"/>
            <a:chOff x="9311054" y="4036143"/>
            <a:chExt cx="885356" cy="738192"/>
          </a:xfrm>
        </p:grpSpPr>
        <p:sp>
          <p:nvSpPr>
            <p:cNvPr id="77" name="弧形 76">
              <a:extLst>
                <a:ext uri="{FF2B5EF4-FFF2-40B4-BE49-F238E27FC236}">
                  <a16:creationId xmlns:a16="http://schemas.microsoft.com/office/drawing/2014/main" id="{25B509EC-6410-442A-B5B3-AF08664FC9D7}"/>
                </a:ext>
              </a:extLst>
            </p:cNvPr>
            <p:cNvSpPr/>
            <p:nvPr/>
          </p:nvSpPr>
          <p:spPr>
            <a:xfrm>
              <a:off x="9311054" y="4100273"/>
              <a:ext cx="695352" cy="674062"/>
            </a:xfrm>
            <a:prstGeom prst="arc">
              <a:avLst>
                <a:gd name="adj1" fmla="val 13771077"/>
                <a:gd name="adj2" fmla="val 5320139"/>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星形: 四角 77">
              <a:extLst>
                <a:ext uri="{FF2B5EF4-FFF2-40B4-BE49-F238E27FC236}">
                  <a16:creationId xmlns:a16="http://schemas.microsoft.com/office/drawing/2014/main" id="{F56DD690-6F01-4105-8FEB-CCE39C777394}"/>
                </a:ext>
              </a:extLst>
            </p:cNvPr>
            <p:cNvSpPr/>
            <p:nvPr/>
          </p:nvSpPr>
          <p:spPr>
            <a:xfrm>
              <a:off x="9708924" y="4036143"/>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9" name="星形: 四角 78">
              <a:extLst>
                <a:ext uri="{FF2B5EF4-FFF2-40B4-BE49-F238E27FC236}">
                  <a16:creationId xmlns:a16="http://schemas.microsoft.com/office/drawing/2014/main" id="{CA8A35DE-8C3D-4E34-9E5F-D668B32D333D}"/>
                </a:ext>
              </a:extLst>
            </p:cNvPr>
            <p:cNvSpPr/>
            <p:nvPr/>
          </p:nvSpPr>
          <p:spPr>
            <a:xfrm>
              <a:off x="10034138" y="4197403"/>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pic>
        <p:nvPicPr>
          <p:cNvPr id="80" name="图形 79" descr="客户评价 纯色填充">
            <a:extLst>
              <a:ext uri="{FF2B5EF4-FFF2-40B4-BE49-F238E27FC236}">
                <a16:creationId xmlns:a16="http://schemas.microsoft.com/office/drawing/2014/main" id="{2580F0B8-FE5E-4D95-B492-6BA1316FF41D}"/>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06397" y="5483172"/>
            <a:ext cx="635865" cy="635865"/>
          </a:xfrm>
          <a:prstGeom prst="rect">
            <a:avLst/>
          </a:prstGeom>
        </p:spPr>
      </p:pic>
      <p:graphicFrame>
        <p:nvGraphicFramePr>
          <p:cNvPr id="33" name="图表 32">
            <a:extLst>
              <a:ext uri="{FF2B5EF4-FFF2-40B4-BE49-F238E27FC236}">
                <a16:creationId xmlns:a16="http://schemas.microsoft.com/office/drawing/2014/main" id="{732E1476-A64C-4B6A-B27E-35C250124642}"/>
              </a:ext>
            </a:extLst>
          </p:cNvPr>
          <p:cNvGraphicFramePr/>
          <p:nvPr>
            <p:extLst>
              <p:ext uri="{D42A27DB-BD31-4B8C-83A1-F6EECF244321}">
                <p14:modId xmlns:p14="http://schemas.microsoft.com/office/powerpoint/2010/main" val="3130022984"/>
              </p:ext>
            </p:extLst>
          </p:nvPr>
        </p:nvGraphicFramePr>
        <p:xfrm>
          <a:off x="724478" y="1958482"/>
          <a:ext cx="4406844" cy="2937897"/>
        </p:xfrm>
        <a:graphic>
          <a:graphicData uri="http://schemas.openxmlformats.org/drawingml/2006/chart">
            <c:chart xmlns:c="http://schemas.openxmlformats.org/drawingml/2006/chart" xmlns:r="http://schemas.openxmlformats.org/officeDocument/2006/relationships" r:id="rId7"/>
          </a:graphicData>
        </a:graphic>
      </p:graphicFrame>
      <p:cxnSp>
        <p:nvCxnSpPr>
          <p:cNvPr id="82" name="直接连接符 81">
            <a:extLst>
              <a:ext uri="{FF2B5EF4-FFF2-40B4-BE49-F238E27FC236}">
                <a16:creationId xmlns:a16="http://schemas.microsoft.com/office/drawing/2014/main" id="{0C48AB4D-4EFF-4AB9-993C-6FC9B732BFCC}"/>
              </a:ext>
            </a:extLst>
          </p:cNvPr>
          <p:cNvCxnSpPr>
            <a:cxnSpLocks/>
          </p:cNvCxnSpPr>
          <p:nvPr/>
        </p:nvCxnSpPr>
        <p:spPr>
          <a:xfrm flipV="1">
            <a:off x="859602" y="2070100"/>
            <a:ext cx="0" cy="266272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5B7A34AA-D547-4D0C-A5FC-B14718A06F72}"/>
              </a:ext>
            </a:extLst>
          </p:cNvPr>
          <p:cNvSpPr txBox="1"/>
          <p:nvPr/>
        </p:nvSpPr>
        <p:spPr>
          <a:xfrm>
            <a:off x="6020084" y="5602254"/>
            <a:ext cx="5791906" cy="705129"/>
          </a:xfrm>
          <a:prstGeom prst="rect">
            <a:avLst/>
          </a:prstGeom>
          <a:noFill/>
        </p:spPr>
        <p:txBody>
          <a:bodyPr wrap="square" rtlCol="0">
            <a:spAutoFit/>
          </a:bodyPr>
          <a:lstStyle/>
          <a:p>
            <a:pPr>
              <a:lnSpc>
                <a:spcPct val="150000"/>
              </a:lnSpc>
            </a:pP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Lorem ipsum dolor sit amet, consectetuer adipiscing elit. Maecenas </a:t>
            </a:r>
            <a:r>
              <a:rPr lang="en-US" altLang="zh-CN" sz="1400" b="1"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congue</a:t>
            </a:r>
            <a:r>
              <a:rPr lang="en-US" altLang="zh-CN"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massa. </a:t>
            </a:r>
            <a:endParaRPr lang="zh-CN" altLang="en-US" sz="1400" b="1"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77055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4FD4DE48-CCC0-44A5-89F4-0D8C30F988A0}"/>
              </a:ext>
            </a:extLst>
          </p:cNvPr>
          <p:cNvCxnSpPr>
            <a:cxnSpLocks/>
          </p:cNvCxnSpPr>
          <p:nvPr/>
        </p:nvCxnSpPr>
        <p:spPr>
          <a:xfrm>
            <a:off x="355600" y="50001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DE89F5F6-93D9-49B0-9062-1D1B88BE320B}"/>
              </a:ext>
            </a:extLst>
          </p:cNvPr>
          <p:cNvCxnSpPr>
            <a:cxnSpLocks/>
          </p:cNvCxnSpPr>
          <p:nvPr/>
        </p:nvCxnSpPr>
        <p:spPr>
          <a:xfrm>
            <a:off x="355600" y="60923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EA8893FB-830C-4467-B68D-EA1E0315A81B}"/>
              </a:ext>
            </a:extLst>
          </p:cNvPr>
          <p:cNvCxnSpPr>
            <a:cxnSpLocks/>
          </p:cNvCxnSpPr>
          <p:nvPr/>
        </p:nvCxnSpPr>
        <p:spPr>
          <a:xfrm>
            <a:off x="355600" y="718452"/>
            <a:ext cx="378460" cy="0"/>
          </a:xfrm>
          <a:prstGeom prst="line">
            <a:avLst/>
          </a:prstGeom>
          <a:ln w="22225">
            <a:solidFill>
              <a:srgbClr val="01BC3B"/>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D97DC5AA-396B-4D64-9E09-2531DF4F9233}"/>
              </a:ext>
            </a:extLst>
          </p:cNvPr>
          <p:cNvSpPr/>
          <p:nvPr/>
        </p:nvSpPr>
        <p:spPr>
          <a:xfrm>
            <a:off x="11033056" y="6460786"/>
            <a:ext cx="152400" cy="1524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椭圆 8">
            <a:extLst>
              <a:ext uri="{FF2B5EF4-FFF2-40B4-BE49-F238E27FC236}">
                <a16:creationId xmlns:a16="http://schemas.microsoft.com/office/drawing/2014/main" id="{E1F05F2F-685C-480A-AC31-B1C73D6C8BCF}"/>
              </a:ext>
            </a:extLst>
          </p:cNvPr>
          <p:cNvSpPr/>
          <p:nvPr/>
        </p:nvSpPr>
        <p:spPr>
          <a:xfrm>
            <a:off x="11346323"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椭圆 9">
            <a:extLst>
              <a:ext uri="{FF2B5EF4-FFF2-40B4-BE49-F238E27FC236}">
                <a16:creationId xmlns:a16="http://schemas.microsoft.com/office/drawing/2014/main" id="{2B44D13F-82FF-4EDE-90C2-E569C33C95FA}"/>
              </a:ext>
            </a:extLst>
          </p:cNvPr>
          <p:cNvSpPr/>
          <p:nvPr/>
        </p:nvSpPr>
        <p:spPr>
          <a:xfrm>
            <a:off x="11659590" y="6460786"/>
            <a:ext cx="152400" cy="152400"/>
          </a:xfrm>
          <a:prstGeom prst="ellipse">
            <a:avLst/>
          </a:prstGeom>
          <a:noFill/>
          <a:ln w="15875">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椭圆 11">
            <a:extLst>
              <a:ext uri="{FF2B5EF4-FFF2-40B4-BE49-F238E27FC236}">
                <a16:creationId xmlns:a16="http://schemas.microsoft.com/office/drawing/2014/main" id="{3F7E5001-9F5A-4041-9D8D-4BDC196CC35B}"/>
              </a:ext>
            </a:extLst>
          </p:cNvPr>
          <p:cNvSpPr/>
          <p:nvPr/>
        </p:nvSpPr>
        <p:spPr>
          <a:xfrm flipH="1">
            <a:off x="7025411" y="408021"/>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 name="椭圆 12">
            <a:extLst>
              <a:ext uri="{FF2B5EF4-FFF2-40B4-BE49-F238E27FC236}">
                <a16:creationId xmlns:a16="http://schemas.microsoft.com/office/drawing/2014/main" id="{43DD25CA-974B-40BE-BDDE-303E39F4478F}"/>
              </a:ext>
            </a:extLst>
          </p:cNvPr>
          <p:cNvSpPr/>
          <p:nvPr/>
        </p:nvSpPr>
        <p:spPr>
          <a:xfrm flipH="1">
            <a:off x="7025411" y="738443"/>
            <a:ext cx="72000" cy="72000"/>
          </a:xfrm>
          <a:prstGeom prst="ellipse">
            <a:avLst/>
          </a:prstGeom>
          <a:solidFill>
            <a:srgbClr val="01BC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椭圆 13">
            <a:extLst>
              <a:ext uri="{FF2B5EF4-FFF2-40B4-BE49-F238E27FC236}">
                <a16:creationId xmlns:a16="http://schemas.microsoft.com/office/drawing/2014/main" id="{A683667B-F529-4260-8DF8-22654F96BCF9}"/>
              </a:ext>
            </a:extLst>
          </p:cNvPr>
          <p:cNvSpPr/>
          <p:nvPr/>
        </p:nvSpPr>
        <p:spPr>
          <a:xfrm flipH="1">
            <a:off x="6730607" y="408021"/>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椭圆 14">
            <a:extLst>
              <a:ext uri="{FF2B5EF4-FFF2-40B4-BE49-F238E27FC236}">
                <a16:creationId xmlns:a16="http://schemas.microsoft.com/office/drawing/2014/main" id="{4F01CF40-C0B5-4516-AB0E-E923D8F67193}"/>
              </a:ext>
            </a:extLst>
          </p:cNvPr>
          <p:cNvSpPr/>
          <p:nvPr/>
        </p:nvSpPr>
        <p:spPr>
          <a:xfrm flipH="1">
            <a:off x="6730607" y="738443"/>
            <a:ext cx="72000" cy="72000"/>
          </a:xfrm>
          <a:prstGeom prst="ellipse">
            <a:avLst/>
          </a:prstGeom>
          <a:solidFill>
            <a:srgbClr val="01BC3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椭圆 15">
            <a:extLst>
              <a:ext uri="{FF2B5EF4-FFF2-40B4-BE49-F238E27FC236}">
                <a16:creationId xmlns:a16="http://schemas.microsoft.com/office/drawing/2014/main" id="{821C6590-4275-43BA-B6AC-A49CE604236E}"/>
              </a:ext>
            </a:extLst>
          </p:cNvPr>
          <p:cNvSpPr/>
          <p:nvPr/>
        </p:nvSpPr>
        <p:spPr>
          <a:xfrm flipH="1">
            <a:off x="6435802" y="408021"/>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椭圆 16">
            <a:extLst>
              <a:ext uri="{FF2B5EF4-FFF2-40B4-BE49-F238E27FC236}">
                <a16:creationId xmlns:a16="http://schemas.microsoft.com/office/drawing/2014/main" id="{8A5D2B02-659B-492E-AE7C-A46689B80498}"/>
              </a:ext>
            </a:extLst>
          </p:cNvPr>
          <p:cNvSpPr/>
          <p:nvPr/>
        </p:nvSpPr>
        <p:spPr>
          <a:xfrm flipH="1">
            <a:off x="6435802" y="738443"/>
            <a:ext cx="72000" cy="72000"/>
          </a:xfrm>
          <a:prstGeom prst="ellipse">
            <a:avLst/>
          </a:prstGeom>
          <a:solidFill>
            <a:srgbClr val="01BC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椭圆 17">
            <a:extLst>
              <a:ext uri="{FF2B5EF4-FFF2-40B4-BE49-F238E27FC236}">
                <a16:creationId xmlns:a16="http://schemas.microsoft.com/office/drawing/2014/main" id="{DF6529E9-BE47-467B-946B-B06FCA8C6C16}"/>
              </a:ext>
            </a:extLst>
          </p:cNvPr>
          <p:cNvSpPr/>
          <p:nvPr/>
        </p:nvSpPr>
        <p:spPr>
          <a:xfrm flipH="1">
            <a:off x="6140997" y="408021"/>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椭圆 18">
            <a:extLst>
              <a:ext uri="{FF2B5EF4-FFF2-40B4-BE49-F238E27FC236}">
                <a16:creationId xmlns:a16="http://schemas.microsoft.com/office/drawing/2014/main" id="{E659DD30-78D4-4A53-B8C4-E86423294430}"/>
              </a:ext>
            </a:extLst>
          </p:cNvPr>
          <p:cNvSpPr/>
          <p:nvPr/>
        </p:nvSpPr>
        <p:spPr>
          <a:xfrm flipH="1">
            <a:off x="6140997" y="738443"/>
            <a:ext cx="72000" cy="72000"/>
          </a:xfrm>
          <a:prstGeom prst="ellipse">
            <a:avLst/>
          </a:prstGeom>
          <a:solidFill>
            <a:srgbClr val="01BC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椭圆 19">
            <a:extLst>
              <a:ext uri="{FF2B5EF4-FFF2-40B4-BE49-F238E27FC236}">
                <a16:creationId xmlns:a16="http://schemas.microsoft.com/office/drawing/2014/main" id="{D50C3A88-24C6-43D7-A58F-08FCA8C7E924}"/>
              </a:ext>
            </a:extLst>
          </p:cNvPr>
          <p:cNvSpPr/>
          <p:nvPr/>
        </p:nvSpPr>
        <p:spPr>
          <a:xfrm flipH="1">
            <a:off x="5846192" y="408021"/>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椭圆 20">
            <a:extLst>
              <a:ext uri="{FF2B5EF4-FFF2-40B4-BE49-F238E27FC236}">
                <a16:creationId xmlns:a16="http://schemas.microsoft.com/office/drawing/2014/main" id="{E6DFD0ED-0C44-4BB8-A18E-B831B070101B}"/>
              </a:ext>
            </a:extLst>
          </p:cNvPr>
          <p:cNvSpPr/>
          <p:nvPr/>
        </p:nvSpPr>
        <p:spPr>
          <a:xfrm flipH="1">
            <a:off x="5846192" y="738443"/>
            <a:ext cx="72000" cy="72000"/>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26" name="直接连接符 25">
            <a:extLst>
              <a:ext uri="{FF2B5EF4-FFF2-40B4-BE49-F238E27FC236}">
                <a16:creationId xmlns:a16="http://schemas.microsoft.com/office/drawing/2014/main" id="{5C79C5E7-4077-4D2C-95E0-B9238612C008}"/>
              </a:ext>
            </a:extLst>
          </p:cNvPr>
          <p:cNvCxnSpPr>
            <a:cxnSpLocks/>
          </p:cNvCxnSpPr>
          <p:nvPr/>
        </p:nvCxnSpPr>
        <p:spPr>
          <a:xfrm>
            <a:off x="7372350" y="609232"/>
            <a:ext cx="4819650" cy="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78225EF5-F52E-4CF4-A894-480A7985F0B8}"/>
              </a:ext>
            </a:extLst>
          </p:cNvPr>
          <p:cNvCxnSpPr>
            <a:cxnSpLocks/>
          </p:cNvCxnSpPr>
          <p:nvPr/>
        </p:nvCxnSpPr>
        <p:spPr>
          <a:xfrm flipV="1">
            <a:off x="11811990" y="0"/>
            <a:ext cx="0" cy="6096000"/>
          </a:xfrm>
          <a:prstGeom prst="line">
            <a:avLst/>
          </a:prstGeom>
          <a:ln w="12700">
            <a:solidFill>
              <a:srgbClr val="01BC3B"/>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C47CC35A-DF39-4066-A08D-224CDFE8DFB0}"/>
              </a:ext>
            </a:extLst>
          </p:cNvPr>
          <p:cNvGrpSpPr/>
          <p:nvPr/>
        </p:nvGrpSpPr>
        <p:grpSpPr>
          <a:xfrm>
            <a:off x="4598312" y="2370232"/>
            <a:ext cx="2649090" cy="2649188"/>
            <a:chOff x="4398857" y="2170770"/>
            <a:chExt cx="3048000" cy="3048112"/>
          </a:xfrm>
        </p:grpSpPr>
        <p:sp>
          <p:nvSpPr>
            <p:cNvPr id="33" name="椭圆 32">
              <a:extLst>
                <a:ext uri="{FF2B5EF4-FFF2-40B4-BE49-F238E27FC236}">
                  <a16:creationId xmlns:a16="http://schemas.microsoft.com/office/drawing/2014/main" id="{DE04ABDE-C346-4AAA-B385-48DF274ED6BC}"/>
                </a:ext>
              </a:extLst>
            </p:cNvPr>
            <p:cNvSpPr/>
            <p:nvPr/>
          </p:nvSpPr>
          <p:spPr>
            <a:xfrm>
              <a:off x="4398857" y="2170770"/>
              <a:ext cx="3048000" cy="3047998"/>
            </a:xfrm>
            <a:prstGeom prst="ellipse">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椭圆 31">
              <a:extLst>
                <a:ext uri="{FF2B5EF4-FFF2-40B4-BE49-F238E27FC236}">
                  <a16:creationId xmlns:a16="http://schemas.microsoft.com/office/drawing/2014/main" id="{03D162EF-A3D2-44D8-994F-1E719313E588}"/>
                </a:ext>
              </a:extLst>
            </p:cNvPr>
            <p:cNvSpPr/>
            <p:nvPr/>
          </p:nvSpPr>
          <p:spPr>
            <a:xfrm>
              <a:off x="4795097" y="2567010"/>
              <a:ext cx="2255520" cy="22555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椭圆 33">
              <a:extLst>
                <a:ext uri="{FF2B5EF4-FFF2-40B4-BE49-F238E27FC236}">
                  <a16:creationId xmlns:a16="http://schemas.microsoft.com/office/drawing/2014/main" id="{F7C787AE-2DE9-4AF2-A993-DC2AECF16D6A}"/>
                </a:ext>
              </a:extLst>
            </p:cNvPr>
            <p:cNvSpPr/>
            <p:nvPr/>
          </p:nvSpPr>
          <p:spPr>
            <a:xfrm>
              <a:off x="4993446" y="2765359"/>
              <a:ext cx="1858822" cy="1858820"/>
            </a:xfrm>
            <a:prstGeom prst="ellipse">
              <a:avLst/>
            </a:prstGeom>
            <a:noFill/>
            <a:ln w="12700">
              <a:solidFill>
                <a:srgbClr val="01B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矩形 34">
              <a:extLst>
                <a:ext uri="{FF2B5EF4-FFF2-40B4-BE49-F238E27FC236}">
                  <a16:creationId xmlns:a16="http://schemas.microsoft.com/office/drawing/2014/main" id="{5DA4BB78-3D65-4409-BF82-1D9523E76788}"/>
                </a:ext>
              </a:extLst>
            </p:cNvPr>
            <p:cNvSpPr/>
            <p:nvPr/>
          </p:nvSpPr>
          <p:spPr>
            <a:xfrm>
              <a:off x="5877588" y="2170770"/>
              <a:ext cx="90538" cy="39646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6" name="矩形 35">
              <a:extLst>
                <a:ext uri="{FF2B5EF4-FFF2-40B4-BE49-F238E27FC236}">
                  <a16:creationId xmlns:a16="http://schemas.microsoft.com/office/drawing/2014/main" id="{93C2F0AA-F9E6-4552-8185-96088A67BAB3}"/>
                </a:ext>
              </a:extLst>
            </p:cNvPr>
            <p:cNvSpPr/>
            <p:nvPr/>
          </p:nvSpPr>
          <p:spPr>
            <a:xfrm>
              <a:off x="5877588" y="4822413"/>
              <a:ext cx="90538" cy="39646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矩形 37">
              <a:extLst>
                <a:ext uri="{FF2B5EF4-FFF2-40B4-BE49-F238E27FC236}">
                  <a16:creationId xmlns:a16="http://schemas.microsoft.com/office/drawing/2014/main" id="{9E46FC87-222E-4970-93CE-3A06FB2C5C44}"/>
                </a:ext>
              </a:extLst>
            </p:cNvPr>
            <p:cNvSpPr/>
            <p:nvPr/>
          </p:nvSpPr>
          <p:spPr>
            <a:xfrm rot="5400000">
              <a:off x="4562699" y="3488451"/>
              <a:ext cx="90538" cy="41263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42" name="图形 41" descr="靶心 纯色填充">
              <a:extLst>
                <a:ext uri="{FF2B5EF4-FFF2-40B4-BE49-F238E27FC236}">
                  <a16:creationId xmlns:a16="http://schemas.microsoft.com/office/drawing/2014/main" id="{CA12EEFB-46AA-4704-A36B-58C738DD8D1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413389" y="3185301"/>
              <a:ext cx="1018936" cy="1018936"/>
            </a:xfrm>
            <a:prstGeom prst="rect">
              <a:avLst/>
            </a:prstGeom>
          </p:spPr>
        </p:pic>
      </p:grpSp>
      <p:grpSp>
        <p:nvGrpSpPr>
          <p:cNvPr id="28" name="组合 27">
            <a:extLst>
              <a:ext uri="{FF2B5EF4-FFF2-40B4-BE49-F238E27FC236}">
                <a16:creationId xmlns:a16="http://schemas.microsoft.com/office/drawing/2014/main" id="{46045F5B-674B-4710-ADE2-FF2568F57C4E}"/>
              </a:ext>
            </a:extLst>
          </p:cNvPr>
          <p:cNvGrpSpPr/>
          <p:nvPr/>
        </p:nvGrpSpPr>
        <p:grpSpPr>
          <a:xfrm>
            <a:off x="7433251" y="1432332"/>
            <a:ext cx="4090051" cy="1849859"/>
            <a:chOff x="7433251" y="1559332"/>
            <a:chExt cx="4090051" cy="1849859"/>
          </a:xfrm>
        </p:grpSpPr>
        <p:cxnSp>
          <p:nvCxnSpPr>
            <p:cNvPr id="45" name="直接连接符 44">
              <a:extLst>
                <a:ext uri="{FF2B5EF4-FFF2-40B4-BE49-F238E27FC236}">
                  <a16:creationId xmlns:a16="http://schemas.microsoft.com/office/drawing/2014/main" id="{57B33637-F6EF-42B8-B3E5-A24199350085}"/>
                </a:ext>
              </a:extLst>
            </p:cNvPr>
            <p:cNvCxnSpPr>
              <a:cxnSpLocks/>
            </p:cNvCxnSpPr>
            <p:nvPr/>
          </p:nvCxnSpPr>
          <p:spPr>
            <a:xfrm flipV="1">
              <a:off x="8225502" y="1723924"/>
              <a:ext cx="2191348" cy="1"/>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9CE63692-53AD-4057-A2B5-85BDCF8B65A8}"/>
                </a:ext>
              </a:extLst>
            </p:cNvPr>
            <p:cNvCxnSpPr/>
            <p:nvPr/>
          </p:nvCxnSpPr>
          <p:spPr>
            <a:xfrm flipV="1">
              <a:off x="7499624" y="1723925"/>
              <a:ext cx="730112" cy="594589"/>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id="{2BE27A93-AA30-4A37-9F5C-B25AA23B2AE8}"/>
                </a:ext>
              </a:extLst>
            </p:cNvPr>
            <p:cNvSpPr/>
            <p:nvPr/>
          </p:nvSpPr>
          <p:spPr>
            <a:xfrm flipV="1">
              <a:off x="7433251" y="2255317"/>
              <a:ext cx="132746" cy="132746"/>
            </a:xfrm>
            <a:prstGeom prst="ellipse">
              <a:avLst/>
            </a:prstGeom>
            <a:gradFill flip="none" rotWithShape="1">
              <a:gsLst>
                <a:gs pos="19000">
                  <a:schemeClr val="bg1"/>
                </a:gs>
                <a:gs pos="5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椭圆 47">
              <a:extLst>
                <a:ext uri="{FF2B5EF4-FFF2-40B4-BE49-F238E27FC236}">
                  <a16:creationId xmlns:a16="http://schemas.microsoft.com/office/drawing/2014/main" id="{97346F62-488C-4A97-8532-5E4BD3D862E7}"/>
                </a:ext>
              </a:extLst>
            </p:cNvPr>
            <p:cNvSpPr/>
            <p:nvPr/>
          </p:nvSpPr>
          <p:spPr>
            <a:xfrm flipV="1">
              <a:off x="10252258" y="1559332"/>
              <a:ext cx="329184" cy="329184"/>
            </a:xfrm>
            <a:prstGeom prst="ellipse">
              <a:avLst/>
            </a:prstGeom>
            <a:gradFill flip="none" rotWithShape="1">
              <a:gsLst>
                <a:gs pos="19000">
                  <a:srgbClr val="01BC3B"/>
                </a:gs>
                <a:gs pos="58000">
                  <a:srgbClr val="01BC3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a:extLst>
                <a:ext uri="{FF2B5EF4-FFF2-40B4-BE49-F238E27FC236}">
                  <a16:creationId xmlns:a16="http://schemas.microsoft.com/office/drawing/2014/main" id="{0310FBC9-4C30-46EA-B1D7-569FEA81094C}"/>
                </a:ext>
              </a:extLst>
            </p:cNvPr>
            <p:cNvSpPr txBox="1"/>
            <p:nvPr/>
          </p:nvSpPr>
          <p:spPr>
            <a:xfrm>
              <a:off x="8075954" y="2529014"/>
              <a:ext cx="3100320" cy="880177"/>
            </a:xfrm>
            <a:prstGeom prst="rect">
              <a:avLst/>
            </a:prstGeom>
            <a:noFill/>
          </p:spPr>
          <p:txBody>
            <a:bodyPr wrap="square" rtlCol="0">
              <a:spAutoFit/>
            </a:bodyPr>
            <a:lstStyle/>
            <a:p>
              <a:pPr>
                <a:lnSpc>
                  <a:spcPct val="150000"/>
                </a:lnSpc>
              </a:pPr>
              <a:r>
                <a:rPr lang="zh-CN" altLang="en-US" b="1" dirty="0">
                  <a:solidFill>
                    <a:srgbClr val="01BC3B"/>
                  </a:solidFill>
                  <a:latin typeface="思源黑体 CN Regular" panose="020B0500000000000000" pitchFamily="34" charset="-122"/>
                  <a:ea typeface="思源黑体 CN Regular" panose="020B0500000000000000" pitchFamily="34" charset="-122"/>
                </a:rPr>
                <a:t>请在此</a:t>
              </a:r>
              <a:r>
                <a:rPr lang="zh-CN" altLang="en-US" b="1" dirty="0">
                  <a:solidFill>
                    <a:schemeClr val="bg1"/>
                  </a:solidFill>
                  <a:latin typeface="思源黑体 CN Regular" panose="020B0500000000000000" pitchFamily="34" charset="-122"/>
                  <a:ea typeface="思源黑体 CN Regular" panose="020B0500000000000000" pitchFamily="34" charset="-122"/>
                </a:rPr>
                <a:t>输入文字请在此输入文字请在此处输入文字请在</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64" name="文本框 63">
              <a:extLst>
                <a:ext uri="{FF2B5EF4-FFF2-40B4-BE49-F238E27FC236}">
                  <a16:creationId xmlns:a16="http://schemas.microsoft.com/office/drawing/2014/main" id="{9F9B86AB-4D2E-4CC3-9AA1-7C9277599B1E}"/>
                </a:ext>
              </a:extLst>
            </p:cNvPr>
            <p:cNvSpPr txBox="1"/>
            <p:nvPr/>
          </p:nvSpPr>
          <p:spPr>
            <a:xfrm>
              <a:off x="8685554" y="2049806"/>
              <a:ext cx="2559545" cy="523220"/>
            </a:xfrm>
            <a:prstGeom prst="rect">
              <a:avLst/>
            </a:prstGeom>
            <a:noFill/>
          </p:spPr>
          <p:txBody>
            <a:bodyPr wrap="square" rtlCol="0">
              <a:spAutoFit/>
            </a:bodyPr>
            <a:lstStyle/>
            <a:p>
              <a:r>
                <a:rPr lang="zh-CN" altLang="en-US" sz="2800" b="1" dirty="0">
                  <a:solidFill>
                    <a:srgbClr val="01BC3B"/>
                  </a:solidFill>
                  <a:latin typeface="思源黑体 CN Regular" panose="020B0500000000000000" pitchFamily="34" charset="-122"/>
                  <a:ea typeface="思源黑体 CN Regular" panose="020B0500000000000000" pitchFamily="34" charset="-122"/>
                </a:rPr>
                <a:t>自我</a:t>
              </a:r>
              <a:r>
                <a:rPr lang="zh-CN" altLang="en-US" sz="2800" b="1" dirty="0">
                  <a:solidFill>
                    <a:schemeClr val="bg1"/>
                  </a:solidFill>
                  <a:latin typeface="思源黑体 CN Regular" panose="020B0500000000000000" pitchFamily="34" charset="-122"/>
                  <a:ea typeface="思源黑体 CN Regular" panose="020B0500000000000000" pitchFamily="34" charset="-122"/>
                </a:rPr>
                <a:t>评价分析</a:t>
              </a:r>
            </a:p>
          </p:txBody>
        </p:sp>
        <p:sp>
          <p:nvSpPr>
            <p:cNvPr id="66" name="弧形 65">
              <a:extLst>
                <a:ext uri="{FF2B5EF4-FFF2-40B4-BE49-F238E27FC236}">
                  <a16:creationId xmlns:a16="http://schemas.microsoft.com/office/drawing/2014/main" id="{D4B5147E-1D3B-4B9C-95EC-D00F995006B1}"/>
                </a:ext>
              </a:extLst>
            </p:cNvPr>
            <p:cNvSpPr/>
            <p:nvPr/>
          </p:nvSpPr>
          <p:spPr>
            <a:xfrm rot="19869324">
              <a:off x="10631267" y="1955047"/>
              <a:ext cx="666791" cy="646375"/>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星形: 四角 66">
              <a:extLst>
                <a:ext uri="{FF2B5EF4-FFF2-40B4-BE49-F238E27FC236}">
                  <a16:creationId xmlns:a16="http://schemas.microsoft.com/office/drawing/2014/main" id="{E79E45C9-D204-4E18-AB6B-CCA83E08108D}"/>
                </a:ext>
              </a:extLst>
            </p:cNvPr>
            <p:cNvSpPr/>
            <p:nvPr/>
          </p:nvSpPr>
          <p:spPr>
            <a:xfrm rot="1188052">
              <a:off x="11086142" y="1976035"/>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星形: 四角 67">
              <a:extLst>
                <a:ext uri="{FF2B5EF4-FFF2-40B4-BE49-F238E27FC236}">
                  <a16:creationId xmlns:a16="http://schemas.microsoft.com/office/drawing/2014/main" id="{AC854D58-CC53-46CD-9802-F05B61648AED}"/>
                </a:ext>
              </a:extLst>
            </p:cNvPr>
            <p:cNvSpPr/>
            <p:nvPr/>
          </p:nvSpPr>
          <p:spPr>
            <a:xfrm rot="1188052">
              <a:off x="11361030" y="2221391"/>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31" name="图形 30" descr="雇员徽章 纯色填充">
              <a:extLst>
                <a:ext uri="{FF2B5EF4-FFF2-40B4-BE49-F238E27FC236}">
                  <a16:creationId xmlns:a16="http://schemas.microsoft.com/office/drawing/2014/main" id="{8280E005-13FC-48A5-A9DA-E52320C3E06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111115" y="1926358"/>
              <a:ext cx="645766" cy="645766"/>
            </a:xfrm>
            <a:prstGeom prst="rect">
              <a:avLst/>
            </a:prstGeom>
          </p:spPr>
        </p:pic>
      </p:grpSp>
      <p:grpSp>
        <p:nvGrpSpPr>
          <p:cNvPr id="7" name="组合 6">
            <a:extLst>
              <a:ext uri="{FF2B5EF4-FFF2-40B4-BE49-F238E27FC236}">
                <a16:creationId xmlns:a16="http://schemas.microsoft.com/office/drawing/2014/main" id="{4A541EC5-CC4F-4FCB-BC05-1DC11FD64EE0}"/>
              </a:ext>
            </a:extLst>
          </p:cNvPr>
          <p:cNvGrpSpPr/>
          <p:nvPr/>
        </p:nvGrpSpPr>
        <p:grpSpPr>
          <a:xfrm>
            <a:off x="7034106" y="3776500"/>
            <a:ext cx="4489196" cy="2204284"/>
            <a:chOff x="7034106" y="3649500"/>
            <a:chExt cx="4489196" cy="2204284"/>
          </a:xfrm>
        </p:grpSpPr>
        <p:sp>
          <p:nvSpPr>
            <p:cNvPr id="37" name="矩形 36">
              <a:extLst>
                <a:ext uri="{FF2B5EF4-FFF2-40B4-BE49-F238E27FC236}">
                  <a16:creationId xmlns:a16="http://schemas.microsoft.com/office/drawing/2014/main" id="{E104A295-ED6F-42A6-B24F-4D3E3FF01A62}"/>
                </a:ext>
              </a:extLst>
            </p:cNvPr>
            <p:cNvSpPr/>
            <p:nvPr/>
          </p:nvSpPr>
          <p:spPr>
            <a:xfrm rot="5400000">
              <a:off x="7195155" y="3488451"/>
              <a:ext cx="90538" cy="41263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52" name="直接连接符 51">
              <a:extLst>
                <a:ext uri="{FF2B5EF4-FFF2-40B4-BE49-F238E27FC236}">
                  <a16:creationId xmlns:a16="http://schemas.microsoft.com/office/drawing/2014/main" id="{6769366D-E4C2-4D72-AA67-B3B8FE93A517}"/>
                </a:ext>
              </a:extLst>
            </p:cNvPr>
            <p:cNvCxnSpPr>
              <a:cxnSpLocks/>
            </p:cNvCxnSpPr>
            <p:nvPr/>
          </p:nvCxnSpPr>
          <p:spPr>
            <a:xfrm>
              <a:off x="8210363" y="5689192"/>
              <a:ext cx="2196273" cy="1"/>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87B1D386-7D4E-48D9-8502-FE755B2D171D}"/>
                </a:ext>
              </a:extLst>
            </p:cNvPr>
            <p:cNvCxnSpPr/>
            <p:nvPr/>
          </p:nvCxnSpPr>
          <p:spPr>
            <a:xfrm rot="4288568" flipV="1">
              <a:off x="7453994" y="5141510"/>
              <a:ext cx="730112" cy="594589"/>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53" name="椭圆 52">
              <a:extLst>
                <a:ext uri="{FF2B5EF4-FFF2-40B4-BE49-F238E27FC236}">
                  <a16:creationId xmlns:a16="http://schemas.microsoft.com/office/drawing/2014/main" id="{FD6D12BE-4E93-4414-856A-8C82C85160FB}"/>
                </a:ext>
              </a:extLst>
            </p:cNvPr>
            <p:cNvSpPr/>
            <p:nvPr/>
          </p:nvSpPr>
          <p:spPr>
            <a:xfrm rot="4288568" flipV="1">
              <a:off x="7351795" y="5121748"/>
              <a:ext cx="132746" cy="132746"/>
            </a:xfrm>
            <a:prstGeom prst="ellipse">
              <a:avLst/>
            </a:prstGeom>
            <a:gradFill flip="none" rotWithShape="1">
              <a:gsLst>
                <a:gs pos="19000">
                  <a:schemeClr val="bg1"/>
                </a:gs>
                <a:gs pos="5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椭圆 53">
              <a:extLst>
                <a:ext uri="{FF2B5EF4-FFF2-40B4-BE49-F238E27FC236}">
                  <a16:creationId xmlns:a16="http://schemas.microsoft.com/office/drawing/2014/main" id="{20DD4421-A76B-4B29-B9ED-21E4C9D0DCB5}"/>
                </a:ext>
              </a:extLst>
            </p:cNvPr>
            <p:cNvSpPr/>
            <p:nvPr/>
          </p:nvSpPr>
          <p:spPr>
            <a:xfrm flipV="1">
              <a:off x="10242044" y="5524600"/>
              <a:ext cx="329184" cy="329184"/>
            </a:xfrm>
            <a:prstGeom prst="ellipse">
              <a:avLst/>
            </a:prstGeom>
            <a:gradFill flip="none" rotWithShape="1">
              <a:gsLst>
                <a:gs pos="19000">
                  <a:srgbClr val="01BC3B"/>
                </a:gs>
                <a:gs pos="58000">
                  <a:srgbClr val="01BC3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文本框 72">
              <a:extLst>
                <a:ext uri="{FF2B5EF4-FFF2-40B4-BE49-F238E27FC236}">
                  <a16:creationId xmlns:a16="http://schemas.microsoft.com/office/drawing/2014/main" id="{44499F73-E576-419D-8B17-8129981D268E}"/>
                </a:ext>
              </a:extLst>
            </p:cNvPr>
            <p:cNvSpPr txBox="1"/>
            <p:nvPr/>
          </p:nvSpPr>
          <p:spPr>
            <a:xfrm>
              <a:off x="8075954" y="4664722"/>
              <a:ext cx="3100320"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a:t>
              </a:r>
              <a:r>
                <a:rPr lang="zh-CN" altLang="en-US" b="1" dirty="0">
                  <a:solidFill>
                    <a:srgbClr val="01BC3B"/>
                  </a:solidFill>
                  <a:latin typeface="思源黑体 CN Regular" panose="020B0500000000000000" pitchFamily="34" charset="-122"/>
                  <a:ea typeface="思源黑体 CN Regular" panose="020B0500000000000000" pitchFamily="34" charset="-122"/>
                </a:rPr>
                <a:t>请在此输入</a:t>
              </a:r>
              <a:r>
                <a:rPr lang="zh-CN" altLang="en-US" b="1" dirty="0">
                  <a:solidFill>
                    <a:schemeClr val="bg1"/>
                  </a:solidFill>
                  <a:latin typeface="思源黑体 CN Regular" panose="020B0500000000000000" pitchFamily="34" charset="-122"/>
                  <a:ea typeface="思源黑体 CN Regular" panose="020B0500000000000000" pitchFamily="34" charset="-122"/>
                </a:rPr>
                <a:t>文字请在此处输入文字请在</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79" name="文本框 78">
              <a:extLst>
                <a:ext uri="{FF2B5EF4-FFF2-40B4-BE49-F238E27FC236}">
                  <a16:creationId xmlns:a16="http://schemas.microsoft.com/office/drawing/2014/main" id="{F4CBEDF6-773D-4C86-8D83-9AA3A952E244}"/>
                </a:ext>
              </a:extLst>
            </p:cNvPr>
            <p:cNvSpPr txBox="1"/>
            <p:nvPr/>
          </p:nvSpPr>
          <p:spPr>
            <a:xfrm>
              <a:off x="8685554" y="4185514"/>
              <a:ext cx="2559545"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自我</a:t>
              </a:r>
              <a:r>
                <a:rPr lang="zh-CN" altLang="en-US" sz="2800" b="1" dirty="0">
                  <a:solidFill>
                    <a:srgbClr val="01BC3B"/>
                  </a:solidFill>
                  <a:latin typeface="思源黑体 CN Regular" panose="020B0500000000000000" pitchFamily="34" charset="-122"/>
                  <a:ea typeface="思源黑体 CN Regular" panose="020B0500000000000000" pitchFamily="34" charset="-122"/>
                </a:rPr>
                <a:t>评价</a:t>
              </a:r>
              <a:r>
                <a:rPr lang="zh-CN" altLang="en-US" sz="2800" b="1" dirty="0">
                  <a:solidFill>
                    <a:schemeClr val="bg1"/>
                  </a:solidFill>
                  <a:latin typeface="思源黑体 CN Regular" panose="020B0500000000000000" pitchFamily="34" charset="-122"/>
                  <a:ea typeface="思源黑体 CN Regular" panose="020B0500000000000000" pitchFamily="34" charset="-122"/>
                </a:rPr>
                <a:t>分析</a:t>
              </a:r>
            </a:p>
          </p:txBody>
        </p:sp>
        <p:sp>
          <p:nvSpPr>
            <p:cNvPr id="80" name="弧形 79">
              <a:extLst>
                <a:ext uri="{FF2B5EF4-FFF2-40B4-BE49-F238E27FC236}">
                  <a16:creationId xmlns:a16="http://schemas.microsoft.com/office/drawing/2014/main" id="{EEBD1170-433C-4F1A-AEA8-D1DA122AA868}"/>
                </a:ext>
              </a:extLst>
            </p:cNvPr>
            <p:cNvSpPr/>
            <p:nvPr/>
          </p:nvSpPr>
          <p:spPr>
            <a:xfrm rot="19869324">
              <a:off x="10631267" y="4090755"/>
              <a:ext cx="666791" cy="646375"/>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星形: 四角 81">
              <a:extLst>
                <a:ext uri="{FF2B5EF4-FFF2-40B4-BE49-F238E27FC236}">
                  <a16:creationId xmlns:a16="http://schemas.microsoft.com/office/drawing/2014/main" id="{3B8AB2BE-7BBD-4425-9D95-89C1E8417F51}"/>
                </a:ext>
              </a:extLst>
            </p:cNvPr>
            <p:cNvSpPr/>
            <p:nvPr/>
          </p:nvSpPr>
          <p:spPr>
            <a:xfrm rot="1188052">
              <a:off x="11086142" y="4111743"/>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星形: 四角 82">
              <a:extLst>
                <a:ext uri="{FF2B5EF4-FFF2-40B4-BE49-F238E27FC236}">
                  <a16:creationId xmlns:a16="http://schemas.microsoft.com/office/drawing/2014/main" id="{6DF37EC7-0D1E-4C9E-BE0B-3303F3DC4787}"/>
                </a:ext>
              </a:extLst>
            </p:cNvPr>
            <p:cNvSpPr/>
            <p:nvPr/>
          </p:nvSpPr>
          <p:spPr>
            <a:xfrm rot="1188052">
              <a:off x="11361030" y="4357099"/>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84" name="图形 83" descr="雇员徽章 纯色填充">
              <a:extLst>
                <a:ext uri="{FF2B5EF4-FFF2-40B4-BE49-F238E27FC236}">
                  <a16:creationId xmlns:a16="http://schemas.microsoft.com/office/drawing/2014/main" id="{11BBA8B4-7C5F-47E4-B5F0-B6A563FB1B5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111115" y="4062066"/>
              <a:ext cx="645766" cy="645766"/>
            </a:xfrm>
            <a:prstGeom prst="rect">
              <a:avLst/>
            </a:prstGeom>
          </p:spPr>
        </p:pic>
      </p:grpSp>
      <p:grpSp>
        <p:nvGrpSpPr>
          <p:cNvPr id="3" name="组合 2">
            <a:extLst>
              <a:ext uri="{FF2B5EF4-FFF2-40B4-BE49-F238E27FC236}">
                <a16:creationId xmlns:a16="http://schemas.microsoft.com/office/drawing/2014/main" id="{26361446-9EEE-44E4-9A9E-43F811E60EE6}"/>
              </a:ext>
            </a:extLst>
          </p:cNvPr>
          <p:cNvGrpSpPr/>
          <p:nvPr/>
        </p:nvGrpSpPr>
        <p:grpSpPr>
          <a:xfrm>
            <a:off x="296098" y="4189066"/>
            <a:ext cx="4205360" cy="1791717"/>
            <a:chOff x="296098" y="4062066"/>
            <a:chExt cx="4205360" cy="1791717"/>
          </a:xfrm>
        </p:grpSpPr>
        <p:cxnSp>
          <p:nvCxnSpPr>
            <p:cNvPr id="56" name="直接连接符 55">
              <a:extLst>
                <a:ext uri="{FF2B5EF4-FFF2-40B4-BE49-F238E27FC236}">
                  <a16:creationId xmlns:a16="http://schemas.microsoft.com/office/drawing/2014/main" id="{45D65768-77B8-4AF7-B543-CE597B0C37B7}"/>
                </a:ext>
              </a:extLst>
            </p:cNvPr>
            <p:cNvCxnSpPr/>
            <p:nvPr/>
          </p:nvCxnSpPr>
          <p:spPr>
            <a:xfrm rot="10800000" flipV="1">
              <a:off x="3811549" y="5178902"/>
              <a:ext cx="626596" cy="510288"/>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58" name="椭圆 57">
              <a:extLst>
                <a:ext uri="{FF2B5EF4-FFF2-40B4-BE49-F238E27FC236}">
                  <a16:creationId xmlns:a16="http://schemas.microsoft.com/office/drawing/2014/main" id="{87A2DC7F-71EC-41DB-8BE5-FFE34A6CA898}"/>
                </a:ext>
              </a:extLst>
            </p:cNvPr>
            <p:cNvSpPr/>
            <p:nvPr/>
          </p:nvSpPr>
          <p:spPr>
            <a:xfrm rot="10800000" flipV="1">
              <a:off x="4387533" y="5125564"/>
              <a:ext cx="113925" cy="113925"/>
            </a:xfrm>
            <a:prstGeom prst="ellipse">
              <a:avLst/>
            </a:prstGeom>
            <a:gradFill flip="none" rotWithShape="1">
              <a:gsLst>
                <a:gs pos="19000">
                  <a:schemeClr val="bg1"/>
                </a:gs>
                <a:gs pos="5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57" name="直接连接符 56">
              <a:extLst>
                <a:ext uri="{FF2B5EF4-FFF2-40B4-BE49-F238E27FC236}">
                  <a16:creationId xmlns:a16="http://schemas.microsoft.com/office/drawing/2014/main" id="{065A36E7-1479-453B-81E2-8AB8D4CAEAA5}"/>
                </a:ext>
              </a:extLst>
            </p:cNvPr>
            <p:cNvCxnSpPr>
              <a:cxnSpLocks/>
            </p:cNvCxnSpPr>
            <p:nvPr/>
          </p:nvCxnSpPr>
          <p:spPr>
            <a:xfrm rot="10800000" flipV="1">
              <a:off x="1624435" y="5689190"/>
              <a:ext cx="2191348" cy="1"/>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59" name="椭圆 58">
              <a:extLst>
                <a:ext uri="{FF2B5EF4-FFF2-40B4-BE49-F238E27FC236}">
                  <a16:creationId xmlns:a16="http://schemas.microsoft.com/office/drawing/2014/main" id="{50C54A7E-40FE-4AC7-A2E8-023D7F7D77D8}"/>
                </a:ext>
              </a:extLst>
            </p:cNvPr>
            <p:cNvSpPr/>
            <p:nvPr/>
          </p:nvSpPr>
          <p:spPr>
            <a:xfrm rot="10800000" flipV="1">
              <a:off x="1459843" y="5524599"/>
              <a:ext cx="329184" cy="329184"/>
            </a:xfrm>
            <a:prstGeom prst="ellipse">
              <a:avLst/>
            </a:prstGeom>
            <a:gradFill flip="none" rotWithShape="1">
              <a:gsLst>
                <a:gs pos="19000">
                  <a:srgbClr val="01BC3B"/>
                </a:gs>
                <a:gs pos="58000">
                  <a:srgbClr val="01BC3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0" name="文本框 89">
              <a:extLst>
                <a:ext uri="{FF2B5EF4-FFF2-40B4-BE49-F238E27FC236}">
                  <a16:creationId xmlns:a16="http://schemas.microsoft.com/office/drawing/2014/main" id="{9E029A37-55C5-4A57-A113-591AFC78676A}"/>
                </a:ext>
              </a:extLst>
            </p:cNvPr>
            <p:cNvSpPr txBox="1"/>
            <p:nvPr/>
          </p:nvSpPr>
          <p:spPr>
            <a:xfrm>
              <a:off x="764845" y="4664722"/>
              <a:ext cx="3100320"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a:t>
              </a:r>
              <a:r>
                <a:rPr lang="zh-CN" altLang="en-US" b="1" dirty="0">
                  <a:solidFill>
                    <a:srgbClr val="01BC3B"/>
                  </a:solidFill>
                  <a:latin typeface="思源黑体 CN Regular" panose="020B0500000000000000" pitchFamily="34" charset="-122"/>
                  <a:ea typeface="思源黑体 CN Regular" panose="020B0500000000000000" pitchFamily="34" charset="-122"/>
                </a:rPr>
                <a:t>文字请在</a:t>
              </a:r>
              <a:r>
                <a:rPr lang="zh-CN" altLang="en-US" b="1" dirty="0">
                  <a:solidFill>
                    <a:schemeClr val="bg1"/>
                  </a:solidFill>
                  <a:latin typeface="思源黑体 CN Regular" panose="020B0500000000000000" pitchFamily="34" charset="-122"/>
                  <a:ea typeface="思源黑体 CN Regular" panose="020B0500000000000000" pitchFamily="34" charset="-122"/>
                </a:rPr>
                <a:t>此输入文字请在此处输入文字请在</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93" name="文本框 92">
              <a:extLst>
                <a:ext uri="{FF2B5EF4-FFF2-40B4-BE49-F238E27FC236}">
                  <a16:creationId xmlns:a16="http://schemas.microsoft.com/office/drawing/2014/main" id="{91045DCE-0155-445D-93E9-D0BFFD0D4E4C}"/>
                </a:ext>
              </a:extLst>
            </p:cNvPr>
            <p:cNvSpPr txBox="1"/>
            <p:nvPr/>
          </p:nvSpPr>
          <p:spPr>
            <a:xfrm>
              <a:off x="778489" y="4185514"/>
              <a:ext cx="2559545"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自我评价</a:t>
              </a:r>
              <a:r>
                <a:rPr lang="zh-CN" altLang="en-US" sz="2800" b="1" dirty="0">
                  <a:solidFill>
                    <a:srgbClr val="01BC3B"/>
                  </a:solidFill>
                  <a:latin typeface="思源黑体 CN Regular" panose="020B0500000000000000" pitchFamily="34" charset="-122"/>
                  <a:ea typeface="思源黑体 CN Regular" panose="020B0500000000000000" pitchFamily="34" charset="-122"/>
                </a:rPr>
                <a:t>分析</a:t>
              </a:r>
            </a:p>
          </p:txBody>
        </p:sp>
        <p:sp>
          <p:nvSpPr>
            <p:cNvPr id="94" name="弧形 93">
              <a:extLst>
                <a:ext uri="{FF2B5EF4-FFF2-40B4-BE49-F238E27FC236}">
                  <a16:creationId xmlns:a16="http://schemas.microsoft.com/office/drawing/2014/main" id="{C3CF3E37-E2A8-4E47-A629-77745F144966}"/>
                </a:ext>
              </a:extLst>
            </p:cNvPr>
            <p:cNvSpPr/>
            <p:nvPr/>
          </p:nvSpPr>
          <p:spPr>
            <a:xfrm rot="9689726">
              <a:off x="509227" y="4110969"/>
              <a:ext cx="666791" cy="646375"/>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5" name="星形: 四角 94">
              <a:extLst>
                <a:ext uri="{FF2B5EF4-FFF2-40B4-BE49-F238E27FC236}">
                  <a16:creationId xmlns:a16="http://schemas.microsoft.com/office/drawing/2014/main" id="{5445EFC3-FBBF-45E1-A8BA-3197FD211267}"/>
                </a:ext>
              </a:extLst>
            </p:cNvPr>
            <p:cNvSpPr/>
            <p:nvPr/>
          </p:nvSpPr>
          <p:spPr>
            <a:xfrm rot="12608454">
              <a:off x="415782" y="4406197"/>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6" name="星形: 四角 95">
              <a:extLst>
                <a:ext uri="{FF2B5EF4-FFF2-40B4-BE49-F238E27FC236}">
                  <a16:creationId xmlns:a16="http://schemas.microsoft.com/office/drawing/2014/main" id="{1B0825A0-22EF-4123-8620-872689BB47F4}"/>
                </a:ext>
              </a:extLst>
            </p:cNvPr>
            <p:cNvSpPr/>
            <p:nvPr/>
          </p:nvSpPr>
          <p:spPr>
            <a:xfrm rot="12608454">
              <a:off x="296098" y="4243416"/>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92" name="图形 91" descr="雇员徽章 纯色填充">
              <a:extLst>
                <a:ext uri="{FF2B5EF4-FFF2-40B4-BE49-F238E27FC236}">
                  <a16:creationId xmlns:a16="http://schemas.microsoft.com/office/drawing/2014/main" id="{48546BB5-E14C-4A79-A683-0869AADDD28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108394" y="4062066"/>
              <a:ext cx="645766" cy="645766"/>
            </a:xfrm>
            <a:prstGeom prst="rect">
              <a:avLst/>
            </a:prstGeom>
          </p:spPr>
        </p:pic>
      </p:grpSp>
      <p:grpSp>
        <p:nvGrpSpPr>
          <p:cNvPr id="11" name="组合 10">
            <a:extLst>
              <a:ext uri="{FF2B5EF4-FFF2-40B4-BE49-F238E27FC236}">
                <a16:creationId xmlns:a16="http://schemas.microsoft.com/office/drawing/2014/main" id="{4B488B42-181C-4538-9E68-96C0CBD6C2A4}"/>
              </a:ext>
            </a:extLst>
          </p:cNvPr>
          <p:cNvGrpSpPr/>
          <p:nvPr/>
        </p:nvGrpSpPr>
        <p:grpSpPr>
          <a:xfrm>
            <a:off x="296098" y="1438932"/>
            <a:ext cx="4203241" cy="1848481"/>
            <a:chOff x="296098" y="1565932"/>
            <a:chExt cx="4203241" cy="1848481"/>
          </a:xfrm>
        </p:grpSpPr>
        <p:cxnSp>
          <p:nvCxnSpPr>
            <p:cNvPr id="74" name="直接连接符 73">
              <a:extLst>
                <a:ext uri="{FF2B5EF4-FFF2-40B4-BE49-F238E27FC236}">
                  <a16:creationId xmlns:a16="http://schemas.microsoft.com/office/drawing/2014/main" id="{F3DA9BD8-DB8E-4AB9-9ED0-0D39F62297EE}"/>
                </a:ext>
              </a:extLst>
            </p:cNvPr>
            <p:cNvCxnSpPr/>
            <p:nvPr/>
          </p:nvCxnSpPr>
          <p:spPr>
            <a:xfrm rot="15395841" flipV="1">
              <a:off x="3686697" y="1725137"/>
              <a:ext cx="739171" cy="592482"/>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76" name="椭圆 75">
              <a:extLst>
                <a:ext uri="{FF2B5EF4-FFF2-40B4-BE49-F238E27FC236}">
                  <a16:creationId xmlns:a16="http://schemas.microsoft.com/office/drawing/2014/main" id="{CC57D421-30FA-4747-B1F6-21F013993E9A}"/>
                </a:ext>
              </a:extLst>
            </p:cNvPr>
            <p:cNvSpPr/>
            <p:nvPr/>
          </p:nvSpPr>
          <p:spPr>
            <a:xfrm rot="15395841" flipV="1">
              <a:off x="4366005" y="2245360"/>
              <a:ext cx="134393" cy="132275"/>
            </a:xfrm>
            <a:prstGeom prst="ellipse">
              <a:avLst/>
            </a:prstGeom>
            <a:gradFill flip="none" rotWithShape="1">
              <a:gsLst>
                <a:gs pos="19000">
                  <a:schemeClr val="bg1"/>
                </a:gs>
                <a:gs pos="5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75" name="直接连接符 74">
              <a:extLst>
                <a:ext uri="{FF2B5EF4-FFF2-40B4-BE49-F238E27FC236}">
                  <a16:creationId xmlns:a16="http://schemas.microsoft.com/office/drawing/2014/main" id="{158458AB-F9E1-4DE4-B499-EF04A878CF36}"/>
                </a:ext>
              </a:extLst>
            </p:cNvPr>
            <p:cNvCxnSpPr>
              <a:cxnSpLocks/>
            </p:cNvCxnSpPr>
            <p:nvPr/>
          </p:nvCxnSpPr>
          <p:spPr>
            <a:xfrm flipH="1">
              <a:off x="1624438" y="1730524"/>
              <a:ext cx="2058004" cy="0"/>
            </a:xfrm>
            <a:prstGeom prst="line">
              <a:avLst/>
            </a:prstGeom>
            <a:ln w="15875">
              <a:solidFill>
                <a:srgbClr val="01BC3B"/>
              </a:solidFill>
            </a:ln>
          </p:spPr>
          <p:style>
            <a:lnRef idx="1">
              <a:schemeClr val="accent1"/>
            </a:lnRef>
            <a:fillRef idx="0">
              <a:schemeClr val="accent1"/>
            </a:fillRef>
            <a:effectRef idx="0">
              <a:schemeClr val="accent1"/>
            </a:effectRef>
            <a:fontRef idx="minor">
              <a:schemeClr val="tx1"/>
            </a:fontRef>
          </p:style>
        </p:cxnSp>
        <p:sp>
          <p:nvSpPr>
            <p:cNvPr id="77" name="椭圆 76">
              <a:extLst>
                <a:ext uri="{FF2B5EF4-FFF2-40B4-BE49-F238E27FC236}">
                  <a16:creationId xmlns:a16="http://schemas.microsoft.com/office/drawing/2014/main" id="{7CDB7F62-B905-4340-BFE5-570367A55BB1}"/>
                </a:ext>
              </a:extLst>
            </p:cNvPr>
            <p:cNvSpPr/>
            <p:nvPr/>
          </p:nvSpPr>
          <p:spPr>
            <a:xfrm rot="10800000" flipV="1">
              <a:off x="1459843" y="1565932"/>
              <a:ext cx="329184" cy="329184"/>
            </a:xfrm>
            <a:prstGeom prst="ellipse">
              <a:avLst/>
            </a:prstGeom>
            <a:gradFill flip="none" rotWithShape="1">
              <a:gsLst>
                <a:gs pos="19000">
                  <a:srgbClr val="01BC3B"/>
                </a:gs>
                <a:gs pos="58000">
                  <a:srgbClr val="01BC3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2" name="文本框 101">
              <a:extLst>
                <a:ext uri="{FF2B5EF4-FFF2-40B4-BE49-F238E27FC236}">
                  <a16:creationId xmlns:a16="http://schemas.microsoft.com/office/drawing/2014/main" id="{37E3527E-19A5-4D9D-9EF4-EE527E4F8AC1}"/>
                </a:ext>
              </a:extLst>
            </p:cNvPr>
            <p:cNvSpPr txBox="1"/>
            <p:nvPr/>
          </p:nvSpPr>
          <p:spPr>
            <a:xfrm>
              <a:off x="764845" y="2534236"/>
              <a:ext cx="3100320" cy="880177"/>
            </a:xfrm>
            <a:prstGeom prst="rect">
              <a:avLst/>
            </a:prstGeom>
            <a:noFill/>
          </p:spPr>
          <p:txBody>
            <a:bodyPr wrap="square" rtlCol="0">
              <a:spAutoFit/>
            </a:bodyPr>
            <a:lstStyle/>
            <a:p>
              <a:pPr>
                <a:lnSpc>
                  <a:spcPct val="150000"/>
                </a:lnSpc>
              </a:pPr>
              <a:r>
                <a:rPr lang="zh-CN" altLang="en-US" b="1" dirty="0">
                  <a:solidFill>
                    <a:schemeClr val="bg1"/>
                  </a:solidFill>
                  <a:latin typeface="思源黑体 CN Regular" panose="020B0500000000000000" pitchFamily="34" charset="-122"/>
                  <a:ea typeface="思源黑体 CN Regular" panose="020B0500000000000000" pitchFamily="34" charset="-122"/>
                </a:rPr>
                <a:t>请在此</a:t>
              </a:r>
              <a:r>
                <a:rPr lang="zh-CN" altLang="en-US" b="1" dirty="0">
                  <a:solidFill>
                    <a:srgbClr val="01BC3B"/>
                  </a:solidFill>
                  <a:latin typeface="思源黑体 CN Regular" panose="020B0500000000000000" pitchFamily="34" charset="-122"/>
                  <a:ea typeface="思源黑体 CN Regular" panose="020B0500000000000000" pitchFamily="34" charset="-122"/>
                </a:rPr>
                <a:t>输入文字</a:t>
              </a:r>
              <a:r>
                <a:rPr lang="zh-CN" altLang="en-US" b="1" dirty="0">
                  <a:solidFill>
                    <a:schemeClr val="bg1"/>
                  </a:solidFill>
                  <a:latin typeface="思源黑体 CN Regular" panose="020B0500000000000000" pitchFamily="34" charset="-122"/>
                  <a:ea typeface="思源黑体 CN Regular" panose="020B0500000000000000" pitchFamily="34" charset="-122"/>
                </a:rPr>
                <a:t>请在此输入文字请在此处输入文字请在</a:t>
              </a:r>
              <a:endParaRPr lang="zh-CN" altLang="en-US" b="1" dirty="0">
                <a:solidFill>
                  <a:srgbClr val="01BC3B"/>
                </a:solidFill>
                <a:latin typeface="思源黑体 CN Regular" panose="020B0500000000000000" pitchFamily="34" charset="-122"/>
                <a:ea typeface="思源黑体 CN Regular" panose="020B0500000000000000" pitchFamily="34" charset="-122"/>
              </a:endParaRPr>
            </a:p>
          </p:txBody>
        </p:sp>
        <p:sp>
          <p:nvSpPr>
            <p:cNvPr id="103" name="文本框 102">
              <a:extLst>
                <a:ext uri="{FF2B5EF4-FFF2-40B4-BE49-F238E27FC236}">
                  <a16:creationId xmlns:a16="http://schemas.microsoft.com/office/drawing/2014/main" id="{1F57A46F-246F-456A-9200-23A220128673}"/>
                </a:ext>
              </a:extLst>
            </p:cNvPr>
            <p:cNvSpPr txBox="1"/>
            <p:nvPr/>
          </p:nvSpPr>
          <p:spPr>
            <a:xfrm>
              <a:off x="778489" y="2055028"/>
              <a:ext cx="2559545" cy="523220"/>
            </a:xfrm>
            <a:prstGeom prst="rect">
              <a:avLst/>
            </a:prstGeom>
            <a:noFill/>
          </p:spPr>
          <p:txBody>
            <a:bodyPr wrap="square" rtlCol="0">
              <a:spAutoFit/>
            </a:bodyPr>
            <a:lstStyle/>
            <a:p>
              <a:r>
                <a:rPr lang="zh-CN" altLang="en-US" sz="2800" b="1" dirty="0">
                  <a:solidFill>
                    <a:schemeClr val="bg1"/>
                  </a:solidFill>
                  <a:latin typeface="思源黑体 CN Regular" panose="020B0500000000000000" pitchFamily="34" charset="-122"/>
                  <a:ea typeface="思源黑体 CN Regular" panose="020B0500000000000000" pitchFamily="34" charset="-122"/>
                </a:rPr>
                <a:t>自我</a:t>
              </a:r>
              <a:r>
                <a:rPr lang="zh-CN" altLang="en-US" sz="2800" b="1" dirty="0">
                  <a:solidFill>
                    <a:srgbClr val="01BC3B"/>
                  </a:solidFill>
                  <a:latin typeface="思源黑体 CN Regular" panose="020B0500000000000000" pitchFamily="34" charset="-122"/>
                  <a:ea typeface="思源黑体 CN Regular" panose="020B0500000000000000" pitchFamily="34" charset="-122"/>
                </a:rPr>
                <a:t>评价</a:t>
              </a:r>
              <a:r>
                <a:rPr lang="zh-CN" altLang="en-US" sz="2800" b="1" dirty="0">
                  <a:solidFill>
                    <a:schemeClr val="bg1"/>
                  </a:solidFill>
                  <a:latin typeface="思源黑体 CN Regular" panose="020B0500000000000000" pitchFamily="34" charset="-122"/>
                  <a:ea typeface="思源黑体 CN Regular" panose="020B0500000000000000" pitchFamily="34" charset="-122"/>
                </a:rPr>
                <a:t>分析</a:t>
              </a:r>
            </a:p>
          </p:txBody>
        </p:sp>
        <p:sp>
          <p:nvSpPr>
            <p:cNvPr id="106" name="弧形 105">
              <a:extLst>
                <a:ext uri="{FF2B5EF4-FFF2-40B4-BE49-F238E27FC236}">
                  <a16:creationId xmlns:a16="http://schemas.microsoft.com/office/drawing/2014/main" id="{5C37D688-C738-43D2-974B-325C0B4C37A0}"/>
                </a:ext>
              </a:extLst>
            </p:cNvPr>
            <p:cNvSpPr/>
            <p:nvPr/>
          </p:nvSpPr>
          <p:spPr>
            <a:xfrm rot="9689726">
              <a:off x="509227" y="1980483"/>
              <a:ext cx="666791" cy="646375"/>
            </a:xfrm>
            <a:prstGeom prst="arc">
              <a:avLst>
                <a:gd name="adj1" fmla="val 15213583"/>
                <a:gd name="adj2" fmla="val 9084112"/>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7" name="星形: 四角 106">
              <a:extLst>
                <a:ext uri="{FF2B5EF4-FFF2-40B4-BE49-F238E27FC236}">
                  <a16:creationId xmlns:a16="http://schemas.microsoft.com/office/drawing/2014/main" id="{E5793CFA-CB88-4725-8679-4882B6977E77}"/>
                </a:ext>
              </a:extLst>
            </p:cNvPr>
            <p:cNvSpPr/>
            <p:nvPr/>
          </p:nvSpPr>
          <p:spPr>
            <a:xfrm rot="12608454">
              <a:off x="415782" y="2275711"/>
              <a:ext cx="280548" cy="280548"/>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8" name="星形: 四角 107">
              <a:extLst>
                <a:ext uri="{FF2B5EF4-FFF2-40B4-BE49-F238E27FC236}">
                  <a16:creationId xmlns:a16="http://schemas.microsoft.com/office/drawing/2014/main" id="{5A2E2E2A-B12D-493C-95A2-35A2DC480F6B}"/>
                </a:ext>
              </a:extLst>
            </p:cNvPr>
            <p:cNvSpPr/>
            <p:nvPr/>
          </p:nvSpPr>
          <p:spPr>
            <a:xfrm rot="12608454">
              <a:off x="296098" y="2112930"/>
              <a:ext cx="162272" cy="162272"/>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105" name="图形 104" descr="雇员徽章 纯色填充">
              <a:extLst>
                <a:ext uri="{FF2B5EF4-FFF2-40B4-BE49-F238E27FC236}">
                  <a16:creationId xmlns:a16="http://schemas.microsoft.com/office/drawing/2014/main" id="{F3D5B766-5476-481E-ABDA-6C8E37644A2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108394" y="1931580"/>
              <a:ext cx="645766" cy="645766"/>
            </a:xfrm>
            <a:prstGeom prst="rect">
              <a:avLst/>
            </a:prstGeom>
          </p:spPr>
        </p:pic>
      </p:grpSp>
      <p:cxnSp>
        <p:nvCxnSpPr>
          <p:cNvPr id="78" name="直接连接符 77">
            <a:extLst>
              <a:ext uri="{FF2B5EF4-FFF2-40B4-BE49-F238E27FC236}">
                <a16:creationId xmlns:a16="http://schemas.microsoft.com/office/drawing/2014/main" id="{862D39F6-3EBC-4A50-8ED9-C60A4DAAD4FE}"/>
              </a:ext>
            </a:extLst>
          </p:cNvPr>
          <p:cNvCxnSpPr>
            <a:cxnSpLocks/>
          </p:cNvCxnSpPr>
          <p:nvPr/>
        </p:nvCxnSpPr>
        <p:spPr>
          <a:xfrm>
            <a:off x="326515" y="6546172"/>
            <a:ext cx="4819650" cy="0"/>
          </a:xfrm>
          <a:prstGeom prst="line">
            <a:avLst/>
          </a:prstGeom>
          <a:ln w="12700">
            <a:solidFill>
              <a:srgbClr val="01BC3B">
                <a:alpha val="97000"/>
              </a:srgbClr>
            </a:solidFill>
          </a:ln>
        </p:spPr>
        <p:style>
          <a:lnRef idx="1">
            <a:schemeClr val="accent1"/>
          </a:lnRef>
          <a:fillRef idx="0">
            <a:schemeClr val="accent1"/>
          </a:fillRef>
          <a:effectRef idx="0">
            <a:schemeClr val="accent1"/>
          </a:effectRef>
          <a:fontRef idx="minor">
            <a:schemeClr val="tx1"/>
          </a:fontRef>
        </p:style>
      </p:cxnSp>
      <p:grpSp>
        <p:nvGrpSpPr>
          <p:cNvPr id="81" name="组合 80">
            <a:extLst>
              <a:ext uri="{FF2B5EF4-FFF2-40B4-BE49-F238E27FC236}">
                <a16:creationId xmlns:a16="http://schemas.microsoft.com/office/drawing/2014/main" id="{465AFEBE-B437-4620-944A-6CD86B666843}"/>
              </a:ext>
            </a:extLst>
          </p:cNvPr>
          <p:cNvGrpSpPr/>
          <p:nvPr/>
        </p:nvGrpSpPr>
        <p:grpSpPr>
          <a:xfrm>
            <a:off x="1102385" y="280689"/>
            <a:ext cx="4348836" cy="890625"/>
            <a:chOff x="1102385" y="280689"/>
            <a:chExt cx="4348836" cy="890625"/>
          </a:xfrm>
        </p:grpSpPr>
        <p:sp>
          <p:nvSpPr>
            <p:cNvPr id="85" name="矩形: 圆角 84">
              <a:extLst>
                <a:ext uri="{FF2B5EF4-FFF2-40B4-BE49-F238E27FC236}">
                  <a16:creationId xmlns:a16="http://schemas.microsoft.com/office/drawing/2014/main" id="{E6F15480-D193-458F-8343-8934DED5D436}"/>
                </a:ext>
              </a:extLst>
            </p:cNvPr>
            <p:cNvSpPr/>
            <p:nvPr/>
          </p:nvSpPr>
          <p:spPr>
            <a:xfrm>
              <a:off x="2833971" y="731521"/>
              <a:ext cx="2465137" cy="119820"/>
            </a:xfrm>
            <a:prstGeom prst="roundRect">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文本框 85">
              <a:extLst>
                <a:ext uri="{FF2B5EF4-FFF2-40B4-BE49-F238E27FC236}">
                  <a16:creationId xmlns:a16="http://schemas.microsoft.com/office/drawing/2014/main" id="{6320C502-C193-404E-B0B8-4142B6890380}"/>
                </a:ext>
              </a:extLst>
            </p:cNvPr>
            <p:cNvSpPr txBox="1"/>
            <p:nvPr/>
          </p:nvSpPr>
          <p:spPr>
            <a:xfrm>
              <a:off x="1352123" y="280689"/>
              <a:ext cx="4099098" cy="707886"/>
            </a:xfrm>
            <a:prstGeom prst="rect">
              <a:avLst/>
            </a:prstGeom>
            <a:noFill/>
          </p:spPr>
          <p:txBody>
            <a:bodyPr wrap="square" rtlCol="0">
              <a:spAutoFit/>
            </a:bodyPr>
            <a:lstStyle/>
            <a:p>
              <a:pPr algn="ctr"/>
              <a:r>
                <a:rPr lang="zh-CN" altLang="en-US" sz="4000" dirty="0">
                  <a:solidFill>
                    <a:srgbClr val="01BC3B"/>
                  </a:solidFill>
                  <a:latin typeface="思源黑体 Heavy" panose="020B0A00000000000000" pitchFamily="34" charset="-122"/>
                  <a:ea typeface="思源黑体 Heavy" panose="020B0A00000000000000" pitchFamily="34" charset="-122"/>
                </a:rPr>
                <a:t>自 我 </a:t>
              </a:r>
              <a:r>
                <a:rPr lang="zh-CN" altLang="en-US" sz="4000" dirty="0">
                  <a:solidFill>
                    <a:schemeClr val="bg1"/>
                  </a:solidFill>
                  <a:latin typeface="思源黑体 Heavy" panose="020B0A00000000000000" pitchFamily="34" charset="-122"/>
                  <a:ea typeface="思源黑体 Heavy" panose="020B0A00000000000000" pitchFamily="34" charset="-122"/>
                </a:rPr>
                <a:t>评 价 分 析</a:t>
              </a:r>
            </a:p>
          </p:txBody>
        </p:sp>
        <p:sp>
          <p:nvSpPr>
            <p:cNvPr id="87" name="弧形 86">
              <a:extLst>
                <a:ext uri="{FF2B5EF4-FFF2-40B4-BE49-F238E27FC236}">
                  <a16:creationId xmlns:a16="http://schemas.microsoft.com/office/drawing/2014/main" id="{5DF048B5-5BC3-4660-A995-9ECEF43794EF}"/>
                </a:ext>
              </a:extLst>
            </p:cNvPr>
            <p:cNvSpPr/>
            <p:nvPr/>
          </p:nvSpPr>
          <p:spPr>
            <a:xfrm rot="14711812">
              <a:off x="1182014" y="371970"/>
              <a:ext cx="658565" cy="626922"/>
            </a:xfrm>
            <a:prstGeom prst="arc">
              <a:avLst>
                <a:gd name="adj1" fmla="val 9277917"/>
                <a:gd name="adj2" fmla="val 2413915"/>
              </a:avLst>
            </a:prstGeom>
            <a:ln w="15875">
              <a:solidFill>
                <a:srgbClr val="01BC3B">
                  <a:alpha val="4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星形: 四角 87">
              <a:extLst>
                <a:ext uri="{FF2B5EF4-FFF2-40B4-BE49-F238E27FC236}">
                  <a16:creationId xmlns:a16="http://schemas.microsoft.com/office/drawing/2014/main" id="{49F96019-E19C-45EB-AD3A-6D5138C7CBAD}"/>
                </a:ext>
              </a:extLst>
            </p:cNvPr>
            <p:cNvSpPr/>
            <p:nvPr/>
          </p:nvSpPr>
          <p:spPr>
            <a:xfrm rot="13469663">
              <a:off x="1267651" y="835415"/>
              <a:ext cx="335899" cy="335899"/>
            </a:xfrm>
            <a:prstGeom prst="star4">
              <a:avLst/>
            </a:prstGeom>
            <a:solidFill>
              <a:srgbClr val="01BC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星形: 四角 88">
              <a:extLst>
                <a:ext uri="{FF2B5EF4-FFF2-40B4-BE49-F238E27FC236}">
                  <a16:creationId xmlns:a16="http://schemas.microsoft.com/office/drawing/2014/main" id="{CC4DACF5-DD40-42A2-8636-291210751B04}"/>
                </a:ext>
              </a:extLst>
            </p:cNvPr>
            <p:cNvSpPr/>
            <p:nvPr/>
          </p:nvSpPr>
          <p:spPr>
            <a:xfrm rot="13469663">
              <a:off x="1102385" y="583592"/>
              <a:ext cx="191414" cy="191414"/>
            </a:xfrm>
            <a:prstGeom prst="star4">
              <a:avLst/>
            </a:prstGeom>
            <a:gradFill flip="none" rotWithShape="1">
              <a:gsLst>
                <a:gs pos="19000">
                  <a:schemeClr val="bg1"/>
                </a:gs>
                <a:gs pos="97000">
                  <a:schemeClr val="bg1"/>
                </a:gs>
                <a:gs pos="58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extLst>
      <p:ext uri="{BB962C8B-B14F-4D97-AF65-F5344CB8AC3E}">
        <p14:creationId xmlns:p14="http://schemas.microsoft.com/office/powerpoint/2010/main" val="2266555305"/>
      </p:ext>
    </p:extLst>
  </p:cSld>
  <p:clrMapOvr>
    <a:masterClrMapping/>
  </p:clrMapOvr>
</p:sld>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892</TotalTime>
  <Words>1113</Words>
  <Application>Microsoft Office PowerPoint</Application>
  <PresentationFormat>宽屏</PresentationFormat>
  <Paragraphs>194</Paragraphs>
  <Slides>22</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汉仪雅酷黑 45W</vt:lpstr>
      <vt:lpstr>思源黑体 CN Regular</vt:lpstr>
      <vt:lpstr>微软雅黑</vt:lpstr>
      <vt:lpstr>思源黑体 CN Bold</vt:lpstr>
      <vt:lpstr>思源黑体 Heavy</vt:lpstr>
      <vt:lpstr>OPPOSans H</vt:lpstr>
      <vt:lpstr>Segoe UI Light</vt:lpstr>
      <vt:lpstr>思源黑体 CN Light</vt:lpstr>
      <vt:lpstr>Arial</vt:lpstr>
      <vt:lpstr>Calibri</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黑绿撞色商务风部门述职报告ppt模板</dc:title>
  <dc:creator>YYue</dc:creator>
  <cp:keywords>P界达人</cp:keywords>
  <dc:description>www.51pptmoban.com</dc:description>
  <cp:lastModifiedBy>Win user</cp:lastModifiedBy>
  <cp:revision>191</cp:revision>
  <dcterms:created xsi:type="dcterms:W3CDTF">2022-05-02T07:13:35Z</dcterms:created>
  <dcterms:modified xsi:type="dcterms:W3CDTF">2022-07-31T11:43:33Z</dcterms:modified>
</cp:coreProperties>
</file>