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63" r:id="rId4"/>
    <p:sldId id="260" r:id="rId5"/>
    <p:sldId id="261" r:id="rId6"/>
    <p:sldId id="564" r:id="rId7"/>
    <p:sldId id="5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orient="horz" pos="1584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orient="horz" pos="3974" userDrawn="1">
          <p15:clr>
            <a:srgbClr val="A4A3A4"/>
          </p15:clr>
        </p15:guide>
        <p15:guide id="9" orient="horz" pos="2100" userDrawn="1">
          <p15:clr>
            <a:srgbClr val="A4A3A4"/>
          </p15:clr>
        </p15:guide>
        <p15:guide id="10" orient="horz" pos="777" userDrawn="1">
          <p15:clr>
            <a:srgbClr val="A4A3A4"/>
          </p15:clr>
        </p15:guide>
        <p15:guide id="11" orient="horz" pos="1054" userDrawn="1">
          <p15:clr>
            <a:srgbClr val="A4A3A4"/>
          </p15:clr>
        </p15:guide>
        <p15:guide id="12" orient="horz" pos="2954" userDrawn="1">
          <p15:clr>
            <a:srgbClr val="A4A3A4"/>
          </p15:clr>
        </p15:guide>
        <p15:guide id="13" orient="horz" pos="3098" userDrawn="1">
          <p15:clr>
            <a:srgbClr val="A4A3A4"/>
          </p15:clr>
        </p15:guide>
        <p15:guide id="14" orient="horz" pos="3494" userDrawn="1">
          <p15:clr>
            <a:srgbClr val="A4A3A4"/>
          </p15:clr>
        </p15:guide>
        <p15:guide id="15" orient="horz" pos="16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0813"/>
    <a:srgbClr val="16303E"/>
    <a:srgbClr val="E6EF39"/>
    <a:srgbClr val="340A18"/>
    <a:srgbClr val="FAE6ED"/>
    <a:srgbClr val="CAE0ED"/>
    <a:srgbClr val="EDCFDD"/>
    <a:srgbClr val="E884A5"/>
    <a:srgbClr val="DBD850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03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632" y="1026"/>
      </p:cViewPr>
      <p:guideLst>
        <p:guide orient="horz" pos="2160"/>
        <p:guide pos="3817"/>
        <p:guide pos="438"/>
        <p:guide pos="7242"/>
        <p:guide orient="horz" pos="1502"/>
        <p:guide orient="horz" pos="1584"/>
        <p:guide orient="horz" pos="346"/>
        <p:guide orient="horz" pos="3974"/>
        <p:guide orient="horz" pos="2100"/>
        <p:guide orient="horz" pos="777"/>
        <p:guide orient="horz" pos="1054"/>
        <p:guide orient="horz" pos="2954"/>
        <p:guide orient="horz" pos="3098"/>
        <p:guide orient="horz" pos="3494"/>
        <p:guide orient="horz" pos="16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F8C97-AF17-4A36-BF86-3B32D3209F97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79A2B5-20BB-4FFA-BACF-0CFC0FD71C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1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9A2B5-20BB-4FFA-BACF-0CFC0FD71C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730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9A2B5-20BB-4FFA-BACF-0CFC0FD71C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82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9A2B5-20BB-4FFA-BACF-0CFC0FD71C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56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9A2B5-20BB-4FFA-BACF-0CFC0FD71C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919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9A2B5-20BB-4FFA-BACF-0CFC0FD71C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795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917E5D8-5215-4E49-8021-BFCC9CA67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1E85-9186-4A58-87ED-5DEEDBB0FC13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FE4B427-5CC1-4E78-BAAD-C6146063E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45EFA6-7DDD-482E-B4A8-E51E5D757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EEB5F-7766-4C0E-AC22-9B0FD99F63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20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29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C3C695E-8450-499D-8E09-AF5448FC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953821-B746-4D96-A053-290D8C47CE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EBD033-1B64-4975-8F88-ED9CB09F22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E1E85-9186-4A58-87ED-5DEEDBB0FC13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54EAF4-9638-4A76-A109-F0608A794F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5A4104-6261-40C2-B780-4301130A82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EEB5F-7766-4C0E-AC22-9B0FD99F63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162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047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12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microsoft.com/office/2007/relationships/hdphoto" Target="../media/hdphoto2.wdp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9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38">
            <a:extLst>
              <a:ext uri="{FF2B5EF4-FFF2-40B4-BE49-F238E27FC236}">
                <a16:creationId xmlns:a16="http://schemas.microsoft.com/office/drawing/2014/main" id="{3DEC302D-7732-4D4E-BB8B-BAA56F455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82" name="Picture 40">
            <a:extLst>
              <a:ext uri="{FF2B5EF4-FFF2-40B4-BE49-F238E27FC236}">
                <a16:creationId xmlns:a16="http://schemas.microsoft.com/office/drawing/2014/main" id="{41E02F74-66F4-4DD2-87F3-70AC683507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80" name="Picture 42">
            <a:extLst>
              <a:ext uri="{FF2B5EF4-FFF2-40B4-BE49-F238E27FC236}">
                <a16:creationId xmlns:a16="http://schemas.microsoft.com/office/drawing/2014/main" id="{1064ACEC-4033-4AFA-B250-85311905B7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1679936" cy="6858000"/>
          </a:xfrm>
          <a:prstGeom prst="rect">
            <a:avLst/>
          </a:prstGeom>
        </p:spPr>
      </p:pic>
      <p:pic>
        <p:nvPicPr>
          <p:cNvPr id="78" name="Picture 46">
            <a:extLst>
              <a:ext uri="{FF2B5EF4-FFF2-40B4-BE49-F238E27FC236}">
                <a16:creationId xmlns:a16="http://schemas.microsoft.com/office/drawing/2014/main" id="{86E119ED-B09E-4C2D-8DBE-6D59725A04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0204703" cy="685799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D2719042-AD3D-4DCA-9782-4D07558A56DC}"/>
              </a:ext>
            </a:extLst>
          </p:cNvPr>
          <p:cNvSpPr/>
          <p:nvPr/>
        </p:nvSpPr>
        <p:spPr>
          <a:xfrm>
            <a:off x="0" y="3111731"/>
            <a:ext cx="12192000" cy="3746269"/>
          </a:xfrm>
          <a:prstGeom prst="rect">
            <a:avLst/>
          </a:prstGeom>
          <a:gradFill>
            <a:gsLst>
              <a:gs pos="0">
                <a:schemeClr val="accent2">
                  <a:lumMod val="4000"/>
                  <a:lumOff val="96000"/>
                  <a:alpha val="0"/>
                </a:schemeClr>
              </a:gs>
              <a:gs pos="54000">
                <a:schemeClr val="accent2">
                  <a:alpha val="70000"/>
                </a:schemeClr>
              </a:gs>
              <a:gs pos="100000">
                <a:schemeClr val="accent1">
                  <a:alpha val="89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EF035A8-7919-41A7-BECB-C878807DD4C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018" y="3155354"/>
            <a:ext cx="12192000" cy="3746269"/>
          </a:xfrm>
          <a:prstGeom prst="rect">
            <a:avLst/>
          </a:pr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id="{1346BC7E-2DEB-403F-A86A-A06CE0112FF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6390" y="4477705"/>
            <a:ext cx="1375611" cy="2380295"/>
          </a:xfrm>
          <a:custGeom>
            <a:avLst/>
            <a:gdLst>
              <a:gd name="connsiteX0" fmla="*/ 0 w 1375611"/>
              <a:gd name="connsiteY0" fmla="*/ 0 h 2380295"/>
              <a:gd name="connsiteX1" fmla="*/ 1375611 w 1375611"/>
              <a:gd name="connsiteY1" fmla="*/ 0 h 2380295"/>
              <a:gd name="connsiteX2" fmla="*/ 1375611 w 1375611"/>
              <a:gd name="connsiteY2" fmla="*/ 2380295 h 2380295"/>
              <a:gd name="connsiteX3" fmla="*/ 0 w 1375611"/>
              <a:gd name="connsiteY3" fmla="*/ 2380295 h 238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5611" h="2380295">
                <a:moveTo>
                  <a:pt x="0" y="0"/>
                </a:moveTo>
                <a:lnTo>
                  <a:pt x="1375611" y="0"/>
                </a:lnTo>
                <a:lnTo>
                  <a:pt x="1375611" y="2380295"/>
                </a:lnTo>
                <a:lnTo>
                  <a:pt x="0" y="2380295"/>
                </a:lnTo>
                <a:close/>
              </a:path>
            </a:pathLst>
          </a:custGeom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4EE62EB-BA74-4653-A052-9E4BD5E7FE58}"/>
              </a:ext>
            </a:extLst>
          </p:cNvPr>
          <p:cNvSpPr/>
          <p:nvPr/>
        </p:nvSpPr>
        <p:spPr>
          <a:xfrm>
            <a:off x="8442014" y="635000"/>
            <a:ext cx="4478320" cy="5492884"/>
          </a:xfrm>
          <a:custGeom>
            <a:avLst/>
            <a:gdLst>
              <a:gd name="connsiteX0" fmla="*/ 247632 w 497074"/>
              <a:gd name="connsiteY0" fmla="*/ 0 h 609685"/>
              <a:gd name="connsiteX1" fmla="*/ 264827 w 497074"/>
              <a:gd name="connsiteY1" fmla="*/ 5192 h 609685"/>
              <a:gd name="connsiteX2" fmla="*/ 278116 w 497074"/>
              <a:gd name="connsiteY2" fmla="*/ 15719 h 609685"/>
              <a:gd name="connsiteX3" fmla="*/ 365518 w 497074"/>
              <a:gd name="connsiteY3" fmla="*/ 69257 h 609685"/>
              <a:gd name="connsiteX4" fmla="*/ 446681 w 497074"/>
              <a:gd name="connsiteY4" fmla="*/ 78021 h 609685"/>
              <a:gd name="connsiteX5" fmla="*/ 464161 w 497074"/>
              <a:gd name="connsiteY5" fmla="*/ 77592 h 609685"/>
              <a:gd name="connsiteX6" fmla="*/ 466257 w 497074"/>
              <a:gd name="connsiteY6" fmla="*/ 77544 h 609685"/>
              <a:gd name="connsiteX7" fmla="*/ 487310 w 497074"/>
              <a:gd name="connsiteY7" fmla="*/ 85737 h 609685"/>
              <a:gd name="connsiteX8" fmla="*/ 497074 w 497074"/>
              <a:gd name="connsiteY8" fmla="*/ 108029 h 609685"/>
              <a:gd name="connsiteX9" fmla="*/ 497074 w 497074"/>
              <a:gd name="connsiteY9" fmla="*/ 206245 h 609685"/>
              <a:gd name="connsiteX10" fmla="*/ 253110 w 497074"/>
              <a:gd name="connsiteY10" fmla="*/ 609209 h 609685"/>
              <a:gd name="connsiteX11" fmla="*/ 247632 w 497074"/>
              <a:gd name="connsiteY11" fmla="*/ 609685 h 609685"/>
              <a:gd name="connsiteX12" fmla="*/ 242202 w 497074"/>
              <a:gd name="connsiteY12" fmla="*/ 609209 h 609685"/>
              <a:gd name="connsiteX13" fmla="*/ 0 w 497074"/>
              <a:gd name="connsiteY13" fmla="*/ 206245 h 609685"/>
              <a:gd name="connsiteX14" fmla="*/ 0 w 497074"/>
              <a:gd name="connsiteY14" fmla="*/ 108029 h 609685"/>
              <a:gd name="connsiteX15" fmla="*/ 9717 w 497074"/>
              <a:gd name="connsiteY15" fmla="*/ 85785 h 609685"/>
              <a:gd name="connsiteX16" fmla="*/ 30817 w 497074"/>
              <a:gd name="connsiteY16" fmla="*/ 77544 h 609685"/>
              <a:gd name="connsiteX17" fmla="*/ 32961 w 497074"/>
              <a:gd name="connsiteY17" fmla="*/ 77592 h 609685"/>
              <a:gd name="connsiteX18" fmla="*/ 50394 w 497074"/>
              <a:gd name="connsiteY18" fmla="*/ 78021 h 609685"/>
              <a:gd name="connsiteX19" fmla="*/ 132128 w 497074"/>
              <a:gd name="connsiteY19" fmla="*/ 69257 h 609685"/>
              <a:gd name="connsiteX20" fmla="*/ 229771 w 497074"/>
              <a:gd name="connsiteY20" fmla="*/ 6049 h 609685"/>
              <a:gd name="connsiteX21" fmla="*/ 231343 w 497074"/>
              <a:gd name="connsiteY21" fmla="*/ 4525 h 609685"/>
              <a:gd name="connsiteX22" fmla="*/ 247632 w 497074"/>
              <a:gd name="connsiteY22" fmla="*/ 0 h 609685"/>
              <a:gd name="connsiteX23" fmla="*/ 247489 w 497074"/>
              <a:gd name="connsiteY23" fmla="*/ 18148 h 609685"/>
              <a:gd name="connsiteX24" fmla="*/ 241393 w 497074"/>
              <a:gd name="connsiteY24" fmla="*/ 24435 h 609685"/>
              <a:gd name="connsiteX25" fmla="*/ 137415 w 497074"/>
              <a:gd name="connsiteY25" fmla="*/ 90405 h 609685"/>
              <a:gd name="connsiteX26" fmla="*/ 50394 w 497074"/>
              <a:gd name="connsiteY26" fmla="*/ 99836 h 609685"/>
              <a:gd name="connsiteX27" fmla="*/ 31437 w 497074"/>
              <a:gd name="connsiteY27" fmla="*/ 99360 h 609685"/>
              <a:gd name="connsiteX28" fmla="*/ 22053 w 497074"/>
              <a:gd name="connsiteY28" fmla="*/ 98693 h 609685"/>
              <a:gd name="connsiteX29" fmla="*/ 22053 w 497074"/>
              <a:gd name="connsiteY29" fmla="*/ 206245 h 609685"/>
              <a:gd name="connsiteX30" fmla="*/ 246108 w 497074"/>
              <a:gd name="connsiteY30" fmla="*/ 587727 h 609685"/>
              <a:gd name="connsiteX31" fmla="*/ 247632 w 497074"/>
              <a:gd name="connsiteY31" fmla="*/ 588013 h 609685"/>
              <a:gd name="connsiteX32" fmla="*/ 249156 w 497074"/>
              <a:gd name="connsiteY32" fmla="*/ 587727 h 609685"/>
              <a:gd name="connsiteX33" fmla="*/ 474974 w 497074"/>
              <a:gd name="connsiteY33" fmla="*/ 206245 h 609685"/>
              <a:gd name="connsiteX34" fmla="*/ 474974 w 497074"/>
              <a:gd name="connsiteY34" fmla="*/ 98693 h 609685"/>
              <a:gd name="connsiteX35" fmla="*/ 465638 w 497074"/>
              <a:gd name="connsiteY35" fmla="*/ 99360 h 609685"/>
              <a:gd name="connsiteX36" fmla="*/ 446681 w 497074"/>
              <a:gd name="connsiteY36" fmla="*/ 99836 h 609685"/>
              <a:gd name="connsiteX37" fmla="*/ 360184 w 497074"/>
              <a:gd name="connsiteY37" fmla="*/ 90405 h 609685"/>
              <a:gd name="connsiteX38" fmla="*/ 253777 w 497074"/>
              <a:gd name="connsiteY38" fmla="*/ 24292 h 609685"/>
              <a:gd name="connsiteX39" fmla="*/ 247489 w 497074"/>
              <a:gd name="connsiteY39" fmla="*/ 18148 h 609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97074" h="609685">
                <a:moveTo>
                  <a:pt x="247632" y="0"/>
                </a:moveTo>
                <a:cubicBezTo>
                  <a:pt x="253777" y="0"/>
                  <a:pt x="259730" y="1810"/>
                  <a:pt x="264827" y="5192"/>
                </a:cubicBezTo>
                <a:cubicBezTo>
                  <a:pt x="267732" y="7097"/>
                  <a:pt x="272305" y="10955"/>
                  <a:pt x="278116" y="15719"/>
                </a:cubicBezTo>
                <a:cubicBezTo>
                  <a:pt x="298788" y="32818"/>
                  <a:pt x="333415" y="61397"/>
                  <a:pt x="365518" y="69257"/>
                </a:cubicBezTo>
                <a:cubicBezTo>
                  <a:pt x="396812" y="76878"/>
                  <a:pt x="429820" y="78021"/>
                  <a:pt x="446681" y="78021"/>
                </a:cubicBezTo>
                <a:cubicBezTo>
                  <a:pt x="456969" y="78021"/>
                  <a:pt x="463590" y="77640"/>
                  <a:pt x="464161" y="77592"/>
                </a:cubicBezTo>
                <a:lnTo>
                  <a:pt x="466257" y="77544"/>
                </a:lnTo>
                <a:cubicBezTo>
                  <a:pt x="474116" y="77544"/>
                  <a:pt x="481594" y="80450"/>
                  <a:pt x="487310" y="85737"/>
                </a:cubicBezTo>
                <a:cubicBezTo>
                  <a:pt x="493550" y="91501"/>
                  <a:pt x="497074" y="99646"/>
                  <a:pt x="497074" y="108029"/>
                </a:cubicBezTo>
                <a:lnTo>
                  <a:pt x="497074" y="206245"/>
                </a:lnTo>
                <a:cubicBezTo>
                  <a:pt x="497074" y="561387"/>
                  <a:pt x="263065" y="607399"/>
                  <a:pt x="253110" y="609209"/>
                </a:cubicBezTo>
                <a:cubicBezTo>
                  <a:pt x="251347" y="609495"/>
                  <a:pt x="249490" y="609685"/>
                  <a:pt x="247632" y="609685"/>
                </a:cubicBezTo>
                <a:cubicBezTo>
                  <a:pt x="245822" y="609685"/>
                  <a:pt x="244012" y="609542"/>
                  <a:pt x="242202" y="609209"/>
                </a:cubicBezTo>
                <a:cubicBezTo>
                  <a:pt x="232295" y="607446"/>
                  <a:pt x="0" y="561720"/>
                  <a:pt x="0" y="206245"/>
                </a:cubicBezTo>
                <a:lnTo>
                  <a:pt x="0" y="108029"/>
                </a:lnTo>
                <a:cubicBezTo>
                  <a:pt x="0" y="99646"/>
                  <a:pt x="3525" y="91548"/>
                  <a:pt x="9717" y="85785"/>
                </a:cubicBezTo>
                <a:cubicBezTo>
                  <a:pt x="15480" y="80450"/>
                  <a:pt x="22958" y="77544"/>
                  <a:pt x="30817" y="77544"/>
                </a:cubicBezTo>
                <a:lnTo>
                  <a:pt x="32961" y="77592"/>
                </a:lnTo>
                <a:cubicBezTo>
                  <a:pt x="33532" y="77640"/>
                  <a:pt x="40105" y="78021"/>
                  <a:pt x="50394" y="78021"/>
                </a:cubicBezTo>
                <a:cubicBezTo>
                  <a:pt x="67493" y="78021"/>
                  <a:pt x="100787" y="76925"/>
                  <a:pt x="132128" y="69257"/>
                </a:cubicBezTo>
                <a:cubicBezTo>
                  <a:pt x="160801" y="62255"/>
                  <a:pt x="194572" y="40392"/>
                  <a:pt x="229771" y="6049"/>
                </a:cubicBezTo>
                <a:lnTo>
                  <a:pt x="231343" y="4525"/>
                </a:lnTo>
                <a:cubicBezTo>
                  <a:pt x="235582" y="1810"/>
                  <a:pt x="241536" y="0"/>
                  <a:pt x="247632" y="0"/>
                </a:cubicBezTo>
                <a:close/>
                <a:moveTo>
                  <a:pt x="247489" y="18148"/>
                </a:moveTo>
                <a:lnTo>
                  <a:pt x="241393" y="24435"/>
                </a:lnTo>
                <a:cubicBezTo>
                  <a:pt x="240869" y="24959"/>
                  <a:pt x="189046" y="77830"/>
                  <a:pt x="137415" y="90405"/>
                </a:cubicBezTo>
                <a:cubicBezTo>
                  <a:pt x="103788" y="98598"/>
                  <a:pt x="68446" y="99836"/>
                  <a:pt x="50394" y="99836"/>
                </a:cubicBezTo>
                <a:cubicBezTo>
                  <a:pt x="38772" y="99836"/>
                  <a:pt x="31579" y="99360"/>
                  <a:pt x="31437" y="99360"/>
                </a:cubicBezTo>
                <a:lnTo>
                  <a:pt x="22053" y="98693"/>
                </a:lnTo>
                <a:lnTo>
                  <a:pt x="22053" y="206245"/>
                </a:lnTo>
                <a:cubicBezTo>
                  <a:pt x="22053" y="544001"/>
                  <a:pt x="243869" y="587346"/>
                  <a:pt x="246108" y="587727"/>
                </a:cubicBezTo>
                <a:lnTo>
                  <a:pt x="247632" y="588013"/>
                </a:lnTo>
                <a:lnTo>
                  <a:pt x="249156" y="587727"/>
                </a:lnTo>
                <a:cubicBezTo>
                  <a:pt x="251443" y="587346"/>
                  <a:pt x="474974" y="543953"/>
                  <a:pt x="474974" y="206245"/>
                </a:cubicBezTo>
                <a:lnTo>
                  <a:pt x="474974" y="98693"/>
                </a:lnTo>
                <a:lnTo>
                  <a:pt x="465638" y="99360"/>
                </a:lnTo>
                <a:cubicBezTo>
                  <a:pt x="465495" y="99360"/>
                  <a:pt x="458255" y="99836"/>
                  <a:pt x="446681" y="99836"/>
                </a:cubicBezTo>
                <a:cubicBezTo>
                  <a:pt x="424866" y="99836"/>
                  <a:pt x="392191" y="98169"/>
                  <a:pt x="360184" y="90405"/>
                </a:cubicBezTo>
                <a:cubicBezTo>
                  <a:pt x="308504" y="77783"/>
                  <a:pt x="254301" y="24816"/>
                  <a:pt x="253777" y="24292"/>
                </a:cubicBezTo>
                <a:lnTo>
                  <a:pt x="247489" y="18148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scene3d>
            <a:camera prst="perspectiveContrastingLeftFacing"/>
            <a:lightRig rig="contrasting" dir="t"/>
          </a:scene3d>
          <a:sp3d extrusionH="127000" contourW="12700" prstMaterial="plastic">
            <a:extrusionClr>
              <a:srgbClr val="F2F2F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43" name="图片 142">
            <a:extLst>
              <a:ext uri="{FF2B5EF4-FFF2-40B4-BE49-F238E27FC236}">
                <a16:creationId xmlns:a16="http://schemas.microsoft.com/office/drawing/2014/main" id="{7EF85B21-0B92-4C4A-9D0A-58897344AE2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4213949" y="4477706"/>
            <a:ext cx="6602442" cy="2380295"/>
          </a:xfrm>
          <a:custGeom>
            <a:avLst/>
            <a:gdLst>
              <a:gd name="connsiteX0" fmla="*/ 0 w 7978053"/>
              <a:gd name="connsiteY0" fmla="*/ 0 h 2380295"/>
              <a:gd name="connsiteX1" fmla="*/ 7978053 w 7978053"/>
              <a:gd name="connsiteY1" fmla="*/ 0 h 2380295"/>
              <a:gd name="connsiteX2" fmla="*/ 7978053 w 7978053"/>
              <a:gd name="connsiteY2" fmla="*/ 2380295 h 2380295"/>
              <a:gd name="connsiteX3" fmla="*/ 0 w 7978053"/>
              <a:gd name="connsiteY3" fmla="*/ 2380295 h 238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8053" h="2380295">
                <a:moveTo>
                  <a:pt x="0" y="0"/>
                </a:moveTo>
                <a:lnTo>
                  <a:pt x="7978053" y="0"/>
                </a:lnTo>
                <a:lnTo>
                  <a:pt x="7978053" y="2380295"/>
                </a:lnTo>
                <a:lnTo>
                  <a:pt x="0" y="2380295"/>
                </a:lnTo>
                <a:close/>
              </a:path>
            </a:pathLst>
          </a:cu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9EDB637B-70F8-4A73-A1D8-3C7951424BB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461" t="13210" r="47625" b="40732"/>
          <a:stretch/>
        </p:blipFill>
        <p:spPr>
          <a:xfrm flipH="1">
            <a:off x="0" y="3696512"/>
            <a:ext cx="3592774" cy="3161488"/>
          </a:xfrm>
          <a:custGeom>
            <a:avLst/>
            <a:gdLst>
              <a:gd name="connsiteX0" fmla="*/ 4886862 w 4886862"/>
              <a:gd name="connsiteY0" fmla="*/ 0 h 4669150"/>
              <a:gd name="connsiteX1" fmla="*/ 0 w 4886862"/>
              <a:gd name="connsiteY1" fmla="*/ 0 h 4669150"/>
              <a:gd name="connsiteX2" fmla="*/ 0 w 4886862"/>
              <a:gd name="connsiteY2" fmla="*/ 4669150 h 4669150"/>
              <a:gd name="connsiteX3" fmla="*/ 4886862 w 4886862"/>
              <a:gd name="connsiteY3" fmla="*/ 4669150 h 466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6862" h="4669150">
                <a:moveTo>
                  <a:pt x="4886862" y="0"/>
                </a:moveTo>
                <a:lnTo>
                  <a:pt x="0" y="0"/>
                </a:lnTo>
                <a:lnTo>
                  <a:pt x="0" y="4669150"/>
                </a:lnTo>
                <a:lnTo>
                  <a:pt x="4886862" y="4669150"/>
                </a:lnTo>
                <a:close/>
              </a:path>
            </a:pathLst>
          </a:custGeom>
        </p:spPr>
      </p:pic>
      <p:sp>
        <p:nvSpPr>
          <p:cNvPr id="73" name="文本框 72">
            <a:extLst>
              <a:ext uri="{FF2B5EF4-FFF2-40B4-BE49-F238E27FC236}">
                <a16:creationId xmlns:a16="http://schemas.microsoft.com/office/drawing/2014/main" id="{6BFFDCA0-1B75-4751-AFD1-A003FB9A385F}"/>
              </a:ext>
            </a:extLst>
          </p:cNvPr>
          <p:cNvSpPr txBox="1"/>
          <p:nvPr/>
        </p:nvSpPr>
        <p:spPr>
          <a:xfrm>
            <a:off x="935440" y="1027787"/>
            <a:ext cx="5857666" cy="1545790"/>
          </a:xfrm>
          <a:prstGeom prst="rect">
            <a:avLst/>
          </a:prstGeom>
          <a:noFill/>
        </p:spPr>
        <p:txBody>
          <a:bodyPr wrap="square" lIns="72000" bIns="144000" anchor="ctr" anchorCtr="0">
            <a:spAutoFit/>
          </a:bodyPr>
          <a:lstStyle/>
          <a:p>
            <a:pPr lvl="0" algn="dist"/>
            <a:r>
              <a:rPr kumimoji="0" lang="zh-CN" altLang="en-US" sz="88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质保</a:t>
            </a:r>
            <a:r>
              <a:rPr kumimoji="0" lang="zh-CN" altLang="en-US" sz="88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更全面</a:t>
            </a:r>
            <a:endParaRPr lang="zh-CN" altLang="en-US" sz="8800" b="1" dirty="0">
              <a:ln w="19050">
                <a:solidFill>
                  <a:schemeClr val="bg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9EDC7C2-9C06-40AB-8BF7-988ABA33002F}"/>
              </a:ext>
            </a:extLst>
          </p:cNvPr>
          <p:cNvSpPr txBox="1"/>
          <p:nvPr/>
        </p:nvSpPr>
        <p:spPr>
          <a:xfrm>
            <a:off x="2388529" y="2387060"/>
            <a:ext cx="5857666" cy="1545790"/>
          </a:xfrm>
          <a:prstGeom prst="rect">
            <a:avLst/>
          </a:prstGeom>
          <a:noFill/>
        </p:spPr>
        <p:txBody>
          <a:bodyPr wrap="square" lIns="72000" bIns="144000" anchor="ctr" anchorCtr="0">
            <a:spAutoFit/>
          </a:bodyPr>
          <a:lstStyle/>
          <a:p>
            <a:pPr lvl="0" algn="dist"/>
            <a:r>
              <a:rPr kumimoji="0" lang="zh-CN" altLang="en-US" sz="88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服务</a:t>
            </a:r>
            <a:r>
              <a:rPr kumimoji="0" lang="zh-CN" altLang="en-US" sz="88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保终生</a:t>
            </a:r>
            <a:endParaRPr lang="zh-CN" altLang="en-US" sz="8800" b="1" dirty="0">
              <a:ln w="19050">
                <a:solidFill>
                  <a:schemeClr val="bg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F29DF2A4-CF04-47A7-B293-B11385DBE8BB}"/>
              </a:ext>
            </a:extLst>
          </p:cNvPr>
          <p:cNvSpPr txBox="1"/>
          <p:nvPr/>
        </p:nvSpPr>
        <p:spPr>
          <a:xfrm>
            <a:off x="887314" y="970036"/>
            <a:ext cx="5857666" cy="1545790"/>
          </a:xfrm>
          <a:prstGeom prst="rect">
            <a:avLst/>
          </a:prstGeom>
          <a:noFill/>
        </p:spPr>
        <p:txBody>
          <a:bodyPr wrap="square" lIns="72000" bIns="144000" anchor="ctr" anchorCtr="0">
            <a:spAutoFit/>
          </a:bodyPr>
          <a:lstStyle/>
          <a:p>
            <a:pPr lvl="0" algn="dist"/>
            <a:r>
              <a:rPr kumimoji="0" lang="zh-CN" altLang="en-US" sz="88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质保</a:t>
            </a:r>
            <a:r>
              <a:rPr kumimoji="0" lang="zh-CN" altLang="en-US" sz="88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更全面</a:t>
            </a:r>
            <a:endParaRPr lang="zh-CN" altLang="en-US" sz="8800" b="1" dirty="0">
              <a:ln w="19050">
                <a:solidFill>
                  <a:schemeClr val="bg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607F32B-A824-4166-A9C7-BA4A0EC0CF7F}"/>
              </a:ext>
            </a:extLst>
          </p:cNvPr>
          <p:cNvSpPr txBox="1"/>
          <p:nvPr/>
        </p:nvSpPr>
        <p:spPr>
          <a:xfrm>
            <a:off x="2340403" y="2329309"/>
            <a:ext cx="5857666" cy="1545790"/>
          </a:xfrm>
          <a:prstGeom prst="rect">
            <a:avLst/>
          </a:prstGeom>
          <a:noFill/>
        </p:spPr>
        <p:txBody>
          <a:bodyPr wrap="square" lIns="72000" bIns="144000" anchor="ctr" anchorCtr="0">
            <a:spAutoFit/>
          </a:bodyPr>
          <a:lstStyle/>
          <a:p>
            <a:pPr lvl="0" algn="dist"/>
            <a:r>
              <a:rPr kumimoji="0" lang="zh-CN" altLang="en-US" sz="88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服务</a:t>
            </a:r>
            <a:r>
              <a:rPr kumimoji="0" lang="zh-CN" altLang="en-US" sz="88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保终生</a:t>
            </a:r>
            <a:endParaRPr lang="zh-CN" altLang="en-US" sz="8800" b="1" dirty="0">
              <a:ln w="19050">
                <a:solidFill>
                  <a:schemeClr val="bg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72" name="平行四边形 71">
            <a:extLst>
              <a:ext uri="{FF2B5EF4-FFF2-40B4-BE49-F238E27FC236}">
                <a16:creationId xmlns:a16="http://schemas.microsoft.com/office/drawing/2014/main" id="{39FE06F2-4215-4250-953D-55FC112E447D}"/>
              </a:ext>
            </a:extLst>
          </p:cNvPr>
          <p:cNvSpPr/>
          <p:nvPr/>
        </p:nvSpPr>
        <p:spPr>
          <a:xfrm>
            <a:off x="3647974" y="4149967"/>
            <a:ext cx="2964582" cy="559660"/>
          </a:xfrm>
          <a:prstGeom prst="parallelogram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FBCA62A-AA22-4549-9694-1EC3C017845D}"/>
              </a:ext>
            </a:extLst>
          </p:cNvPr>
          <p:cNvSpPr txBox="1"/>
          <p:nvPr/>
        </p:nvSpPr>
        <p:spPr>
          <a:xfrm>
            <a:off x="3899159" y="4245131"/>
            <a:ext cx="2462213" cy="369332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pPr lvl="0" algn="ctr"/>
            <a:r>
              <a:rPr kumimoji="0" lang="zh-CN" altLang="en-US" sz="240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</a:rPr>
              <a:t>终身质保服务计划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76A55B27-9CC5-4DD8-A1F3-68485D36505B}"/>
              </a:ext>
            </a:extLst>
          </p:cNvPr>
          <p:cNvSpPr/>
          <p:nvPr/>
        </p:nvSpPr>
        <p:spPr>
          <a:xfrm>
            <a:off x="1166919" y="4851399"/>
            <a:ext cx="1938232" cy="1202267"/>
          </a:xfrm>
          <a:custGeom>
            <a:avLst/>
            <a:gdLst>
              <a:gd name="connsiteX0" fmla="*/ 0 w 2082800"/>
              <a:gd name="connsiteY0" fmla="*/ 101600 h 1219200"/>
              <a:gd name="connsiteX1" fmla="*/ 84667 w 2082800"/>
              <a:gd name="connsiteY1" fmla="*/ 101600 h 1219200"/>
              <a:gd name="connsiteX2" fmla="*/ 76200 w 2082800"/>
              <a:gd name="connsiteY2" fmla="*/ 999067 h 1219200"/>
              <a:gd name="connsiteX3" fmla="*/ 677334 w 2082800"/>
              <a:gd name="connsiteY3" fmla="*/ 1058333 h 1219200"/>
              <a:gd name="connsiteX4" fmla="*/ 1007534 w 2082800"/>
              <a:gd name="connsiteY4" fmla="*/ 1202267 h 1219200"/>
              <a:gd name="connsiteX5" fmla="*/ 1481667 w 2082800"/>
              <a:gd name="connsiteY5" fmla="*/ 1219200 h 1219200"/>
              <a:gd name="connsiteX6" fmla="*/ 1608667 w 2082800"/>
              <a:gd name="connsiteY6" fmla="*/ 1083733 h 1219200"/>
              <a:gd name="connsiteX7" fmla="*/ 2082800 w 2082800"/>
              <a:gd name="connsiteY7" fmla="*/ 965200 h 1219200"/>
              <a:gd name="connsiteX8" fmla="*/ 1955800 w 2082800"/>
              <a:gd name="connsiteY8" fmla="*/ 76200 h 1219200"/>
              <a:gd name="connsiteX9" fmla="*/ 1862667 w 2082800"/>
              <a:gd name="connsiteY9" fmla="*/ 0 h 1219200"/>
              <a:gd name="connsiteX10" fmla="*/ 321734 w 2082800"/>
              <a:gd name="connsiteY10" fmla="*/ 25400 h 1219200"/>
              <a:gd name="connsiteX11" fmla="*/ 169334 w 2082800"/>
              <a:gd name="connsiteY11" fmla="*/ 127000 h 1219200"/>
              <a:gd name="connsiteX12" fmla="*/ 177800 w 2082800"/>
              <a:gd name="connsiteY12" fmla="*/ 160867 h 1219200"/>
              <a:gd name="connsiteX0" fmla="*/ 50276 w 2048409"/>
              <a:gd name="connsiteY0" fmla="*/ 101600 h 1219200"/>
              <a:gd name="connsiteX1" fmla="*/ 41809 w 2048409"/>
              <a:gd name="connsiteY1" fmla="*/ 999067 h 1219200"/>
              <a:gd name="connsiteX2" fmla="*/ 642943 w 2048409"/>
              <a:gd name="connsiteY2" fmla="*/ 1058333 h 1219200"/>
              <a:gd name="connsiteX3" fmla="*/ 973143 w 2048409"/>
              <a:gd name="connsiteY3" fmla="*/ 1202267 h 1219200"/>
              <a:gd name="connsiteX4" fmla="*/ 1447276 w 2048409"/>
              <a:gd name="connsiteY4" fmla="*/ 1219200 h 1219200"/>
              <a:gd name="connsiteX5" fmla="*/ 1574276 w 2048409"/>
              <a:gd name="connsiteY5" fmla="*/ 1083733 h 1219200"/>
              <a:gd name="connsiteX6" fmla="*/ 2048409 w 2048409"/>
              <a:gd name="connsiteY6" fmla="*/ 965200 h 1219200"/>
              <a:gd name="connsiteX7" fmla="*/ 1921409 w 2048409"/>
              <a:gd name="connsiteY7" fmla="*/ 76200 h 1219200"/>
              <a:gd name="connsiteX8" fmla="*/ 1828276 w 2048409"/>
              <a:gd name="connsiteY8" fmla="*/ 0 h 1219200"/>
              <a:gd name="connsiteX9" fmla="*/ 287343 w 2048409"/>
              <a:gd name="connsiteY9" fmla="*/ 25400 h 1219200"/>
              <a:gd name="connsiteX10" fmla="*/ 134943 w 2048409"/>
              <a:gd name="connsiteY10" fmla="*/ 127000 h 1219200"/>
              <a:gd name="connsiteX11" fmla="*/ 143409 w 2048409"/>
              <a:gd name="connsiteY11" fmla="*/ 160867 h 1219200"/>
              <a:gd name="connsiteX0" fmla="*/ 50276 w 2048409"/>
              <a:gd name="connsiteY0" fmla="*/ 101600 h 1219200"/>
              <a:gd name="connsiteX1" fmla="*/ 41809 w 2048409"/>
              <a:gd name="connsiteY1" fmla="*/ 999067 h 1219200"/>
              <a:gd name="connsiteX2" fmla="*/ 642943 w 2048409"/>
              <a:gd name="connsiteY2" fmla="*/ 1058333 h 1219200"/>
              <a:gd name="connsiteX3" fmla="*/ 973143 w 2048409"/>
              <a:gd name="connsiteY3" fmla="*/ 1202267 h 1219200"/>
              <a:gd name="connsiteX4" fmla="*/ 1447276 w 2048409"/>
              <a:gd name="connsiteY4" fmla="*/ 1219200 h 1219200"/>
              <a:gd name="connsiteX5" fmla="*/ 1574276 w 2048409"/>
              <a:gd name="connsiteY5" fmla="*/ 1083733 h 1219200"/>
              <a:gd name="connsiteX6" fmla="*/ 2048409 w 2048409"/>
              <a:gd name="connsiteY6" fmla="*/ 965200 h 1219200"/>
              <a:gd name="connsiteX7" fmla="*/ 1921409 w 2048409"/>
              <a:gd name="connsiteY7" fmla="*/ 76200 h 1219200"/>
              <a:gd name="connsiteX8" fmla="*/ 1828276 w 2048409"/>
              <a:gd name="connsiteY8" fmla="*/ 0 h 1219200"/>
              <a:gd name="connsiteX9" fmla="*/ 287343 w 2048409"/>
              <a:gd name="connsiteY9" fmla="*/ 25400 h 1219200"/>
              <a:gd name="connsiteX10" fmla="*/ 134943 w 2048409"/>
              <a:gd name="connsiteY10" fmla="*/ 127000 h 1219200"/>
              <a:gd name="connsiteX11" fmla="*/ 143409 w 2048409"/>
              <a:gd name="connsiteY11" fmla="*/ 160867 h 1219200"/>
              <a:gd name="connsiteX12" fmla="*/ 50276 w 2048409"/>
              <a:gd name="connsiteY12" fmla="*/ 101600 h 1219200"/>
              <a:gd name="connsiteX0" fmla="*/ 50276 w 2048409"/>
              <a:gd name="connsiteY0" fmla="*/ 101600 h 1219200"/>
              <a:gd name="connsiteX1" fmla="*/ 41809 w 2048409"/>
              <a:gd name="connsiteY1" fmla="*/ 999067 h 1219200"/>
              <a:gd name="connsiteX2" fmla="*/ 642943 w 2048409"/>
              <a:gd name="connsiteY2" fmla="*/ 1058333 h 1219200"/>
              <a:gd name="connsiteX3" fmla="*/ 973143 w 2048409"/>
              <a:gd name="connsiteY3" fmla="*/ 1202267 h 1219200"/>
              <a:gd name="connsiteX4" fmla="*/ 1447276 w 2048409"/>
              <a:gd name="connsiteY4" fmla="*/ 1219200 h 1219200"/>
              <a:gd name="connsiteX5" fmla="*/ 1574276 w 2048409"/>
              <a:gd name="connsiteY5" fmla="*/ 1083733 h 1219200"/>
              <a:gd name="connsiteX6" fmla="*/ 2048409 w 2048409"/>
              <a:gd name="connsiteY6" fmla="*/ 965200 h 1219200"/>
              <a:gd name="connsiteX7" fmla="*/ 1921409 w 2048409"/>
              <a:gd name="connsiteY7" fmla="*/ 76200 h 1219200"/>
              <a:gd name="connsiteX8" fmla="*/ 1828276 w 2048409"/>
              <a:gd name="connsiteY8" fmla="*/ 0 h 1219200"/>
              <a:gd name="connsiteX9" fmla="*/ 287343 w 2048409"/>
              <a:gd name="connsiteY9" fmla="*/ 25400 h 1219200"/>
              <a:gd name="connsiteX10" fmla="*/ 134943 w 2048409"/>
              <a:gd name="connsiteY10" fmla="*/ 127000 h 1219200"/>
              <a:gd name="connsiteX11" fmla="*/ 50276 w 2048409"/>
              <a:gd name="connsiteY11" fmla="*/ 101600 h 1219200"/>
              <a:gd name="connsiteX0" fmla="*/ 38499 w 2052507"/>
              <a:gd name="connsiteY0" fmla="*/ 120650 h 1219200"/>
              <a:gd name="connsiteX1" fmla="*/ 45907 w 2052507"/>
              <a:gd name="connsiteY1" fmla="*/ 999067 h 1219200"/>
              <a:gd name="connsiteX2" fmla="*/ 647041 w 2052507"/>
              <a:gd name="connsiteY2" fmla="*/ 1058333 h 1219200"/>
              <a:gd name="connsiteX3" fmla="*/ 977241 w 2052507"/>
              <a:gd name="connsiteY3" fmla="*/ 1202267 h 1219200"/>
              <a:gd name="connsiteX4" fmla="*/ 1451374 w 2052507"/>
              <a:gd name="connsiteY4" fmla="*/ 1219200 h 1219200"/>
              <a:gd name="connsiteX5" fmla="*/ 1578374 w 2052507"/>
              <a:gd name="connsiteY5" fmla="*/ 1083733 h 1219200"/>
              <a:gd name="connsiteX6" fmla="*/ 2052507 w 2052507"/>
              <a:gd name="connsiteY6" fmla="*/ 965200 h 1219200"/>
              <a:gd name="connsiteX7" fmla="*/ 1925507 w 2052507"/>
              <a:gd name="connsiteY7" fmla="*/ 76200 h 1219200"/>
              <a:gd name="connsiteX8" fmla="*/ 1832374 w 2052507"/>
              <a:gd name="connsiteY8" fmla="*/ 0 h 1219200"/>
              <a:gd name="connsiteX9" fmla="*/ 291441 w 2052507"/>
              <a:gd name="connsiteY9" fmla="*/ 25400 h 1219200"/>
              <a:gd name="connsiteX10" fmla="*/ 139041 w 2052507"/>
              <a:gd name="connsiteY10" fmla="*/ 127000 h 1219200"/>
              <a:gd name="connsiteX11" fmla="*/ 38499 w 2052507"/>
              <a:gd name="connsiteY11" fmla="*/ 120650 h 1219200"/>
              <a:gd name="connsiteX0" fmla="*/ 0 w 2014008"/>
              <a:gd name="connsiteY0" fmla="*/ 120650 h 1219200"/>
              <a:gd name="connsiteX1" fmla="*/ 7408 w 2014008"/>
              <a:gd name="connsiteY1" fmla="*/ 999067 h 1219200"/>
              <a:gd name="connsiteX2" fmla="*/ 608542 w 2014008"/>
              <a:gd name="connsiteY2" fmla="*/ 1058333 h 1219200"/>
              <a:gd name="connsiteX3" fmla="*/ 938742 w 2014008"/>
              <a:gd name="connsiteY3" fmla="*/ 1202267 h 1219200"/>
              <a:gd name="connsiteX4" fmla="*/ 1412875 w 2014008"/>
              <a:gd name="connsiteY4" fmla="*/ 1219200 h 1219200"/>
              <a:gd name="connsiteX5" fmla="*/ 1539875 w 2014008"/>
              <a:gd name="connsiteY5" fmla="*/ 1083733 h 1219200"/>
              <a:gd name="connsiteX6" fmla="*/ 2014008 w 2014008"/>
              <a:gd name="connsiteY6" fmla="*/ 965200 h 1219200"/>
              <a:gd name="connsiteX7" fmla="*/ 1887008 w 2014008"/>
              <a:gd name="connsiteY7" fmla="*/ 76200 h 1219200"/>
              <a:gd name="connsiteX8" fmla="*/ 1793875 w 2014008"/>
              <a:gd name="connsiteY8" fmla="*/ 0 h 1219200"/>
              <a:gd name="connsiteX9" fmla="*/ 252942 w 2014008"/>
              <a:gd name="connsiteY9" fmla="*/ 25400 h 1219200"/>
              <a:gd name="connsiteX10" fmla="*/ 100542 w 2014008"/>
              <a:gd name="connsiteY10" fmla="*/ 127000 h 1219200"/>
              <a:gd name="connsiteX11" fmla="*/ 0 w 2014008"/>
              <a:gd name="connsiteY11" fmla="*/ 120650 h 1219200"/>
              <a:gd name="connsiteX0" fmla="*/ 0 w 2014008"/>
              <a:gd name="connsiteY0" fmla="*/ 120650 h 1219200"/>
              <a:gd name="connsiteX1" fmla="*/ 39158 w 2014008"/>
              <a:gd name="connsiteY1" fmla="*/ 1005417 h 1219200"/>
              <a:gd name="connsiteX2" fmla="*/ 608542 w 2014008"/>
              <a:gd name="connsiteY2" fmla="*/ 1058333 h 1219200"/>
              <a:gd name="connsiteX3" fmla="*/ 938742 w 2014008"/>
              <a:gd name="connsiteY3" fmla="*/ 1202267 h 1219200"/>
              <a:gd name="connsiteX4" fmla="*/ 1412875 w 2014008"/>
              <a:gd name="connsiteY4" fmla="*/ 1219200 h 1219200"/>
              <a:gd name="connsiteX5" fmla="*/ 1539875 w 2014008"/>
              <a:gd name="connsiteY5" fmla="*/ 1083733 h 1219200"/>
              <a:gd name="connsiteX6" fmla="*/ 2014008 w 2014008"/>
              <a:gd name="connsiteY6" fmla="*/ 965200 h 1219200"/>
              <a:gd name="connsiteX7" fmla="*/ 1887008 w 2014008"/>
              <a:gd name="connsiteY7" fmla="*/ 76200 h 1219200"/>
              <a:gd name="connsiteX8" fmla="*/ 1793875 w 2014008"/>
              <a:gd name="connsiteY8" fmla="*/ 0 h 1219200"/>
              <a:gd name="connsiteX9" fmla="*/ 252942 w 2014008"/>
              <a:gd name="connsiteY9" fmla="*/ 25400 h 1219200"/>
              <a:gd name="connsiteX10" fmla="*/ 100542 w 2014008"/>
              <a:gd name="connsiteY10" fmla="*/ 127000 h 1219200"/>
              <a:gd name="connsiteX11" fmla="*/ 0 w 2014008"/>
              <a:gd name="connsiteY11" fmla="*/ 120650 h 1219200"/>
              <a:gd name="connsiteX0" fmla="*/ 0 w 2014008"/>
              <a:gd name="connsiteY0" fmla="*/ 120650 h 1219200"/>
              <a:gd name="connsiteX1" fmla="*/ 39158 w 2014008"/>
              <a:gd name="connsiteY1" fmla="*/ 1005417 h 1219200"/>
              <a:gd name="connsiteX2" fmla="*/ 608542 w 2014008"/>
              <a:gd name="connsiteY2" fmla="*/ 1058333 h 1219200"/>
              <a:gd name="connsiteX3" fmla="*/ 938742 w 2014008"/>
              <a:gd name="connsiteY3" fmla="*/ 1202267 h 1219200"/>
              <a:gd name="connsiteX4" fmla="*/ 1412875 w 2014008"/>
              <a:gd name="connsiteY4" fmla="*/ 1219200 h 1219200"/>
              <a:gd name="connsiteX5" fmla="*/ 1539875 w 2014008"/>
              <a:gd name="connsiteY5" fmla="*/ 1083733 h 1219200"/>
              <a:gd name="connsiteX6" fmla="*/ 2014008 w 2014008"/>
              <a:gd name="connsiteY6" fmla="*/ 965200 h 1219200"/>
              <a:gd name="connsiteX7" fmla="*/ 1887008 w 2014008"/>
              <a:gd name="connsiteY7" fmla="*/ 76200 h 1219200"/>
              <a:gd name="connsiteX8" fmla="*/ 1793875 w 2014008"/>
              <a:gd name="connsiteY8" fmla="*/ 0 h 1219200"/>
              <a:gd name="connsiteX9" fmla="*/ 252942 w 2014008"/>
              <a:gd name="connsiteY9" fmla="*/ 25400 h 1219200"/>
              <a:gd name="connsiteX10" fmla="*/ 100542 w 2014008"/>
              <a:gd name="connsiteY10" fmla="*/ 127000 h 1219200"/>
              <a:gd name="connsiteX11" fmla="*/ 0 w 2014008"/>
              <a:gd name="connsiteY11" fmla="*/ 120650 h 1219200"/>
              <a:gd name="connsiteX0" fmla="*/ 0 w 2014008"/>
              <a:gd name="connsiteY0" fmla="*/ 120650 h 1219200"/>
              <a:gd name="connsiteX1" fmla="*/ 39158 w 2014008"/>
              <a:gd name="connsiteY1" fmla="*/ 1005417 h 1219200"/>
              <a:gd name="connsiteX2" fmla="*/ 608542 w 2014008"/>
              <a:gd name="connsiteY2" fmla="*/ 1058333 h 1219200"/>
              <a:gd name="connsiteX3" fmla="*/ 938742 w 2014008"/>
              <a:gd name="connsiteY3" fmla="*/ 1202267 h 1219200"/>
              <a:gd name="connsiteX4" fmla="*/ 1412875 w 2014008"/>
              <a:gd name="connsiteY4" fmla="*/ 1219200 h 1219200"/>
              <a:gd name="connsiteX5" fmla="*/ 1539875 w 2014008"/>
              <a:gd name="connsiteY5" fmla="*/ 1083733 h 1219200"/>
              <a:gd name="connsiteX6" fmla="*/ 2014008 w 2014008"/>
              <a:gd name="connsiteY6" fmla="*/ 965200 h 1219200"/>
              <a:gd name="connsiteX7" fmla="*/ 1887008 w 2014008"/>
              <a:gd name="connsiteY7" fmla="*/ 76200 h 1219200"/>
              <a:gd name="connsiteX8" fmla="*/ 1793875 w 2014008"/>
              <a:gd name="connsiteY8" fmla="*/ 0 h 1219200"/>
              <a:gd name="connsiteX9" fmla="*/ 252942 w 2014008"/>
              <a:gd name="connsiteY9" fmla="*/ 25400 h 1219200"/>
              <a:gd name="connsiteX10" fmla="*/ 144992 w 2014008"/>
              <a:gd name="connsiteY10" fmla="*/ 104775 h 1219200"/>
              <a:gd name="connsiteX11" fmla="*/ 0 w 2014008"/>
              <a:gd name="connsiteY11" fmla="*/ 120650 h 1219200"/>
              <a:gd name="connsiteX0" fmla="*/ 0 w 2014008"/>
              <a:gd name="connsiteY0" fmla="*/ 120650 h 1219200"/>
              <a:gd name="connsiteX1" fmla="*/ 39158 w 2014008"/>
              <a:gd name="connsiteY1" fmla="*/ 1005417 h 1219200"/>
              <a:gd name="connsiteX2" fmla="*/ 608542 w 2014008"/>
              <a:gd name="connsiteY2" fmla="*/ 1058333 h 1219200"/>
              <a:gd name="connsiteX3" fmla="*/ 938742 w 2014008"/>
              <a:gd name="connsiteY3" fmla="*/ 1202267 h 1219200"/>
              <a:gd name="connsiteX4" fmla="*/ 1412875 w 2014008"/>
              <a:gd name="connsiteY4" fmla="*/ 1219200 h 1219200"/>
              <a:gd name="connsiteX5" fmla="*/ 1539875 w 2014008"/>
              <a:gd name="connsiteY5" fmla="*/ 1083733 h 1219200"/>
              <a:gd name="connsiteX6" fmla="*/ 2014008 w 2014008"/>
              <a:gd name="connsiteY6" fmla="*/ 965200 h 1219200"/>
              <a:gd name="connsiteX7" fmla="*/ 1887008 w 2014008"/>
              <a:gd name="connsiteY7" fmla="*/ 76200 h 1219200"/>
              <a:gd name="connsiteX8" fmla="*/ 1793875 w 2014008"/>
              <a:gd name="connsiteY8" fmla="*/ 0 h 1219200"/>
              <a:gd name="connsiteX9" fmla="*/ 319617 w 2014008"/>
              <a:gd name="connsiteY9" fmla="*/ 6350 h 1219200"/>
              <a:gd name="connsiteX10" fmla="*/ 144992 w 2014008"/>
              <a:gd name="connsiteY10" fmla="*/ 104775 h 1219200"/>
              <a:gd name="connsiteX11" fmla="*/ 0 w 2014008"/>
              <a:gd name="connsiteY11" fmla="*/ 120650 h 1219200"/>
              <a:gd name="connsiteX0" fmla="*/ 0 w 2014008"/>
              <a:gd name="connsiteY0" fmla="*/ 120650 h 1219200"/>
              <a:gd name="connsiteX1" fmla="*/ 74083 w 2014008"/>
              <a:gd name="connsiteY1" fmla="*/ 995892 h 1219200"/>
              <a:gd name="connsiteX2" fmla="*/ 608542 w 2014008"/>
              <a:gd name="connsiteY2" fmla="*/ 1058333 h 1219200"/>
              <a:gd name="connsiteX3" fmla="*/ 938742 w 2014008"/>
              <a:gd name="connsiteY3" fmla="*/ 1202267 h 1219200"/>
              <a:gd name="connsiteX4" fmla="*/ 1412875 w 2014008"/>
              <a:gd name="connsiteY4" fmla="*/ 1219200 h 1219200"/>
              <a:gd name="connsiteX5" fmla="*/ 1539875 w 2014008"/>
              <a:gd name="connsiteY5" fmla="*/ 1083733 h 1219200"/>
              <a:gd name="connsiteX6" fmla="*/ 2014008 w 2014008"/>
              <a:gd name="connsiteY6" fmla="*/ 965200 h 1219200"/>
              <a:gd name="connsiteX7" fmla="*/ 1887008 w 2014008"/>
              <a:gd name="connsiteY7" fmla="*/ 76200 h 1219200"/>
              <a:gd name="connsiteX8" fmla="*/ 1793875 w 2014008"/>
              <a:gd name="connsiteY8" fmla="*/ 0 h 1219200"/>
              <a:gd name="connsiteX9" fmla="*/ 319617 w 2014008"/>
              <a:gd name="connsiteY9" fmla="*/ 6350 h 1219200"/>
              <a:gd name="connsiteX10" fmla="*/ 144992 w 2014008"/>
              <a:gd name="connsiteY10" fmla="*/ 104775 h 1219200"/>
              <a:gd name="connsiteX11" fmla="*/ 0 w 2014008"/>
              <a:gd name="connsiteY11" fmla="*/ 120650 h 1219200"/>
              <a:gd name="connsiteX0" fmla="*/ 0 w 2014008"/>
              <a:gd name="connsiteY0" fmla="*/ 120650 h 1202267"/>
              <a:gd name="connsiteX1" fmla="*/ 74083 w 2014008"/>
              <a:gd name="connsiteY1" fmla="*/ 995892 h 1202267"/>
              <a:gd name="connsiteX2" fmla="*/ 608542 w 2014008"/>
              <a:gd name="connsiteY2" fmla="*/ 1058333 h 1202267"/>
              <a:gd name="connsiteX3" fmla="*/ 938742 w 2014008"/>
              <a:gd name="connsiteY3" fmla="*/ 1202267 h 1202267"/>
              <a:gd name="connsiteX4" fmla="*/ 1431925 w 2014008"/>
              <a:gd name="connsiteY4" fmla="*/ 1187450 h 1202267"/>
              <a:gd name="connsiteX5" fmla="*/ 1539875 w 2014008"/>
              <a:gd name="connsiteY5" fmla="*/ 1083733 h 1202267"/>
              <a:gd name="connsiteX6" fmla="*/ 2014008 w 2014008"/>
              <a:gd name="connsiteY6" fmla="*/ 965200 h 1202267"/>
              <a:gd name="connsiteX7" fmla="*/ 1887008 w 2014008"/>
              <a:gd name="connsiteY7" fmla="*/ 76200 h 1202267"/>
              <a:gd name="connsiteX8" fmla="*/ 1793875 w 2014008"/>
              <a:gd name="connsiteY8" fmla="*/ 0 h 1202267"/>
              <a:gd name="connsiteX9" fmla="*/ 319617 w 2014008"/>
              <a:gd name="connsiteY9" fmla="*/ 6350 h 1202267"/>
              <a:gd name="connsiteX10" fmla="*/ 144992 w 2014008"/>
              <a:gd name="connsiteY10" fmla="*/ 104775 h 1202267"/>
              <a:gd name="connsiteX11" fmla="*/ 0 w 2014008"/>
              <a:gd name="connsiteY11" fmla="*/ 120650 h 1202267"/>
              <a:gd name="connsiteX0" fmla="*/ 0 w 2014008"/>
              <a:gd name="connsiteY0" fmla="*/ 120650 h 1202267"/>
              <a:gd name="connsiteX1" fmla="*/ 143933 w 2014008"/>
              <a:gd name="connsiteY1" fmla="*/ 995892 h 1202267"/>
              <a:gd name="connsiteX2" fmla="*/ 608542 w 2014008"/>
              <a:gd name="connsiteY2" fmla="*/ 1058333 h 1202267"/>
              <a:gd name="connsiteX3" fmla="*/ 938742 w 2014008"/>
              <a:gd name="connsiteY3" fmla="*/ 1202267 h 1202267"/>
              <a:gd name="connsiteX4" fmla="*/ 1431925 w 2014008"/>
              <a:gd name="connsiteY4" fmla="*/ 1187450 h 1202267"/>
              <a:gd name="connsiteX5" fmla="*/ 1539875 w 2014008"/>
              <a:gd name="connsiteY5" fmla="*/ 1083733 h 1202267"/>
              <a:gd name="connsiteX6" fmla="*/ 2014008 w 2014008"/>
              <a:gd name="connsiteY6" fmla="*/ 965200 h 1202267"/>
              <a:gd name="connsiteX7" fmla="*/ 1887008 w 2014008"/>
              <a:gd name="connsiteY7" fmla="*/ 76200 h 1202267"/>
              <a:gd name="connsiteX8" fmla="*/ 1793875 w 2014008"/>
              <a:gd name="connsiteY8" fmla="*/ 0 h 1202267"/>
              <a:gd name="connsiteX9" fmla="*/ 319617 w 2014008"/>
              <a:gd name="connsiteY9" fmla="*/ 6350 h 1202267"/>
              <a:gd name="connsiteX10" fmla="*/ 144992 w 2014008"/>
              <a:gd name="connsiteY10" fmla="*/ 104775 h 1202267"/>
              <a:gd name="connsiteX11" fmla="*/ 0 w 2014008"/>
              <a:gd name="connsiteY11" fmla="*/ 120650 h 1202267"/>
              <a:gd name="connsiteX0" fmla="*/ 0 w 1982258"/>
              <a:gd name="connsiteY0" fmla="*/ 130175 h 1202267"/>
              <a:gd name="connsiteX1" fmla="*/ 112183 w 1982258"/>
              <a:gd name="connsiteY1" fmla="*/ 995892 h 1202267"/>
              <a:gd name="connsiteX2" fmla="*/ 576792 w 1982258"/>
              <a:gd name="connsiteY2" fmla="*/ 1058333 h 1202267"/>
              <a:gd name="connsiteX3" fmla="*/ 906992 w 1982258"/>
              <a:gd name="connsiteY3" fmla="*/ 1202267 h 1202267"/>
              <a:gd name="connsiteX4" fmla="*/ 1400175 w 1982258"/>
              <a:gd name="connsiteY4" fmla="*/ 1187450 h 1202267"/>
              <a:gd name="connsiteX5" fmla="*/ 1508125 w 1982258"/>
              <a:gd name="connsiteY5" fmla="*/ 1083733 h 1202267"/>
              <a:gd name="connsiteX6" fmla="*/ 1982258 w 1982258"/>
              <a:gd name="connsiteY6" fmla="*/ 965200 h 1202267"/>
              <a:gd name="connsiteX7" fmla="*/ 1855258 w 1982258"/>
              <a:gd name="connsiteY7" fmla="*/ 76200 h 1202267"/>
              <a:gd name="connsiteX8" fmla="*/ 1762125 w 1982258"/>
              <a:gd name="connsiteY8" fmla="*/ 0 h 1202267"/>
              <a:gd name="connsiteX9" fmla="*/ 287867 w 1982258"/>
              <a:gd name="connsiteY9" fmla="*/ 6350 h 1202267"/>
              <a:gd name="connsiteX10" fmla="*/ 113242 w 1982258"/>
              <a:gd name="connsiteY10" fmla="*/ 104775 h 1202267"/>
              <a:gd name="connsiteX11" fmla="*/ 0 w 1982258"/>
              <a:gd name="connsiteY11" fmla="*/ 130175 h 1202267"/>
              <a:gd name="connsiteX0" fmla="*/ 0 w 1982258"/>
              <a:gd name="connsiteY0" fmla="*/ 127000 h 1202267"/>
              <a:gd name="connsiteX1" fmla="*/ 112183 w 1982258"/>
              <a:gd name="connsiteY1" fmla="*/ 995892 h 1202267"/>
              <a:gd name="connsiteX2" fmla="*/ 576792 w 1982258"/>
              <a:gd name="connsiteY2" fmla="*/ 1058333 h 1202267"/>
              <a:gd name="connsiteX3" fmla="*/ 906992 w 1982258"/>
              <a:gd name="connsiteY3" fmla="*/ 1202267 h 1202267"/>
              <a:gd name="connsiteX4" fmla="*/ 1400175 w 1982258"/>
              <a:gd name="connsiteY4" fmla="*/ 1187450 h 1202267"/>
              <a:gd name="connsiteX5" fmla="*/ 1508125 w 1982258"/>
              <a:gd name="connsiteY5" fmla="*/ 1083733 h 1202267"/>
              <a:gd name="connsiteX6" fmla="*/ 1982258 w 1982258"/>
              <a:gd name="connsiteY6" fmla="*/ 965200 h 1202267"/>
              <a:gd name="connsiteX7" fmla="*/ 1855258 w 1982258"/>
              <a:gd name="connsiteY7" fmla="*/ 76200 h 1202267"/>
              <a:gd name="connsiteX8" fmla="*/ 1762125 w 1982258"/>
              <a:gd name="connsiteY8" fmla="*/ 0 h 1202267"/>
              <a:gd name="connsiteX9" fmla="*/ 287867 w 1982258"/>
              <a:gd name="connsiteY9" fmla="*/ 6350 h 1202267"/>
              <a:gd name="connsiteX10" fmla="*/ 113242 w 1982258"/>
              <a:gd name="connsiteY10" fmla="*/ 104775 h 1202267"/>
              <a:gd name="connsiteX11" fmla="*/ 0 w 1982258"/>
              <a:gd name="connsiteY11" fmla="*/ 127000 h 1202267"/>
              <a:gd name="connsiteX0" fmla="*/ 0 w 1982258"/>
              <a:gd name="connsiteY0" fmla="*/ 127000 h 1202267"/>
              <a:gd name="connsiteX1" fmla="*/ 105833 w 1982258"/>
              <a:gd name="connsiteY1" fmla="*/ 983192 h 1202267"/>
              <a:gd name="connsiteX2" fmla="*/ 576792 w 1982258"/>
              <a:gd name="connsiteY2" fmla="*/ 1058333 h 1202267"/>
              <a:gd name="connsiteX3" fmla="*/ 906992 w 1982258"/>
              <a:gd name="connsiteY3" fmla="*/ 1202267 h 1202267"/>
              <a:gd name="connsiteX4" fmla="*/ 1400175 w 1982258"/>
              <a:gd name="connsiteY4" fmla="*/ 1187450 h 1202267"/>
              <a:gd name="connsiteX5" fmla="*/ 1508125 w 1982258"/>
              <a:gd name="connsiteY5" fmla="*/ 1083733 h 1202267"/>
              <a:gd name="connsiteX6" fmla="*/ 1982258 w 1982258"/>
              <a:gd name="connsiteY6" fmla="*/ 965200 h 1202267"/>
              <a:gd name="connsiteX7" fmla="*/ 1855258 w 1982258"/>
              <a:gd name="connsiteY7" fmla="*/ 76200 h 1202267"/>
              <a:gd name="connsiteX8" fmla="*/ 1762125 w 1982258"/>
              <a:gd name="connsiteY8" fmla="*/ 0 h 1202267"/>
              <a:gd name="connsiteX9" fmla="*/ 287867 w 1982258"/>
              <a:gd name="connsiteY9" fmla="*/ 6350 h 1202267"/>
              <a:gd name="connsiteX10" fmla="*/ 113242 w 1982258"/>
              <a:gd name="connsiteY10" fmla="*/ 104775 h 1202267"/>
              <a:gd name="connsiteX11" fmla="*/ 0 w 1982258"/>
              <a:gd name="connsiteY11" fmla="*/ 127000 h 1202267"/>
              <a:gd name="connsiteX0" fmla="*/ 0 w 1982258"/>
              <a:gd name="connsiteY0" fmla="*/ 127000 h 1202267"/>
              <a:gd name="connsiteX1" fmla="*/ 105833 w 1982258"/>
              <a:gd name="connsiteY1" fmla="*/ 983192 h 1202267"/>
              <a:gd name="connsiteX2" fmla="*/ 576792 w 1982258"/>
              <a:gd name="connsiteY2" fmla="*/ 1058333 h 1202267"/>
              <a:gd name="connsiteX3" fmla="*/ 906992 w 1982258"/>
              <a:gd name="connsiteY3" fmla="*/ 1202267 h 1202267"/>
              <a:gd name="connsiteX4" fmla="*/ 1400175 w 1982258"/>
              <a:gd name="connsiteY4" fmla="*/ 1187450 h 1202267"/>
              <a:gd name="connsiteX5" fmla="*/ 1508125 w 1982258"/>
              <a:gd name="connsiteY5" fmla="*/ 1083733 h 1202267"/>
              <a:gd name="connsiteX6" fmla="*/ 1982258 w 1982258"/>
              <a:gd name="connsiteY6" fmla="*/ 965200 h 1202267"/>
              <a:gd name="connsiteX7" fmla="*/ 1855258 w 1982258"/>
              <a:gd name="connsiteY7" fmla="*/ 76200 h 1202267"/>
              <a:gd name="connsiteX8" fmla="*/ 1762125 w 1982258"/>
              <a:gd name="connsiteY8" fmla="*/ 0 h 1202267"/>
              <a:gd name="connsiteX9" fmla="*/ 287867 w 1982258"/>
              <a:gd name="connsiteY9" fmla="*/ 6350 h 1202267"/>
              <a:gd name="connsiteX10" fmla="*/ 164042 w 1982258"/>
              <a:gd name="connsiteY10" fmla="*/ 107950 h 1202267"/>
              <a:gd name="connsiteX11" fmla="*/ 0 w 1982258"/>
              <a:gd name="connsiteY11" fmla="*/ 127000 h 1202267"/>
              <a:gd name="connsiteX0" fmla="*/ 0 w 1963208"/>
              <a:gd name="connsiteY0" fmla="*/ 107950 h 1202267"/>
              <a:gd name="connsiteX1" fmla="*/ 86783 w 1963208"/>
              <a:gd name="connsiteY1" fmla="*/ 983192 h 1202267"/>
              <a:gd name="connsiteX2" fmla="*/ 557742 w 1963208"/>
              <a:gd name="connsiteY2" fmla="*/ 1058333 h 1202267"/>
              <a:gd name="connsiteX3" fmla="*/ 887942 w 1963208"/>
              <a:gd name="connsiteY3" fmla="*/ 1202267 h 1202267"/>
              <a:gd name="connsiteX4" fmla="*/ 1381125 w 1963208"/>
              <a:gd name="connsiteY4" fmla="*/ 1187450 h 1202267"/>
              <a:gd name="connsiteX5" fmla="*/ 1489075 w 1963208"/>
              <a:gd name="connsiteY5" fmla="*/ 1083733 h 1202267"/>
              <a:gd name="connsiteX6" fmla="*/ 1963208 w 1963208"/>
              <a:gd name="connsiteY6" fmla="*/ 965200 h 1202267"/>
              <a:gd name="connsiteX7" fmla="*/ 1836208 w 1963208"/>
              <a:gd name="connsiteY7" fmla="*/ 76200 h 1202267"/>
              <a:gd name="connsiteX8" fmla="*/ 1743075 w 1963208"/>
              <a:gd name="connsiteY8" fmla="*/ 0 h 1202267"/>
              <a:gd name="connsiteX9" fmla="*/ 268817 w 1963208"/>
              <a:gd name="connsiteY9" fmla="*/ 6350 h 1202267"/>
              <a:gd name="connsiteX10" fmla="*/ 144992 w 1963208"/>
              <a:gd name="connsiteY10" fmla="*/ 107950 h 1202267"/>
              <a:gd name="connsiteX11" fmla="*/ 0 w 1963208"/>
              <a:gd name="connsiteY11" fmla="*/ 107950 h 1202267"/>
              <a:gd name="connsiteX0" fmla="*/ 0 w 1982258"/>
              <a:gd name="connsiteY0" fmla="*/ 123825 h 1202267"/>
              <a:gd name="connsiteX1" fmla="*/ 105833 w 1982258"/>
              <a:gd name="connsiteY1" fmla="*/ 983192 h 1202267"/>
              <a:gd name="connsiteX2" fmla="*/ 576792 w 1982258"/>
              <a:gd name="connsiteY2" fmla="*/ 1058333 h 1202267"/>
              <a:gd name="connsiteX3" fmla="*/ 906992 w 1982258"/>
              <a:gd name="connsiteY3" fmla="*/ 1202267 h 1202267"/>
              <a:gd name="connsiteX4" fmla="*/ 1400175 w 1982258"/>
              <a:gd name="connsiteY4" fmla="*/ 1187450 h 1202267"/>
              <a:gd name="connsiteX5" fmla="*/ 1508125 w 1982258"/>
              <a:gd name="connsiteY5" fmla="*/ 1083733 h 1202267"/>
              <a:gd name="connsiteX6" fmla="*/ 1982258 w 1982258"/>
              <a:gd name="connsiteY6" fmla="*/ 965200 h 1202267"/>
              <a:gd name="connsiteX7" fmla="*/ 1855258 w 1982258"/>
              <a:gd name="connsiteY7" fmla="*/ 76200 h 1202267"/>
              <a:gd name="connsiteX8" fmla="*/ 1762125 w 1982258"/>
              <a:gd name="connsiteY8" fmla="*/ 0 h 1202267"/>
              <a:gd name="connsiteX9" fmla="*/ 287867 w 1982258"/>
              <a:gd name="connsiteY9" fmla="*/ 6350 h 1202267"/>
              <a:gd name="connsiteX10" fmla="*/ 164042 w 1982258"/>
              <a:gd name="connsiteY10" fmla="*/ 107950 h 1202267"/>
              <a:gd name="connsiteX11" fmla="*/ 0 w 1982258"/>
              <a:gd name="connsiteY11" fmla="*/ 123825 h 1202267"/>
              <a:gd name="connsiteX0" fmla="*/ 0 w 1982258"/>
              <a:gd name="connsiteY0" fmla="*/ 123825 h 1202267"/>
              <a:gd name="connsiteX1" fmla="*/ 105833 w 1982258"/>
              <a:gd name="connsiteY1" fmla="*/ 983192 h 1202267"/>
              <a:gd name="connsiteX2" fmla="*/ 576792 w 1982258"/>
              <a:gd name="connsiteY2" fmla="*/ 1058333 h 1202267"/>
              <a:gd name="connsiteX3" fmla="*/ 906992 w 1982258"/>
              <a:gd name="connsiteY3" fmla="*/ 1202267 h 1202267"/>
              <a:gd name="connsiteX4" fmla="*/ 1374775 w 1982258"/>
              <a:gd name="connsiteY4" fmla="*/ 1181100 h 1202267"/>
              <a:gd name="connsiteX5" fmla="*/ 1508125 w 1982258"/>
              <a:gd name="connsiteY5" fmla="*/ 1083733 h 1202267"/>
              <a:gd name="connsiteX6" fmla="*/ 1982258 w 1982258"/>
              <a:gd name="connsiteY6" fmla="*/ 965200 h 1202267"/>
              <a:gd name="connsiteX7" fmla="*/ 1855258 w 1982258"/>
              <a:gd name="connsiteY7" fmla="*/ 76200 h 1202267"/>
              <a:gd name="connsiteX8" fmla="*/ 1762125 w 1982258"/>
              <a:gd name="connsiteY8" fmla="*/ 0 h 1202267"/>
              <a:gd name="connsiteX9" fmla="*/ 287867 w 1982258"/>
              <a:gd name="connsiteY9" fmla="*/ 6350 h 1202267"/>
              <a:gd name="connsiteX10" fmla="*/ 164042 w 1982258"/>
              <a:gd name="connsiteY10" fmla="*/ 107950 h 1202267"/>
              <a:gd name="connsiteX11" fmla="*/ 0 w 1982258"/>
              <a:gd name="connsiteY11" fmla="*/ 123825 h 1202267"/>
              <a:gd name="connsiteX0" fmla="*/ 0 w 1972098"/>
              <a:gd name="connsiteY0" fmla="*/ 128905 h 1202267"/>
              <a:gd name="connsiteX1" fmla="*/ 95673 w 1972098"/>
              <a:gd name="connsiteY1" fmla="*/ 983192 h 1202267"/>
              <a:gd name="connsiteX2" fmla="*/ 566632 w 1972098"/>
              <a:gd name="connsiteY2" fmla="*/ 1058333 h 1202267"/>
              <a:gd name="connsiteX3" fmla="*/ 896832 w 1972098"/>
              <a:gd name="connsiteY3" fmla="*/ 1202267 h 1202267"/>
              <a:gd name="connsiteX4" fmla="*/ 1364615 w 1972098"/>
              <a:gd name="connsiteY4" fmla="*/ 1181100 h 1202267"/>
              <a:gd name="connsiteX5" fmla="*/ 1497965 w 1972098"/>
              <a:gd name="connsiteY5" fmla="*/ 1083733 h 1202267"/>
              <a:gd name="connsiteX6" fmla="*/ 1972098 w 1972098"/>
              <a:gd name="connsiteY6" fmla="*/ 965200 h 1202267"/>
              <a:gd name="connsiteX7" fmla="*/ 1845098 w 1972098"/>
              <a:gd name="connsiteY7" fmla="*/ 76200 h 1202267"/>
              <a:gd name="connsiteX8" fmla="*/ 1751965 w 1972098"/>
              <a:gd name="connsiteY8" fmla="*/ 0 h 1202267"/>
              <a:gd name="connsiteX9" fmla="*/ 277707 w 1972098"/>
              <a:gd name="connsiteY9" fmla="*/ 6350 h 1202267"/>
              <a:gd name="connsiteX10" fmla="*/ 153882 w 1972098"/>
              <a:gd name="connsiteY10" fmla="*/ 107950 h 1202267"/>
              <a:gd name="connsiteX11" fmla="*/ 0 w 1972098"/>
              <a:gd name="connsiteY11" fmla="*/ 128905 h 1202267"/>
              <a:gd name="connsiteX0" fmla="*/ 0 w 1972098"/>
              <a:gd name="connsiteY0" fmla="*/ 128905 h 1202267"/>
              <a:gd name="connsiteX1" fmla="*/ 95673 w 1972098"/>
              <a:gd name="connsiteY1" fmla="*/ 983192 h 1202267"/>
              <a:gd name="connsiteX2" fmla="*/ 566632 w 1972098"/>
              <a:gd name="connsiteY2" fmla="*/ 1058333 h 1202267"/>
              <a:gd name="connsiteX3" fmla="*/ 896832 w 1972098"/>
              <a:gd name="connsiteY3" fmla="*/ 1202267 h 1202267"/>
              <a:gd name="connsiteX4" fmla="*/ 1364615 w 1972098"/>
              <a:gd name="connsiteY4" fmla="*/ 1181100 h 1202267"/>
              <a:gd name="connsiteX5" fmla="*/ 1497965 w 1972098"/>
              <a:gd name="connsiteY5" fmla="*/ 1083733 h 1202267"/>
              <a:gd name="connsiteX6" fmla="*/ 1972098 w 1972098"/>
              <a:gd name="connsiteY6" fmla="*/ 965200 h 1202267"/>
              <a:gd name="connsiteX7" fmla="*/ 1845098 w 1972098"/>
              <a:gd name="connsiteY7" fmla="*/ 76200 h 1202267"/>
              <a:gd name="connsiteX8" fmla="*/ 1751965 w 1972098"/>
              <a:gd name="connsiteY8" fmla="*/ 0 h 1202267"/>
              <a:gd name="connsiteX9" fmla="*/ 277707 w 1972098"/>
              <a:gd name="connsiteY9" fmla="*/ 6350 h 1202267"/>
              <a:gd name="connsiteX10" fmla="*/ 153882 w 1972098"/>
              <a:gd name="connsiteY10" fmla="*/ 107950 h 1202267"/>
              <a:gd name="connsiteX11" fmla="*/ 0 w 1972098"/>
              <a:gd name="connsiteY11" fmla="*/ 128905 h 1202267"/>
              <a:gd name="connsiteX0" fmla="*/ 0 w 1965748"/>
              <a:gd name="connsiteY0" fmla="*/ 132080 h 1202267"/>
              <a:gd name="connsiteX1" fmla="*/ 89323 w 1965748"/>
              <a:gd name="connsiteY1" fmla="*/ 983192 h 1202267"/>
              <a:gd name="connsiteX2" fmla="*/ 560282 w 1965748"/>
              <a:gd name="connsiteY2" fmla="*/ 1058333 h 1202267"/>
              <a:gd name="connsiteX3" fmla="*/ 890482 w 1965748"/>
              <a:gd name="connsiteY3" fmla="*/ 1202267 h 1202267"/>
              <a:gd name="connsiteX4" fmla="*/ 1358265 w 1965748"/>
              <a:gd name="connsiteY4" fmla="*/ 1181100 h 1202267"/>
              <a:gd name="connsiteX5" fmla="*/ 1491615 w 1965748"/>
              <a:gd name="connsiteY5" fmla="*/ 1083733 h 1202267"/>
              <a:gd name="connsiteX6" fmla="*/ 1965748 w 1965748"/>
              <a:gd name="connsiteY6" fmla="*/ 965200 h 1202267"/>
              <a:gd name="connsiteX7" fmla="*/ 1838748 w 1965748"/>
              <a:gd name="connsiteY7" fmla="*/ 76200 h 1202267"/>
              <a:gd name="connsiteX8" fmla="*/ 1745615 w 1965748"/>
              <a:gd name="connsiteY8" fmla="*/ 0 h 1202267"/>
              <a:gd name="connsiteX9" fmla="*/ 271357 w 1965748"/>
              <a:gd name="connsiteY9" fmla="*/ 6350 h 1202267"/>
              <a:gd name="connsiteX10" fmla="*/ 147532 w 1965748"/>
              <a:gd name="connsiteY10" fmla="*/ 107950 h 1202267"/>
              <a:gd name="connsiteX11" fmla="*/ 0 w 1965748"/>
              <a:gd name="connsiteY11" fmla="*/ 132080 h 1202267"/>
              <a:gd name="connsiteX0" fmla="*/ 0 w 1965748"/>
              <a:gd name="connsiteY0" fmla="*/ 132080 h 1202267"/>
              <a:gd name="connsiteX1" fmla="*/ 89323 w 1965748"/>
              <a:gd name="connsiteY1" fmla="*/ 983192 h 1202267"/>
              <a:gd name="connsiteX2" fmla="*/ 560282 w 1965748"/>
              <a:gd name="connsiteY2" fmla="*/ 1058333 h 1202267"/>
              <a:gd name="connsiteX3" fmla="*/ 890482 w 1965748"/>
              <a:gd name="connsiteY3" fmla="*/ 1202267 h 1202267"/>
              <a:gd name="connsiteX4" fmla="*/ 1358265 w 1965748"/>
              <a:gd name="connsiteY4" fmla="*/ 1181100 h 1202267"/>
              <a:gd name="connsiteX5" fmla="*/ 1491615 w 1965748"/>
              <a:gd name="connsiteY5" fmla="*/ 1083733 h 1202267"/>
              <a:gd name="connsiteX6" fmla="*/ 1965748 w 1965748"/>
              <a:gd name="connsiteY6" fmla="*/ 965200 h 1202267"/>
              <a:gd name="connsiteX7" fmla="*/ 1838748 w 1965748"/>
              <a:gd name="connsiteY7" fmla="*/ 76200 h 1202267"/>
              <a:gd name="connsiteX8" fmla="*/ 1745615 w 1965748"/>
              <a:gd name="connsiteY8" fmla="*/ 0 h 1202267"/>
              <a:gd name="connsiteX9" fmla="*/ 271357 w 1965748"/>
              <a:gd name="connsiteY9" fmla="*/ 6350 h 1202267"/>
              <a:gd name="connsiteX10" fmla="*/ 147532 w 1965748"/>
              <a:gd name="connsiteY10" fmla="*/ 107950 h 1202267"/>
              <a:gd name="connsiteX11" fmla="*/ 0 w 1965748"/>
              <a:gd name="connsiteY11" fmla="*/ 132080 h 1202267"/>
              <a:gd name="connsiteX0" fmla="*/ 0 w 1965748"/>
              <a:gd name="connsiteY0" fmla="*/ 132080 h 1202267"/>
              <a:gd name="connsiteX1" fmla="*/ 89323 w 1965748"/>
              <a:gd name="connsiteY1" fmla="*/ 983192 h 1202267"/>
              <a:gd name="connsiteX2" fmla="*/ 560282 w 1965748"/>
              <a:gd name="connsiteY2" fmla="*/ 1058333 h 1202267"/>
              <a:gd name="connsiteX3" fmla="*/ 890482 w 1965748"/>
              <a:gd name="connsiteY3" fmla="*/ 1202267 h 1202267"/>
              <a:gd name="connsiteX4" fmla="*/ 1358265 w 1965748"/>
              <a:gd name="connsiteY4" fmla="*/ 1181100 h 1202267"/>
              <a:gd name="connsiteX5" fmla="*/ 1491615 w 1965748"/>
              <a:gd name="connsiteY5" fmla="*/ 1083733 h 1202267"/>
              <a:gd name="connsiteX6" fmla="*/ 1965748 w 1965748"/>
              <a:gd name="connsiteY6" fmla="*/ 965200 h 1202267"/>
              <a:gd name="connsiteX7" fmla="*/ 1838748 w 1965748"/>
              <a:gd name="connsiteY7" fmla="*/ 76200 h 1202267"/>
              <a:gd name="connsiteX8" fmla="*/ 1745615 w 1965748"/>
              <a:gd name="connsiteY8" fmla="*/ 0 h 1202267"/>
              <a:gd name="connsiteX9" fmla="*/ 271357 w 1965748"/>
              <a:gd name="connsiteY9" fmla="*/ 6350 h 1202267"/>
              <a:gd name="connsiteX10" fmla="*/ 147532 w 1965748"/>
              <a:gd name="connsiteY10" fmla="*/ 107950 h 1202267"/>
              <a:gd name="connsiteX11" fmla="*/ 0 w 1965748"/>
              <a:gd name="connsiteY11" fmla="*/ 132080 h 1202267"/>
              <a:gd name="connsiteX0" fmla="*/ 0 w 1956223"/>
              <a:gd name="connsiteY0" fmla="*/ 135255 h 1202267"/>
              <a:gd name="connsiteX1" fmla="*/ 79798 w 1956223"/>
              <a:gd name="connsiteY1" fmla="*/ 983192 h 1202267"/>
              <a:gd name="connsiteX2" fmla="*/ 550757 w 1956223"/>
              <a:gd name="connsiteY2" fmla="*/ 1058333 h 1202267"/>
              <a:gd name="connsiteX3" fmla="*/ 880957 w 1956223"/>
              <a:gd name="connsiteY3" fmla="*/ 1202267 h 1202267"/>
              <a:gd name="connsiteX4" fmla="*/ 1348740 w 1956223"/>
              <a:gd name="connsiteY4" fmla="*/ 1181100 h 1202267"/>
              <a:gd name="connsiteX5" fmla="*/ 1482090 w 1956223"/>
              <a:gd name="connsiteY5" fmla="*/ 1083733 h 1202267"/>
              <a:gd name="connsiteX6" fmla="*/ 1956223 w 1956223"/>
              <a:gd name="connsiteY6" fmla="*/ 965200 h 1202267"/>
              <a:gd name="connsiteX7" fmla="*/ 1829223 w 1956223"/>
              <a:gd name="connsiteY7" fmla="*/ 76200 h 1202267"/>
              <a:gd name="connsiteX8" fmla="*/ 1736090 w 1956223"/>
              <a:gd name="connsiteY8" fmla="*/ 0 h 1202267"/>
              <a:gd name="connsiteX9" fmla="*/ 261832 w 1956223"/>
              <a:gd name="connsiteY9" fmla="*/ 6350 h 1202267"/>
              <a:gd name="connsiteX10" fmla="*/ 138007 w 1956223"/>
              <a:gd name="connsiteY10" fmla="*/ 107950 h 1202267"/>
              <a:gd name="connsiteX11" fmla="*/ 0 w 1956223"/>
              <a:gd name="connsiteY11" fmla="*/ 135255 h 1202267"/>
              <a:gd name="connsiteX0" fmla="*/ 0 w 1956223"/>
              <a:gd name="connsiteY0" fmla="*/ 135255 h 1202267"/>
              <a:gd name="connsiteX1" fmla="*/ 79798 w 1956223"/>
              <a:gd name="connsiteY1" fmla="*/ 983192 h 1202267"/>
              <a:gd name="connsiteX2" fmla="*/ 550757 w 1956223"/>
              <a:gd name="connsiteY2" fmla="*/ 1058333 h 1202267"/>
              <a:gd name="connsiteX3" fmla="*/ 880957 w 1956223"/>
              <a:gd name="connsiteY3" fmla="*/ 1202267 h 1202267"/>
              <a:gd name="connsiteX4" fmla="*/ 1348740 w 1956223"/>
              <a:gd name="connsiteY4" fmla="*/ 1181100 h 1202267"/>
              <a:gd name="connsiteX5" fmla="*/ 1482090 w 1956223"/>
              <a:gd name="connsiteY5" fmla="*/ 1083733 h 1202267"/>
              <a:gd name="connsiteX6" fmla="*/ 1956223 w 1956223"/>
              <a:gd name="connsiteY6" fmla="*/ 965200 h 1202267"/>
              <a:gd name="connsiteX7" fmla="*/ 1829223 w 1956223"/>
              <a:gd name="connsiteY7" fmla="*/ 76200 h 1202267"/>
              <a:gd name="connsiteX8" fmla="*/ 1736090 w 1956223"/>
              <a:gd name="connsiteY8" fmla="*/ 0 h 1202267"/>
              <a:gd name="connsiteX9" fmla="*/ 261832 w 1956223"/>
              <a:gd name="connsiteY9" fmla="*/ 6350 h 1202267"/>
              <a:gd name="connsiteX10" fmla="*/ 142769 w 1956223"/>
              <a:gd name="connsiteY10" fmla="*/ 103188 h 1202267"/>
              <a:gd name="connsiteX11" fmla="*/ 0 w 1956223"/>
              <a:gd name="connsiteY11" fmla="*/ 135255 h 1202267"/>
              <a:gd name="connsiteX0" fmla="*/ 4880 w 1961103"/>
              <a:gd name="connsiteY0" fmla="*/ 135255 h 1202267"/>
              <a:gd name="connsiteX1" fmla="*/ 84678 w 1961103"/>
              <a:gd name="connsiteY1" fmla="*/ 983192 h 1202267"/>
              <a:gd name="connsiteX2" fmla="*/ 555637 w 1961103"/>
              <a:gd name="connsiteY2" fmla="*/ 1058333 h 1202267"/>
              <a:gd name="connsiteX3" fmla="*/ 885837 w 1961103"/>
              <a:gd name="connsiteY3" fmla="*/ 1202267 h 1202267"/>
              <a:gd name="connsiteX4" fmla="*/ 1353620 w 1961103"/>
              <a:gd name="connsiteY4" fmla="*/ 1181100 h 1202267"/>
              <a:gd name="connsiteX5" fmla="*/ 1486970 w 1961103"/>
              <a:gd name="connsiteY5" fmla="*/ 1083733 h 1202267"/>
              <a:gd name="connsiteX6" fmla="*/ 1961103 w 1961103"/>
              <a:gd name="connsiteY6" fmla="*/ 965200 h 1202267"/>
              <a:gd name="connsiteX7" fmla="*/ 1834103 w 1961103"/>
              <a:gd name="connsiteY7" fmla="*/ 76200 h 1202267"/>
              <a:gd name="connsiteX8" fmla="*/ 1740970 w 1961103"/>
              <a:gd name="connsiteY8" fmla="*/ 0 h 1202267"/>
              <a:gd name="connsiteX9" fmla="*/ 266712 w 1961103"/>
              <a:gd name="connsiteY9" fmla="*/ 6350 h 1202267"/>
              <a:gd name="connsiteX10" fmla="*/ 147649 w 1961103"/>
              <a:gd name="connsiteY10" fmla="*/ 103188 h 1202267"/>
              <a:gd name="connsiteX11" fmla="*/ 4880 w 1961103"/>
              <a:gd name="connsiteY11" fmla="*/ 135255 h 1202267"/>
              <a:gd name="connsiteX0" fmla="*/ 4880 w 1961103"/>
              <a:gd name="connsiteY0" fmla="*/ 135255 h 1202267"/>
              <a:gd name="connsiteX1" fmla="*/ 84678 w 1961103"/>
              <a:gd name="connsiteY1" fmla="*/ 983192 h 1202267"/>
              <a:gd name="connsiteX2" fmla="*/ 555637 w 1961103"/>
              <a:gd name="connsiteY2" fmla="*/ 1058333 h 1202267"/>
              <a:gd name="connsiteX3" fmla="*/ 885837 w 1961103"/>
              <a:gd name="connsiteY3" fmla="*/ 1202267 h 1202267"/>
              <a:gd name="connsiteX4" fmla="*/ 1353620 w 1961103"/>
              <a:gd name="connsiteY4" fmla="*/ 1181100 h 1202267"/>
              <a:gd name="connsiteX5" fmla="*/ 1486970 w 1961103"/>
              <a:gd name="connsiteY5" fmla="*/ 1083733 h 1202267"/>
              <a:gd name="connsiteX6" fmla="*/ 1961103 w 1961103"/>
              <a:gd name="connsiteY6" fmla="*/ 965200 h 1202267"/>
              <a:gd name="connsiteX7" fmla="*/ 1834103 w 1961103"/>
              <a:gd name="connsiteY7" fmla="*/ 76200 h 1202267"/>
              <a:gd name="connsiteX8" fmla="*/ 1740970 w 1961103"/>
              <a:gd name="connsiteY8" fmla="*/ 0 h 1202267"/>
              <a:gd name="connsiteX9" fmla="*/ 266712 w 1961103"/>
              <a:gd name="connsiteY9" fmla="*/ 6350 h 1202267"/>
              <a:gd name="connsiteX10" fmla="*/ 147649 w 1961103"/>
              <a:gd name="connsiteY10" fmla="*/ 103188 h 1202267"/>
              <a:gd name="connsiteX11" fmla="*/ 4880 w 1961103"/>
              <a:gd name="connsiteY11" fmla="*/ 135255 h 1202267"/>
              <a:gd name="connsiteX0" fmla="*/ 0 w 1956223"/>
              <a:gd name="connsiteY0" fmla="*/ 135255 h 1202267"/>
              <a:gd name="connsiteX1" fmla="*/ 79798 w 1956223"/>
              <a:gd name="connsiteY1" fmla="*/ 983192 h 1202267"/>
              <a:gd name="connsiteX2" fmla="*/ 550757 w 1956223"/>
              <a:gd name="connsiteY2" fmla="*/ 1058333 h 1202267"/>
              <a:gd name="connsiteX3" fmla="*/ 880957 w 1956223"/>
              <a:gd name="connsiteY3" fmla="*/ 1202267 h 1202267"/>
              <a:gd name="connsiteX4" fmla="*/ 1348740 w 1956223"/>
              <a:gd name="connsiteY4" fmla="*/ 1181100 h 1202267"/>
              <a:gd name="connsiteX5" fmla="*/ 1482090 w 1956223"/>
              <a:gd name="connsiteY5" fmla="*/ 1083733 h 1202267"/>
              <a:gd name="connsiteX6" fmla="*/ 1956223 w 1956223"/>
              <a:gd name="connsiteY6" fmla="*/ 965200 h 1202267"/>
              <a:gd name="connsiteX7" fmla="*/ 1829223 w 1956223"/>
              <a:gd name="connsiteY7" fmla="*/ 76200 h 1202267"/>
              <a:gd name="connsiteX8" fmla="*/ 1736090 w 1956223"/>
              <a:gd name="connsiteY8" fmla="*/ 0 h 1202267"/>
              <a:gd name="connsiteX9" fmla="*/ 261832 w 1956223"/>
              <a:gd name="connsiteY9" fmla="*/ 6350 h 1202267"/>
              <a:gd name="connsiteX10" fmla="*/ 142769 w 1956223"/>
              <a:gd name="connsiteY10" fmla="*/ 103188 h 1202267"/>
              <a:gd name="connsiteX11" fmla="*/ 0 w 1956223"/>
              <a:gd name="connsiteY11" fmla="*/ 135255 h 1202267"/>
              <a:gd name="connsiteX0" fmla="*/ 0 w 1956223"/>
              <a:gd name="connsiteY0" fmla="*/ 135255 h 1202267"/>
              <a:gd name="connsiteX1" fmla="*/ 79798 w 1956223"/>
              <a:gd name="connsiteY1" fmla="*/ 983192 h 1202267"/>
              <a:gd name="connsiteX2" fmla="*/ 550757 w 1956223"/>
              <a:gd name="connsiteY2" fmla="*/ 1058333 h 1202267"/>
              <a:gd name="connsiteX3" fmla="*/ 880957 w 1956223"/>
              <a:gd name="connsiteY3" fmla="*/ 1202267 h 1202267"/>
              <a:gd name="connsiteX4" fmla="*/ 1348740 w 1956223"/>
              <a:gd name="connsiteY4" fmla="*/ 1181100 h 1202267"/>
              <a:gd name="connsiteX5" fmla="*/ 1482090 w 1956223"/>
              <a:gd name="connsiteY5" fmla="*/ 1083733 h 1202267"/>
              <a:gd name="connsiteX6" fmla="*/ 1956223 w 1956223"/>
              <a:gd name="connsiteY6" fmla="*/ 965200 h 1202267"/>
              <a:gd name="connsiteX7" fmla="*/ 1829223 w 1956223"/>
              <a:gd name="connsiteY7" fmla="*/ 76200 h 1202267"/>
              <a:gd name="connsiteX8" fmla="*/ 1736090 w 1956223"/>
              <a:gd name="connsiteY8" fmla="*/ 0 h 1202267"/>
              <a:gd name="connsiteX9" fmla="*/ 261832 w 1956223"/>
              <a:gd name="connsiteY9" fmla="*/ 6350 h 1202267"/>
              <a:gd name="connsiteX10" fmla="*/ 142769 w 1956223"/>
              <a:gd name="connsiteY10" fmla="*/ 103188 h 1202267"/>
              <a:gd name="connsiteX11" fmla="*/ 0 w 1956223"/>
              <a:gd name="connsiteY11" fmla="*/ 135255 h 1202267"/>
              <a:gd name="connsiteX0" fmla="*/ 0 w 1956223"/>
              <a:gd name="connsiteY0" fmla="*/ 135255 h 1202267"/>
              <a:gd name="connsiteX1" fmla="*/ 79798 w 1956223"/>
              <a:gd name="connsiteY1" fmla="*/ 983192 h 1202267"/>
              <a:gd name="connsiteX2" fmla="*/ 550757 w 1956223"/>
              <a:gd name="connsiteY2" fmla="*/ 1058333 h 1202267"/>
              <a:gd name="connsiteX3" fmla="*/ 880957 w 1956223"/>
              <a:gd name="connsiteY3" fmla="*/ 1202267 h 1202267"/>
              <a:gd name="connsiteX4" fmla="*/ 1348740 w 1956223"/>
              <a:gd name="connsiteY4" fmla="*/ 1181100 h 1202267"/>
              <a:gd name="connsiteX5" fmla="*/ 1482090 w 1956223"/>
              <a:gd name="connsiteY5" fmla="*/ 1083733 h 1202267"/>
              <a:gd name="connsiteX6" fmla="*/ 1956223 w 1956223"/>
              <a:gd name="connsiteY6" fmla="*/ 965200 h 1202267"/>
              <a:gd name="connsiteX7" fmla="*/ 1829223 w 1956223"/>
              <a:gd name="connsiteY7" fmla="*/ 76200 h 1202267"/>
              <a:gd name="connsiteX8" fmla="*/ 1736090 w 1956223"/>
              <a:gd name="connsiteY8" fmla="*/ 0 h 1202267"/>
              <a:gd name="connsiteX9" fmla="*/ 261832 w 1956223"/>
              <a:gd name="connsiteY9" fmla="*/ 6350 h 1202267"/>
              <a:gd name="connsiteX10" fmla="*/ 142769 w 1956223"/>
              <a:gd name="connsiteY10" fmla="*/ 103188 h 1202267"/>
              <a:gd name="connsiteX11" fmla="*/ 0 w 1956223"/>
              <a:gd name="connsiteY11" fmla="*/ 135255 h 1202267"/>
              <a:gd name="connsiteX0" fmla="*/ 0 w 1946698"/>
              <a:gd name="connsiteY0" fmla="*/ 151130 h 1202267"/>
              <a:gd name="connsiteX1" fmla="*/ 70273 w 1946698"/>
              <a:gd name="connsiteY1" fmla="*/ 983192 h 1202267"/>
              <a:gd name="connsiteX2" fmla="*/ 541232 w 1946698"/>
              <a:gd name="connsiteY2" fmla="*/ 10583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33244 w 1946698"/>
              <a:gd name="connsiteY10" fmla="*/ 103188 h 1202267"/>
              <a:gd name="connsiteX11" fmla="*/ 0 w 1946698"/>
              <a:gd name="connsiteY11" fmla="*/ 151130 h 1202267"/>
              <a:gd name="connsiteX0" fmla="*/ 0 w 1946698"/>
              <a:gd name="connsiteY0" fmla="*/ 151130 h 1202267"/>
              <a:gd name="connsiteX1" fmla="*/ 70273 w 1946698"/>
              <a:gd name="connsiteY1" fmla="*/ 983192 h 1202267"/>
              <a:gd name="connsiteX2" fmla="*/ 541232 w 1946698"/>
              <a:gd name="connsiteY2" fmla="*/ 10583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33244 w 1946698"/>
              <a:gd name="connsiteY10" fmla="*/ 103188 h 1202267"/>
              <a:gd name="connsiteX11" fmla="*/ 0 w 1946698"/>
              <a:gd name="connsiteY11" fmla="*/ 151130 h 1202267"/>
              <a:gd name="connsiteX0" fmla="*/ 0 w 1946698"/>
              <a:gd name="connsiteY0" fmla="*/ 146368 h 1202267"/>
              <a:gd name="connsiteX1" fmla="*/ 70273 w 1946698"/>
              <a:gd name="connsiteY1" fmla="*/ 983192 h 1202267"/>
              <a:gd name="connsiteX2" fmla="*/ 541232 w 1946698"/>
              <a:gd name="connsiteY2" fmla="*/ 10583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33244 w 1946698"/>
              <a:gd name="connsiteY10" fmla="*/ 103188 h 1202267"/>
              <a:gd name="connsiteX11" fmla="*/ 0 w 1946698"/>
              <a:gd name="connsiteY11" fmla="*/ 146368 h 1202267"/>
              <a:gd name="connsiteX0" fmla="*/ 0 w 1946698"/>
              <a:gd name="connsiteY0" fmla="*/ 146368 h 1202267"/>
              <a:gd name="connsiteX1" fmla="*/ 70273 w 1946698"/>
              <a:gd name="connsiteY1" fmla="*/ 983192 h 1202267"/>
              <a:gd name="connsiteX2" fmla="*/ 541232 w 1946698"/>
              <a:gd name="connsiteY2" fmla="*/ 10583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41181 w 1946698"/>
              <a:gd name="connsiteY10" fmla="*/ 107951 h 1202267"/>
              <a:gd name="connsiteX11" fmla="*/ 0 w 1946698"/>
              <a:gd name="connsiteY11" fmla="*/ 146368 h 1202267"/>
              <a:gd name="connsiteX0" fmla="*/ 0 w 1946698"/>
              <a:gd name="connsiteY0" fmla="*/ 146368 h 1202267"/>
              <a:gd name="connsiteX1" fmla="*/ 70273 w 1946698"/>
              <a:gd name="connsiteY1" fmla="*/ 983192 h 1202267"/>
              <a:gd name="connsiteX2" fmla="*/ 541232 w 1946698"/>
              <a:gd name="connsiteY2" fmla="*/ 10583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41181 w 1946698"/>
              <a:gd name="connsiteY10" fmla="*/ 107951 h 1202267"/>
              <a:gd name="connsiteX11" fmla="*/ 0 w 1946698"/>
              <a:gd name="connsiteY11" fmla="*/ 146368 h 1202267"/>
              <a:gd name="connsiteX0" fmla="*/ 0 w 1946698"/>
              <a:gd name="connsiteY0" fmla="*/ 146368 h 1202267"/>
              <a:gd name="connsiteX1" fmla="*/ 70273 w 1946698"/>
              <a:gd name="connsiteY1" fmla="*/ 983192 h 1202267"/>
              <a:gd name="connsiteX2" fmla="*/ 541232 w 1946698"/>
              <a:gd name="connsiteY2" fmla="*/ 10583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41181 w 1946698"/>
              <a:gd name="connsiteY10" fmla="*/ 107951 h 1202267"/>
              <a:gd name="connsiteX11" fmla="*/ 0 w 1946698"/>
              <a:gd name="connsiteY11" fmla="*/ 146368 h 1202267"/>
              <a:gd name="connsiteX0" fmla="*/ 0 w 1946698"/>
              <a:gd name="connsiteY0" fmla="*/ 146368 h 1202267"/>
              <a:gd name="connsiteX1" fmla="*/ 76623 w 1946698"/>
              <a:gd name="connsiteY1" fmla="*/ 1008592 h 1202267"/>
              <a:gd name="connsiteX2" fmla="*/ 541232 w 1946698"/>
              <a:gd name="connsiteY2" fmla="*/ 10583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41181 w 1946698"/>
              <a:gd name="connsiteY10" fmla="*/ 107951 h 1202267"/>
              <a:gd name="connsiteX11" fmla="*/ 0 w 1946698"/>
              <a:gd name="connsiteY11" fmla="*/ 146368 h 1202267"/>
              <a:gd name="connsiteX0" fmla="*/ 0 w 1946698"/>
              <a:gd name="connsiteY0" fmla="*/ 146368 h 1202267"/>
              <a:gd name="connsiteX1" fmla="*/ 76623 w 1946698"/>
              <a:gd name="connsiteY1" fmla="*/ 1008592 h 1202267"/>
              <a:gd name="connsiteX2" fmla="*/ 543349 w 1946698"/>
              <a:gd name="connsiteY2" fmla="*/ 10710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41181 w 1946698"/>
              <a:gd name="connsiteY10" fmla="*/ 107951 h 1202267"/>
              <a:gd name="connsiteX11" fmla="*/ 0 w 1946698"/>
              <a:gd name="connsiteY11" fmla="*/ 146368 h 1202267"/>
              <a:gd name="connsiteX0" fmla="*/ 0 w 1946698"/>
              <a:gd name="connsiteY0" fmla="*/ 146368 h 1202267"/>
              <a:gd name="connsiteX1" fmla="*/ 76623 w 1946698"/>
              <a:gd name="connsiteY1" fmla="*/ 1008592 h 1202267"/>
              <a:gd name="connsiteX2" fmla="*/ 543349 w 1946698"/>
              <a:gd name="connsiteY2" fmla="*/ 10710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41181 w 1946698"/>
              <a:gd name="connsiteY10" fmla="*/ 107951 h 1202267"/>
              <a:gd name="connsiteX11" fmla="*/ 0 w 1946698"/>
              <a:gd name="connsiteY11" fmla="*/ 146368 h 1202267"/>
              <a:gd name="connsiteX0" fmla="*/ 0 w 1946698"/>
              <a:gd name="connsiteY0" fmla="*/ 146368 h 1202267"/>
              <a:gd name="connsiteX1" fmla="*/ 66040 w 1946698"/>
              <a:gd name="connsiteY1" fmla="*/ 1008592 h 1202267"/>
              <a:gd name="connsiteX2" fmla="*/ 543349 w 1946698"/>
              <a:gd name="connsiteY2" fmla="*/ 10710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41181 w 1946698"/>
              <a:gd name="connsiteY10" fmla="*/ 107951 h 1202267"/>
              <a:gd name="connsiteX11" fmla="*/ 0 w 1946698"/>
              <a:gd name="connsiteY11" fmla="*/ 146368 h 1202267"/>
              <a:gd name="connsiteX0" fmla="*/ 0 w 1946698"/>
              <a:gd name="connsiteY0" fmla="*/ 146368 h 1202267"/>
              <a:gd name="connsiteX1" fmla="*/ 76623 w 1946698"/>
              <a:gd name="connsiteY1" fmla="*/ 1002242 h 1202267"/>
              <a:gd name="connsiteX2" fmla="*/ 543349 w 1946698"/>
              <a:gd name="connsiteY2" fmla="*/ 1071033 h 1202267"/>
              <a:gd name="connsiteX3" fmla="*/ 871432 w 1946698"/>
              <a:gd name="connsiteY3" fmla="*/ 1202267 h 1202267"/>
              <a:gd name="connsiteX4" fmla="*/ 1339215 w 1946698"/>
              <a:gd name="connsiteY4" fmla="*/ 1181100 h 1202267"/>
              <a:gd name="connsiteX5" fmla="*/ 1472565 w 1946698"/>
              <a:gd name="connsiteY5" fmla="*/ 1083733 h 1202267"/>
              <a:gd name="connsiteX6" fmla="*/ 1946698 w 1946698"/>
              <a:gd name="connsiteY6" fmla="*/ 965200 h 1202267"/>
              <a:gd name="connsiteX7" fmla="*/ 1819698 w 1946698"/>
              <a:gd name="connsiteY7" fmla="*/ 76200 h 1202267"/>
              <a:gd name="connsiteX8" fmla="*/ 1726565 w 1946698"/>
              <a:gd name="connsiteY8" fmla="*/ 0 h 1202267"/>
              <a:gd name="connsiteX9" fmla="*/ 252307 w 1946698"/>
              <a:gd name="connsiteY9" fmla="*/ 6350 h 1202267"/>
              <a:gd name="connsiteX10" fmla="*/ 141181 w 1946698"/>
              <a:gd name="connsiteY10" fmla="*/ 107951 h 1202267"/>
              <a:gd name="connsiteX11" fmla="*/ 0 w 1946698"/>
              <a:gd name="connsiteY11" fmla="*/ 146368 h 1202267"/>
              <a:gd name="connsiteX0" fmla="*/ 0 w 1948815"/>
              <a:gd name="connsiteY0" fmla="*/ 140018 h 1202267"/>
              <a:gd name="connsiteX1" fmla="*/ 78740 w 1948815"/>
              <a:gd name="connsiteY1" fmla="*/ 1002242 h 1202267"/>
              <a:gd name="connsiteX2" fmla="*/ 545466 w 1948815"/>
              <a:gd name="connsiteY2" fmla="*/ 1071033 h 1202267"/>
              <a:gd name="connsiteX3" fmla="*/ 873549 w 1948815"/>
              <a:gd name="connsiteY3" fmla="*/ 1202267 h 1202267"/>
              <a:gd name="connsiteX4" fmla="*/ 1341332 w 1948815"/>
              <a:gd name="connsiteY4" fmla="*/ 1181100 h 1202267"/>
              <a:gd name="connsiteX5" fmla="*/ 1474682 w 1948815"/>
              <a:gd name="connsiteY5" fmla="*/ 1083733 h 1202267"/>
              <a:gd name="connsiteX6" fmla="*/ 1948815 w 1948815"/>
              <a:gd name="connsiteY6" fmla="*/ 965200 h 1202267"/>
              <a:gd name="connsiteX7" fmla="*/ 1821815 w 1948815"/>
              <a:gd name="connsiteY7" fmla="*/ 76200 h 1202267"/>
              <a:gd name="connsiteX8" fmla="*/ 1728682 w 1948815"/>
              <a:gd name="connsiteY8" fmla="*/ 0 h 1202267"/>
              <a:gd name="connsiteX9" fmla="*/ 254424 w 1948815"/>
              <a:gd name="connsiteY9" fmla="*/ 6350 h 1202267"/>
              <a:gd name="connsiteX10" fmla="*/ 143298 w 1948815"/>
              <a:gd name="connsiteY10" fmla="*/ 107951 h 1202267"/>
              <a:gd name="connsiteX11" fmla="*/ 0 w 1948815"/>
              <a:gd name="connsiteY11" fmla="*/ 140018 h 1202267"/>
              <a:gd name="connsiteX0" fmla="*/ 0 w 1948815"/>
              <a:gd name="connsiteY0" fmla="*/ 140018 h 1202267"/>
              <a:gd name="connsiteX1" fmla="*/ 78740 w 1948815"/>
              <a:gd name="connsiteY1" fmla="*/ 1002242 h 1202267"/>
              <a:gd name="connsiteX2" fmla="*/ 545466 w 1948815"/>
              <a:gd name="connsiteY2" fmla="*/ 1071033 h 1202267"/>
              <a:gd name="connsiteX3" fmla="*/ 873549 w 1948815"/>
              <a:gd name="connsiteY3" fmla="*/ 1202267 h 1202267"/>
              <a:gd name="connsiteX4" fmla="*/ 1341332 w 1948815"/>
              <a:gd name="connsiteY4" fmla="*/ 1181100 h 1202267"/>
              <a:gd name="connsiteX5" fmla="*/ 1474682 w 1948815"/>
              <a:gd name="connsiteY5" fmla="*/ 1083733 h 1202267"/>
              <a:gd name="connsiteX6" fmla="*/ 1948815 w 1948815"/>
              <a:gd name="connsiteY6" fmla="*/ 965200 h 1202267"/>
              <a:gd name="connsiteX7" fmla="*/ 1821815 w 1948815"/>
              <a:gd name="connsiteY7" fmla="*/ 76200 h 1202267"/>
              <a:gd name="connsiteX8" fmla="*/ 1728682 w 1948815"/>
              <a:gd name="connsiteY8" fmla="*/ 0 h 1202267"/>
              <a:gd name="connsiteX9" fmla="*/ 254424 w 1948815"/>
              <a:gd name="connsiteY9" fmla="*/ 6350 h 1202267"/>
              <a:gd name="connsiteX10" fmla="*/ 143298 w 1948815"/>
              <a:gd name="connsiteY10" fmla="*/ 107951 h 1202267"/>
              <a:gd name="connsiteX11" fmla="*/ 0 w 1948815"/>
              <a:gd name="connsiteY11" fmla="*/ 140018 h 1202267"/>
              <a:gd name="connsiteX0" fmla="*/ 0 w 1948815"/>
              <a:gd name="connsiteY0" fmla="*/ 140018 h 1202267"/>
              <a:gd name="connsiteX1" fmla="*/ 78740 w 1948815"/>
              <a:gd name="connsiteY1" fmla="*/ 1002242 h 1202267"/>
              <a:gd name="connsiteX2" fmla="*/ 545466 w 1948815"/>
              <a:gd name="connsiteY2" fmla="*/ 1071033 h 1202267"/>
              <a:gd name="connsiteX3" fmla="*/ 873549 w 1948815"/>
              <a:gd name="connsiteY3" fmla="*/ 1202267 h 1202267"/>
              <a:gd name="connsiteX4" fmla="*/ 1341332 w 1948815"/>
              <a:gd name="connsiteY4" fmla="*/ 1181100 h 1202267"/>
              <a:gd name="connsiteX5" fmla="*/ 1474682 w 1948815"/>
              <a:gd name="connsiteY5" fmla="*/ 1083733 h 1202267"/>
              <a:gd name="connsiteX6" fmla="*/ 1948815 w 1948815"/>
              <a:gd name="connsiteY6" fmla="*/ 965200 h 1202267"/>
              <a:gd name="connsiteX7" fmla="*/ 1821815 w 1948815"/>
              <a:gd name="connsiteY7" fmla="*/ 76200 h 1202267"/>
              <a:gd name="connsiteX8" fmla="*/ 1728682 w 1948815"/>
              <a:gd name="connsiteY8" fmla="*/ 0 h 1202267"/>
              <a:gd name="connsiteX9" fmla="*/ 254424 w 1948815"/>
              <a:gd name="connsiteY9" fmla="*/ 6350 h 1202267"/>
              <a:gd name="connsiteX10" fmla="*/ 143298 w 1948815"/>
              <a:gd name="connsiteY10" fmla="*/ 107951 h 1202267"/>
              <a:gd name="connsiteX11" fmla="*/ 0 w 1948815"/>
              <a:gd name="connsiteY11" fmla="*/ 140018 h 1202267"/>
              <a:gd name="connsiteX0" fmla="*/ 0 w 1938232"/>
              <a:gd name="connsiteY0" fmla="*/ 140018 h 1202267"/>
              <a:gd name="connsiteX1" fmla="*/ 78740 w 1938232"/>
              <a:gd name="connsiteY1" fmla="*/ 1002242 h 1202267"/>
              <a:gd name="connsiteX2" fmla="*/ 545466 w 1938232"/>
              <a:gd name="connsiteY2" fmla="*/ 1071033 h 1202267"/>
              <a:gd name="connsiteX3" fmla="*/ 873549 w 1938232"/>
              <a:gd name="connsiteY3" fmla="*/ 1202267 h 1202267"/>
              <a:gd name="connsiteX4" fmla="*/ 1341332 w 1938232"/>
              <a:gd name="connsiteY4" fmla="*/ 1181100 h 1202267"/>
              <a:gd name="connsiteX5" fmla="*/ 1474682 w 1938232"/>
              <a:gd name="connsiteY5" fmla="*/ 1083733 h 1202267"/>
              <a:gd name="connsiteX6" fmla="*/ 1938232 w 1938232"/>
              <a:gd name="connsiteY6" fmla="*/ 963083 h 1202267"/>
              <a:gd name="connsiteX7" fmla="*/ 1821815 w 1938232"/>
              <a:gd name="connsiteY7" fmla="*/ 76200 h 1202267"/>
              <a:gd name="connsiteX8" fmla="*/ 1728682 w 1938232"/>
              <a:gd name="connsiteY8" fmla="*/ 0 h 1202267"/>
              <a:gd name="connsiteX9" fmla="*/ 254424 w 1938232"/>
              <a:gd name="connsiteY9" fmla="*/ 6350 h 1202267"/>
              <a:gd name="connsiteX10" fmla="*/ 143298 w 1938232"/>
              <a:gd name="connsiteY10" fmla="*/ 107951 h 1202267"/>
              <a:gd name="connsiteX11" fmla="*/ 0 w 1938232"/>
              <a:gd name="connsiteY11" fmla="*/ 140018 h 1202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8232" h="1202267">
                <a:moveTo>
                  <a:pt x="0" y="140018"/>
                </a:moveTo>
                <a:cubicBezTo>
                  <a:pt x="14905" y="297798"/>
                  <a:pt x="56797" y="838871"/>
                  <a:pt x="78740" y="1002242"/>
                </a:cubicBezTo>
                <a:lnTo>
                  <a:pt x="545466" y="1071033"/>
                </a:lnTo>
                <a:lnTo>
                  <a:pt x="873549" y="1202267"/>
                </a:lnTo>
                <a:lnTo>
                  <a:pt x="1341332" y="1181100"/>
                </a:lnTo>
                <a:lnTo>
                  <a:pt x="1474682" y="1083733"/>
                </a:lnTo>
                <a:lnTo>
                  <a:pt x="1938232" y="963083"/>
                </a:lnTo>
                <a:lnTo>
                  <a:pt x="1821815" y="76200"/>
                </a:lnTo>
                <a:lnTo>
                  <a:pt x="1728682" y="0"/>
                </a:lnTo>
                <a:lnTo>
                  <a:pt x="254424" y="6350"/>
                </a:lnTo>
                <a:lnTo>
                  <a:pt x="143298" y="107951"/>
                </a:lnTo>
                <a:lnTo>
                  <a:pt x="0" y="140018"/>
                </a:lnTo>
                <a:close/>
              </a:path>
            </a:pathLst>
          </a:custGeom>
          <a:noFill/>
          <a:ln>
            <a:solidFill>
              <a:schemeClr val="accent5">
                <a:alpha val="68000"/>
              </a:schemeClr>
            </a:solidFill>
          </a:ln>
          <a:effectLst>
            <a:glow rad="533400">
              <a:schemeClr val="bg1">
                <a:alpha val="17000"/>
              </a:schemeClr>
            </a:glow>
          </a:effectLst>
          <a:scene3d>
            <a:camera prst="perspectiveContrastingRightFacing" fov="2700000">
              <a:rot lat="0" lon="0" rev="0"/>
            </a:camera>
            <a:lightRig rig="threePt" dir="t"/>
          </a:scene3d>
          <a:sp3d extrusionH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DDAF5A7-6A21-40EA-A30A-A26B4111C347}"/>
              </a:ext>
            </a:extLst>
          </p:cNvPr>
          <p:cNvSpPr txBox="1"/>
          <p:nvPr/>
        </p:nvSpPr>
        <p:spPr>
          <a:xfrm>
            <a:off x="1191436" y="4893416"/>
            <a:ext cx="2021314" cy="1053347"/>
          </a:xfrm>
          <a:prstGeom prst="rect">
            <a:avLst/>
          </a:prstGeom>
          <a:noFill/>
        </p:spPr>
        <p:txBody>
          <a:bodyPr wrap="none" lIns="72000" bIns="144000" anchor="ctr" anchorCtr="0">
            <a:spAutoFit/>
            <a:scene3d>
              <a:camera prst="perspectiveContrastingRightFacing">
                <a:rot lat="303722" lon="19244407" rev="144000"/>
              </a:camera>
              <a:lightRig rig="threePt" dir="t"/>
            </a:scene3d>
            <a:sp3d extrusionH="38100">
              <a:extrusionClr>
                <a:schemeClr val="accent5">
                  <a:lumMod val="50000"/>
                </a:schemeClr>
              </a:extrusionClr>
            </a:sp3d>
          </a:bodyPr>
          <a:lstStyle/>
          <a:p>
            <a:pPr algn="ctr"/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E6EF39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7000</a:t>
            </a:r>
            <a:r>
              <a:rPr kumimoji="0" lang="en-US" altLang="zh-CN" sz="3600" b="0" i="0" u="none" strike="noStrike" kern="1200" cap="none" spc="0" normalizeH="0" baseline="30000" noProof="0" dirty="0">
                <a:ln>
                  <a:noFill/>
                </a:ln>
                <a:solidFill>
                  <a:srgbClr val="E6EF39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6EF39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6EF39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lang="zh-CN" altLang="en-US" sz="1400" dirty="0">
                <a:solidFill>
                  <a:srgbClr val="E6EF39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solidFill>
                <a:srgbClr val="E6EF39"/>
              </a:solidFill>
              <a:effectLst>
                <a:glow>
                  <a:schemeClr val="accent1"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rgbClr val="E6EF39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为您节省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CCE3D828-F596-42F5-88BB-E882770043DD}"/>
              </a:ext>
            </a:extLst>
          </p:cNvPr>
          <p:cNvSpPr txBox="1"/>
          <p:nvPr/>
        </p:nvSpPr>
        <p:spPr>
          <a:xfrm>
            <a:off x="6591765" y="1836969"/>
            <a:ext cx="1577676" cy="5248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bg1">
                    <a:lumMod val="6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ZHIBAO</a:t>
            </a:r>
          </a:p>
          <a:p>
            <a:pPr>
              <a:lnSpc>
                <a:spcPct val="120000"/>
              </a:lnSpc>
            </a:pPr>
            <a:r>
              <a:rPr lang="en-US" altLang="zh-CN" sz="1200" i="1" dirty="0">
                <a:solidFill>
                  <a:schemeClr val="bg1">
                    <a:lumMod val="6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GENGQUANMIAN</a:t>
            </a:r>
            <a:endParaRPr lang="zh-CN" altLang="en-US" sz="1200" i="1" dirty="0">
              <a:solidFill>
                <a:schemeClr val="bg1">
                  <a:lumMod val="6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6C14EA4-B24C-4DDA-90E3-02F55FABD300}"/>
              </a:ext>
            </a:extLst>
          </p:cNvPr>
          <p:cNvSpPr txBox="1"/>
          <p:nvPr/>
        </p:nvSpPr>
        <p:spPr>
          <a:xfrm>
            <a:off x="756663" y="2687869"/>
            <a:ext cx="1715533" cy="5248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1" dirty="0">
                <a:solidFill>
                  <a:schemeClr val="bg1">
                    <a:lumMod val="6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FUWU</a:t>
            </a:r>
          </a:p>
          <a:p>
            <a:pPr algn="r">
              <a:lnSpc>
                <a:spcPct val="120000"/>
              </a:lnSpc>
            </a:pPr>
            <a:r>
              <a:rPr lang="en-US" altLang="zh-CN" sz="1200" i="1" dirty="0">
                <a:solidFill>
                  <a:schemeClr val="bg1">
                    <a:lumMod val="6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BAOZHONGSHENG</a:t>
            </a:r>
            <a:endParaRPr lang="zh-CN" altLang="en-US" sz="1200" i="1" dirty="0">
              <a:solidFill>
                <a:schemeClr val="bg1">
                  <a:lumMod val="6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1C36A05-FF8E-48E3-90F2-F03AA9E552C0}"/>
              </a:ext>
            </a:extLst>
          </p:cNvPr>
          <p:cNvGrpSpPr/>
          <p:nvPr/>
        </p:nvGrpSpPr>
        <p:grpSpPr>
          <a:xfrm>
            <a:off x="6808374" y="1464752"/>
            <a:ext cx="5884941" cy="5028189"/>
            <a:chOff x="6808375" y="1676400"/>
            <a:chExt cx="5637230" cy="4816541"/>
          </a:xfrm>
        </p:grpSpPr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DC6155B4-B2CE-4870-9C3E-6B9933040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13077" y="1676400"/>
              <a:ext cx="5632528" cy="4816541"/>
            </a:xfrm>
            <a:prstGeom prst="rect">
              <a:avLst/>
            </a:prstGeom>
          </p:spPr>
        </p:pic>
        <p:pic>
          <p:nvPicPr>
            <p:cNvPr id="68" name="Picture 65">
              <a:extLst>
                <a:ext uri="{FF2B5EF4-FFF2-40B4-BE49-F238E27FC236}">
                  <a16:creationId xmlns:a16="http://schemas.microsoft.com/office/drawing/2014/main" id="{D3CF18D2-69B2-4652-922C-5B5B5E9FEB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164" r="-1"/>
            <a:stretch/>
          </p:blipFill>
          <p:spPr>
            <a:xfrm>
              <a:off x="6808375" y="1676401"/>
              <a:ext cx="4808318" cy="3479601"/>
            </a:xfrm>
            <a:prstGeom prst="rect">
              <a:avLst/>
            </a:prstGeom>
          </p:spPr>
        </p:pic>
      </p:grpSp>
      <p:pic>
        <p:nvPicPr>
          <p:cNvPr id="292" name="图片 291">
            <a:extLst>
              <a:ext uri="{FF2B5EF4-FFF2-40B4-BE49-F238E27FC236}">
                <a16:creationId xmlns:a16="http://schemas.microsoft.com/office/drawing/2014/main" id="{95C39961-2C5C-4656-8C29-C37EE71F0BE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" y="-383"/>
            <a:ext cx="1555148" cy="9128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693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  <a:alpha val="93000"/>
              </a:schemeClr>
            </a:gs>
            <a:gs pos="79000">
              <a:schemeClr val="accent1">
                <a:lumMod val="20000"/>
                <a:lumOff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2FC37D8-EB0B-422D-AEC4-A353705375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20236" cy="2966424"/>
          </a:xfrm>
          <a:prstGeom prst="rect">
            <a:avLst/>
          </a:prstGeom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id="{BD7A0285-B7B8-4CA9-815C-AB14C6B09A8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38713" b="23611"/>
          <a:stretch>
            <a:fillRect/>
          </a:stretch>
        </p:blipFill>
        <p:spPr>
          <a:xfrm>
            <a:off x="8429452" y="2168352"/>
            <a:ext cx="3762548" cy="4689648"/>
          </a:xfrm>
          <a:custGeom>
            <a:avLst/>
            <a:gdLst>
              <a:gd name="connsiteX0" fmla="*/ 0 w 3762548"/>
              <a:gd name="connsiteY0" fmla="*/ 0 h 4689648"/>
              <a:gd name="connsiteX1" fmla="*/ 3762548 w 3762548"/>
              <a:gd name="connsiteY1" fmla="*/ 0 h 4689648"/>
              <a:gd name="connsiteX2" fmla="*/ 3762548 w 3762548"/>
              <a:gd name="connsiteY2" fmla="*/ 4689648 h 4689648"/>
              <a:gd name="connsiteX3" fmla="*/ 0 w 3762548"/>
              <a:gd name="connsiteY3" fmla="*/ 4689648 h 4689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2548" h="4689648">
                <a:moveTo>
                  <a:pt x="0" y="0"/>
                </a:moveTo>
                <a:lnTo>
                  <a:pt x="3762548" y="0"/>
                </a:lnTo>
                <a:lnTo>
                  <a:pt x="3762548" y="4689648"/>
                </a:lnTo>
                <a:lnTo>
                  <a:pt x="0" y="4689648"/>
                </a:lnTo>
                <a:close/>
              </a:path>
            </a:pathLst>
          </a:custGeom>
        </p:spPr>
      </p:pic>
      <p:sp>
        <p:nvSpPr>
          <p:cNvPr id="95" name="矩形 94">
            <a:extLst>
              <a:ext uri="{FF2B5EF4-FFF2-40B4-BE49-F238E27FC236}">
                <a16:creationId xmlns:a16="http://schemas.microsoft.com/office/drawing/2014/main" id="{4BB31EE3-E39F-40FE-ABAA-0EBDB51A95D0}"/>
              </a:ext>
            </a:extLst>
          </p:cNvPr>
          <p:cNvSpPr/>
          <p:nvPr/>
        </p:nvSpPr>
        <p:spPr>
          <a:xfrm>
            <a:off x="698357" y="4396394"/>
            <a:ext cx="7141608" cy="85967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C12D44A-AEF5-4B90-86A1-6FE65FFD8DC7}"/>
              </a:ext>
            </a:extLst>
          </p:cNvPr>
          <p:cNvGrpSpPr/>
          <p:nvPr/>
        </p:nvGrpSpPr>
        <p:grpSpPr>
          <a:xfrm>
            <a:off x="2703345" y="4526151"/>
            <a:ext cx="1878764" cy="600164"/>
            <a:chOff x="2133828" y="4594379"/>
            <a:chExt cx="1878764" cy="60016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E1A8C89-93F1-4DF3-ABB7-F12E91811A31}"/>
                </a:ext>
              </a:extLst>
            </p:cNvPr>
            <p:cNvSpPr txBox="1"/>
            <p:nvPr/>
          </p:nvSpPr>
          <p:spPr>
            <a:xfrm>
              <a:off x="2133828" y="4667312"/>
              <a:ext cx="897682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整车</a:t>
              </a:r>
              <a:r>
                <a:rPr kumimoji="0" lang="zh-CN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基础件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algn="ctr"/>
              <a:r>
                <a:rPr kumimoji="0" lang="zh-CN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重要件</a:t>
              </a: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保修</a:t>
              </a:r>
              <a:endPara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BE38CF1-E6FD-4408-8408-10013E31E71D}"/>
                </a:ext>
              </a:extLst>
            </p:cNvPr>
            <p:cNvSpPr txBox="1"/>
            <p:nvPr/>
          </p:nvSpPr>
          <p:spPr>
            <a:xfrm>
              <a:off x="3089262" y="4594379"/>
              <a:ext cx="923330" cy="6001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kumimoji="0" lang="en-US" altLang="zh-CN" sz="39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个月</a:t>
              </a:r>
              <a:endPara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A592C84-1EF4-401E-8843-DB76898CE713}"/>
              </a:ext>
            </a:extLst>
          </p:cNvPr>
          <p:cNvGrpSpPr/>
          <p:nvPr/>
        </p:nvGrpSpPr>
        <p:grpSpPr>
          <a:xfrm>
            <a:off x="5267406" y="4526151"/>
            <a:ext cx="1570987" cy="600164"/>
            <a:chOff x="4650600" y="4594379"/>
            <a:chExt cx="1570987" cy="60016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F68E50D-26EB-49E7-9047-E19A34163D9E}"/>
                </a:ext>
              </a:extLst>
            </p:cNvPr>
            <p:cNvSpPr txBox="1"/>
            <p:nvPr/>
          </p:nvSpPr>
          <p:spPr>
            <a:xfrm>
              <a:off x="4650600" y="4667312"/>
              <a:ext cx="538609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kumimoji="0" lang="zh-CN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一般件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algn="r"/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保修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F8D2E07-BECD-44BF-82EB-6EC82A299492}"/>
                </a:ext>
              </a:extLst>
            </p:cNvPr>
            <p:cNvSpPr txBox="1"/>
            <p:nvPr/>
          </p:nvSpPr>
          <p:spPr>
            <a:xfrm>
              <a:off x="5246961" y="4594379"/>
              <a:ext cx="974626" cy="6001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kumimoji="0" lang="en-US" altLang="zh-CN" sz="39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36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个月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96B4A422-DD41-4078-A71D-73529FDAA4DF}"/>
              </a:ext>
            </a:extLst>
          </p:cNvPr>
          <p:cNvGrpSpPr/>
          <p:nvPr/>
        </p:nvGrpSpPr>
        <p:grpSpPr>
          <a:xfrm>
            <a:off x="1227660" y="4513250"/>
            <a:ext cx="692497" cy="625967"/>
            <a:chOff x="886235" y="4897522"/>
            <a:chExt cx="692497" cy="62596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53711CC-EDFE-41FB-8D56-930E0354B721}"/>
                </a:ext>
              </a:extLst>
            </p:cNvPr>
            <p:cNvSpPr txBox="1"/>
            <p:nvPr/>
          </p:nvSpPr>
          <p:spPr>
            <a:xfrm>
              <a:off x="886235" y="5246490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保修件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iconfont-10187-1799760">
              <a:extLst>
                <a:ext uri="{FF2B5EF4-FFF2-40B4-BE49-F238E27FC236}">
                  <a16:creationId xmlns:a16="http://schemas.microsoft.com/office/drawing/2014/main" id="{93C70DC9-55D0-471F-AF7F-CB1C806E7F49}"/>
                </a:ext>
              </a:extLst>
            </p:cNvPr>
            <p:cNvSpPr/>
            <p:nvPr/>
          </p:nvSpPr>
          <p:spPr>
            <a:xfrm>
              <a:off x="1068530" y="4897522"/>
              <a:ext cx="327906" cy="318488"/>
            </a:xfrm>
            <a:custGeom>
              <a:avLst/>
              <a:gdLst>
                <a:gd name="T0" fmla="*/ 1408 w 11168"/>
                <a:gd name="T1" fmla="*/ 224 h 10848"/>
                <a:gd name="T2" fmla="*/ 2400 w 11168"/>
                <a:gd name="T3" fmla="*/ 1824 h 10848"/>
                <a:gd name="T4" fmla="*/ 928 w 11168"/>
                <a:gd name="T5" fmla="*/ 1120 h 10848"/>
                <a:gd name="T6" fmla="*/ 416 w 11168"/>
                <a:gd name="T7" fmla="*/ 1216 h 10848"/>
                <a:gd name="T8" fmla="*/ 2400 w 11168"/>
                <a:gd name="T9" fmla="*/ 4448 h 10848"/>
                <a:gd name="T10" fmla="*/ 6688 w 11168"/>
                <a:gd name="T11" fmla="*/ 7872 h 10848"/>
                <a:gd name="T12" fmla="*/ 8768 w 11168"/>
                <a:gd name="T13" fmla="*/ 10848 h 10848"/>
                <a:gd name="T14" fmla="*/ 9856 w 11168"/>
                <a:gd name="T15" fmla="*/ 10112 h 10848"/>
                <a:gd name="T16" fmla="*/ 9152 w 11168"/>
                <a:gd name="T17" fmla="*/ 8640 h 10848"/>
                <a:gd name="T18" fmla="*/ 10464 w 11168"/>
                <a:gd name="T19" fmla="*/ 9824 h 10848"/>
                <a:gd name="T20" fmla="*/ 10336 w 11168"/>
                <a:gd name="T21" fmla="*/ 7040 h 10848"/>
                <a:gd name="T22" fmla="*/ 8000 w 11168"/>
                <a:gd name="T23" fmla="*/ 6528 h 10848"/>
                <a:gd name="T24" fmla="*/ 3936 w 11168"/>
                <a:gd name="T25" fmla="*/ 640 h 10848"/>
                <a:gd name="T26" fmla="*/ 1984 w 11168"/>
                <a:gd name="T27" fmla="*/ 2880 h 10848"/>
                <a:gd name="T28" fmla="*/ 2816 w 11168"/>
                <a:gd name="T29" fmla="*/ 2304 h 10848"/>
                <a:gd name="T30" fmla="*/ 2080 w 11168"/>
                <a:gd name="T31" fmla="*/ 672 h 10848"/>
                <a:gd name="T32" fmla="*/ 3488 w 11168"/>
                <a:gd name="T33" fmla="*/ 1120 h 10848"/>
                <a:gd name="T34" fmla="*/ 4032 w 11168"/>
                <a:gd name="T35" fmla="*/ 3456 h 10848"/>
                <a:gd name="T36" fmla="*/ 8032 w 11168"/>
                <a:gd name="T37" fmla="*/ 7200 h 10848"/>
                <a:gd name="T38" fmla="*/ 8800 w 11168"/>
                <a:gd name="T39" fmla="*/ 7072 h 10848"/>
                <a:gd name="T40" fmla="*/ 10368 w 11168"/>
                <a:gd name="T41" fmla="*/ 8960 h 10848"/>
                <a:gd name="T42" fmla="*/ 9184 w 11168"/>
                <a:gd name="T43" fmla="*/ 8032 h 10848"/>
                <a:gd name="T44" fmla="*/ 8352 w 11168"/>
                <a:gd name="T45" fmla="*/ 8608 h 10848"/>
                <a:gd name="T46" fmla="*/ 8352 w 11168"/>
                <a:gd name="T47" fmla="*/ 9504 h 10848"/>
                <a:gd name="T48" fmla="*/ 8800 w 11168"/>
                <a:gd name="T49" fmla="*/ 10272 h 10848"/>
                <a:gd name="T50" fmla="*/ 7296 w 11168"/>
                <a:gd name="T51" fmla="*/ 8128 h 10848"/>
                <a:gd name="T52" fmla="*/ 3584 w 11168"/>
                <a:gd name="T53" fmla="*/ 3904 h 10848"/>
                <a:gd name="T54" fmla="*/ 2912 w 11168"/>
                <a:gd name="T55" fmla="*/ 3744 h 10848"/>
                <a:gd name="T56" fmla="*/ 1248 w 11168"/>
                <a:gd name="T57" fmla="*/ 3360 h 10848"/>
                <a:gd name="T58" fmla="*/ 1536 w 11168"/>
                <a:gd name="T59" fmla="*/ 2688 h 10848"/>
                <a:gd name="T60" fmla="*/ 3392 w 11168"/>
                <a:gd name="T61" fmla="*/ 6080 h 10848"/>
                <a:gd name="T62" fmla="*/ 640 w 11168"/>
                <a:gd name="T63" fmla="*/ 8576 h 10848"/>
                <a:gd name="T64" fmla="*/ 1536 w 11168"/>
                <a:gd name="T65" fmla="*/ 10368 h 10848"/>
                <a:gd name="T66" fmla="*/ 2432 w 11168"/>
                <a:gd name="T67" fmla="*/ 10368 h 10848"/>
                <a:gd name="T68" fmla="*/ 4736 w 11168"/>
                <a:gd name="T69" fmla="*/ 7168 h 10848"/>
                <a:gd name="T70" fmla="*/ 3392 w 11168"/>
                <a:gd name="T71" fmla="*/ 6080 h 10848"/>
                <a:gd name="T72" fmla="*/ 1120 w 11168"/>
                <a:gd name="T73" fmla="*/ 9024 h 10848"/>
                <a:gd name="T74" fmla="*/ 4320 w 11168"/>
                <a:gd name="T75" fmla="*/ 7616 h 10848"/>
                <a:gd name="T76" fmla="*/ 9792 w 11168"/>
                <a:gd name="T77" fmla="*/ 768 h 10848"/>
                <a:gd name="T78" fmla="*/ 9120 w 11168"/>
                <a:gd name="T79" fmla="*/ 2336 h 10848"/>
                <a:gd name="T80" fmla="*/ 8672 w 11168"/>
                <a:gd name="T81" fmla="*/ 1888 h 10848"/>
                <a:gd name="T82" fmla="*/ 9792 w 11168"/>
                <a:gd name="T83" fmla="*/ 0 h 10848"/>
                <a:gd name="T84" fmla="*/ 8000 w 11168"/>
                <a:gd name="T85" fmla="*/ 1664 h 10848"/>
                <a:gd name="T86" fmla="*/ 8224 w 11168"/>
                <a:gd name="T87" fmla="*/ 2336 h 10848"/>
                <a:gd name="T88" fmla="*/ 6656 w 11168"/>
                <a:gd name="T89" fmla="*/ 4352 h 10848"/>
                <a:gd name="T90" fmla="*/ 7104 w 11168"/>
                <a:gd name="T91" fmla="*/ 4352 h 10848"/>
                <a:gd name="T92" fmla="*/ 8896 w 11168"/>
                <a:gd name="T93" fmla="*/ 3008 h 10848"/>
                <a:gd name="T94" fmla="*/ 9344 w 11168"/>
                <a:gd name="T95" fmla="*/ 3008 h 10848"/>
                <a:gd name="T96" fmla="*/ 10912 w 11168"/>
                <a:gd name="T97" fmla="*/ 992 h 10848"/>
                <a:gd name="T98" fmla="*/ 9792 w 11168"/>
                <a:gd name="T99" fmla="*/ 0 h 10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168" h="10848">
                  <a:moveTo>
                    <a:pt x="2400" y="0"/>
                  </a:moveTo>
                  <a:cubicBezTo>
                    <a:pt x="2048" y="0"/>
                    <a:pt x="1728" y="64"/>
                    <a:pt x="1408" y="224"/>
                  </a:cubicBezTo>
                  <a:cubicBezTo>
                    <a:pt x="1216" y="320"/>
                    <a:pt x="1152" y="576"/>
                    <a:pt x="1312" y="736"/>
                  </a:cubicBezTo>
                  <a:lnTo>
                    <a:pt x="2400" y="1824"/>
                  </a:lnTo>
                  <a:lnTo>
                    <a:pt x="2016" y="2208"/>
                  </a:lnTo>
                  <a:lnTo>
                    <a:pt x="928" y="1120"/>
                  </a:lnTo>
                  <a:cubicBezTo>
                    <a:pt x="864" y="1056"/>
                    <a:pt x="800" y="1024"/>
                    <a:pt x="704" y="1024"/>
                  </a:cubicBezTo>
                  <a:cubicBezTo>
                    <a:pt x="576" y="1024"/>
                    <a:pt x="480" y="1088"/>
                    <a:pt x="416" y="1216"/>
                  </a:cubicBezTo>
                  <a:cubicBezTo>
                    <a:pt x="0" y="2048"/>
                    <a:pt x="128" y="3104"/>
                    <a:pt x="832" y="3808"/>
                  </a:cubicBezTo>
                  <a:cubicBezTo>
                    <a:pt x="1280" y="4256"/>
                    <a:pt x="1824" y="4448"/>
                    <a:pt x="2400" y="4448"/>
                  </a:cubicBezTo>
                  <a:cubicBezTo>
                    <a:pt x="2656" y="4448"/>
                    <a:pt x="2912" y="4416"/>
                    <a:pt x="3136" y="4320"/>
                  </a:cubicBezTo>
                  <a:lnTo>
                    <a:pt x="6688" y="7872"/>
                  </a:lnTo>
                  <a:cubicBezTo>
                    <a:pt x="6400" y="8672"/>
                    <a:pt x="6592" y="9568"/>
                    <a:pt x="7200" y="10208"/>
                  </a:cubicBezTo>
                  <a:cubicBezTo>
                    <a:pt x="7648" y="10656"/>
                    <a:pt x="8192" y="10848"/>
                    <a:pt x="8768" y="10848"/>
                  </a:cubicBezTo>
                  <a:cubicBezTo>
                    <a:pt x="9120" y="10848"/>
                    <a:pt x="9440" y="10784"/>
                    <a:pt x="9760" y="10624"/>
                  </a:cubicBezTo>
                  <a:cubicBezTo>
                    <a:pt x="9952" y="10528"/>
                    <a:pt x="10016" y="10272"/>
                    <a:pt x="9856" y="10112"/>
                  </a:cubicBezTo>
                  <a:lnTo>
                    <a:pt x="8768" y="9024"/>
                  </a:lnTo>
                  <a:lnTo>
                    <a:pt x="9152" y="8640"/>
                  </a:lnTo>
                  <a:lnTo>
                    <a:pt x="10240" y="9728"/>
                  </a:lnTo>
                  <a:cubicBezTo>
                    <a:pt x="10304" y="9792"/>
                    <a:pt x="10368" y="9824"/>
                    <a:pt x="10464" y="9824"/>
                  </a:cubicBezTo>
                  <a:cubicBezTo>
                    <a:pt x="10592" y="9824"/>
                    <a:pt x="10688" y="9760"/>
                    <a:pt x="10752" y="9632"/>
                  </a:cubicBezTo>
                  <a:cubicBezTo>
                    <a:pt x="11168" y="8800"/>
                    <a:pt x="11040" y="7744"/>
                    <a:pt x="10336" y="7040"/>
                  </a:cubicBezTo>
                  <a:cubicBezTo>
                    <a:pt x="9888" y="6592"/>
                    <a:pt x="9344" y="6400"/>
                    <a:pt x="8768" y="6400"/>
                  </a:cubicBezTo>
                  <a:cubicBezTo>
                    <a:pt x="8512" y="6400"/>
                    <a:pt x="8256" y="6432"/>
                    <a:pt x="8000" y="6528"/>
                  </a:cubicBezTo>
                  <a:lnTo>
                    <a:pt x="4448" y="2976"/>
                  </a:lnTo>
                  <a:cubicBezTo>
                    <a:pt x="4736" y="2176"/>
                    <a:pt x="4544" y="1280"/>
                    <a:pt x="3936" y="640"/>
                  </a:cubicBezTo>
                  <a:cubicBezTo>
                    <a:pt x="3520" y="224"/>
                    <a:pt x="2976" y="0"/>
                    <a:pt x="2400" y="0"/>
                  </a:cubicBezTo>
                  <a:close/>
                  <a:moveTo>
                    <a:pt x="1984" y="2880"/>
                  </a:moveTo>
                  <a:cubicBezTo>
                    <a:pt x="2144" y="2880"/>
                    <a:pt x="2304" y="2816"/>
                    <a:pt x="2432" y="2688"/>
                  </a:cubicBezTo>
                  <a:lnTo>
                    <a:pt x="2816" y="2304"/>
                  </a:lnTo>
                  <a:cubicBezTo>
                    <a:pt x="3072" y="2048"/>
                    <a:pt x="3072" y="1664"/>
                    <a:pt x="2816" y="1408"/>
                  </a:cubicBezTo>
                  <a:lnTo>
                    <a:pt x="2080" y="672"/>
                  </a:lnTo>
                  <a:cubicBezTo>
                    <a:pt x="2176" y="672"/>
                    <a:pt x="2272" y="640"/>
                    <a:pt x="2368" y="640"/>
                  </a:cubicBezTo>
                  <a:cubicBezTo>
                    <a:pt x="2784" y="640"/>
                    <a:pt x="3200" y="800"/>
                    <a:pt x="3488" y="1120"/>
                  </a:cubicBezTo>
                  <a:cubicBezTo>
                    <a:pt x="3936" y="1568"/>
                    <a:pt x="4064" y="2208"/>
                    <a:pt x="3872" y="2784"/>
                  </a:cubicBezTo>
                  <a:cubicBezTo>
                    <a:pt x="3776" y="3008"/>
                    <a:pt x="3840" y="3264"/>
                    <a:pt x="4032" y="3456"/>
                  </a:cubicBezTo>
                  <a:lnTo>
                    <a:pt x="7584" y="7008"/>
                  </a:lnTo>
                  <a:cubicBezTo>
                    <a:pt x="7712" y="7136"/>
                    <a:pt x="7872" y="7200"/>
                    <a:pt x="8032" y="7200"/>
                  </a:cubicBezTo>
                  <a:cubicBezTo>
                    <a:pt x="8096" y="7200"/>
                    <a:pt x="8192" y="7200"/>
                    <a:pt x="8256" y="7168"/>
                  </a:cubicBezTo>
                  <a:cubicBezTo>
                    <a:pt x="8416" y="7104"/>
                    <a:pt x="8608" y="7072"/>
                    <a:pt x="8800" y="7072"/>
                  </a:cubicBezTo>
                  <a:cubicBezTo>
                    <a:pt x="9216" y="7072"/>
                    <a:pt x="9632" y="7232"/>
                    <a:pt x="9920" y="7552"/>
                  </a:cubicBezTo>
                  <a:cubicBezTo>
                    <a:pt x="10304" y="7936"/>
                    <a:pt x="10464" y="8448"/>
                    <a:pt x="10368" y="8960"/>
                  </a:cubicBezTo>
                  <a:lnTo>
                    <a:pt x="9632" y="8224"/>
                  </a:lnTo>
                  <a:cubicBezTo>
                    <a:pt x="9504" y="8096"/>
                    <a:pt x="9344" y="8032"/>
                    <a:pt x="9184" y="8032"/>
                  </a:cubicBezTo>
                  <a:cubicBezTo>
                    <a:pt x="9024" y="8032"/>
                    <a:pt x="8864" y="8096"/>
                    <a:pt x="8736" y="8224"/>
                  </a:cubicBezTo>
                  <a:lnTo>
                    <a:pt x="8352" y="8608"/>
                  </a:lnTo>
                  <a:cubicBezTo>
                    <a:pt x="8224" y="8736"/>
                    <a:pt x="8160" y="8896"/>
                    <a:pt x="8160" y="9056"/>
                  </a:cubicBezTo>
                  <a:cubicBezTo>
                    <a:pt x="8160" y="9216"/>
                    <a:pt x="8224" y="9376"/>
                    <a:pt x="8352" y="9504"/>
                  </a:cubicBezTo>
                  <a:lnTo>
                    <a:pt x="9088" y="10240"/>
                  </a:lnTo>
                  <a:cubicBezTo>
                    <a:pt x="8992" y="10240"/>
                    <a:pt x="8896" y="10272"/>
                    <a:pt x="8800" y="10272"/>
                  </a:cubicBezTo>
                  <a:cubicBezTo>
                    <a:pt x="8384" y="10272"/>
                    <a:pt x="7968" y="10112"/>
                    <a:pt x="7680" y="9792"/>
                  </a:cubicBezTo>
                  <a:cubicBezTo>
                    <a:pt x="7232" y="9344"/>
                    <a:pt x="7104" y="8704"/>
                    <a:pt x="7296" y="8128"/>
                  </a:cubicBezTo>
                  <a:cubicBezTo>
                    <a:pt x="7392" y="7904"/>
                    <a:pt x="7328" y="7648"/>
                    <a:pt x="7136" y="7456"/>
                  </a:cubicBezTo>
                  <a:lnTo>
                    <a:pt x="3584" y="3904"/>
                  </a:lnTo>
                  <a:cubicBezTo>
                    <a:pt x="3456" y="3776"/>
                    <a:pt x="3296" y="3712"/>
                    <a:pt x="3136" y="3712"/>
                  </a:cubicBezTo>
                  <a:cubicBezTo>
                    <a:pt x="3072" y="3712"/>
                    <a:pt x="3008" y="3712"/>
                    <a:pt x="2912" y="3744"/>
                  </a:cubicBezTo>
                  <a:cubicBezTo>
                    <a:pt x="2752" y="3808"/>
                    <a:pt x="2560" y="3840"/>
                    <a:pt x="2368" y="3840"/>
                  </a:cubicBezTo>
                  <a:cubicBezTo>
                    <a:pt x="1952" y="3840"/>
                    <a:pt x="1536" y="3680"/>
                    <a:pt x="1248" y="3360"/>
                  </a:cubicBezTo>
                  <a:cubicBezTo>
                    <a:pt x="864" y="2976"/>
                    <a:pt x="704" y="2464"/>
                    <a:pt x="800" y="1952"/>
                  </a:cubicBezTo>
                  <a:lnTo>
                    <a:pt x="1536" y="2688"/>
                  </a:lnTo>
                  <a:cubicBezTo>
                    <a:pt x="1664" y="2816"/>
                    <a:pt x="1824" y="2880"/>
                    <a:pt x="1984" y="2880"/>
                  </a:cubicBezTo>
                  <a:close/>
                  <a:moveTo>
                    <a:pt x="3392" y="6080"/>
                  </a:moveTo>
                  <a:cubicBezTo>
                    <a:pt x="3232" y="6080"/>
                    <a:pt x="3072" y="6144"/>
                    <a:pt x="2944" y="6272"/>
                  </a:cubicBezTo>
                  <a:lnTo>
                    <a:pt x="640" y="8576"/>
                  </a:lnTo>
                  <a:cubicBezTo>
                    <a:pt x="384" y="8832"/>
                    <a:pt x="384" y="9216"/>
                    <a:pt x="640" y="9472"/>
                  </a:cubicBezTo>
                  <a:lnTo>
                    <a:pt x="1536" y="10368"/>
                  </a:lnTo>
                  <a:cubicBezTo>
                    <a:pt x="1664" y="10496"/>
                    <a:pt x="1824" y="10560"/>
                    <a:pt x="1984" y="10560"/>
                  </a:cubicBezTo>
                  <a:cubicBezTo>
                    <a:pt x="2144" y="10560"/>
                    <a:pt x="2304" y="10496"/>
                    <a:pt x="2432" y="10368"/>
                  </a:cubicBezTo>
                  <a:lnTo>
                    <a:pt x="4736" y="8064"/>
                  </a:lnTo>
                  <a:cubicBezTo>
                    <a:pt x="4992" y="7808"/>
                    <a:pt x="4992" y="7424"/>
                    <a:pt x="4736" y="7168"/>
                  </a:cubicBezTo>
                  <a:lnTo>
                    <a:pt x="3840" y="6272"/>
                  </a:lnTo>
                  <a:cubicBezTo>
                    <a:pt x="3744" y="6144"/>
                    <a:pt x="3584" y="6080"/>
                    <a:pt x="3392" y="6080"/>
                  </a:cubicBezTo>
                  <a:close/>
                  <a:moveTo>
                    <a:pt x="2016" y="9920"/>
                  </a:moveTo>
                  <a:lnTo>
                    <a:pt x="1120" y="9024"/>
                  </a:lnTo>
                  <a:lnTo>
                    <a:pt x="3424" y="6720"/>
                  </a:lnTo>
                  <a:lnTo>
                    <a:pt x="4320" y="7616"/>
                  </a:lnTo>
                  <a:lnTo>
                    <a:pt x="2016" y="9920"/>
                  </a:lnTo>
                  <a:close/>
                  <a:moveTo>
                    <a:pt x="9792" y="768"/>
                  </a:moveTo>
                  <a:lnTo>
                    <a:pt x="10240" y="1216"/>
                  </a:lnTo>
                  <a:lnTo>
                    <a:pt x="9120" y="2336"/>
                  </a:lnTo>
                  <a:lnTo>
                    <a:pt x="8896" y="2112"/>
                  </a:lnTo>
                  <a:lnTo>
                    <a:pt x="8672" y="1888"/>
                  </a:lnTo>
                  <a:lnTo>
                    <a:pt x="9792" y="768"/>
                  </a:lnTo>
                  <a:moveTo>
                    <a:pt x="9792" y="0"/>
                  </a:moveTo>
                  <a:cubicBezTo>
                    <a:pt x="9696" y="0"/>
                    <a:pt x="9632" y="32"/>
                    <a:pt x="9568" y="96"/>
                  </a:cubicBezTo>
                  <a:lnTo>
                    <a:pt x="8000" y="1664"/>
                  </a:lnTo>
                  <a:cubicBezTo>
                    <a:pt x="7872" y="1792"/>
                    <a:pt x="7872" y="1984"/>
                    <a:pt x="8000" y="2112"/>
                  </a:cubicBezTo>
                  <a:lnTo>
                    <a:pt x="8224" y="2336"/>
                  </a:lnTo>
                  <a:lnTo>
                    <a:pt x="6656" y="3904"/>
                  </a:lnTo>
                  <a:cubicBezTo>
                    <a:pt x="6528" y="4032"/>
                    <a:pt x="6528" y="4224"/>
                    <a:pt x="6656" y="4352"/>
                  </a:cubicBezTo>
                  <a:cubicBezTo>
                    <a:pt x="6720" y="4416"/>
                    <a:pt x="6816" y="4448"/>
                    <a:pt x="6880" y="4448"/>
                  </a:cubicBezTo>
                  <a:cubicBezTo>
                    <a:pt x="6944" y="4448"/>
                    <a:pt x="7040" y="4416"/>
                    <a:pt x="7104" y="4352"/>
                  </a:cubicBezTo>
                  <a:lnTo>
                    <a:pt x="8672" y="2784"/>
                  </a:lnTo>
                  <a:lnTo>
                    <a:pt x="8896" y="3008"/>
                  </a:lnTo>
                  <a:cubicBezTo>
                    <a:pt x="8960" y="3072"/>
                    <a:pt x="9056" y="3104"/>
                    <a:pt x="9120" y="3104"/>
                  </a:cubicBezTo>
                  <a:cubicBezTo>
                    <a:pt x="9184" y="3104"/>
                    <a:pt x="9280" y="3072"/>
                    <a:pt x="9344" y="3008"/>
                  </a:cubicBezTo>
                  <a:lnTo>
                    <a:pt x="10912" y="1440"/>
                  </a:lnTo>
                  <a:cubicBezTo>
                    <a:pt x="11040" y="1312"/>
                    <a:pt x="11040" y="1120"/>
                    <a:pt x="10912" y="992"/>
                  </a:cubicBezTo>
                  <a:lnTo>
                    <a:pt x="10016" y="96"/>
                  </a:lnTo>
                  <a:cubicBezTo>
                    <a:pt x="9984" y="32"/>
                    <a:pt x="9888" y="0"/>
                    <a:pt x="9792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矩形 93">
            <a:extLst>
              <a:ext uri="{FF2B5EF4-FFF2-40B4-BE49-F238E27FC236}">
                <a16:creationId xmlns:a16="http://schemas.microsoft.com/office/drawing/2014/main" id="{17670C79-7E92-4936-ABE1-D67F98F19800}"/>
              </a:ext>
            </a:extLst>
          </p:cNvPr>
          <p:cNvSpPr/>
          <p:nvPr/>
        </p:nvSpPr>
        <p:spPr>
          <a:xfrm>
            <a:off x="698357" y="2862604"/>
            <a:ext cx="7141608" cy="13515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FF98F85-E356-4535-86A6-3692AA372047}"/>
              </a:ext>
            </a:extLst>
          </p:cNvPr>
          <p:cNvGrpSpPr/>
          <p:nvPr/>
        </p:nvGrpSpPr>
        <p:grpSpPr>
          <a:xfrm>
            <a:off x="2607092" y="2972358"/>
            <a:ext cx="1086240" cy="1132083"/>
            <a:chOff x="2254663" y="3133129"/>
            <a:chExt cx="1086240" cy="11320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FE16FE3-58C8-4CEE-87B2-F9BDBF00A64E}"/>
                </a:ext>
              </a:extLst>
            </p:cNvPr>
            <p:cNvSpPr txBox="1"/>
            <p:nvPr/>
          </p:nvSpPr>
          <p:spPr>
            <a:xfrm>
              <a:off x="2254663" y="3865102"/>
              <a:ext cx="1086240" cy="40011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发动机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机油和机滤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3CDDD2AD-BFB6-4EF6-915C-41D073EB21C7}"/>
                </a:ext>
              </a:extLst>
            </p:cNvPr>
            <p:cNvGrpSpPr/>
            <p:nvPr/>
          </p:nvGrpSpPr>
          <p:grpSpPr>
            <a:xfrm>
              <a:off x="2389040" y="3133129"/>
              <a:ext cx="817486" cy="615134"/>
              <a:chOff x="2243427" y="3411736"/>
              <a:chExt cx="1064622" cy="801097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6FD8D55-EED7-4B76-A95C-BBBA5E528BDF}"/>
                  </a:ext>
                </a:extLst>
              </p:cNvPr>
              <p:cNvSpPr/>
              <p:nvPr/>
            </p:nvSpPr>
            <p:spPr>
              <a:xfrm>
                <a:off x="2519315" y="3411736"/>
                <a:ext cx="788734" cy="788734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bg1"/>
                  </a:gs>
                </a:gsLst>
                <a:lin ang="81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1B03D102-598F-4587-9240-B61FEF55CE5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43427" y="3565315"/>
                <a:ext cx="959900" cy="647518"/>
              </a:xfrm>
              <a:prstGeom prst="rect">
                <a:avLst/>
              </a:prstGeom>
            </p:spPr>
          </p:pic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5770E178-DBCD-44AB-94DE-B1180955C4B8}"/>
              </a:ext>
            </a:extLst>
          </p:cNvPr>
          <p:cNvGrpSpPr/>
          <p:nvPr/>
        </p:nvGrpSpPr>
        <p:grpSpPr>
          <a:xfrm>
            <a:off x="4327113" y="2972357"/>
            <a:ext cx="1086238" cy="1132084"/>
            <a:chOff x="4001136" y="3133128"/>
            <a:chExt cx="1086238" cy="113208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2BDFB6B-D187-480C-8F19-2AE9561E2144}"/>
                </a:ext>
              </a:extLst>
            </p:cNvPr>
            <p:cNvSpPr txBox="1"/>
            <p:nvPr/>
          </p:nvSpPr>
          <p:spPr>
            <a:xfrm>
              <a:off x="4001136" y="3865102"/>
              <a:ext cx="1086238" cy="40011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变速箱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含缓速器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A873165A-DC9B-42A9-8B45-863BA71D41B3}"/>
                </a:ext>
              </a:extLst>
            </p:cNvPr>
            <p:cNvGrpSpPr/>
            <p:nvPr/>
          </p:nvGrpSpPr>
          <p:grpSpPr>
            <a:xfrm>
              <a:off x="4188175" y="3133128"/>
              <a:ext cx="747862" cy="656551"/>
              <a:chOff x="4085421" y="3303454"/>
              <a:chExt cx="973947" cy="855034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83994FD9-D0B3-45E8-98FB-5CB0B9633C8E}"/>
                  </a:ext>
                </a:extLst>
              </p:cNvPr>
              <p:cNvSpPr/>
              <p:nvPr/>
            </p:nvSpPr>
            <p:spPr>
              <a:xfrm>
                <a:off x="4270634" y="3303454"/>
                <a:ext cx="788734" cy="788734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bg1"/>
                  </a:gs>
                </a:gsLst>
                <a:lin ang="81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B49F870C-EF6D-42D9-8D02-295BAC82AE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085421" y="3452535"/>
                <a:ext cx="851037" cy="705953"/>
              </a:xfrm>
              <a:prstGeom prst="rect">
                <a:avLst/>
              </a:prstGeom>
            </p:spPr>
          </p:pic>
        </p:grp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A255FBED-8F83-458E-A7DE-E364F515C05C}"/>
              </a:ext>
            </a:extLst>
          </p:cNvPr>
          <p:cNvGrpSpPr/>
          <p:nvPr/>
        </p:nvGrpSpPr>
        <p:grpSpPr>
          <a:xfrm>
            <a:off x="6047133" y="2972358"/>
            <a:ext cx="849012" cy="1132083"/>
            <a:chOff x="5941255" y="3133129"/>
            <a:chExt cx="849012" cy="113208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CF6F41F-4FFB-4A6B-BD58-A192E22541E2}"/>
                </a:ext>
              </a:extLst>
            </p:cNvPr>
            <p:cNvSpPr txBox="1"/>
            <p:nvPr/>
          </p:nvSpPr>
          <p:spPr>
            <a:xfrm>
              <a:off x="5977296" y="3865102"/>
              <a:ext cx="776930" cy="40011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车桥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等总成件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122DCADD-99DB-4B39-9A82-4B021E304B49}"/>
                </a:ext>
              </a:extLst>
            </p:cNvPr>
            <p:cNvGrpSpPr/>
            <p:nvPr/>
          </p:nvGrpSpPr>
          <p:grpSpPr>
            <a:xfrm>
              <a:off x="5941255" y="3133129"/>
              <a:ext cx="849012" cy="605642"/>
              <a:chOff x="5812922" y="3388093"/>
              <a:chExt cx="1105678" cy="788734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D9A95D7-A6D2-476F-8E23-689A32C50FEF}"/>
                  </a:ext>
                </a:extLst>
              </p:cNvPr>
              <p:cNvSpPr/>
              <p:nvPr/>
            </p:nvSpPr>
            <p:spPr>
              <a:xfrm>
                <a:off x="6079182" y="3388093"/>
                <a:ext cx="788734" cy="788734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bg1"/>
                  </a:gs>
                </a:gsLst>
                <a:lin ang="81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id="{D59E71D2-6E39-467C-8E2F-3C88A3FD5F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812922" y="3650470"/>
                <a:ext cx="1105678" cy="446500"/>
              </a:xfrm>
              <a:prstGeom prst="rect">
                <a:avLst/>
              </a:prstGeom>
            </p:spPr>
          </p:pic>
        </p:grp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DCC3BC8-C6A5-4B43-81D6-D7383897335F}"/>
              </a:ext>
            </a:extLst>
          </p:cNvPr>
          <p:cNvGrpSpPr/>
          <p:nvPr/>
        </p:nvGrpSpPr>
        <p:grpSpPr>
          <a:xfrm>
            <a:off x="1227660" y="3220933"/>
            <a:ext cx="692497" cy="634933"/>
            <a:chOff x="886235" y="3859473"/>
            <a:chExt cx="692497" cy="63493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2F39D34-BB22-40CF-BB63-08ACF16003F2}"/>
                </a:ext>
              </a:extLst>
            </p:cNvPr>
            <p:cNvSpPr txBox="1"/>
            <p:nvPr/>
          </p:nvSpPr>
          <p:spPr>
            <a:xfrm>
              <a:off x="886235" y="4217407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保养件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iconfont-1119-838432">
              <a:extLst>
                <a:ext uri="{FF2B5EF4-FFF2-40B4-BE49-F238E27FC236}">
                  <a16:creationId xmlns:a16="http://schemas.microsoft.com/office/drawing/2014/main" id="{63BAE143-C274-4E56-94B2-2DC90FD200ED}"/>
                </a:ext>
              </a:extLst>
            </p:cNvPr>
            <p:cNvSpPr/>
            <p:nvPr/>
          </p:nvSpPr>
          <p:spPr>
            <a:xfrm>
              <a:off x="1068531" y="3859473"/>
              <a:ext cx="327904" cy="327454"/>
            </a:xfrm>
            <a:custGeom>
              <a:avLst/>
              <a:gdLst>
                <a:gd name="connsiteX0" fmla="*/ 48703 w 604869"/>
                <a:gd name="connsiteY0" fmla="*/ 438340 h 604040"/>
                <a:gd name="connsiteX1" fmla="*/ 48703 w 604869"/>
                <a:gd name="connsiteY1" fmla="*/ 477310 h 604040"/>
                <a:gd name="connsiteX2" fmla="*/ 78048 w 604869"/>
                <a:gd name="connsiteY2" fmla="*/ 477310 h 604040"/>
                <a:gd name="connsiteX3" fmla="*/ 97559 w 604869"/>
                <a:gd name="connsiteY3" fmla="*/ 457825 h 604040"/>
                <a:gd name="connsiteX4" fmla="*/ 78048 w 604869"/>
                <a:gd name="connsiteY4" fmla="*/ 438340 h 604040"/>
                <a:gd name="connsiteX5" fmla="*/ 516988 w 604869"/>
                <a:gd name="connsiteY5" fmla="*/ 418854 h 604040"/>
                <a:gd name="connsiteX6" fmla="*/ 516988 w 604869"/>
                <a:gd name="connsiteY6" fmla="*/ 457825 h 604040"/>
                <a:gd name="connsiteX7" fmla="*/ 536500 w 604869"/>
                <a:gd name="connsiteY7" fmla="*/ 457825 h 604040"/>
                <a:gd name="connsiteX8" fmla="*/ 536500 w 604869"/>
                <a:gd name="connsiteY8" fmla="*/ 418854 h 604040"/>
                <a:gd name="connsiteX9" fmla="*/ 526847 w 604869"/>
                <a:gd name="connsiteY9" fmla="*/ 331234 h 604040"/>
                <a:gd name="connsiteX10" fmla="*/ 517009 w 604869"/>
                <a:gd name="connsiteY10" fmla="*/ 340896 h 604040"/>
                <a:gd name="connsiteX11" fmla="*/ 526847 w 604869"/>
                <a:gd name="connsiteY11" fmla="*/ 350710 h 604040"/>
                <a:gd name="connsiteX12" fmla="*/ 536532 w 604869"/>
                <a:gd name="connsiteY12" fmla="*/ 340896 h 604040"/>
                <a:gd name="connsiteX13" fmla="*/ 526847 w 604869"/>
                <a:gd name="connsiteY13" fmla="*/ 331234 h 604040"/>
                <a:gd name="connsiteX14" fmla="*/ 39023 w 604869"/>
                <a:gd name="connsiteY14" fmla="*/ 331234 h 604040"/>
                <a:gd name="connsiteX15" fmla="*/ 214660 w 604869"/>
                <a:gd name="connsiteY15" fmla="*/ 331234 h 604040"/>
                <a:gd name="connsiteX16" fmla="*/ 214660 w 604869"/>
                <a:gd name="connsiteY16" fmla="*/ 350710 h 604040"/>
                <a:gd name="connsiteX17" fmla="*/ 39023 w 604869"/>
                <a:gd name="connsiteY17" fmla="*/ 350710 h 604040"/>
                <a:gd name="connsiteX18" fmla="*/ 526847 w 604869"/>
                <a:gd name="connsiteY18" fmla="*/ 311758 h 604040"/>
                <a:gd name="connsiteX19" fmla="*/ 556055 w 604869"/>
                <a:gd name="connsiteY19" fmla="*/ 340896 h 604040"/>
                <a:gd name="connsiteX20" fmla="*/ 526847 w 604869"/>
                <a:gd name="connsiteY20" fmla="*/ 370186 h 604040"/>
                <a:gd name="connsiteX21" fmla="*/ 497486 w 604869"/>
                <a:gd name="connsiteY21" fmla="*/ 340896 h 604040"/>
                <a:gd name="connsiteX22" fmla="*/ 526847 w 604869"/>
                <a:gd name="connsiteY22" fmla="*/ 311758 h 604040"/>
                <a:gd name="connsiteX23" fmla="*/ 165758 w 604869"/>
                <a:gd name="connsiteY23" fmla="*/ 243451 h 604040"/>
                <a:gd name="connsiteX24" fmla="*/ 204781 w 604869"/>
                <a:gd name="connsiteY24" fmla="*/ 243451 h 604040"/>
                <a:gd name="connsiteX25" fmla="*/ 204781 w 604869"/>
                <a:gd name="connsiteY25" fmla="*/ 262945 h 604040"/>
                <a:gd name="connsiteX26" fmla="*/ 195102 w 604869"/>
                <a:gd name="connsiteY26" fmla="*/ 262945 h 604040"/>
                <a:gd name="connsiteX27" fmla="*/ 195102 w 604869"/>
                <a:gd name="connsiteY27" fmla="*/ 311758 h 604040"/>
                <a:gd name="connsiteX28" fmla="*/ 175591 w 604869"/>
                <a:gd name="connsiteY28" fmla="*/ 311758 h 604040"/>
                <a:gd name="connsiteX29" fmla="*/ 175591 w 604869"/>
                <a:gd name="connsiteY29" fmla="*/ 262945 h 604040"/>
                <a:gd name="connsiteX30" fmla="*/ 165758 w 604869"/>
                <a:gd name="connsiteY30" fmla="*/ 262945 h 604040"/>
                <a:gd name="connsiteX31" fmla="*/ 107259 w 604869"/>
                <a:gd name="connsiteY31" fmla="*/ 243451 h 604040"/>
                <a:gd name="connsiteX32" fmla="*/ 146282 w 604869"/>
                <a:gd name="connsiteY32" fmla="*/ 243451 h 604040"/>
                <a:gd name="connsiteX33" fmla="*/ 146282 w 604869"/>
                <a:gd name="connsiteY33" fmla="*/ 262945 h 604040"/>
                <a:gd name="connsiteX34" fmla="*/ 136603 w 604869"/>
                <a:gd name="connsiteY34" fmla="*/ 262945 h 604040"/>
                <a:gd name="connsiteX35" fmla="*/ 136603 w 604869"/>
                <a:gd name="connsiteY35" fmla="*/ 311758 h 604040"/>
                <a:gd name="connsiteX36" fmla="*/ 117092 w 604869"/>
                <a:gd name="connsiteY36" fmla="*/ 311758 h 604040"/>
                <a:gd name="connsiteX37" fmla="*/ 117092 w 604869"/>
                <a:gd name="connsiteY37" fmla="*/ 262945 h 604040"/>
                <a:gd name="connsiteX38" fmla="*/ 107259 w 604869"/>
                <a:gd name="connsiteY38" fmla="*/ 262945 h 604040"/>
                <a:gd name="connsiteX39" fmla="*/ 48690 w 604869"/>
                <a:gd name="connsiteY39" fmla="*/ 243451 h 604040"/>
                <a:gd name="connsiteX40" fmla="*/ 87713 w 604869"/>
                <a:gd name="connsiteY40" fmla="*/ 243451 h 604040"/>
                <a:gd name="connsiteX41" fmla="*/ 87713 w 604869"/>
                <a:gd name="connsiteY41" fmla="*/ 262945 h 604040"/>
                <a:gd name="connsiteX42" fmla="*/ 78034 w 604869"/>
                <a:gd name="connsiteY42" fmla="*/ 262945 h 604040"/>
                <a:gd name="connsiteX43" fmla="*/ 78034 w 604869"/>
                <a:gd name="connsiteY43" fmla="*/ 311758 h 604040"/>
                <a:gd name="connsiteX44" fmla="*/ 58523 w 604869"/>
                <a:gd name="connsiteY44" fmla="*/ 311758 h 604040"/>
                <a:gd name="connsiteX45" fmla="*/ 58523 w 604869"/>
                <a:gd name="connsiteY45" fmla="*/ 262945 h 604040"/>
                <a:gd name="connsiteX46" fmla="*/ 48690 w 604869"/>
                <a:gd name="connsiteY46" fmla="*/ 262945 h 604040"/>
                <a:gd name="connsiteX47" fmla="*/ 29194 w 604869"/>
                <a:gd name="connsiteY47" fmla="*/ 223982 h 604040"/>
                <a:gd name="connsiteX48" fmla="*/ 19514 w 604869"/>
                <a:gd name="connsiteY48" fmla="*/ 233800 h 604040"/>
                <a:gd name="connsiteX49" fmla="*/ 19514 w 604869"/>
                <a:gd name="connsiteY49" fmla="*/ 360362 h 604040"/>
                <a:gd name="connsiteX50" fmla="*/ 29194 w 604869"/>
                <a:gd name="connsiteY50" fmla="*/ 370180 h 604040"/>
                <a:gd name="connsiteX51" fmla="*/ 224335 w 604869"/>
                <a:gd name="connsiteY51" fmla="*/ 370180 h 604040"/>
                <a:gd name="connsiteX52" fmla="*/ 234169 w 604869"/>
                <a:gd name="connsiteY52" fmla="*/ 360362 h 604040"/>
                <a:gd name="connsiteX53" fmla="*/ 234169 w 604869"/>
                <a:gd name="connsiteY53" fmla="*/ 233800 h 604040"/>
                <a:gd name="connsiteX54" fmla="*/ 224335 w 604869"/>
                <a:gd name="connsiteY54" fmla="*/ 223982 h 604040"/>
                <a:gd name="connsiteX55" fmla="*/ 403912 w 604869"/>
                <a:gd name="connsiteY55" fmla="*/ 214337 h 604040"/>
                <a:gd name="connsiteX56" fmla="*/ 419429 w 604869"/>
                <a:gd name="connsiteY56" fmla="*/ 229833 h 604040"/>
                <a:gd name="connsiteX57" fmla="*/ 419429 w 604869"/>
                <a:gd name="connsiteY57" fmla="*/ 262973 h 604040"/>
                <a:gd name="connsiteX58" fmla="*/ 429262 w 604869"/>
                <a:gd name="connsiteY58" fmla="*/ 272792 h 604040"/>
                <a:gd name="connsiteX59" fmla="*/ 448774 w 604869"/>
                <a:gd name="connsiteY59" fmla="*/ 272792 h 604040"/>
                <a:gd name="connsiteX60" fmla="*/ 448774 w 604869"/>
                <a:gd name="connsiteY60" fmla="*/ 224002 h 604040"/>
                <a:gd name="connsiteX61" fmla="*/ 438941 w 604869"/>
                <a:gd name="connsiteY61" fmla="*/ 214337 h 604040"/>
                <a:gd name="connsiteX62" fmla="*/ 29194 w 604869"/>
                <a:gd name="connsiteY62" fmla="*/ 204499 h 604040"/>
                <a:gd name="connsiteX63" fmla="*/ 224335 w 604869"/>
                <a:gd name="connsiteY63" fmla="*/ 204499 h 604040"/>
                <a:gd name="connsiteX64" fmla="*/ 253683 w 604869"/>
                <a:gd name="connsiteY64" fmla="*/ 233800 h 604040"/>
                <a:gd name="connsiteX65" fmla="*/ 253683 w 604869"/>
                <a:gd name="connsiteY65" fmla="*/ 360362 h 604040"/>
                <a:gd name="connsiteX66" fmla="*/ 224335 w 604869"/>
                <a:gd name="connsiteY66" fmla="*/ 389663 h 604040"/>
                <a:gd name="connsiteX67" fmla="*/ 29194 w 604869"/>
                <a:gd name="connsiteY67" fmla="*/ 389663 h 604040"/>
                <a:gd name="connsiteX68" fmla="*/ 0 w 604869"/>
                <a:gd name="connsiteY68" fmla="*/ 360362 h 604040"/>
                <a:gd name="connsiteX69" fmla="*/ 0 w 604869"/>
                <a:gd name="connsiteY69" fmla="*/ 233800 h 604040"/>
                <a:gd name="connsiteX70" fmla="*/ 29194 w 604869"/>
                <a:gd name="connsiteY70" fmla="*/ 204499 h 604040"/>
                <a:gd name="connsiteX71" fmla="*/ 302373 w 604869"/>
                <a:gd name="connsiteY71" fmla="*/ 155879 h 604040"/>
                <a:gd name="connsiteX72" fmla="*/ 341396 w 604869"/>
                <a:gd name="connsiteY72" fmla="*/ 155879 h 604040"/>
                <a:gd name="connsiteX73" fmla="*/ 341396 w 604869"/>
                <a:gd name="connsiteY73" fmla="*/ 175355 h 604040"/>
                <a:gd name="connsiteX74" fmla="*/ 302373 w 604869"/>
                <a:gd name="connsiteY74" fmla="*/ 175355 h 604040"/>
                <a:gd name="connsiteX75" fmla="*/ 302373 w 604869"/>
                <a:gd name="connsiteY75" fmla="*/ 126594 h 604040"/>
                <a:gd name="connsiteX76" fmla="*/ 341396 w 604869"/>
                <a:gd name="connsiteY76" fmla="*/ 126594 h 604040"/>
                <a:gd name="connsiteX77" fmla="*/ 341396 w 604869"/>
                <a:gd name="connsiteY77" fmla="*/ 146070 h 604040"/>
                <a:gd name="connsiteX78" fmla="*/ 302373 w 604869"/>
                <a:gd name="connsiteY78" fmla="*/ 146070 h 604040"/>
                <a:gd name="connsiteX79" fmla="*/ 302373 w 604869"/>
                <a:gd name="connsiteY79" fmla="*/ 97451 h 604040"/>
                <a:gd name="connsiteX80" fmla="*/ 341396 w 604869"/>
                <a:gd name="connsiteY80" fmla="*/ 97451 h 604040"/>
                <a:gd name="connsiteX81" fmla="*/ 341396 w 604869"/>
                <a:gd name="connsiteY81" fmla="*/ 116927 h 604040"/>
                <a:gd name="connsiteX82" fmla="*/ 302373 w 604869"/>
                <a:gd name="connsiteY82" fmla="*/ 116927 h 604040"/>
                <a:gd name="connsiteX83" fmla="*/ 302373 w 604869"/>
                <a:gd name="connsiteY83" fmla="*/ 68096 h 604040"/>
                <a:gd name="connsiteX84" fmla="*/ 341396 w 604869"/>
                <a:gd name="connsiteY84" fmla="*/ 68096 h 604040"/>
                <a:gd name="connsiteX85" fmla="*/ 341396 w 604869"/>
                <a:gd name="connsiteY85" fmla="*/ 87572 h 604040"/>
                <a:gd name="connsiteX86" fmla="*/ 302373 w 604869"/>
                <a:gd name="connsiteY86" fmla="*/ 87572 h 604040"/>
                <a:gd name="connsiteX87" fmla="*/ 129823 w 604869"/>
                <a:gd name="connsiteY87" fmla="*/ 38970 h 604040"/>
                <a:gd name="connsiteX88" fmla="*/ 107239 w 604869"/>
                <a:gd name="connsiteY88" fmla="*/ 53852 h 604040"/>
                <a:gd name="connsiteX89" fmla="*/ 107239 w 604869"/>
                <a:gd name="connsiteY89" fmla="*/ 82390 h 604040"/>
                <a:gd name="connsiteX90" fmla="*/ 129823 w 604869"/>
                <a:gd name="connsiteY90" fmla="*/ 97426 h 604040"/>
                <a:gd name="connsiteX91" fmla="*/ 146262 w 604869"/>
                <a:gd name="connsiteY91" fmla="*/ 97426 h 604040"/>
                <a:gd name="connsiteX92" fmla="*/ 146262 w 604869"/>
                <a:gd name="connsiteY92" fmla="*/ 77940 h 604040"/>
                <a:gd name="connsiteX93" fmla="*/ 126750 w 604869"/>
                <a:gd name="connsiteY93" fmla="*/ 77940 h 604040"/>
                <a:gd name="connsiteX94" fmla="*/ 126750 w 604869"/>
                <a:gd name="connsiteY94" fmla="*/ 58455 h 604040"/>
                <a:gd name="connsiteX95" fmla="*/ 146262 w 604869"/>
                <a:gd name="connsiteY95" fmla="*/ 58455 h 604040"/>
                <a:gd name="connsiteX96" fmla="*/ 146262 w 604869"/>
                <a:gd name="connsiteY96" fmla="*/ 38970 h 604040"/>
                <a:gd name="connsiteX97" fmla="*/ 165774 w 604869"/>
                <a:gd name="connsiteY97" fmla="*/ 29151 h 604040"/>
                <a:gd name="connsiteX98" fmla="*/ 165774 w 604869"/>
                <a:gd name="connsiteY98" fmla="*/ 107091 h 604040"/>
                <a:gd name="connsiteX99" fmla="*/ 185286 w 604869"/>
                <a:gd name="connsiteY99" fmla="*/ 107091 h 604040"/>
                <a:gd name="connsiteX100" fmla="*/ 185286 w 604869"/>
                <a:gd name="connsiteY100" fmla="*/ 29151 h 604040"/>
                <a:gd name="connsiteX101" fmla="*/ 204798 w 604869"/>
                <a:gd name="connsiteY101" fmla="*/ 19485 h 604040"/>
                <a:gd name="connsiteX102" fmla="*/ 204798 w 604869"/>
                <a:gd name="connsiteY102" fmla="*/ 121667 h 604040"/>
                <a:gd name="connsiteX103" fmla="*/ 302972 w 604869"/>
                <a:gd name="connsiteY103" fmla="*/ 193010 h 604040"/>
                <a:gd name="connsiteX104" fmla="*/ 308810 w 604869"/>
                <a:gd name="connsiteY104" fmla="*/ 194851 h 604040"/>
                <a:gd name="connsiteX105" fmla="*/ 438941 w 604869"/>
                <a:gd name="connsiteY105" fmla="*/ 194851 h 604040"/>
                <a:gd name="connsiteX106" fmla="*/ 468285 w 604869"/>
                <a:gd name="connsiteY106" fmla="*/ 224002 h 604040"/>
                <a:gd name="connsiteX107" fmla="*/ 468285 w 604869"/>
                <a:gd name="connsiteY107" fmla="*/ 331708 h 604040"/>
                <a:gd name="connsiteX108" fmla="*/ 446008 w 604869"/>
                <a:gd name="connsiteY108" fmla="*/ 370679 h 604040"/>
                <a:gd name="connsiteX109" fmla="*/ 440170 w 604869"/>
                <a:gd name="connsiteY109" fmla="*/ 389857 h 604040"/>
                <a:gd name="connsiteX110" fmla="*/ 455534 w 604869"/>
                <a:gd name="connsiteY110" fmla="*/ 399369 h 604040"/>
                <a:gd name="connsiteX111" fmla="*/ 497476 w 604869"/>
                <a:gd name="connsiteY111" fmla="*/ 399369 h 604040"/>
                <a:gd name="connsiteX112" fmla="*/ 556012 w 604869"/>
                <a:gd name="connsiteY112" fmla="*/ 399369 h 604040"/>
                <a:gd name="connsiteX113" fmla="*/ 556166 w 604869"/>
                <a:gd name="connsiteY113" fmla="*/ 399369 h 604040"/>
                <a:gd name="connsiteX114" fmla="*/ 585357 w 604869"/>
                <a:gd name="connsiteY114" fmla="*/ 370218 h 604040"/>
                <a:gd name="connsiteX115" fmla="*/ 585357 w 604869"/>
                <a:gd name="connsiteY115" fmla="*/ 262666 h 604040"/>
                <a:gd name="connsiteX116" fmla="*/ 570915 w 604869"/>
                <a:gd name="connsiteY116" fmla="*/ 207432 h 604040"/>
                <a:gd name="connsiteX117" fmla="*/ 556012 w 604869"/>
                <a:gd name="connsiteY117" fmla="*/ 141459 h 604040"/>
                <a:gd name="connsiteX118" fmla="*/ 556012 w 604869"/>
                <a:gd name="connsiteY118" fmla="*/ 86839 h 604040"/>
                <a:gd name="connsiteX119" fmla="*/ 573527 w 604869"/>
                <a:gd name="connsiteY119" fmla="*/ 58148 h 604040"/>
                <a:gd name="connsiteX120" fmla="*/ 584589 w 604869"/>
                <a:gd name="connsiteY120" fmla="*/ 34214 h 604040"/>
                <a:gd name="connsiteX121" fmla="*/ 563694 w 604869"/>
                <a:gd name="connsiteY121" fmla="*/ 19485 h 604040"/>
                <a:gd name="connsiteX122" fmla="*/ 204798 w 604869"/>
                <a:gd name="connsiteY122" fmla="*/ 0 h 604040"/>
                <a:gd name="connsiteX123" fmla="*/ 563694 w 604869"/>
                <a:gd name="connsiteY123" fmla="*/ 0 h 604040"/>
                <a:gd name="connsiteX124" fmla="*/ 603332 w 604869"/>
                <a:gd name="connsiteY124" fmla="*/ 29151 h 604040"/>
                <a:gd name="connsiteX125" fmla="*/ 581670 w 604869"/>
                <a:gd name="connsiteY125" fmla="*/ 75946 h 604040"/>
                <a:gd name="connsiteX126" fmla="*/ 575524 w 604869"/>
                <a:gd name="connsiteY126" fmla="*/ 86839 h 604040"/>
                <a:gd name="connsiteX127" fmla="*/ 575524 w 604869"/>
                <a:gd name="connsiteY127" fmla="*/ 141459 h 604040"/>
                <a:gd name="connsiteX128" fmla="*/ 588430 w 604869"/>
                <a:gd name="connsiteY128" fmla="*/ 198687 h 604040"/>
                <a:gd name="connsiteX129" fmla="*/ 604869 w 604869"/>
                <a:gd name="connsiteY129" fmla="*/ 262666 h 604040"/>
                <a:gd name="connsiteX130" fmla="*/ 604869 w 604869"/>
                <a:gd name="connsiteY130" fmla="*/ 370218 h 604040"/>
                <a:gd name="connsiteX131" fmla="*/ 556166 w 604869"/>
                <a:gd name="connsiteY131" fmla="*/ 418854 h 604040"/>
                <a:gd name="connsiteX132" fmla="*/ 556012 w 604869"/>
                <a:gd name="connsiteY132" fmla="*/ 418854 h 604040"/>
                <a:gd name="connsiteX133" fmla="*/ 556012 w 604869"/>
                <a:gd name="connsiteY133" fmla="*/ 477310 h 604040"/>
                <a:gd name="connsiteX134" fmla="*/ 536500 w 604869"/>
                <a:gd name="connsiteY134" fmla="*/ 477310 h 604040"/>
                <a:gd name="connsiteX135" fmla="*/ 536500 w 604869"/>
                <a:gd name="connsiteY135" fmla="*/ 560160 h 604040"/>
                <a:gd name="connsiteX136" fmla="*/ 492560 w 604869"/>
                <a:gd name="connsiteY136" fmla="*/ 604040 h 604040"/>
                <a:gd name="connsiteX137" fmla="*/ 43940 w 604869"/>
                <a:gd name="connsiteY137" fmla="*/ 604040 h 604040"/>
                <a:gd name="connsiteX138" fmla="*/ 0 w 604869"/>
                <a:gd name="connsiteY138" fmla="*/ 560160 h 604040"/>
                <a:gd name="connsiteX139" fmla="*/ 43940 w 604869"/>
                <a:gd name="connsiteY139" fmla="*/ 516280 h 604040"/>
                <a:gd name="connsiteX140" fmla="*/ 385322 w 604869"/>
                <a:gd name="connsiteY140" fmla="*/ 516280 h 604040"/>
                <a:gd name="connsiteX141" fmla="*/ 409750 w 604869"/>
                <a:gd name="connsiteY141" fmla="*/ 491885 h 604040"/>
                <a:gd name="connsiteX142" fmla="*/ 385322 w 604869"/>
                <a:gd name="connsiteY142" fmla="*/ 467644 h 604040"/>
                <a:gd name="connsiteX143" fmla="*/ 115689 w 604869"/>
                <a:gd name="connsiteY143" fmla="*/ 467644 h 604040"/>
                <a:gd name="connsiteX144" fmla="*/ 78048 w 604869"/>
                <a:gd name="connsiteY144" fmla="*/ 496795 h 604040"/>
                <a:gd name="connsiteX145" fmla="*/ 29191 w 604869"/>
                <a:gd name="connsiteY145" fmla="*/ 496795 h 604040"/>
                <a:gd name="connsiteX146" fmla="*/ 29191 w 604869"/>
                <a:gd name="connsiteY146" fmla="*/ 487129 h 604040"/>
                <a:gd name="connsiteX147" fmla="*/ 0 w 604869"/>
                <a:gd name="connsiteY147" fmla="*/ 487129 h 604040"/>
                <a:gd name="connsiteX148" fmla="*/ 0 w 604869"/>
                <a:gd name="connsiteY148" fmla="*/ 467644 h 604040"/>
                <a:gd name="connsiteX149" fmla="*/ 29191 w 604869"/>
                <a:gd name="connsiteY149" fmla="*/ 467644 h 604040"/>
                <a:gd name="connsiteX150" fmla="*/ 29191 w 604869"/>
                <a:gd name="connsiteY150" fmla="*/ 448159 h 604040"/>
                <a:gd name="connsiteX151" fmla="*/ 0 w 604869"/>
                <a:gd name="connsiteY151" fmla="*/ 448159 h 604040"/>
                <a:gd name="connsiteX152" fmla="*/ 0 w 604869"/>
                <a:gd name="connsiteY152" fmla="*/ 428674 h 604040"/>
                <a:gd name="connsiteX153" fmla="*/ 29191 w 604869"/>
                <a:gd name="connsiteY153" fmla="*/ 428674 h 604040"/>
                <a:gd name="connsiteX154" fmla="*/ 29191 w 604869"/>
                <a:gd name="connsiteY154" fmla="*/ 418854 h 604040"/>
                <a:gd name="connsiteX155" fmla="*/ 78048 w 604869"/>
                <a:gd name="connsiteY155" fmla="*/ 418854 h 604040"/>
                <a:gd name="connsiteX156" fmla="*/ 115689 w 604869"/>
                <a:gd name="connsiteY156" fmla="*/ 448159 h 604040"/>
                <a:gd name="connsiteX157" fmla="*/ 385322 w 604869"/>
                <a:gd name="connsiteY157" fmla="*/ 448159 h 604040"/>
                <a:gd name="connsiteX158" fmla="*/ 429262 w 604869"/>
                <a:gd name="connsiteY158" fmla="*/ 491885 h 604040"/>
                <a:gd name="connsiteX159" fmla="*/ 385322 w 604869"/>
                <a:gd name="connsiteY159" fmla="*/ 535765 h 604040"/>
                <a:gd name="connsiteX160" fmla="*/ 43940 w 604869"/>
                <a:gd name="connsiteY160" fmla="*/ 535765 h 604040"/>
                <a:gd name="connsiteX161" fmla="*/ 19512 w 604869"/>
                <a:gd name="connsiteY161" fmla="*/ 560160 h 604040"/>
                <a:gd name="connsiteX162" fmla="*/ 43940 w 604869"/>
                <a:gd name="connsiteY162" fmla="*/ 584555 h 604040"/>
                <a:gd name="connsiteX163" fmla="*/ 492560 w 604869"/>
                <a:gd name="connsiteY163" fmla="*/ 584555 h 604040"/>
                <a:gd name="connsiteX164" fmla="*/ 516988 w 604869"/>
                <a:gd name="connsiteY164" fmla="*/ 560160 h 604040"/>
                <a:gd name="connsiteX165" fmla="*/ 516988 w 604869"/>
                <a:gd name="connsiteY165" fmla="*/ 477310 h 604040"/>
                <a:gd name="connsiteX166" fmla="*/ 497476 w 604869"/>
                <a:gd name="connsiteY166" fmla="*/ 477310 h 604040"/>
                <a:gd name="connsiteX167" fmla="*/ 497476 w 604869"/>
                <a:gd name="connsiteY167" fmla="*/ 418854 h 604040"/>
                <a:gd name="connsiteX168" fmla="*/ 455534 w 604869"/>
                <a:gd name="connsiteY168" fmla="*/ 418854 h 604040"/>
                <a:gd name="connsiteX169" fmla="*/ 422041 w 604869"/>
                <a:gd name="connsiteY169" fmla="*/ 397221 h 604040"/>
                <a:gd name="connsiteX170" fmla="*/ 435100 w 604869"/>
                <a:gd name="connsiteY170" fmla="*/ 354569 h 604040"/>
                <a:gd name="connsiteX171" fmla="*/ 448774 w 604869"/>
                <a:gd name="connsiteY171" fmla="*/ 331708 h 604040"/>
                <a:gd name="connsiteX172" fmla="*/ 448774 w 604869"/>
                <a:gd name="connsiteY172" fmla="*/ 292277 h 604040"/>
                <a:gd name="connsiteX173" fmla="*/ 429262 w 604869"/>
                <a:gd name="connsiteY173" fmla="*/ 292277 h 604040"/>
                <a:gd name="connsiteX174" fmla="*/ 399917 w 604869"/>
                <a:gd name="connsiteY174" fmla="*/ 262973 h 604040"/>
                <a:gd name="connsiteX175" fmla="*/ 399917 w 604869"/>
                <a:gd name="connsiteY175" fmla="*/ 237811 h 604040"/>
                <a:gd name="connsiteX176" fmla="*/ 380405 w 604869"/>
                <a:gd name="connsiteY176" fmla="*/ 218326 h 604040"/>
                <a:gd name="connsiteX177" fmla="*/ 380405 w 604869"/>
                <a:gd name="connsiteY177" fmla="*/ 214337 h 604040"/>
                <a:gd name="connsiteX178" fmla="*/ 308810 w 604869"/>
                <a:gd name="connsiteY178" fmla="*/ 214337 h 604040"/>
                <a:gd name="connsiteX179" fmla="*/ 291449 w 604869"/>
                <a:gd name="connsiteY179" fmla="*/ 208660 h 604040"/>
                <a:gd name="connsiteX180" fmla="*/ 193429 w 604869"/>
                <a:gd name="connsiteY180" fmla="*/ 137470 h 604040"/>
                <a:gd name="connsiteX181" fmla="*/ 186054 w 604869"/>
                <a:gd name="connsiteY181" fmla="*/ 126577 h 604040"/>
                <a:gd name="connsiteX182" fmla="*/ 146262 w 604869"/>
                <a:gd name="connsiteY182" fmla="*/ 126577 h 604040"/>
                <a:gd name="connsiteX183" fmla="*/ 146262 w 604869"/>
                <a:gd name="connsiteY183" fmla="*/ 116911 h 604040"/>
                <a:gd name="connsiteX184" fmla="*/ 123831 w 604869"/>
                <a:gd name="connsiteY184" fmla="*/ 116911 h 604040"/>
                <a:gd name="connsiteX185" fmla="*/ 87727 w 604869"/>
                <a:gd name="connsiteY185" fmla="*/ 92823 h 604040"/>
                <a:gd name="connsiteX186" fmla="*/ 87727 w 604869"/>
                <a:gd name="connsiteY186" fmla="*/ 77940 h 604040"/>
                <a:gd name="connsiteX187" fmla="*/ 9679 w 604869"/>
                <a:gd name="connsiteY187" fmla="*/ 77940 h 604040"/>
                <a:gd name="connsiteX188" fmla="*/ 9679 w 604869"/>
                <a:gd name="connsiteY188" fmla="*/ 58455 h 604040"/>
                <a:gd name="connsiteX189" fmla="*/ 87727 w 604869"/>
                <a:gd name="connsiteY189" fmla="*/ 58455 h 604040"/>
                <a:gd name="connsiteX190" fmla="*/ 87727 w 604869"/>
                <a:gd name="connsiteY190" fmla="*/ 43573 h 604040"/>
                <a:gd name="connsiteX191" fmla="*/ 123831 w 604869"/>
                <a:gd name="connsiteY191" fmla="*/ 19485 h 604040"/>
                <a:gd name="connsiteX192" fmla="*/ 146262 w 604869"/>
                <a:gd name="connsiteY192" fmla="*/ 19485 h 604040"/>
                <a:gd name="connsiteX193" fmla="*/ 146262 w 604869"/>
                <a:gd name="connsiteY193" fmla="*/ 9666 h 604040"/>
                <a:gd name="connsiteX194" fmla="*/ 188052 w 604869"/>
                <a:gd name="connsiteY194" fmla="*/ 9666 h 604040"/>
                <a:gd name="connsiteX195" fmla="*/ 204798 w 604869"/>
                <a:gd name="connsiteY195" fmla="*/ 0 h 604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604869" h="604040">
                  <a:moveTo>
                    <a:pt x="48703" y="438340"/>
                  </a:moveTo>
                  <a:lnTo>
                    <a:pt x="48703" y="477310"/>
                  </a:lnTo>
                  <a:lnTo>
                    <a:pt x="78048" y="477310"/>
                  </a:lnTo>
                  <a:cubicBezTo>
                    <a:pt x="88802" y="477310"/>
                    <a:pt x="97559" y="468565"/>
                    <a:pt x="97559" y="457825"/>
                  </a:cubicBezTo>
                  <a:cubicBezTo>
                    <a:pt x="97559" y="447085"/>
                    <a:pt x="88802" y="438340"/>
                    <a:pt x="78048" y="438340"/>
                  </a:cubicBezTo>
                  <a:close/>
                  <a:moveTo>
                    <a:pt x="516988" y="418854"/>
                  </a:moveTo>
                  <a:lnTo>
                    <a:pt x="516988" y="457825"/>
                  </a:lnTo>
                  <a:lnTo>
                    <a:pt x="536500" y="457825"/>
                  </a:lnTo>
                  <a:lnTo>
                    <a:pt x="536500" y="418854"/>
                  </a:lnTo>
                  <a:close/>
                  <a:moveTo>
                    <a:pt x="526847" y="331234"/>
                  </a:moveTo>
                  <a:cubicBezTo>
                    <a:pt x="521467" y="331234"/>
                    <a:pt x="517009" y="335528"/>
                    <a:pt x="517009" y="340896"/>
                  </a:cubicBezTo>
                  <a:cubicBezTo>
                    <a:pt x="517009" y="346263"/>
                    <a:pt x="521467" y="350710"/>
                    <a:pt x="526847" y="350710"/>
                  </a:cubicBezTo>
                  <a:cubicBezTo>
                    <a:pt x="532228" y="350710"/>
                    <a:pt x="536532" y="346263"/>
                    <a:pt x="536532" y="340896"/>
                  </a:cubicBezTo>
                  <a:cubicBezTo>
                    <a:pt x="536532" y="335528"/>
                    <a:pt x="532228" y="331234"/>
                    <a:pt x="526847" y="331234"/>
                  </a:cubicBezTo>
                  <a:close/>
                  <a:moveTo>
                    <a:pt x="39023" y="331234"/>
                  </a:moveTo>
                  <a:lnTo>
                    <a:pt x="214660" y="331234"/>
                  </a:lnTo>
                  <a:lnTo>
                    <a:pt x="214660" y="350710"/>
                  </a:lnTo>
                  <a:lnTo>
                    <a:pt x="39023" y="350710"/>
                  </a:lnTo>
                  <a:close/>
                  <a:moveTo>
                    <a:pt x="526847" y="311758"/>
                  </a:moveTo>
                  <a:cubicBezTo>
                    <a:pt x="542988" y="311758"/>
                    <a:pt x="556055" y="324793"/>
                    <a:pt x="556055" y="340896"/>
                  </a:cubicBezTo>
                  <a:cubicBezTo>
                    <a:pt x="556055" y="356998"/>
                    <a:pt x="542988" y="370186"/>
                    <a:pt x="526847" y="370186"/>
                  </a:cubicBezTo>
                  <a:cubicBezTo>
                    <a:pt x="510706" y="370186"/>
                    <a:pt x="497486" y="356998"/>
                    <a:pt x="497486" y="340896"/>
                  </a:cubicBezTo>
                  <a:cubicBezTo>
                    <a:pt x="497486" y="324793"/>
                    <a:pt x="510706" y="311758"/>
                    <a:pt x="526847" y="311758"/>
                  </a:cubicBezTo>
                  <a:close/>
                  <a:moveTo>
                    <a:pt x="165758" y="243451"/>
                  </a:moveTo>
                  <a:lnTo>
                    <a:pt x="204781" y="243451"/>
                  </a:lnTo>
                  <a:lnTo>
                    <a:pt x="204781" y="262945"/>
                  </a:lnTo>
                  <a:lnTo>
                    <a:pt x="195102" y="262945"/>
                  </a:lnTo>
                  <a:lnTo>
                    <a:pt x="195102" y="311758"/>
                  </a:lnTo>
                  <a:lnTo>
                    <a:pt x="175591" y="311758"/>
                  </a:lnTo>
                  <a:lnTo>
                    <a:pt x="175591" y="262945"/>
                  </a:lnTo>
                  <a:lnTo>
                    <a:pt x="165758" y="262945"/>
                  </a:lnTo>
                  <a:close/>
                  <a:moveTo>
                    <a:pt x="107259" y="243451"/>
                  </a:moveTo>
                  <a:lnTo>
                    <a:pt x="146282" y="243451"/>
                  </a:lnTo>
                  <a:lnTo>
                    <a:pt x="146282" y="262945"/>
                  </a:lnTo>
                  <a:lnTo>
                    <a:pt x="136603" y="262945"/>
                  </a:lnTo>
                  <a:lnTo>
                    <a:pt x="136603" y="311758"/>
                  </a:lnTo>
                  <a:lnTo>
                    <a:pt x="117092" y="311758"/>
                  </a:lnTo>
                  <a:lnTo>
                    <a:pt x="117092" y="262945"/>
                  </a:lnTo>
                  <a:lnTo>
                    <a:pt x="107259" y="262945"/>
                  </a:lnTo>
                  <a:close/>
                  <a:moveTo>
                    <a:pt x="48690" y="243451"/>
                  </a:moveTo>
                  <a:lnTo>
                    <a:pt x="87713" y="243451"/>
                  </a:lnTo>
                  <a:lnTo>
                    <a:pt x="87713" y="262945"/>
                  </a:lnTo>
                  <a:lnTo>
                    <a:pt x="78034" y="262945"/>
                  </a:lnTo>
                  <a:lnTo>
                    <a:pt x="78034" y="311758"/>
                  </a:lnTo>
                  <a:lnTo>
                    <a:pt x="58523" y="311758"/>
                  </a:lnTo>
                  <a:lnTo>
                    <a:pt x="58523" y="262945"/>
                  </a:lnTo>
                  <a:lnTo>
                    <a:pt x="48690" y="262945"/>
                  </a:lnTo>
                  <a:close/>
                  <a:moveTo>
                    <a:pt x="29194" y="223982"/>
                  </a:moveTo>
                  <a:cubicBezTo>
                    <a:pt x="23816" y="223982"/>
                    <a:pt x="19514" y="228430"/>
                    <a:pt x="19514" y="233800"/>
                  </a:cubicBezTo>
                  <a:lnTo>
                    <a:pt x="19514" y="360362"/>
                  </a:lnTo>
                  <a:cubicBezTo>
                    <a:pt x="19514" y="365732"/>
                    <a:pt x="23816" y="370180"/>
                    <a:pt x="29194" y="370180"/>
                  </a:cubicBezTo>
                  <a:lnTo>
                    <a:pt x="224335" y="370180"/>
                  </a:lnTo>
                  <a:cubicBezTo>
                    <a:pt x="229713" y="370180"/>
                    <a:pt x="234169" y="365732"/>
                    <a:pt x="234169" y="360362"/>
                  </a:cubicBezTo>
                  <a:lnTo>
                    <a:pt x="234169" y="233800"/>
                  </a:lnTo>
                  <a:cubicBezTo>
                    <a:pt x="234169" y="228430"/>
                    <a:pt x="229713" y="223982"/>
                    <a:pt x="224335" y="223982"/>
                  </a:cubicBezTo>
                  <a:close/>
                  <a:moveTo>
                    <a:pt x="403912" y="214337"/>
                  </a:moveTo>
                  <a:lnTo>
                    <a:pt x="419429" y="229833"/>
                  </a:lnTo>
                  <a:lnTo>
                    <a:pt x="419429" y="262973"/>
                  </a:lnTo>
                  <a:cubicBezTo>
                    <a:pt x="419429" y="268343"/>
                    <a:pt x="423884" y="272792"/>
                    <a:pt x="429262" y="272792"/>
                  </a:cubicBezTo>
                  <a:lnTo>
                    <a:pt x="448774" y="272792"/>
                  </a:lnTo>
                  <a:lnTo>
                    <a:pt x="448774" y="224002"/>
                  </a:lnTo>
                  <a:cubicBezTo>
                    <a:pt x="448774" y="218632"/>
                    <a:pt x="444318" y="214337"/>
                    <a:pt x="438941" y="214337"/>
                  </a:cubicBezTo>
                  <a:close/>
                  <a:moveTo>
                    <a:pt x="29194" y="204499"/>
                  </a:moveTo>
                  <a:lnTo>
                    <a:pt x="224335" y="204499"/>
                  </a:lnTo>
                  <a:cubicBezTo>
                    <a:pt x="240469" y="204499"/>
                    <a:pt x="253683" y="217692"/>
                    <a:pt x="253683" y="233800"/>
                  </a:cubicBezTo>
                  <a:lnTo>
                    <a:pt x="253683" y="360362"/>
                  </a:lnTo>
                  <a:cubicBezTo>
                    <a:pt x="253683" y="376470"/>
                    <a:pt x="240469" y="389663"/>
                    <a:pt x="224335" y="389663"/>
                  </a:cubicBezTo>
                  <a:lnTo>
                    <a:pt x="29194" y="389663"/>
                  </a:lnTo>
                  <a:cubicBezTo>
                    <a:pt x="13061" y="389663"/>
                    <a:pt x="0" y="376470"/>
                    <a:pt x="0" y="360362"/>
                  </a:cubicBezTo>
                  <a:lnTo>
                    <a:pt x="0" y="233800"/>
                  </a:lnTo>
                  <a:cubicBezTo>
                    <a:pt x="0" y="217692"/>
                    <a:pt x="13061" y="204499"/>
                    <a:pt x="29194" y="204499"/>
                  </a:cubicBezTo>
                  <a:close/>
                  <a:moveTo>
                    <a:pt x="302373" y="155879"/>
                  </a:moveTo>
                  <a:lnTo>
                    <a:pt x="341396" y="155879"/>
                  </a:lnTo>
                  <a:lnTo>
                    <a:pt x="341396" y="175355"/>
                  </a:lnTo>
                  <a:lnTo>
                    <a:pt x="302373" y="175355"/>
                  </a:lnTo>
                  <a:close/>
                  <a:moveTo>
                    <a:pt x="302373" y="126594"/>
                  </a:moveTo>
                  <a:lnTo>
                    <a:pt x="341396" y="126594"/>
                  </a:lnTo>
                  <a:lnTo>
                    <a:pt x="341396" y="146070"/>
                  </a:lnTo>
                  <a:lnTo>
                    <a:pt x="302373" y="146070"/>
                  </a:lnTo>
                  <a:close/>
                  <a:moveTo>
                    <a:pt x="302373" y="97451"/>
                  </a:moveTo>
                  <a:lnTo>
                    <a:pt x="341396" y="97451"/>
                  </a:lnTo>
                  <a:lnTo>
                    <a:pt x="341396" y="116927"/>
                  </a:lnTo>
                  <a:lnTo>
                    <a:pt x="302373" y="116927"/>
                  </a:lnTo>
                  <a:close/>
                  <a:moveTo>
                    <a:pt x="302373" y="68096"/>
                  </a:moveTo>
                  <a:lnTo>
                    <a:pt x="341396" y="68096"/>
                  </a:lnTo>
                  <a:lnTo>
                    <a:pt x="341396" y="87572"/>
                  </a:lnTo>
                  <a:lnTo>
                    <a:pt x="302373" y="87572"/>
                  </a:lnTo>
                  <a:close/>
                  <a:moveTo>
                    <a:pt x="129823" y="38970"/>
                  </a:moveTo>
                  <a:lnTo>
                    <a:pt x="107239" y="53852"/>
                  </a:lnTo>
                  <a:lnTo>
                    <a:pt x="107239" y="82390"/>
                  </a:lnTo>
                  <a:lnTo>
                    <a:pt x="129823" y="97426"/>
                  </a:lnTo>
                  <a:lnTo>
                    <a:pt x="146262" y="97426"/>
                  </a:lnTo>
                  <a:lnTo>
                    <a:pt x="146262" y="77940"/>
                  </a:lnTo>
                  <a:lnTo>
                    <a:pt x="126750" y="77940"/>
                  </a:lnTo>
                  <a:lnTo>
                    <a:pt x="126750" y="58455"/>
                  </a:lnTo>
                  <a:lnTo>
                    <a:pt x="146262" y="58455"/>
                  </a:lnTo>
                  <a:lnTo>
                    <a:pt x="146262" y="38970"/>
                  </a:lnTo>
                  <a:close/>
                  <a:moveTo>
                    <a:pt x="165774" y="29151"/>
                  </a:moveTo>
                  <a:lnTo>
                    <a:pt x="165774" y="107091"/>
                  </a:lnTo>
                  <a:lnTo>
                    <a:pt x="185286" y="107091"/>
                  </a:lnTo>
                  <a:lnTo>
                    <a:pt x="185286" y="29151"/>
                  </a:lnTo>
                  <a:close/>
                  <a:moveTo>
                    <a:pt x="204798" y="19485"/>
                  </a:moveTo>
                  <a:lnTo>
                    <a:pt x="204798" y="121667"/>
                  </a:lnTo>
                  <a:lnTo>
                    <a:pt x="302972" y="193010"/>
                  </a:lnTo>
                  <a:cubicBezTo>
                    <a:pt x="304662" y="194238"/>
                    <a:pt x="306659" y="194851"/>
                    <a:pt x="308810" y="194851"/>
                  </a:cubicBezTo>
                  <a:lnTo>
                    <a:pt x="438941" y="194851"/>
                  </a:lnTo>
                  <a:cubicBezTo>
                    <a:pt x="455073" y="194851"/>
                    <a:pt x="468285" y="207893"/>
                    <a:pt x="468285" y="224002"/>
                  </a:cubicBezTo>
                  <a:lnTo>
                    <a:pt x="468285" y="331708"/>
                  </a:lnTo>
                  <a:cubicBezTo>
                    <a:pt x="468285" y="347051"/>
                    <a:pt x="460143" y="361320"/>
                    <a:pt x="446008" y="370679"/>
                  </a:cubicBezTo>
                  <a:cubicBezTo>
                    <a:pt x="439709" y="374975"/>
                    <a:pt x="437251" y="382799"/>
                    <a:pt x="440170" y="389857"/>
                  </a:cubicBezTo>
                  <a:cubicBezTo>
                    <a:pt x="442474" y="395534"/>
                    <a:pt x="448620" y="399369"/>
                    <a:pt x="455534" y="399369"/>
                  </a:cubicBezTo>
                  <a:lnTo>
                    <a:pt x="497476" y="399369"/>
                  </a:lnTo>
                  <a:lnTo>
                    <a:pt x="556012" y="399369"/>
                  </a:lnTo>
                  <a:lnTo>
                    <a:pt x="556166" y="399369"/>
                  </a:lnTo>
                  <a:cubicBezTo>
                    <a:pt x="572144" y="399369"/>
                    <a:pt x="585357" y="386328"/>
                    <a:pt x="585357" y="370218"/>
                  </a:cubicBezTo>
                  <a:lnTo>
                    <a:pt x="585357" y="262666"/>
                  </a:lnTo>
                  <a:cubicBezTo>
                    <a:pt x="585357" y="244715"/>
                    <a:pt x="580440" y="226150"/>
                    <a:pt x="570915" y="207432"/>
                  </a:cubicBezTo>
                  <a:cubicBezTo>
                    <a:pt x="561082" y="187947"/>
                    <a:pt x="556012" y="165700"/>
                    <a:pt x="556012" y="141459"/>
                  </a:cubicBezTo>
                  <a:lnTo>
                    <a:pt x="556012" y="86839"/>
                  </a:lnTo>
                  <a:cubicBezTo>
                    <a:pt x="556012" y="74258"/>
                    <a:pt x="562926" y="63058"/>
                    <a:pt x="573527" y="58148"/>
                  </a:cubicBezTo>
                  <a:cubicBezTo>
                    <a:pt x="582438" y="54006"/>
                    <a:pt x="587200" y="44033"/>
                    <a:pt x="584589" y="34214"/>
                  </a:cubicBezTo>
                  <a:cubicBezTo>
                    <a:pt x="582284" y="25775"/>
                    <a:pt x="573373" y="19485"/>
                    <a:pt x="563694" y="19485"/>
                  </a:cubicBezTo>
                  <a:close/>
                  <a:moveTo>
                    <a:pt x="204798" y="0"/>
                  </a:moveTo>
                  <a:lnTo>
                    <a:pt x="563694" y="0"/>
                  </a:lnTo>
                  <a:cubicBezTo>
                    <a:pt x="582438" y="0"/>
                    <a:pt x="598723" y="11967"/>
                    <a:pt x="603332" y="29151"/>
                  </a:cubicBezTo>
                  <a:cubicBezTo>
                    <a:pt x="608556" y="48022"/>
                    <a:pt x="599338" y="67661"/>
                    <a:pt x="581670" y="75946"/>
                  </a:cubicBezTo>
                  <a:cubicBezTo>
                    <a:pt x="577982" y="77634"/>
                    <a:pt x="575524" y="81929"/>
                    <a:pt x="575524" y="86839"/>
                  </a:cubicBezTo>
                  <a:lnTo>
                    <a:pt x="575524" y="141459"/>
                  </a:lnTo>
                  <a:cubicBezTo>
                    <a:pt x="575524" y="162632"/>
                    <a:pt x="579826" y="181964"/>
                    <a:pt x="588430" y="198687"/>
                  </a:cubicBezTo>
                  <a:cubicBezTo>
                    <a:pt x="599338" y="220167"/>
                    <a:pt x="604869" y="241646"/>
                    <a:pt x="604869" y="262666"/>
                  </a:cubicBezTo>
                  <a:lnTo>
                    <a:pt x="604869" y="370218"/>
                  </a:lnTo>
                  <a:cubicBezTo>
                    <a:pt x="604869" y="397068"/>
                    <a:pt x="582899" y="418854"/>
                    <a:pt x="556166" y="418854"/>
                  </a:cubicBezTo>
                  <a:lnTo>
                    <a:pt x="556012" y="418854"/>
                  </a:lnTo>
                  <a:lnTo>
                    <a:pt x="556012" y="477310"/>
                  </a:lnTo>
                  <a:lnTo>
                    <a:pt x="536500" y="477310"/>
                  </a:lnTo>
                  <a:lnTo>
                    <a:pt x="536500" y="560160"/>
                  </a:lnTo>
                  <a:cubicBezTo>
                    <a:pt x="536500" y="584248"/>
                    <a:pt x="516835" y="604040"/>
                    <a:pt x="492560" y="604040"/>
                  </a:cubicBezTo>
                  <a:lnTo>
                    <a:pt x="43940" y="604040"/>
                  </a:lnTo>
                  <a:cubicBezTo>
                    <a:pt x="19666" y="604040"/>
                    <a:pt x="0" y="584248"/>
                    <a:pt x="0" y="560160"/>
                  </a:cubicBezTo>
                  <a:cubicBezTo>
                    <a:pt x="0" y="535919"/>
                    <a:pt x="19666" y="516280"/>
                    <a:pt x="43940" y="516280"/>
                  </a:cubicBezTo>
                  <a:lnTo>
                    <a:pt x="385322" y="516280"/>
                  </a:lnTo>
                  <a:cubicBezTo>
                    <a:pt x="398842" y="516280"/>
                    <a:pt x="409750" y="505387"/>
                    <a:pt x="409750" y="491885"/>
                  </a:cubicBezTo>
                  <a:cubicBezTo>
                    <a:pt x="409750" y="478537"/>
                    <a:pt x="398842" y="467644"/>
                    <a:pt x="385322" y="467644"/>
                  </a:cubicBezTo>
                  <a:lnTo>
                    <a:pt x="115689" y="467644"/>
                  </a:lnTo>
                  <a:cubicBezTo>
                    <a:pt x="111387" y="484368"/>
                    <a:pt x="96177" y="496795"/>
                    <a:pt x="78048" y="496795"/>
                  </a:cubicBezTo>
                  <a:lnTo>
                    <a:pt x="29191" y="496795"/>
                  </a:lnTo>
                  <a:lnTo>
                    <a:pt x="29191" y="487129"/>
                  </a:lnTo>
                  <a:lnTo>
                    <a:pt x="0" y="487129"/>
                  </a:lnTo>
                  <a:lnTo>
                    <a:pt x="0" y="467644"/>
                  </a:lnTo>
                  <a:lnTo>
                    <a:pt x="29191" y="467644"/>
                  </a:lnTo>
                  <a:lnTo>
                    <a:pt x="29191" y="448159"/>
                  </a:lnTo>
                  <a:lnTo>
                    <a:pt x="0" y="448159"/>
                  </a:lnTo>
                  <a:lnTo>
                    <a:pt x="0" y="428674"/>
                  </a:lnTo>
                  <a:lnTo>
                    <a:pt x="29191" y="428674"/>
                  </a:lnTo>
                  <a:lnTo>
                    <a:pt x="29191" y="418854"/>
                  </a:lnTo>
                  <a:lnTo>
                    <a:pt x="78048" y="418854"/>
                  </a:lnTo>
                  <a:cubicBezTo>
                    <a:pt x="96177" y="418854"/>
                    <a:pt x="111387" y="431282"/>
                    <a:pt x="115689" y="448159"/>
                  </a:cubicBezTo>
                  <a:lnTo>
                    <a:pt x="385322" y="448159"/>
                  </a:lnTo>
                  <a:cubicBezTo>
                    <a:pt x="409442" y="448159"/>
                    <a:pt x="429262" y="467798"/>
                    <a:pt x="429262" y="491885"/>
                  </a:cubicBezTo>
                  <a:cubicBezTo>
                    <a:pt x="429262" y="516127"/>
                    <a:pt x="409442" y="535765"/>
                    <a:pt x="385322" y="535765"/>
                  </a:cubicBezTo>
                  <a:lnTo>
                    <a:pt x="43940" y="535765"/>
                  </a:lnTo>
                  <a:cubicBezTo>
                    <a:pt x="30420" y="535765"/>
                    <a:pt x="19512" y="546659"/>
                    <a:pt x="19512" y="560160"/>
                  </a:cubicBezTo>
                  <a:cubicBezTo>
                    <a:pt x="19512" y="573508"/>
                    <a:pt x="30420" y="584555"/>
                    <a:pt x="43940" y="584555"/>
                  </a:cubicBezTo>
                  <a:lnTo>
                    <a:pt x="492560" y="584555"/>
                  </a:lnTo>
                  <a:cubicBezTo>
                    <a:pt x="506080" y="584555"/>
                    <a:pt x="516988" y="573508"/>
                    <a:pt x="516988" y="560160"/>
                  </a:cubicBezTo>
                  <a:lnTo>
                    <a:pt x="516988" y="477310"/>
                  </a:lnTo>
                  <a:lnTo>
                    <a:pt x="497476" y="477310"/>
                  </a:lnTo>
                  <a:lnTo>
                    <a:pt x="497476" y="418854"/>
                  </a:lnTo>
                  <a:lnTo>
                    <a:pt x="455534" y="418854"/>
                  </a:lnTo>
                  <a:cubicBezTo>
                    <a:pt x="440784" y="418854"/>
                    <a:pt x="427418" y="410109"/>
                    <a:pt x="422041" y="397221"/>
                  </a:cubicBezTo>
                  <a:cubicBezTo>
                    <a:pt x="415742" y="381418"/>
                    <a:pt x="421119" y="363928"/>
                    <a:pt x="435100" y="354569"/>
                  </a:cubicBezTo>
                  <a:cubicBezTo>
                    <a:pt x="443704" y="348739"/>
                    <a:pt x="448774" y="340454"/>
                    <a:pt x="448774" y="331708"/>
                  </a:cubicBezTo>
                  <a:lnTo>
                    <a:pt x="448774" y="292277"/>
                  </a:lnTo>
                  <a:lnTo>
                    <a:pt x="429262" y="292277"/>
                  </a:lnTo>
                  <a:cubicBezTo>
                    <a:pt x="413130" y="292277"/>
                    <a:pt x="399917" y="279083"/>
                    <a:pt x="399917" y="262973"/>
                  </a:cubicBezTo>
                  <a:lnTo>
                    <a:pt x="399917" y="237811"/>
                  </a:lnTo>
                  <a:lnTo>
                    <a:pt x="380405" y="218326"/>
                  </a:lnTo>
                  <a:lnTo>
                    <a:pt x="380405" y="214337"/>
                  </a:lnTo>
                  <a:lnTo>
                    <a:pt x="308810" y="214337"/>
                  </a:lnTo>
                  <a:cubicBezTo>
                    <a:pt x="302511" y="214337"/>
                    <a:pt x="296519" y="212342"/>
                    <a:pt x="291449" y="208660"/>
                  </a:cubicBezTo>
                  <a:lnTo>
                    <a:pt x="193429" y="137470"/>
                  </a:lnTo>
                  <a:cubicBezTo>
                    <a:pt x="189742" y="134708"/>
                    <a:pt x="187130" y="130873"/>
                    <a:pt x="186054" y="126577"/>
                  </a:cubicBezTo>
                  <a:lnTo>
                    <a:pt x="146262" y="126577"/>
                  </a:lnTo>
                  <a:lnTo>
                    <a:pt x="146262" y="116911"/>
                  </a:lnTo>
                  <a:lnTo>
                    <a:pt x="123831" y="116911"/>
                  </a:lnTo>
                  <a:lnTo>
                    <a:pt x="87727" y="92823"/>
                  </a:lnTo>
                  <a:lnTo>
                    <a:pt x="87727" y="77940"/>
                  </a:lnTo>
                  <a:lnTo>
                    <a:pt x="9679" y="77940"/>
                  </a:lnTo>
                  <a:lnTo>
                    <a:pt x="9679" y="58455"/>
                  </a:lnTo>
                  <a:lnTo>
                    <a:pt x="87727" y="58455"/>
                  </a:lnTo>
                  <a:lnTo>
                    <a:pt x="87727" y="43573"/>
                  </a:lnTo>
                  <a:lnTo>
                    <a:pt x="123831" y="19485"/>
                  </a:lnTo>
                  <a:lnTo>
                    <a:pt x="146262" y="19485"/>
                  </a:lnTo>
                  <a:lnTo>
                    <a:pt x="146262" y="9666"/>
                  </a:lnTo>
                  <a:lnTo>
                    <a:pt x="188052" y="9666"/>
                  </a:lnTo>
                  <a:cubicBezTo>
                    <a:pt x="191432" y="3989"/>
                    <a:pt x="197577" y="0"/>
                    <a:pt x="204798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96" name="矩形 95">
            <a:extLst>
              <a:ext uri="{FF2B5EF4-FFF2-40B4-BE49-F238E27FC236}">
                <a16:creationId xmlns:a16="http://schemas.microsoft.com/office/drawing/2014/main" id="{E5BB6C8B-3CE6-40BA-9E43-53C9FEABB66F}"/>
              </a:ext>
            </a:extLst>
          </p:cNvPr>
          <p:cNvSpPr/>
          <p:nvPr/>
        </p:nvSpPr>
        <p:spPr>
          <a:xfrm>
            <a:off x="698357" y="5438273"/>
            <a:ext cx="7141608" cy="85967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ACB2E8F-F1C1-4F74-87A6-9EA76B1E5258}"/>
              </a:ext>
            </a:extLst>
          </p:cNvPr>
          <p:cNvSpPr txBox="1"/>
          <p:nvPr/>
        </p:nvSpPr>
        <p:spPr>
          <a:xfrm>
            <a:off x="2791140" y="5652669"/>
            <a:ext cx="71814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专属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客户经理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AF8B7A5-1CD0-46A8-BACC-97A786D217BB}"/>
              </a:ext>
            </a:extLst>
          </p:cNvPr>
          <p:cNvSpPr txBox="1"/>
          <p:nvPr/>
        </p:nvSpPr>
        <p:spPr>
          <a:xfrm>
            <a:off x="4600928" y="5652669"/>
            <a:ext cx="538609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专属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保障群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8B5F154-4078-4386-8C1F-856953BF168F}"/>
              </a:ext>
            </a:extLst>
          </p:cNvPr>
          <p:cNvSpPr txBox="1"/>
          <p:nvPr/>
        </p:nvSpPr>
        <p:spPr>
          <a:xfrm>
            <a:off x="6292103" y="5652669"/>
            <a:ext cx="35907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专属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BE21D015-7B60-4B1C-8A44-7BDC523BE167}"/>
              </a:ext>
            </a:extLst>
          </p:cNvPr>
          <p:cNvGrpSpPr/>
          <p:nvPr/>
        </p:nvGrpSpPr>
        <p:grpSpPr>
          <a:xfrm>
            <a:off x="1112243" y="5565865"/>
            <a:ext cx="923330" cy="604495"/>
            <a:chOff x="765734" y="5624230"/>
            <a:chExt cx="923330" cy="60449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C5C21E3-3728-448D-BAC2-FE4257E4BEA8}"/>
                </a:ext>
              </a:extLst>
            </p:cNvPr>
            <p:cNvSpPr txBox="1"/>
            <p:nvPr/>
          </p:nvSpPr>
          <p:spPr>
            <a:xfrm>
              <a:off x="765734" y="5951726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专属服务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cube-box_14640">
              <a:extLst>
                <a:ext uri="{FF2B5EF4-FFF2-40B4-BE49-F238E27FC236}">
                  <a16:creationId xmlns:a16="http://schemas.microsoft.com/office/drawing/2014/main" id="{00A90ED5-3D70-4BF0-9B8C-A1F9B8CDB589}"/>
                </a:ext>
              </a:extLst>
            </p:cNvPr>
            <p:cNvSpPr/>
            <p:nvPr/>
          </p:nvSpPr>
          <p:spPr>
            <a:xfrm>
              <a:off x="1063446" y="5624230"/>
              <a:ext cx="327906" cy="297016"/>
            </a:xfrm>
            <a:custGeom>
              <a:avLst/>
              <a:gdLst>
                <a:gd name="T0" fmla="*/ 267 w 559"/>
                <a:gd name="T1" fmla="*/ 107 h 507"/>
                <a:gd name="T2" fmla="*/ 257 w 559"/>
                <a:gd name="T3" fmla="*/ 111 h 507"/>
                <a:gd name="T4" fmla="*/ 253 w 559"/>
                <a:gd name="T5" fmla="*/ 120 h 507"/>
                <a:gd name="T6" fmla="*/ 173 w 559"/>
                <a:gd name="T7" fmla="*/ 213 h 507"/>
                <a:gd name="T8" fmla="*/ 160 w 559"/>
                <a:gd name="T9" fmla="*/ 107 h 507"/>
                <a:gd name="T10" fmla="*/ 0 w 559"/>
                <a:gd name="T11" fmla="*/ 120 h 507"/>
                <a:gd name="T12" fmla="*/ 0 w 559"/>
                <a:gd name="T13" fmla="*/ 493 h 507"/>
                <a:gd name="T14" fmla="*/ 247 w 559"/>
                <a:gd name="T15" fmla="*/ 507 h 507"/>
                <a:gd name="T16" fmla="*/ 427 w 559"/>
                <a:gd name="T17" fmla="*/ 493 h 507"/>
                <a:gd name="T18" fmla="*/ 427 w 559"/>
                <a:gd name="T19" fmla="*/ 120 h 507"/>
                <a:gd name="T20" fmla="*/ 180 w 559"/>
                <a:gd name="T21" fmla="*/ 480 h 507"/>
                <a:gd name="T22" fmla="*/ 27 w 559"/>
                <a:gd name="T23" fmla="*/ 254 h 507"/>
                <a:gd name="T24" fmla="*/ 147 w 559"/>
                <a:gd name="T25" fmla="*/ 133 h 507"/>
                <a:gd name="T26" fmla="*/ 160 w 559"/>
                <a:gd name="T27" fmla="*/ 240 h 507"/>
                <a:gd name="T28" fmla="*/ 280 w 559"/>
                <a:gd name="T29" fmla="*/ 227 h 507"/>
                <a:gd name="T30" fmla="*/ 400 w 559"/>
                <a:gd name="T31" fmla="*/ 133 h 507"/>
                <a:gd name="T32" fmla="*/ 400 w 559"/>
                <a:gd name="T33" fmla="*/ 480 h 507"/>
                <a:gd name="T34" fmla="*/ 556 w 559"/>
                <a:gd name="T35" fmla="*/ 403 h 507"/>
                <a:gd name="T36" fmla="*/ 557 w 559"/>
                <a:gd name="T37" fmla="*/ 59 h 507"/>
                <a:gd name="T38" fmla="*/ 542 w 559"/>
                <a:gd name="T39" fmla="*/ 27 h 507"/>
                <a:gd name="T40" fmla="*/ 443 w 559"/>
                <a:gd name="T41" fmla="*/ 102 h 507"/>
                <a:gd name="T42" fmla="*/ 442 w 559"/>
                <a:gd name="T43" fmla="*/ 349 h 507"/>
                <a:gd name="T44" fmla="*/ 458 w 559"/>
                <a:gd name="T45" fmla="*/ 489 h 507"/>
                <a:gd name="T46" fmla="*/ 556 w 559"/>
                <a:gd name="T47" fmla="*/ 403 h 507"/>
                <a:gd name="T48" fmla="*/ 463 w 559"/>
                <a:gd name="T49" fmla="*/ 462 h 507"/>
                <a:gd name="T50" fmla="*/ 459 w 559"/>
                <a:gd name="T51" fmla="*/ 115 h 507"/>
                <a:gd name="T52" fmla="*/ 536 w 559"/>
                <a:gd name="T53" fmla="*/ 271 h 507"/>
                <a:gd name="T54" fmla="*/ 14 w 559"/>
                <a:gd name="T55" fmla="*/ 94 h 507"/>
                <a:gd name="T56" fmla="*/ 386 w 559"/>
                <a:gd name="T57" fmla="*/ 94 h 507"/>
                <a:gd name="T58" fmla="*/ 445 w 559"/>
                <a:gd name="T59" fmla="*/ 79 h 507"/>
                <a:gd name="T60" fmla="*/ 523 w 559"/>
                <a:gd name="T61" fmla="*/ 0 h 507"/>
                <a:gd name="T62" fmla="*/ 133 w 559"/>
                <a:gd name="T63" fmla="*/ 2 h 507"/>
                <a:gd name="T64" fmla="*/ 131 w 559"/>
                <a:gd name="T65" fmla="*/ 2 h 507"/>
                <a:gd name="T66" fmla="*/ 128 w 559"/>
                <a:gd name="T67" fmla="*/ 3 h 507"/>
                <a:gd name="T68" fmla="*/ 14 w 559"/>
                <a:gd name="T69" fmla="*/ 94 h 507"/>
                <a:gd name="T70" fmla="*/ 421 w 559"/>
                <a:gd name="T71" fmla="*/ 74 h 507"/>
                <a:gd name="T72" fmla="*/ 369 w 559"/>
                <a:gd name="T73" fmla="*/ 21 h 507"/>
                <a:gd name="T74" fmla="*/ 421 w 559"/>
                <a:gd name="T75" fmla="*/ 72 h 507"/>
                <a:gd name="T76" fmla="*/ 410 w 559"/>
                <a:gd name="T77" fmla="*/ 74 h 507"/>
                <a:gd name="T78" fmla="*/ 64 w 559"/>
                <a:gd name="T79" fmla="*/ 74 h 507"/>
                <a:gd name="T80" fmla="*/ 136 w 559"/>
                <a:gd name="T81" fmla="*/ 2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507">
                  <a:moveTo>
                    <a:pt x="413" y="107"/>
                  </a:moveTo>
                  <a:lnTo>
                    <a:pt x="267" y="107"/>
                  </a:lnTo>
                  <a:cubicBezTo>
                    <a:pt x="263" y="107"/>
                    <a:pt x="260" y="108"/>
                    <a:pt x="258" y="110"/>
                  </a:cubicBezTo>
                  <a:cubicBezTo>
                    <a:pt x="258" y="110"/>
                    <a:pt x="258" y="110"/>
                    <a:pt x="257" y="111"/>
                  </a:cubicBezTo>
                  <a:cubicBezTo>
                    <a:pt x="257" y="111"/>
                    <a:pt x="257" y="111"/>
                    <a:pt x="257" y="112"/>
                  </a:cubicBezTo>
                  <a:cubicBezTo>
                    <a:pt x="255" y="114"/>
                    <a:pt x="253" y="116"/>
                    <a:pt x="253" y="120"/>
                  </a:cubicBezTo>
                  <a:lnTo>
                    <a:pt x="253" y="213"/>
                  </a:lnTo>
                  <a:lnTo>
                    <a:pt x="173" y="213"/>
                  </a:lnTo>
                  <a:lnTo>
                    <a:pt x="173" y="120"/>
                  </a:lnTo>
                  <a:cubicBezTo>
                    <a:pt x="173" y="113"/>
                    <a:pt x="167" y="107"/>
                    <a:pt x="160" y="107"/>
                  </a:cubicBezTo>
                  <a:lnTo>
                    <a:pt x="13" y="107"/>
                  </a:lnTo>
                  <a:cubicBezTo>
                    <a:pt x="6" y="107"/>
                    <a:pt x="0" y="113"/>
                    <a:pt x="0" y="120"/>
                  </a:cubicBezTo>
                  <a:lnTo>
                    <a:pt x="0" y="359"/>
                  </a:lnTo>
                  <a:lnTo>
                    <a:pt x="0" y="493"/>
                  </a:lnTo>
                  <a:cubicBezTo>
                    <a:pt x="0" y="501"/>
                    <a:pt x="6" y="507"/>
                    <a:pt x="13" y="507"/>
                  </a:cubicBezTo>
                  <a:lnTo>
                    <a:pt x="247" y="507"/>
                  </a:lnTo>
                  <a:lnTo>
                    <a:pt x="413" y="507"/>
                  </a:lnTo>
                  <a:cubicBezTo>
                    <a:pt x="421" y="507"/>
                    <a:pt x="427" y="501"/>
                    <a:pt x="427" y="493"/>
                  </a:cubicBezTo>
                  <a:lnTo>
                    <a:pt x="427" y="254"/>
                  </a:lnTo>
                  <a:lnTo>
                    <a:pt x="427" y="120"/>
                  </a:lnTo>
                  <a:cubicBezTo>
                    <a:pt x="427" y="113"/>
                    <a:pt x="421" y="107"/>
                    <a:pt x="413" y="107"/>
                  </a:cubicBezTo>
                  <a:close/>
                  <a:moveTo>
                    <a:pt x="180" y="480"/>
                  </a:moveTo>
                  <a:lnTo>
                    <a:pt x="27" y="480"/>
                  </a:lnTo>
                  <a:lnTo>
                    <a:pt x="27" y="254"/>
                  </a:lnTo>
                  <a:lnTo>
                    <a:pt x="27" y="133"/>
                  </a:lnTo>
                  <a:lnTo>
                    <a:pt x="147" y="133"/>
                  </a:lnTo>
                  <a:lnTo>
                    <a:pt x="147" y="227"/>
                  </a:lnTo>
                  <a:cubicBezTo>
                    <a:pt x="147" y="234"/>
                    <a:pt x="153" y="240"/>
                    <a:pt x="160" y="240"/>
                  </a:cubicBezTo>
                  <a:lnTo>
                    <a:pt x="267" y="240"/>
                  </a:lnTo>
                  <a:cubicBezTo>
                    <a:pt x="274" y="240"/>
                    <a:pt x="280" y="234"/>
                    <a:pt x="280" y="227"/>
                  </a:cubicBezTo>
                  <a:lnTo>
                    <a:pt x="280" y="133"/>
                  </a:lnTo>
                  <a:lnTo>
                    <a:pt x="400" y="133"/>
                  </a:lnTo>
                  <a:lnTo>
                    <a:pt x="400" y="359"/>
                  </a:lnTo>
                  <a:lnTo>
                    <a:pt x="400" y="480"/>
                  </a:lnTo>
                  <a:lnTo>
                    <a:pt x="180" y="480"/>
                  </a:lnTo>
                  <a:close/>
                  <a:moveTo>
                    <a:pt x="556" y="403"/>
                  </a:moveTo>
                  <a:lnTo>
                    <a:pt x="556" y="350"/>
                  </a:lnTo>
                  <a:cubicBezTo>
                    <a:pt x="557" y="253"/>
                    <a:pt x="557" y="156"/>
                    <a:pt x="557" y="59"/>
                  </a:cubicBezTo>
                  <a:cubicBezTo>
                    <a:pt x="557" y="51"/>
                    <a:pt x="557" y="44"/>
                    <a:pt x="557" y="36"/>
                  </a:cubicBezTo>
                  <a:cubicBezTo>
                    <a:pt x="557" y="29"/>
                    <a:pt x="548" y="22"/>
                    <a:pt x="542" y="27"/>
                  </a:cubicBezTo>
                  <a:lnTo>
                    <a:pt x="444" y="101"/>
                  </a:lnTo>
                  <a:cubicBezTo>
                    <a:pt x="444" y="102"/>
                    <a:pt x="444" y="102"/>
                    <a:pt x="443" y="102"/>
                  </a:cubicBezTo>
                  <a:cubicBezTo>
                    <a:pt x="441" y="104"/>
                    <a:pt x="439" y="106"/>
                    <a:pt x="439" y="110"/>
                  </a:cubicBezTo>
                  <a:lnTo>
                    <a:pt x="442" y="349"/>
                  </a:lnTo>
                  <a:lnTo>
                    <a:pt x="443" y="480"/>
                  </a:lnTo>
                  <a:cubicBezTo>
                    <a:pt x="443" y="488"/>
                    <a:pt x="452" y="493"/>
                    <a:pt x="458" y="489"/>
                  </a:cubicBezTo>
                  <a:cubicBezTo>
                    <a:pt x="489" y="469"/>
                    <a:pt x="520" y="450"/>
                    <a:pt x="551" y="430"/>
                  </a:cubicBezTo>
                  <a:cubicBezTo>
                    <a:pt x="559" y="425"/>
                    <a:pt x="556" y="410"/>
                    <a:pt x="556" y="403"/>
                  </a:cubicBezTo>
                  <a:close/>
                  <a:moveTo>
                    <a:pt x="536" y="416"/>
                  </a:moveTo>
                  <a:lnTo>
                    <a:pt x="463" y="462"/>
                  </a:lnTo>
                  <a:cubicBezTo>
                    <a:pt x="462" y="388"/>
                    <a:pt x="461" y="315"/>
                    <a:pt x="460" y="241"/>
                  </a:cubicBezTo>
                  <a:cubicBezTo>
                    <a:pt x="460" y="199"/>
                    <a:pt x="459" y="157"/>
                    <a:pt x="459" y="115"/>
                  </a:cubicBezTo>
                  <a:cubicBezTo>
                    <a:pt x="485" y="95"/>
                    <a:pt x="511" y="76"/>
                    <a:pt x="537" y="56"/>
                  </a:cubicBezTo>
                  <a:cubicBezTo>
                    <a:pt x="537" y="128"/>
                    <a:pt x="537" y="200"/>
                    <a:pt x="536" y="271"/>
                  </a:cubicBezTo>
                  <a:cubicBezTo>
                    <a:pt x="536" y="320"/>
                    <a:pt x="536" y="368"/>
                    <a:pt x="536" y="416"/>
                  </a:cubicBezTo>
                  <a:close/>
                  <a:moveTo>
                    <a:pt x="14" y="94"/>
                  </a:moveTo>
                  <a:lnTo>
                    <a:pt x="245" y="94"/>
                  </a:lnTo>
                  <a:lnTo>
                    <a:pt x="386" y="94"/>
                  </a:lnTo>
                  <a:lnTo>
                    <a:pt x="419" y="94"/>
                  </a:lnTo>
                  <a:cubicBezTo>
                    <a:pt x="429" y="94"/>
                    <a:pt x="437" y="85"/>
                    <a:pt x="445" y="79"/>
                  </a:cubicBezTo>
                  <a:lnTo>
                    <a:pt x="528" y="19"/>
                  </a:lnTo>
                  <a:cubicBezTo>
                    <a:pt x="536" y="13"/>
                    <a:pt x="534" y="0"/>
                    <a:pt x="523" y="0"/>
                  </a:cubicBezTo>
                  <a:lnTo>
                    <a:pt x="288" y="1"/>
                  </a:lnTo>
                  <a:lnTo>
                    <a:pt x="133" y="2"/>
                  </a:lnTo>
                  <a:cubicBezTo>
                    <a:pt x="133" y="2"/>
                    <a:pt x="133" y="2"/>
                    <a:pt x="133" y="2"/>
                  </a:cubicBezTo>
                  <a:cubicBezTo>
                    <a:pt x="132" y="2"/>
                    <a:pt x="131" y="2"/>
                    <a:pt x="131" y="2"/>
                  </a:cubicBezTo>
                  <a:cubicBezTo>
                    <a:pt x="130" y="3"/>
                    <a:pt x="129" y="3"/>
                    <a:pt x="129" y="3"/>
                  </a:cubicBezTo>
                  <a:cubicBezTo>
                    <a:pt x="129" y="3"/>
                    <a:pt x="128" y="3"/>
                    <a:pt x="128" y="3"/>
                  </a:cubicBezTo>
                  <a:cubicBezTo>
                    <a:pt x="89" y="27"/>
                    <a:pt x="49" y="51"/>
                    <a:pt x="9" y="75"/>
                  </a:cubicBezTo>
                  <a:cubicBezTo>
                    <a:pt x="1" y="80"/>
                    <a:pt x="4" y="94"/>
                    <a:pt x="14" y="94"/>
                  </a:cubicBezTo>
                  <a:close/>
                  <a:moveTo>
                    <a:pt x="421" y="74"/>
                  </a:moveTo>
                  <a:cubicBezTo>
                    <a:pt x="422" y="73"/>
                    <a:pt x="423" y="74"/>
                    <a:pt x="421" y="74"/>
                  </a:cubicBezTo>
                  <a:lnTo>
                    <a:pt x="421" y="74"/>
                  </a:lnTo>
                  <a:close/>
                  <a:moveTo>
                    <a:pt x="369" y="21"/>
                  </a:moveTo>
                  <a:cubicBezTo>
                    <a:pt x="410" y="21"/>
                    <a:pt x="451" y="20"/>
                    <a:pt x="492" y="20"/>
                  </a:cubicBezTo>
                  <a:cubicBezTo>
                    <a:pt x="469" y="38"/>
                    <a:pt x="445" y="55"/>
                    <a:pt x="421" y="72"/>
                  </a:cubicBezTo>
                  <a:cubicBezTo>
                    <a:pt x="420" y="73"/>
                    <a:pt x="420" y="73"/>
                    <a:pt x="419" y="74"/>
                  </a:cubicBezTo>
                  <a:lnTo>
                    <a:pt x="410" y="74"/>
                  </a:lnTo>
                  <a:lnTo>
                    <a:pt x="363" y="74"/>
                  </a:lnTo>
                  <a:lnTo>
                    <a:pt x="64" y="74"/>
                  </a:lnTo>
                  <a:lnTo>
                    <a:pt x="50" y="74"/>
                  </a:lnTo>
                  <a:lnTo>
                    <a:pt x="136" y="22"/>
                  </a:lnTo>
                  <a:cubicBezTo>
                    <a:pt x="214" y="21"/>
                    <a:pt x="291" y="21"/>
                    <a:pt x="369" y="2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236F742-4305-4025-8D84-66E2D67F9C4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1302" y="2425011"/>
            <a:ext cx="5004352" cy="3924252"/>
          </a:xfrm>
          <a:prstGeom prst="rect">
            <a:avLst/>
          </a:prstGeom>
        </p:spPr>
      </p:pic>
      <p:sp>
        <p:nvSpPr>
          <p:cNvPr id="35" name="标题">
            <a:extLst>
              <a:ext uri="{FF2B5EF4-FFF2-40B4-BE49-F238E27FC236}">
                <a16:creationId xmlns:a16="http://schemas.microsoft.com/office/drawing/2014/main" id="{7EA4882C-AE3C-494C-BB3D-5FE1A25EEFC4}"/>
              </a:ext>
            </a:extLst>
          </p:cNvPr>
          <p:cNvSpPr txBox="1"/>
          <p:nvPr/>
        </p:nvSpPr>
        <p:spPr>
          <a:xfrm>
            <a:off x="600172" y="45319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承诺行业最优服务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C8802168-9104-46C7-BC6A-E087D672D35B}"/>
              </a:ext>
            </a:extLst>
          </p:cNvPr>
          <p:cNvSpPr/>
          <p:nvPr/>
        </p:nvSpPr>
        <p:spPr>
          <a:xfrm>
            <a:off x="7713135" y="1241928"/>
            <a:ext cx="1972914" cy="1573887"/>
          </a:xfrm>
          <a:custGeom>
            <a:avLst/>
            <a:gdLst>
              <a:gd name="connsiteX0" fmla="*/ 183522 w 366820"/>
              <a:gd name="connsiteY0" fmla="*/ 0 h 331286"/>
              <a:gd name="connsiteX1" fmla="*/ 366820 w 366820"/>
              <a:gd name="connsiteY1" fmla="*/ 154996 h 331286"/>
              <a:gd name="connsiteX2" fmla="*/ 291226 w 366820"/>
              <a:gd name="connsiteY2" fmla="*/ 277940 h 331286"/>
              <a:gd name="connsiteX3" fmla="*/ 307477 w 366820"/>
              <a:gd name="connsiteY3" fmla="*/ 331286 h 331286"/>
              <a:gd name="connsiteX4" fmla="*/ 248245 w 366820"/>
              <a:gd name="connsiteY4" fmla="*/ 299233 h 331286"/>
              <a:gd name="connsiteX5" fmla="*/ 183522 w 366820"/>
              <a:gd name="connsiteY5" fmla="*/ 309936 h 331286"/>
              <a:gd name="connsiteX6" fmla="*/ 0 w 366820"/>
              <a:gd name="connsiteY6" fmla="*/ 154996 h 331286"/>
              <a:gd name="connsiteX7" fmla="*/ 183522 w 366820"/>
              <a:gd name="connsiteY7" fmla="*/ 0 h 33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6820" h="331286">
                <a:moveTo>
                  <a:pt x="183522" y="0"/>
                </a:moveTo>
                <a:cubicBezTo>
                  <a:pt x="280467" y="0"/>
                  <a:pt x="366820" y="69597"/>
                  <a:pt x="366820" y="154996"/>
                </a:cubicBezTo>
                <a:cubicBezTo>
                  <a:pt x="366820" y="203131"/>
                  <a:pt x="334543" y="245775"/>
                  <a:pt x="291226" y="277940"/>
                </a:cubicBezTo>
                <a:lnTo>
                  <a:pt x="307477" y="331286"/>
                </a:lnTo>
                <a:lnTo>
                  <a:pt x="248245" y="299233"/>
                </a:lnTo>
                <a:cubicBezTo>
                  <a:pt x="226671" y="304613"/>
                  <a:pt x="204985" y="309936"/>
                  <a:pt x="183522" y="309936"/>
                </a:cubicBezTo>
                <a:cubicBezTo>
                  <a:pt x="80862" y="309936"/>
                  <a:pt x="0" y="240508"/>
                  <a:pt x="0" y="154996"/>
                </a:cubicBezTo>
                <a:cubicBezTo>
                  <a:pt x="0" y="69597"/>
                  <a:pt x="80862" y="0"/>
                  <a:pt x="183522" y="0"/>
                </a:cubicBezTo>
                <a:close/>
              </a:path>
            </a:pathLst>
          </a:custGeom>
          <a:solidFill>
            <a:srgbClr val="E6E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C448AC1-135D-4878-B7CD-49372FB3204B}"/>
              </a:ext>
            </a:extLst>
          </p:cNvPr>
          <p:cNvSpPr txBox="1"/>
          <p:nvPr/>
        </p:nvSpPr>
        <p:spPr>
          <a:xfrm>
            <a:off x="7907342" y="1431847"/>
            <a:ext cx="1584500" cy="1075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en-US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以前</a:t>
            </a:r>
            <a:r>
              <a:rPr lang="zh-CN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订单</a:t>
            </a:r>
            <a:r>
              <a:rPr lang="zh-CN" altLang="en-US" sz="9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年当季度服务活动执行，也可申请申请更换为此次“</a:t>
            </a:r>
            <a:r>
              <a:rPr lang="en-US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年或</a:t>
            </a:r>
            <a:r>
              <a:rPr lang="en-US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万公里”免费保修</a:t>
            </a:r>
            <a:r>
              <a:rPr lang="en-US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+“5</a:t>
            </a:r>
            <a:r>
              <a:rPr lang="zh-CN" altLang="en-US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年或</a:t>
            </a:r>
            <a:r>
              <a:rPr lang="en-US" altLang="zh-CN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900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万公里”免费保养的服务政策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0CA73DF-5A73-4FB3-89A9-534558F838CB}"/>
              </a:ext>
            </a:extLst>
          </p:cNvPr>
          <p:cNvGrpSpPr/>
          <p:nvPr/>
        </p:nvGrpSpPr>
        <p:grpSpPr>
          <a:xfrm>
            <a:off x="1282919" y="1242483"/>
            <a:ext cx="1382184" cy="626534"/>
            <a:chOff x="1185333" y="1242483"/>
            <a:chExt cx="1382184" cy="62653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FAF55B7-EB70-46D8-A62B-8D699BA3DD69}"/>
                </a:ext>
              </a:extLst>
            </p:cNvPr>
            <p:cNvGrpSpPr/>
            <p:nvPr/>
          </p:nvGrpSpPr>
          <p:grpSpPr>
            <a:xfrm>
              <a:off x="1185333" y="1242483"/>
              <a:ext cx="626534" cy="626534"/>
              <a:chOff x="1185333" y="1007533"/>
              <a:chExt cx="626534" cy="626534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4D80F83D-B9A2-4255-9802-46B8B84381CC}"/>
                  </a:ext>
                </a:extLst>
              </p:cNvPr>
              <p:cNvSpPr/>
              <p:nvPr/>
            </p:nvSpPr>
            <p:spPr>
              <a:xfrm>
                <a:off x="1185333" y="1007533"/>
                <a:ext cx="626534" cy="626534"/>
              </a:xfrm>
              <a:prstGeom prst="roundRect">
                <a:avLst>
                  <a:gd name="adj" fmla="val 7545"/>
                </a:avLst>
              </a:prstGeom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6761E68E-3499-48C9-B22E-99644126569A}"/>
                  </a:ext>
                </a:extLst>
              </p:cNvPr>
              <p:cNvGrpSpPr/>
              <p:nvPr/>
            </p:nvGrpSpPr>
            <p:grpSpPr>
              <a:xfrm>
                <a:off x="1421656" y="1086623"/>
                <a:ext cx="153888" cy="468354"/>
                <a:chOff x="1421656" y="1073826"/>
                <a:chExt cx="153888" cy="468354"/>
              </a:xfrm>
            </p:grpSpPr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3F160A1E-9CCC-46CD-AE10-77EDE8A0775F}"/>
                    </a:ext>
                  </a:extLst>
                </p:cNvPr>
                <p:cNvSpPr txBox="1"/>
                <p:nvPr/>
              </p:nvSpPr>
              <p:spPr>
                <a:xfrm>
                  <a:off x="1422457" y="1073826"/>
                  <a:ext cx="15228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defTabSz="914400" rtl="0" eaLnBrk="1" fontAlgn="auto" latinLnBrk="0" hangingPunct="1"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accent3">
                          <a:lumMod val="75000"/>
                        </a:schemeClr>
                      </a:solidFill>
                      <a:effectLst/>
                      <a:uLnTx/>
                      <a:uFillTx/>
                      <a:ea typeface="微软雅黑" panose="020B0503020204020204" pitchFamily="34" charset="-122"/>
                      <a:cs typeface="+mn-cs"/>
                    </a:rPr>
                    <a:t>5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3">
                        <a:lumMod val="75000"/>
                      </a:scheme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3B39009F-5688-4049-8243-6B29603A34C9}"/>
                    </a:ext>
                  </a:extLst>
                </p:cNvPr>
                <p:cNvSpPr txBox="1"/>
                <p:nvPr/>
              </p:nvSpPr>
              <p:spPr>
                <a:xfrm>
                  <a:off x="1421656" y="1357514"/>
                  <a:ext cx="153888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algn="ctr" defTabSz="914400" rtl="0" eaLnBrk="1" fontAlgn="auto" latinLnBrk="0" hangingPunct="1"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年</a:t>
                  </a: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7FE1ADF-7D7F-435D-95C6-2E87F9FD457F}"/>
                </a:ext>
              </a:extLst>
            </p:cNvPr>
            <p:cNvGrpSpPr/>
            <p:nvPr/>
          </p:nvGrpSpPr>
          <p:grpSpPr>
            <a:xfrm>
              <a:off x="1940983" y="1242483"/>
              <a:ext cx="626534" cy="626534"/>
              <a:chOff x="2017183" y="1007533"/>
              <a:chExt cx="626534" cy="626534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2F059E01-95E3-4A97-BCCD-1251962578AF}"/>
                  </a:ext>
                </a:extLst>
              </p:cNvPr>
              <p:cNvSpPr/>
              <p:nvPr/>
            </p:nvSpPr>
            <p:spPr>
              <a:xfrm>
                <a:off x="2017183" y="1007533"/>
                <a:ext cx="626534" cy="626534"/>
              </a:xfrm>
              <a:prstGeom prst="roundRect">
                <a:avLst>
                  <a:gd name="adj" fmla="val 7545"/>
                </a:avLst>
              </a:prstGeom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AD4214F6-7DA7-4A2A-BE3C-DF85C1DEDC79}"/>
                  </a:ext>
                </a:extLst>
              </p:cNvPr>
              <p:cNvGrpSpPr/>
              <p:nvPr/>
            </p:nvGrpSpPr>
            <p:grpSpPr>
              <a:xfrm>
                <a:off x="2099618" y="1086623"/>
                <a:ext cx="461665" cy="468354"/>
                <a:chOff x="2099618" y="1073826"/>
                <a:chExt cx="461665" cy="468354"/>
              </a:xfrm>
            </p:grpSpPr>
            <p:sp>
              <p:nvSpPr>
                <p:cNvPr id="65" name="文本框 64">
                  <a:extLst>
                    <a:ext uri="{FF2B5EF4-FFF2-40B4-BE49-F238E27FC236}">
                      <a16:creationId xmlns:a16="http://schemas.microsoft.com/office/drawing/2014/main" id="{B3D10A60-1A8A-44D0-B8DE-D548BC41288B}"/>
                    </a:ext>
                  </a:extLst>
                </p:cNvPr>
                <p:cNvSpPr txBox="1"/>
                <p:nvPr/>
              </p:nvSpPr>
              <p:spPr>
                <a:xfrm>
                  <a:off x="2122861" y="1073826"/>
                  <a:ext cx="41517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defTabSz="914400" rtl="0" eaLnBrk="1" fontAlgn="auto" latinLnBrk="0" hangingPunct="1"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b="1" dirty="0">
                      <a:solidFill>
                        <a:schemeClr val="accent3">
                          <a:lumMod val="75000"/>
                        </a:schemeClr>
                      </a:solidFill>
                      <a:ea typeface="微软雅黑" panose="020B0503020204020204" pitchFamily="34" charset="-122"/>
                    </a:rPr>
                    <a:t>100</a:t>
                  </a:r>
                </a:p>
              </p:txBody>
            </p:sp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id="{3AD5D884-E9A2-41C9-BD3E-31ED4B6C1DEA}"/>
                    </a:ext>
                  </a:extLst>
                </p:cNvPr>
                <p:cNvSpPr txBox="1"/>
                <p:nvPr/>
              </p:nvSpPr>
              <p:spPr>
                <a:xfrm>
                  <a:off x="2099618" y="1357514"/>
                  <a:ext cx="461665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algn="ctr" defTabSz="914400" rtl="0" eaLnBrk="1" fontAlgn="auto" latinLnBrk="0" hangingPunct="1"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万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公里</a:t>
                  </a:r>
                  <a:endPara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E4167D8-BF26-4AB8-80DC-2AB5D3067F1E}"/>
              </a:ext>
            </a:extLst>
          </p:cNvPr>
          <p:cNvGrpSpPr/>
          <p:nvPr/>
        </p:nvGrpSpPr>
        <p:grpSpPr>
          <a:xfrm>
            <a:off x="892395" y="1981200"/>
            <a:ext cx="2163233" cy="381000"/>
            <a:chOff x="1184495" y="2114550"/>
            <a:chExt cx="2163233" cy="38100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E8CB9B6-7BF1-41CE-8AC4-6A85FA9E8376}"/>
                </a:ext>
              </a:extLst>
            </p:cNvPr>
            <p:cNvSpPr txBox="1"/>
            <p:nvPr/>
          </p:nvSpPr>
          <p:spPr>
            <a:xfrm>
              <a:off x="1195946" y="2120384"/>
              <a:ext cx="214033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zh-CN" altLang="zh-CN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三包</a:t>
              </a:r>
              <a:r>
                <a:rPr lang="zh-CN" altLang="en-US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r>
                <a:rPr lang="en-US" altLang="zh-CN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kumimoji="0" lang="zh-CN" altLang="zh-CN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免费</a:t>
              </a: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保养</a:t>
              </a:r>
              <a:endPara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9163594-5FC1-423E-A905-856A6F8C6F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4495" y="2114550"/>
              <a:ext cx="216323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4C71C642-68F6-4099-A3C8-75D3461A2344}"/>
                </a:ext>
              </a:extLst>
            </p:cNvPr>
            <p:cNvCxnSpPr>
              <a:cxnSpLocks/>
            </p:cNvCxnSpPr>
            <p:nvPr/>
          </p:nvCxnSpPr>
          <p:spPr>
            <a:xfrm>
              <a:off x="1184495" y="2495550"/>
              <a:ext cx="216323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9409A72-FA2A-46D5-A60D-D3B1A7987DCA}"/>
              </a:ext>
            </a:extLst>
          </p:cNvPr>
          <p:cNvGrpSpPr/>
          <p:nvPr/>
        </p:nvGrpSpPr>
        <p:grpSpPr>
          <a:xfrm>
            <a:off x="4284979" y="1242483"/>
            <a:ext cx="626534" cy="626534"/>
            <a:chOff x="2017183" y="1007533"/>
            <a:chExt cx="626534" cy="626534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DF126197-39E2-4B21-BEA0-06EC5B6D4693}"/>
                </a:ext>
              </a:extLst>
            </p:cNvPr>
            <p:cNvSpPr/>
            <p:nvPr/>
          </p:nvSpPr>
          <p:spPr>
            <a:xfrm>
              <a:off x="2017183" y="1007533"/>
              <a:ext cx="626534" cy="626534"/>
            </a:xfrm>
            <a:prstGeom prst="roundRect">
              <a:avLst>
                <a:gd name="adj" fmla="val 7545"/>
              </a:avLst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6213DE4-1B28-438A-A412-A782A64FFE20}"/>
                </a:ext>
              </a:extLst>
            </p:cNvPr>
            <p:cNvSpPr txBox="1"/>
            <p:nvPr/>
          </p:nvSpPr>
          <p:spPr>
            <a:xfrm>
              <a:off x="2150913" y="1073232"/>
              <a:ext cx="359073" cy="49513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易耗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损件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6038D45-6FC5-43EB-BFAC-F7EBFE68383D}"/>
              </a:ext>
            </a:extLst>
          </p:cNvPr>
          <p:cNvGrpSpPr/>
          <p:nvPr/>
        </p:nvGrpSpPr>
        <p:grpSpPr>
          <a:xfrm>
            <a:off x="3516630" y="1981200"/>
            <a:ext cx="2163233" cy="381000"/>
            <a:chOff x="3702050" y="2114550"/>
            <a:chExt cx="2163233" cy="381000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465C3A4-C9CC-4057-A0AE-1F36F673AE58}"/>
                </a:ext>
              </a:extLst>
            </p:cNvPr>
            <p:cNvSpPr txBox="1"/>
            <p:nvPr/>
          </p:nvSpPr>
          <p:spPr>
            <a:xfrm>
              <a:off x="3883419" y="2120384"/>
              <a:ext cx="180049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按原保修期执行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17F7E06E-DBA0-4392-865C-C5896DAA6F5B}"/>
                </a:ext>
              </a:extLst>
            </p:cNvPr>
            <p:cNvCxnSpPr>
              <a:cxnSpLocks/>
            </p:cNvCxnSpPr>
            <p:nvPr/>
          </p:nvCxnSpPr>
          <p:spPr>
            <a:xfrm>
              <a:off x="3702050" y="2114550"/>
              <a:ext cx="216323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9B4CE858-804B-481E-8966-EB04A7A30479}"/>
                </a:ext>
              </a:extLst>
            </p:cNvPr>
            <p:cNvCxnSpPr>
              <a:cxnSpLocks/>
            </p:cNvCxnSpPr>
            <p:nvPr/>
          </p:nvCxnSpPr>
          <p:spPr>
            <a:xfrm>
              <a:off x="3702050" y="2495550"/>
              <a:ext cx="216323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7DB2BB38-C309-4515-9502-2DCE77E6628B}"/>
              </a:ext>
            </a:extLst>
          </p:cNvPr>
          <p:cNvSpPr txBox="1"/>
          <p:nvPr/>
        </p:nvSpPr>
        <p:spPr>
          <a:xfrm>
            <a:off x="7856880" y="3275178"/>
            <a:ext cx="126807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LeftFacing">
                <a:rot lat="0" lon="2628866" rev="0"/>
              </a:camera>
              <a:lightRig rig="threePt" dir="t"/>
            </a:scene3d>
          </a:bodyPr>
          <a:lstStyle/>
          <a:p>
            <a:pPr algn="ctr"/>
            <a:r>
              <a:rPr lang="en-US" altLang="zh-CN" sz="2400" dirty="0">
                <a:solidFill>
                  <a:srgbClr val="E6EF39"/>
                </a:solidFill>
                <a:ea typeface="微软雅黑" panose="020B0503020204020204" pitchFamily="34" charset="-122"/>
              </a:rPr>
              <a:t>X6000</a:t>
            </a:r>
          </a:p>
          <a:p>
            <a:pPr algn="ctr"/>
            <a:r>
              <a:rPr lang="zh-CN" altLang="en-US" dirty="0">
                <a:solidFill>
                  <a:srgbClr val="E6EF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牵引车</a:t>
            </a:r>
          </a:p>
        </p:txBody>
      </p:sp>
      <p:pic>
        <p:nvPicPr>
          <p:cNvPr id="106" name="图片 105">
            <a:extLst>
              <a:ext uri="{FF2B5EF4-FFF2-40B4-BE49-F238E27FC236}">
                <a16:creationId xmlns:a16="http://schemas.microsoft.com/office/drawing/2014/main" id="{2DA4618E-A843-4B9A-850B-B868EBCFB85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685498"/>
            <a:ext cx="1232631" cy="1172503"/>
          </a:xfrm>
          <a:custGeom>
            <a:avLst/>
            <a:gdLst>
              <a:gd name="connsiteX0" fmla="*/ 0 w 1232631"/>
              <a:gd name="connsiteY0" fmla="*/ 0 h 1172503"/>
              <a:gd name="connsiteX1" fmla="*/ 1232631 w 1232631"/>
              <a:gd name="connsiteY1" fmla="*/ 0 h 1172503"/>
              <a:gd name="connsiteX2" fmla="*/ 1232631 w 1232631"/>
              <a:gd name="connsiteY2" fmla="*/ 1172503 h 1172503"/>
              <a:gd name="connsiteX3" fmla="*/ 0 w 1232631"/>
              <a:gd name="connsiteY3" fmla="*/ 1172503 h 1172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2631" h="1172503">
                <a:moveTo>
                  <a:pt x="0" y="0"/>
                </a:moveTo>
                <a:lnTo>
                  <a:pt x="1232631" y="0"/>
                </a:lnTo>
                <a:lnTo>
                  <a:pt x="1232631" y="1172503"/>
                </a:lnTo>
                <a:lnTo>
                  <a:pt x="0" y="1172503"/>
                </a:lnTo>
                <a:close/>
              </a:path>
            </a:pathLst>
          </a:cu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E75EB890-5B0A-40BE-94B9-8F7CA115BD16}"/>
              </a:ext>
            </a:extLst>
          </p:cNvPr>
          <p:cNvSpPr/>
          <p:nvPr/>
        </p:nvSpPr>
        <p:spPr>
          <a:xfrm>
            <a:off x="698357" y="4396394"/>
            <a:ext cx="7141608" cy="85967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C136761E-F980-4D98-956B-825462FB42D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1302" y="2425011"/>
            <a:ext cx="678748" cy="3461439"/>
          </a:xfrm>
          <a:prstGeom prst="rect">
            <a:avLst/>
          </a:prstGeom>
          <a:effectLst>
            <a:outerShdw blurRad="241300" dist="88900" dir="8100000" algn="tr" rotWithShape="0">
              <a:srgbClr val="2A0813">
                <a:alpha val="2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0065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E417AB0C-CEC9-49F8-9E67-A901BA77F2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076BB89C-B3EF-4FBC-B835-05EC129BA2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2A284B84-D078-414C-ADF5-3261DC0E87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F9BF7F3A-F393-4FBF-8DC4-7C978ECC93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11050"/>
            <a:ext cx="12192000" cy="5446950"/>
          </a:xfrm>
          <a:custGeom>
            <a:avLst/>
            <a:gdLst>
              <a:gd name="connsiteX0" fmla="*/ 0 w 12192000"/>
              <a:gd name="connsiteY0" fmla="*/ 0 h 5446950"/>
              <a:gd name="connsiteX1" fmla="*/ 12192000 w 12192000"/>
              <a:gd name="connsiteY1" fmla="*/ 0 h 5446950"/>
              <a:gd name="connsiteX2" fmla="*/ 12192000 w 12192000"/>
              <a:gd name="connsiteY2" fmla="*/ 5446950 h 5446950"/>
              <a:gd name="connsiteX3" fmla="*/ 0 w 12192000"/>
              <a:gd name="connsiteY3" fmla="*/ 5446950 h 544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46950">
                <a:moveTo>
                  <a:pt x="0" y="0"/>
                </a:moveTo>
                <a:lnTo>
                  <a:pt x="12192000" y="0"/>
                </a:lnTo>
                <a:lnTo>
                  <a:pt x="12192000" y="5446950"/>
                </a:lnTo>
                <a:lnTo>
                  <a:pt x="0" y="5446950"/>
                </a:lnTo>
                <a:close/>
              </a:path>
            </a:pathLst>
          </a:cu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B697AB76-F48B-4E7A-87AE-997DFA28C50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100558"/>
            <a:ext cx="12192000" cy="3757443"/>
          </a:xfrm>
          <a:custGeom>
            <a:avLst/>
            <a:gdLst>
              <a:gd name="connsiteX0" fmla="*/ 0 w 12192000"/>
              <a:gd name="connsiteY0" fmla="*/ 0 h 3757443"/>
              <a:gd name="connsiteX1" fmla="*/ 12192000 w 12192000"/>
              <a:gd name="connsiteY1" fmla="*/ 0 h 3757443"/>
              <a:gd name="connsiteX2" fmla="*/ 12192000 w 12192000"/>
              <a:gd name="connsiteY2" fmla="*/ 3757443 h 3757443"/>
              <a:gd name="connsiteX3" fmla="*/ 0 w 12192000"/>
              <a:gd name="connsiteY3" fmla="*/ 3757443 h 375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57443">
                <a:moveTo>
                  <a:pt x="0" y="0"/>
                </a:moveTo>
                <a:lnTo>
                  <a:pt x="12192000" y="0"/>
                </a:lnTo>
                <a:lnTo>
                  <a:pt x="12192000" y="3757443"/>
                </a:lnTo>
                <a:lnTo>
                  <a:pt x="0" y="3757443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CEB6BA8D-CC4E-49FC-A641-98945511A6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20236" cy="2966424"/>
          </a:xfrm>
          <a:prstGeom prst="rect">
            <a:avLst/>
          </a:prstGeom>
        </p:spPr>
      </p:pic>
      <p:sp>
        <p:nvSpPr>
          <p:cNvPr id="71" name="矩形: 剪去对角 70">
            <a:extLst>
              <a:ext uri="{FF2B5EF4-FFF2-40B4-BE49-F238E27FC236}">
                <a16:creationId xmlns:a16="http://schemas.microsoft.com/office/drawing/2014/main" id="{464BE459-93FD-47AD-9AAD-C43583329486}"/>
              </a:ext>
            </a:extLst>
          </p:cNvPr>
          <p:cNvSpPr/>
          <p:nvPr/>
        </p:nvSpPr>
        <p:spPr>
          <a:xfrm flipH="1">
            <a:off x="749710" y="1411050"/>
            <a:ext cx="2069270" cy="354524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剪去对角 71">
            <a:extLst>
              <a:ext uri="{FF2B5EF4-FFF2-40B4-BE49-F238E27FC236}">
                <a16:creationId xmlns:a16="http://schemas.microsoft.com/office/drawing/2014/main" id="{C913E498-C189-407E-BDA4-522C1AE474D6}"/>
              </a:ext>
            </a:extLst>
          </p:cNvPr>
          <p:cNvSpPr/>
          <p:nvPr/>
        </p:nvSpPr>
        <p:spPr>
          <a:xfrm flipH="1">
            <a:off x="2911990" y="1944450"/>
            <a:ext cx="2069270" cy="354524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: 剪去对角 72">
            <a:extLst>
              <a:ext uri="{FF2B5EF4-FFF2-40B4-BE49-F238E27FC236}">
                <a16:creationId xmlns:a16="http://schemas.microsoft.com/office/drawing/2014/main" id="{37B7C998-E201-4BE2-8EA4-4A94179AAE3C}"/>
              </a:ext>
            </a:extLst>
          </p:cNvPr>
          <p:cNvSpPr/>
          <p:nvPr/>
        </p:nvSpPr>
        <p:spPr>
          <a:xfrm flipH="1">
            <a:off x="5074269" y="1411050"/>
            <a:ext cx="2069270" cy="354524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: 剪去对角 73">
            <a:extLst>
              <a:ext uri="{FF2B5EF4-FFF2-40B4-BE49-F238E27FC236}">
                <a16:creationId xmlns:a16="http://schemas.microsoft.com/office/drawing/2014/main" id="{EEF55E54-76AC-4391-93C8-FBDE500B6333}"/>
              </a:ext>
            </a:extLst>
          </p:cNvPr>
          <p:cNvSpPr/>
          <p:nvPr/>
        </p:nvSpPr>
        <p:spPr>
          <a:xfrm flipH="1">
            <a:off x="7236549" y="1944450"/>
            <a:ext cx="2069270" cy="354524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: 剪去对角 74">
            <a:extLst>
              <a:ext uri="{FF2B5EF4-FFF2-40B4-BE49-F238E27FC236}">
                <a16:creationId xmlns:a16="http://schemas.microsoft.com/office/drawing/2014/main" id="{C25E9BC7-B8D8-4201-A84C-6DAE57095D2D}"/>
              </a:ext>
            </a:extLst>
          </p:cNvPr>
          <p:cNvSpPr/>
          <p:nvPr/>
        </p:nvSpPr>
        <p:spPr>
          <a:xfrm flipH="1">
            <a:off x="9398830" y="1411050"/>
            <a:ext cx="2069270" cy="354524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4491EE-A3EF-41CC-9E9F-732D15D39F65}"/>
              </a:ext>
            </a:extLst>
          </p:cNvPr>
          <p:cNvSpPr txBox="1"/>
          <p:nvPr/>
        </p:nvSpPr>
        <p:spPr>
          <a:xfrm>
            <a:off x="908687" y="1723827"/>
            <a:ext cx="1751316" cy="2578847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/>
          <a:p>
            <a: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电器件保修期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个月不限里程</a:t>
            </a:r>
          </a:p>
          <a:p>
            <a: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首年内，在保零部件可进行免责维修处理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一年内定期保养赠送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元配件兑换券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柴油粗滤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柴油精滤（不含水寒宝）</a:t>
            </a:r>
          </a:p>
          <a:p>
            <a:pPr marL="180000" indent="-180000" algn="just">
              <a:lnSpc>
                <a:spcPct val="120000"/>
              </a:lnSpc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随行赠送暖心护航包一个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F322BA-339B-43A2-BAA9-004070170DF2}"/>
              </a:ext>
            </a:extLst>
          </p:cNvPr>
          <p:cNvSpPr txBox="1"/>
          <p:nvPr/>
        </p:nvSpPr>
        <p:spPr>
          <a:xfrm>
            <a:off x="5233246" y="1723827"/>
            <a:ext cx="1751316" cy="1769395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终身循环保修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终身赠送滤芯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终身免费维修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终身技术支持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终身驾驶培训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终身智能管控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05C4AB-0DEC-492B-A1C1-113542DD870A}"/>
              </a:ext>
            </a:extLst>
          </p:cNvPr>
          <p:cNvSpPr txBox="1"/>
          <p:nvPr/>
        </p:nvSpPr>
        <p:spPr>
          <a:xfrm>
            <a:off x="3070967" y="2257227"/>
            <a:ext cx="1751316" cy="1615507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保修期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服务站专属工位服务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服务享受优先派工权利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赠送三年内免费保养服务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1EF2D4-FFFC-49B3-AB16-CB00DD9E8BEF}"/>
              </a:ext>
            </a:extLst>
          </p:cNvPr>
          <p:cNvSpPr txBox="1"/>
          <p:nvPr/>
        </p:nvSpPr>
        <p:spPr>
          <a:xfrm>
            <a:off x="7395526" y="2257227"/>
            <a:ext cx="1751316" cy="1044068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主动上门巡回服务一次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批量购车首年免费车队管理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632971-48F3-4764-A835-C9A7898E3F1B}"/>
              </a:ext>
            </a:extLst>
          </p:cNvPr>
          <p:cNvSpPr txBox="1"/>
          <p:nvPr/>
        </p:nvSpPr>
        <p:spPr>
          <a:xfrm>
            <a:off x="9557807" y="1723827"/>
            <a:ext cx="1751316" cy="2646558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主动上门巡回服务一次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万公里免责保修服务（不追究客户使用责任）</a:t>
            </a:r>
          </a:p>
          <a:p>
            <a:pPr marL="180000" indent="-180000" algn="just">
              <a:lnSpc>
                <a:spcPct val="120000"/>
              </a:lnSpc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用户进站第一、二次定期保养，买机油送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元配件兑换券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滤芯（柴滤不含水寒宝） （必须在陕汽站保养）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FEE175E-C8C0-4AD3-B1F0-622D18CA8F0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859882"/>
            <a:ext cx="12192000" cy="1998119"/>
          </a:xfrm>
          <a:custGeom>
            <a:avLst/>
            <a:gdLst>
              <a:gd name="connsiteX0" fmla="*/ 0 w 12192000"/>
              <a:gd name="connsiteY0" fmla="*/ 0 h 1998119"/>
              <a:gd name="connsiteX1" fmla="*/ 12192000 w 12192000"/>
              <a:gd name="connsiteY1" fmla="*/ 0 h 1998119"/>
              <a:gd name="connsiteX2" fmla="*/ 12192000 w 12192000"/>
              <a:gd name="connsiteY2" fmla="*/ 1998119 h 1998119"/>
              <a:gd name="connsiteX3" fmla="*/ 0 w 12192000"/>
              <a:gd name="connsiteY3" fmla="*/ 1998119 h 199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98119">
                <a:moveTo>
                  <a:pt x="0" y="0"/>
                </a:moveTo>
                <a:lnTo>
                  <a:pt x="12192000" y="0"/>
                </a:lnTo>
                <a:lnTo>
                  <a:pt x="12192000" y="1998119"/>
                </a:lnTo>
                <a:lnTo>
                  <a:pt x="0" y="1998119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E7987D8-0872-425D-8933-A183CB7DE91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0848" y="4272235"/>
            <a:ext cx="1685235" cy="1215829"/>
          </a:xfrm>
          <a:prstGeom prst="rect">
            <a:avLst/>
          </a:prstGeom>
          <a:effectLst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F72CA99-718E-424F-80CC-E6C053FFC60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4524" y="4219117"/>
            <a:ext cx="1704203" cy="1331549"/>
          </a:xfrm>
          <a:prstGeom prst="rect">
            <a:avLst/>
          </a:prstGeom>
          <a:effectLst/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32E38B7-F5D3-4E78-B4E7-3D88B8E18D8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3481" y="4428175"/>
            <a:ext cx="1735406" cy="1083625"/>
          </a:xfrm>
          <a:prstGeom prst="rect">
            <a:avLst/>
          </a:prstGeom>
          <a:effectLst/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908FE7C-E037-4939-B4C0-35295F86902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500" y="4148851"/>
            <a:ext cx="1535691" cy="1472078"/>
          </a:xfrm>
          <a:prstGeom prst="rect">
            <a:avLst/>
          </a:prstGeom>
          <a:effectLst/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D7280B8-71D5-4B65-B40F-E3C4C5B4AA1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6443" y="4242332"/>
            <a:ext cx="1724922" cy="1285121"/>
          </a:xfrm>
          <a:prstGeom prst="rect">
            <a:avLst/>
          </a:prstGeom>
          <a:effectLst/>
        </p:spPr>
      </p:pic>
      <p:sp>
        <p:nvSpPr>
          <p:cNvPr id="80" name="TextBox 6">
            <a:extLst>
              <a:ext uri="{FF2B5EF4-FFF2-40B4-BE49-F238E27FC236}">
                <a16:creationId xmlns:a16="http://schemas.microsoft.com/office/drawing/2014/main" id="{16847770-E334-48E4-ABD6-A1CC05A1B7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576" y="5631946"/>
            <a:ext cx="1118098" cy="71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6300</a:t>
            </a: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牵引车</a:t>
            </a:r>
          </a:p>
        </p:txBody>
      </p:sp>
      <p:sp>
        <p:nvSpPr>
          <p:cNvPr id="81" name="TextBox 6">
            <a:extLst>
              <a:ext uri="{FF2B5EF4-FFF2-40B4-BE49-F238E27FC236}">
                <a16:creationId xmlns:a16="http://schemas.microsoft.com/office/drawing/2014/main" id="{279B5226-A0CA-4847-ADCD-BD27CEB14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6227" y="5631946"/>
            <a:ext cx="1993834" cy="71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柴油版</a:t>
            </a:r>
            <a:endParaRPr lang="en-US" altLang="zh-CN" sz="2000" b="1" dirty="0">
              <a:solidFill>
                <a:schemeClr val="bg1"/>
              </a:solidFill>
              <a:effectLst>
                <a:outerShdw blurRad="127000" dist="63500" dir="5400000" algn="t" rotWithShape="0">
                  <a:srgbClr val="340A18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煤炭运输牵引车</a:t>
            </a:r>
          </a:p>
        </p:txBody>
      </p:sp>
      <p:sp>
        <p:nvSpPr>
          <p:cNvPr id="82" name="TextBox 6">
            <a:extLst>
              <a:ext uri="{FF2B5EF4-FFF2-40B4-BE49-F238E27FC236}">
                <a16:creationId xmlns:a16="http://schemas.microsoft.com/office/drawing/2014/main" id="{8C09D082-4686-4416-BFBD-0ED854AA2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4008" y="5631946"/>
            <a:ext cx="1294352" cy="71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标载</a:t>
            </a:r>
            <a:endParaRPr lang="en-US" altLang="zh-CN" sz="2000" b="1" dirty="0">
              <a:solidFill>
                <a:schemeClr val="bg1"/>
              </a:solidFill>
              <a:effectLst>
                <a:outerShdw blurRad="127000" dist="63500" dir="5400000" algn="t" rotWithShape="0">
                  <a:srgbClr val="340A18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自卸车型</a:t>
            </a:r>
          </a:p>
        </p:txBody>
      </p:sp>
      <p:sp>
        <p:nvSpPr>
          <p:cNvPr id="83" name="TextBox 6">
            <a:extLst>
              <a:ext uri="{FF2B5EF4-FFF2-40B4-BE49-F238E27FC236}">
                <a16:creationId xmlns:a16="http://schemas.microsoft.com/office/drawing/2014/main" id="{8B5078FB-261F-4433-B551-61487F150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832" y="5631946"/>
            <a:ext cx="1721026" cy="71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柴油版</a:t>
            </a:r>
            <a:endParaRPr lang="en-US" altLang="zh-CN" sz="2000" b="1" dirty="0">
              <a:solidFill>
                <a:schemeClr val="bg1"/>
              </a:solidFill>
              <a:effectLst>
                <a:outerShdw blurRad="127000" dist="63500" dir="5400000" algn="t" rotWithShape="0">
                  <a:srgbClr val="340A18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马力以上</a:t>
            </a:r>
          </a:p>
        </p:txBody>
      </p:sp>
      <p:sp>
        <p:nvSpPr>
          <p:cNvPr id="84" name="TextBox 6">
            <a:extLst>
              <a:ext uri="{FF2B5EF4-FFF2-40B4-BE49-F238E27FC236}">
                <a16:creationId xmlns:a16="http://schemas.microsoft.com/office/drawing/2014/main" id="{9495CFCC-107E-4AC2-A377-ABB66255E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9934" y="5631946"/>
            <a:ext cx="1087062" cy="71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全系</a:t>
            </a:r>
            <a:endParaRPr lang="en-US" altLang="zh-CN" sz="2000" b="1" dirty="0">
              <a:solidFill>
                <a:schemeClr val="bg1"/>
              </a:solidFill>
              <a:effectLst>
                <a:outerShdw blurRad="127000" dist="63500" dir="5400000" algn="t" rotWithShape="0">
                  <a:srgbClr val="340A18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63500" dir="5400000" algn="t" rotWithShape="0">
                    <a:srgbClr val="340A18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</a:p>
        </p:txBody>
      </p:sp>
      <p:sp>
        <p:nvSpPr>
          <p:cNvPr id="86" name="标题">
            <a:extLst>
              <a:ext uri="{FF2B5EF4-FFF2-40B4-BE49-F238E27FC236}">
                <a16:creationId xmlns:a16="http://schemas.microsoft.com/office/drawing/2014/main" id="{C72652DF-F17B-4A9D-8CEA-E8826B02ED1E}"/>
              </a:ext>
            </a:extLst>
          </p:cNvPr>
          <p:cNvSpPr txBox="1"/>
          <p:nvPr/>
        </p:nvSpPr>
        <p:spPr>
          <a:xfrm>
            <a:off x="598055" y="455306"/>
            <a:ext cx="4474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保养服务项目（国</a:t>
            </a:r>
            <a:r>
              <a:rPr lang="en-US" altLang="zh-CN" sz="32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AX</a:t>
            </a:r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H" panose="00020600040101010101" pitchFamily="18" charset="-122"/>
              <a:sym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085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图片 142">
            <a:extLst>
              <a:ext uri="{FF2B5EF4-FFF2-40B4-BE49-F238E27FC236}">
                <a16:creationId xmlns:a16="http://schemas.microsoft.com/office/drawing/2014/main" id="{59474FC0-4A4F-457C-9E84-19A5EB7103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6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164" t="23407" r="9077" b="2744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53" name="图片 152">
            <a:extLst>
              <a:ext uri="{FF2B5EF4-FFF2-40B4-BE49-F238E27FC236}">
                <a16:creationId xmlns:a16="http://schemas.microsoft.com/office/drawing/2014/main" id="{319C0819-5822-4688-92CA-5396D8E15E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20236" cy="296642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7F5C339-B6F1-4FCF-8BF7-DBC50FEC9426}"/>
              </a:ext>
            </a:extLst>
          </p:cNvPr>
          <p:cNvSpPr/>
          <p:nvPr/>
        </p:nvSpPr>
        <p:spPr>
          <a:xfrm>
            <a:off x="7172492" y="2514600"/>
            <a:ext cx="4320000" cy="37913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46100" dist="711200" dir="5400000" sx="91000" sy="91000" algn="t" rotWithShape="0">
              <a:srgbClr val="2A0813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0E92887-B5ED-4143-90F0-B80DF36EB78A}"/>
              </a:ext>
            </a:extLst>
          </p:cNvPr>
          <p:cNvSpPr/>
          <p:nvPr/>
        </p:nvSpPr>
        <p:spPr>
          <a:xfrm>
            <a:off x="7237925" y="3067050"/>
            <a:ext cx="1036364" cy="370962"/>
          </a:xfrm>
          <a:prstGeom prst="roundRect">
            <a:avLst>
              <a:gd name="adj" fmla="val 990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8771C111-CAE4-4F91-8C85-84D109B3F43E}"/>
              </a:ext>
            </a:extLst>
          </p:cNvPr>
          <p:cNvSpPr/>
          <p:nvPr/>
        </p:nvSpPr>
        <p:spPr>
          <a:xfrm>
            <a:off x="8289387" y="3067050"/>
            <a:ext cx="1036364" cy="370962"/>
          </a:xfrm>
          <a:prstGeom prst="roundRect">
            <a:avLst>
              <a:gd name="adj" fmla="val 990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: 圆角 146">
            <a:extLst>
              <a:ext uri="{FF2B5EF4-FFF2-40B4-BE49-F238E27FC236}">
                <a16:creationId xmlns:a16="http://schemas.microsoft.com/office/drawing/2014/main" id="{54D5942A-95C4-42AF-8718-A86060A5A568}"/>
              </a:ext>
            </a:extLst>
          </p:cNvPr>
          <p:cNvSpPr/>
          <p:nvPr/>
        </p:nvSpPr>
        <p:spPr>
          <a:xfrm>
            <a:off x="9340850" y="3067050"/>
            <a:ext cx="1036364" cy="370962"/>
          </a:xfrm>
          <a:prstGeom prst="roundRect">
            <a:avLst>
              <a:gd name="adj" fmla="val 990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E83FCD2B-F1A3-4C23-B503-64570AAC5EE1}"/>
              </a:ext>
            </a:extLst>
          </p:cNvPr>
          <p:cNvSpPr/>
          <p:nvPr/>
        </p:nvSpPr>
        <p:spPr>
          <a:xfrm>
            <a:off x="10392312" y="3067050"/>
            <a:ext cx="1036364" cy="370962"/>
          </a:xfrm>
          <a:prstGeom prst="roundRect">
            <a:avLst>
              <a:gd name="adj" fmla="val 990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8C684B31-A07C-4407-98AD-CD8F5398B87B}"/>
              </a:ext>
            </a:extLst>
          </p:cNvPr>
          <p:cNvSpPr/>
          <p:nvPr/>
        </p:nvSpPr>
        <p:spPr>
          <a:xfrm>
            <a:off x="693976" y="2513660"/>
            <a:ext cx="3488557" cy="3794007"/>
          </a:xfrm>
          <a:prstGeom prst="roundRect">
            <a:avLst>
              <a:gd name="adj" fmla="val 1549"/>
            </a:avLst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46100" dist="711200" dir="5400000" sx="91000" sy="91000" algn="t" rotWithShape="0">
              <a:srgbClr val="16303E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E67E2A98-309E-450F-9F88-31EBA98B222B}"/>
              </a:ext>
            </a:extLst>
          </p:cNvPr>
          <p:cNvSpPr/>
          <p:nvPr/>
        </p:nvSpPr>
        <p:spPr>
          <a:xfrm>
            <a:off x="4548998" y="2513661"/>
            <a:ext cx="2257028" cy="1836290"/>
          </a:xfrm>
          <a:prstGeom prst="roundRect">
            <a:avLst>
              <a:gd name="adj" fmla="val 3448"/>
            </a:avLst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9B228432-11DF-4E42-80C3-61DF44EDE7CD}"/>
              </a:ext>
            </a:extLst>
          </p:cNvPr>
          <p:cNvSpPr/>
          <p:nvPr/>
        </p:nvSpPr>
        <p:spPr>
          <a:xfrm>
            <a:off x="4548998" y="4464491"/>
            <a:ext cx="2257028" cy="1836290"/>
          </a:xfrm>
          <a:prstGeom prst="roundRect">
            <a:avLst>
              <a:gd name="adj" fmla="val 3448"/>
            </a:avLst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100000">
                <a:schemeClr val="bg1"/>
              </a:gs>
              <a:gs pos="56000">
                <a:schemeClr val="bg1">
                  <a:alpha val="8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4C57AD3-1E05-4C5B-9B7D-F8C2D4E2914A}"/>
              </a:ext>
            </a:extLst>
          </p:cNvPr>
          <p:cNvSpPr txBox="1"/>
          <p:nvPr/>
        </p:nvSpPr>
        <p:spPr>
          <a:xfrm>
            <a:off x="4764442" y="2634311"/>
            <a:ext cx="182614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b="1" dirty="0"/>
              <a:t>保养和故障预提醒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CDBEB66-40AA-4BBA-83F8-8516E401ADCD}"/>
              </a:ext>
            </a:extLst>
          </p:cNvPr>
          <p:cNvSpPr txBox="1"/>
          <p:nvPr/>
        </p:nvSpPr>
        <p:spPr>
          <a:xfrm>
            <a:off x="4764442" y="4585141"/>
            <a:ext cx="182614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b="1" dirty="0"/>
              <a:t>驾驶行为分析报告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FF1B242-DBDB-4742-B4E0-AC33C19B4FCB}"/>
              </a:ext>
            </a:extLst>
          </p:cNvPr>
          <p:cNvGrpSpPr/>
          <p:nvPr/>
        </p:nvGrpSpPr>
        <p:grpSpPr>
          <a:xfrm>
            <a:off x="905126" y="3458929"/>
            <a:ext cx="3066257" cy="471182"/>
            <a:chOff x="905126" y="3458929"/>
            <a:chExt cx="3066257" cy="471182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457B6623-AE74-42F0-8F16-64A68002D20A}"/>
                </a:ext>
              </a:extLst>
            </p:cNvPr>
            <p:cNvGrpSpPr/>
            <p:nvPr/>
          </p:nvGrpSpPr>
          <p:grpSpPr>
            <a:xfrm>
              <a:off x="905126" y="3491512"/>
              <a:ext cx="330398" cy="330750"/>
              <a:chOff x="895105" y="3451868"/>
              <a:chExt cx="443385" cy="443857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5D29C6FC-B209-4745-A1FA-C2DA1BF10F8E}"/>
                  </a:ext>
                </a:extLst>
              </p:cNvPr>
              <p:cNvSpPr/>
              <p:nvPr/>
            </p:nvSpPr>
            <p:spPr>
              <a:xfrm>
                <a:off x="895105" y="3451868"/>
                <a:ext cx="443385" cy="443857"/>
              </a:xfrm>
              <a:prstGeom prst="roundRect">
                <a:avLst>
                  <a:gd name="adj" fmla="val 530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3">
                      <a:lumMod val="61000"/>
                      <a:lumOff val="39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clock_146889">
                <a:extLst>
                  <a:ext uri="{FF2B5EF4-FFF2-40B4-BE49-F238E27FC236}">
                    <a16:creationId xmlns:a16="http://schemas.microsoft.com/office/drawing/2014/main" id="{CD963833-2448-488E-A0ED-F204B8C80EB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82043" y="3538796"/>
                <a:ext cx="269511" cy="270000"/>
              </a:xfrm>
              <a:custGeom>
                <a:avLst/>
                <a:gdLst>
                  <a:gd name="connsiteX0" fmla="*/ 396035 w 605654"/>
                  <a:gd name="connsiteY0" fmla="*/ 258293 h 604777"/>
                  <a:gd name="connsiteX1" fmla="*/ 350972 w 605654"/>
                  <a:gd name="connsiteY1" fmla="*/ 326948 h 604777"/>
                  <a:gd name="connsiteX2" fmla="*/ 396035 w 605654"/>
                  <a:gd name="connsiteY2" fmla="*/ 326948 h 604777"/>
                  <a:gd name="connsiteX3" fmla="*/ 409575 w 605654"/>
                  <a:gd name="connsiteY3" fmla="*/ 212770 h 604777"/>
                  <a:gd name="connsiteX4" fmla="*/ 417191 w 605654"/>
                  <a:gd name="connsiteY4" fmla="*/ 222910 h 604777"/>
                  <a:gd name="connsiteX5" fmla="*/ 417191 w 605654"/>
                  <a:gd name="connsiteY5" fmla="*/ 326948 h 604777"/>
                  <a:gd name="connsiteX6" fmla="*/ 419518 w 605654"/>
                  <a:gd name="connsiteY6" fmla="*/ 326948 h 604777"/>
                  <a:gd name="connsiteX7" fmla="*/ 430096 w 605654"/>
                  <a:gd name="connsiteY7" fmla="*/ 337510 h 604777"/>
                  <a:gd name="connsiteX8" fmla="*/ 419518 w 605654"/>
                  <a:gd name="connsiteY8" fmla="*/ 348072 h 604777"/>
                  <a:gd name="connsiteX9" fmla="*/ 417191 w 605654"/>
                  <a:gd name="connsiteY9" fmla="*/ 348072 h 604777"/>
                  <a:gd name="connsiteX10" fmla="*/ 417191 w 605654"/>
                  <a:gd name="connsiteY10" fmla="*/ 381871 h 604777"/>
                  <a:gd name="connsiteX11" fmla="*/ 406613 w 605654"/>
                  <a:gd name="connsiteY11" fmla="*/ 392433 h 604777"/>
                  <a:gd name="connsiteX12" fmla="*/ 396035 w 605654"/>
                  <a:gd name="connsiteY12" fmla="*/ 381871 h 604777"/>
                  <a:gd name="connsiteX13" fmla="*/ 396035 w 605654"/>
                  <a:gd name="connsiteY13" fmla="*/ 348072 h 604777"/>
                  <a:gd name="connsiteX14" fmla="*/ 331403 w 605654"/>
                  <a:gd name="connsiteY14" fmla="*/ 348072 h 604777"/>
                  <a:gd name="connsiteX15" fmla="*/ 322094 w 605654"/>
                  <a:gd name="connsiteY15" fmla="*/ 342474 h 604777"/>
                  <a:gd name="connsiteX16" fmla="*/ 322517 w 605654"/>
                  <a:gd name="connsiteY16" fmla="*/ 331701 h 604777"/>
                  <a:gd name="connsiteX17" fmla="*/ 397727 w 605654"/>
                  <a:gd name="connsiteY17" fmla="*/ 217101 h 604777"/>
                  <a:gd name="connsiteX18" fmla="*/ 409575 w 605654"/>
                  <a:gd name="connsiteY18" fmla="*/ 212770 h 604777"/>
                  <a:gd name="connsiteX19" fmla="*/ 241069 w 605654"/>
                  <a:gd name="connsiteY19" fmla="*/ 212350 h 604777"/>
                  <a:gd name="connsiteX20" fmla="*/ 295739 w 605654"/>
                  <a:gd name="connsiteY20" fmla="*/ 266956 h 604777"/>
                  <a:gd name="connsiteX21" fmla="*/ 241069 w 605654"/>
                  <a:gd name="connsiteY21" fmla="*/ 321456 h 604777"/>
                  <a:gd name="connsiteX22" fmla="*/ 207653 w 605654"/>
                  <a:gd name="connsiteY22" fmla="*/ 354832 h 604777"/>
                  <a:gd name="connsiteX23" fmla="*/ 207653 w 605654"/>
                  <a:gd name="connsiteY23" fmla="*/ 371309 h 604777"/>
                  <a:gd name="connsiteX24" fmla="*/ 274590 w 605654"/>
                  <a:gd name="connsiteY24" fmla="*/ 371309 h 604777"/>
                  <a:gd name="connsiteX25" fmla="*/ 274590 w 605654"/>
                  <a:gd name="connsiteY25" fmla="*/ 354304 h 604777"/>
                  <a:gd name="connsiteX26" fmla="*/ 285164 w 605654"/>
                  <a:gd name="connsiteY26" fmla="*/ 343742 h 604777"/>
                  <a:gd name="connsiteX27" fmla="*/ 295739 w 605654"/>
                  <a:gd name="connsiteY27" fmla="*/ 354304 h 604777"/>
                  <a:gd name="connsiteX28" fmla="*/ 295739 w 605654"/>
                  <a:gd name="connsiteY28" fmla="*/ 381871 h 604777"/>
                  <a:gd name="connsiteX29" fmla="*/ 285164 w 605654"/>
                  <a:gd name="connsiteY29" fmla="*/ 392433 h 604777"/>
                  <a:gd name="connsiteX30" fmla="*/ 197079 w 605654"/>
                  <a:gd name="connsiteY30" fmla="*/ 392433 h 604777"/>
                  <a:gd name="connsiteX31" fmla="*/ 186504 w 605654"/>
                  <a:gd name="connsiteY31" fmla="*/ 381871 h 604777"/>
                  <a:gd name="connsiteX32" fmla="*/ 186504 w 605654"/>
                  <a:gd name="connsiteY32" fmla="*/ 354832 h 604777"/>
                  <a:gd name="connsiteX33" fmla="*/ 241069 w 605654"/>
                  <a:gd name="connsiteY33" fmla="*/ 300332 h 604777"/>
                  <a:gd name="connsiteX34" fmla="*/ 274590 w 605654"/>
                  <a:gd name="connsiteY34" fmla="*/ 266956 h 604777"/>
                  <a:gd name="connsiteX35" fmla="*/ 241069 w 605654"/>
                  <a:gd name="connsiteY35" fmla="*/ 233474 h 604777"/>
                  <a:gd name="connsiteX36" fmla="*/ 207653 w 605654"/>
                  <a:gd name="connsiteY36" fmla="*/ 266956 h 604777"/>
                  <a:gd name="connsiteX37" fmla="*/ 207653 w 605654"/>
                  <a:gd name="connsiteY37" fmla="*/ 274983 h 604777"/>
                  <a:gd name="connsiteX38" fmla="*/ 197079 w 605654"/>
                  <a:gd name="connsiteY38" fmla="*/ 285545 h 604777"/>
                  <a:gd name="connsiteX39" fmla="*/ 186504 w 605654"/>
                  <a:gd name="connsiteY39" fmla="*/ 274983 h 604777"/>
                  <a:gd name="connsiteX40" fmla="*/ 186504 w 605654"/>
                  <a:gd name="connsiteY40" fmla="*/ 266956 h 604777"/>
                  <a:gd name="connsiteX41" fmla="*/ 241069 w 605654"/>
                  <a:gd name="connsiteY41" fmla="*/ 212350 h 604777"/>
                  <a:gd name="connsiteX42" fmla="*/ 537285 w 605654"/>
                  <a:gd name="connsiteY42" fmla="*/ 126537 h 604777"/>
                  <a:gd name="connsiteX43" fmla="*/ 551892 w 605654"/>
                  <a:gd name="connsiteY43" fmla="*/ 139751 h 604777"/>
                  <a:gd name="connsiteX44" fmla="*/ 532204 w 605654"/>
                  <a:gd name="connsiteY44" fmla="*/ 139962 h 604777"/>
                  <a:gd name="connsiteX45" fmla="*/ 537285 w 605654"/>
                  <a:gd name="connsiteY45" fmla="*/ 126537 h 604777"/>
                  <a:gd name="connsiteX46" fmla="*/ 302743 w 605654"/>
                  <a:gd name="connsiteY46" fmla="*/ 81124 h 604777"/>
                  <a:gd name="connsiteX47" fmla="*/ 81210 w 605654"/>
                  <a:gd name="connsiteY47" fmla="*/ 302409 h 604777"/>
                  <a:gd name="connsiteX48" fmla="*/ 302743 w 605654"/>
                  <a:gd name="connsiteY48" fmla="*/ 523588 h 604777"/>
                  <a:gd name="connsiteX49" fmla="*/ 524382 w 605654"/>
                  <a:gd name="connsiteY49" fmla="*/ 302409 h 604777"/>
                  <a:gd name="connsiteX50" fmla="*/ 302743 w 605654"/>
                  <a:gd name="connsiteY50" fmla="*/ 81124 h 604777"/>
                  <a:gd name="connsiteX51" fmla="*/ 302743 w 605654"/>
                  <a:gd name="connsiteY51" fmla="*/ 59999 h 604777"/>
                  <a:gd name="connsiteX52" fmla="*/ 545541 w 605654"/>
                  <a:gd name="connsiteY52" fmla="*/ 302409 h 604777"/>
                  <a:gd name="connsiteX53" fmla="*/ 302743 w 605654"/>
                  <a:gd name="connsiteY53" fmla="*/ 544713 h 604777"/>
                  <a:gd name="connsiteX54" fmla="*/ 60051 w 605654"/>
                  <a:gd name="connsiteY54" fmla="*/ 302409 h 604777"/>
                  <a:gd name="connsiteX55" fmla="*/ 302743 w 605654"/>
                  <a:gd name="connsiteY55" fmla="*/ 59999 h 604777"/>
                  <a:gd name="connsiteX56" fmla="*/ 299483 w 605654"/>
                  <a:gd name="connsiteY56" fmla="*/ 17 h 604777"/>
                  <a:gd name="connsiteX57" fmla="*/ 511692 w 605654"/>
                  <a:gd name="connsiteY57" fmla="*/ 83574 h 604777"/>
                  <a:gd name="connsiteX58" fmla="*/ 512115 w 605654"/>
                  <a:gd name="connsiteY58" fmla="*/ 98469 h 604777"/>
                  <a:gd name="connsiteX59" fmla="*/ 497093 w 605654"/>
                  <a:gd name="connsiteY59" fmla="*/ 98891 h 604777"/>
                  <a:gd name="connsiteX60" fmla="*/ 299695 w 605654"/>
                  <a:gd name="connsiteY60" fmla="*/ 21144 h 604777"/>
                  <a:gd name="connsiteX61" fmla="*/ 103671 w 605654"/>
                  <a:gd name="connsiteY61" fmla="*/ 103539 h 604777"/>
                  <a:gd name="connsiteX62" fmla="*/ 21157 w 605654"/>
                  <a:gd name="connsiteY62" fmla="*/ 302450 h 604777"/>
                  <a:gd name="connsiteX63" fmla="*/ 103671 w 605654"/>
                  <a:gd name="connsiteY63" fmla="*/ 501255 h 604777"/>
                  <a:gd name="connsiteX64" fmla="*/ 501959 w 605654"/>
                  <a:gd name="connsiteY64" fmla="*/ 501255 h 604777"/>
                  <a:gd name="connsiteX65" fmla="*/ 579924 w 605654"/>
                  <a:gd name="connsiteY65" fmla="*/ 352838 h 604777"/>
                  <a:gd name="connsiteX66" fmla="*/ 561200 w 605654"/>
                  <a:gd name="connsiteY66" fmla="*/ 190371 h 604777"/>
                  <a:gd name="connsiteX67" fmla="*/ 566701 w 605654"/>
                  <a:gd name="connsiteY67" fmla="*/ 176533 h 604777"/>
                  <a:gd name="connsiteX68" fmla="*/ 580665 w 605654"/>
                  <a:gd name="connsiteY68" fmla="*/ 182026 h 604777"/>
                  <a:gd name="connsiteX69" fmla="*/ 600764 w 605654"/>
                  <a:gd name="connsiteY69" fmla="*/ 356641 h 604777"/>
                  <a:gd name="connsiteX70" fmla="*/ 516875 w 605654"/>
                  <a:gd name="connsiteY70" fmla="*/ 516255 h 604777"/>
                  <a:gd name="connsiteX71" fmla="*/ 302762 w 605654"/>
                  <a:gd name="connsiteY71" fmla="*/ 604777 h 604777"/>
                  <a:gd name="connsiteX72" fmla="*/ 88650 w 605654"/>
                  <a:gd name="connsiteY72" fmla="*/ 516255 h 604777"/>
                  <a:gd name="connsiteX73" fmla="*/ 0 w 605654"/>
                  <a:gd name="connsiteY73" fmla="*/ 302450 h 604777"/>
                  <a:gd name="connsiteX74" fmla="*/ 88650 w 605654"/>
                  <a:gd name="connsiteY74" fmla="*/ 88645 h 604777"/>
                  <a:gd name="connsiteX75" fmla="*/ 299483 w 605654"/>
                  <a:gd name="connsiteY75" fmla="*/ 17 h 60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05654" h="604777">
                    <a:moveTo>
                      <a:pt x="396035" y="258293"/>
                    </a:moveTo>
                    <a:lnTo>
                      <a:pt x="350972" y="326948"/>
                    </a:lnTo>
                    <a:lnTo>
                      <a:pt x="396035" y="326948"/>
                    </a:lnTo>
                    <a:close/>
                    <a:moveTo>
                      <a:pt x="409575" y="212770"/>
                    </a:moveTo>
                    <a:cubicBezTo>
                      <a:pt x="414123" y="214144"/>
                      <a:pt x="417191" y="218263"/>
                      <a:pt x="417191" y="222910"/>
                    </a:cubicBezTo>
                    <a:lnTo>
                      <a:pt x="417191" y="326948"/>
                    </a:lnTo>
                    <a:lnTo>
                      <a:pt x="419518" y="326948"/>
                    </a:lnTo>
                    <a:cubicBezTo>
                      <a:pt x="425336" y="326948"/>
                      <a:pt x="430096" y="331701"/>
                      <a:pt x="430096" y="337510"/>
                    </a:cubicBezTo>
                    <a:cubicBezTo>
                      <a:pt x="430096" y="343319"/>
                      <a:pt x="425336" y="348072"/>
                      <a:pt x="419518" y="348072"/>
                    </a:cubicBezTo>
                    <a:lnTo>
                      <a:pt x="417191" y="348072"/>
                    </a:lnTo>
                    <a:lnTo>
                      <a:pt x="417191" y="381871"/>
                    </a:lnTo>
                    <a:cubicBezTo>
                      <a:pt x="417191" y="387680"/>
                      <a:pt x="412431" y="392433"/>
                      <a:pt x="406613" y="392433"/>
                    </a:cubicBezTo>
                    <a:cubicBezTo>
                      <a:pt x="400689" y="392433"/>
                      <a:pt x="396035" y="387680"/>
                      <a:pt x="396035" y="381871"/>
                    </a:cubicBezTo>
                    <a:lnTo>
                      <a:pt x="396035" y="348072"/>
                    </a:lnTo>
                    <a:lnTo>
                      <a:pt x="331403" y="348072"/>
                    </a:lnTo>
                    <a:cubicBezTo>
                      <a:pt x="327489" y="348072"/>
                      <a:pt x="323998" y="345959"/>
                      <a:pt x="322094" y="342474"/>
                    </a:cubicBezTo>
                    <a:cubicBezTo>
                      <a:pt x="320296" y="339094"/>
                      <a:pt x="320402" y="334975"/>
                      <a:pt x="322517" y="331701"/>
                    </a:cubicBezTo>
                    <a:lnTo>
                      <a:pt x="397727" y="217101"/>
                    </a:lnTo>
                    <a:cubicBezTo>
                      <a:pt x="400266" y="213193"/>
                      <a:pt x="405132" y="211503"/>
                      <a:pt x="409575" y="212770"/>
                    </a:cubicBezTo>
                    <a:close/>
                    <a:moveTo>
                      <a:pt x="241069" y="212350"/>
                    </a:moveTo>
                    <a:cubicBezTo>
                      <a:pt x="271206" y="212350"/>
                      <a:pt x="295739" y="236854"/>
                      <a:pt x="295739" y="266956"/>
                    </a:cubicBezTo>
                    <a:cubicBezTo>
                      <a:pt x="295739" y="296952"/>
                      <a:pt x="271206" y="321456"/>
                      <a:pt x="241069" y="321456"/>
                    </a:cubicBezTo>
                    <a:cubicBezTo>
                      <a:pt x="222669" y="321456"/>
                      <a:pt x="207653" y="336454"/>
                      <a:pt x="207653" y="354832"/>
                    </a:cubicBezTo>
                    <a:lnTo>
                      <a:pt x="207653" y="371309"/>
                    </a:lnTo>
                    <a:lnTo>
                      <a:pt x="274590" y="371309"/>
                    </a:lnTo>
                    <a:lnTo>
                      <a:pt x="274590" y="354304"/>
                    </a:lnTo>
                    <a:cubicBezTo>
                      <a:pt x="274590" y="348495"/>
                      <a:pt x="279243" y="343742"/>
                      <a:pt x="285164" y="343742"/>
                    </a:cubicBezTo>
                    <a:cubicBezTo>
                      <a:pt x="290980" y="343742"/>
                      <a:pt x="295739" y="348495"/>
                      <a:pt x="295739" y="354304"/>
                    </a:cubicBezTo>
                    <a:lnTo>
                      <a:pt x="295739" y="381871"/>
                    </a:lnTo>
                    <a:cubicBezTo>
                      <a:pt x="295739" y="387680"/>
                      <a:pt x="290980" y="392433"/>
                      <a:pt x="285164" y="392433"/>
                    </a:cubicBezTo>
                    <a:lnTo>
                      <a:pt x="197079" y="392433"/>
                    </a:lnTo>
                    <a:cubicBezTo>
                      <a:pt x="191157" y="392433"/>
                      <a:pt x="186504" y="387680"/>
                      <a:pt x="186504" y="381871"/>
                    </a:cubicBezTo>
                    <a:lnTo>
                      <a:pt x="186504" y="354832"/>
                    </a:lnTo>
                    <a:cubicBezTo>
                      <a:pt x="186504" y="324836"/>
                      <a:pt x="210931" y="300332"/>
                      <a:pt x="241069" y="300332"/>
                    </a:cubicBezTo>
                    <a:cubicBezTo>
                      <a:pt x="259574" y="300332"/>
                      <a:pt x="274590" y="285334"/>
                      <a:pt x="274590" y="266956"/>
                    </a:cubicBezTo>
                    <a:cubicBezTo>
                      <a:pt x="274590" y="248472"/>
                      <a:pt x="259574" y="233474"/>
                      <a:pt x="241069" y="233474"/>
                    </a:cubicBezTo>
                    <a:cubicBezTo>
                      <a:pt x="222669" y="233474"/>
                      <a:pt x="207653" y="248472"/>
                      <a:pt x="207653" y="266956"/>
                    </a:cubicBezTo>
                    <a:lnTo>
                      <a:pt x="207653" y="274983"/>
                    </a:lnTo>
                    <a:cubicBezTo>
                      <a:pt x="207653" y="280792"/>
                      <a:pt x="202895" y="285545"/>
                      <a:pt x="197079" y="285545"/>
                    </a:cubicBezTo>
                    <a:cubicBezTo>
                      <a:pt x="191157" y="285545"/>
                      <a:pt x="186504" y="280792"/>
                      <a:pt x="186504" y="274983"/>
                    </a:cubicBezTo>
                    <a:lnTo>
                      <a:pt x="186504" y="266956"/>
                    </a:lnTo>
                    <a:cubicBezTo>
                      <a:pt x="186504" y="236854"/>
                      <a:pt x="210931" y="212350"/>
                      <a:pt x="241069" y="212350"/>
                    </a:cubicBezTo>
                    <a:close/>
                    <a:moveTo>
                      <a:pt x="537285" y="126537"/>
                    </a:moveTo>
                    <a:cubicBezTo>
                      <a:pt x="545753" y="122309"/>
                      <a:pt x="555279" y="130871"/>
                      <a:pt x="551892" y="139751"/>
                    </a:cubicBezTo>
                    <a:cubicBezTo>
                      <a:pt x="548505" y="148419"/>
                      <a:pt x="535803" y="148630"/>
                      <a:pt x="532204" y="139962"/>
                    </a:cubicBezTo>
                    <a:cubicBezTo>
                      <a:pt x="530087" y="134888"/>
                      <a:pt x="532416" y="128969"/>
                      <a:pt x="537285" y="126537"/>
                    </a:cubicBezTo>
                    <a:close/>
                    <a:moveTo>
                      <a:pt x="302743" y="81124"/>
                    </a:moveTo>
                    <a:cubicBezTo>
                      <a:pt x="180551" y="81124"/>
                      <a:pt x="81210" y="180412"/>
                      <a:pt x="81210" y="302409"/>
                    </a:cubicBezTo>
                    <a:cubicBezTo>
                      <a:pt x="81210" y="424406"/>
                      <a:pt x="180551" y="523588"/>
                      <a:pt x="302743" y="523588"/>
                    </a:cubicBezTo>
                    <a:cubicBezTo>
                      <a:pt x="424936" y="523588"/>
                      <a:pt x="524382" y="424406"/>
                      <a:pt x="524382" y="302409"/>
                    </a:cubicBezTo>
                    <a:cubicBezTo>
                      <a:pt x="524382" y="180412"/>
                      <a:pt x="424936" y="81124"/>
                      <a:pt x="302743" y="81124"/>
                    </a:cubicBezTo>
                    <a:close/>
                    <a:moveTo>
                      <a:pt x="302743" y="59999"/>
                    </a:moveTo>
                    <a:cubicBezTo>
                      <a:pt x="436679" y="59999"/>
                      <a:pt x="545541" y="168687"/>
                      <a:pt x="545541" y="302409"/>
                    </a:cubicBezTo>
                    <a:cubicBezTo>
                      <a:pt x="545541" y="436025"/>
                      <a:pt x="436679" y="544713"/>
                      <a:pt x="302743" y="544713"/>
                    </a:cubicBezTo>
                    <a:cubicBezTo>
                      <a:pt x="168913" y="544713"/>
                      <a:pt x="60051" y="436025"/>
                      <a:pt x="60051" y="302409"/>
                    </a:cubicBezTo>
                    <a:cubicBezTo>
                      <a:pt x="60051" y="168687"/>
                      <a:pt x="168913" y="59999"/>
                      <a:pt x="302743" y="59999"/>
                    </a:cubicBezTo>
                    <a:close/>
                    <a:moveTo>
                      <a:pt x="299483" y="17"/>
                    </a:moveTo>
                    <a:cubicBezTo>
                      <a:pt x="378929" y="-828"/>
                      <a:pt x="454355" y="28855"/>
                      <a:pt x="511692" y="83574"/>
                    </a:cubicBezTo>
                    <a:cubicBezTo>
                      <a:pt x="515923" y="87588"/>
                      <a:pt x="516135" y="94243"/>
                      <a:pt x="512115" y="98469"/>
                    </a:cubicBezTo>
                    <a:cubicBezTo>
                      <a:pt x="508095" y="102694"/>
                      <a:pt x="501325" y="102906"/>
                      <a:pt x="497093" y="98891"/>
                    </a:cubicBezTo>
                    <a:cubicBezTo>
                      <a:pt x="443777" y="47975"/>
                      <a:pt x="373640" y="20299"/>
                      <a:pt x="299695" y="21144"/>
                    </a:cubicBezTo>
                    <a:cubicBezTo>
                      <a:pt x="225644" y="21989"/>
                      <a:pt x="156036" y="51250"/>
                      <a:pt x="103671" y="103539"/>
                    </a:cubicBezTo>
                    <a:cubicBezTo>
                      <a:pt x="50460" y="156674"/>
                      <a:pt x="21157" y="227238"/>
                      <a:pt x="21157" y="302450"/>
                    </a:cubicBezTo>
                    <a:cubicBezTo>
                      <a:pt x="21157" y="377556"/>
                      <a:pt x="50460" y="448121"/>
                      <a:pt x="103671" y="501255"/>
                    </a:cubicBezTo>
                    <a:cubicBezTo>
                      <a:pt x="213478" y="610904"/>
                      <a:pt x="392152" y="610904"/>
                      <a:pt x="501959" y="501255"/>
                    </a:cubicBezTo>
                    <a:cubicBezTo>
                      <a:pt x="542687" y="460585"/>
                      <a:pt x="569663" y="409247"/>
                      <a:pt x="579924" y="352838"/>
                    </a:cubicBezTo>
                    <a:cubicBezTo>
                      <a:pt x="589868" y="297802"/>
                      <a:pt x="583415" y="241604"/>
                      <a:pt x="561200" y="190371"/>
                    </a:cubicBezTo>
                    <a:cubicBezTo>
                      <a:pt x="558873" y="185090"/>
                      <a:pt x="561412" y="178857"/>
                      <a:pt x="566701" y="176533"/>
                    </a:cubicBezTo>
                    <a:cubicBezTo>
                      <a:pt x="572096" y="174209"/>
                      <a:pt x="578338" y="176639"/>
                      <a:pt x="580665" y="182026"/>
                    </a:cubicBezTo>
                    <a:cubicBezTo>
                      <a:pt x="604573" y="237062"/>
                      <a:pt x="611449" y="297379"/>
                      <a:pt x="600764" y="356641"/>
                    </a:cubicBezTo>
                    <a:cubicBezTo>
                      <a:pt x="589657" y="417275"/>
                      <a:pt x="560671" y="472522"/>
                      <a:pt x="516875" y="516255"/>
                    </a:cubicBezTo>
                    <a:cubicBezTo>
                      <a:pt x="459750" y="573298"/>
                      <a:pt x="383690" y="604777"/>
                      <a:pt x="302762" y="604777"/>
                    </a:cubicBezTo>
                    <a:cubicBezTo>
                      <a:pt x="221941" y="604777"/>
                      <a:pt x="145880" y="573298"/>
                      <a:pt x="88650" y="516255"/>
                    </a:cubicBezTo>
                    <a:cubicBezTo>
                      <a:pt x="31525" y="459107"/>
                      <a:pt x="0" y="383155"/>
                      <a:pt x="0" y="302450"/>
                    </a:cubicBezTo>
                    <a:cubicBezTo>
                      <a:pt x="0" y="221639"/>
                      <a:pt x="31525" y="145688"/>
                      <a:pt x="88650" y="88645"/>
                    </a:cubicBezTo>
                    <a:cubicBezTo>
                      <a:pt x="145034" y="32341"/>
                      <a:pt x="219825" y="968"/>
                      <a:pt x="299483" y="1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FADE955-A594-489A-8377-6E25D77B73B4}"/>
                </a:ext>
              </a:extLst>
            </p:cNvPr>
            <p:cNvGrpSpPr/>
            <p:nvPr/>
          </p:nvGrpSpPr>
          <p:grpSpPr>
            <a:xfrm>
              <a:off x="1334409" y="3458929"/>
              <a:ext cx="2636974" cy="471182"/>
              <a:chOff x="1620065" y="3767339"/>
              <a:chExt cx="2636974" cy="471182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C15A843-64EC-4F6B-AD79-8D0076FE2B84}"/>
                  </a:ext>
                </a:extLst>
              </p:cNvPr>
              <p:cNvSpPr txBox="1"/>
              <p:nvPr/>
            </p:nvSpPr>
            <p:spPr>
              <a:xfrm>
                <a:off x="1620065" y="3767339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提升服务时效</a:t>
                </a:r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6A28239-6A8E-4C76-B274-99D7941D1D9E}"/>
                  </a:ext>
                </a:extLst>
              </p:cNvPr>
              <p:cNvSpPr txBox="1"/>
              <p:nvPr/>
            </p:nvSpPr>
            <p:spPr>
              <a:xfrm>
                <a:off x="1620065" y="4054921"/>
                <a:ext cx="2636974" cy="18360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/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服务全过程实时管控，一站式修复保障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C469DCE-3222-4579-BB5A-F5F016E7CD9B}"/>
              </a:ext>
            </a:extLst>
          </p:cNvPr>
          <p:cNvGrpSpPr/>
          <p:nvPr/>
        </p:nvGrpSpPr>
        <p:grpSpPr>
          <a:xfrm>
            <a:off x="905125" y="4082207"/>
            <a:ext cx="3066258" cy="656914"/>
            <a:chOff x="905125" y="4082207"/>
            <a:chExt cx="3066258" cy="656914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DF73CB3F-1291-4AA0-97BF-A17B9F2AEF69}"/>
                </a:ext>
              </a:extLst>
            </p:cNvPr>
            <p:cNvGrpSpPr/>
            <p:nvPr/>
          </p:nvGrpSpPr>
          <p:grpSpPr>
            <a:xfrm>
              <a:off x="905125" y="4114056"/>
              <a:ext cx="330398" cy="330750"/>
              <a:chOff x="895105" y="4188468"/>
              <a:chExt cx="443385" cy="443857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EE37601F-13D8-43D3-9E4F-1C72F56226F0}"/>
                  </a:ext>
                </a:extLst>
              </p:cNvPr>
              <p:cNvSpPr/>
              <p:nvPr/>
            </p:nvSpPr>
            <p:spPr>
              <a:xfrm>
                <a:off x="895105" y="4188468"/>
                <a:ext cx="443385" cy="443857"/>
              </a:xfrm>
              <a:prstGeom prst="roundRect">
                <a:avLst>
                  <a:gd name="adj" fmla="val 530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3">
                      <a:lumMod val="61000"/>
                      <a:lumOff val="39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wrench-tool-thin-outline_25484">
                <a:extLst>
                  <a:ext uri="{FF2B5EF4-FFF2-40B4-BE49-F238E27FC236}">
                    <a16:creationId xmlns:a16="http://schemas.microsoft.com/office/drawing/2014/main" id="{073BA9AF-9921-4B7E-A1E7-73984981252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81797" y="4275396"/>
                <a:ext cx="270000" cy="270000"/>
              </a:xfrm>
              <a:custGeom>
                <a:avLst/>
                <a:gdLst>
                  <a:gd name="connsiteX0" fmla="*/ 72628 w 595241"/>
                  <a:gd name="connsiteY0" fmla="*/ 521698 h 600653"/>
                  <a:gd name="connsiteX1" fmla="*/ 66448 w 595241"/>
                  <a:gd name="connsiteY1" fmla="*/ 528147 h 600653"/>
                  <a:gd name="connsiteX2" fmla="*/ 72628 w 595241"/>
                  <a:gd name="connsiteY2" fmla="*/ 534327 h 600653"/>
                  <a:gd name="connsiteX3" fmla="*/ 79077 w 595241"/>
                  <a:gd name="connsiteY3" fmla="*/ 528147 h 600653"/>
                  <a:gd name="connsiteX4" fmla="*/ 72628 w 595241"/>
                  <a:gd name="connsiteY4" fmla="*/ 521698 h 600653"/>
                  <a:gd name="connsiteX5" fmla="*/ 72628 w 595241"/>
                  <a:gd name="connsiteY5" fmla="*/ 496710 h 600653"/>
                  <a:gd name="connsiteX6" fmla="*/ 104065 w 595241"/>
                  <a:gd name="connsiteY6" fmla="*/ 528147 h 600653"/>
                  <a:gd name="connsiteX7" fmla="*/ 72628 w 595241"/>
                  <a:gd name="connsiteY7" fmla="*/ 559584 h 600653"/>
                  <a:gd name="connsiteX8" fmla="*/ 41191 w 595241"/>
                  <a:gd name="connsiteY8" fmla="*/ 528147 h 600653"/>
                  <a:gd name="connsiteX9" fmla="*/ 72628 w 595241"/>
                  <a:gd name="connsiteY9" fmla="*/ 496710 h 600653"/>
                  <a:gd name="connsiteX10" fmla="*/ 301467 w 595241"/>
                  <a:gd name="connsiteY10" fmla="*/ 236019 h 600653"/>
                  <a:gd name="connsiteX11" fmla="*/ 33640 w 595241"/>
                  <a:gd name="connsiteY11" fmla="*/ 503722 h 600653"/>
                  <a:gd name="connsiteX12" fmla="*/ 32295 w 595241"/>
                  <a:gd name="connsiteY12" fmla="*/ 506138 h 600653"/>
                  <a:gd name="connsiteX13" fmla="*/ 38211 w 595241"/>
                  <a:gd name="connsiteY13" fmla="*/ 562525 h 600653"/>
                  <a:gd name="connsiteX14" fmla="*/ 94681 w 595241"/>
                  <a:gd name="connsiteY14" fmla="*/ 568164 h 600653"/>
                  <a:gd name="connsiteX15" fmla="*/ 97370 w 595241"/>
                  <a:gd name="connsiteY15" fmla="*/ 567090 h 600653"/>
                  <a:gd name="connsiteX16" fmla="*/ 101672 w 595241"/>
                  <a:gd name="connsiteY16" fmla="*/ 562525 h 600653"/>
                  <a:gd name="connsiteX17" fmla="*/ 101941 w 595241"/>
                  <a:gd name="connsiteY17" fmla="*/ 562256 h 600653"/>
                  <a:gd name="connsiteX18" fmla="*/ 367080 w 595241"/>
                  <a:gd name="connsiteY18" fmla="*/ 297507 h 600653"/>
                  <a:gd name="connsiteX19" fmla="*/ 326206 w 595241"/>
                  <a:gd name="connsiteY19" fmla="*/ 268240 h 600653"/>
                  <a:gd name="connsiteX20" fmla="*/ 301467 w 595241"/>
                  <a:gd name="connsiteY20" fmla="*/ 236019 h 600653"/>
                  <a:gd name="connsiteX21" fmla="*/ 438070 w 595241"/>
                  <a:gd name="connsiteY21" fmla="*/ 24971 h 600653"/>
                  <a:gd name="connsiteX22" fmla="*/ 344761 w 595241"/>
                  <a:gd name="connsiteY22" fmla="*/ 63636 h 600653"/>
                  <a:gd name="connsiteX23" fmla="*/ 315450 w 595241"/>
                  <a:gd name="connsiteY23" fmla="*/ 205140 h 600653"/>
                  <a:gd name="connsiteX24" fmla="*/ 316257 w 595241"/>
                  <a:gd name="connsiteY24" fmla="*/ 207020 h 600653"/>
                  <a:gd name="connsiteX25" fmla="*/ 317064 w 595241"/>
                  <a:gd name="connsiteY25" fmla="*/ 209436 h 600653"/>
                  <a:gd name="connsiteX26" fmla="*/ 344761 w 595241"/>
                  <a:gd name="connsiteY26" fmla="*/ 249981 h 600653"/>
                  <a:gd name="connsiteX27" fmla="*/ 389667 w 595241"/>
                  <a:gd name="connsiteY27" fmla="*/ 278980 h 600653"/>
                  <a:gd name="connsiteX28" fmla="*/ 392088 w 595241"/>
                  <a:gd name="connsiteY28" fmla="*/ 280054 h 600653"/>
                  <a:gd name="connsiteX29" fmla="*/ 394239 w 595241"/>
                  <a:gd name="connsiteY29" fmla="*/ 280860 h 600653"/>
                  <a:gd name="connsiteX30" fmla="*/ 438339 w 595241"/>
                  <a:gd name="connsiteY30" fmla="*/ 288378 h 600653"/>
                  <a:gd name="connsiteX31" fmla="*/ 531379 w 595241"/>
                  <a:gd name="connsiteY31" fmla="*/ 249981 h 600653"/>
                  <a:gd name="connsiteX32" fmla="*/ 566337 w 595241"/>
                  <a:gd name="connsiteY32" fmla="*/ 125393 h 600653"/>
                  <a:gd name="connsiteX33" fmla="*/ 504220 w 595241"/>
                  <a:gd name="connsiteY33" fmla="*/ 187419 h 600653"/>
                  <a:gd name="connsiteX34" fmla="*/ 494540 w 595241"/>
                  <a:gd name="connsiteY34" fmla="*/ 191178 h 600653"/>
                  <a:gd name="connsiteX35" fmla="*/ 419516 w 595241"/>
                  <a:gd name="connsiteY35" fmla="*/ 187150 h 600653"/>
                  <a:gd name="connsiteX36" fmla="*/ 407684 w 595241"/>
                  <a:gd name="connsiteY36" fmla="*/ 175336 h 600653"/>
                  <a:gd name="connsiteX37" fmla="*/ 403650 w 595241"/>
                  <a:gd name="connsiteY37" fmla="*/ 100154 h 600653"/>
                  <a:gd name="connsiteX38" fmla="*/ 407415 w 595241"/>
                  <a:gd name="connsiteY38" fmla="*/ 90756 h 600653"/>
                  <a:gd name="connsiteX39" fmla="*/ 469263 w 595241"/>
                  <a:gd name="connsiteY39" fmla="*/ 28730 h 600653"/>
                  <a:gd name="connsiteX40" fmla="*/ 438070 w 595241"/>
                  <a:gd name="connsiteY40" fmla="*/ 24971 h 600653"/>
                  <a:gd name="connsiteX41" fmla="*/ 438070 w 595241"/>
                  <a:gd name="connsiteY41" fmla="*/ 0 h 600653"/>
                  <a:gd name="connsiteX42" fmla="*/ 497498 w 595241"/>
                  <a:gd name="connsiteY42" fmla="*/ 11546 h 600653"/>
                  <a:gd name="connsiteX43" fmla="*/ 505027 w 595241"/>
                  <a:gd name="connsiteY43" fmla="*/ 20675 h 600653"/>
                  <a:gd name="connsiteX44" fmla="*/ 501531 w 595241"/>
                  <a:gd name="connsiteY44" fmla="*/ 32221 h 600653"/>
                  <a:gd name="connsiteX45" fmla="*/ 429196 w 595241"/>
                  <a:gd name="connsiteY45" fmla="*/ 104450 h 600653"/>
                  <a:gd name="connsiteX46" fmla="*/ 432154 w 595241"/>
                  <a:gd name="connsiteY46" fmla="*/ 162716 h 600653"/>
                  <a:gd name="connsiteX47" fmla="*/ 490506 w 595241"/>
                  <a:gd name="connsiteY47" fmla="*/ 165670 h 600653"/>
                  <a:gd name="connsiteX48" fmla="*/ 562841 w 595241"/>
                  <a:gd name="connsiteY48" fmla="*/ 93441 h 600653"/>
                  <a:gd name="connsiteX49" fmla="*/ 574135 w 595241"/>
                  <a:gd name="connsiteY49" fmla="*/ 89950 h 600653"/>
                  <a:gd name="connsiteX50" fmla="*/ 583547 w 595241"/>
                  <a:gd name="connsiteY50" fmla="*/ 97468 h 600653"/>
                  <a:gd name="connsiteX51" fmla="*/ 549127 w 595241"/>
                  <a:gd name="connsiteY51" fmla="*/ 267703 h 600653"/>
                  <a:gd name="connsiteX52" fmla="*/ 438339 w 595241"/>
                  <a:gd name="connsiteY52" fmla="*/ 313618 h 600653"/>
                  <a:gd name="connsiteX53" fmla="*/ 393432 w 595241"/>
                  <a:gd name="connsiteY53" fmla="*/ 306905 h 600653"/>
                  <a:gd name="connsiteX54" fmla="*/ 119958 w 595241"/>
                  <a:gd name="connsiteY54" fmla="*/ 579709 h 600653"/>
                  <a:gd name="connsiteX55" fmla="*/ 118613 w 595241"/>
                  <a:gd name="connsiteY55" fmla="*/ 581052 h 600653"/>
                  <a:gd name="connsiteX56" fmla="*/ 111084 w 595241"/>
                  <a:gd name="connsiteY56" fmla="*/ 588839 h 600653"/>
                  <a:gd name="connsiteX57" fmla="*/ 103286 w 595241"/>
                  <a:gd name="connsiteY57" fmla="*/ 592329 h 600653"/>
                  <a:gd name="connsiteX58" fmla="*/ 69942 w 595241"/>
                  <a:gd name="connsiteY58" fmla="*/ 600653 h 600653"/>
                  <a:gd name="connsiteX59" fmla="*/ 20463 w 595241"/>
                  <a:gd name="connsiteY59" fmla="*/ 580246 h 600653"/>
                  <a:gd name="connsiteX60" fmla="*/ 8094 w 595241"/>
                  <a:gd name="connsiteY60" fmla="*/ 498083 h 600653"/>
                  <a:gd name="connsiteX61" fmla="*/ 11859 w 595241"/>
                  <a:gd name="connsiteY61" fmla="*/ 490028 h 600653"/>
                  <a:gd name="connsiteX62" fmla="*/ 290980 w 595241"/>
                  <a:gd name="connsiteY62" fmla="*/ 211316 h 600653"/>
                  <a:gd name="connsiteX63" fmla="*/ 327013 w 595241"/>
                  <a:gd name="connsiteY63" fmla="*/ 45915 h 600653"/>
                  <a:gd name="connsiteX64" fmla="*/ 438070 w 595241"/>
                  <a:gd name="connsiteY64" fmla="*/ 0 h 600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595241" h="600653">
                    <a:moveTo>
                      <a:pt x="72628" y="521698"/>
                    </a:moveTo>
                    <a:cubicBezTo>
                      <a:pt x="69135" y="521698"/>
                      <a:pt x="66448" y="524654"/>
                      <a:pt x="66448" y="528147"/>
                    </a:cubicBezTo>
                    <a:cubicBezTo>
                      <a:pt x="66448" y="531640"/>
                      <a:pt x="69135" y="534327"/>
                      <a:pt x="72628" y="534327"/>
                    </a:cubicBezTo>
                    <a:cubicBezTo>
                      <a:pt x="76121" y="534327"/>
                      <a:pt x="79077" y="531640"/>
                      <a:pt x="79077" y="528147"/>
                    </a:cubicBezTo>
                    <a:cubicBezTo>
                      <a:pt x="79077" y="524654"/>
                      <a:pt x="76121" y="521698"/>
                      <a:pt x="72628" y="521698"/>
                    </a:cubicBezTo>
                    <a:close/>
                    <a:moveTo>
                      <a:pt x="72628" y="496710"/>
                    </a:moveTo>
                    <a:cubicBezTo>
                      <a:pt x="90093" y="496710"/>
                      <a:pt x="104065" y="510682"/>
                      <a:pt x="104065" y="528147"/>
                    </a:cubicBezTo>
                    <a:cubicBezTo>
                      <a:pt x="104065" y="545343"/>
                      <a:pt x="90093" y="559584"/>
                      <a:pt x="72628" y="559584"/>
                    </a:cubicBezTo>
                    <a:cubicBezTo>
                      <a:pt x="55432" y="559584"/>
                      <a:pt x="41191" y="545343"/>
                      <a:pt x="41191" y="528147"/>
                    </a:cubicBezTo>
                    <a:cubicBezTo>
                      <a:pt x="41191" y="510682"/>
                      <a:pt x="55432" y="496710"/>
                      <a:pt x="72628" y="496710"/>
                    </a:cubicBezTo>
                    <a:close/>
                    <a:moveTo>
                      <a:pt x="301467" y="236019"/>
                    </a:moveTo>
                    <a:lnTo>
                      <a:pt x="33640" y="503722"/>
                    </a:lnTo>
                    <a:cubicBezTo>
                      <a:pt x="33371" y="504527"/>
                      <a:pt x="32833" y="505333"/>
                      <a:pt x="32295" y="506138"/>
                    </a:cubicBezTo>
                    <a:cubicBezTo>
                      <a:pt x="20732" y="523860"/>
                      <a:pt x="23421" y="547488"/>
                      <a:pt x="38211" y="562525"/>
                    </a:cubicBezTo>
                    <a:cubicBezTo>
                      <a:pt x="53001" y="577293"/>
                      <a:pt x="77471" y="579709"/>
                      <a:pt x="94681" y="568164"/>
                    </a:cubicBezTo>
                    <a:cubicBezTo>
                      <a:pt x="95487" y="567627"/>
                      <a:pt x="96294" y="567358"/>
                      <a:pt x="97370" y="567090"/>
                    </a:cubicBezTo>
                    <a:lnTo>
                      <a:pt x="101672" y="562525"/>
                    </a:lnTo>
                    <a:cubicBezTo>
                      <a:pt x="101672" y="562525"/>
                      <a:pt x="101941" y="562525"/>
                      <a:pt x="101941" y="562256"/>
                    </a:cubicBezTo>
                    <a:lnTo>
                      <a:pt x="367080" y="297507"/>
                    </a:lnTo>
                    <a:cubicBezTo>
                      <a:pt x="352021" y="289989"/>
                      <a:pt x="338307" y="280323"/>
                      <a:pt x="326206" y="268240"/>
                    </a:cubicBezTo>
                    <a:cubicBezTo>
                      <a:pt x="316526" y="258573"/>
                      <a:pt x="308459" y="247833"/>
                      <a:pt x="301467" y="236019"/>
                    </a:cubicBezTo>
                    <a:close/>
                    <a:moveTo>
                      <a:pt x="438070" y="24971"/>
                    </a:moveTo>
                    <a:cubicBezTo>
                      <a:pt x="402844" y="24971"/>
                      <a:pt x="369769" y="38934"/>
                      <a:pt x="344761" y="63636"/>
                    </a:cubicBezTo>
                    <a:cubicBezTo>
                      <a:pt x="307652" y="100691"/>
                      <a:pt x="296089" y="156272"/>
                      <a:pt x="315450" y="205140"/>
                    </a:cubicBezTo>
                    <a:lnTo>
                      <a:pt x="316257" y="207020"/>
                    </a:lnTo>
                    <a:cubicBezTo>
                      <a:pt x="316526" y="207825"/>
                      <a:pt x="316795" y="208631"/>
                      <a:pt x="317064" y="209436"/>
                    </a:cubicBezTo>
                    <a:cubicBezTo>
                      <a:pt x="323786" y="224741"/>
                      <a:pt x="333198" y="238435"/>
                      <a:pt x="344761" y="249981"/>
                    </a:cubicBezTo>
                    <a:cubicBezTo>
                      <a:pt x="357399" y="262601"/>
                      <a:pt x="372458" y="272267"/>
                      <a:pt x="389667" y="278980"/>
                    </a:cubicBezTo>
                    <a:lnTo>
                      <a:pt x="392088" y="280054"/>
                    </a:lnTo>
                    <a:cubicBezTo>
                      <a:pt x="392894" y="280323"/>
                      <a:pt x="393432" y="280591"/>
                      <a:pt x="394239" y="280860"/>
                    </a:cubicBezTo>
                    <a:cubicBezTo>
                      <a:pt x="408222" y="285961"/>
                      <a:pt x="423280" y="288378"/>
                      <a:pt x="438339" y="288378"/>
                    </a:cubicBezTo>
                    <a:cubicBezTo>
                      <a:pt x="473296" y="288378"/>
                      <a:pt x="506371" y="274684"/>
                      <a:pt x="531379" y="249981"/>
                    </a:cubicBezTo>
                    <a:cubicBezTo>
                      <a:pt x="564186" y="216955"/>
                      <a:pt x="577093" y="169966"/>
                      <a:pt x="566337" y="125393"/>
                    </a:cubicBezTo>
                    <a:lnTo>
                      <a:pt x="504220" y="187419"/>
                    </a:lnTo>
                    <a:cubicBezTo>
                      <a:pt x="501800" y="189835"/>
                      <a:pt x="498304" y="191446"/>
                      <a:pt x="494540" y="191178"/>
                    </a:cubicBezTo>
                    <a:lnTo>
                      <a:pt x="419516" y="187150"/>
                    </a:lnTo>
                    <a:cubicBezTo>
                      <a:pt x="413062" y="186613"/>
                      <a:pt x="407953" y="181512"/>
                      <a:pt x="407684" y="175336"/>
                    </a:cubicBezTo>
                    <a:lnTo>
                      <a:pt x="403650" y="100154"/>
                    </a:lnTo>
                    <a:cubicBezTo>
                      <a:pt x="403382" y="96663"/>
                      <a:pt x="404726" y="93172"/>
                      <a:pt x="407415" y="90756"/>
                    </a:cubicBezTo>
                    <a:lnTo>
                      <a:pt x="469263" y="28730"/>
                    </a:lnTo>
                    <a:cubicBezTo>
                      <a:pt x="459044" y="26314"/>
                      <a:pt x="448557" y="24971"/>
                      <a:pt x="438070" y="24971"/>
                    </a:cubicBezTo>
                    <a:close/>
                    <a:moveTo>
                      <a:pt x="438070" y="0"/>
                    </a:moveTo>
                    <a:cubicBezTo>
                      <a:pt x="458507" y="0"/>
                      <a:pt x="478406" y="4028"/>
                      <a:pt x="497498" y="11546"/>
                    </a:cubicBezTo>
                    <a:cubicBezTo>
                      <a:pt x="501262" y="13157"/>
                      <a:pt x="504220" y="16647"/>
                      <a:pt x="505027" y="20675"/>
                    </a:cubicBezTo>
                    <a:cubicBezTo>
                      <a:pt x="505834" y="24971"/>
                      <a:pt x="504489" y="29267"/>
                      <a:pt x="501531" y="32221"/>
                    </a:cubicBezTo>
                    <a:lnTo>
                      <a:pt x="429196" y="104450"/>
                    </a:lnTo>
                    <a:lnTo>
                      <a:pt x="432154" y="162716"/>
                    </a:lnTo>
                    <a:lnTo>
                      <a:pt x="490506" y="165670"/>
                    </a:lnTo>
                    <a:lnTo>
                      <a:pt x="562841" y="93441"/>
                    </a:lnTo>
                    <a:cubicBezTo>
                      <a:pt x="565799" y="90487"/>
                      <a:pt x="570101" y="89145"/>
                      <a:pt x="574135" y="89950"/>
                    </a:cubicBezTo>
                    <a:cubicBezTo>
                      <a:pt x="578437" y="90756"/>
                      <a:pt x="581933" y="93709"/>
                      <a:pt x="583547" y="97468"/>
                    </a:cubicBezTo>
                    <a:cubicBezTo>
                      <a:pt x="607479" y="156003"/>
                      <a:pt x="594034" y="222862"/>
                      <a:pt x="549127" y="267703"/>
                    </a:cubicBezTo>
                    <a:cubicBezTo>
                      <a:pt x="519548" y="297239"/>
                      <a:pt x="480019" y="313618"/>
                      <a:pt x="438339" y="313618"/>
                    </a:cubicBezTo>
                    <a:cubicBezTo>
                      <a:pt x="423011" y="313618"/>
                      <a:pt x="407953" y="311201"/>
                      <a:pt x="393432" y="306905"/>
                    </a:cubicBezTo>
                    <a:lnTo>
                      <a:pt x="119958" y="579709"/>
                    </a:lnTo>
                    <a:cubicBezTo>
                      <a:pt x="119689" y="580246"/>
                      <a:pt x="119151" y="580783"/>
                      <a:pt x="118613" y="581052"/>
                    </a:cubicBezTo>
                    <a:lnTo>
                      <a:pt x="111084" y="588839"/>
                    </a:lnTo>
                    <a:cubicBezTo>
                      <a:pt x="108933" y="590987"/>
                      <a:pt x="106244" y="592061"/>
                      <a:pt x="103286" y="592329"/>
                    </a:cubicBezTo>
                    <a:cubicBezTo>
                      <a:pt x="93067" y="597968"/>
                      <a:pt x="81773" y="600653"/>
                      <a:pt x="69942" y="600653"/>
                    </a:cubicBezTo>
                    <a:cubicBezTo>
                      <a:pt x="51387" y="600653"/>
                      <a:pt x="33640" y="593403"/>
                      <a:pt x="20463" y="580246"/>
                    </a:cubicBezTo>
                    <a:cubicBezTo>
                      <a:pt x="-1318" y="558497"/>
                      <a:pt x="-6158" y="524934"/>
                      <a:pt x="8094" y="498083"/>
                    </a:cubicBezTo>
                    <a:cubicBezTo>
                      <a:pt x="8094" y="495129"/>
                      <a:pt x="9438" y="492176"/>
                      <a:pt x="11859" y="490028"/>
                    </a:cubicBezTo>
                    <a:lnTo>
                      <a:pt x="290980" y="211316"/>
                    </a:lnTo>
                    <a:cubicBezTo>
                      <a:pt x="269737" y="153587"/>
                      <a:pt x="283720" y="89145"/>
                      <a:pt x="327013" y="45915"/>
                    </a:cubicBezTo>
                    <a:cubicBezTo>
                      <a:pt x="356592" y="16379"/>
                      <a:pt x="396121" y="0"/>
                      <a:pt x="43807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C8FE144-D5E6-4288-9D0C-4FDCE1930FD8}"/>
                </a:ext>
              </a:extLst>
            </p:cNvPr>
            <p:cNvGrpSpPr/>
            <p:nvPr/>
          </p:nvGrpSpPr>
          <p:grpSpPr>
            <a:xfrm>
              <a:off x="1334408" y="4082207"/>
              <a:ext cx="2636975" cy="656914"/>
              <a:chOff x="1620065" y="4388369"/>
              <a:chExt cx="2636975" cy="656914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CD20A8C-5EA5-4D91-9FE8-BD77680F144F}"/>
                  </a:ext>
                </a:extLst>
              </p:cNvPr>
              <p:cNvSpPr txBox="1"/>
              <p:nvPr/>
            </p:nvSpPr>
            <p:spPr>
              <a:xfrm>
                <a:off x="1620065" y="4388369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保障高效修复</a:t>
                </a:r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7DC8D53A-67F8-4D3C-8D55-E0E1850B6CE0}"/>
                  </a:ext>
                </a:extLst>
              </p:cNvPr>
              <p:cNvSpPr txBox="1"/>
              <p:nvPr/>
            </p:nvSpPr>
            <p:spPr>
              <a:xfrm>
                <a:off x="1620066" y="4675951"/>
                <a:ext cx="2636974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/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匹配专业维修检测工具，专业技术能力持续提升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E08F0B1-9CA0-4B39-9B32-B29031E9EE7F}"/>
              </a:ext>
            </a:extLst>
          </p:cNvPr>
          <p:cNvGrpSpPr/>
          <p:nvPr/>
        </p:nvGrpSpPr>
        <p:grpSpPr>
          <a:xfrm>
            <a:off x="905126" y="4891217"/>
            <a:ext cx="3066257" cy="471182"/>
            <a:chOff x="905126" y="4891217"/>
            <a:chExt cx="3066257" cy="471182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4F0FED6D-2E53-415A-9731-B5CE96680A63}"/>
                </a:ext>
              </a:extLst>
            </p:cNvPr>
            <p:cNvGrpSpPr/>
            <p:nvPr/>
          </p:nvGrpSpPr>
          <p:grpSpPr>
            <a:xfrm>
              <a:off x="905126" y="4926142"/>
              <a:ext cx="330398" cy="330750"/>
              <a:chOff x="895105" y="4929613"/>
              <a:chExt cx="443385" cy="443857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9D145D46-5D24-4D41-9E0D-570F7906BBBA}"/>
                  </a:ext>
                </a:extLst>
              </p:cNvPr>
              <p:cNvSpPr/>
              <p:nvPr/>
            </p:nvSpPr>
            <p:spPr>
              <a:xfrm>
                <a:off x="895105" y="4929613"/>
                <a:ext cx="443385" cy="443857"/>
              </a:xfrm>
              <a:prstGeom prst="roundRect">
                <a:avLst>
                  <a:gd name="adj" fmla="val 530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3">
                      <a:lumMod val="61000"/>
                      <a:lumOff val="39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supply_120294">
                <a:extLst>
                  <a:ext uri="{FF2B5EF4-FFF2-40B4-BE49-F238E27FC236}">
                    <a16:creationId xmlns:a16="http://schemas.microsoft.com/office/drawing/2014/main" id="{057C5D65-4335-4B11-85B0-6B06510E70B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82043" y="5046870"/>
                <a:ext cx="269511" cy="209342"/>
              </a:xfrm>
              <a:custGeom>
                <a:avLst/>
                <a:gdLst>
                  <a:gd name="connsiteX0" fmla="*/ 229824 w 608838"/>
                  <a:gd name="connsiteY0" fmla="*/ 172264 h 468554"/>
                  <a:gd name="connsiteX1" fmla="*/ 299123 w 608838"/>
                  <a:gd name="connsiteY1" fmla="*/ 200883 h 468554"/>
                  <a:gd name="connsiteX2" fmla="*/ 343105 w 608838"/>
                  <a:gd name="connsiteY2" fmla="*/ 244692 h 468554"/>
                  <a:gd name="connsiteX3" fmla="*/ 384307 w 608838"/>
                  <a:gd name="connsiteY3" fmla="*/ 261739 h 468554"/>
                  <a:gd name="connsiteX4" fmla="*/ 425510 w 608838"/>
                  <a:gd name="connsiteY4" fmla="*/ 244692 h 468554"/>
                  <a:gd name="connsiteX5" fmla="*/ 454500 w 608838"/>
                  <a:gd name="connsiteY5" fmla="*/ 215750 h 468554"/>
                  <a:gd name="connsiteX6" fmla="*/ 482597 w 608838"/>
                  <a:gd name="connsiteY6" fmla="*/ 243800 h 468554"/>
                  <a:gd name="connsiteX7" fmla="*/ 453607 w 608838"/>
                  <a:gd name="connsiteY7" fmla="*/ 272741 h 468554"/>
                  <a:gd name="connsiteX8" fmla="*/ 384307 w 608838"/>
                  <a:gd name="connsiteY8" fmla="*/ 301385 h 468554"/>
                  <a:gd name="connsiteX9" fmla="*/ 315008 w 608838"/>
                  <a:gd name="connsiteY9" fmla="*/ 272741 h 468554"/>
                  <a:gd name="connsiteX10" fmla="*/ 271026 w 608838"/>
                  <a:gd name="connsiteY10" fmla="*/ 228833 h 468554"/>
                  <a:gd name="connsiteX11" fmla="*/ 188622 w 608838"/>
                  <a:gd name="connsiteY11" fmla="*/ 228833 h 468554"/>
                  <a:gd name="connsiteX12" fmla="*/ 159631 w 608838"/>
                  <a:gd name="connsiteY12" fmla="*/ 257775 h 468554"/>
                  <a:gd name="connsiteX13" fmla="*/ 131534 w 608838"/>
                  <a:gd name="connsiteY13" fmla="*/ 229725 h 468554"/>
                  <a:gd name="connsiteX14" fmla="*/ 160525 w 608838"/>
                  <a:gd name="connsiteY14" fmla="*/ 200883 h 468554"/>
                  <a:gd name="connsiteX15" fmla="*/ 229824 w 608838"/>
                  <a:gd name="connsiteY15" fmla="*/ 172264 h 468554"/>
                  <a:gd name="connsiteX16" fmla="*/ 304469 w 608838"/>
                  <a:gd name="connsiteY16" fmla="*/ 39649 h 468554"/>
                  <a:gd name="connsiteX17" fmla="*/ 109497 w 608838"/>
                  <a:gd name="connsiteY17" fmla="*/ 234327 h 468554"/>
                  <a:gd name="connsiteX18" fmla="*/ 304469 w 608838"/>
                  <a:gd name="connsiteY18" fmla="*/ 428905 h 468554"/>
                  <a:gd name="connsiteX19" fmla="*/ 499341 w 608838"/>
                  <a:gd name="connsiteY19" fmla="*/ 234327 h 468554"/>
                  <a:gd name="connsiteX20" fmla="*/ 304469 w 608838"/>
                  <a:gd name="connsiteY20" fmla="*/ 39649 h 468554"/>
                  <a:gd name="connsiteX21" fmla="*/ 304469 w 608838"/>
                  <a:gd name="connsiteY21" fmla="*/ 0 h 468554"/>
                  <a:gd name="connsiteX22" fmla="*/ 538255 w 608838"/>
                  <a:gd name="connsiteY22" fmla="*/ 214502 h 468554"/>
                  <a:gd name="connsiteX23" fmla="*/ 608838 w 608838"/>
                  <a:gd name="connsiteY23" fmla="*/ 214502 h 468554"/>
                  <a:gd name="connsiteX24" fmla="*/ 608838 w 608838"/>
                  <a:gd name="connsiteY24" fmla="*/ 254151 h 468554"/>
                  <a:gd name="connsiteX25" fmla="*/ 538255 w 608838"/>
                  <a:gd name="connsiteY25" fmla="*/ 254151 h 468554"/>
                  <a:gd name="connsiteX26" fmla="*/ 304469 w 608838"/>
                  <a:gd name="connsiteY26" fmla="*/ 468554 h 468554"/>
                  <a:gd name="connsiteX27" fmla="*/ 70682 w 608838"/>
                  <a:gd name="connsiteY27" fmla="*/ 254151 h 468554"/>
                  <a:gd name="connsiteX28" fmla="*/ 0 w 608838"/>
                  <a:gd name="connsiteY28" fmla="*/ 254151 h 468554"/>
                  <a:gd name="connsiteX29" fmla="*/ 0 w 608838"/>
                  <a:gd name="connsiteY29" fmla="*/ 214502 h 468554"/>
                  <a:gd name="connsiteX30" fmla="*/ 70682 w 608838"/>
                  <a:gd name="connsiteY30" fmla="*/ 214502 h 468554"/>
                  <a:gd name="connsiteX31" fmla="*/ 304469 w 608838"/>
                  <a:gd name="connsiteY31" fmla="*/ 0 h 46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8838" h="468554">
                    <a:moveTo>
                      <a:pt x="229824" y="172264"/>
                    </a:moveTo>
                    <a:cubicBezTo>
                      <a:pt x="254917" y="172264"/>
                      <a:pt x="280011" y="181804"/>
                      <a:pt x="299123" y="200883"/>
                    </a:cubicBezTo>
                    <a:lnTo>
                      <a:pt x="343105" y="244692"/>
                    </a:lnTo>
                    <a:cubicBezTo>
                      <a:pt x="354125" y="255693"/>
                      <a:pt x="368720" y="261739"/>
                      <a:pt x="384307" y="261739"/>
                    </a:cubicBezTo>
                    <a:cubicBezTo>
                      <a:pt x="399895" y="261739"/>
                      <a:pt x="414489" y="255693"/>
                      <a:pt x="425510" y="244692"/>
                    </a:cubicBezTo>
                    <a:lnTo>
                      <a:pt x="454500" y="215750"/>
                    </a:lnTo>
                    <a:lnTo>
                      <a:pt x="482597" y="243800"/>
                    </a:lnTo>
                    <a:lnTo>
                      <a:pt x="453607" y="272741"/>
                    </a:lnTo>
                    <a:cubicBezTo>
                      <a:pt x="435041" y="291176"/>
                      <a:pt x="410518" y="301385"/>
                      <a:pt x="384307" y="301385"/>
                    </a:cubicBezTo>
                    <a:cubicBezTo>
                      <a:pt x="358097" y="301385"/>
                      <a:pt x="333475" y="291176"/>
                      <a:pt x="315008" y="272741"/>
                    </a:cubicBezTo>
                    <a:lnTo>
                      <a:pt x="271026" y="228833"/>
                    </a:lnTo>
                    <a:cubicBezTo>
                      <a:pt x="248290" y="206136"/>
                      <a:pt x="211357" y="206136"/>
                      <a:pt x="188622" y="228833"/>
                    </a:cubicBezTo>
                    <a:lnTo>
                      <a:pt x="159631" y="257775"/>
                    </a:lnTo>
                    <a:lnTo>
                      <a:pt x="131534" y="229725"/>
                    </a:lnTo>
                    <a:lnTo>
                      <a:pt x="160525" y="200883"/>
                    </a:lnTo>
                    <a:cubicBezTo>
                      <a:pt x="179636" y="181804"/>
                      <a:pt x="204730" y="172264"/>
                      <a:pt x="229824" y="172264"/>
                    </a:cubicBezTo>
                    <a:close/>
                    <a:moveTo>
                      <a:pt x="304469" y="39649"/>
                    </a:moveTo>
                    <a:cubicBezTo>
                      <a:pt x="196957" y="39649"/>
                      <a:pt x="109497" y="126976"/>
                      <a:pt x="109497" y="234327"/>
                    </a:cubicBezTo>
                    <a:cubicBezTo>
                      <a:pt x="109497" y="341578"/>
                      <a:pt x="196957" y="428905"/>
                      <a:pt x="304469" y="428905"/>
                    </a:cubicBezTo>
                    <a:cubicBezTo>
                      <a:pt x="411882" y="428905"/>
                      <a:pt x="499341" y="341578"/>
                      <a:pt x="499341" y="234327"/>
                    </a:cubicBezTo>
                    <a:cubicBezTo>
                      <a:pt x="499341" y="126976"/>
                      <a:pt x="411882" y="39649"/>
                      <a:pt x="304469" y="39649"/>
                    </a:cubicBezTo>
                    <a:close/>
                    <a:moveTo>
                      <a:pt x="304469" y="0"/>
                    </a:moveTo>
                    <a:cubicBezTo>
                      <a:pt x="427169" y="0"/>
                      <a:pt x="528130" y="94563"/>
                      <a:pt x="538255" y="214502"/>
                    </a:cubicBezTo>
                    <a:lnTo>
                      <a:pt x="608838" y="214502"/>
                    </a:lnTo>
                    <a:lnTo>
                      <a:pt x="608838" y="254151"/>
                    </a:lnTo>
                    <a:lnTo>
                      <a:pt x="538255" y="254151"/>
                    </a:lnTo>
                    <a:cubicBezTo>
                      <a:pt x="528130" y="374090"/>
                      <a:pt x="427169" y="468554"/>
                      <a:pt x="304469" y="468554"/>
                    </a:cubicBezTo>
                    <a:cubicBezTo>
                      <a:pt x="181768" y="468554"/>
                      <a:pt x="80808" y="374090"/>
                      <a:pt x="70682" y="254151"/>
                    </a:cubicBezTo>
                    <a:lnTo>
                      <a:pt x="0" y="254151"/>
                    </a:lnTo>
                    <a:lnTo>
                      <a:pt x="0" y="214502"/>
                    </a:lnTo>
                    <a:lnTo>
                      <a:pt x="70682" y="214502"/>
                    </a:lnTo>
                    <a:cubicBezTo>
                      <a:pt x="80808" y="94563"/>
                      <a:pt x="181768" y="0"/>
                      <a:pt x="304469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72D9836-C3C8-452A-A7B7-7AB603C7FE7F}"/>
                </a:ext>
              </a:extLst>
            </p:cNvPr>
            <p:cNvGrpSpPr/>
            <p:nvPr/>
          </p:nvGrpSpPr>
          <p:grpSpPr>
            <a:xfrm>
              <a:off x="1334409" y="4891217"/>
              <a:ext cx="2636974" cy="471182"/>
              <a:chOff x="1620065" y="5085599"/>
              <a:chExt cx="2636974" cy="471182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AED98F7-7930-4F02-879A-0AFA16C4EA78}"/>
                  </a:ext>
                </a:extLst>
              </p:cNvPr>
              <p:cNvSpPr txBox="1"/>
              <p:nvPr/>
            </p:nvSpPr>
            <p:spPr>
              <a:xfrm>
                <a:off x="1620065" y="5085599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保障及时供给</a:t>
                </a:r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356E77CB-BFD9-4FE6-AD64-00E8CF9366F1}"/>
                  </a:ext>
                </a:extLst>
              </p:cNvPr>
              <p:cNvSpPr txBox="1"/>
              <p:nvPr/>
            </p:nvSpPr>
            <p:spPr>
              <a:xfrm>
                <a:off x="1620065" y="5373181"/>
                <a:ext cx="2636974" cy="18360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/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线路联动资源互补，专属配件专项预投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5B53924-B0B9-4049-8CB7-7D753BFBCBE4}"/>
              </a:ext>
            </a:extLst>
          </p:cNvPr>
          <p:cNvGrpSpPr/>
          <p:nvPr/>
        </p:nvGrpSpPr>
        <p:grpSpPr>
          <a:xfrm>
            <a:off x="905125" y="5514494"/>
            <a:ext cx="3066259" cy="656914"/>
            <a:chOff x="905125" y="5514494"/>
            <a:chExt cx="3066259" cy="656914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0897DAB5-8CB6-4D9F-B51A-2EA6D34B124C}"/>
                </a:ext>
              </a:extLst>
            </p:cNvPr>
            <p:cNvGrpSpPr/>
            <p:nvPr/>
          </p:nvGrpSpPr>
          <p:grpSpPr>
            <a:xfrm>
              <a:off x="905125" y="5546343"/>
              <a:ext cx="330398" cy="330750"/>
              <a:chOff x="895105" y="5536004"/>
              <a:chExt cx="443385" cy="443857"/>
            </a:xfrm>
          </p:grpSpPr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643BE785-E369-4A87-AE5D-A85950DFE8DE}"/>
                  </a:ext>
                </a:extLst>
              </p:cNvPr>
              <p:cNvSpPr/>
              <p:nvPr/>
            </p:nvSpPr>
            <p:spPr>
              <a:xfrm>
                <a:off x="895105" y="5536004"/>
                <a:ext cx="443385" cy="443857"/>
              </a:xfrm>
              <a:prstGeom prst="roundRect">
                <a:avLst>
                  <a:gd name="adj" fmla="val 530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3">
                      <a:lumMod val="61000"/>
                      <a:lumOff val="39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iconfont-10050-4739878">
                <a:extLst>
                  <a:ext uri="{FF2B5EF4-FFF2-40B4-BE49-F238E27FC236}">
                    <a16:creationId xmlns:a16="http://schemas.microsoft.com/office/drawing/2014/main" id="{114F2956-533C-4D10-A5C5-4445A3CA7EA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82043" y="5622932"/>
                <a:ext cx="269511" cy="270000"/>
              </a:xfrm>
              <a:custGeom>
                <a:avLst/>
                <a:gdLst>
                  <a:gd name="connsiteX0" fmla="*/ 269689 w 533400"/>
                  <a:gd name="connsiteY0" fmla="*/ 359587 h 533400"/>
                  <a:gd name="connsiteX1" fmla="*/ 291126 w 533400"/>
                  <a:gd name="connsiteY1" fmla="*/ 381021 h 533400"/>
                  <a:gd name="connsiteX2" fmla="*/ 269689 w 533400"/>
                  <a:gd name="connsiteY2" fmla="*/ 402456 h 533400"/>
                  <a:gd name="connsiteX3" fmla="*/ 248252 w 533400"/>
                  <a:gd name="connsiteY3" fmla="*/ 381021 h 533400"/>
                  <a:gd name="connsiteX4" fmla="*/ 269689 w 533400"/>
                  <a:gd name="connsiteY4" fmla="*/ 359587 h 533400"/>
                  <a:gd name="connsiteX5" fmla="*/ 500729 w 533400"/>
                  <a:gd name="connsiteY5" fmla="*/ 183356 h 533400"/>
                  <a:gd name="connsiteX6" fmla="*/ 524113 w 533400"/>
                  <a:gd name="connsiteY6" fmla="*/ 196739 h 533400"/>
                  <a:gd name="connsiteX7" fmla="*/ 533400 w 533400"/>
                  <a:gd name="connsiteY7" fmla="*/ 266700 h 533400"/>
                  <a:gd name="connsiteX8" fmla="*/ 512445 w 533400"/>
                  <a:gd name="connsiteY8" fmla="*/ 370523 h 533400"/>
                  <a:gd name="connsiteX9" fmla="*/ 455295 w 533400"/>
                  <a:gd name="connsiteY9" fmla="*/ 455295 h 533400"/>
                  <a:gd name="connsiteX10" fmla="*/ 370523 w 533400"/>
                  <a:gd name="connsiteY10" fmla="*/ 512445 h 533400"/>
                  <a:gd name="connsiteX11" fmla="*/ 266700 w 533400"/>
                  <a:gd name="connsiteY11" fmla="*/ 533400 h 533400"/>
                  <a:gd name="connsiteX12" fmla="*/ 144018 w 533400"/>
                  <a:gd name="connsiteY12" fmla="*/ 503587 h 533400"/>
                  <a:gd name="connsiteX13" fmla="*/ 76486 w 533400"/>
                  <a:gd name="connsiteY13" fmla="*/ 453628 h 533400"/>
                  <a:gd name="connsiteX14" fmla="*/ 76486 w 533400"/>
                  <a:gd name="connsiteY14" fmla="*/ 489728 h 533400"/>
                  <a:gd name="connsiteX15" fmla="*/ 57436 w 533400"/>
                  <a:gd name="connsiteY15" fmla="*/ 508778 h 533400"/>
                  <a:gd name="connsiteX16" fmla="*/ 38386 w 533400"/>
                  <a:gd name="connsiteY16" fmla="*/ 489728 h 533400"/>
                  <a:gd name="connsiteX17" fmla="*/ 38386 w 533400"/>
                  <a:gd name="connsiteY17" fmla="*/ 400431 h 533400"/>
                  <a:gd name="connsiteX18" fmla="*/ 57436 w 533400"/>
                  <a:gd name="connsiteY18" fmla="*/ 381381 h 533400"/>
                  <a:gd name="connsiteX19" fmla="*/ 146732 w 533400"/>
                  <a:gd name="connsiteY19" fmla="*/ 381381 h 533400"/>
                  <a:gd name="connsiteX20" fmla="*/ 165782 w 533400"/>
                  <a:gd name="connsiteY20" fmla="*/ 400431 h 533400"/>
                  <a:gd name="connsiteX21" fmla="*/ 146732 w 533400"/>
                  <a:gd name="connsiteY21" fmla="*/ 419481 h 533400"/>
                  <a:gd name="connsiteX22" fmla="*/ 96631 w 533400"/>
                  <a:gd name="connsiteY22" fmla="*/ 419481 h 533400"/>
                  <a:gd name="connsiteX23" fmla="*/ 266700 w 533400"/>
                  <a:gd name="connsiteY23" fmla="*/ 495348 h 533400"/>
                  <a:gd name="connsiteX24" fmla="*/ 495300 w 533400"/>
                  <a:gd name="connsiteY24" fmla="*/ 266748 h 533400"/>
                  <a:gd name="connsiteX25" fmla="*/ 487347 w 533400"/>
                  <a:gd name="connsiteY25" fmla="*/ 206740 h 533400"/>
                  <a:gd name="connsiteX26" fmla="*/ 500729 w 533400"/>
                  <a:gd name="connsiteY26" fmla="*/ 183356 h 533400"/>
                  <a:gd name="connsiteX27" fmla="*/ 268546 w 533400"/>
                  <a:gd name="connsiteY27" fmla="*/ 109994 h 533400"/>
                  <a:gd name="connsiteX28" fmla="*/ 325329 w 533400"/>
                  <a:gd name="connsiteY28" fmla="*/ 135239 h 533400"/>
                  <a:gd name="connsiteX29" fmla="*/ 342907 w 533400"/>
                  <a:gd name="connsiteY29" fmla="*/ 194732 h 533400"/>
                  <a:gd name="connsiteX30" fmla="*/ 342907 w 533400"/>
                  <a:gd name="connsiteY30" fmla="*/ 194827 h 533400"/>
                  <a:gd name="connsiteX31" fmla="*/ 334142 w 533400"/>
                  <a:gd name="connsiteY31" fmla="*/ 228170 h 533400"/>
                  <a:gd name="connsiteX32" fmla="*/ 318374 w 533400"/>
                  <a:gd name="connsiteY32" fmla="*/ 250938 h 533400"/>
                  <a:gd name="connsiteX33" fmla="*/ 303607 w 533400"/>
                  <a:gd name="connsiteY33" fmla="*/ 267847 h 533400"/>
                  <a:gd name="connsiteX34" fmla="*/ 293127 w 533400"/>
                  <a:gd name="connsiteY34" fmla="*/ 284566 h 533400"/>
                  <a:gd name="connsiteX35" fmla="*/ 287934 w 533400"/>
                  <a:gd name="connsiteY35" fmla="*/ 307954 h 533400"/>
                  <a:gd name="connsiteX36" fmla="*/ 268927 w 533400"/>
                  <a:gd name="connsiteY36" fmla="*/ 325720 h 533400"/>
                  <a:gd name="connsiteX37" fmla="*/ 267593 w 533400"/>
                  <a:gd name="connsiteY37" fmla="*/ 325673 h 533400"/>
                  <a:gd name="connsiteX38" fmla="*/ 249920 w 533400"/>
                  <a:gd name="connsiteY38" fmla="*/ 305286 h 533400"/>
                  <a:gd name="connsiteX39" fmla="*/ 258542 w 533400"/>
                  <a:gd name="connsiteY39" fmla="*/ 268419 h 533400"/>
                  <a:gd name="connsiteX40" fmla="*/ 274500 w 533400"/>
                  <a:gd name="connsiteY40" fmla="*/ 243126 h 533400"/>
                  <a:gd name="connsiteX41" fmla="*/ 290030 w 533400"/>
                  <a:gd name="connsiteY41" fmla="*/ 225407 h 533400"/>
                  <a:gd name="connsiteX42" fmla="*/ 300415 w 533400"/>
                  <a:gd name="connsiteY42" fmla="*/ 210450 h 533400"/>
                  <a:gd name="connsiteX43" fmla="*/ 304845 w 533400"/>
                  <a:gd name="connsiteY43" fmla="*/ 192207 h 533400"/>
                  <a:gd name="connsiteX44" fmla="*/ 304845 w 533400"/>
                  <a:gd name="connsiteY44" fmla="*/ 192112 h 533400"/>
                  <a:gd name="connsiteX45" fmla="*/ 296747 w 533400"/>
                  <a:gd name="connsiteY45" fmla="*/ 160484 h 533400"/>
                  <a:gd name="connsiteX46" fmla="*/ 265878 w 533400"/>
                  <a:gd name="connsiteY46" fmla="*/ 148052 h 533400"/>
                  <a:gd name="connsiteX47" fmla="*/ 235533 w 533400"/>
                  <a:gd name="connsiteY47" fmla="*/ 157293 h 533400"/>
                  <a:gd name="connsiteX48" fmla="*/ 220861 w 533400"/>
                  <a:gd name="connsiteY48" fmla="*/ 193732 h 533400"/>
                  <a:gd name="connsiteX49" fmla="*/ 200520 w 533400"/>
                  <a:gd name="connsiteY49" fmla="*/ 211165 h 533400"/>
                  <a:gd name="connsiteX50" fmla="*/ 182847 w 533400"/>
                  <a:gd name="connsiteY50" fmla="*/ 190778 h 533400"/>
                  <a:gd name="connsiteX51" fmla="*/ 182847 w 533400"/>
                  <a:gd name="connsiteY51" fmla="*/ 190635 h 533400"/>
                  <a:gd name="connsiteX52" fmla="*/ 182894 w 533400"/>
                  <a:gd name="connsiteY52" fmla="*/ 189969 h 533400"/>
                  <a:gd name="connsiteX53" fmla="*/ 209190 w 533400"/>
                  <a:gd name="connsiteY53" fmla="*/ 129762 h 533400"/>
                  <a:gd name="connsiteX54" fmla="*/ 268546 w 533400"/>
                  <a:gd name="connsiteY54" fmla="*/ 109994 h 533400"/>
                  <a:gd name="connsiteX55" fmla="*/ 266700 w 533400"/>
                  <a:gd name="connsiteY55" fmla="*/ 0 h 533400"/>
                  <a:gd name="connsiteX56" fmla="*/ 377666 w 533400"/>
                  <a:gd name="connsiteY56" fmla="*/ 24098 h 533400"/>
                  <a:gd name="connsiteX57" fmla="*/ 458105 w 533400"/>
                  <a:gd name="connsiteY57" fmla="*/ 80963 h 533400"/>
                  <a:gd name="connsiteX58" fmla="*/ 458105 w 533400"/>
                  <a:gd name="connsiteY58" fmla="*/ 44339 h 533400"/>
                  <a:gd name="connsiteX59" fmla="*/ 477155 w 533400"/>
                  <a:gd name="connsiteY59" fmla="*/ 25289 h 533400"/>
                  <a:gd name="connsiteX60" fmla="*/ 496205 w 533400"/>
                  <a:gd name="connsiteY60" fmla="*/ 44339 h 533400"/>
                  <a:gd name="connsiteX61" fmla="*/ 496205 w 533400"/>
                  <a:gd name="connsiteY61" fmla="*/ 133636 h 533400"/>
                  <a:gd name="connsiteX62" fmla="*/ 477155 w 533400"/>
                  <a:gd name="connsiteY62" fmla="*/ 152686 h 533400"/>
                  <a:gd name="connsiteX63" fmla="*/ 387858 w 533400"/>
                  <a:gd name="connsiteY63" fmla="*/ 152686 h 533400"/>
                  <a:gd name="connsiteX64" fmla="*/ 368808 w 533400"/>
                  <a:gd name="connsiteY64" fmla="*/ 133636 h 533400"/>
                  <a:gd name="connsiteX65" fmla="*/ 387858 w 533400"/>
                  <a:gd name="connsiteY65" fmla="*/ 114586 h 533400"/>
                  <a:gd name="connsiteX66" fmla="*/ 437388 w 533400"/>
                  <a:gd name="connsiteY66" fmla="*/ 114586 h 533400"/>
                  <a:gd name="connsiteX67" fmla="*/ 266700 w 533400"/>
                  <a:gd name="connsiteY67" fmla="*/ 38100 h 533400"/>
                  <a:gd name="connsiteX68" fmla="*/ 38100 w 533400"/>
                  <a:gd name="connsiteY68" fmla="*/ 266700 h 533400"/>
                  <a:gd name="connsiteX69" fmla="*/ 46101 w 533400"/>
                  <a:gd name="connsiteY69" fmla="*/ 326850 h 533400"/>
                  <a:gd name="connsiteX70" fmla="*/ 32671 w 533400"/>
                  <a:gd name="connsiteY70" fmla="*/ 350187 h 533400"/>
                  <a:gd name="connsiteX71" fmla="*/ 27670 w 533400"/>
                  <a:gd name="connsiteY71" fmla="*/ 350806 h 533400"/>
                  <a:gd name="connsiteX72" fmla="*/ 9287 w 533400"/>
                  <a:gd name="connsiteY72" fmla="*/ 336756 h 533400"/>
                  <a:gd name="connsiteX73" fmla="*/ 0 w 533400"/>
                  <a:gd name="connsiteY73" fmla="*/ 266700 h 533400"/>
                  <a:gd name="connsiteX74" fmla="*/ 20955 w 533400"/>
                  <a:gd name="connsiteY74" fmla="*/ 162877 h 533400"/>
                  <a:gd name="connsiteX75" fmla="*/ 78105 w 533400"/>
                  <a:gd name="connsiteY75" fmla="*/ 78105 h 533400"/>
                  <a:gd name="connsiteX76" fmla="*/ 162877 w 533400"/>
                  <a:gd name="connsiteY76" fmla="*/ 20955 h 533400"/>
                  <a:gd name="connsiteX77" fmla="*/ 266700 w 533400"/>
                  <a:gd name="connsiteY77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33400" h="533400">
                    <a:moveTo>
                      <a:pt x="269689" y="359587"/>
                    </a:moveTo>
                    <a:cubicBezTo>
                      <a:pt x="281503" y="359587"/>
                      <a:pt x="291126" y="369161"/>
                      <a:pt x="291126" y="381021"/>
                    </a:cubicBezTo>
                    <a:cubicBezTo>
                      <a:pt x="291126" y="392882"/>
                      <a:pt x="281503" y="402456"/>
                      <a:pt x="269689" y="402456"/>
                    </a:cubicBezTo>
                    <a:cubicBezTo>
                      <a:pt x="257828" y="402456"/>
                      <a:pt x="248252" y="392882"/>
                      <a:pt x="248252" y="381021"/>
                    </a:cubicBezTo>
                    <a:cubicBezTo>
                      <a:pt x="248252" y="369161"/>
                      <a:pt x="257828" y="359587"/>
                      <a:pt x="269689" y="359587"/>
                    </a:cubicBezTo>
                    <a:close/>
                    <a:moveTo>
                      <a:pt x="500729" y="183356"/>
                    </a:moveTo>
                    <a:cubicBezTo>
                      <a:pt x="510921" y="180642"/>
                      <a:pt x="521399" y="186595"/>
                      <a:pt x="524113" y="196739"/>
                    </a:cubicBezTo>
                    <a:cubicBezTo>
                      <a:pt x="530305" y="219456"/>
                      <a:pt x="533400" y="242935"/>
                      <a:pt x="533400" y="266700"/>
                    </a:cubicBezTo>
                    <a:cubicBezTo>
                      <a:pt x="533400" y="302705"/>
                      <a:pt x="526399" y="337614"/>
                      <a:pt x="512445" y="370523"/>
                    </a:cubicBezTo>
                    <a:cubicBezTo>
                      <a:pt x="499015" y="402336"/>
                      <a:pt x="479774" y="430816"/>
                      <a:pt x="455295" y="455295"/>
                    </a:cubicBezTo>
                    <a:cubicBezTo>
                      <a:pt x="430816" y="479774"/>
                      <a:pt x="402336" y="499015"/>
                      <a:pt x="370523" y="512445"/>
                    </a:cubicBezTo>
                    <a:cubicBezTo>
                      <a:pt x="337614" y="526399"/>
                      <a:pt x="302705" y="533400"/>
                      <a:pt x="266700" y="533400"/>
                    </a:cubicBezTo>
                    <a:cubicBezTo>
                      <a:pt x="224028" y="533400"/>
                      <a:pt x="181642" y="523113"/>
                      <a:pt x="144018" y="503587"/>
                    </a:cubicBezTo>
                    <a:cubicBezTo>
                      <a:pt x="119062" y="490680"/>
                      <a:pt x="96202" y="473678"/>
                      <a:pt x="76486" y="453628"/>
                    </a:cubicBezTo>
                    <a:lnTo>
                      <a:pt x="76486" y="489728"/>
                    </a:lnTo>
                    <a:cubicBezTo>
                      <a:pt x="76486" y="500253"/>
                      <a:pt x="68008" y="508778"/>
                      <a:pt x="57436" y="508778"/>
                    </a:cubicBezTo>
                    <a:cubicBezTo>
                      <a:pt x="46910" y="508778"/>
                      <a:pt x="38386" y="500253"/>
                      <a:pt x="38386" y="489728"/>
                    </a:cubicBezTo>
                    <a:lnTo>
                      <a:pt x="38386" y="400431"/>
                    </a:lnTo>
                    <a:cubicBezTo>
                      <a:pt x="38386" y="389858"/>
                      <a:pt x="46910" y="381381"/>
                      <a:pt x="57436" y="381381"/>
                    </a:cubicBezTo>
                    <a:lnTo>
                      <a:pt x="146732" y="381381"/>
                    </a:lnTo>
                    <a:cubicBezTo>
                      <a:pt x="157305" y="381381"/>
                      <a:pt x="165782" y="389858"/>
                      <a:pt x="165782" y="400431"/>
                    </a:cubicBezTo>
                    <a:cubicBezTo>
                      <a:pt x="165782" y="410956"/>
                      <a:pt x="157305" y="419481"/>
                      <a:pt x="146732" y="419481"/>
                    </a:cubicBezTo>
                    <a:lnTo>
                      <a:pt x="96631" y="419481"/>
                    </a:lnTo>
                    <a:cubicBezTo>
                      <a:pt x="139732" y="467344"/>
                      <a:pt x="201740" y="495348"/>
                      <a:pt x="266700" y="495348"/>
                    </a:cubicBezTo>
                    <a:cubicBezTo>
                      <a:pt x="392716" y="495348"/>
                      <a:pt x="495300" y="392811"/>
                      <a:pt x="495300" y="266748"/>
                    </a:cubicBezTo>
                    <a:cubicBezTo>
                      <a:pt x="495300" y="246412"/>
                      <a:pt x="492633" y="226219"/>
                      <a:pt x="487347" y="206740"/>
                    </a:cubicBezTo>
                    <a:cubicBezTo>
                      <a:pt x="484585" y="196596"/>
                      <a:pt x="490538" y="186119"/>
                      <a:pt x="500729" y="183356"/>
                    </a:cubicBezTo>
                    <a:close/>
                    <a:moveTo>
                      <a:pt x="268546" y="109994"/>
                    </a:moveTo>
                    <a:cubicBezTo>
                      <a:pt x="292936" y="111661"/>
                      <a:pt x="312086" y="120187"/>
                      <a:pt x="325329" y="135239"/>
                    </a:cubicBezTo>
                    <a:cubicBezTo>
                      <a:pt x="338763" y="150434"/>
                      <a:pt x="344622" y="170439"/>
                      <a:pt x="342907" y="194732"/>
                    </a:cubicBezTo>
                    <a:lnTo>
                      <a:pt x="342907" y="194827"/>
                    </a:lnTo>
                    <a:cubicBezTo>
                      <a:pt x="342002" y="207688"/>
                      <a:pt x="339049" y="218881"/>
                      <a:pt x="334142" y="228170"/>
                    </a:cubicBezTo>
                    <a:cubicBezTo>
                      <a:pt x="329759" y="236601"/>
                      <a:pt x="324472" y="244222"/>
                      <a:pt x="318374" y="250938"/>
                    </a:cubicBezTo>
                    <a:cubicBezTo>
                      <a:pt x="313420" y="256416"/>
                      <a:pt x="308513" y="262084"/>
                      <a:pt x="303607" y="267847"/>
                    </a:cubicBezTo>
                    <a:cubicBezTo>
                      <a:pt x="299701" y="272468"/>
                      <a:pt x="296175" y="278136"/>
                      <a:pt x="293127" y="284566"/>
                    </a:cubicBezTo>
                    <a:cubicBezTo>
                      <a:pt x="290364" y="290473"/>
                      <a:pt x="288601" y="298332"/>
                      <a:pt x="287934" y="307954"/>
                    </a:cubicBezTo>
                    <a:cubicBezTo>
                      <a:pt x="287220" y="318052"/>
                      <a:pt x="278883" y="325720"/>
                      <a:pt x="268927" y="325720"/>
                    </a:cubicBezTo>
                    <a:cubicBezTo>
                      <a:pt x="268498" y="325720"/>
                      <a:pt x="268069" y="325720"/>
                      <a:pt x="267593" y="325673"/>
                    </a:cubicBezTo>
                    <a:cubicBezTo>
                      <a:pt x="257065" y="324863"/>
                      <a:pt x="249205" y="315765"/>
                      <a:pt x="249920" y="305286"/>
                    </a:cubicBezTo>
                    <a:cubicBezTo>
                      <a:pt x="250920" y="290949"/>
                      <a:pt x="253826" y="278565"/>
                      <a:pt x="258542" y="268419"/>
                    </a:cubicBezTo>
                    <a:cubicBezTo>
                      <a:pt x="263020" y="258845"/>
                      <a:pt x="268355" y="250319"/>
                      <a:pt x="274500" y="243126"/>
                    </a:cubicBezTo>
                    <a:cubicBezTo>
                      <a:pt x="279598" y="237125"/>
                      <a:pt x="284838" y="231123"/>
                      <a:pt x="290030" y="225407"/>
                    </a:cubicBezTo>
                    <a:cubicBezTo>
                      <a:pt x="293984" y="221025"/>
                      <a:pt x="297462" y="215976"/>
                      <a:pt x="300415" y="210450"/>
                    </a:cubicBezTo>
                    <a:cubicBezTo>
                      <a:pt x="302845" y="205878"/>
                      <a:pt x="304321" y="199733"/>
                      <a:pt x="304845" y="192207"/>
                    </a:cubicBezTo>
                    <a:lnTo>
                      <a:pt x="304845" y="192112"/>
                    </a:lnTo>
                    <a:cubicBezTo>
                      <a:pt x="305846" y="178108"/>
                      <a:pt x="303178" y="167820"/>
                      <a:pt x="296747" y="160484"/>
                    </a:cubicBezTo>
                    <a:cubicBezTo>
                      <a:pt x="290268" y="153101"/>
                      <a:pt x="280122" y="149053"/>
                      <a:pt x="265878" y="148052"/>
                    </a:cubicBezTo>
                    <a:cubicBezTo>
                      <a:pt x="252683" y="147100"/>
                      <a:pt x="243060" y="150053"/>
                      <a:pt x="235533" y="157293"/>
                    </a:cubicBezTo>
                    <a:cubicBezTo>
                      <a:pt x="227578" y="164962"/>
                      <a:pt x="222624" y="177203"/>
                      <a:pt x="220861" y="193732"/>
                    </a:cubicBezTo>
                    <a:cubicBezTo>
                      <a:pt x="220004" y="204068"/>
                      <a:pt x="210953" y="211879"/>
                      <a:pt x="200520" y="211165"/>
                    </a:cubicBezTo>
                    <a:cubicBezTo>
                      <a:pt x="189992" y="210403"/>
                      <a:pt x="182132" y="201257"/>
                      <a:pt x="182847" y="190778"/>
                    </a:cubicBezTo>
                    <a:lnTo>
                      <a:pt x="182847" y="190635"/>
                    </a:lnTo>
                    <a:cubicBezTo>
                      <a:pt x="182847" y="190397"/>
                      <a:pt x="182894" y="190207"/>
                      <a:pt x="182894" y="189969"/>
                    </a:cubicBezTo>
                    <a:cubicBezTo>
                      <a:pt x="185657" y="164104"/>
                      <a:pt x="194470" y="143861"/>
                      <a:pt x="209190" y="129762"/>
                    </a:cubicBezTo>
                    <a:cubicBezTo>
                      <a:pt x="224577" y="114948"/>
                      <a:pt x="244537" y="108327"/>
                      <a:pt x="268546" y="109994"/>
                    </a:cubicBezTo>
                    <a:close/>
                    <a:moveTo>
                      <a:pt x="266700" y="0"/>
                    </a:moveTo>
                    <a:cubicBezTo>
                      <a:pt x="305419" y="0"/>
                      <a:pt x="342757" y="8096"/>
                      <a:pt x="377666" y="24098"/>
                    </a:cubicBezTo>
                    <a:cubicBezTo>
                      <a:pt x="407956" y="38005"/>
                      <a:pt x="434959" y="57102"/>
                      <a:pt x="458105" y="80963"/>
                    </a:cubicBezTo>
                    <a:lnTo>
                      <a:pt x="458105" y="44339"/>
                    </a:lnTo>
                    <a:cubicBezTo>
                      <a:pt x="458105" y="33814"/>
                      <a:pt x="466630" y="25289"/>
                      <a:pt x="477155" y="25289"/>
                    </a:cubicBezTo>
                    <a:cubicBezTo>
                      <a:pt x="487680" y="25289"/>
                      <a:pt x="496205" y="33814"/>
                      <a:pt x="496205" y="44339"/>
                    </a:cubicBezTo>
                    <a:lnTo>
                      <a:pt x="496205" y="133636"/>
                    </a:lnTo>
                    <a:cubicBezTo>
                      <a:pt x="496205" y="144209"/>
                      <a:pt x="487680" y="152686"/>
                      <a:pt x="477155" y="152686"/>
                    </a:cubicBezTo>
                    <a:lnTo>
                      <a:pt x="387858" y="152686"/>
                    </a:lnTo>
                    <a:cubicBezTo>
                      <a:pt x="377333" y="152686"/>
                      <a:pt x="368808" y="144209"/>
                      <a:pt x="368808" y="133636"/>
                    </a:cubicBezTo>
                    <a:cubicBezTo>
                      <a:pt x="368808" y="123111"/>
                      <a:pt x="377333" y="114586"/>
                      <a:pt x="387858" y="114586"/>
                    </a:cubicBezTo>
                    <a:lnTo>
                      <a:pt x="437388" y="114586"/>
                    </a:lnTo>
                    <a:cubicBezTo>
                      <a:pt x="394002" y="65961"/>
                      <a:pt x="331851" y="38100"/>
                      <a:pt x="266700" y="38100"/>
                    </a:cubicBezTo>
                    <a:cubicBezTo>
                      <a:pt x="140684" y="38100"/>
                      <a:pt x="38100" y="140684"/>
                      <a:pt x="38100" y="266700"/>
                    </a:cubicBezTo>
                    <a:cubicBezTo>
                      <a:pt x="38100" y="287131"/>
                      <a:pt x="40767" y="307372"/>
                      <a:pt x="46101" y="326850"/>
                    </a:cubicBezTo>
                    <a:cubicBezTo>
                      <a:pt x="48815" y="336947"/>
                      <a:pt x="42862" y="347424"/>
                      <a:pt x="32671" y="350187"/>
                    </a:cubicBezTo>
                    <a:cubicBezTo>
                      <a:pt x="31004" y="350568"/>
                      <a:pt x="29337" y="350806"/>
                      <a:pt x="27670" y="350806"/>
                    </a:cubicBezTo>
                    <a:cubicBezTo>
                      <a:pt x="19288" y="350806"/>
                      <a:pt x="11620" y="345234"/>
                      <a:pt x="9287" y="336756"/>
                    </a:cubicBezTo>
                    <a:cubicBezTo>
                      <a:pt x="3143" y="314039"/>
                      <a:pt x="0" y="290465"/>
                      <a:pt x="0" y="266700"/>
                    </a:cubicBezTo>
                    <a:cubicBezTo>
                      <a:pt x="0" y="230695"/>
                      <a:pt x="7048" y="195786"/>
                      <a:pt x="20955" y="162877"/>
                    </a:cubicBezTo>
                    <a:cubicBezTo>
                      <a:pt x="34433" y="131112"/>
                      <a:pt x="53626" y="102584"/>
                      <a:pt x="78105" y="78105"/>
                    </a:cubicBezTo>
                    <a:cubicBezTo>
                      <a:pt x="102584" y="53626"/>
                      <a:pt x="131111" y="34433"/>
                      <a:pt x="162877" y="20955"/>
                    </a:cubicBezTo>
                    <a:cubicBezTo>
                      <a:pt x="195787" y="7049"/>
                      <a:pt x="230696" y="0"/>
                      <a:pt x="26670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BE91A2F2-22E6-4352-B05E-B4E54AB69351}"/>
                </a:ext>
              </a:extLst>
            </p:cNvPr>
            <p:cNvGrpSpPr/>
            <p:nvPr/>
          </p:nvGrpSpPr>
          <p:grpSpPr>
            <a:xfrm>
              <a:off x="1334408" y="5514494"/>
              <a:ext cx="2636976" cy="656914"/>
              <a:chOff x="1620065" y="5605029"/>
              <a:chExt cx="2636976" cy="656914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FC95CCA6-FE1D-45FF-A472-2B14514DF0A0}"/>
                  </a:ext>
                </a:extLst>
              </p:cNvPr>
              <p:cNvSpPr txBox="1"/>
              <p:nvPr/>
            </p:nvSpPr>
            <p:spPr>
              <a:xfrm>
                <a:off x="1620065" y="5605029"/>
                <a:ext cx="1641475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促进问题快速解决</a:t>
                </a:r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9560C8F-4421-41EC-8B26-5D91163E8E8C}"/>
                  </a:ext>
                </a:extLst>
              </p:cNvPr>
              <p:cNvSpPr txBox="1"/>
              <p:nvPr/>
            </p:nvSpPr>
            <p:spPr>
              <a:xfrm>
                <a:off x="1620067" y="5892611"/>
                <a:ext cx="2636974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/>
                <a:r>
                  <a: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服务超时每</a:t>
                </a:r>
                <a:r>
                  <a:rPr kumimoji="0" lang="en-US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r>
                  <a: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小时</a:t>
                </a:r>
                <a:r>
                  <a:rPr kumimoji="0" lang="en-US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300</a:t>
                </a:r>
                <a:r>
                  <a: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元，每天最高赔付</a:t>
                </a:r>
                <a:r>
                  <a:rPr kumimoji="0" lang="en-US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1200</a:t>
                </a:r>
                <a:r>
                  <a: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6035895-500A-45FB-A2F2-A5AD685A0E6C}"/>
              </a:ext>
            </a:extLst>
          </p:cNvPr>
          <p:cNvGrpSpPr/>
          <p:nvPr/>
        </p:nvGrpSpPr>
        <p:grpSpPr>
          <a:xfrm>
            <a:off x="905126" y="2649919"/>
            <a:ext cx="3066256" cy="656914"/>
            <a:chOff x="905126" y="2649919"/>
            <a:chExt cx="3066256" cy="656914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6070AE2-6FCB-4DDF-81C6-53CA40EA7C96}"/>
                </a:ext>
              </a:extLst>
            </p:cNvPr>
            <p:cNvGrpSpPr/>
            <p:nvPr/>
          </p:nvGrpSpPr>
          <p:grpSpPr>
            <a:xfrm>
              <a:off x="1334408" y="2649919"/>
              <a:ext cx="2636974" cy="656914"/>
              <a:chOff x="1620064" y="2675351"/>
              <a:chExt cx="2636974" cy="656914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4472E2B-25E3-4EE0-8EFE-A9C10AA3421E}"/>
                  </a:ext>
                </a:extLst>
              </p:cNvPr>
              <p:cNvSpPr txBox="1"/>
              <p:nvPr/>
            </p:nvSpPr>
            <p:spPr>
              <a:xfrm>
                <a:off x="1620065" y="2675351"/>
                <a:ext cx="2257028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优先保障长途标载物流车</a:t>
                </a:r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C7EA542-9D15-454B-AB7D-A43644B66021}"/>
                  </a:ext>
                </a:extLst>
              </p:cNvPr>
              <p:cNvSpPr txBox="1"/>
              <p:nvPr/>
            </p:nvSpPr>
            <p:spPr>
              <a:xfrm>
                <a:off x="1620064" y="2962933"/>
                <a:ext cx="2636974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/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优选国省干线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600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家沿线重点保障站点，明确保障线路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ED6DE6CF-4CCB-4B52-B712-19F263F1B1B1}"/>
                </a:ext>
              </a:extLst>
            </p:cNvPr>
            <p:cNvGrpSpPr/>
            <p:nvPr/>
          </p:nvGrpSpPr>
          <p:grpSpPr>
            <a:xfrm>
              <a:off x="905126" y="2681768"/>
              <a:ext cx="330398" cy="330750"/>
              <a:chOff x="895105" y="2702568"/>
              <a:chExt cx="624166" cy="624831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465D1E73-1342-43ED-8EA7-0E657428A7B7}"/>
                  </a:ext>
                </a:extLst>
              </p:cNvPr>
              <p:cNvSpPr/>
              <p:nvPr/>
            </p:nvSpPr>
            <p:spPr>
              <a:xfrm>
                <a:off x="895105" y="2702568"/>
                <a:ext cx="624166" cy="624831"/>
              </a:xfrm>
              <a:prstGeom prst="roundRect">
                <a:avLst>
                  <a:gd name="adj" fmla="val 530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3">
                      <a:lumMod val="61000"/>
                      <a:lumOff val="39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iconfont-1091-826634">
                <a:extLst>
                  <a:ext uri="{FF2B5EF4-FFF2-40B4-BE49-F238E27FC236}">
                    <a16:creationId xmlns:a16="http://schemas.microsoft.com/office/drawing/2014/main" id="{77ADCA6F-987A-4B05-A8FC-B8FC8CBAEF99}"/>
                  </a:ext>
                </a:extLst>
              </p:cNvPr>
              <p:cNvSpPr/>
              <p:nvPr/>
            </p:nvSpPr>
            <p:spPr>
              <a:xfrm>
                <a:off x="1017489" y="2886942"/>
                <a:ext cx="379398" cy="256082"/>
              </a:xfrm>
              <a:custGeom>
                <a:avLst/>
                <a:gdLst>
                  <a:gd name="T0" fmla="*/ 12141 w 12459"/>
                  <a:gd name="T1" fmla="*/ 4175 h 8409"/>
                  <a:gd name="T2" fmla="*/ 10379 w 12459"/>
                  <a:gd name="T3" fmla="*/ 1366 h 8409"/>
                  <a:gd name="T4" fmla="*/ 9636 w 12459"/>
                  <a:gd name="T5" fmla="*/ 733 h 8409"/>
                  <a:gd name="T6" fmla="*/ 8867 w 12459"/>
                  <a:gd name="T7" fmla="*/ 963 h 8409"/>
                  <a:gd name="T8" fmla="*/ 9641 w 12459"/>
                  <a:gd name="T9" fmla="*/ 1194 h 8409"/>
                  <a:gd name="T10" fmla="*/ 9962 w 12459"/>
                  <a:gd name="T11" fmla="*/ 1563 h 8409"/>
                  <a:gd name="T12" fmla="*/ 10471 w 12459"/>
                  <a:gd name="T13" fmla="*/ 2661 h 8409"/>
                  <a:gd name="T14" fmla="*/ 11795 w 12459"/>
                  <a:gd name="T15" fmla="*/ 4478 h 8409"/>
                  <a:gd name="T16" fmla="*/ 11998 w 12459"/>
                  <a:gd name="T17" fmla="*/ 7142 h 8409"/>
                  <a:gd name="T18" fmla="*/ 10289 w 12459"/>
                  <a:gd name="T19" fmla="*/ 7213 h 8409"/>
                  <a:gd name="T20" fmla="*/ 10229 w 12459"/>
                  <a:gd name="T21" fmla="*/ 7416 h 8409"/>
                  <a:gd name="T22" fmla="*/ 9146 w 12459"/>
                  <a:gd name="T23" fmla="*/ 7417 h 8409"/>
                  <a:gd name="T24" fmla="*/ 9086 w 12459"/>
                  <a:gd name="T25" fmla="*/ 7213 h 8409"/>
                  <a:gd name="T26" fmla="*/ 8509 w 12459"/>
                  <a:gd name="T27" fmla="*/ 7142 h 8409"/>
                  <a:gd name="T28" fmla="*/ 8507 w 12459"/>
                  <a:gd name="T29" fmla="*/ 251 h 8409"/>
                  <a:gd name="T30" fmla="*/ 8272 w 12459"/>
                  <a:gd name="T31" fmla="*/ 0 h 8409"/>
                  <a:gd name="T32" fmla="*/ 0 w 12459"/>
                  <a:gd name="T33" fmla="*/ 363 h 8409"/>
                  <a:gd name="T34" fmla="*/ 363 w 12459"/>
                  <a:gd name="T35" fmla="*/ 7602 h 8409"/>
                  <a:gd name="T36" fmla="*/ 3109 w 12459"/>
                  <a:gd name="T37" fmla="*/ 8409 h 8409"/>
                  <a:gd name="T38" fmla="*/ 6539 w 12459"/>
                  <a:gd name="T39" fmla="*/ 7602 h 8409"/>
                  <a:gd name="T40" fmla="*/ 7344 w 12459"/>
                  <a:gd name="T41" fmla="*/ 7843 h 8409"/>
                  <a:gd name="T42" fmla="*/ 7648 w 12459"/>
                  <a:gd name="T43" fmla="*/ 7497 h 8409"/>
                  <a:gd name="T44" fmla="*/ 3876 w 12459"/>
                  <a:gd name="T45" fmla="*/ 7142 h 8409"/>
                  <a:gd name="T46" fmla="*/ 3646 w 12459"/>
                  <a:gd name="T47" fmla="*/ 7382 h 8409"/>
                  <a:gd name="T48" fmla="*/ 3109 w 12459"/>
                  <a:gd name="T49" fmla="*/ 7949 h 8409"/>
                  <a:gd name="T50" fmla="*/ 2571 w 12459"/>
                  <a:gd name="T51" fmla="*/ 7383 h 8409"/>
                  <a:gd name="T52" fmla="*/ 2341 w 12459"/>
                  <a:gd name="T53" fmla="*/ 7142 h 8409"/>
                  <a:gd name="T54" fmla="*/ 460 w 12459"/>
                  <a:gd name="T55" fmla="*/ 460 h 8409"/>
                  <a:gd name="T56" fmla="*/ 8048 w 12459"/>
                  <a:gd name="T57" fmla="*/ 7375 h 8409"/>
                  <a:gd name="T58" fmla="*/ 8290 w 12459"/>
                  <a:gd name="T59" fmla="*/ 7605 h 8409"/>
                  <a:gd name="T60" fmla="*/ 8705 w 12459"/>
                  <a:gd name="T61" fmla="*/ 7602 h 8409"/>
                  <a:gd name="T62" fmla="*/ 10670 w 12459"/>
                  <a:gd name="T63" fmla="*/ 7602 h 8409"/>
                  <a:gd name="T64" fmla="*/ 12459 w 12459"/>
                  <a:gd name="T65" fmla="*/ 7238 h 8409"/>
                  <a:gd name="T66" fmla="*/ 12457 w 12459"/>
                  <a:gd name="T67" fmla="*/ 4922 h 8409"/>
                  <a:gd name="T68" fmla="*/ 9997 w 12459"/>
                  <a:gd name="T69" fmla="*/ 2758 h 8409"/>
                  <a:gd name="T70" fmla="*/ 9784 w 12459"/>
                  <a:gd name="T71" fmla="*/ 1732 h 8409"/>
                  <a:gd name="T72" fmla="*/ 9364 w 12459"/>
                  <a:gd name="T73" fmla="*/ 1923 h 8409"/>
                  <a:gd name="T74" fmla="*/ 9902 w 12459"/>
                  <a:gd name="T75" fmla="*/ 2778 h 8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59" h="8409">
                    <a:moveTo>
                      <a:pt x="12457" y="4922"/>
                    </a:moveTo>
                    <a:cubicBezTo>
                      <a:pt x="12415" y="4513"/>
                      <a:pt x="12197" y="4239"/>
                      <a:pt x="12141" y="4175"/>
                    </a:cubicBezTo>
                    <a:lnTo>
                      <a:pt x="10857" y="2409"/>
                    </a:lnTo>
                    <a:lnTo>
                      <a:pt x="10379" y="1366"/>
                    </a:lnTo>
                    <a:cubicBezTo>
                      <a:pt x="10378" y="1364"/>
                      <a:pt x="10376" y="1361"/>
                      <a:pt x="10375" y="1358"/>
                    </a:cubicBezTo>
                    <a:cubicBezTo>
                      <a:pt x="10074" y="766"/>
                      <a:pt x="9735" y="730"/>
                      <a:pt x="9636" y="733"/>
                    </a:cubicBezTo>
                    <a:lnTo>
                      <a:pt x="9097" y="733"/>
                    </a:lnTo>
                    <a:cubicBezTo>
                      <a:pt x="8970" y="733"/>
                      <a:pt x="8867" y="836"/>
                      <a:pt x="8867" y="963"/>
                    </a:cubicBezTo>
                    <a:cubicBezTo>
                      <a:pt x="8867" y="1091"/>
                      <a:pt x="8970" y="1194"/>
                      <a:pt x="9097" y="1194"/>
                    </a:cubicBezTo>
                    <a:lnTo>
                      <a:pt x="9641" y="1194"/>
                    </a:lnTo>
                    <a:lnTo>
                      <a:pt x="9642" y="1194"/>
                    </a:lnTo>
                    <a:cubicBezTo>
                      <a:pt x="9662" y="1199"/>
                      <a:pt x="9799" y="1243"/>
                      <a:pt x="9962" y="1563"/>
                    </a:cubicBezTo>
                    <a:lnTo>
                      <a:pt x="10448" y="2621"/>
                    </a:lnTo>
                    <a:cubicBezTo>
                      <a:pt x="10454" y="2635"/>
                      <a:pt x="10462" y="2649"/>
                      <a:pt x="10471" y="2661"/>
                    </a:cubicBezTo>
                    <a:lnTo>
                      <a:pt x="11775" y="4455"/>
                    </a:lnTo>
                    <a:cubicBezTo>
                      <a:pt x="11781" y="4463"/>
                      <a:pt x="11788" y="4471"/>
                      <a:pt x="11795" y="4478"/>
                    </a:cubicBezTo>
                    <a:cubicBezTo>
                      <a:pt x="11797" y="4480"/>
                      <a:pt x="11964" y="4664"/>
                      <a:pt x="11998" y="4958"/>
                    </a:cubicBezTo>
                    <a:lnTo>
                      <a:pt x="11998" y="7142"/>
                    </a:lnTo>
                    <a:lnTo>
                      <a:pt x="10455" y="7142"/>
                    </a:lnTo>
                    <a:cubicBezTo>
                      <a:pt x="10392" y="7142"/>
                      <a:pt x="10332" y="7167"/>
                      <a:pt x="10289" y="7213"/>
                    </a:cubicBezTo>
                    <a:cubicBezTo>
                      <a:pt x="10245" y="7258"/>
                      <a:pt x="10222" y="7319"/>
                      <a:pt x="10225" y="7382"/>
                    </a:cubicBezTo>
                    <a:cubicBezTo>
                      <a:pt x="10226" y="7396"/>
                      <a:pt x="10227" y="7408"/>
                      <a:pt x="10229" y="7416"/>
                    </a:cubicBezTo>
                    <a:cubicBezTo>
                      <a:pt x="10224" y="7711"/>
                      <a:pt x="9983" y="7949"/>
                      <a:pt x="9687" y="7949"/>
                    </a:cubicBezTo>
                    <a:cubicBezTo>
                      <a:pt x="9392" y="7949"/>
                      <a:pt x="9151" y="7711"/>
                      <a:pt x="9146" y="7417"/>
                    </a:cubicBezTo>
                    <a:cubicBezTo>
                      <a:pt x="9147" y="7408"/>
                      <a:pt x="9149" y="7397"/>
                      <a:pt x="9150" y="7383"/>
                    </a:cubicBezTo>
                    <a:cubicBezTo>
                      <a:pt x="9153" y="7320"/>
                      <a:pt x="9130" y="7259"/>
                      <a:pt x="9086" y="7213"/>
                    </a:cubicBezTo>
                    <a:cubicBezTo>
                      <a:pt x="9043" y="7167"/>
                      <a:pt x="8983" y="7142"/>
                      <a:pt x="8920" y="7142"/>
                    </a:cubicBezTo>
                    <a:lnTo>
                      <a:pt x="8509" y="7142"/>
                    </a:lnTo>
                    <a:lnTo>
                      <a:pt x="8509" y="279"/>
                    </a:lnTo>
                    <a:cubicBezTo>
                      <a:pt x="8509" y="270"/>
                      <a:pt x="8508" y="260"/>
                      <a:pt x="8507" y="251"/>
                    </a:cubicBezTo>
                    <a:lnTo>
                      <a:pt x="8501" y="201"/>
                    </a:lnTo>
                    <a:cubicBezTo>
                      <a:pt x="8486" y="86"/>
                      <a:pt x="8388" y="0"/>
                      <a:pt x="8272" y="0"/>
                    </a:cubicBezTo>
                    <a:lnTo>
                      <a:pt x="363" y="0"/>
                    </a:lnTo>
                    <a:cubicBezTo>
                      <a:pt x="163" y="0"/>
                      <a:pt x="0" y="163"/>
                      <a:pt x="0" y="363"/>
                    </a:cubicBezTo>
                    <a:lnTo>
                      <a:pt x="0" y="7238"/>
                    </a:lnTo>
                    <a:cubicBezTo>
                      <a:pt x="0" y="7439"/>
                      <a:pt x="163" y="7602"/>
                      <a:pt x="363" y="7602"/>
                    </a:cubicBezTo>
                    <a:lnTo>
                      <a:pt x="2126" y="7602"/>
                    </a:lnTo>
                    <a:cubicBezTo>
                      <a:pt x="2217" y="8062"/>
                      <a:pt x="2623" y="8409"/>
                      <a:pt x="3109" y="8409"/>
                    </a:cubicBezTo>
                    <a:cubicBezTo>
                      <a:pt x="3594" y="8409"/>
                      <a:pt x="4001" y="8062"/>
                      <a:pt x="4091" y="7602"/>
                    </a:cubicBezTo>
                    <a:lnTo>
                      <a:pt x="6539" y="7602"/>
                    </a:lnTo>
                    <a:cubicBezTo>
                      <a:pt x="6543" y="7602"/>
                      <a:pt x="6546" y="7602"/>
                      <a:pt x="6550" y="7602"/>
                    </a:cubicBezTo>
                    <a:cubicBezTo>
                      <a:pt x="6555" y="7601"/>
                      <a:pt x="7047" y="7582"/>
                      <a:pt x="7344" y="7843"/>
                    </a:cubicBezTo>
                    <a:cubicBezTo>
                      <a:pt x="7439" y="7927"/>
                      <a:pt x="7585" y="7917"/>
                      <a:pt x="7669" y="7822"/>
                    </a:cubicBezTo>
                    <a:cubicBezTo>
                      <a:pt x="7753" y="7726"/>
                      <a:pt x="7744" y="7581"/>
                      <a:pt x="7648" y="7497"/>
                    </a:cubicBezTo>
                    <a:cubicBezTo>
                      <a:pt x="7228" y="7127"/>
                      <a:pt x="6612" y="7139"/>
                      <a:pt x="6534" y="7142"/>
                    </a:cubicBezTo>
                    <a:lnTo>
                      <a:pt x="3876" y="7142"/>
                    </a:lnTo>
                    <a:cubicBezTo>
                      <a:pt x="3814" y="7142"/>
                      <a:pt x="3754" y="7167"/>
                      <a:pt x="3710" y="7213"/>
                    </a:cubicBezTo>
                    <a:cubicBezTo>
                      <a:pt x="3667" y="7258"/>
                      <a:pt x="3644" y="7319"/>
                      <a:pt x="3646" y="7382"/>
                    </a:cubicBezTo>
                    <a:cubicBezTo>
                      <a:pt x="3647" y="7396"/>
                      <a:pt x="3649" y="7408"/>
                      <a:pt x="3650" y="7416"/>
                    </a:cubicBezTo>
                    <a:cubicBezTo>
                      <a:pt x="3645" y="7711"/>
                      <a:pt x="3404" y="7949"/>
                      <a:pt x="3109" y="7949"/>
                    </a:cubicBezTo>
                    <a:cubicBezTo>
                      <a:pt x="2813" y="7949"/>
                      <a:pt x="2572" y="7711"/>
                      <a:pt x="2568" y="7417"/>
                    </a:cubicBezTo>
                    <a:cubicBezTo>
                      <a:pt x="2569" y="7409"/>
                      <a:pt x="2570" y="7397"/>
                      <a:pt x="2571" y="7383"/>
                    </a:cubicBezTo>
                    <a:cubicBezTo>
                      <a:pt x="2574" y="7320"/>
                      <a:pt x="2551" y="7259"/>
                      <a:pt x="2508" y="7213"/>
                    </a:cubicBezTo>
                    <a:cubicBezTo>
                      <a:pt x="2464" y="7167"/>
                      <a:pt x="2404" y="7142"/>
                      <a:pt x="2341" y="7142"/>
                    </a:cubicBezTo>
                    <a:lnTo>
                      <a:pt x="460" y="7142"/>
                    </a:lnTo>
                    <a:lnTo>
                      <a:pt x="460" y="460"/>
                    </a:lnTo>
                    <a:lnTo>
                      <a:pt x="8048" y="460"/>
                    </a:lnTo>
                    <a:lnTo>
                      <a:pt x="8048" y="7375"/>
                    </a:lnTo>
                    <a:cubicBezTo>
                      <a:pt x="8048" y="7438"/>
                      <a:pt x="8074" y="7499"/>
                      <a:pt x="8120" y="7542"/>
                    </a:cubicBezTo>
                    <a:cubicBezTo>
                      <a:pt x="8166" y="7586"/>
                      <a:pt x="8227" y="7608"/>
                      <a:pt x="8290" y="7605"/>
                    </a:cubicBezTo>
                    <a:lnTo>
                      <a:pt x="8351" y="7602"/>
                    </a:lnTo>
                    <a:lnTo>
                      <a:pt x="8705" y="7602"/>
                    </a:lnTo>
                    <a:cubicBezTo>
                      <a:pt x="8796" y="8062"/>
                      <a:pt x="9202" y="8409"/>
                      <a:pt x="9688" y="8409"/>
                    </a:cubicBezTo>
                    <a:cubicBezTo>
                      <a:pt x="10173" y="8409"/>
                      <a:pt x="10579" y="8062"/>
                      <a:pt x="10670" y="7602"/>
                    </a:cubicBezTo>
                    <a:lnTo>
                      <a:pt x="12095" y="7602"/>
                    </a:lnTo>
                    <a:cubicBezTo>
                      <a:pt x="12296" y="7602"/>
                      <a:pt x="12459" y="7439"/>
                      <a:pt x="12459" y="7238"/>
                    </a:cubicBezTo>
                    <a:lnTo>
                      <a:pt x="12459" y="4945"/>
                    </a:lnTo>
                    <a:cubicBezTo>
                      <a:pt x="12459" y="4937"/>
                      <a:pt x="12458" y="4929"/>
                      <a:pt x="12457" y="4922"/>
                    </a:cubicBezTo>
                    <a:close/>
                    <a:moveTo>
                      <a:pt x="9902" y="2778"/>
                    </a:moveTo>
                    <a:cubicBezTo>
                      <a:pt x="9934" y="2778"/>
                      <a:pt x="9966" y="2772"/>
                      <a:pt x="9997" y="2758"/>
                    </a:cubicBezTo>
                    <a:cubicBezTo>
                      <a:pt x="10113" y="2705"/>
                      <a:pt x="10164" y="2569"/>
                      <a:pt x="10111" y="2453"/>
                    </a:cubicBezTo>
                    <a:lnTo>
                      <a:pt x="9784" y="1732"/>
                    </a:lnTo>
                    <a:cubicBezTo>
                      <a:pt x="9731" y="1616"/>
                      <a:pt x="9594" y="1565"/>
                      <a:pt x="9479" y="1618"/>
                    </a:cubicBezTo>
                    <a:cubicBezTo>
                      <a:pt x="9363" y="1671"/>
                      <a:pt x="9312" y="1807"/>
                      <a:pt x="9364" y="1923"/>
                    </a:cubicBezTo>
                    <a:lnTo>
                      <a:pt x="9692" y="2643"/>
                    </a:lnTo>
                    <a:cubicBezTo>
                      <a:pt x="9731" y="2728"/>
                      <a:pt x="9814" y="2778"/>
                      <a:pt x="9902" y="277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0" name="标题">
            <a:extLst>
              <a:ext uri="{FF2B5EF4-FFF2-40B4-BE49-F238E27FC236}">
                <a16:creationId xmlns:a16="http://schemas.microsoft.com/office/drawing/2014/main" id="{30C2DB67-FC2C-47B8-86DD-059B5747F581}"/>
              </a:ext>
            </a:extLst>
          </p:cNvPr>
          <p:cNvSpPr txBox="1"/>
          <p:nvPr/>
        </p:nvSpPr>
        <p:spPr>
          <a:xfrm>
            <a:off x="600172" y="4531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维保计划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POSans H" panose="00020600040101010101" pitchFamily="18" charset="-122"/>
              <a:sym typeface="思源黑体 CN Bold" panose="020B0800000000000000" pitchFamily="34" charset="-122"/>
            </a:endParaRPr>
          </a:p>
        </p:txBody>
      </p: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1D39CE36-26E0-4E16-990F-23451E063064}"/>
              </a:ext>
            </a:extLst>
          </p:cNvPr>
          <p:cNvGrpSpPr/>
          <p:nvPr/>
        </p:nvGrpSpPr>
        <p:grpSpPr>
          <a:xfrm>
            <a:off x="693976" y="1235453"/>
            <a:ext cx="2975288" cy="1071713"/>
            <a:chOff x="693976" y="1235453"/>
            <a:chExt cx="2975288" cy="1071713"/>
          </a:xfrm>
        </p:grpSpPr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99793565-8CEB-47DB-8F10-AED51EAADAA6}"/>
                </a:ext>
              </a:extLst>
            </p:cNvPr>
            <p:cNvSpPr/>
            <p:nvPr/>
          </p:nvSpPr>
          <p:spPr>
            <a:xfrm>
              <a:off x="693976" y="1380953"/>
              <a:ext cx="2975288" cy="926213"/>
            </a:xfrm>
            <a:prstGeom prst="roundRect">
              <a:avLst>
                <a:gd name="adj" fmla="val 3636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grpSp>
          <p:nvGrpSpPr>
            <p:cNvPr id="238" name="组合 237">
              <a:extLst>
                <a:ext uri="{FF2B5EF4-FFF2-40B4-BE49-F238E27FC236}">
                  <a16:creationId xmlns:a16="http://schemas.microsoft.com/office/drawing/2014/main" id="{1AB14776-8B6E-4010-912C-AC7ADE555217}"/>
                </a:ext>
              </a:extLst>
            </p:cNvPr>
            <p:cNvGrpSpPr/>
            <p:nvPr/>
          </p:nvGrpSpPr>
          <p:grpSpPr>
            <a:xfrm>
              <a:off x="1166731" y="1646555"/>
              <a:ext cx="2029779" cy="518796"/>
              <a:chOff x="938650" y="1646555"/>
              <a:chExt cx="2029779" cy="518796"/>
            </a:xfrm>
          </p:grpSpPr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97FBD623-CA3F-444D-B15C-22065170172E}"/>
                  </a:ext>
                </a:extLst>
              </p:cNvPr>
              <p:cNvGrpSpPr/>
              <p:nvPr/>
            </p:nvGrpSpPr>
            <p:grpSpPr>
              <a:xfrm>
                <a:off x="938650" y="1946275"/>
                <a:ext cx="782639" cy="219076"/>
                <a:chOff x="771524" y="1933575"/>
                <a:chExt cx="782639" cy="219076"/>
              </a:xfrm>
            </p:grpSpPr>
            <p:sp>
              <p:nvSpPr>
                <p:cNvPr id="89" name="平行四边形 88">
                  <a:extLst>
                    <a:ext uri="{FF2B5EF4-FFF2-40B4-BE49-F238E27FC236}">
                      <a16:creationId xmlns:a16="http://schemas.microsoft.com/office/drawing/2014/main" id="{7C934F2E-EFAB-4012-A0D5-13EC474EF100}"/>
                    </a:ext>
                  </a:extLst>
                </p:cNvPr>
                <p:cNvSpPr/>
                <p:nvPr/>
              </p:nvSpPr>
              <p:spPr>
                <a:xfrm>
                  <a:off x="771524" y="1933575"/>
                  <a:ext cx="782639" cy="219076"/>
                </a:xfrm>
                <a:prstGeom prst="parallelogram">
                  <a:avLst>
                    <a:gd name="adj" fmla="val 30679"/>
                  </a:avLst>
                </a:prstGeom>
                <a:gradFill flip="none" rotWithShape="1">
                  <a:gsLst>
                    <a:gs pos="100000">
                      <a:srgbClr val="F13D0E">
                        <a:alpha val="0"/>
                      </a:srgbClr>
                    </a:gs>
                    <a:gs pos="53000">
                      <a:srgbClr val="E4771C">
                        <a:alpha val="19000"/>
                      </a:srgbClr>
                    </a:gs>
                    <a:gs pos="0">
                      <a:srgbClr val="FF0000">
                        <a:alpha val="27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79DC6019-32A9-498D-ACD8-4266E4B5223D}"/>
                    </a:ext>
                  </a:extLst>
                </p:cNvPr>
                <p:cNvSpPr txBox="1"/>
                <p:nvPr/>
              </p:nvSpPr>
              <p:spPr>
                <a:xfrm>
                  <a:off x="892176" y="1950779"/>
                  <a:ext cx="61555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贴心服务</a:t>
                  </a:r>
                  <a:endPara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0D1585AA-4984-416B-BAAE-7D36DAF9EAF1}"/>
                  </a:ext>
                </a:extLst>
              </p:cNvPr>
              <p:cNvGrpSpPr/>
              <p:nvPr/>
            </p:nvGrpSpPr>
            <p:grpSpPr>
              <a:xfrm>
                <a:off x="2185790" y="1946275"/>
                <a:ext cx="782639" cy="219076"/>
                <a:chOff x="771524" y="1933575"/>
                <a:chExt cx="782639" cy="219076"/>
              </a:xfrm>
            </p:grpSpPr>
            <p:sp>
              <p:nvSpPr>
                <p:cNvPr id="97" name="平行四边形 96">
                  <a:extLst>
                    <a:ext uri="{FF2B5EF4-FFF2-40B4-BE49-F238E27FC236}">
                      <a16:creationId xmlns:a16="http://schemas.microsoft.com/office/drawing/2014/main" id="{D0AA0F87-BA0F-4EFF-B15E-3D07DF646F81}"/>
                    </a:ext>
                  </a:extLst>
                </p:cNvPr>
                <p:cNvSpPr/>
                <p:nvPr/>
              </p:nvSpPr>
              <p:spPr>
                <a:xfrm>
                  <a:off x="771524" y="1933575"/>
                  <a:ext cx="782639" cy="219076"/>
                </a:xfrm>
                <a:prstGeom prst="parallelogram">
                  <a:avLst>
                    <a:gd name="adj" fmla="val 30679"/>
                  </a:avLst>
                </a:prstGeom>
                <a:gradFill flip="none" rotWithShape="1">
                  <a:gsLst>
                    <a:gs pos="100000">
                      <a:srgbClr val="F13D0E">
                        <a:alpha val="0"/>
                      </a:srgbClr>
                    </a:gs>
                    <a:gs pos="53000">
                      <a:srgbClr val="E4771C">
                        <a:alpha val="19000"/>
                      </a:srgbClr>
                    </a:gs>
                    <a:gs pos="0">
                      <a:srgbClr val="FF0000">
                        <a:alpha val="27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文本框 97">
                  <a:extLst>
                    <a:ext uri="{FF2B5EF4-FFF2-40B4-BE49-F238E27FC236}">
                      <a16:creationId xmlns:a16="http://schemas.microsoft.com/office/drawing/2014/main" id="{507B2632-812E-4840-B4FE-6E8AEFFAB700}"/>
                    </a:ext>
                  </a:extLst>
                </p:cNvPr>
                <p:cNvSpPr txBox="1"/>
                <p:nvPr/>
              </p:nvSpPr>
              <p:spPr>
                <a:xfrm>
                  <a:off x="892176" y="1950779"/>
                  <a:ext cx="61555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护航无忧</a:t>
                  </a:r>
                </a:p>
              </p:txBody>
            </p: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B347130C-061C-450E-8F63-A4C70ED402FD}"/>
                  </a:ext>
                </a:extLst>
              </p:cNvPr>
              <p:cNvGrpSpPr/>
              <p:nvPr/>
            </p:nvGrpSpPr>
            <p:grpSpPr>
              <a:xfrm>
                <a:off x="938650" y="1646555"/>
                <a:ext cx="782639" cy="219076"/>
                <a:chOff x="771524" y="1933575"/>
                <a:chExt cx="782639" cy="219076"/>
              </a:xfrm>
            </p:grpSpPr>
            <p:sp>
              <p:nvSpPr>
                <p:cNvPr id="100" name="平行四边形 99">
                  <a:extLst>
                    <a:ext uri="{FF2B5EF4-FFF2-40B4-BE49-F238E27FC236}">
                      <a16:creationId xmlns:a16="http://schemas.microsoft.com/office/drawing/2014/main" id="{3099FFD6-02A0-47F7-9089-26A6D682C6BE}"/>
                    </a:ext>
                  </a:extLst>
                </p:cNvPr>
                <p:cNvSpPr/>
                <p:nvPr/>
              </p:nvSpPr>
              <p:spPr>
                <a:xfrm>
                  <a:off x="771524" y="1933575"/>
                  <a:ext cx="782639" cy="219076"/>
                </a:xfrm>
                <a:prstGeom prst="parallelogram">
                  <a:avLst>
                    <a:gd name="adj" fmla="val 30679"/>
                  </a:avLst>
                </a:prstGeom>
                <a:gradFill flip="none" rotWithShape="1">
                  <a:gsLst>
                    <a:gs pos="100000">
                      <a:srgbClr val="F13D0E">
                        <a:alpha val="0"/>
                      </a:srgbClr>
                    </a:gs>
                    <a:gs pos="53000">
                      <a:srgbClr val="E4771C">
                        <a:alpha val="19000"/>
                      </a:srgbClr>
                    </a:gs>
                    <a:gs pos="0">
                      <a:srgbClr val="FF0000">
                        <a:alpha val="27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id="{45F36032-B3D0-4D52-B600-82CEF74CA9A5}"/>
                    </a:ext>
                  </a:extLst>
                </p:cNvPr>
                <p:cNvSpPr txBox="1"/>
                <p:nvPr/>
              </p:nvSpPr>
              <p:spPr>
                <a:xfrm>
                  <a:off x="892176" y="1950779"/>
                  <a:ext cx="61555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干线保障</a:t>
                  </a:r>
                </a:p>
              </p:txBody>
            </p: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B0987987-A76C-48C4-9BCB-95043180C229}"/>
                  </a:ext>
                </a:extLst>
              </p:cNvPr>
              <p:cNvGrpSpPr/>
              <p:nvPr/>
            </p:nvGrpSpPr>
            <p:grpSpPr>
              <a:xfrm>
                <a:off x="2185790" y="1646555"/>
                <a:ext cx="782639" cy="219076"/>
                <a:chOff x="771524" y="1933575"/>
                <a:chExt cx="782639" cy="219076"/>
              </a:xfrm>
            </p:grpSpPr>
            <p:sp>
              <p:nvSpPr>
                <p:cNvPr id="103" name="平行四边形 102">
                  <a:extLst>
                    <a:ext uri="{FF2B5EF4-FFF2-40B4-BE49-F238E27FC236}">
                      <a16:creationId xmlns:a16="http://schemas.microsoft.com/office/drawing/2014/main" id="{10B476CE-F084-4254-B4EF-4D72CB970BDE}"/>
                    </a:ext>
                  </a:extLst>
                </p:cNvPr>
                <p:cNvSpPr/>
                <p:nvPr/>
              </p:nvSpPr>
              <p:spPr>
                <a:xfrm>
                  <a:off x="771524" y="1933575"/>
                  <a:ext cx="782639" cy="219076"/>
                </a:xfrm>
                <a:prstGeom prst="parallelogram">
                  <a:avLst>
                    <a:gd name="adj" fmla="val 30679"/>
                  </a:avLst>
                </a:prstGeom>
                <a:gradFill flip="none" rotWithShape="1">
                  <a:gsLst>
                    <a:gs pos="100000">
                      <a:srgbClr val="F13D0E">
                        <a:alpha val="0"/>
                      </a:srgbClr>
                    </a:gs>
                    <a:gs pos="53000">
                      <a:srgbClr val="E4771C">
                        <a:alpha val="19000"/>
                      </a:srgbClr>
                    </a:gs>
                    <a:gs pos="0">
                      <a:srgbClr val="FF0000">
                        <a:alpha val="27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31F5B10E-D0B0-434A-BB2D-03B5786ADAD8}"/>
                    </a:ext>
                  </a:extLst>
                </p:cNvPr>
                <p:cNvSpPr txBox="1"/>
                <p:nvPr/>
              </p:nvSpPr>
              <p:spPr>
                <a:xfrm>
                  <a:off x="892176" y="1950779"/>
                  <a:ext cx="61555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线路联动</a:t>
                  </a:r>
                </a:p>
              </p:txBody>
            </p:sp>
          </p:grp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177DE5CD-4205-4113-9506-1D40AAB35206}"/>
                </a:ext>
              </a:extLst>
            </p:cNvPr>
            <p:cNvGrpSpPr/>
            <p:nvPr/>
          </p:nvGrpSpPr>
          <p:grpSpPr>
            <a:xfrm>
              <a:off x="1002783" y="1235453"/>
              <a:ext cx="2357675" cy="291002"/>
              <a:chOff x="941199" y="1239349"/>
              <a:chExt cx="2357675" cy="291002"/>
            </a:xfrm>
          </p:grpSpPr>
          <p:sp>
            <p:nvSpPr>
              <p:cNvPr id="117" name="矩形: 圆角 116">
                <a:extLst>
                  <a:ext uri="{FF2B5EF4-FFF2-40B4-BE49-F238E27FC236}">
                    <a16:creationId xmlns:a16="http://schemas.microsoft.com/office/drawing/2014/main" id="{442976ED-3FAC-4D9D-9BD0-476D00EC3AE9}"/>
                  </a:ext>
                </a:extLst>
              </p:cNvPr>
              <p:cNvSpPr/>
              <p:nvPr/>
            </p:nvSpPr>
            <p:spPr>
              <a:xfrm>
                <a:off x="941199" y="1239349"/>
                <a:ext cx="2357675" cy="291002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B81AC00-1017-4396-89FB-905D4421C653}"/>
                  </a:ext>
                </a:extLst>
              </p:cNvPr>
              <p:cNvSpPr txBox="1"/>
              <p:nvPr/>
            </p:nvSpPr>
            <p:spPr>
              <a:xfrm>
                <a:off x="1032052" y="1261740"/>
                <a:ext cx="2175968" cy="246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kumimoji="0" lang="zh-CN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长途物流护航服务计划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B671F777-CCC6-4C10-A75D-D92645C2C219}"/>
              </a:ext>
            </a:extLst>
          </p:cNvPr>
          <p:cNvGrpSpPr/>
          <p:nvPr/>
        </p:nvGrpSpPr>
        <p:grpSpPr>
          <a:xfrm>
            <a:off x="3871078" y="1235453"/>
            <a:ext cx="2975288" cy="1071713"/>
            <a:chOff x="3982049" y="1235453"/>
            <a:chExt cx="2975288" cy="1071713"/>
          </a:xfrm>
        </p:grpSpPr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DAFD6B88-0040-4C26-8E26-0E1E14FB6ECB}"/>
                </a:ext>
              </a:extLst>
            </p:cNvPr>
            <p:cNvSpPr/>
            <p:nvPr/>
          </p:nvSpPr>
          <p:spPr>
            <a:xfrm>
              <a:off x="3982049" y="1380953"/>
              <a:ext cx="2975288" cy="926213"/>
            </a:xfrm>
            <a:prstGeom prst="roundRect">
              <a:avLst>
                <a:gd name="adj" fmla="val 3636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1FA303FE-B84F-4D8D-85BF-F1B5BD0268BE}"/>
                </a:ext>
              </a:extLst>
            </p:cNvPr>
            <p:cNvGrpSpPr/>
            <p:nvPr/>
          </p:nvGrpSpPr>
          <p:grpSpPr>
            <a:xfrm>
              <a:off x="4290856" y="1235453"/>
              <a:ext cx="2357675" cy="291002"/>
              <a:chOff x="941199" y="1239349"/>
              <a:chExt cx="2357675" cy="291002"/>
            </a:xfrm>
          </p:grpSpPr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567FFBDE-734C-4304-AA07-7981FEDB105A}"/>
                  </a:ext>
                </a:extLst>
              </p:cNvPr>
              <p:cNvSpPr/>
              <p:nvPr/>
            </p:nvSpPr>
            <p:spPr>
              <a:xfrm>
                <a:off x="941199" y="1239349"/>
                <a:ext cx="2357675" cy="291002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EC5D62BA-8447-49F9-AC0B-CB0948C0036E}"/>
                  </a:ext>
                </a:extLst>
              </p:cNvPr>
              <p:cNvSpPr txBox="1"/>
              <p:nvPr/>
            </p:nvSpPr>
            <p:spPr>
              <a:xfrm>
                <a:off x="1032052" y="1261740"/>
                <a:ext cx="2175968" cy="246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车联网平台持续关注</a:t>
                </a:r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306E1480-50FB-454E-A07D-46EDB443E5B2}"/>
                </a:ext>
              </a:extLst>
            </p:cNvPr>
            <p:cNvGrpSpPr/>
            <p:nvPr/>
          </p:nvGrpSpPr>
          <p:grpSpPr>
            <a:xfrm>
              <a:off x="4454804" y="1646555"/>
              <a:ext cx="2029779" cy="518796"/>
              <a:chOff x="4321454" y="1646555"/>
              <a:chExt cx="2029779" cy="518796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785F5BFB-587C-4036-9FB6-3791058DE770}"/>
                  </a:ext>
                </a:extLst>
              </p:cNvPr>
              <p:cNvGrpSpPr/>
              <p:nvPr/>
            </p:nvGrpSpPr>
            <p:grpSpPr>
              <a:xfrm>
                <a:off x="4321454" y="1946275"/>
                <a:ext cx="782639" cy="219076"/>
                <a:chOff x="771524" y="1933575"/>
                <a:chExt cx="782639" cy="219076"/>
              </a:xfrm>
            </p:grpSpPr>
            <p:sp>
              <p:nvSpPr>
                <p:cNvPr id="106" name="平行四边形 105">
                  <a:extLst>
                    <a:ext uri="{FF2B5EF4-FFF2-40B4-BE49-F238E27FC236}">
                      <a16:creationId xmlns:a16="http://schemas.microsoft.com/office/drawing/2014/main" id="{A567CD30-51BE-4D6B-BAE6-71BEBEBA8F13}"/>
                    </a:ext>
                  </a:extLst>
                </p:cNvPr>
                <p:cNvSpPr/>
                <p:nvPr/>
              </p:nvSpPr>
              <p:spPr>
                <a:xfrm>
                  <a:off x="771524" y="1933575"/>
                  <a:ext cx="782639" cy="219076"/>
                </a:xfrm>
                <a:prstGeom prst="parallelogram">
                  <a:avLst>
                    <a:gd name="adj" fmla="val 30679"/>
                  </a:avLst>
                </a:prstGeom>
                <a:gradFill flip="none" rotWithShape="1">
                  <a:gsLst>
                    <a:gs pos="100000">
                      <a:srgbClr val="F13D0E">
                        <a:alpha val="0"/>
                      </a:srgbClr>
                    </a:gs>
                    <a:gs pos="53000">
                      <a:srgbClr val="E4771C">
                        <a:alpha val="19000"/>
                      </a:srgbClr>
                    </a:gs>
                    <a:gs pos="0">
                      <a:srgbClr val="FF0000">
                        <a:alpha val="27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634A26D2-14AF-4B17-9A85-82849D6443E8}"/>
                    </a:ext>
                  </a:extLst>
                </p:cNvPr>
                <p:cNvSpPr txBox="1"/>
                <p:nvPr/>
              </p:nvSpPr>
              <p:spPr>
                <a:xfrm>
                  <a:off x="892176" y="1950779"/>
                  <a:ext cx="61555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驾驶分析</a:t>
                  </a:r>
                </a:p>
              </p:txBody>
            </p:sp>
          </p:grp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1E8FF1CE-6E9A-4CF5-B666-60EED5C3BB1B}"/>
                  </a:ext>
                </a:extLst>
              </p:cNvPr>
              <p:cNvGrpSpPr/>
              <p:nvPr/>
            </p:nvGrpSpPr>
            <p:grpSpPr>
              <a:xfrm>
                <a:off x="5568594" y="1946275"/>
                <a:ext cx="782639" cy="219076"/>
                <a:chOff x="771524" y="1933575"/>
                <a:chExt cx="782639" cy="219076"/>
              </a:xfrm>
            </p:grpSpPr>
            <p:sp>
              <p:nvSpPr>
                <p:cNvPr id="109" name="平行四边形 108">
                  <a:extLst>
                    <a:ext uri="{FF2B5EF4-FFF2-40B4-BE49-F238E27FC236}">
                      <a16:creationId xmlns:a16="http://schemas.microsoft.com/office/drawing/2014/main" id="{AB482758-711A-4868-9631-37491F7720F8}"/>
                    </a:ext>
                  </a:extLst>
                </p:cNvPr>
                <p:cNvSpPr/>
                <p:nvPr/>
              </p:nvSpPr>
              <p:spPr>
                <a:xfrm>
                  <a:off x="771524" y="1933575"/>
                  <a:ext cx="782639" cy="219076"/>
                </a:xfrm>
                <a:prstGeom prst="parallelogram">
                  <a:avLst>
                    <a:gd name="adj" fmla="val 30679"/>
                  </a:avLst>
                </a:prstGeom>
                <a:gradFill flip="none" rotWithShape="1">
                  <a:gsLst>
                    <a:gs pos="100000">
                      <a:srgbClr val="F13D0E">
                        <a:alpha val="0"/>
                      </a:srgbClr>
                    </a:gs>
                    <a:gs pos="53000">
                      <a:srgbClr val="E4771C">
                        <a:alpha val="19000"/>
                      </a:srgbClr>
                    </a:gs>
                    <a:gs pos="0">
                      <a:srgbClr val="FF0000">
                        <a:alpha val="27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文本框 109">
                  <a:extLst>
                    <a:ext uri="{FF2B5EF4-FFF2-40B4-BE49-F238E27FC236}">
                      <a16:creationId xmlns:a16="http://schemas.microsoft.com/office/drawing/2014/main" id="{E0ED11A0-B7A7-4F23-A35D-AE217B5C87D6}"/>
                    </a:ext>
                  </a:extLst>
                </p:cNvPr>
                <p:cNvSpPr txBox="1"/>
                <p:nvPr/>
              </p:nvSpPr>
              <p:spPr>
                <a:xfrm>
                  <a:off x="892176" y="1950779"/>
                  <a:ext cx="61555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改善油耗</a:t>
                  </a:r>
                </a:p>
              </p:txBody>
            </p:sp>
          </p:grp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FC82F37E-0A5D-41F4-9BAE-5FDC15F546C5}"/>
                  </a:ext>
                </a:extLst>
              </p:cNvPr>
              <p:cNvGrpSpPr/>
              <p:nvPr/>
            </p:nvGrpSpPr>
            <p:grpSpPr>
              <a:xfrm>
                <a:off x="4321454" y="1646555"/>
                <a:ext cx="782639" cy="219076"/>
                <a:chOff x="771524" y="1933575"/>
                <a:chExt cx="782639" cy="219076"/>
              </a:xfrm>
            </p:grpSpPr>
            <p:sp>
              <p:nvSpPr>
                <p:cNvPr id="112" name="平行四边形 111">
                  <a:extLst>
                    <a:ext uri="{FF2B5EF4-FFF2-40B4-BE49-F238E27FC236}">
                      <a16:creationId xmlns:a16="http://schemas.microsoft.com/office/drawing/2014/main" id="{730B15CA-6E29-4CA1-B21B-77AC8E638758}"/>
                    </a:ext>
                  </a:extLst>
                </p:cNvPr>
                <p:cNvSpPr/>
                <p:nvPr/>
              </p:nvSpPr>
              <p:spPr>
                <a:xfrm>
                  <a:off x="771524" y="1933575"/>
                  <a:ext cx="782639" cy="219076"/>
                </a:xfrm>
                <a:prstGeom prst="parallelogram">
                  <a:avLst>
                    <a:gd name="adj" fmla="val 30679"/>
                  </a:avLst>
                </a:prstGeom>
                <a:gradFill flip="none" rotWithShape="1">
                  <a:gsLst>
                    <a:gs pos="100000">
                      <a:srgbClr val="F13D0E">
                        <a:alpha val="0"/>
                      </a:srgbClr>
                    </a:gs>
                    <a:gs pos="53000">
                      <a:srgbClr val="E4771C">
                        <a:alpha val="19000"/>
                      </a:srgbClr>
                    </a:gs>
                    <a:gs pos="0">
                      <a:srgbClr val="FF0000">
                        <a:alpha val="27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文本框 112">
                  <a:extLst>
                    <a:ext uri="{FF2B5EF4-FFF2-40B4-BE49-F238E27FC236}">
                      <a16:creationId xmlns:a16="http://schemas.microsoft.com/office/drawing/2014/main" id="{596A2F15-A3A1-4FCE-BE89-CA907249C639}"/>
                    </a:ext>
                  </a:extLst>
                </p:cNvPr>
                <p:cNvSpPr txBox="1"/>
                <p:nvPr/>
              </p:nvSpPr>
              <p:spPr>
                <a:xfrm>
                  <a:off x="892176" y="1950779"/>
                  <a:ext cx="61555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主动提醒</a:t>
                  </a:r>
                </a:p>
              </p:txBody>
            </p:sp>
          </p:grpSp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548C8E84-C18B-4DBC-AD61-E71BEB0FAA1A}"/>
                  </a:ext>
                </a:extLst>
              </p:cNvPr>
              <p:cNvGrpSpPr/>
              <p:nvPr/>
            </p:nvGrpSpPr>
            <p:grpSpPr>
              <a:xfrm>
                <a:off x="5568594" y="1646555"/>
                <a:ext cx="782639" cy="219076"/>
                <a:chOff x="771524" y="1933575"/>
                <a:chExt cx="782639" cy="219076"/>
              </a:xfrm>
            </p:grpSpPr>
            <p:sp>
              <p:nvSpPr>
                <p:cNvPr id="115" name="平行四边形 114">
                  <a:extLst>
                    <a:ext uri="{FF2B5EF4-FFF2-40B4-BE49-F238E27FC236}">
                      <a16:creationId xmlns:a16="http://schemas.microsoft.com/office/drawing/2014/main" id="{CE5548F0-4169-430C-AEE8-B37BBC7B063C}"/>
                    </a:ext>
                  </a:extLst>
                </p:cNvPr>
                <p:cNvSpPr/>
                <p:nvPr/>
              </p:nvSpPr>
              <p:spPr>
                <a:xfrm>
                  <a:off x="771524" y="1933575"/>
                  <a:ext cx="782639" cy="219076"/>
                </a:xfrm>
                <a:prstGeom prst="parallelogram">
                  <a:avLst>
                    <a:gd name="adj" fmla="val 30679"/>
                  </a:avLst>
                </a:prstGeom>
                <a:gradFill flip="none" rotWithShape="1">
                  <a:gsLst>
                    <a:gs pos="100000">
                      <a:srgbClr val="F13D0E">
                        <a:alpha val="0"/>
                      </a:srgbClr>
                    </a:gs>
                    <a:gs pos="53000">
                      <a:srgbClr val="E4771C">
                        <a:alpha val="19000"/>
                      </a:srgbClr>
                    </a:gs>
                    <a:gs pos="0">
                      <a:srgbClr val="FF0000">
                        <a:alpha val="27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文本框 115">
                  <a:extLst>
                    <a:ext uri="{FF2B5EF4-FFF2-40B4-BE49-F238E27FC236}">
                      <a16:creationId xmlns:a16="http://schemas.microsoft.com/office/drawing/2014/main" id="{F257A1DE-0C67-4603-8304-C0F23B187DE4}"/>
                    </a:ext>
                  </a:extLst>
                </p:cNvPr>
                <p:cNvSpPr txBox="1"/>
                <p:nvPr/>
              </p:nvSpPr>
              <p:spPr>
                <a:xfrm>
                  <a:off x="892176" y="1950779"/>
                  <a:ext cx="61555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主动报修</a:t>
                  </a:r>
                </a:p>
              </p:txBody>
            </p:sp>
          </p:grpSp>
        </p:grp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CF7E9554-B663-4D0B-8EF3-7A37E61780BB}"/>
              </a:ext>
            </a:extLst>
          </p:cNvPr>
          <p:cNvGrpSpPr/>
          <p:nvPr/>
        </p:nvGrpSpPr>
        <p:grpSpPr>
          <a:xfrm>
            <a:off x="7413940" y="1235453"/>
            <a:ext cx="4078552" cy="1071713"/>
            <a:chOff x="7413940" y="1235453"/>
            <a:chExt cx="4078552" cy="1071713"/>
          </a:xfrm>
        </p:grpSpPr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AA3A31E1-3DC8-40F5-92A7-9F810DBC170B}"/>
                </a:ext>
              </a:extLst>
            </p:cNvPr>
            <p:cNvSpPr/>
            <p:nvPr/>
          </p:nvSpPr>
          <p:spPr>
            <a:xfrm>
              <a:off x="7413940" y="1380953"/>
              <a:ext cx="4078552" cy="926213"/>
            </a:xfrm>
            <a:prstGeom prst="roundRect">
              <a:avLst>
                <a:gd name="adj" fmla="val 3636"/>
              </a:avLst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1F54F485-9B64-4C3D-9CCE-04B04FEAAC90}"/>
                </a:ext>
              </a:extLst>
            </p:cNvPr>
            <p:cNvGrpSpPr/>
            <p:nvPr/>
          </p:nvGrpSpPr>
          <p:grpSpPr>
            <a:xfrm>
              <a:off x="8274379" y="1235453"/>
              <a:ext cx="2357675" cy="291002"/>
              <a:chOff x="941199" y="1239349"/>
              <a:chExt cx="2357675" cy="291002"/>
            </a:xfrm>
          </p:grpSpPr>
          <p:sp>
            <p:nvSpPr>
              <p:cNvPr id="180" name="矩形: 圆角 179">
                <a:extLst>
                  <a:ext uri="{FF2B5EF4-FFF2-40B4-BE49-F238E27FC236}">
                    <a16:creationId xmlns:a16="http://schemas.microsoft.com/office/drawing/2014/main" id="{861203EF-D21F-4569-A97D-BA6827C3308A}"/>
                  </a:ext>
                </a:extLst>
              </p:cNvPr>
              <p:cNvSpPr/>
              <p:nvPr/>
            </p:nvSpPr>
            <p:spPr>
              <a:xfrm>
                <a:off x="941199" y="1239349"/>
                <a:ext cx="2357675" cy="291002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文本框 180">
                <a:extLst>
                  <a:ext uri="{FF2B5EF4-FFF2-40B4-BE49-F238E27FC236}">
                    <a16:creationId xmlns:a16="http://schemas.microsoft.com/office/drawing/2014/main" id="{E06BDD38-0DBB-44AD-A389-BF3423343169}"/>
                  </a:ext>
                </a:extLst>
              </p:cNvPr>
              <p:cNvSpPr txBox="1"/>
              <p:nvPr/>
            </p:nvSpPr>
            <p:spPr>
              <a:xfrm>
                <a:off x="1282500" y="1261740"/>
                <a:ext cx="1675072" cy="246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政策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保障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3" name="组合 242">
              <a:extLst>
                <a:ext uri="{FF2B5EF4-FFF2-40B4-BE49-F238E27FC236}">
                  <a16:creationId xmlns:a16="http://schemas.microsoft.com/office/drawing/2014/main" id="{663E69C0-B2C9-49D1-AD37-46EE68AAFA42}"/>
                </a:ext>
              </a:extLst>
            </p:cNvPr>
            <p:cNvGrpSpPr/>
            <p:nvPr/>
          </p:nvGrpSpPr>
          <p:grpSpPr>
            <a:xfrm>
              <a:off x="7613498" y="1600200"/>
              <a:ext cx="3679436" cy="627254"/>
              <a:chOff x="7660808" y="1600200"/>
              <a:chExt cx="3679436" cy="627254"/>
            </a:xfrm>
          </p:grpSpPr>
          <p:grpSp>
            <p:nvGrpSpPr>
              <p:cNvPr id="196" name="组合 195">
                <a:extLst>
                  <a:ext uri="{FF2B5EF4-FFF2-40B4-BE49-F238E27FC236}">
                    <a16:creationId xmlns:a16="http://schemas.microsoft.com/office/drawing/2014/main" id="{8783F68C-66E7-4444-B9AF-61DC03A61841}"/>
                  </a:ext>
                </a:extLst>
              </p:cNvPr>
              <p:cNvGrpSpPr/>
              <p:nvPr/>
            </p:nvGrpSpPr>
            <p:grpSpPr>
              <a:xfrm>
                <a:off x="7660808" y="1600200"/>
                <a:ext cx="1647436" cy="627254"/>
                <a:chOff x="7789546" y="1600200"/>
                <a:chExt cx="1647436" cy="627254"/>
              </a:xfrm>
            </p:grpSpPr>
            <p:grpSp>
              <p:nvGrpSpPr>
                <p:cNvPr id="191" name="组合 190">
                  <a:extLst>
                    <a:ext uri="{FF2B5EF4-FFF2-40B4-BE49-F238E27FC236}">
                      <a16:creationId xmlns:a16="http://schemas.microsoft.com/office/drawing/2014/main" id="{21A61748-111E-40EC-8A1C-0E2061834E42}"/>
                    </a:ext>
                  </a:extLst>
                </p:cNvPr>
                <p:cNvGrpSpPr/>
                <p:nvPr/>
              </p:nvGrpSpPr>
              <p:grpSpPr>
                <a:xfrm>
                  <a:off x="8212982" y="1646555"/>
                  <a:ext cx="1224000" cy="580899"/>
                  <a:chOff x="8166877" y="1646555"/>
                  <a:chExt cx="1224000" cy="580899"/>
                </a:xfrm>
              </p:grpSpPr>
              <p:sp>
                <p:nvSpPr>
                  <p:cNvPr id="40" name="文本框 39">
                    <a:extLst>
                      <a:ext uri="{FF2B5EF4-FFF2-40B4-BE49-F238E27FC236}">
                        <a16:creationId xmlns:a16="http://schemas.microsoft.com/office/drawing/2014/main" id="{31D3E105-1E69-4A15-B8BC-B64537A329DF}"/>
                      </a:ext>
                    </a:extLst>
                  </p:cNvPr>
                  <p:cNvSpPr txBox="1"/>
                  <p:nvPr/>
                </p:nvSpPr>
                <p:spPr>
                  <a:xfrm>
                    <a:off x="8166877" y="1646555"/>
                    <a:ext cx="118462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just"/>
                    <a:r>
                      <a:rPr kumimoji="0" lang="en-US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36</a:t>
                    </a:r>
                    <a:r>
                      <a:rPr kumimoji="0" lang="zh-CN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个月</a:t>
                    </a:r>
                    <a:r>
                      <a:rPr kumimoji="0" lang="en-US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/</a:t>
                    </a:r>
                    <a:r>
                      <a:rPr kumimoji="0" lang="zh-CN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不限里程</a:t>
                    </a:r>
                    <a:endParaRPr lang="zh-CN" altLang="en-US" sz="12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文本框 40">
                    <a:extLst>
                      <a:ext uri="{FF2B5EF4-FFF2-40B4-BE49-F238E27FC236}">
                        <a16:creationId xmlns:a16="http://schemas.microsoft.com/office/drawing/2014/main" id="{1FFE3D2D-9620-4BAB-A50A-3DA67F4C3F2E}"/>
                      </a:ext>
                    </a:extLst>
                  </p:cNvPr>
                  <p:cNvSpPr txBox="1"/>
                  <p:nvPr/>
                </p:nvSpPr>
                <p:spPr>
                  <a:xfrm>
                    <a:off x="8166877" y="1858122"/>
                    <a:ext cx="1224000" cy="36933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algn="just"/>
                    <a:r>
                      <a: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整车保修期、三大总成基础件</a:t>
                    </a:r>
                    <a:endParaRPr lang="zh-CN" altLang="en-US" sz="1200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93" name="组合 192">
                  <a:extLst>
                    <a:ext uri="{FF2B5EF4-FFF2-40B4-BE49-F238E27FC236}">
                      <a16:creationId xmlns:a16="http://schemas.microsoft.com/office/drawing/2014/main" id="{235D4180-418F-4A70-A45E-80A1D4CDEAC2}"/>
                    </a:ext>
                  </a:extLst>
                </p:cNvPr>
                <p:cNvGrpSpPr/>
                <p:nvPr/>
              </p:nvGrpSpPr>
              <p:grpSpPr>
                <a:xfrm>
                  <a:off x="7789546" y="1600200"/>
                  <a:ext cx="364170" cy="364170"/>
                  <a:chOff x="7789546" y="1600200"/>
                  <a:chExt cx="364170" cy="364170"/>
                </a:xfrm>
              </p:grpSpPr>
              <p:sp>
                <p:nvSpPr>
                  <p:cNvPr id="183" name="椭圆 182">
                    <a:extLst>
                      <a:ext uri="{FF2B5EF4-FFF2-40B4-BE49-F238E27FC236}">
                        <a16:creationId xmlns:a16="http://schemas.microsoft.com/office/drawing/2014/main" id="{9B8550D2-E3DE-4640-81C3-764566256753}"/>
                      </a:ext>
                    </a:extLst>
                  </p:cNvPr>
                  <p:cNvSpPr/>
                  <p:nvPr/>
                </p:nvSpPr>
                <p:spPr>
                  <a:xfrm>
                    <a:off x="7789546" y="1600200"/>
                    <a:ext cx="364170" cy="364170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  <a:gs pos="8000">
                        <a:schemeClr val="accent2">
                          <a:lumMod val="75000"/>
                          <a:alpha val="64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82" name="文本框 181">
                    <a:extLst>
                      <a:ext uri="{FF2B5EF4-FFF2-40B4-BE49-F238E27FC236}">
                        <a16:creationId xmlns:a16="http://schemas.microsoft.com/office/drawing/2014/main" id="{3AA3558A-7CC2-4B98-95AF-60F744C7AAE9}"/>
                      </a:ext>
                    </a:extLst>
                  </p:cNvPr>
                  <p:cNvSpPr txBox="1"/>
                  <p:nvPr/>
                </p:nvSpPr>
                <p:spPr>
                  <a:xfrm>
                    <a:off x="7830013" y="1682294"/>
                    <a:ext cx="232436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lang="en-US" altLang="zh-CN" sz="1600" i="1" dirty="0">
                        <a:ln>
                          <a:gradFill>
                            <a:gsLst>
                              <a:gs pos="0">
                                <a:schemeClr val="accent2">
                                  <a:lumMod val="50000"/>
                                </a:schemeClr>
                              </a:gs>
                              <a:gs pos="79000">
                                <a:schemeClr val="accent3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</a:ln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rPr>
                      <a:t>01</a:t>
                    </a:r>
                    <a:endParaRPr lang="zh-CN" altLang="en-US" sz="1600" i="1" dirty="0">
                      <a:ln>
                        <a:gradFill>
                          <a:gsLst>
                            <a:gs pos="0">
                              <a:schemeClr val="accent2">
                                <a:lumMod val="50000"/>
                              </a:schemeClr>
                            </a:gs>
                            <a:gs pos="79000">
                              <a:schemeClr val="accent3">
                                <a:lumMod val="20000"/>
                                <a:lumOff val="80000"/>
                              </a:schemeClr>
                            </a:gs>
                          </a:gsLst>
                          <a:lin ang="5400000" scaled="1"/>
                        </a:gradFill>
                      </a:ln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endParaRPr>
                  </a:p>
                </p:txBody>
              </p:sp>
            </p:grpSp>
          </p:grpSp>
          <p:grpSp>
            <p:nvGrpSpPr>
              <p:cNvPr id="195" name="组合 194">
                <a:extLst>
                  <a:ext uri="{FF2B5EF4-FFF2-40B4-BE49-F238E27FC236}">
                    <a16:creationId xmlns:a16="http://schemas.microsoft.com/office/drawing/2014/main" id="{8EEBED2D-C9AB-4552-B8F4-365824951D55}"/>
                  </a:ext>
                </a:extLst>
              </p:cNvPr>
              <p:cNvGrpSpPr/>
              <p:nvPr/>
            </p:nvGrpSpPr>
            <p:grpSpPr>
              <a:xfrm>
                <a:off x="9692808" y="1600200"/>
                <a:ext cx="1647436" cy="442588"/>
                <a:chOff x="9694546" y="1600200"/>
                <a:chExt cx="1647436" cy="442588"/>
              </a:xfrm>
            </p:grpSpPr>
            <p:grpSp>
              <p:nvGrpSpPr>
                <p:cNvPr id="190" name="组合 189">
                  <a:extLst>
                    <a:ext uri="{FF2B5EF4-FFF2-40B4-BE49-F238E27FC236}">
                      <a16:creationId xmlns:a16="http://schemas.microsoft.com/office/drawing/2014/main" id="{E274A94F-03C7-4443-8693-E9707A4B5FF5}"/>
                    </a:ext>
                  </a:extLst>
                </p:cNvPr>
                <p:cNvGrpSpPr/>
                <p:nvPr/>
              </p:nvGrpSpPr>
              <p:grpSpPr>
                <a:xfrm>
                  <a:off x="10117982" y="1646555"/>
                  <a:ext cx="1224000" cy="396233"/>
                  <a:chOff x="9945078" y="1646555"/>
                  <a:chExt cx="1224000" cy="396233"/>
                </a:xfrm>
              </p:grpSpPr>
              <p:sp>
                <p:nvSpPr>
                  <p:cNvPr id="42" name="文本框 41">
                    <a:extLst>
                      <a:ext uri="{FF2B5EF4-FFF2-40B4-BE49-F238E27FC236}">
                        <a16:creationId xmlns:a16="http://schemas.microsoft.com/office/drawing/2014/main" id="{79E19AA4-C7AD-46C6-9286-CF356857BBCC}"/>
                      </a:ext>
                    </a:extLst>
                  </p:cNvPr>
                  <p:cNvSpPr txBox="1"/>
                  <p:nvPr/>
                </p:nvSpPr>
                <p:spPr>
                  <a:xfrm>
                    <a:off x="9945078" y="1646555"/>
                    <a:ext cx="118462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just"/>
                    <a:r>
                      <a:rPr kumimoji="0" lang="en-US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12</a:t>
                    </a:r>
                    <a:r>
                      <a:rPr kumimoji="0" lang="zh-CN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个月</a:t>
                    </a:r>
                    <a:r>
                      <a:rPr kumimoji="0" lang="en-US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/</a:t>
                    </a:r>
                    <a:r>
                      <a:rPr lang="zh-CN" altLang="en-US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不限里程</a:t>
                    </a:r>
                  </a:p>
                </p:txBody>
              </p:sp>
              <p:sp>
                <p:nvSpPr>
                  <p:cNvPr id="43" name="文本框 42">
                    <a:extLst>
                      <a:ext uri="{FF2B5EF4-FFF2-40B4-BE49-F238E27FC236}">
                        <a16:creationId xmlns:a16="http://schemas.microsoft.com/office/drawing/2014/main" id="{057A639D-5262-4E55-8F0A-06271D0F9D3F}"/>
                      </a:ext>
                    </a:extLst>
                  </p:cNvPr>
                  <p:cNvSpPr txBox="1"/>
                  <p:nvPr/>
                </p:nvSpPr>
                <p:spPr>
                  <a:xfrm>
                    <a:off x="9945078" y="1858122"/>
                    <a:ext cx="122400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algn="just"/>
                    <a:r>
                      <a: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电器件保修期统一 </a:t>
                    </a:r>
                    <a:endParaRPr lang="zh-CN" altLang="en-US" sz="1200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94" name="组合 193">
                  <a:extLst>
                    <a:ext uri="{FF2B5EF4-FFF2-40B4-BE49-F238E27FC236}">
                      <a16:creationId xmlns:a16="http://schemas.microsoft.com/office/drawing/2014/main" id="{C4B33EA4-94F7-4231-8CDD-4A3CACF21832}"/>
                    </a:ext>
                  </a:extLst>
                </p:cNvPr>
                <p:cNvGrpSpPr/>
                <p:nvPr/>
              </p:nvGrpSpPr>
              <p:grpSpPr>
                <a:xfrm>
                  <a:off x="9694546" y="1600200"/>
                  <a:ext cx="364170" cy="364170"/>
                  <a:chOff x="9694546" y="1600200"/>
                  <a:chExt cx="364170" cy="364170"/>
                </a:xfrm>
              </p:grpSpPr>
              <p:sp>
                <p:nvSpPr>
                  <p:cNvPr id="188" name="椭圆 187">
                    <a:extLst>
                      <a:ext uri="{FF2B5EF4-FFF2-40B4-BE49-F238E27FC236}">
                        <a16:creationId xmlns:a16="http://schemas.microsoft.com/office/drawing/2014/main" id="{B285ADE7-424A-4938-87EE-EDFBF7888916}"/>
                      </a:ext>
                    </a:extLst>
                  </p:cNvPr>
                  <p:cNvSpPr/>
                  <p:nvPr/>
                </p:nvSpPr>
                <p:spPr>
                  <a:xfrm>
                    <a:off x="9694546" y="1600200"/>
                    <a:ext cx="364170" cy="364170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  <a:gs pos="8000">
                        <a:schemeClr val="accent2">
                          <a:lumMod val="75000"/>
                          <a:alpha val="64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89" name="文本框 188">
                    <a:extLst>
                      <a:ext uri="{FF2B5EF4-FFF2-40B4-BE49-F238E27FC236}">
                        <a16:creationId xmlns:a16="http://schemas.microsoft.com/office/drawing/2014/main" id="{FAD55A1D-3118-4E34-AD05-A051F8152241}"/>
                      </a:ext>
                    </a:extLst>
                  </p:cNvPr>
                  <p:cNvSpPr txBox="1"/>
                  <p:nvPr/>
                </p:nvSpPr>
                <p:spPr>
                  <a:xfrm>
                    <a:off x="9716579" y="1682294"/>
                    <a:ext cx="269304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algn="ctr">
                      <a:defRPr sz="1600" i="1">
                        <a:ln>
                          <a:gradFill>
                            <a:gsLst>
                              <a:gs pos="0">
                                <a:schemeClr val="accent2">
                                  <a:lumMod val="50000"/>
                                </a:schemeClr>
                              </a:gs>
                              <a:gs pos="79000">
                                <a:schemeClr val="accent3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</a:ln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r>
                      <a:rPr lang="en-US" altLang="zh-CN" dirty="0"/>
                      <a:t>02</a:t>
                    </a:r>
                    <a:endParaRPr lang="zh-CN" altLang="en-US" dirty="0"/>
                  </a:p>
                </p:txBody>
              </p:sp>
            </p:grpSp>
          </p:grpSp>
        </p:grp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12A5BCCA-E029-4067-A5E1-2F32AC4F95FF}"/>
              </a:ext>
            </a:extLst>
          </p:cNvPr>
          <p:cNvGrpSpPr/>
          <p:nvPr/>
        </p:nvGrpSpPr>
        <p:grpSpPr>
          <a:xfrm>
            <a:off x="4864100" y="5012595"/>
            <a:ext cx="1452579" cy="979259"/>
            <a:chOff x="4730750" y="5028348"/>
            <a:chExt cx="1452579" cy="979259"/>
          </a:xfrm>
        </p:grpSpPr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22181A58-795A-464D-B3B5-809B2C052B1A}"/>
                </a:ext>
              </a:extLst>
            </p:cNvPr>
            <p:cNvGrpSpPr/>
            <p:nvPr/>
          </p:nvGrpSpPr>
          <p:grpSpPr>
            <a:xfrm>
              <a:off x="4730750" y="5822941"/>
              <a:ext cx="1452579" cy="184666"/>
              <a:chOff x="4730750" y="5756901"/>
              <a:chExt cx="1452579" cy="184666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F3D9C36-D85C-42C7-A7E8-8FC131691710}"/>
                  </a:ext>
                </a:extLst>
              </p:cNvPr>
              <p:cNvSpPr txBox="1"/>
              <p:nvPr/>
            </p:nvSpPr>
            <p:spPr>
              <a:xfrm>
                <a:off x="4952223" y="5756901"/>
                <a:ext cx="1231106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保证车辆性能最佳</a:t>
                </a:r>
                <a:endParaRPr lang="zh-CN" altLang="en-US" sz="1200" dirty="0"/>
              </a:p>
            </p:txBody>
          </p:sp>
          <p:grpSp>
            <p:nvGrpSpPr>
              <p:cNvPr id="200" name="组合 199">
                <a:extLst>
                  <a:ext uri="{FF2B5EF4-FFF2-40B4-BE49-F238E27FC236}">
                    <a16:creationId xmlns:a16="http://schemas.microsoft.com/office/drawing/2014/main" id="{04A72153-F7D0-4C2D-B631-F98814BC976E}"/>
                  </a:ext>
                </a:extLst>
              </p:cNvPr>
              <p:cNvGrpSpPr/>
              <p:nvPr/>
            </p:nvGrpSpPr>
            <p:grpSpPr>
              <a:xfrm>
                <a:off x="4730750" y="5756901"/>
                <a:ext cx="165100" cy="184666"/>
                <a:chOff x="4730750" y="5760752"/>
                <a:chExt cx="165100" cy="184666"/>
              </a:xfrm>
            </p:grpSpPr>
            <p:sp>
              <p:nvSpPr>
                <p:cNvPr id="198" name="椭圆 197">
                  <a:extLst>
                    <a:ext uri="{FF2B5EF4-FFF2-40B4-BE49-F238E27FC236}">
                      <a16:creationId xmlns:a16="http://schemas.microsoft.com/office/drawing/2014/main" id="{FEF98D62-B39D-47D3-B2B0-ACE8177C9DFF}"/>
                    </a:ext>
                  </a:extLst>
                </p:cNvPr>
                <p:cNvSpPr/>
                <p:nvPr/>
              </p:nvSpPr>
              <p:spPr>
                <a:xfrm>
                  <a:off x="4730750" y="5770535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199" name="文本框 198">
                  <a:extLst>
                    <a:ext uri="{FF2B5EF4-FFF2-40B4-BE49-F238E27FC236}">
                      <a16:creationId xmlns:a16="http://schemas.microsoft.com/office/drawing/2014/main" id="{3058F6C1-8B1F-45C9-9371-0EF5E509F965}"/>
                    </a:ext>
                  </a:extLst>
                </p:cNvPr>
                <p:cNvSpPr txBox="1"/>
                <p:nvPr/>
              </p:nvSpPr>
              <p:spPr>
                <a:xfrm>
                  <a:off x="4762805" y="5760752"/>
                  <a:ext cx="10099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200" dirty="0">
                      <a:solidFill>
                        <a:schemeClr val="accent3">
                          <a:lumMod val="7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4</a:t>
                  </a:r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</p:grpSp>
        </p:grp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48F45A84-5E81-43FF-8A92-6E15137A0E18}"/>
                </a:ext>
              </a:extLst>
            </p:cNvPr>
            <p:cNvGrpSpPr/>
            <p:nvPr/>
          </p:nvGrpSpPr>
          <p:grpSpPr>
            <a:xfrm>
              <a:off x="4730750" y="5558076"/>
              <a:ext cx="1452579" cy="184666"/>
              <a:chOff x="4730750" y="5490628"/>
              <a:chExt cx="1452579" cy="184666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0F0E5B35-2BE3-4E29-BD64-42847098E650}"/>
                  </a:ext>
                </a:extLst>
              </p:cNvPr>
              <p:cNvSpPr txBox="1"/>
              <p:nvPr/>
            </p:nvSpPr>
            <p:spPr>
              <a:xfrm>
                <a:off x="4952223" y="5490628"/>
                <a:ext cx="1231106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保证车辆油耗最优</a:t>
                </a:r>
                <a:endParaRPr lang="zh-CN" altLang="en-US" sz="1200" dirty="0"/>
              </a:p>
            </p:txBody>
          </p:sp>
          <p:grpSp>
            <p:nvGrpSpPr>
              <p:cNvPr id="201" name="组合 200">
                <a:extLst>
                  <a:ext uri="{FF2B5EF4-FFF2-40B4-BE49-F238E27FC236}">
                    <a16:creationId xmlns:a16="http://schemas.microsoft.com/office/drawing/2014/main" id="{0BE44DF5-1377-4C0E-98C7-A95380D2342E}"/>
                  </a:ext>
                </a:extLst>
              </p:cNvPr>
              <p:cNvGrpSpPr/>
              <p:nvPr/>
            </p:nvGrpSpPr>
            <p:grpSpPr>
              <a:xfrm>
                <a:off x="4730750" y="5490628"/>
                <a:ext cx="165100" cy="184666"/>
                <a:chOff x="4730750" y="5760752"/>
                <a:chExt cx="165100" cy="184666"/>
              </a:xfrm>
            </p:grpSpPr>
            <p:sp>
              <p:nvSpPr>
                <p:cNvPr id="202" name="椭圆 201">
                  <a:extLst>
                    <a:ext uri="{FF2B5EF4-FFF2-40B4-BE49-F238E27FC236}">
                      <a16:creationId xmlns:a16="http://schemas.microsoft.com/office/drawing/2014/main" id="{12C1CD50-6DCA-4719-9380-7F2F9CEEA030}"/>
                    </a:ext>
                  </a:extLst>
                </p:cNvPr>
                <p:cNvSpPr/>
                <p:nvPr/>
              </p:nvSpPr>
              <p:spPr>
                <a:xfrm>
                  <a:off x="4730750" y="5770535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203" name="文本框 202">
                  <a:extLst>
                    <a:ext uri="{FF2B5EF4-FFF2-40B4-BE49-F238E27FC236}">
                      <a16:creationId xmlns:a16="http://schemas.microsoft.com/office/drawing/2014/main" id="{F3386A5C-128D-4473-9921-5DBD17CC74B1}"/>
                    </a:ext>
                  </a:extLst>
                </p:cNvPr>
                <p:cNvSpPr txBox="1"/>
                <p:nvPr/>
              </p:nvSpPr>
              <p:spPr>
                <a:xfrm>
                  <a:off x="4762805" y="5760752"/>
                  <a:ext cx="10099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200" dirty="0">
                      <a:solidFill>
                        <a:schemeClr val="accent3">
                          <a:lumMod val="7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3</a:t>
                  </a:r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</p:grpSp>
        </p:grp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id="{FA920829-5157-469A-A55A-EB39E98239A3}"/>
                </a:ext>
              </a:extLst>
            </p:cNvPr>
            <p:cNvGrpSpPr/>
            <p:nvPr/>
          </p:nvGrpSpPr>
          <p:grpSpPr>
            <a:xfrm>
              <a:off x="4730750" y="5293212"/>
              <a:ext cx="1452579" cy="184666"/>
              <a:chOff x="4730750" y="5246788"/>
              <a:chExt cx="1452579" cy="184666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72EBBA9-5DE2-434A-BA64-DE42B5D02D96}"/>
                  </a:ext>
                </a:extLst>
              </p:cNvPr>
              <p:cNvSpPr txBox="1"/>
              <p:nvPr/>
            </p:nvSpPr>
            <p:spPr>
              <a:xfrm>
                <a:off x="4952223" y="5246788"/>
                <a:ext cx="1231106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驾驶行为分析改善</a:t>
                </a:r>
                <a:endParaRPr lang="zh-CN" altLang="en-US" sz="1200" dirty="0"/>
              </a:p>
            </p:txBody>
          </p: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88F0A520-4342-459D-8DD8-81C63C7FC242}"/>
                  </a:ext>
                </a:extLst>
              </p:cNvPr>
              <p:cNvGrpSpPr/>
              <p:nvPr/>
            </p:nvGrpSpPr>
            <p:grpSpPr>
              <a:xfrm>
                <a:off x="4730750" y="5246788"/>
                <a:ext cx="165100" cy="184666"/>
                <a:chOff x="4730750" y="5760752"/>
                <a:chExt cx="165100" cy="184666"/>
              </a:xfrm>
            </p:grpSpPr>
            <p:sp>
              <p:nvSpPr>
                <p:cNvPr id="206" name="椭圆 205">
                  <a:extLst>
                    <a:ext uri="{FF2B5EF4-FFF2-40B4-BE49-F238E27FC236}">
                      <a16:creationId xmlns:a16="http://schemas.microsoft.com/office/drawing/2014/main" id="{C77A1171-94A7-49BF-884D-B769F951F6FF}"/>
                    </a:ext>
                  </a:extLst>
                </p:cNvPr>
                <p:cNvSpPr/>
                <p:nvPr/>
              </p:nvSpPr>
              <p:spPr>
                <a:xfrm>
                  <a:off x="4730750" y="5770535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207" name="文本框 206">
                  <a:extLst>
                    <a:ext uri="{FF2B5EF4-FFF2-40B4-BE49-F238E27FC236}">
                      <a16:creationId xmlns:a16="http://schemas.microsoft.com/office/drawing/2014/main" id="{85BEAE1E-3134-4E2B-9D01-34D0E1CB664E}"/>
                    </a:ext>
                  </a:extLst>
                </p:cNvPr>
                <p:cNvSpPr txBox="1"/>
                <p:nvPr/>
              </p:nvSpPr>
              <p:spPr>
                <a:xfrm>
                  <a:off x="4762805" y="5760752"/>
                  <a:ext cx="10099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200" dirty="0">
                      <a:solidFill>
                        <a:schemeClr val="accent3">
                          <a:lumMod val="7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2</a:t>
                  </a:r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</p:grpSp>
        </p:grpSp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C949D96B-197D-4FC5-BA8B-D7B80F0F8834}"/>
                </a:ext>
              </a:extLst>
            </p:cNvPr>
            <p:cNvGrpSpPr/>
            <p:nvPr/>
          </p:nvGrpSpPr>
          <p:grpSpPr>
            <a:xfrm>
              <a:off x="4730750" y="5028348"/>
              <a:ext cx="990914" cy="184666"/>
              <a:chOff x="4730750" y="5002948"/>
              <a:chExt cx="990914" cy="184666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8D31BAD-C685-41A0-A8AF-46F5E1E79FE2}"/>
                  </a:ext>
                </a:extLst>
              </p:cNvPr>
              <p:cNvSpPr txBox="1"/>
              <p:nvPr/>
            </p:nvSpPr>
            <p:spPr>
              <a:xfrm>
                <a:off x="4952223" y="5002948"/>
                <a:ext cx="769441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油气耗分析</a:t>
                </a:r>
                <a:endParaRPr lang="zh-CN" altLang="en-US" sz="1200" dirty="0"/>
              </a:p>
            </p:txBody>
          </p:sp>
          <p:grpSp>
            <p:nvGrpSpPr>
              <p:cNvPr id="209" name="组合 208">
                <a:extLst>
                  <a:ext uri="{FF2B5EF4-FFF2-40B4-BE49-F238E27FC236}">
                    <a16:creationId xmlns:a16="http://schemas.microsoft.com/office/drawing/2014/main" id="{6CB2845E-6F55-483E-AACD-F12F41DC18C8}"/>
                  </a:ext>
                </a:extLst>
              </p:cNvPr>
              <p:cNvGrpSpPr/>
              <p:nvPr/>
            </p:nvGrpSpPr>
            <p:grpSpPr>
              <a:xfrm>
                <a:off x="4730750" y="5002948"/>
                <a:ext cx="165100" cy="184666"/>
                <a:chOff x="4730750" y="5760752"/>
                <a:chExt cx="165100" cy="184666"/>
              </a:xfrm>
            </p:grpSpPr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id="{6326C24F-85DD-42FF-A3E7-044B84030F53}"/>
                    </a:ext>
                  </a:extLst>
                </p:cNvPr>
                <p:cNvSpPr/>
                <p:nvPr/>
              </p:nvSpPr>
              <p:spPr>
                <a:xfrm>
                  <a:off x="4730750" y="5770535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211" name="文本框 210">
                  <a:extLst>
                    <a:ext uri="{FF2B5EF4-FFF2-40B4-BE49-F238E27FC236}">
                      <a16:creationId xmlns:a16="http://schemas.microsoft.com/office/drawing/2014/main" id="{4E05E1CC-B4E0-41E2-8C86-5A40AEE62FF3}"/>
                    </a:ext>
                  </a:extLst>
                </p:cNvPr>
                <p:cNvSpPr txBox="1"/>
                <p:nvPr/>
              </p:nvSpPr>
              <p:spPr>
                <a:xfrm>
                  <a:off x="4776431" y="5760752"/>
                  <a:ext cx="73738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200" dirty="0">
                      <a:solidFill>
                        <a:schemeClr val="accent3">
                          <a:lumMod val="7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1</a:t>
                  </a:r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D4C41F5E-98E6-4A03-BCB8-EB5E5C0FAB6E}"/>
              </a:ext>
            </a:extLst>
          </p:cNvPr>
          <p:cNvGrpSpPr/>
          <p:nvPr/>
        </p:nvGrpSpPr>
        <p:grpSpPr>
          <a:xfrm>
            <a:off x="4864100" y="3061765"/>
            <a:ext cx="1760356" cy="979259"/>
            <a:chOff x="4730750" y="5028348"/>
            <a:chExt cx="1760356" cy="979259"/>
          </a:xfrm>
        </p:grpSpPr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id="{53B8E291-D7E4-4A2B-A0F8-45D4CBC33245}"/>
                </a:ext>
              </a:extLst>
            </p:cNvPr>
            <p:cNvGrpSpPr/>
            <p:nvPr/>
          </p:nvGrpSpPr>
          <p:grpSpPr>
            <a:xfrm>
              <a:off x="4730750" y="5822941"/>
              <a:ext cx="1760356" cy="184666"/>
              <a:chOff x="4730750" y="5756901"/>
              <a:chExt cx="1760356" cy="184666"/>
            </a:xfrm>
          </p:grpSpPr>
          <p:sp>
            <p:nvSpPr>
              <p:cNvPr id="234" name="文本框 233">
                <a:extLst>
                  <a:ext uri="{FF2B5EF4-FFF2-40B4-BE49-F238E27FC236}">
                    <a16:creationId xmlns:a16="http://schemas.microsoft.com/office/drawing/2014/main" id="{462D2CC4-4E66-41DC-894B-22C7030C853E}"/>
                  </a:ext>
                </a:extLst>
              </p:cNvPr>
              <p:cNvSpPr txBox="1"/>
              <p:nvPr/>
            </p:nvSpPr>
            <p:spPr>
              <a:xfrm>
                <a:off x="4952223" y="5756901"/>
                <a:ext cx="1538883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车辆故障远程智能诊断</a:t>
                </a:r>
              </a:p>
            </p:txBody>
          </p:sp>
          <p:grpSp>
            <p:nvGrpSpPr>
              <p:cNvPr id="235" name="组合 234">
                <a:extLst>
                  <a:ext uri="{FF2B5EF4-FFF2-40B4-BE49-F238E27FC236}">
                    <a16:creationId xmlns:a16="http://schemas.microsoft.com/office/drawing/2014/main" id="{08A5014F-EC82-4C3F-96FE-57885E2823F5}"/>
                  </a:ext>
                </a:extLst>
              </p:cNvPr>
              <p:cNvGrpSpPr/>
              <p:nvPr/>
            </p:nvGrpSpPr>
            <p:grpSpPr>
              <a:xfrm>
                <a:off x="4730750" y="5756901"/>
                <a:ext cx="165100" cy="184666"/>
                <a:chOff x="4730750" y="5760752"/>
                <a:chExt cx="165100" cy="184666"/>
              </a:xfrm>
            </p:grpSpPr>
            <p:sp>
              <p:nvSpPr>
                <p:cNvPr id="236" name="椭圆 235">
                  <a:extLst>
                    <a:ext uri="{FF2B5EF4-FFF2-40B4-BE49-F238E27FC236}">
                      <a16:creationId xmlns:a16="http://schemas.microsoft.com/office/drawing/2014/main" id="{0F9CB881-3929-4155-B5FE-AE8C4C0F119C}"/>
                    </a:ext>
                  </a:extLst>
                </p:cNvPr>
                <p:cNvSpPr/>
                <p:nvPr/>
              </p:nvSpPr>
              <p:spPr>
                <a:xfrm>
                  <a:off x="4730750" y="5770535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237" name="文本框 236">
                  <a:extLst>
                    <a:ext uri="{FF2B5EF4-FFF2-40B4-BE49-F238E27FC236}">
                      <a16:creationId xmlns:a16="http://schemas.microsoft.com/office/drawing/2014/main" id="{48C0E737-4B27-4E80-8FED-F59F5A25CC49}"/>
                    </a:ext>
                  </a:extLst>
                </p:cNvPr>
                <p:cNvSpPr txBox="1"/>
                <p:nvPr/>
              </p:nvSpPr>
              <p:spPr>
                <a:xfrm>
                  <a:off x="4762805" y="5760752"/>
                  <a:ext cx="10099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200" dirty="0">
                      <a:solidFill>
                        <a:schemeClr val="accent3">
                          <a:lumMod val="7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4</a:t>
                  </a:r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</p:grpSp>
        </p:grpSp>
        <p:grpSp>
          <p:nvGrpSpPr>
            <p:cNvPr id="219" name="组合 218">
              <a:extLst>
                <a:ext uri="{FF2B5EF4-FFF2-40B4-BE49-F238E27FC236}">
                  <a16:creationId xmlns:a16="http://schemas.microsoft.com/office/drawing/2014/main" id="{CB287C1E-0BB0-468E-AAF8-26ED9C78D606}"/>
                </a:ext>
              </a:extLst>
            </p:cNvPr>
            <p:cNvGrpSpPr/>
            <p:nvPr/>
          </p:nvGrpSpPr>
          <p:grpSpPr>
            <a:xfrm>
              <a:off x="4730750" y="5558076"/>
              <a:ext cx="1452579" cy="184666"/>
              <a:chOff x="4730750" y="5490628"/>
              <a:chExt cx="1452579" cy="184666"/>
            </a:xfrm>
          </p:grpSpPr>
          <p:sp>
            <p:nvSpPr>
              <p:cNvPr id="230" name="文本框 229">
                <a:extLst>
                  <a:ext uri="{FF2B5EF4-FFF2-40B4-BE49-F238E27FC236}">
                    <a16:creationId xmlns:a16="http://schemas.microsoft.com/office/drawing/2014/main" id="{17B34443-78AE-4E70-9530-1B45850FA3DD}"/>
                  </a:ext>
                </a:extLst>
              </p:cNvPr>
              <p:cNvSpPr txBox="1"/>
              <p:nvPr/>
            </p:nvSpPr>
            <p:spPr>
              <a:xfrm>
                <a:off x="4952223" y="5490628"/>
                <a:ext cx="1231106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维保内容主动提醒</a:t>
                </a:r>
              </a:p>
            </p:txBody>
          </p:sp>
          <p:grpSp>
            <p:nvGrpSpPr>
              <p:cNvPr id="231" name="组合 230">
                <a:extLst>
                  <a:ext uri="{FF2B5EF4-FFF2-40B4-BE49-F238E27FC236}">
                    <a16:creationId xmlns:a16="http://schemas.microsoft.com/office/drawing/2014/main" id="{59AC95B8-24DA-4350-BB11-9D57F9E60CA5}"/>
                  </a:ext>
                </a:extLst>
              </p:cNvPr>
              <p:cNvGrpSpPr/>
              <p:nvPr/>
            </p:nvGrpSpPr>
            <p:grpSpPr>
              <a:xfrm>
                <a:off x="4730750" y="5490628"/>
                <a:ext cx="165100" cy="184666"/>
                <a:chOff x="4730750" y="5760752"/>
                <a:chExt cx="165100" cy="184666"/>
              </a:xfrm>
            </p:grpSpPr>
            <p:sp>
              <p:nvSpPr>
                <p:cNvPr id="232" name="椭圆 231">
                  <a:extLst>
                    <a:ext uri="{FF2B5EF4-FFF2-40B4-BE49-F238E27FC236}">
                      <a16:creationId xmlns:a16="http://schemas.microsoft.com/office/drawing/2014/main" id="{37C3B933-5F8E-480E-AE7A-08AD7B78C335}"/>
                    </a:ext>
                  </a:extLst>
                </p:cNvPr>
                <p:cNvSpPr/>
                <p:nvPr/>
              </p:nvSpPr>
              <p:spPr>
                <a:xfrm>
                  <a:off x="4730750" y="5770535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233" name="文本框 232">
                  <a:extLst>
                    <a:ext uri="{FF2B5EF4-FFF2-40B4-BE49-F238E27FC236}">
                      <a16:creationId xmlns:a16="http://schemas.microsoft.com/office/drawing/2014/main" id="{E5CAD9F4-5C9E-4325-A941-561BE2389EF8}"/>
                    </a:ext>
                  </a:extLst>
                </p:cNvPr>
                <p:cNvSpPr txBox="1"/>
                <p:nvPr/>
              </p:nvSpPr>
              <p:spPr>
                <a:xfrm>
                  <a:off x="4762805" y="5760752"/>
                  <a:ext cx="10099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200" dirty="0">
                      <a:solidFill>
                        <a:schemeClr val="accent3">
                          <a:lumMod val="7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3</a:t>
                  </a:r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</p:grpSp>
        </p:grp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E3727F7A-42B1-46C2-9DE4-D92248D6C989}"/>
                </a:ext>
              </a:extLst>
            </p:cNvPr>
            <p:cNvGrpSpPr/>
            <p:nvPr/>
          </p:nvGrpSpPr>
          <p:grpSpPr>
            <a:xfrm>
              <a:off x="4730750" y="5293212"/>
              <a:ext cx="1144803" cy="184666"/>
              <a:chOff x="4730750" y="5246788"/>
              <a:chExt cx="1144803" cy="184666"/>
            </a:xfrm>
          </p:grpSpPr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5AEE6C6A-0158-4EDF-8B9E-235B23CE3431}"/>
                  </a:ext>
                </a:extLst>
              </p:cNvPr>
              <p:cNvSpPr txBox="1"/>
              <p:nvPr/>
            </p:nvSpPr>
            <p:spPr>
              <a:xfrm>
                <a:off x="4952223" y="5246788"/>
                <a:ext cx="923330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车辆维保周期</a:t>
                </a:r>
              </a:p>
            </p:txBody>
          </p:sp>
          <p:grpSp>
            <p:nvGrpSpPr>
              <p:cNvPr id="227" name="组合 226">
                <a:extLst>
                  <a:ext uri="{FF2B5EF4-FFF2-40B4-BE49-F238E27FC236}">
                    <a16:creationId xmlns:a16="http://schemas.microsoft.com/office/drawing/2014/main" id="{A4371D91-3712-414D-88DE-1EB86DD0B2FE}"/>
                  </a:ext>
                </a:extLst>
              </p:cNvPr>
              <p:cNvGrpSpPr/>
              <p:nvPr/>
            </p:nvGrpSpPr>
            <p:grpSpPr>
              <a:xfrm>
                <a:off x="4730750" y="5246788"/>
                <a:ext cx="165100" cy="184666"/>
                <a:chOff x="4730750" y="5760752"/>
                <a:chExt cx="165100" cy="184666"/>
              </a:xfrm>
            </p:grpSpPr>
            <p:sp>
              <p:nvSpPr>
                <p:cNvPr id="228" name="椭圆 227">
                  <a:extLst>
                    <a:ext uri="{FF2B5EF4-FFF2-40B4-BE49-F238E27FC236}">
                      <a16:creationId xmlns:a16="http://schemas.microsoft.com/office/drawing/2014/main" id="{234C4631-6BFE-4422-9BAA-A645192C6DD3}"/>
                    </a:ext>
                  </a:extLst>
                </p:cNvPr>
                <p:cNvSpPr/>
                <p:nvPr/>
              </p:nvSpPr>
              <p:spPr>
                <a:xfrm>
                  <a:off x="4730750" y="5770535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229" name="文本框 228">
                  <a:extLst>
                    <a:ext uri="{FF2B5EF4-FFF2-40B4-BE49-F238E27FC236}">
                      <a16:creationId xmlns:a16="http://schemas.microsoft.com/office/drawing/2014/main" id="{0AEEC612-1EB1-4812-9BC6-C458C8B7D30F}"/>
                    </a:ext>
                  </a:extLst>
                </p:cNvPr>
                <p:cNvSpPr txBox="1"/>
                <p:nvPr/>
              </p:nvSpPr>
              <p:spPr>
                <a:xfrm>
                  <a:off x="4762805" y="5760752"/>
                  <a:ext cx="10099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200" dirty="0">
                      <a:solidFill>
                        <a:schemeClr val="accent3">
                          <a:lumMod val="7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2</a:t>
                  </a:r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</p:grpSp>
        </p:grp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B40092FC-B431-443D-871D-FEC365FEE394}"/>
                </a:ext>
              </a:extLst>
            </p:cNvPr>
            <p:cNvGrpSpPr/>
            <p:nvPr/>
          </p:nvGrpSpPr>
          <p:grpSpPr>
            <a:xfrm>
              <a:off x="4730750" y="5028348"/>
              <a:ext cx="1144803" cy="184666"/>
              <a:chOff x="4730750" y="5002948"/>
              <a:chExt cx="1144803" cy="184666"/>
            </a:xfrm>
          </p:grpSpPr>
          <p:sp>
            <p:nvSpPr>
              <p:cNvPr id="222" name="文本框 221">
                <a:extLst>
                  <a:ext uri="{FF2B5EF4-FFF2-40B4-BE49-F238E27FC236}">
                    <a16:creationId xmlns:a16="http://schemas.microsoft.com/office/drawing/2014/main" id="{DB9F18C2-24AE-4A47-8786-813B0884D7C3}"/>
                  </a:ext>
                </a:extLst>
              </p:cNvPr>
              <p:cNvSpPr txBox="1"/>
              <p:nvPr/>
            </p:nvSpPr>
            <p:spPr>
              <a:xfrm>
                <a:off x="4952223" y="5002948"/>
                <a:ext cx="923330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车辆运营状态</a:t>
                </a:r>
              </a:p>
            </p:txBody>
          </p:sp>
          <p:grpSp>
            <p:nvGrpSpPr>
              <p:cNvPr id="223" name="组合 222">
                <a:extLst>
                  <a:ext uri="{FF2B5EF4-FFF2-40B4-BE49-F238E27FC236}">
                    <a16:creationId xmlns:a16="http://schemas.microsoft.com/office/drawing/2014/main" id="{BE433147-A956-4370-845D-B86A7C00BDA0}"/>
                  </a:ext>
                </a:extLst>
              </p:cNvPr>
              <p:cNvGrpSpPr/>
              <p:nvPr/>
            </p:nvGrpSpPr>
            <p:grpSpPr>
              <a:xfrm>
                <a:off x="4730750" y="5002948"/>
                <a:ext cx="165100" cy="184666"/>
                <a:chOff x="4730750" y="5760752"/>
                <a:chExt cx="165100" cy="184666"/>
              </a:xfrm>
            </p:grpSpPr>
            <p:sp>
              <p:nvSpPr>
                <p:cNvPr id="224" name="椭圆 223">
                  <a:extLst>
                    <a:ext uri="{FF2B5EF4-FFF2-40B4-BE49-F238E27FC236}">
                      <a16:creationId xmlns:a16="http://schemas.microsoft.com/office/drawing/2014/main" id="{D4B6C644-65C3-40BC-B4D1-0F411502F891}"/>
                    </a:ext>
                  </a:extLst>
                </p:cNvPr>
                <p:cNvSpPr/>
                <p:nvPr/>
              </p:nvSpPr>
              <p:spPr>
                <a:xfrm>
                  <a:off x="4730750" y="5770535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225" name="文本框 224">
                  <a:extLst>
                    <a:ext uri="{FF2B5EF4-FFF2-40B4-BE49-F238E27FC236}">
                      <a16:creationId xmlns:a16="http://schemas.microsoft.com/office/drawing/2014/main" id="{82B9E0B7-DDE4-42EA-9007-8E0D2DF84F1B}"/>
                    </a:ext>
                  </a:extLst>
                </p:cNvPr>
                <p:cNvSpPr txBox="1"/>
                <p:nvPr/>
              </p:nvSpPr>
              <p:spPr>
                <a:xfrm>
                  <a:off x="4776431" y="5760752"/>
                  <a:ext cx="73738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200" dirty="0">
                      <a:solidFill>
                        <a:schemeClr val="accent3">
                          <a:lumMod val="7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1</a:t>
                  </a:r>
                  <a:endPara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0CB9121-4F60-4B01-A80A-9C285DA51A44}"/>
              </a:ext>
            </a:extLst>
          </p:cNvPr>
          <p:cNvGrpSpPr/>
          <p:nvPr/>
        </p:nvGrpSpPr>
        <p:grpSpPr>
          <a:xfrm>
            <a:off x="7859715" y="2773029"/>
            <a:ext cx="2945554" cy="0"/>
            <a:chOff x="7830608" y="2773029"/>
            <a:chExt cx="2945554" cy="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A9798C9-1DA9-4348-9C67-2E383A628125}"/>
                </a:ext>
              </a:extLst>
            </p:cNvPr>
            <p:cNvCxnSpPr>
              <a:cxnSpLocks/>
            </p:cNvCxnSpPr>
            <p:nvPr/>
          </p:nvCxnSpPr>
          <p:spPr>
            <a:xfrm>
              <a:off x="7830608" y="2773029"/>
              <a:ext cx="694267" cy="0"/>
            </a:xfrm>
            <a:prstGeom prst="line">
              <a:avLst/>
            </a:prstGeom>
            <a:ln w="1905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67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A9E18415-FA4A-4817-9361-6D34148261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81895" y="2773029"/>
              <a:ext cx="694267" cy="0"/>
            </a:xfrm>
            <a:prstGeom prst="line">
              <a:avLst/>
            </a:prstGeom>
            <a:ln w="1905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67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703C516-D548-44BF-ABFF-D8F6330CC64E}"/>
              </a:ext>
            </a:extLst>
          </p:cNvPr>
          <p:cNvSpPr/>
          <p:nvPr/>
        </p:nvSpPr>
        <p:spPr>
          <a:xfrm>
            <a:off x="8289387" y="3438012"/>
            <a:ext cx="1036364" cy="2816738"/>
          </a:xfrm>
          <a:prstGeom prst="roundRect">
            <a:avLst>
              <a:gd name="adj" fmla="val 3391"/>
            </a:avLst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23">
            <a:extLst>
              <a:ext uri="{FF2B5EF4-FFF2-40B4-BE49-F238E27FC236}">
                <a16:creationId xmlns:a16="http://schemas.microsoft.com/office/drawing/2014/main" id="{610128F3-9BFB-4BF8-BDCC-9E51DEBAB3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613307"/>
              </p:ext>
            </p:extLst>
          </p:nvPr>
        </p:nvGraphicFramePr>
        <p:xfrm>
          <a:off x="7230376" y="2666198"/>
          <a:ext cx="4204232" cy="3588930"/>
        </p:xfrm>
        <a:graphic>
          <a:graphicData uri="http://schemas.openxmlformats.org/drawingml/2006/table">
            <a:tbl>
              <a:tblPr firstRow="1" bandRow="1"/>
              <a:tblGrid>
                <a:gridCol w="1051058">
                  <a:extLst>
                    <a:ext uri="{9D8B030D-6E8A-4147-A177-3AD203B41FA5}">
                      <a16:colId xmlns:a16="http://schemas.microsoft.com/office/drawing/2014/main" val="1488768754"/>
                    </a:ext>
                  </a:extLst>
                </a:gridCol>
                <a:gridCol w="1051058">
                  <a:extLst>
                    <a:ext uri="{9D8B030D-6E8A-4147-A177-3AD203B41FA5}">
                      <a16:colId xmlns:a16="http://schemas.microsoft.com/office/drawing/2014/main" val="2379746897"/>
                    </a:ext>
                  </a:extLst>
                </a:gridCol>
                <a:gridCol w="1051058">
                  <a:extLst>
                    <a:ext uri="{9D8B030D-6E8A-4147-A177-3AD203B41FA5}">
                      <a16:colId xmlns:a16="http://schemas.microsoft.com/office/drawing/2014/main" val="1450577832"/>
                    </a:ext>
                  </a:extLst>
                </a:gridCol>
                <a:gridCol w="1051058">
                  <a:extLst>
                    <a:ext uri="{9D8B030D-6E8A-4147-A177-3AD203B41FA5}">
                      <a16:colId xmlns:a16="http://schemas.microsoft.com/office/drawing/2014/main" val="2478260727"/>
                    </a:ext>
                  </a:extLst>
                </a:gridCol>
              </a:tblGrid>
              <a:tr h="385587">
                <a:tc gridSpan="4">
                  <a:txBody>
                    <a:bodyPr/>
                    <a:lstStyle/>
                    <a:p>
                      <a:pPr algn="ctr"/>
                      <a:r>
                        <a:rPr lang="zh-CN" sz="1600" b="1" kern="0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零点服务计划</a:t>
                      </a:r>
                      <a:endParaRPr lang="zh-CN" sz="1600" b="1" kern="100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8990" marR="88990" marT="44495" marB="444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118187"/>
                  </a:ext>
                </a:extLst>
              </a:tr>
              <a:tr h="385587">
                <a:tc>
                  <a:txBody>
                    <a:bodyPr/>
                    <a:lstStyle/>
                    <a:p>
                      <a:pPr algn="ctr"/>
                      <a:r>
                        <a:rPr lang="zh-CN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服务项目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服务</a:t>
                      </a:r>
                      <a:r>
                        <a:rPr lang="en-US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计划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sz="1000" b="0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（托管服务模式）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服务</a:t>
                      </a:r>
                      <a:r>
                        <a:rPr lang="en-US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r>
                        <a:rPr lang="zh-CN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计划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sz="1000" b="0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（服务延保模式）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服务</a:t>
                      </a:r>
                      <a:r>
                        <a:rPr lang="en-US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r>
                        <a:rPr lang="zh-CN" sz="12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计划</a:t>
                      </a:r>
                      <a:br>
                        <a:rPr lang="en-US" sz="1000" b="1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sz="1000" b="0" kern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（保养维护模式）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057266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驻点服务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8957488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车辆停运巡检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7958800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一站式委改服务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19863979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点对点服务保障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7320754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后处理清洗套餐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6088083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夜间服务小分队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2916939"/>
                  </a:ext>
                </a:extLst>
              </a:tr>
              <a:tr h="341097"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车队运营</a:t>
                      </a:r>
                      <a:endParaRPr lang="en-US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基础数据分析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5954484"/>
                  </a:ext>
                </a:extLst>
              </a:tr>
              <a:tr h="341097"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定制发动机</a:t>
                      </a:r>
                      <a:endParaRPr lang="en-US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保养套餐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0380913"/>
                  </a:ext>
                </a:extLst>
              </a:tr>
              <a:tr h="341097"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定制底盘</a:t>
                      </a:r>
                      <a:endParaRPr lang="en-US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保养套餐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7041514"/>
                  </a:ext>
                </a:extLst>
              </a:tr>
              <a:tr h="341097">
                <a:tc>
                  <a:txBody>
                    <a:bodyPr/>
                    <a:lstStyle/>
                    <a:p>
                      <a:pPr algn="ctr"/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万公里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</a:t>
                      </a:r>
                      <a:endParaRPr lang="en-US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底盘维护计划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7899731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…………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917" marR="62917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74108536"/>
                  </a:ext>
                </a:extLst>
              </a:tr>
            </a:tbl>
          </a:graphicData>
        </a:graphic>
      </p:graphicFrame>
      <p:sp>
        <p:nvSpPr>
          <p:cNvPr id="159" name="矩形 158">
            <a:extLst>
              <a:ext uri="{FF2B5EF4-FFF2-40B4-BE49-F238E27FC236}">
                <a16:creationId xmlns:a16="http://schemas.microsoft.com/office/drawing/2014/main" id="{20D1A6CC-DF41-4C31-B7DE-97B746DA934E}"/>
              </a:ext>
            </a:extLst>
          </p:cNvPr>
          <p:cNvSpPr/>
          <p:nvPr/>
        </p:nvSpPr>
        <p:spPr>
          <a:xfrm>
            <a:off x="7172492" y="2514601"/>
            <a:ext cx="4320000" cy="7619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" dir="5400000" sx="97000" sy="97000" algn="t" rotWithShape="0">
              <a:srgbClr val="2A0813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2500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19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5023;#369687;#380307;#38701;#72044;#37319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3557;#120537;#370783;#180990;#161043;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1A3C7"/>
      </a:accent1>
      <a:accent2>
        <a:srgbClr val="99C3DB"/>
      </a:accent2>
      <a:accent3>
        <a:srgbClr val="EEA6BE"/>
      </a:accent3>
      <a:accent4>
        <a:srgbClr val="F0D4EE"/>
      </a:accent4>
      <a:accent5>
        <a:srgbClr val="E6EF39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OPPOSans B"/>
        <a:ea typeface="微软雅黑"/>
        <a:cs typeface=""/>
      </a:majorFont>
      <a:minorFont>
        <a:latin typeface="OPPOSans 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3193</TotalTime>
  <Words>647</Words>
  <Application>Microsoft Office PowerPoint</Application>
  <PresentationFormat>宽屏</PresentationFormat>
  <Paragraphs>184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思源黑体 CN Regular</vt:lpstr>
      <vt:lpstr>微软雅黑</vt:lpstr>
      <vt:lpstr>等线</vt:lpstr>
      <vt:lpstr>演示斜黑体</vt:lpstr>
      <vt:lpstr>Arial</vt:lpstr>
      <vt:lpstr>等线 Light</vt:lpstr>
      <vt:lpstr>方正粗倩简体</vt:lpstr>
      <vt:lpstr>OPPOSans B</vt:lpstr>
      <vt:lpstr>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热情橙精美卡车介绍ppt模板</dc:title>
  <dc:creator>PPT竞技场</dc:creator>
  <cp:keywords>51PPT模板网</cp:keywords>
  <dc:description>www.51pptmoban.com</dc:description>
  <cp:lastModifiedBy>Win user</cp:lastModifiedBy>
  <cp:revision>83</cp:revision>
  <dcterms:created xsi:type="dcterms:W3CDTF">2022-06-04T00:56:49Z</dcterms:created>
  <dcterms:modified xsi:type="dcterms:W3CDTF">2022-07-31T11:13:32Z</dcterms:modified>
</cp:coreProperties>
</file>