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9"/>
  </p:notesMasterIdLst>
  <p:sldIdLst>
    <p:sldId id="498" r:id="rId3"/>
    <p:sldId id="257" r:id="rId4"/>
    <p:sldId id="500" r:id="rId5"/>
    <p:sldId id="497" r:id="rId6"/>
    <p:sldId id="564" r:id="rId7"/>
    <p:sldId id="565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17A60AC-6EF5-4197-BD19-524D45AA526D}">
          <p14:sldIdLst>
            <p14:sldId id="498"/>
            <p14:sldId id="257"/>
            <p14:sldId id="500"/>
            <p14:sldId id="497"/>
            <p14:sldId id="564"/>
            <p14:sldId id="5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065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pos="7333" userDrawn="1">
          <p15:clr>
            <a:srgbClr val="A4A3A4"/>
          </p15:clr>
        </p15:guide>
        <p15:guide id="4" orient="horz" pos="436" userDrawn="1">
          <p15:clr>
            <a:srgbClr val="A4A3A4"/>
          </p15:clr>
        </p15:guide>
        <p15:guide id="5" orient="horz" pos="10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5EF"/>
    <a:srgbClr val="FFB77D"/>
    <a:srgbClr val="13BAFD"/>
    <a:srgbClr val="0F65FD"/>
    <a:srgbClr val="FA8642"/>
    <a:srgbClr val="FF6108"/>
    <a:srgbClr val="136EFA"/>
    <a:srgbClr val="11B4FC"/>
    <a:srgbClr val="3D2817"/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68" autoAdjust="0"/>
    <p:restoredTop sz="89084" autoAdjust="0"/>
  </p:normalViewPr>
  <p:slideViewPr>
    <p:cSldViewPr>
      <p:cViewPr varScale="1">
        <p:scale>
          <a:sx n="94" d="100"/>
          <a:sy n="94" d="100"/>
        </p:scale>
        <p:origin x="90" y="150"/>
      </p:cViewPr>
      <p:guideLst>
        <p:guide orient="horz" pos="4065"/>
        <p:guide pos="384"/>
        <p:guide pos="7333"/>
        <p:guide orient="horz" pos="436"/>
        <p:guide orient="horz" pos="102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4E0B89-28D3-4DC3-B711-83F9CAC4711D}" type="datetimeFigureOut">
              <a:rPr lang="zh-CN" altLang="en-US" smtClean="0"/>
              <a:t>2022/7/31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01102-061B-43BE-9CB2-3C3176807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731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5131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165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7443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3436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060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162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B702CF66-BB38-DC66-8217-ECA4A45C305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 descr="雪山上有白云&#10;&#10;描述已自动生成">
              <a:extLst>
                <a:ext uri="{FF2B5EF4-FFF2-40B4-BE49-F238E27FC236}">
                  <a16:creationId xmlns:a16="http://schemas.microsoft.com/office/drawing/2014/main" id="{62EFC3B2-5C3C-659F-1F52-9A5FFDAC02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C9058492-58A9-7E0C-5A57-BC1679082A7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100000">
                  <a:schemeClr val="bg1">
                    <a:alpha val="92000"/>
                  </a:schemeClr>
                </a:gs>
                <a:gs pos="0">
                  <a:schemeClr val="bg1">
                    <a:alpha val="72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F80811C-E471-836A-B7C7-FB29FC350F18}"/>
              </a:ext>
            </a:extLst>
          </p:cNvPr>
          <p:cNvGrpSpPr/>
          <p:nvPr userDrawn="1"/>
        </p:nvGrpSpPr>
        <p:grpSpPr>
          <a:xfrm>
            <a:off x="-24680" y="200522"/>
            <a:ext cx="535608" cy="636190"/>
            <a:chOff x="33352" y="147234"/>
            <a:chExt cx="535608" cy="63619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3CBC266-E91D-E6DA-E352-6F4907F35640}"/>
                </a:ext>
              </a:extLst>
            </p:cNvPr>
            <p:cNvGrpSpPr/>
            <p:nvPr/>
          </p:nvGrpSpPr>
          <p:grpSpPr>
            <a:xfrm>
              <a:off x="92456" y="225492"/>
              <a:ext cx="417400" cy="495784"/>
              <a:chOff x="126444" y="225492"/>
              <a:chExt cx="417400" cy="495784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C6E3B0A-B9F4-1EB5-5502-21DF67A085D7}"/>
                  </a:ext>
                </a:extLst>
              </p:cNvPr>
              <p:cNvSpPr/>
              <p:nvPr/>
            </p:nvSpPr>
            <p:spPr>
              <a:xfrm>
                <a:off x="126444" y="225492"/>
                <a:ext cx="417400" cy="495784"/>
              </a:xfrm>
              <a:custGeom>
                <a:avLst/>
                <a:gdLst>
                  <a:gd name="connsiteX0" fmla="*/ 2406974 w 4815842"/>
                  <a:gd name="connsiteY0" fmla="*/ 0 h 5720218"/>
                  <a:gd name="connsiteX1" fmla="*/ 2624284 w 4815842"/>
                  <a:gd name="connsiteY1" fmla="*/ 156238 h 5720218"/>
                  <a:gd name="connsiteX2" fmla="*/ 3474584 w 4815842"/>
                  <a:gd name="connsiteY2" fmla="*/ 605069 h 5720218"/>
                  <a:gd name="connsiteX3" fmla="*/ 4452240 w 4815842"/>
                  <a:gd name="connsiteY3" fmla="*/ 815280 h 5720218"/>
                  <a:gd name="connsiteX4" fmla="*/ 4814422 w 4815842"/>
                  <a:gd name="connsiteY4" fmla="*/ 820962 h 5720218"/>
                  <a:gd name="connsiteX5" fmla="*/ 4815842 w 4815842"/>
                  <a:gd name="connsiteY5" fmla="*/ 3232241 h 5720218"/>
                  <a:gd name="connsiteX6" fmla="*/ 2407921 w 4815842"/>
                  <a:gd name="connsiteY6" fmla="*/ 5720218 h 5720218"/>
                  <a:gd name="connsiteX7" fmla="*/ 0 w 4815842"/>
                  <a:gd name="connsiteY7" fmla="*/ 3232241 h 5720218"/>
                  <a:gd name="connsiteX8" fmla="*/ 0 w 4815842"/>
                  <a:gd name="connsiteY8" fmla="*/ 820962 h 5720218"/>
                  <a:gd name="connsiteX9" fmla="*/ 363129 w 4815842"/>
                  <a:gd name="connsiteY9" fmla="*/ 815280 h 5720218"/>
                  <a:gd name="connsiteX10" fmla="*/ 1340785 w 4815842"/>
                  <a:gd name="connsiteY10" fmla="*/ 605069 h 5720218"/>
                  <a:gd name="connsiteX11" fmla="*/ 2190138 w 4815842"/>
                  <a:gd name="connsiteY11" fmla="*/ 156712 h 5720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15842" h="5720218">
                    <a:moveTo>
                      <a:pt x="2406974" y="0"/>
                    </a:moveTo>
                    <a:lnTo>
                      <a:pt x="2624284" y="156238"/>
                    </a:lnTo>
                    <a:cubicBezTo>
                      <a:pt x="2628545" y="159079"/>
                      <a:pt x="2960900" y="397698"/>
                      <a:pt x="3474584" y="605069"/>
                    </a:cubicBezTo>
                    <a:cubicBezTo>
                      <a:pt x="3967909" y="804391"/>
                      <a:pt x="4447505" y="815280"/>
                      <a:pt x="4452240" y="815280"/>
                    </a:cubicBezTo>
                    <a:lnTo>
                      <a:pt x="4814422" y="820962"/>
                    </a:lnTo>
                    <a:lnTo>
                      <a:pt x="4815842" y="3232241"/>
                    </a:lnTo>
                    <a:cubicBezTo>
                      <a:pt x="4815842" y="4466524"/>
                      <a:pt x="3271004" y="5720218"/>
                      <a:pt x="2407921" y="5720218"/>
                    </a:cubicBezTo>
                    <a:cubicBezTo>
                      <a:pt x="1544838" y="5720218"/>
                      <a:pt x="0" y="4466524"/>
                      <a:pt x="0" y="3232241"/>
                    </a:cubicBezTo>
                    <a:lnTo>
                      <a:pt x="0" y="820962"/>
                    </a:lnTo>
                    <a:lnTo>
                      <a:pt x="363129" y="815280"/>
                    </a:lnTo>
                    <a:cubicBezTo>
                      <a:pt x="368337" y="815280"/>
                      <a:pt x="847933" y="803918"/>
                      <a:pt x="1340785" y="605069"/>
                    </a:cubicBezTo>
                    <a:cubicBezTo>
                      <a:pt x="1853995" y="397698"/>
                      <a:pt x="2186824" y="159079"/>
                      <a:pt x="2190138" y="156712"/>
                    </a:cubicBezTo>
                    <a:close/>
                  </a:path>
                </a:pathLst>
              </a:custGeom>
              <a:gradFill>
                <a:gsLst>
                  <a:gs pos="7000">
                    <a:srgbClr val="FFB77D"/>
                  </a:gs>
                  <a:gs pos="38500">
                    <a:srgbClr val="FF8C43"/>
                  </a:gs>
                  <a:gs pos="100000">
                    <a:srgbClr val="FF6108">
                      <a:alpha val="0"/>
                    </a:srgbClr>
                  </a:gs>
                </a:gsLst>
                <a:lin ang="5400000" scaled="1"/>
              </a:gradFill>
              <a:ln w="635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431800" dist="38100" dir="16200000" rotWithShape="0">
                  <a:schemeClr val="accent6">
                    <a:lumMod val="50000"/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25000"/>
                  </a:lnSpc>
                </a:pPr>
                <a:endParaRPr lang="zh-CN" altLang="en-US" dirty="0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D1186360-9A73-4E5B-2EF9-9C5E7981E565}"/>
                  </a:ext>
                </a:extLst>
              </p:cNvPr>
              <p:cNvSpPr/>
              <p:nvPr/>
            </p:nvSpPr>
            <p:spPr>
              <a:xfrm>
                <a:off x="233680" y="419100"/>
                <a:ext cx="245696" cy="129540"/>
              </a:xfrm>
              <a:custGeom>
                <a:avLst/>
                <a:gdLst>
                  <a:gd name="connsiteX0" fmla="*/ 0 w 218440"/>
                  <a:gd name="connsiteY0" fmla="*/ 76200 h 129540"/>
                  <a:gd name="connsiteX1" fmla="*/ 96520 w 218440"/>
                  <a:gd name="connsiteY1" fmla="*/ 129540 h 129540"/>
                  <a:gd name="connsiteX2" fmla="*/ 187960 w 218440"/>
                  <a:gd name="connsiteY2" fmla="*/ 0 h 129540"/>
                  <a:gd name="connsiteX3" fmla="*/ 218440 w 218440"/>
                  <a:gd name="connsiteY3" fmla="*/ 0 h 129540"/>
                  <a:gd name="connsiteX4" fmla="*/ 218440 w 218440"/>
                  <a:gd name="connsiteY4" fmla="*/ 0 h 129540"/>
                  <a:gd name="connsiteX0" fmla="*/ 0 w 189114"/>
                  <a:gd name="connsiteY0" fmla="*/ 60960 h 129540"/>
                  <a:gd name="connsiteX1" fmla="*/ 67194 w 189114"/>
                  <a:gd name="connsiteY1" fmla="*/ 129540 h 129540"/>
                  <a:gd name="connsiteX2" fmla="*/ 158634 w 189114"/>
                  <a:gd name="connsiteY2" fmla="*/ 0 h 129540"/>
                  <a:gd name="connsiteX3" fmla="*/ 189114 w 189114"/>
                  <a:gd name="connsiteY3" fmla="*/ 0 h 129540"/>
                  <a:gd name="connsiteX4" fmla="*/ 189114 w 189114"/>
                  <a:gd name="connsiteY4" fmla="*/ 0 h 12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114" h="129540">
                    <a:moveTo>
                      <a:pt x="0" y="60960"/>
                    </a:moveTo>
                    <a:lnTo>
                      <a:pt x="67194" y="129540"/>
                    </a:lnTo>
                    <a:lnTo>
                      <a:pt x="158634" y="0"/>
                    </a:lnTo>
                    <a:lnTo>
                      <a:pt x="189114" y="0"/>
                    </a:lnTo>
                    <a:lnTo>
                      <a:pt x="189114" y="0"/>
                    </a:lnTo>
                  </a:path>
                </a:pathLst>
              </a:custGeom>
              <a:noFill/>
              <a:ln w="15875">
                <a:solidFill>
                  <a:schemeClr val="accent5"/>
                </a:solidFill>
              </a:ln>
              <a:effectLst>
                <a:outerShdw blurRad="431800" dist="38100" dir="16200000" rotWithShape="0">
                  <a:schemeClr val="accent6">
                    <a:lumMod val="50000"/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A35BF32-0BB0-FA8E-7818-E9FDAF25F555}"/>
                </a:ext>
              </a:extLst>
            </p:cNvPr>
            <p:cNvSpPr/>
            <p:nvPr/>
          </p:nvSpPr>
          <p:spPr>
            <a:xfrm>
              <a:off x="33352" y="147234"/>
              <a:ext cx="535608" cy="636190"/>
            </a:xfrm>
            <a:custGeom>
              <a:avLst/>
              <a:gdLst>
                <a:gd name="connsiteX0" fmla="*/ 2406974 w 4815842"/>
                <a:gd name="connsiteY0" fmla="*/ 0 h 5720218"/>
                <a:gd name="connsiteX1" fmla="*/ 2624284 w 4815842"/>
                <a:gd name="connsiteY1" fmla="*/ 156238 h 5720218"/>
                <a:gd name="connsiteX2" fmla="*/ 3474584 w 4815842"/>
                <a:gd name="connsiteY2" fmla="*/ 605069 h 5720218"/>
                <a:gd name="connsiteX3" fmla="*/ 4452240 w 4815842"/>
                <a:gd name="connsiteY3" fmla="*/ 815280 h 5720218"/>
                <a:gd name="connsiteX4" fmla="*/ 4814422 w 4815842"/>
                <a:gd name="connsiteY4" fmla="*/ 820962 h 5720218"/>
                <a:gd name="connsiteX5" fmla="*/ 4815842 w 4815842"/>
                <a:gd name="connsiteY5" fmla="*/ 3232241 h 5720218"/>
                <a:gd name="connsiteX6" fmla="*/ 2407921 w 4815842"/>
                <a:gd name="connsiteY6" fmla="*/ 5720218 h 5720218"/>
                <a:gd name="connsiteX7" fmla="*/ 0 w 4815842"/>
                <a:gd name="connsiteY7" fmla="*/ 3232241 h 5720218"/>
                <a:gd name="connsiteX8" fmla="*/ 0 w 4815842"/>
                <a:gd name="connsiteY8" fmla="*/ 820962 h 5720218"/>
                <a:gd name="connsiteX9" fmla="*/ 363129 w 4815842"/>
                <a:gd name="connsiteY9" fmla="*/ 815280 h 5720218"/>
                <a:gd name="connsiteX10" fmla="*/ 1340785 w 4815842"/>
                <a:gd name="connsiteY10" fmla="*/ 605069 h 5720218"/>
                <a:gd name="connsiteX11" fmla="*/ 2190138 w 4815842"/>
                <a:gd name="connsiteY11" fmla="*/ 156712 h 5720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15842" h="5720218">
                  <a:moveTo>
                    <a:pt x="2406974" y="0"/>
                  </a:moveTo>
                  <a:lnTo>
                    <a:pt x="2624284" y="156238"/>
                  </a:lnTo>
                  <a:cubicBezTo>
                    <a:pt x="2628545" y="159079"/>
                    <a:pt x="2960900" y="397698"/>
                    <a:pt x="3474584" y="605069"/>
                  </a:cubicBezTo>
                  <a:cubicBezTo>
                    <a:pt x="3967909" y="804391"/>
                    <a:pt x="4447505" y="815280"/>
                    <a:pt x="4452240" y="815280"/>
                  </a:cubicBezTo>
                  <a:lnTo>
                    <a:pt x="4814422" y="820962"/>
                  </a:lnTo>
                  <a:lnTo>
                    <a:pt x="4815842" y="3232241"/>
                  </a:lnTo>
                  <a:cubicBezTo>
                    <a:pt x="4815842" y="4466524"/>
                    <a:pt x="3271004" y="5720218"/>
                    <a:pt x="2407921" y="5720218"/>
                  </a:cubicBezTo>
                  <a:cubicBezTo>
                    <a:pt x="1544838" y="5720218"/>
                    <a:pt x="0" y="4466524"/>
                    <a:pt x="0" y="3232241"/>
                  </a:cubicBezTo>
                  <a:lnTo>
                    <a:pt x="0" y="820962"/>
                  </a:lnTo>
                  <a:lnTo>
                    <a:pt x="363129" y="815280"/>
                  </a:lnTo>
                  <a:cubicBezTo>
                    <a:pt x="368337" y="815280"/>
                    <a:pt x="847933" y="803918"/>
                    <a:pt x="1340785" y="605069"/>
                  </a:cubicBezTo>
                  <a:cubicBezTo>
                    <a:pt x="1853995" y="397698"/>
                    <a:pt x="2186824" y="159079"/>
                    <a:pt x="2190138" y="156712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chemeClr val="bg2"/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431800" dist="38100" dir="16200000" rotWithShape="0">
                <a:schemeClr val="accent6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 dirty="0"/>
            </a:p>
          </p:txBody>
        </p:sp>
      </p:grpSp>
      <p:pic>
        <p:nvPicPr>
          <p:cNvPr id="20" name="图片 19" descr="图片包含 游戏机, 灯光&#10;&#10;描述已自动生成">
            <a:extLst>
              <a:ext uri="{FF2B5EF4-FFF2-40B4-BE49-F238E27FC236}">
                <a16:creationId xmlns:a16="http://schemas.microsoft.com/office/drawing/2014/main" id="{A0D7F8AD-A871-61BE-2086-55AD6BE0E5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74690" y="0"/>
            <a:ext cx="1117310" cy="2295171"/>
          </a:xfrm>
          <a:custGeom>
            <a:avLst/>
            <a:gdLst>
              <a:gd name="connsiteX0" fmla="*/ 0 w 1117310"/>
              <a:gd name="connsiteY0" fmla="*/ 0 h 2295171"/>
              <a:gd name="connsiteX1" fmla="*/ 1117310 w 1117310"/>
              <a:gd name="connsiteY1" fmla="*/ 0 h 2295171"/>
              <a:gd name="connsiteX2" fmla="*/ 1117310 w 1117310"/>
              <a:gd name="connsiteY2" fmla="*/ 2295171 h 2295171"/>
              <a:gd name="connsiteX3" fmla="*/ 0 w 1117310"/>
              <a:gd name="connsiteY3" fmla="*/ 2295171 h 2295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7310" h="2295171">
                <a:moveTo>
                  <a:pt x="0" y="0"/>
                </a:moveTo>
                <a:lnTo>
                  <a:pt x="1117310" y="0"/>
                </a:lnTo>
                <a:lnTo>
                  <a:pt x="1117310" y="2295171"/>
                </a:lnTo>
                <a:lnTo>
                  <a:pt x="0" y="2295171"/>
                </a:lnTo>
                <a:close/>
              </a:path>
            </a:pathLst>
          </a:custGeom>
        </p:spPr>
      </p:pic>
      <p:pic>
        <p:nvPicPr>
          <p:cNvPr id="21" name="图片 20" descr="图片包含 游戏机, 灯光&#10;&#10;描述已自动生成">
            <a:extLst>
              <a:ext uri="{FF2B5EF4-FFF2-40B4-BE49-F238E27FC236}">
                <a16:creationId xmlns:a16="http://schemas.microsoft.com/office/drawing/2014/main" id="{49C0AC17-E5A8-A22E-EA4D-C4E33356D8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973183">
            <a:off x="-933824" y="5685749"/>
            <a:ext cx="2534343" cy="1251201"/>
          </a:xfrm>
          <a:custGeom>
            <a:avLst/>
            <a:gdLst>
              <a:gd name="connsiteX0" fmla="*/ 0 w 2534343"/>
              <a:gd name="connsiteY0" fmla="*/ 0 h 1251201"/>
              <a:gd name="connsiteX1" fmla="*/ 2534343 w 2534343"/>
              <a:gd name="connsiteY1" fmla="*/ 0 h 1251201"/>
              <a:gd name="connsiteX2" fmla="*/ 1467718 w 2534343"/>
              <a:gd name="connsiteY2" fmla="*/ 1251201 h 1251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4343" h="1251201">
                <a:moveTo>
                  <a:pt x="0" y="0"/>
                </a:moveTo>
                <a:lnTo>
                  <a:pt x="2534343" y="0"/>
                </a:lnTo>
                <a:lnTo>
                  <a:pt x="1467718" y="1251201"/>
                </a:lnTo>
                <a:close/>
              </a:path>
            </a:pathLst>
          </a:cu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8E991CD7-DC76-C4B9-280A-6B04F296E444}"/>
              </a:ext>
            </a:extLst>
          </p:cNvPr>
          <p:cNvGrpSpPr/>
          <p:nvPr userDrawn="1"/>
        </p:nvGrpSpPr>
        <p:grpSpPr>
          <a:xfrm>
            <a:off x="11571784" y="6504966"/>
            <a:ext cx="617368" cy="290854"/>
            <a:chOff x="-45719" y="-1035496"/>
            <a:chExt cx="555575" cy="261743"/>
          </a:xfrm>
          <a:gradFill>
            <a:gsLst>
              <a:gs pos="100000">
                <a:schemeClr val="accent2">
                  <a:alpha val="49000"/>
                </a:schemeClr>
              </a:gs>
              <a:gs pos="0">
                <a:srgbClr val="FFB77D">
                  <a:alpha val="52000"/>
                </a:srgbClr>
              </a:gs>
            </a:gsLst>
            <a:lin ang="0" scaled="0"/>
          </a:gradFill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463FD0F6-B463-3395-1836-82435989342F}"/>
                </a:ext>
              </a:extLst>
            </p:cNvPr>
            <p:cNvSpPr/>
            <p:nvPr/>
          </p:nvSpPr>
          <p:spPr>
            <a:xfrm>
              <a:off x="-45719" y="-1035496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77E61F7-57A3-BD92-E6CD-2F2C5524B960}"/>
                </a:ext>
              </a:extLst>
            </p:cNvPr>
            <p:cNvSpPr/>
            <p:nvPr/>
          </p:nvSpPr>
          <p:spPr>
            <a:xfrm>
              <a:off x="18013" y="-1035496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EBF91143-038F-A030-A106-8C14C4C01D14}"/>
                </a:ext>
              </a:extLst>
            </p:cNvPr>
            <p:cNvSpPr/>
            <p:nvPr/>
          </p:nvSpPr>
          <p:spPr>
            <a:xfrm>
              <a:off x="81745" y="-1035496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32D5521E-84AF-4E9B-7FF1-23B3CEF2EE71}"/>
                </a:ext>
              </a:extLst>
            </p:cNvPr>
            <p:cNvSpPr/>
            <p:nvPr/>
          </p:nvSpPr>
          <p:spPr>
            <a:xfrm>
              <a:off x="145477" y="-1035496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A26D903A-7CD9-5AB1-44D7-EDC6AC1306BF}"/>
                </a:ext>
              </a:extLst>
            </p:cNvPr>
            <p:cNvSpPr/>
            <p:nvPr/>
          </p:nvSpPr>
          <p:spPr>
            <a:xfrm>
              <a:off x="209209" y="-1035496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8A577A03-7B49-2D11-6ECE-89F37F63FE94}"/>
                </a:ext>
              </a:extLst>
            </p:cNvPr>
            <p:cNvSpPr/>
            <p:nvPr/>
          </p:nvSpPr>
          <p:spPr>
            <a:xfrm>
              <a:off x="272941" y="-1035496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E2B469E-F8E9-3C84-A096-AFAEEF9AB540}"/>
                </a:ext>
              </a:extLst>
            </p:cNvPr>
            <p:cNvSpPr/>
            <p:nvPr/>
          </p:nvSpPr>
          <p:spPr>
            <a:xfrm>
              <a:off x="336673" y="-1035496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130D5383-A8E9-63ED-44FC-9A06B5217C56}"/>
                </a:ext>
              </a:extLst>
            </p:cNvPr>
            <p:cNvSpPr/>
            <p:nvPr/>
          </p:nvSpPr>
          <p:spPr>
            <a:xfrm>
              <a:off x="400405" y="-1035496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4C9CF14-9C29-4938-4034-B5137DC2D4A3}"/>
                </a:ext>
              </a:extLst>
            </p:cNvPr>
            <p:cNvSpPr/>
            <p:nvPr/>
          </p:nvSpPr>
          <p:spPr>
            <a:xfrm>
              <a:off x="464137" y="-1035496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061567E5-0AD9-5B3C-6272-37315D921F8D}"/>
                </a:ext>
              </a:extLst>
            </p:cNvPr>
            <p:cNvSpPr/>
            <p:nvPr/>
          </p:nvSpPr>
          <p:spPr>
            <a:xfrm>
              <a:off x="-45719" y="-963488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EDFE4C6-477D-49B3-B195-F4F1B45B0F44}"/>
                </a:ext>
              </a:extLst>
            </p:cNvPr>
            <p:cNvSpPr/>
            <p:nvPr/>
          </p:nvSpPr>
          <p:spPr>
            <a:xfrm>
              <a:off x="18013" y="-963488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B53BEDBB-BF3C-F961-4116-56E0141A96B0}"/>
                </a:ext>
              </a:extLst>
            </p:cNvPr>
            <p:cNvSpPr/>
            <p:nvPr/>
          </p:nvSpPr>
          <p:spPr>
            <a:xfrm>
              <a:off x="81745" y="-963488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6A8A1799-C874-96BD-286F-13AF16B6627A}"/>
                </a:ext>
              </a:extLst>
            </p:cNvPr>
            <p:cNvSpPr/>
            <p:nvPr/>
          </p:nvSpPr>
          <p:spPr>
            <a:xfrm>
              <a:off x="145477" y="-963488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001E10D2-0F57-76AF-AEE7-2CC7E2FF8F8F}"/>
                </a:ext>
              </a:extLst>
            </p:cNvPr>
            <p:cNvSpPr/>
            <p:nvPr/>
          </p:nvSpPr>
          <p:spPr>
            <a:xfrm>
              <a:off x="209209" y="-963488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42BDD688-5A90-5DA3-8D80-E0EA1B7A746E}"/>
                </a:ext>
              </a:extLst>
            </p:cNvPr>
            <p:cNvSpPr/>
            <p:nvPr/>
          </p:nvSpPr>
          <p:spPr>
            <a:xfrm>
              <a:off x="272941" y="-963488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2633DC96-66B2-C580-7662-80D7E482E962}"/>
                </a:ext>
              </a:extLst>
            </p:cNvPr>
            <p:cNvSpPr/>
            <p:nvPr/>
          </p:nvSpPr>
          <p:spPr>
            <a:xfrm>
              <a:off x="336673" y="-963488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AA7F188D-A39A-00FA-B5CA-2EF548CFF061}"/>
                </a:ext>
              </a:extLst>
            </p:cNvPr>
            <p:cNvSpPr/>
            <p:nvPr/>
          </p:nvSpPr>
          <p:spPr>
            <a:xfrm>
              <a:off x="400405" y="-963488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90F16206-16B5-9B88-E3BE-B80E4EC2925E}"/>
                </a:ext>
              </a:extLst>
            </p:cNvPr>
            <p:cNvSpPr/>
            <p:nvPr/>
          </p:nvSpPr>
          <p:spPr>
            <a:xfrm>
              <a:off x="464137" y="-963488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FBB04AE7-A1EF-0B46-2F35-850ACF9558FA}"/>
                </a:ext>
              </a:extLst>
            </p:cNvPr>
            <p:cNvSpPr/>
            <p:nvPr/>
          </p:nvSpPr>
          <p:spPr>
            <a:xfrm>
              <a:off x="-45719" y="-891480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A656EA9D-05CD-7BC2-4B68-97471E52FA25}"/>
                </a:ext>
              </a:extLst>
            </p:cNvPr>
            <p:cNvSpPr/>
            <p:nvPr/>
          </p:nvSpPr>
          <p:spPr>
            <a:xfrm>
              <a:off x="18013" y="-891480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38106DCB-0414-2B37-8C3F-E569D5E28B3D}"/>
                </a:ext>
              </a:extLst>
            </p:cNvPr>
            <p:cNvSpPr/>
            <p:nvPr/>
          </p:nvSpPr>
          <p:spPr>
            <a:xfrm>
              <a:off x="81745" y="-891480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8C08B2A9-3CEA-45F9-7342-773892851AAC}"/>
                </a:ext>
              </a:extLst>
            </p:cNvPr>
            <p:cNvSpPr/>
            <p:nvPr/>
          </p:nvSpPr>
          <p:spPr>
            <a:xfrm>
              <a:off x="145477" y="-891480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76664786-839C-C7BD-3698-C204A47EE37A}"/>
                </a:ext>
              </a:extLst>
            </p:cNvPr>
            <p:cNvSpPr/>
            <p:nvPr/>
          </p:nvSpPr>
          <p:spPr>
            <a:xfrm>
              <a:off x="209209" y="-891480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87414DC9-3DFA-EBB3-F144-4D0254F96C3A}"/>
                </a:ext>
              </a:extLst>
            </p:cNvPr>
            <p:cNvSpPr/>
            <p:nvPr/>
          </p:nvSpPr>
          <p:spPr>
            <a:xfrm>
              <a:off x="272941" y="-891480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C00A4FDD-2533-BBF2-F80F-FFA91EEA0736}"/>
                </a:ext>
              </a:extLst>
            </p:cNvPr>
            <p:cNvSpPr/>
            <p:nvPr/>
          </p:nvSpPr>
          <p:spPr>
            <a:xfrm>
              <a:off x="336673" y="-891480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E9B0EA26-6B3A-1E61-BCE2-B51BA70EA568}"/>
                </a:ext>
              </a:extLst>
            </p:cNvPr>
            <p:cNvSpPr/>
            <p:nvPr/>
          </p:nvSpPr>
          <p:spPr>
            <a:xfrm>
              <a:off x="400405" y="-891480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CD8E987A-968F-8EDB-80BC-98CF0EE1130F}"/>
                </a:ext>
              </a:extLst>
            </p:cNvPr>
            <p:cNvSpPr/>
            <p:nvPr/>
          </p:nvSpPr>
          <p:spPr>
            <a:xfrm>
              <a:off x="464137" y="-891480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38240B4D-A0FE-56F9-EF4E-3C8E84CB0092}"/>
                </a:ext>
              </a:extLst>
            </p:cNvPr>
            <p:cNvSpPr/>
            <p:nvPr/>
          </p:nvSpPr>
          <p:spPr>
            <a:xfrm>
              <a:off x="-45719" y="-819472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50BA025D-AC5C-212A-502D-1872D577D480}"/>
                </a:ext>
              </a:extLst>
            </p:cNvPr>
            <p:cNvSpPr/>
            <p:nvPr/>
          </p:nvSpPr>
          <p:spPr>
            <a:xfrm>
              <a:off x="18013" y="-819472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11778370-6E67-34D1-7AAF-534B21BE8B12}"/>
                </a:ext>
              </a:extLst>
            </p:cNvPr>
            <p:cNvSpPr/>
            <p:nvPr/>
          </p:nvSpPr>
          <p:spPr>
            <a:xfrm>
              <a:off x="81745" y="-819472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095BD639-626B-2795-3DAF-A40CC2C67BF9}"/>
                </a:ext>
              </a:extLst>
            </p:cNvPr>
            <p:cNvSpPr/>
            <p:nvPr/>
          </p:nvSpPr>
          <p:spPr>
            <a:xfrm>
              <a:off x="145477" y="-819472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5ABDE89D-2E44-ED40-CBCA-3E9FF0F9BAF0}"/>
                </a:ext>
              </a:extLst>
            </p:cNvPr>
            <p:cNvSpPr/>
            <p:nvPr/>
          </p:nvSpPr>
          <p:spPr>
            <a:xfrm>
              <a:off x="209209" y="-819472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D9545843-9A09-7E9B-B679-6B198BF5E9D1}"/>
                </a:ext>
              </a:extLst>
            </p:cNvPr>
            <p:cNvSpPr/>
            <p:nvPr/>
          </p:nvSpPr>
          <p:spPr>
            <a:xfrm>
              <a:off x="272941" y="-819472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E5E341E3-DAFA-ACA5-64C7-23601D735FCC}"/>
                </a:ext>
              </a:extLst>
            </p:cNvPr>
            <p:cNvSpPr/>
            <p:nvPr/>
          </p:nvSpPr>
          <p:spPr>
            <a:xfrm>
              <a:off x="336673" y="-819472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73F95A72-B011-556A-A7CB-BD6B0E33F7D5}"/>
                </a:ext>
              </a:extLst>
            </p:cNvPr>
            <p:cNvSpPr/>
            <p:nvPr/>
          </p:nvSpPr>
          <p:spPr>
            <a:xfrm>
              <a:off x="400405" y="-819472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44F28AEB-A237-63A8-80BD-5293DF73C1F6}"/>
                </a:ext>
              </a:extLst>
            </p:cNvPr>
            <p:cNvSpPr/>
            <p:nvPr/>
          </p:nvSpPr>
          <p:spPr>
            <a:xfrm>
              <a:off x="464137" y="-819472"/>
              <a:ext cx="45719" cy="45719"/>
            </a:xfrm>
            <a:prstGeom prst="ellipse">
              <a:avLst/>
            </a:prstGeom>
            <a:grp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8826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56" userDrawn="1">
          <p15:clr>
            <a:srgbClr val="F26B43"/>
          </p15:clr>
        </p15:guide>
        <p15:guide id="2" pos="384" userDrawn="1">
          <p15:clr>
            <a:srgbClr val="F26B43"/>
          </p15:clr>
        </p15:guide>
        <p15:guide id="3" pos="7296" userDrawn="1">
          <p15:clr>
            <a:srgbClr val="F26B43"/>
          </p15:clr>
        </p15:guide>
        <p15:guide id="4" orient="horz" pos="43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D298B-13BE-4BF5-B8EA-DFCEABB42E32}" type="datetimeFigureOut">
              <a:rPr lang="zh-CN" altLang="en-US" smtClean="0"/>
              <a:t>2022/7/31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0E01D-88FB-406D-B126-09E11EB2FF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679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 descr="雪地上的风景&#10;&#10;描述已自动生成">
            <a:extLst>
              <a:ext uri="{FF2B5EF4-FFF2-40B4-BE49-F238E27FC236}">
                <a16:creationId xmlns:a16="http://schemas.microsoft.com/office/drawing/2014/main" id="{C6724F83-9336-6688-1205-D6352A6BEB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842" y="-70338"/>
            <a:ext cx="12247684" cy="6998676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id="{4C7E76B1-6C15-7FB3-41E4-BB379CB85D8B}"/>
              </a:ext>
            </a:extLst>
          </p:cNvPr>
          <p:cNvSpPr/>
          <p:nvPr/>
        </p:nvSpPr>
        <p:spPr>
          <a:xfrm>
            <a:off x="0" y="-70338"/>
            <a:ext cx="12192000" cy="6998676"/>
          </a:xfrm>
          <a:prstGeom prst="rect">
            <a:avLst/>
          </a:prstGeom>
          <a:gradFill>
            <a:gsLst>
              <a:gs pos="100000">
                <a:schemeClr val="bg1">
                  <a:alpha val="83000"/>
                </a:schemeClr>
              </a:gs>
              <a:gs pos="0">
                <a:schemeClr val="bg1">
                  <a:alpha val="7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A2508560-859E-85FA-71EF-DF837985E39A}"/>
              </a:ext>
            </a:extLst>
          </p:cNvPr>
          <p:cNvSpPr/>
          <p:nvPr/>
        </p:nvSpPr>
        <p:spPr>
          <a:xfrm>
            <a:off x="1359877" y="-1166614"/>
            <a:ext cx="9472246" cy="11251058"/>
          </a:xfrm>
          <a:custGeom>
            <a:avLst/>
            <a:gdLst>
              <a:gd name="connsiteX0" fmla="*/ 2406974 w 4815842"/>
              <a:gd name="connsiteY0" fmla="*/ 0 h 5720218"/>
              <a:gd name="connsiteX1" fmla="*/ 2624284 w 4815842"/>
              <a:gd name="connsiteY1" fmla="*/ 156238 h 5720218"/>
              <a:gd name="connsiteX2" fmla="*/ 3474584 w 4815842"/>
              <a:gd name="connsiteY2" fmla="*/ 605069 h 5720218"/>
              <a:gd name="connsiteX3" fmla="*/ 4452240 w 4815842"/>
              <a:gd name="connsiteY3" fmla="*/ 815280 h 5720218"/>
              <a:gd name="connsiteX4" fmla="*/ 4814422 w 4815842"/>
              <a:gd name="connsiteY4" fmla="*/ 820962 h 5720218"/>
              <a:gd name="connsiteX5" fmla="*/ 4815842 w 4815842"/>
              <a:gd name="connsiteY5" fmla="*/ 3232241 h 5720218"/>
              <a:gd name="connsiteX6" fmla="*/ 2407921 w 4815842"/>
              <a:gd name="connsiteY6" fmla="*/ 5720218 h 5720218"/>
              <a:gd name="connsiteX7" fmla="*/ 0 w 4815842"/>
              <a:gd name="connsiteY7" fmla="*/ 3232241 h 5720218"/>
              <a:gd name="connsiteX8" fmla="*/ 0 w 4815842"/>
              <a:gd name="connsiteY8" fmla="*/ 820962 h 5720218"/>
              <a:gd name="connsiteX9" fmla="*/ 363129 w 4815842"/>
              <a:gd name="connsiteY9" fmla="*/ 815280 h 5720218"/>
              <a:gd name="connsiteX10" fmla="*/ 1340785 w 4815842"/>
              <a:gd name="connsiteY10" fmla="*/ 605069 h 5720218"/>
              <a:gd name="connsiteX11" fmla="*/ 2190138 w 4815842"/>
              <a:gd name="connsiteY11" fmla="*/ 156712 h 572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15842" h="5720218">
                <a:moveTo>
                  <a:pt x="2406974" y="0"/>
                </a:moveTo>
                <a:lnTo>
                  <a:pt x="2624284" y="156238"/>
                </a:lnTo>
                <a:cubicBezTo>
                  <a:pt x="2628545" y="159079"/>
                  <a:pt x="2960900" y="397698"/>
                  <a:pt x="3474584" y="605069"/>
                </a:cubicBezTo>
                <a:cubicBezTo>
                  <a:pt x="3967909" y="804391"/>
                  <a:pt x="4447505" y="815280"/>
                  <a:pt x="4452240" y="815280"/>
                </a:cubicBezTo>
                <a:lnTo>
                  <a:pt x="4814422" y="820962"/>
                </a:lnTo>
                <a:lnTo>
                  <a:pt x="4815842" y="3232241"/>
                </a:lnTo>
                <a:cubicBezTo>
                  <a:pt x="4815842" y="4466524"/>
                  <a:pt x="3271004" y="5720218"/>
                  <a:pt x="2407921" y="5720218"/>
                </a:cubicBezTo>
                <a:cubicBezTo>
                  <a:pt x="1544838" y="5720218"/>
                  <a:pt x="0" y="4466524"/>
                  <a:pt x="0" y="3232241"/>
                </a:cubicBezTo>
                <a:lnTo>
                  <a:pt x="0" y="820962"/>
                </a:lnTo>
                <a:lnTo>
                  <a:pt x="363129" y="815280"/>
                </a:lnTo>
                <a:cubicBezTo>
                  <a:pt x="368337" y="815280"/>
                  <a:pt x="847933" y="803918"/>
                  <a:pt x="1340785" y="605069"/>
                </a:cubicBezTo>
                <a:cubicBezTo>
                  <a:pt x="1853995" y="397698"/>
                  <a:pt x="2186824" y="159079"/>
                  <a:pt x="2190138" y="156712"/>
                </a:cubicBezTo>
                <a:close/>
              </a:path>
            </a:pathLst>
          </a:custGeom>
          <a:gradFill>
            <a:gsLst>
              <a:gs pos="7000">
                <a:srgbClr val="11B4FC">
                  <a:alpha val="21000"/>
                </a:srgbClr>
              </a:gs>
              <a:gs pos="38500">
                <a:srgbClr val="11B4FC">
                  <a:alpha val="0"/>
                </a:srgbClr>
              </a:gs>
              <a:gs pos="70000">
                <a:srgbClr val="136EFA">
                  <a:alpha val="0"/>
                </a:srgbClr>
              </a:gs>
            </a:gsLst>
            <a:lin ang="5400000" scaled="1"/>
          </a:gradFill>
          <a:ln w="6350">
            <a:gradFill>
              <a:gsLst>
                <a:gs pos="0">
                  <a:schemeClr val="bg1">
                    <a:alpha val="23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dirty="0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DD2F252D-1018-D5A9-AABB-F104FB56A2B0}"/>
              </a:ext>
            </a:extLst>
          </p:cNvPr>
          <p:cNvSpPr/>
          <p:nvPr/>
        </p:nvSpPr>
        <p:spPr>
          <a:xfrm>
            <a:off x="2300254" y="0"/>
            <a:ext cx="7591492" cy="9017114"/>
          </a:xfrm>
          <a:custGeom>
            <a:avLst/>
            <a:gdLst>
              <a:gd name="connsiteX0" fmla="*/ 2406974 w 4815842"/>
              <a:gd name="connsiteY0" fmla="*/ 0 h 5720218"/>
              <a:gd name="connsiteX1" fmla="*/ 2624284 w 4815842"/>
              <a:gd name="connsiteY1" fmla="*/ 156238 h 5720218"/>
              <a:gd name="connsiteX2" fmla="*/ 3474584 w 4815842"/>
              <a:gd name="connsiteY2" fmla="*/ 605069 h 5720218"/>
              <a:gd name="connsiteX3" fmla="*/ 4452240 w 4815842"/>
              <a:gd name="connsiteY3" fmla="*/ 815280 h 5720218"/>
              <a:gd name="connsiteX4" fmla="*/ 4814422 w 4815842"/>
              <a:gd name="connsiteY4" fmla="*/ 820962 h 5720218"/>
              <a:gd name="connsiteX5" fmla="*/ 4815842 w 4815842"/>
              <a:gd name="connsiteY5" fmla="*/ 3232241 h 5720218"/>
              <a:gd name="connsiteX6" fmla="*/ 2407921 w 4815842"/>
              <a:gd name="connsiteY6" fmla="*/ 5720218 h 5720218"/>
              <a:gd name="connsiteX7" fmla="*/ 0 w 4815842"/>
              <a:gd name="connsiteY7" fmla="*/ 3232241 h 5720218"/>
              <a:gd name="connsiteX8" fmla="*/ 0 w 4815842"/>
              <a:gd name="connsiteY8" fmla="*/ 820962 h 5720218"/>
              <a:gd name="connsiteX9" fmla="*/ 363129 w 4815842"/>
              <a:gd name="connsiteY9" fmla="*/ 815280 h 5720218"/>
              <a:gd name="connsiteX10" fmla="*/ 1340785 w 4815842"/>
              <a:gd name="connsiteY10" fmla="*/ 605069 h 5720218"/>
              <a:gd name="connsiteX11" fmla="*/ 2190138 w 4815842"/>
              <a:gd name="connsiteY11" fmla="*/ 156712 h 572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15842" h="5720218">
                <a:moveTo>
                  <a:pt x="2406974" y="0"/>
                </a:moveTo>
                <a:lnTo>
                  <a:pt x="2624284" y="156238"/>
                </a:lnTo>
                <a:cubicBezTo>
                  <a:pt x="2628545" y="159079"/>
                  <a:pt x="2960900" y="397698"/>
                  <a:pt x="3474584" y="605069"/>
                </a:cubicBezTo>
                <a:cubicBezTo>
                  <a:pt x="3967909" y="804391"/>
                  <a:pt x="4447505" y="815280"/>
                  <a:pt x="4452240" y="815280"/>
                </a:cubicBezTo>
                <a:lnTo>
                  <a:pt x="4814422" y="820962"/>
                </a:lnTo>
                <a:lnTo>
                  <a:pt x="4815842" y="3232241"/>
                </a:lnTo>
                <a:cubicBezTo>
                  <a:pt x="4815842" y="4466524"/>
                  <a:pt x="3271004" y="5720218"/>
                  <a:pt x="2407921" y="5720218"/>
                </a:cubicBezTo>
                <a:cubicBezTo>
                  <a:pt x="1544838" y="5720218"/>
                  <a:pt x="0" y="4466524"/>
                  <a:pt x="0" y="3232241"/>
                </a:cubicBezTo>
                <a:lnTo>
                  <a:pt x="0" y="820962"/>
                </a:lnTo>
                <a:lnTo>
                  <a:pt x="363129" y="815280"/>
                </a:lnTo>
                <a:cubicBezTo>
                  <a:pt x="368337" y="815280"/>
                  <a:pt x="847933" y="803918"/>
                  <a:pt x="1340785" y="605069"/>
                </a:cubicBezTo>
                <a:cubicBezTo>
                  <a:pt x="1853995" y="397698"/>
                  <a:pt x="2186824" y="159079"/>
                  <a:pt x="2190138" y="156712"/>
                </a:cubicBezTo>
                <a:close/>
              </a:path>
            </a:pathLst>
          </a:custGeom>
          <a:gradFill>
            <a:gsLst>
              <a:gs pos="7000">
                <a:srgbClr val="FFB77D"/>
              </a:gs>
              <a:gs pos="38500">
                <a:srgbClr val="FF8C43"/>
              </a:gs>
              <a:gs pos="70000">
                <a:srgbClr val="FF6108">
                  <a:alpha val="0"/>
                </a:srgbClr>
              </a:gs>
            </a:gsLst>
            <a:lin ang="5400000" scaled="1"/>
          </a:gradFill>
          <a:ln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903C284-B898-4F8F-80CC-380CA67D69F3}"/>
              </a:ext>
            </a:extLst>
          </p:cNvPr>
          <p:cNvSpPr txBox="1"/>
          <p:nvPr/>
        </p:nvSpPr>
        <p:spPr>
          <a:xfrm>
            <a:off x="2635107" y="1984735"/>
            <a:ext cx="6921786" cy="1156481"/>
          </a:xfrm>
          <a:prstGeom prst="rect">
            <a:avLst/>
          </a:prstGeom>
          <a:noFill/>
        </p:spPr>
        <p:txBody>
          <a:bodyPr wrap="none" lIns="72000" bIns="144000" anchor="ctr" anchorCtr="0">
            <a:noAutofit/>
          </a:bodyPr>
          <a:lstStyle/>
          <a:p>
            <a:pPr lvl="0" algn="ctr">
              <a:lnSpc>
                <a:spcPct val="125000"/>
              </a:lnSpc>
            </a:pPr>
            <a:r>
              <a:rPr lang="zh-CN" altLang="en-US" sz="6600" b="1" kern="100" dirty="0">
                <a:gradFill>
                  <a:gsLst>
                    <a:gs pos="0">
                      <a:srgbClr val="F9F9F9"/>
                    </a:gs>
                    <a:gs pos="78000">
                      <a:srgbClr val="F9F9F9"/>
                    </a:gs>
                    <a:gs pos="35000">
                      <a:schemeClr val="bg1">
                        <a:lumMod val="95000"/>
                      </a:schemeClr>
                    </a:gs>
                    <a:gs pos="100000">
                      <a:schemeClr val="bg1"/>
                    </a:gs>
                  </a:gsLst>
                  <a:lin ang="3000000" scaled="0"/>
                </a:gradFill>
                <a:effectLst>
                  <a:outerShdw blurRad="241300" dist="101600" dir="5400000" algn="t" rotWithShape="0">
                    <a:prstClr val="black">
                      <a:alpha val="33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终身质保服务计划</a:t>
            </a:r>
            <a:endParaRPr lang="zh-CN" altLang="en-US" sz="6600" dirty="0">
              <a:gradFill>
                <a:gsLst>
                  <a:gs pos="0">
                    <a:srgbClr val="F9F9F9"/>
                  </a:gs>
                  <a:gs pos="78000">
                    <a:srgbClr val="F9F9F9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3000000" scaled="0"/>
              </a:gradFill>
              <a:effectLst>
                <a:outerShdw blurRad="241300" dist="101600" dir="5400000" algn="t" rotWithShape="0">
                  <a:prstClr val="black">
                    <a:alpha val="33000"/>
                  </a:prstClr>
                </a:outerShdw>
              </a:effectLst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pic>
        <p:nvPicPr>
          <p:cNvPr id="23" name="图片 22" descr="卡车停在路边&#10;&#10;低可信度描述已自动生成">
            <a:extLst>
              <a:ext uri="{FF2B5EF4-FFF2-40B4-BE49-F238E27FC236}">
                <a16:creationId xmlns:a16="http://schemas.microsoft.com/office/drawing/2014/main" id="{A0798294-DE30-5487-DFA5-E697CBBC9D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77030" y="3540369"/>
            <a:ext cx="13245370" cy="2974144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705CECFE-81AD-F5BA-755C-A72AB702AFEE}"/>
              </a:ext>
            </a:extLst>
          </p:cNvPr>
          <p:cNvSpPr txBox="1"/>
          <p:nvPr/>
        </p:nvSpPr>
        <p:spPr>
          <a:xfrm>
            <a:off x="4892748" y="3110236"/>
            <a:ext cx="2494594" cy="455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每年为您节省</a:t>
            </a:r>
            <a:r>
              <a:rPr lang="en-US" altLang="zh-CN" sz="2000" b="1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7000+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元</a:t>
            </a:r>
            <a:endParaRPr lang="zh-CN" altLang="en-US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F05FB06-FE1B-C898-4E20-261AB56C22D7}"/>
              </a:ext>
            </a:extLst>
          </p:cNvPr>
          <p:cNvSpPr txBox="1"/>
          <p:nvPr/>
        </p:nvSpPr>
        <p:spPr>
          <a:xfrm>
            <a:off x="4783744" y="1533324"/>
            <a:ext cx="2723823" cy="4190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质保更全面，服务保终生</a:t>
            </a:r>
          </a:p>
        </p:txBody>
      </p:sp>
      <p:pic>
        <p:nvPicPr>
          <p:cNvPr id="55" name="图片 54" descr="图片包含 游戏机, 灯光&#10;&#10;描述已自动生成">
            <a:extLst>
              <a:ext uri="{FF2B5EF4-FFF2-40B4-BE49-F238E27FC236}">
                <a16:creationId xmlns:a16="http://schemas.microsoft.com/office/drawing/2014/main" id="{51F40354-0AFA-C412-6672-CC35F15A511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3125" y="-70338"/>
            <a:ext cx="9891746" cy="6858000"/>
          </a:xfrm>
          <a:custGeom>
            <a:avLst/>
            <a:gdLst>
              <a:gd name="connsiteX0" fmla="*/ 0 w 9891746"/>
              <a:gd name="connsiteY0" fmla="*/ 0 h 6858000"/>
              <a:gd name="connsiteX1" fmla="*/ 9891746 w 9891746"/>
              <a:gd name="connsiteY1" fmla="*/ 0 h 6858000"/>
              <a:gd name="connsiteX2" fmla="*/ 9891746 w 9891746"/>
              <a:gd name="connsiteY2" fmla="*/ 6858000 h 6858000"/>
              <a:gd name="connsiteX3" fmla="*/ 0 w 989174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91746" h="6858000">
                <a:moveTo>
                  <a:pt x="0" y="0"/>
                </a:moveTo>
                <a:lnTo>
                  <a:pt x="9891746" y="0"/>
                </a:lnTo>
                <a:lnTo>
                  <a:pt x="989174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9" name="图片 48" descr="图片包含 游戏机, 灯光&#10;&#10;描述已自动生成">
            <a:extLst>
              <a:ext uri="{FF2B5EF4-FFF2-40B4-BE49-F238E27FC236}">
                <a16:creationId xmlns:a16="http://schemas.microsoft.com/office/drawing/2014/main" id="{E5A9E068-E035-16CC-0277-FE6D1FF163D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72560" y="-653604"/>
            <a:ext cx="4950555" cy="51125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636785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E6C8C5F4-D52F-111D-A3DB-C293E5EC1274}"/>
              </a:ext>
            </a:extLst>
          </p:cNvPr>
          <p:cNvSpPr/>
          <p:nvPr/>
        </p:nvSpPr>
        <p:spPr>
          <a:xfrm>
            <a:off x="598985" y="848952"/>
            <a:ext cx="10972800" cy="2053400"/>
          </a:xfrm>
          <a:prstGeom prst="roundRect">
            <a:avLst>
              <a:gd name="adj" fmla="val 13409"/>
            </a:avLst>
          </a:prstGeom>
          <a:solidFill>
            <a:schemeClr val="bg1"/>
          </a:solidFill>
          <a:ln w="6350"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dirty="0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6616904F-A37D-DD11-5B6C-8931529A842F}"/>
              </a:ext>
            </a:extLst>
          </p:cNvPr>
          <p:cNvSpPr/>
          <p:nvPr/>
        </p:nvSpPr>
        <p:spPr>
          <a:xfrm>
            <a:off x="598984" y="2235180"/>
            <a:ext cx="5281880" cy="2880888"/>
          </a:xfrm>
          <a:prstGeom prst="roundRect">
            <a:avLst>
              <a:gd name="adj" fmla="val 8732"/>
            </a:avLst>
          </a:prstGeom>
          <a:gradFill>
            <a:gsLst>
              <a:gs pos="78000">
                <a:schemeClr val="accent3"/>
              </a:gs>
              <a:gs pos="0">
                <a:schemeClr val="accent4"/>
              </a:gs>
            </a:gsLst>
            <a:lin ang="5400000" scaled="1"/>
          </a:gradFill>
          <a:ln w="6350">
            <a:noFill/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E6610F4-2364-760E-34F3-06855C072224}"/>
              </a:ext>
            </a:extLst>
          </p:cNvPr>
          <p:cNvSpPr/>
          <p:nvPr/>
        </p:nvSpPr>
        <p:spPr>
          <a:xfrm>
            <a:off x="598984" y="2426535"/>
            <a:ext cx="10972800" cy="4012365"/>
          </a:xfrm>
          <a:custGeom>
            <a:avLst/>
            <a:gdLst>
              <a:gd name="connsiteX0" fmla="*/ 4895823 w 10972800"/>
              <a:gd name="connsiteY0" fmla="*/ 0 h 4011130"/>
              <a:gd name="connsiteX1" fmla="*/ 10826474 w 10972800"/>
              <a:gd name="connsiteY1" fmla="*/ 0 h 4011130"/>
              <a:gd name="connsiteX2" fmla="*/ 10972800 w 10972800"/>
              <a:gd name="connsiteY2" fmla="*/ 146326 h 4011130"/>
              <a:gd name="connsiteX3" fmla="*/ 10972800 w 10972800"/>
              <a:gd name="connsiteY3" fmla="*/ 3864804 h 4011130"/>
              <a:gd name="connsiteX4" fmla="*/ 10826474 w 10972800"/>
              <a:gd name="connsiteY4" fmla="*/ 4011130 h 4011130"/>
              <a:gd name="connsiteX5" fmla="*/ 146326 w 10972800"/>
              <a:gd name="connsiteY5" fmla="*/ 4011130 h 4011130"/>
              <a:gd name="connsiteX6" fmla="*/ 0 w 10972800"/>
              <a:gd name="connsiteY6" fmla="*/ 3864804 h 4011130"/>
              <a:gd name="connsiteX7" fmla="*/ 0 w 10972800"/>
              <a:gd name="connsiteY7" fmla="*/ 1140247 h 4011130"/>
              <a:gd name="connsiteX8" fmla="*/ 4120048 w 10972800"/>
              <a:gd name="connsiteY8" fmla="*/ 1140248 h 4011130"/>
              <a:gd name="connsiteX9" fmla="*/ 4895823 w 10972800"/>
              <a:gd name="connsiteY9" fmla="*/ 364473 h 4011130"/>
              <a:gd name="connsiteX0" fmla="*/ 5078703 w 10972800"/>
              <a:gd name="connsiteY0" fmla="*/ 0 h 4023322"/>
              <a:gd name="connsiteX1" fmla="*/ 10826474 w 10972800"/>
              <a:gd name="connsiteY1" fmla="*/ 12192 h 4023322"/>
              <a:gd name="connsiteX2" fmla="*/ 10972800 w 10972800"/>
              <a:gd name="connsiteY2" fmla="*/ 158518 h 4023322"/>
              <a:gd name="connsiteX3" fmla="*/ 10972800 w 10972800"/>
              <a:gd name="connsiteY3" fmla="*/ 3876996 h 4023322"/>
              <a:gd name="connsiteX4" fmla="*/ 10826474 w 10972800"/>
              <a:gd name="connsiteY4" fmla="*/ 4023322 h 4023322"/>
              <a:gd name="connsiteX5" fmla="*/ 146326 w 10972800"/>
              <a:gd name="connsiteY5" fmla="*/ 4023322 h 4023322"/>
              <a:gd name="connsiteX6" fmla="*/ 0 w 10972800"/>
              <a:gd name="connsiteY6" fmla="*/ 3876996 h 4023322"/>
              <a:gd name="connsiteX7" fmla="*/ 0 w 10972800"/>
              <a:gd name="connsiteY7" fmla="*/ 1152439 h 4023322"/>
              <a:gd name="connsiteX8" fmla="*/ 4120048 w 10972800"/>
              <a:gd name="connsiteY8" fmla="*/ 1152440 h 4023322"/>
              <a:gd name="connsiteX9" fmla="*/ 4895823 w 10972800"/>
              <a:gd name="connsiteY9" fmla="*/ 376665 h 4023322"/>
              <a:gd name="connsiteX10" fmla="*/ 5078703 w 10972800"/>
              <a:gd name="connsiteY10" fmla="*/ 0 h 4023322"/>
              <a:gd name="connsiteX0" fmla="*/ 5078703 w 10972800"/>
              <a:gd name="connsiteY0" fmla="*/ 0 h 4023322"/>
              <a:gd name="connsiteX1" fmla="*/ 10826474 w 10972800"/>
              <a:gd name="connsiteY1" fmla="*/ 12192 h 4023322"/>
              <a:gd name="connsiteX2" fmla="*/ 10972800 w 10972800"/>
              <a:gd name="connsiteY2" fmla="*/ 158518 h 4023322"/>
              <a:gd name="connsiteX3" fmla="*/ 10972800 w 10972800"/>
              <a:gd name="connsiteY3" fmla="*/ 3876996 h 4023322"/>
              <a:gd name="connsiteX4" fmla="*/ 10826474 w 10972800"/>
              <a:gd name="connsiteY4" fmla="*/ 4023322 h 4023322"/>
              <a:gd name="connsiteX5" fmla="*/ 146326 w 10972800"/>
              <a:gd name="connsiteY5" fmla="*/ 4023322 h 4023322"/>
              <a:gd name="connsiteX6" fmla="*/ 0 w 10972800"/>
              <a:gd name="connsiteY6" fmla="*/ 3876996 h 4023322"/>
              <a:gd name="connsiteX7" fmla="*/ 0 w 10972800"/>
              <a:gd name="connsiteY7" fmla="*/ 1152439 h 4023322"/>
              <a:gd name="connsiteX8" fmla="*/ 4120048 w 10972800"/>
              <a:gd name="connsiteY8" fmla="*/ 1152440 h 4023322"/>
              <a:gd name="connsiteX9" fmla="*/ 4895823 w 10972800"/>
              <a:gd name="connsiteY9" fmla="*/ 376665 h 4023322"/>
              <a:gd name="connsiteX10" fmla="*/ 5078703 w 10972800"/>
              <a:gd name="connsiteY10" fmla="*/ 0 h 4023322"/>
              <a:gd name="connsiteX0" fmla="*/ 5151855 w 10972800"/>
              <a:gd name="connsiteY0" fmla="*/ 0 h 4017226"/>
              <a:gd name="connsiteX1" fmla="*/ 10826474 w 10972800"/>
              <a:gd name="connsiteY1" fmla="*/ 6096 h 4017226"/>
              <a:gd name="connsiteX2" fmla="*/ 10972800 w 10972800"/>
              <a:gd name="connsiteY2" fmla="*/ 152422 h 4017226"/>
              <a:gd name="connsiteX3" fmla="*/ 10972800 w 10972800"/>
              <a:gd name="connsiteY3" fmla="*/ 3870900 h 4017226"/>
              <a:gd name="connsiteX4" fmla="*/ 10826474 w 10972800"/>
              <a:gd name="connsiteY4" fmla="*/ 4017226 h 4017226"/>
              <a:gd name="connsiteX5" fmla="*/ 146326 w 10972800"/>
              <a:gd name="connsiteY5" fmla="*/ 4017226 h 4017226"/>
              <a:gd name="connsiteX6" fmla="*/ 0 w 10972800"/>
              <a:gd name="connsiteY6" fmla="*/ 3870900 h 4017226"/>
              <a:gd name="connsiteX7" fmla="*/ 0 w 10972800"/>
              <a:gd name="connsiteY7" fmla="*/ 1146343 h 4017226"/>
              <a:gd name="connsiteX8" fmla="*/ 4120048 w 10972800"/>
              <a:gd name="connsiteY8" fmla="*/ 1146344 h 4017226"/>
              <a:gd name="connsiteX9" fmla="*/ 4895823 w 10972800"/>
              <a:gd name="connsiteY9" fmla="*/ 370569 h 4017226"/>
              <a:gd name="connsiteX10" fmla="*/ 5151855 w 10972800"/>
              <a:gd name="connsiteY10" fmla="*/ 0 h 4017226"/>
              <a:gd name="connsiteX0" fmla="*/ 5151855 w 10972800"/>
              <a:gd name="connsiteY0" fmla="*/ 0 h 4017226"/>
              <a:gd name="connsiteX1" fmla="*/ 10826474 w 10972800"/>
              <a:gd name="connsiteY1" fmla="*/ 6096 h 4017226"/>
              <a:gd name="connsiteX2" fmla="*/ 10972800 w 10972800"/>
              <a:gd name="connsiteY2" fmla="*/ 152422 h 4017226"/>
              <a:gd name="connsiteX3" fmla="*/ 10972800 w 10972800"/>
              <a:gd name="connsiteY3" fmla="*/ 3870900 h 4017226"/>
              <a:gd name="connsiteX4" fmla="*/ 10826474 w 10972800"/>
              <a:gd name="connsiteY4" fmla="*/ 4017226 h 4017226"/>
              <a:gd name="connsiteX5" fmla="*/ 146326 w 10972800"/>
              <a:gd name="connsiteY5" fmla="*/ 4017226 h 4017226"/>
              <a:gd name="connsiteX6" fmla="*/ 0 w 10972800"/>
              <a:gd name="connsiteY6" fmla="*/ 3870900 h 4017226"/>
              <a:gd name="connsiteX7" fmla="*/ 0 w 10972800"/>
              <a:gd name="connsiteY7" fmla="*/ 1146343 h 4017226"/>
              <a:gd name="connsiteX8" fmla="*/ 4120048 w 10972800"/>
              <a:gd name="connsiteY8" fmla="*/ 1146344 h 4017226"/>
              <a:gd name="connsiteX9" fmla="*/ 4895823 w 10972800"/>
              <a:gd name="connsiteY9" fmla="*/ 370569 h 4017226"/>
              <a:gd name="connsiteX10" fmla="*/ 5151855 w 10972800"/>
              <a:gd name="connsiteY10" fmla="*/ 0 h 4017226"/>
              <a:gd name="connsiteX0" fmla="*/ 5151855 w 10972800"/>
              <a:gd name="connsiteY0" fmla="*/ 0 h 4017226"/>
              <a:gd name="connsiteX1" fmla="*/ 10826474 w 10972800"/>
              <a:gd name="connsiteY1" fmla="*/ 6096 h 4017226"/>
              <a:gd name="connsiteX2" fmla="*/ 10972800 w 10972800"/>
              <a:gd name="connsiteY2" fmla="*/ 152422 h 4017226"/>
              <a:gd name="connsiteX3" fmla="*/ 10972800 w 10972800"/>
              <a:gd name="connsiteY3" fmla="*/ 3870900 h 4017226"/>
              <a:gd name="connsiteX4" fmla="*/ 10826474 w 10972800"/>
              <a:gd name="connsiteY4" fmla="*/ 4017226 h 4017226"/>
              <a:gd name="connsiteX5" fmla="*/ 146326 w 10972800"/>
              <a:gd name="connsiteY5" fmla="*/ 4017226 h 4017226"/>
              <a:gd name="connsiteX6" fmla="*/ 0 w 10972800"/>
              <a:gd name="connsiteY6" fmla="*/ 3870900 h 4017226"/>
              <a:gd name="connsiteX7" fmla="*/ 0 w 10972800"/>
              <a:gd name="connsiteY7" fmla="*/ 1146343 h 4017226"/>
              <a:gd name="connsiteX8" fmla="*/ 4120048 w 10972800"/>
              <a:gd name="connsiteY8" fmla="*/ 1146344 h 4017226"/>
              <a:gd name="connsiteX9" fmla="*/ 4895823 w 10972800"/>
              <a:gd name="connsiteY9" fmla="*/ 370569 h 4017226"/>
              <a:gd name="connsiteX10" fmla="*/ 5151855 w 10972800"/>
              <a:gd name="connsiteY10" fmla="*/ 0 h 4017226"/>
              <a:gd name="connsiteX0" fmla="*/ 5151855 w 10972800"/>
              <a:gd name="connsiteY0" fmla="*/ 0 h 4017226"/>
              <a:gd name="connsiteX1" fmla="*/ 10826474 w 10972800"/>
              <a:gd name="connsiteY1" fmla="*/ 6096 h 4017226"/>
              <a:gd name="connsiteX2" fmla="*/ 10972800 w 10972800"/>
              <a:gd name="connsiteY2" fmla="*/ 152422 h 4017226"/>
              <a:gd name="connsiteX3" fmla="*/ 10972800 w 10972800"/>
              <a:gd name="connsiteY3" fmla="*/ 3870900 h 4017226"/>
              <a:gd name="connsiteX4" fmla="*/ 10826474 w 10972800"/>
              <a:gd name="connsiteY4" fmla="*/ 4017226 h 4017226"/>
              <a:gd name="connsiteX5" fmla="*/ 146326 w 10972800"/>
              <a:gd name="connsiteY5" fmla="*/ 4017226 h 4017226"/>
              <a:gd name="connsiteX6" fmla="*/ 0 w 10972800"/>
              <a:gd name="connsiteY6" fmla="*/ 3870900 h 4017226"/>
              <a:gd name="connsiteX7" fmla="*/ 0 w 10972800"/>
              <a:gd name="connsiteY7" fmla="*/ 1146343 h 4017226"/>
              <a:gd name="connsiteX8" fmla="*/ 4120048 w 10972800"/>
              <a:gd name="connsiteY8" fmla="*/ 1146344 h 4017226"/>
              <a:gd name="connsiteX9" fmla="*/ 4975071 w 10972800"/>
              <a:gd name="connsiteY9" fmla="*/ 358377 h 4017226"/>
              <a:gd name="connsiteX10" fmla="*/ 5151855 w 10972800"/>
              <a:gd name="connsiteY10" fmla="*/ 0 h 4017226"/>
              <a:gd name="connsiteX0" fmla="*/ 5151855 w 10972800"/>
              <a:gd name="connsiteY0" fmla="*/ 0 h 4017226"/>
              <a:gd name="connsiteX1" fmla="*/ 10826474 w 10972800"/>
              <a:gd name="connsiteY1" fmla="*/ 6096 h 4017226"/>
              <a:gd name="connsiteX2" fmla="*/ 10972800 w 10972800"/>
              <a:gd name="connsiteY2" fmla="*/ 152422 h 4017226"/>
              <a:gd name="connsiteX3" fmla="*/ 10972800 w 10972800"/>
              <a:gd name="connsiteY3" fmla="*/ 3870900 h 4017226"/>
              <a:gd name="connsiteX4" fmla="*/ 10826474 w 10972800"/>
              <a:gd name="connsiteY4" fmla="*/ 4017226 h 4017226"/>
              <a:gd name="connsiteX5" fmla="*/ 146326 w 10972800"/>
              <a:gd name="connsiteY5" fmla="*/ 4017226 h 4017226"/>
              <a:gd name="connsiteX6" fmla="*/ 0 w 10972800"/>
              <a:gd name="connsiteY6" fmla="*/ 3870900 h 4017226"/>
              <a:gd name="connsiteX7" fmla="*/ 0 w 10972800"/>
              <a:gd name="connsiteY7" fmla="*/ 1146343 h 4017226"/>
              <a:gd name="connsiteX8" fmla="*/ 4120048 w 10972800"/>
              <a:gd name="connsiteY8" fmla="*/ 1146344 h 4017226"/>
              <a:gd name="connsiteX9" fmla="*/ 4975071 w 10972800"/>
              <a:gd name="connsiteY9" fmla="*/ 358377 h 4017226"/>
              <a:gd name="connsiteX10" fmla="*/ 5151855 w 10972800"/>
              <a:gd name="connsiteY10" fmla="*/ 0 h 4017226"/>
              <a:gd name="connsiteX0" fmla="*/ 5151855 w 10972800"/>
              <a:gd name="connsiteY0" fmla="*/ 0 h 4017226"/>
              <a:gd name="connsiteX1" fmla="*/ 10826474 w 10972800"/>
              <a:gd name="connsiteY1" fmla="*/ 6096 h 4017226"/>
              <a:gd name="connsiteX2" fmla="*/ 10972800 w 10972800"/>
              <a:gd name="connsiteY2" fmla="*/ 152422 h 4017226"/>
              <a:gd name="connsiteX3" fmla="*/ 10972800 w 10972800"/>
              <a:gd name="connsiteY3" fmla="*/ 3870900 h 4017226"/>
              <a:gd name="connsiteX4" fmla="*/ 10826474 w 10972800"/>
              <a:gd name="connsiteY4" fmla="*/ 4017226 h 4017226"/>
              <a:gd name="connsiteX5" fmla="*/ 146326 w 10972800"/>
              <a:gd name="connsiteY5" fmla="*/ 4017226 h 4017226"/>
              <a:gd name="connsiteX6" fmla="*/ 0 w 10972800"/>
              <a:gd name="connsiteY6" fmla="*/ 3870900 h 4017226"/>
              <a:gd name="connsiteX7" fmla="*/ 0 w 10972800"/>
              <a:gd name="connsiteY7" fmla="*/ 1146343 h 4017226"/>
              <a:gd name="connsiteX8" fmla="*/ 4120048 w 10972800"/>
              <a:gd name="connsiteY8" fmla="*/ 1146344 h 4017226"/>
              <a:gd name="connsiteX9" fmla="*/ 4975071 w 10972800"/>
              <a:gd name="connsiteY9" fmla="*/ 358377 h 4017226"/>
              <a:gd name="connsiteX10" fmla="*/ 5151855 w 10972800"/>
              <a:gd name="connsiteY10" fmla="*/ 0 h 4017226"/>
              <a:gd name="connsiteX0" fmla="*/ 5225007 w 10972800"/>
              <a:gd name="connsiteY0" fmla="*/ 0 h 4017226"/>
              <a:gd name="connsiteX1" fmla="*/ 10826474 w 10972800"/>
              <a:gd name="connsiteY1" fmla="*/ 6096 h 4017226"/>
              <a:gd name="connsiteX2" fmla="*/ 10972800 w 10972800"/>
              <a:gd name="connsiteY2" fmla="*/ 152422 h 4017226"/>
              <a:gd name="connsiteX3" fmla="*/ 10972800 w 10972800"/>
              <a:gd name="connsiteY3" fmla="*/ 3870900 h 4017226"/>
              <a:gd name="connsiteX4" fmla="*/ 10826474 w 10972800"/>
              <a:gd name="connsiteY4" fmla="*/ 4017226 h 4017226"/>
              <a:gd name="connsiteX5" fmla="*/ 146326 w 10972800"/>
              <a:gd name="connsiteY5" fmla="*/ 4017226 h 4017226"/>
              <a:gd name="connsiteX6" fmla="*/ 0 w 10972800"/>
              <a:gd name="connsiteY6" fmla="*/ 3870900 h 4017226"/>
              <a:gd name="connsiteX7" fmla="*/ 0 w 10972800"/>
              <a:gd name="connsiteY7" fmla="*/ 1146343 h 4017226"/>
              <a:gd name="connsiteX8" fmla="*/ 4120048 w 10972800"/>
              <a:gd name="connsiteY8" fmla="*/ 1146344 h 4017226"/>
              <a:gd name="connsiteX9" fmla="*/ 4975071 w 10972800"/>
              <a:gd name="connsiteY9" fmla="*/ 358377 h 4017226"/>
              <a:gd name="connsiteX10" fmla="*/ 5225007 w 10972800"/>
              <a:gd name="connsiteY10" fmla="*/ 0 h 4017226"/>
              <a:gd name="connsiteX0" fmla="*/ 5225007 w 10972800"/>
              <a:gd name="connsiteY0" fmla="*/ 0 h 4017226"/>
              <a:gd name="connsiteX1" fmla="*/ 10826474 w 10972800"/>
              <a:gd name="connsiteY1" fmla="*/ 6096 h 4017226"/>
              <a:gd name="connsiteX2" fmla="*/ 10972800 w 10972800"/>
              <a:gd name="connsiteY2" fmla="*/ 152422 h 4017226"/>
              <a:gd name="connsiteX3" fmla="*/ 10972800 w 10972800"/>
              <a:gd name="connsiteY3" fmla="*/ 3870900 h 4017226"/>
              <a:gd name="connsiteX4" fmla="*/ 10826474 w 10972800"/>
              <a:gd name="connsiteY4" fmla="*/ 4017226 h 4017226"/>
              <a:gd name="connsiteX5" fmla="*/ 146326 w 10972800"/>
              <a:gd name="connsiteY5" fmla="*/ 4017226 h 4017226"/>
              <a:gd name="connsiteX6" fmla="*/ 0 w 10972800"/>
              <a:gd name="connsiteY6" fmla="*/ 3870900 h 4017226"/>
              <a:gd name="connsiteX7" fmla="*/ 0 w 10972800"/>
              <a:gd name="connsiteY7" fmla="*/ 1146343 h 4017226"/>
              <a:gd name="connsiteX8" fmla="*/ 4120048 w 10972800"/>
              <a:gd name="connsiteY8" fmla="*/ 1146344 h 4017226"/>
              <a:gd name="connsiteX9" fmla="*/ 4993359 w 10972800"/>
              <a:gd name="connsiteY9" fmla="*/ 358377 h 4017226"/>
              <a:gd name="connsiteX10" fmla="*/ 5225007 w 10972800"/>
              <a:gd name="connsiteY10" fmla="*/ 0 h 4017226"/>
              <a:gd name="connsiteX0" fmla="*/ 5225007 w 10972800"/>
              <a:gd name="connsiteY0" fmla="*/ 0 h 4017226"/>
              <a:gd name="connsiteX1" fmla="*/ 10826474 w 10972800"/>
              <a:gd name="connsiteY1" fmla="*/ 6096 h 4017226"/>
              <a:gd name="connsiteX2" fmla="*/ 10972800 w 10972800"/>
              <a:gd name="connsiteY2" fmla="*/ 152422 h 4017226"/>
              <a:gd name="connsiteX3" fmla="*/ 10972800 w 10972800"/>
              <a:gd name="connsiteY3" fmla="*/ 3870900 h 4017226"/>
              <a:gd name="connsiteX4" fmla="*/ 10826474 w 10972800"/>
              <a:gd name="connsiteY4" fmla="*/ 4017226 h 4017226"/>
              <a:gd name="connsiteX5" fmla="*/ 146326 w 10972800"/>
              <a:gd name="connsiteY5" fmla="*/ 4017226 h 4017226"/>
              <a:gd name="connsiteX6" fmla="*/ 0 w 10972800"/>
              <a:gd name="connsiteY6" fmla="*/ 3870900 h 4017226"/>
              <a:gd name="connsiteX7" fmla="*/ 0 w 10972800"/>
              <a:gd name="connsiteY7" fmla="*/ 1146343 h 4017226"/>
              <a:gd name="connsiteX8" fmla="*/ 4120048 w 10972800"/>
              <a:gd name="connsiteY8" fmla="*/ 1146344 h 4017226"/>
              <a:gd name="connsiteX9" fmla="*/ 4993359 w 10972800"/>
              <a:gd name="connsiteY9" fmla="*/ 358377 h 4017226"/>
              <a:gd name="connsiteX10" fmla="*/ 5225007 w 10972800"/>
              <a:gd name="connsiteY10" fmla="*/ 0 h 4017226"/>
              <a:gd name="connsiteX0" fmla="*/ 5243295 w 10972800"/>
              <a:gd name="connsiteY0" fmla="*/ 0 h 4017226"/>
              <a:gd name="connsiteX1" fmla="*/ 10826474 w 10972800"/>
              <a:gd name="connsiteY1" fmla="*/ 6096 h 4017226"/>
              <a:gd name="connsiteX2" fmla="*/ 10972800 w 10972800"/>
              <a:gd name="connsiteY2" fmla="*/ 152422 h 4017226"/>
              <a:gd name="connsiteX3" fmla="*/ 10972800 w 10972800"/>
              <a:gd name="connsiteY3" fmla="*/ 3870900 h 4017226"/>
              <a:gd name="connsiteX4" fmla="*/ 10826474 w 10972800"/>
              <a:gd name="connsiteY4" fmla="*/ 4017226 h 4017226"/>
              <a:gd name="connsiteX5" fmla="*/ 146326 w 10972800"/>
              <a:gd name="connsiteY5" fmla="*/ 4017226 h 4017226"/>
              <a:gd name="connsiteX6" fmla="*/ 0 w 10972800"/>
              <a:gd name="connsiteY6" fmla="*/ 3870900 h 4017226"/>
              <a:gd name="connsiteX7" fmla="*/ 0 w 10972800"/>
              <a:gd name="connsiteY7" fmla="*/ 1146343 h 4017226"/>
              <a:gd name="connsiteX8" fmla="*/ 4120048 w 10972800"/>
              <a:gd name="connsiteY8" fmla="*/ 1146344 h 4017226"/>
              <a:gd name="connsiteX9" fmla="*/ 4993359 w 10972800"/>
              <a:gd name="connsiteY9" fmla="*/ 358377 h 4017226"/>
              <a:gd name="connsiteX10" fmla="*/ 5243295 w 10972800"/>
              <a:gd name="connsiteY10" fmla="*/ 0 h 4017226"/>
              <a:gd name="connsiteX0" fmla="*/ 5243295 w 10972800"/>
              <a:gd name="connsiteY0" fmla="*/ 0 h 4017226"/>
              <a:gd name="connsiteX1" fmla="*/ 10826474 w 10972800"/>
              <a:gd name="connsiteY1" fmla="*/ 6096 h 4017226"/>
              <a:gd name="connsiteX2" fmla="*/ 10972800 w 10972800"/>
              <a:gd name="connsiteY2" fmla="*/ 152422 h 4017226"/>
              <a:gd name="connsiteX3" fmla="*/ 10972800 w 10972800"/>
              <a:gd name="connsiteY3" fmla="*/ 3870900 h 4017226"/>
              <a:gd name="connsiteX4" fmla="*/ 10826474 w 10972800"/>
              <a:gd name="connsiteY4" fmla="*/ 4017226 h 4017226"/>
              <a:gd name="connsiteX5" fmla="*/ 146326 w 10972800"/>
              <a:gd name="connsiteY5" fmla="*/ 4017226 h 4017226"/>
              <a:gd name="connsiteX6" fmla="*/ 0 w 10972800"/>
              <a:gd name="connsiteY6" fmla="*/ 3870900 h 4017226"/>
              <a:gd name="connsiteX7" fmla="*/ 0 w 10972800"/>
              <a:gd name="connsiteY7" fmla="*/ 1146343 h 4017226"/>
              <a:gd name="connsiteX8" fmla="*/ 4120048 w 10972800"/>
              <a:gd name="connsiteY8" fmla="*/ 1146344 h 4017226"/>
              <a:gd name="connsiteX9" fmla="*/ 4993359 w 10972800"/>
              <a:gd name="connsiteY9" fmla="*/ 358377 h 4017226"/>
              <a:gd name="connsiteX10" fmla="*/ 5243295 w 10972800"/>
              <a:gd name="connsiteY10" fmla="*/ 0 h 4017226"/>
              <a:gd name="connsiteX0" fmla="*/ 5243295 w 10972800"/>
              <a:gd name="connsiteY0" fmla="*/ 0 h 4017226"/>
              <a:gd name="connsiteX1" fmla="*/ 10826474 w 10972800"/>
              <a:gd name="connsiteY1" fmla="*/ 6096 h 4017226"/>
              <a:gd name="connsiteX2" fmla="*/ 10972800 w 10972800"/>
              <a:gd name="connsiteY2" fmla="*/ 152422 h 4017226"/>
              <a:gd name="connsiteX3" fmla="*/ 10972800 w 10972800"/>
              <a:gd name="connsiteY3" fmla="*/ 3870900 h 4017226"/>
              <a:gd name="connsiteX4" fmla="*/ 10826474 w 10972800"/>
              <a:gd name="connsiteY4" fmla="*/ 4017226 h 4017226"/>
              <a:gd name="connsiteX5" fmla="*/ 146326 w 10972800"/>
              <a:gd name="connsiteY5" fmla="*/ 4017226 h 4017226"/>
              <a:gd name="connsiteX6" fmla="*/ 0 w 10972800"/>
              <a:gd name="connsiteY6" fmla="*/ 3870900 h 4017226"/>
              <a:gd name="connsiteX7" fmla="*/ 0 w 10972800"/>
              <a:gd name="connsiteY7" fmla="*/ 1146343 h 4017226"/>
              <a:gd name="connsiteX8" fmla="*/ 4120048 w 10972800"/>
              <a:gd name="connsiteY8" fmla="*/ 1146344 h 4017226"/>
              <a:gd name="connsiteX9" fmla="*/ 4993359 w 10972800"/>
              <a:gd name="connsiteY9" fmla="*/ 358377 h 4017226"/>
              <a:gd name="connsiteX10" fmla="*/ 5243295 w 10972800"/>
              <a:gd name="connsiteY10" fmla="*/ 0 h 4017226"/>
              <a:gd name="connsiteX0" fmla="*/ 5243295 w 10972800"/>
              <a:gd name="connsiteY0" fmla="*/ 0 h 4017226"/>
              <a:gd name="connsiteX1" fmla="*/ 10826474 w 10972800"/>
              <a:gd name="connsiteY1" fmla="*/ 6096 h 4017226"/>
              <a:gd name="connsiteX2" fmla="*/ 10972800 w 10972800"/>
              <a:gd name="connsiteY2" fmla="*/ 152422 h 4017226"/>
              <a:gd name="connsiteX3" fmla="*/ 10972800 w 10972800"/>
              <a:gd name="connsiteY3" fmla="*/ 3870900 h 4017226"/>
              <a:gd name="connsiteX4" fmla="*/ 10826474 w 10972800"/>
              <a:gd name="connsiteY4" fmla="*/ 4017226 h 4017226"/>
              <a:gd name="connsiteX5" fmla="*/ 146326 w 10972800"/>
              <a:gd name="connsiteY5" fmla="*/ 4017226 h 4017226"/>
              <a:gd name="connsiteX6" fmla="*/ 0 w 10972800"/>
              <a:gd name="connsiteY6" fmla="*/ 3870900 h 4017226"/>
              <a:gd name="connsiteX7" fmla="*/ 0 w 10972800"/>
              <a:gd name="connsiteY7" fmla="*/ 1146343 h 4017226"/>
              <a:gd name="connsiteX8" fmla="*/ 4120048 w 10972800"/>
              <a:gd name="connsiteY8" fmla="*/ 1146344 h 4017226"/>
              <a:gd name="connsiteX9" fmla="*/ 4993359 w 10972800"/>
              <a:gd name="connsiteY9" fmla="*/ 358377 h 4017226"/>
              <a:gd name="connsiteX10" fmla="*/ 5243295 w 10972800"/>
              <a:gd name="connsiteY10" fmla="*/ 0 h 4017226"/>
              <a:gd name="connsiteX0" fmla="*/ 5243295 w 10972800"/>
              <a:gd name="connsiteY0" fmla="*/ 0 h 4017226"/>
              <a:gd name="connsiteX1" fmla="*/ 10826474 w 10972800"/>
              <a:gd name="connsiteY1" fmla="*/ 6096 h 4017226"/>
              <a:gd name="connsiteX2" fmla="*/ 10972800 w 10972800"/>
              <a:gd name="connsiteY2" fmla="*/ 152422 h 4017226"/>
              <a:gd name="connsiteX3" fmla="*/ 10972800 w 10972800"/>
              <a:gd name="connsiteY3" fmla="*/ 3870900 h 4017226"/>
              <a:gd name="connsiteX4" fmla="*/ 10826474 w 10972800"/>
              <a:gd name="connsiteY4" fmla="*/ 4017226 h 4017226"/>
              <a:gd name="connsiteX5" fmla="*/ 146326 w 10972800"/>
              <a:gd name="connsiteY5" fmla="*/ 4017226 h 4017226"/>
              <a:gd name="connsiteX6" fmla="*/ 0 w 10972800"/>
              <a:gd name="connsiteY6" fmla="*/ 3870900 h 4017226"/>
              <a:gd name="connsiteX7" fmla="*/ 0 w 10972800"/>
              <a:gd name="connsiteY7" fmla="*/ 1146343 h 4017226"/>
              <a:gd name="connsiteX8" fmla="*/ 4120048 w 10972800"/>
              <a:gd name="connsiteY8" fmla="*/ 1146344 h 4017226"/>
              <a:gd name="connsiteX9" fmla="*/ 4993359 w 10972800"/>
              <a:gd name="connsiteY9" fmla="*/ 358377 h 4017226"/>
              <a:gd name="connsiteX10" fmla="*/ 5243295 w 10972800"/>
              <a:gd name="connsiteY10" fmla="*/ 0 h 4017226"/>
              <a:gd name="connsiteX0" fmla="*/ 5304255 w 10972800"/>
              <a:gd name="connsiteY0" fmla="*/ 4064 h 4011130"/>
              <a:gd name="connsiteX1" fmla="*/ 10826474 w 10972800"/>
              <a:gd name="connsiteY1" fmla="*/ 0 h 4011130"/>
              <a:gd name="connsiteX2" fmla="*/ 10972800 w 10972800"/>
              <a:gd name="connsiteY2" fmla="*/ 146326 h 4011130"/>
              <a:gd name="connsiteX3" fmla="*/ 10972800 w 10972800"/>
              <a:gd name="connsiteY3" fmla="*/ 3864804 h 4011130"/>
              <a:gd name="connsiteX4" fmla="*/ 10826474 w 10972800"/>
              <a:gd name="connsiteY4" fmla="*/ 4011130 h 4011130"/>
              <a:gd name="connsiteX5" fmla="*/ 146326 w 10972800"/>
              <a:gd name="connsiteY5" fmla="*/ 4011130 h 4011130"/>
              <a:gd name="connsiteX6" fmla="*/ 0 w 10972800"/>
              <a:gd name="connsiteY6" fmla="*/ 3864804 h 4011130"/>
              <a:gd name="connsiteX7" fmla="*/ 0 w 10972800"/>
              <a:gd name="connsiteY7" fmla="*/ 1140247 h 4011130"/>
              <a:gd name="connsiteX8" fmla="*/ 4120048 w 10972800"/>
              <a:gd name="connsiteY8" fmla="*/ 1140248 h 4011130"/>
              <a:gd name="connsiteX9" fmla="*/ 4993359 w 10972800"/>
              <a:gd name="connsiteY9" fmla="*/ 352281 h 4011130"/>
              <a:gd name="connsiteX10" fmla="*/ 5304255 w 10972800"/>
              <a:gd name="connsiteY10" fmla="*/ 4064 h 4011130"/>
              <a:gd name="connsiteX0" fmla="*/ 5304255 w 10972800"/>
              <a:gd name="connsiteY0" fmla="*/ 4064 h 4011130"/>
              <a:gd name="connsiteX1" fmla="*/ 10826474 w 10972800"/>
              <a:gd name="connsiteY1" fmla="*/ 0 h 4011130"/>
              <a:gd name="connsiteX2" fmla="*/ 10972800 w 10972800"/>
              <a:gd name="connsiteY2" fmla="*/ 146326 h 4011130"/>
              <a:gd name="connsiteX3" fmla="*/ 10972800 w 10972800"/>
              <a:gd name="connsiteY3" fmla="*/ 3864804 h 4011130"/>
              <a:gd name="connsiteX4" fmla="*/ 10826474 w 10972800"/>
              <a:gd name="connsiteY4" fmla="*/ 4011130 h 4011130"/>
              <a:gd name="connsiteX5" fmla="*/ 146326 w 10972800"/>
              <a:gd name="connsiteY5" fmla="*/ 4011130 h 4011130"/>
              <a:gd name="connsiteX6" fmla="*/ 0 w 10972800"/>
              <a:gd name="connsiteY6" fmla="*/ 3864804 h 4011130"/>
              <a:gd name="connsiteX7" fmla="*/ 0 w 10972800"/>
              <a:gd name="connsiteY7" fmla="*/ 1140247 h 4011130"/>
              <a:gd name="connsiteX8" fmla="*/ 4120048 w 10972800"/>
              <a:gd name="connsiteY8" fmla="*/ 1140248 h 4011130"/>
              <a:gd name="connsiteX9" fmla="*/ 4993359 w 10972800"/>
              <a:gd name="connsiteY9" fmla="*/ 352281 h 4011130"/>
              <a:gd name="connsiteX10" fmla="*/ 5304255 w 10972800"/>
              <a:gd name="connsiteY10" fmla="*/ 4064 h 4011130"/>
              <a:gd name="connsiteX0" fmla="*/ 5304255 w 10972800"/>
              <a:gd name="connsiteY0" fmla="*/ 5299 h 4012365"/>
              <a:gd name="connsiteX1" fmla="*/ 10826474 w 10972800"/>
              <a:gd name="connsiteY1" fmla="*/ 1235 h 4012365"/>
              <a:gd name="connsiteX2" fmla="*/ 10972800 w 10972800"/>
              <a:gd name="connsiteY2" fmla="*/ 147561 h 4012365"/>
              <a:gd name="connsiteX3" fmla="*/ 10972800 w 10972800"/>
              <a:gd name="connsiteY3" fmla="*/ 3866039 h 4012365"/>
              <a:gd name="connsiteX4" fmla="*/ 10826474 w 10972800"/>
              <a:gd name="connsiteY4" fmla="*/ 4012365 h 4012365"/>
              <a:gd name="connsiteX5" fmla="*/ 146326 w 10972800"/>
              <a:gd name="connsiteY5" fmla="*/ 4012365 h 4012365"/>
              <a:gd name="connsiteX6" fmla="*/ 0 w 10972800"/>
              <a:gd name="connsiteY6" fmla="*/ 3866039 h 4012365"/>
              <a:gd name="connsiteX7" fmla="*/ 0 w 10972800"/>
              <a:gd name="connsiteY7" fmla="*/ 1141482 h 4012365"/>
              <a:gd name="connsiteX8" fmla="*/ 4120048 w 10972800"/>
              <a:gd name="connsiteY8" fmla="*/ 1141483 h 4012365"/>
              <a:gd name="connsiteX9" fmla="*/ 4993359 w 10972800"/>
              <a:gd name="connsiteY9" fmla="*/ 353516 h 4012365"/>
              <a:gd name="connsiteX10" fmla="*/ 5304255 w 10972800"/>
              <a:gd name="connsiteY10" fmla="*/ 5299 h 4012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972800" h="4012365">
                <a:moveTo>
                  <a:pt x="5304255" y="5299"/>
                </a:moveTo>
                <a:lnTo>
                  <a:pt x="10826474" y="1235"/>
                </a:lnTo>
                <a:cubicBezTo>
                  <a:pt x="10907288" y="1235"/>
                  <a:pt x="10972800" y="66747"/>
                  <a:pt x="10972800" y="147561"/>
                </a:cubicBezTo>
                <a:lnTo>
                  <a:pt x="10972800" y="3866039"/>
                </a:lnTo>
                <a:cubicBezTo>
                  <a:pt x="10972800" y="3946853"/>
                  <a:pt x="10907288" y="4012365"/>
                  <a:pt x="10826474" y="4012365"/>
                </a:cubicBezTo>
                <a:lnTo>
                  <a:pt x="146326" y="4012365"/>
                </a:lnTo>
                <a:cubicBezTo>
                  <a:pt x="65512" y="4012365"/>
                  <a:pt x="0" y="3946853"/>
                  <a:pt x="0" y="3866039"/>
                </a:cubicBezTo>
                <a:lnTo>
                  <a:pt x="0" y="1141482"/>
                </a:lnTo>
                <a:lnTo>
                  <a:pt x="4120048" y="1141483"/>
                </a:lnTo>
                <a:cubicBezTo>
                  <a:pt x="4548497" y="1141483"/>
                  <a:pt x="4550383" y="955701"/>
                  <a:pt x="4993359" y="353516"/>
                </a:cubicBezTo>
                <a:cubicBezTo>
                  <a:pt x="5148807" y="129409"/>
                  <a:pt x="5292063" y="-31706"/>
                  <a:pt x="5304255" y="529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FFB77D"/>
              </a:gs>
              <a:gs pos="56000">
                <a:schemeClr val="accent1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6350"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28F3C96-8976-1B0C-6360-DF2D78D4376D}"/>
              </a:ext>
            </a:extLst>
          </p:cNvPr>
          <p:cNvSpPr txBox="1"/>
          <p:nvPr/>
        </p:nvSpPr>
        <p:spPr>
          <a:xfrm>
            <a:off x="509856" y="137368"/>
            <a:ext cx="2646878" cy="6731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dist">
              <a:lnSpc>
                <a:spcPct val="125000"/>
              </a:lnSpc>
            </a:pPr>
            <a:r>
              <a:rPr lang="zh-CN" altLang="en-US" sz="3200" b="1" kern="1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承诺服务优势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DBD63195-5CFA-4D00-823C-A74B8AB44CF4}"/>
              </a:ext>
            </a:extLst>
          </p:cNvPr>
          <p:cNvSpPr txBox="1"/>
          <p:nvPr/>
        </p:nvSpPr>
        <p:spPr>
          <a:xfrm>
            <a:off x="998487" y="2439186"/>
            <a:ext cx="3801041" cy="9634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4800" dirty="0">
                <a:solidFill>
                  <a:schemeClr val="bg2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X6000</a:t>
            </a:r>
            <a:r>
              <a:rPr lang="zh-CN" altLang="en-US" sz="4000" dirty="0">
                <a:solidFill>
                  <a:schemeClr val="bg2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牵引车</a:t>
            </a:r>
            <a:endParaRPr lang="zh-CN" altLang="en-US" sz="2800" dirty="0">
              <a:solidFill>
                <a:schemeClr val="bg2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7B042F-4763-FB75-64E8-038BF4D75F2B}"/>
              </a:ext>
            </a:extLst>
          </p:cNvPr>
          <p:cNvSpPr txBox="1"/>
          <p:nvPr/>
        </p:nvSpPr>
        <p:spPr>
          <a:xfrm>
            <a:off x="985567" y="1344404"/>
            <a:ext cx="2646878" cy="527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dist">
              <a:lnSpc>
                <a:spcPct val="125000"/>
              </a:lnSpc>
            </a:pP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承诺行业最优服务</a:t>
            </a:r>
            <a:endParaRPr lang="zh-CN" altLang="en-US" sz="240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05A35564-F178-4591-90AB-3D38F519236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7033" y="2692362"/>
            <a:ext cx="4242234" cy="3824025"/>
          </a:xfrm>
          <a:prstGeom prst="rect">
            <a:avLst/>
          </a:prstGeom>
        </p:spPr>
      </p:pic>
      <p:sp>
        <p:nvSpPr>
          <p:cNvPr id="76" name="car-repair_112447">
            <a:extLst>
              <a:ext uri="{FF2B5EF4-FFF2-40B4-BE49-F238E27FC236}">
                <a16:creationId xmlns:a16="http://schemas.microsoft.com/office/drawing/2014/main" id="{07848AAF-8CB9-661B-214B-B3D4493FCA8D}"/>
              </a:ext>
            </a:extLst>
          </p:cNvPr>
          <p:cNvSpPr/>
          <p:nvPr/>
        </p:nvSpPr>
        <p:spPr>
          <a:xfrm>
            <a:off x="6194875" y="2746419"/>
            <a:ext cx="593316" cy="591315"/>
          </a:xfrm>
          <a:custGeom>
            <a:avLst/>
            <a:gdLst>
              <a:gd name="connsiteX0" fmla="*/ 302960 w 607004"/>
              <a:gd name="connsiteY0" fmla="*/ 554589 h 604957"/>
              <a:gd name="connsiteX1" fmla="*/ 128242 w 607004"/>
              <a:gd name="connsiteY1" fmla="*/ 584864 h 604957"/>
              <a:gd name="connsiteX2" fmla="*/ 477679 w 607004"/>
              <a:gd name="connsiteY2" fmla="*/ 584864 h 604957"/>
              <a:gd name="connsiteX3" fmla="*/ 302960 w 607004"/>
              <a:gd name="connsiteY3" fmla="*/ 453763 h 604957"/>
              <a:gd name="connsiteX4" fmla="*/ 118134 w 607004"/>
              <a:gd name="connsiteY4" fmla="*/ 494039 h 604957"/>
              <a:gd name="connsiteX5" fmla="*/ 302960 w 607004"/>
              <a:gd name="connsiteY5" fmla="*/ 534406 h 604957"/>
              <a:gd name="connsiteX6" fmla="*/ 487787 w 607004"/>
              <a:gd name="connsiteY6" fmla="*/ 494039 h 604957"/>
              <a:gd name="connsiteX7" fmla="*/ 94940 w 607004"/>
              <a:gd name="connsiteY7" fmla="*/ 383122 h 604957"/>
              <a:gd name="connsiteX8" fmla="*/ 302960 w 607004"/>
              <a:gd name="connsiteY8" fmla="*/ 433580 h 604957"/>
              <a:gd name="connsiteX9" fmla="*/ 511071 w 607004"/>
              <a:gd name="connsiteY9" fmla="*/ 383122 h 604957"/>
              <a:gd name="connsiteX10" fmla="*/ 20215 w 607004"/>
              <a:gd name="connsiteY10" fmla="*/ 342845 h 604957"/>
              <a:gd name="connsiteX11" fmla="*/ 20215 w 607004"/>
              <a:gd name="connsiteY11" fmla="*/ 362938 h 604957"/>
              <a:gd name="connsiteX12" fmla="*/ 585796 w 607004"/>
              <a:gd name="connsiteY12" fmla="*/ 362938 h 604957"/>
              <a:gd name="connsiteX13" fmla="*/ 585796 w 607004"/>
              <a:gd name="connsiteY13" fmla="*/ 342845 h 604957"/>
              <a:gd name="connsiteX14" fmla="*/ 190873 w 607004"/>
              <a:gd name="connsiteY14" fmla="*/ 282295 h 604957"/>
              <a:gd name="connsiteX15" fmla="*/ 170658 w 607004"/>
              <a:gd name="connsiteY15" fmla="*/ 322662 h 604957"/>
              <a:gd name="connsiteX16" fmla="*/ 435263 w 607004"/>
              <a:gd name="connsiteY16" fmla="*/ 322662 h 604957"/>
              <a:gd name="connsiteX17" fmla="*/ 415138 w 607004"/>
              <a:gd name="connsiteY17" fmla="*/ 282295 h 604957"/>
              <a:gd name="connsiteX18" fmla="*/ 484820 w 607004"/>
              <a:gd name="connsiteY18" fmla="*/ 251989 h 604957"/>
              <a:gd name="connsiteX19" fmla="*/ 505037 w 607004"/>
              <a:gd name="connsiteY19" fmla="*/ 272171 h 604957"/>
              <a:gd name="connsiteX20" fmla="*/ 484820 w 607004"/>
              <a:gd name="connsiteY20" fmla="*/ 292353 h 604957"/>
              <a:gd name="connsiteX21" fmla="*/ 464603 w 607004"/>
              <a:gd name="connsiteY21" fmla="*/ 272171 h 604957"/>
              <a:gd name="connsiteX22" fmla="*/ 484820 w 607004"/>
              <a:gd name="connsiteY22" fmla="*/ 251989 h 604957"/>
              <a:gd name="connsiteX23" fmla="*/ 121196 w 607004"/>
              <a:gd name="connsiteY23" fmla="*/ 251989 h 604957"/>
              <a:gd name="connsiteX24" fmla="*/ 141413 w 607004"/>
              <a:gd name="connsiteY24" fmla="*/ 272171 h 604957"/>
              <a:gd name="connsiteX25" fmla="*/ 121196 w 607004"/>
              <a:gd name="connsiteY25" fmla="*/ 292353 h 604957"/>
              <a:gd name="connsiteX26" fmla="*/ 100979 w 607004"/>
              <a:gd name="connsiteY26" fmla="*/ 272171 h 604957"/>
              <a:gd name="connsiteX27" fmla="*/ 121196 w 607004"/>
              <a:gd name="connsiteY27" fmla="*/ 251989 h 604957"/>
              <a:gd name="connsiteX28" fmla="*/ 484809 w 607004"/>
              <a:gd name="connsiteY28" fmla="*/ 221836 h 604957"/>
              <a:gd name="connsiteX29" fmla="*/ 434270 w 607004"/>
              <a:gd name="connsiteY29" fmla="*/ 272204 h 604957"/>
              <a:gd name="connsiteX30" fmla="*/ 484809 w 607004"/>
              <a:gd name="connsiteY30" fmla="*/ 322662 h 604957"/>
              <a:gd name="connsiteX31" fmla="*/ 535257 w 607004"/>
              <a:gd name="connsiteY31" fmla="*/ 272204 h 604957"/>
              <a:gd name="connsiteX32" fmla="*/ 484809 w 607004"/>
              <a:gd name="connsiteY32" fmla="*/ 221836 h 604957"/>
              <a:gd name="connsiteX33" fmla="*/ 121202 w 607004"/>
              <a:gd name="connsiteY33" fmla="*/ 221836 h 604957"/>
              <a:gd name="connsiteX34" fmla="*/ 70664 w 607004"/>
              <a:gd name="connsiteY34" fmla="*/ 272204 h 604957"/>
              <a:gd name="connsiteX35" fmla="*/ 121202 w 607004"/>
              <a:gd name="connsiteY35" fmla="*/ 322662 h 604957"/>
              <a:gd name="connsiteX36" fmla="*/ 171741 w 607004"/>
              <a:gd name="connsiteY36" fmla="*/ 272204 h 604957"/>
              <a:gd name="connsiteX37" fmla="*/ 121202 w 607004"/>
              <a:gd name="connsiteY37" fmla="*/ 221836 h 604957"/>
              <a:gd name="connsiteX38" fmla="*/ 302960 w 607004"/>
              <a:gd name="connsiteY38" fmla="*/ 151194 h 604957"/>
              <a:gd name="connsiteX39" fmla="*/ 292853 w 607004"/>
              <a:gd name="connsiteY39" fmla="*/ 161286 h 604957"/>
              <a:gd name="connsiteX40" fmla="*/ 302960 w 607004"/>
              <a:gd name="connsiteY40" fmla="*/ 171378 h 604957"/>
              <a:gd name="connsiteX41" fmla="*/ 343391 w 607004"/>
              <a:gd name="connsiteY41" fmla="*/ 171378 h 604957"/>
              <a:gd name="connsiteX42" fmla="*/ 343391 w 607004"/>
              <a:gd name="connsiteY42" fmla="*/ 181469 h 604957"/>
              <a:gd name="connsiteX43" fmla="*/ 353499 w 607004"/>
              <a:gd name="connsiteY43" fmla="*/ 191561 h 604957"/>
              <a:gd name="connsiteX44" fmla="*/ 363607 w 607004"/>
              <a:gd name="connsiteY44" fmla="*/ 181469 h 604957"/>
              <a:gd name="connsiteX45" fmla="*/ 363607 w 607004"/>
              <a:gd name="connsiteY45" fmla="*/ 161286 h 604957"/>
              <a:gd name="connsiteX46" fmla="*/ 353499 w 607004"/>
              <a:gd name="connsiteY46" fmla="*/ 151194 h 604957"/>
              <a:gd name="connsiteX47" fmla="*/ 313099 w 607004"/>
              <a:gd name="connsiteY47" fmla="*/ 60404 h 604957"/>
              <a:gd name="connsiteX48" fmla="*/ 447449 w 607004"/>
              <a:gd name="connsiteY48" fmla="*/ 60404 h 604957"/>
              <a:gd name="connsiteX49" fmla="*/ 465585 w 607004"/>
              <a:gd name="connsiteY49" fmla="*/ 89737 h 604957"/>
              <a:gd name="connsiteX50" fmla="*/ 473706 w 607004"/>
              <a:gd name="connsiteY50" fmla="*/ 100838 h 604957"/>
              <a:gd name="connsiteX51" fmla="*/ 313099 w 607004"/>
              <a:gd name="connsiteY51" fmla="*/ 100838 h 604957"/>
              <a:gd name="connsiteX52" fmla="*/ 161665 w 607004"/>
              <a:gd name="connsiteY52" fmla="*/ 60404 h 604957"/>
              <a:gd name="connsiteX53" fmla="*/ 292846 w 607004"/>
              <a:gd name="connsiteY53" fmla="*/ 60404 h 604957"/>
              <a:gd name="connsiteX54" fmla="*/ 292846 w 607004"/>
              <a:gd name="connsiteY54" fmla="*/ 100838 h 604957"/>
              <a:gd name="connsiteX55" fmla="*/ 161665 w 607004"/>
              <a:gd name="connsiteY55" fmla="*/ 100838 h 604957"/>
              <a:gd name="connsiteX56" fmla="*/ 164611 w 607004"/>
              <a:gd name="connsiteY56" fmla="*/ 0 h 604957"/>
              <a:gd name="connsiteX57" fmla="*/ 370646 w 607004"/>
              <a:gd name="connsiteY57" fmla="*/ 0 h 604957"/>
              <a:gd name="connsiteX58" fmla="*/ 430209 w 607004"/>
              <a:gd name="connsiteY58" fmla="*/ 33249 h 604957"/>
              <a:gd name="connsiteX59" fmla="*/ 434270 w 607004"/>
              <a:gd name="connsiteY59" fmla="*/ 40277 h 604957"/>
              <a:gd name="connsiteX60" fmla="*/ 159557 w 607004"/>
              <a:gd name="connsiteY60" fmla="*/ 40277 h 604957"/>
              <a:gd name="connsiteX61" fmla="*/ 141418 w 607004"/>
              <a:gd name="connsiteY61" fmla="*/ 58478 h 604957"/>
              <a:gd name="connsiteX62" fmla="*/ 141418 w 607004"/>
              <a:gd name="connsiteY62" fmla="*/ 102809 h 604957"/>
              <a:gd name="connsiteX63" fmla="*/ 159557 w 607004"/>
              <a:gd name="connsiteY63" fmla="*/ 121010 h 604957"/>
              <a:gd name="connsiteX64" fmla="*/ 498888 w 607004"/>
              <a:gd name="connsiteY64" fmla="*/ 121010 h 604957"/>
              <a:gd name="connsiteX65" fmla="*/ 539318 w 607004"/>
              <a:gd name="connsiteY65" fmla="*/ 131011 h 604957"/>
              <a:gd name="connsiteX66" fmla="*/ 580742 w 607004"/>
              <a:gd name="connsiteY66" fmla="*/ 131011 h 604957"/>
              <a:gd name="connsiteX67" fmla="*/ 606011 w 607004"/>
              <a:gd name="connsiteY67" fmla="*/ 156240 h 604957"/>
              <a:gd name="connsiteX68" fmla="*/ 606011 w 607004"/>
              <a:gd name="connsiteY68" fmla="*/ 181469 h 604957"/>
              <a:gd name="connsiteX69" fmla="*/ 555473 w 607004"/>
              <a:gd name="connsiteY69" fmla="*/ 181469 h 604957"/>
              <a:gd name="connsiteX70" fmla="*/ 545365 w 607004"/>
              <a:gd name="connsiteY70" fmla="*/ 190570 h 604957"/>
              <a:gd name="connsiteX71" fmla="*/ 555473 w 607004"/>
              <a:gd name="connsiteY71" fmla="*/ 200661 h 604957"/>
              <a:gd name="connsiteX72" fmla="*/ 606011 w 607004"/>
              <a:gd name="connsiteY72" fmla="*/ 200661 h 604957"/>
              <a:gd name="connsiteX73" fmla="*/ 606011 w 607004"/>
              <a:gd name="connsiteY73" fmla="*/ 240938 h 604957"/>
              <a:gd name="connsiteX74" fmla="*/ 565580 w 607004"/>
              <a:gd name="connsiteY74" fmla="*/ 281304 h 604957"/>
              <a:gd name="connsiteX75" fmla="*/ 555473 w 607004"/>
              <a:gd name="connsiteY75" fmla="*/ 281304 h 604957"/>
              <a:gd name="connsiteX76" fmla="*/ 535257 w 607004"/>
              <a:gd name="connsiteY76" fmla="*/ 321671 h 604957"/>
              <a:gd name="connsiteX77" fmla="*/ 596896 w 607004"/>
              <a:gd name="connsiteY77" fmla="*/ 321671 h 604957"/>
              <a:gd name="connsiteX78" fmla="*/ 607004 w 607004"/>
              <a:gd name="connsiteY78" fmla="*/ 331762 h 604957"/>
              <a:gd name="connsiteX79" fmla="*/ 607004 w 607004"/>
              <a:gd name="connsiteY79" fmla="*/ 372039 h 604957"/>
              <a:gd name="connsiteX80" fmla="*/ 607004 w 607004"/>
              <a:gd name="connsiteY80" fmla="*/ 373030 h 604957"/>
              <a:gd name="connsiteX81" fmla="*/ 607004 w 607004"/>
              <a:gd name="connsiteY81" fmla="*/ 375102 h 604957"/>
              <a:gd name="connsiteX82" fmla="*/ 606011 w 607004"/>
              <a:gd name="connsiteY82" fmla="*/ 377085 h 604957"/>
              <a:gd name="connsiteX83" fmla="*/ 605019 w 607004"/>
              <a:gd name="connsiteY83" fmla="*/ 379157 h 604957"/>
              <a:gd name="connsiteX84" fmla="*/ 603936 w 607004"/>
              <a:gd name="connsiteY84" fmla="*/ 380148 h 604957"/>
              <a:gd name="connsiteX85" fmla="*/ 602943 w 607004"/>
              <a:gd name="connsiteY85" fmla="*/ 381139 h 604957"/>
              <a:gd name="connsiteX86" fmla="*/ 600957 w 607004"/>
              <a:gd name="connsiteY86" fmla="*/ 382131 h 604957"/>
              <a:gd name="connsiteX87" fmla="*/ 599965 w 607004"/>
              <a:gd name="connsiteY87" fmla="*/ 382131 h 604957"/>
              <a:gd name="connsiteX88" fmla="*/ 349438 w 607004"/>
              <a:gd name="connsiteY88" fmla="*/ 442680 h 604957"/>
              <a:gd name="connsiteX89" fmla="*/ 538326 w 607004"/>
              <a:gd name="connsiteY89" fmla="*/ 483948 h 604957"/>
              <a:gd name="connsiteX90" fmla="*/ 546358 w 607004"/>
              <a:gd name="connsiteY90" fmla="*/ 494039 h 604957"/>
              <a:gd name="connsiteX91" fmla="*/ 538326 w 607004"/>
              <a:gd name="connsiteY91" fmla="*/ 504131 h 604957"/>
              <a:gd name="connsiteX92" fmla="*/ 356567 w 607004"/>
              <a:gd name="connsiteY92" fmla="*/ 543506 h 604957"/>
              <a:gd name="connsiteX93" fmla="*/ 597889 w 607004"/>
              <a:gd name="connsiteY93" fmla="*/ 584864 h 604957"/>
              <a:gd name="connsiteX94" fmla="*/ 606011 w 607004"/>
              <a:gd name="connsiteY94" fmla="*/ 595947 h 604957"/>
              <a:gd name="connsiteX95" fmla="*/ 595904 w 607004"/>
              <a:gd name="connsiteY95" fmla="*/ 604957 h 604957"/>
              <a:gd name="connsiteX96" fmla="*/ 10108 w 607004"/>
              <a:gd name="connsiteY96" fmla="*/ 604957 h 604957"/>
              <a:gd name="connsiteX97" fmla="*/ 0 w 607004"/>
              <a:gd name="connsiteY97" fmla="*/ 595947 h 604957"/>
              <a:gd name="connsiteX98" fmla="*/ 8122 w 607004"/>
              <a:gd name="connsiteY98" fmla="*/ 584864 h 604957"/>
              <a:gd name="connsiteX99" fmla="*/ 250437 w 607004"/>
              <a:gd name="connsiteY99" fmla="*/ 543506 h 604957"/>
              <a:gd name="connsiteX100" fmla="*/ 68678 w 607004"/>
              <a:gd name="connsiteY100" fmla="*/ 504131 h 604957"/>
              <a:gd name="connsiteX101" fmla="*/ 60556 w 607004"/>
              <a:gd name="connsiteY101" fmla="*/ 494039 h 604957"/>
              <a:gd name="connsiteX102" fmla="*/ 68678 w 607004"/>
              <a:gd name="connsiteY102" fmla="*/ 483948 h 604957"/>
              <a:gd name="connsiteX103" fmla="*/ 257566 w 607004"/>
              <a:gd name="connsiteY103" fmla="*/ 443671 h 604957"/>
              <a:gd name="connsiteX104" fmla="*/ 7039 w 607004"/>
              <a:gd name="connsiteY104" fmla="*/ 383122 h 604957"/>
              <a:gd name="connsiteX105" fmla="*/ 6047 w 607004"/>
              <a:gd name="connsiteY105" fmla="*/ 383122 h 604957"/>
              <a:gd name="connsiteX106" fmla="*/ 4061 w 607004"/>
              <a:gd name="connsiteY106" fmla="*/ 382131 h 604957"/>
              <a:gd name="connsiteX107" fmla="*/ 3068 w 607004"/>
              <a:gd name="connsiteY107" fmla="*/ 381139 h 604957"/>
              <a:gd name="connsiteX108" fmla="*/ 1985 w 607004"/>
              <a:gd name="connsiteY108" fmla="*/ 380148 h 604957"/>
              <a:gd name="connsiteX109" fmla="*/ 993 w 607004"/>
              <a:gd name="connsiteY109" fmla="*/ 378076 h 604957"/>
              <a:gd name="connsiteX110" fmla="*/ 0 w 607004"/>
              <a:gd name="connsiteY110" fmla="*/ 376094 h 604957"/>
              <a:gd name="connsiteX111" fmla="*/ 0 w 607004"/>
              <a:gd name="connsiteY111" fmla="*/ 374111 h 604957"/>
              <a:gd name="connsiteX112" fmla="*/ 0 w 607004"/>
              <a:gd name="connsiteY112" fmla="*/ 373030 h 604957"/>
              <a:gd name="connsiteX113" fmla="*/ 0 w 607004"/>
              <a:gd name="connsiteY113" fmla="*/ 332754 h 604957"/>
              <a:gd name="connsiteX114" fmla="*/ 10108 w 607004"/>
              <a:gd name="connsiteY114" fmla="*/ 322662 h 604957"/>
              <a:gd name="connsiteX115" fmla="*/ 71747 w 607004"/>
              <a:gd name="connsiteY115" fmla="*/ 322662 h 604957"/>
              <a:gd name="connsiteX116" fmla="*/ 51531 w 607004"/>
              <a:gd name="connsiteY116" fmla="*/ 282295 h 604957"/>
              <a:gd name="connsiteX117" fmla="*/ 35377 w 607004"/>
              <a:gd name="connsiteY117" fmla="*/ 282295 h 604957"/>
              <a:gd name="connsiteX118" fmla="*/ 0 w 607004"/>
              <a:gd name="connsiteY118" fmla="*/ 246975 h 604957"/>
              <a:gd name="connsiteX119" fmla="*/ 0 w 607004"/>
              <a:gd name="connsiteY119" fmla="*/ 201653 h 604957"/>
              <a:gd name="connsiteX120" fmla="*/ 50539 w 607004"/>
              <a:gd name="connsiteY120" fmla="*/ 201653 h 604957"/>
              <a:gd name="connsiteX121" fmla="*/ 60556 w 607004"/>
              <a:gd name="connsiteY121" fmla="*/ 191561 h 604957"/>
              <a:gd name="connsiteX122" fmla="*/ 50539 w 607004"/>
              <a:gd name="connsiteY122" fmla="*/ 181469 h 604957"/>
              <a:gd name="connsiteX123" fmla="*/ 0 w 607004"/>
              <a:gd name="connsiteY123" fmla="*/ 181469 h 604957"/>
              <a:gd name="connsiteX124" fmla="*/ 0 w 607004"/>
              <a:gd name="connsiteY124" fmla="*/ 156240 h 604957"/>
              <a:gd name="connsiteX125" fmla="*/ 7039 w 607004"/>
              <a:gd name="connsiteY125" fmla="*/ 138129 h 604957"/>
              <a:gd name="connsiteX126" fmla="*/ 25269 w 607004"/>
              <a:gd name="connsiteY126" fmla="*/ 131011 h 604957"/>
              <a:gd name="connsiteX127" fmla="*/ 54509 w 607004"/>
              <a:gd name="connsiteY127" fmla="*/ 114883 h 604957"/>
              <a:gd name="connsiteX128" fmla="*/ 105048 w 607004"/>
              <a:gd name="connsiteY128" fmla="*/ 33249 h 604957"/>
              <a:gd name="connsiteX129" fmla="*/ 164611 w 607004"/>
              <a:gd name="connsiteY129" fmla="*/ 0 h 604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607004" h="604957">
                <a:moveTo>
                  <a:pt x="302960" y="554589"/>
                </a:moveTo>
                <a:lnTo>
                  <a:pt x="128242" y="584864"/>
                </a:lnTo>
                <a:lnTo>
                  <a:pt x="477679" y="584864"/>
                </a:lnTo>
                <a:close/>
                <a:moveTo>
                  <a:pt x="302960" y="453763"/>
                </a:moveTo>
                <a:lnTo>
                  <a:pt x="118134" y="494039"/>
                </a:lnTo>
                <a:lnTo>
                  <a:pt x="302960" y="534406"/>
                </a:lnTo>
                <a:lnTo>
                  <a:pt x="487787" y="494039"/>
                </a:lnTo>
                <a:close/>
                <a:moveTo>
                  <a:pt x="94940" y="383122"/>
                </a:moveTo>
                <a:lnTo>
                  <a:pt x="302960" y="433580"/>
                </a:lnTo>
                <a:lnTo>
                  <a:pt x="511071" y="383122"/>
                </a:lnTo>
                <a:close/>
                <a:moveTo>
                  <a:pt x="20215" y="342845"/>
                </a:moveTo>
                <a:lnTo>
                  <a:pt x="20215" y="362938"/>
                </a:lnTo>
                <a:lnTo>
                  <a:pt x="585796" y="362938"/>
                </a:lnTo>
                <a:lnTo>
                  <a:pt x="585796" y="342845"/>
                </a:lnTo>
                <a:close/>
                <a:moveTo>
                  <a:pt x="190873" y="282295"/>
                </a:moveTo>
                <a:cubicBezTo>
                  <a:pt x="188888" y="298424"/>
                  <a:pt x="181758" y="311579"/>
                  <a:pt x="170658" y="322662"/>
                </a:cubicBezTo>
                <a:lnTo>
                  <a:pt x="435263" y="322662"/>
                </a:lnTo>
                <a:cubicBezTo>
                  <a:pt x="425246" y="311579"/>
                  <a:pt x="417123" y="298424"/>
                  <a:pt x="415138" y="282295"/>
                </a:cubicBezTo>
                <a:close/>
                <a:moveTo>
                  <a:pt x="484820" y="251989"/>
                </a:moveTo>
                <a:cubicBezTo>
                  <a:pt x="495986" y="251989"/>
                  <a:pt x="505037" y="261025"/>
                  <a:pt x="505037" y="272171"/>
                </a:cubicBezTo>
                <a:cubicBezTo>
                  <a:pt x="505037" y="283317"/>
                  <a:pt x="495986" y="292353"/>
                  <a:pt x="484820" y="292353"/>
                </a:cubicBezTo>
                <a:cubicBezTo>
                  <a:pt x="473654" y="292353"/>
                  <a:pt x="464603" y="283317"/>
                  <a:pt x="464603" y="272171"/>
                </a:cubicBezTo>
                <a:cubicBezTo>
                  <a:pt x="464603" y="261025"/>
                  <a:pt x="473654" y="251989"/>
                  <a:pt x="484820" y="251989"/>
                </a:cubicBezTo>
                <a:close/>
                <a:moveTo>
                  <a:pt x="121196" y="251989"/>
                </a:moveTo>
                <a:cubicBezTo>
                  <a:pt x="132362" y="251989"/>
                  <a:pt x="141413" y="261025"/>
                  <a:pt x="141413" y="272171"/>
                </a:cubicBezTo>
                <a:cubicBezTo>
                  <a:pt x="141413" y="283317"/>
                  <a:pt x="132362" y="292353"/>
                  <a:pt x="121196" y="292353"/>
                </a:cubicBezTo>
                <a:cubicBezTo>
                  <a:pt x="110030" y="292353"/>
                  <a:pt x="100979" y="283317"/>
                  <a:pt x="100979" y="272171"/>
                </a:cubicBezTo>
                <a:cubicBezTo>
                  <a:pt x="100979" y="261025"/>
                  <a:pt x="110030" y="251989"/>
                  <a:pt x="121196" y="251989"/>
                </a:cubicBezTo>
                <a:close/>
                <a:moveTo>
                  <a:pt x="484809" y="221836"/>
                </a:moveTo>
                <a:cubicBezTo>
                  <a:pt x="456471" y="221836"/>
                  <a:pt x="434270" y="244001"/>
                  <a:pt x="434270" y="272204"/>
                </a:cubicBezTo>
                <a:cubicBezTo>
                  <a:pt x="434270" y="300496"/>
                  <a:pt x="456471" y="322662"/>
                  <a:pt x="484809" y="322662"/>
                </a:cubicBezTo>
                <a:cubicBezTo>
                  <a:pt x="513056" y="322662"/>
                  <a:pt x="535257" y="300496"/>
                  <a:pt x="535257" y="272204"/>
                </a:cubicBezTo>
                <a:cubicBezTo>
                  <a:pt x="535257" y="244001"/>
                  <a:pt x="513056" y="221836"/>
                  <a:pt x="484809" y="221836"/>
                </a:cubicBezTo>
                <a:close/>
                <a:moveTo>
                  <a:pt x="121202" y="221836"/>
                </a:moveTo>
                <a:cubicBezTo>
                  <a:pt x="92955" y="221836"/>
                  <a:pt x="70664" y="244001"/>
                  <a:pt x="70664" y="272204"/>
                </a:cubicBezTo>
                <a:cubicBezTo>
                  <a:pt x="70664" y="300496"/>
                  <a:pt x="92955" y="322662"/>
                  <a:pt x="121202" y="322662"/>
                </a:cubicBezTo>
                <a:cubicBezTo>
                  <a:pt x="149450" y="322662"/>
                  <a:pt x="171741" y="300496"/>
                  <a:pt x="171741" y="272204"/>
                </a:cubicBezTo>
                <a:cubicBezTo>
                  <a:pt x="171741" y="244001"/>
                  <a:pt x="149450" y="221836"/>
                  <a:pt x="121202" y="221836"/>
                </a:cubicBezTo>
                <a:close/>
                <a:moveTo>
                  <a:pt x="302960" y="151194"/>
                </a:moveTo>
                <a:cubicBezTo>
                  <a:pt x="296914" y="151194"/>
                  <a:pt x="292853" y="155249"/>
                  <a:pt x="292853" y="161286"/>
                </a:cubicBezTo>
                <a:cubicBezTo>
                  <a:pt x="292853" y="167323"/>
                  <a:pt x="296914" y="171378"/>
                  <a:pt x="302960" y="171378"/>
                </a:cubicBezTo>
                <a:lnTo>
                  <a:pt x="343391" y="171378"/>
                </a:lnTo>
                <a:lnTo>
                  <a:pt x="343391" y="181469"/>
                </a:lnTo>
                <a:cubicBezTo>
                  <a:pt x="343391" y="187506"/>
                  <a:pt x="347452" y="191561"/>
                  <a:pt x="353499" y="191561"/>
                </a:cubicBezTo>
                <a:cubicBezTo>
                  <a:pt x="359546" y="191561"/>
                  <a:pt x="363607" y="187506"/>
                  <a:pt x="363607" y="181469"/>
                </a:cubicBezTo>
                <a:lnTo>
                  <a:pt x="363607" y="161286"/>
                </a:lnTo>
                <a:cubicBezTo>
                  <a:pt x="363607" y="155249"/>
                  <a:pt x="359546" y="151194"/>
                  <a:pt x="353499" y="151194"/>
                </a:cubicBezTo>
                <a:close/>
                <a:moveTo>
                  <a:pt x="313099" y="60404"/>
                </a:moveTo>
                <a:lnTo>
                  <a:pt x="447449" y="60404"/>
                </a:lnTo>
                <a:lnTo>
                  <a:pt x="465585" y="89737"/>
                </a:lnTo>
                <a:cubicBezTo>
                  <a:pt x="467661" y="93708"/>
                  <a:pt x="470638" y="97770"/>
                  <a:pt x="473706" y="100838"/>
                </a:cubicBezTo>
                <a:lnTo>
                  <a:pt x="313099" y="100838"/>
                </a:lnTo>
                <a:close/>
                <a:moveTo>
                  <a:pt x="161665" y="60404"/>
                </a:moveTo>
                <a:lnTo>
                  <a:pt x="292846" y="60404"/>
                </a:lnTo>
                <a:lnTo>
                  <a:pt x="292846" y="100838"/>
                </a:lnTo>
                <a:lnTo>
                  <a:pt x="161665" y="100838"/>
                </a:lnTo>
                <a:close/>
                <a:moveTo>
                  <a:pt x="164611" y="0"/>
                </a:moveTo>
                <a:lnTo>
                  <a:pt x="370646" y="0"/>
                </a:lnTo>
                <a:cubicBezTo>
                  <a:pt x="394923" y="0"/>
                  <a:pt x="417123" y="13065"/>
                  <a:pt x="430209" y="33249"/>
                </a:cubicBezTo>
                <a:lnTo>
                  <a:pt x="434270" y="40277"/>
                </a:lnTo>
                <a:lnTo>
                  <a:pt x="159557" y="40277"/>
                </a:lnTo>
                <a:cubicBezTo>
                  <a:pt x="149450" y="40277"/>
                  <a:pt x="141418" y="48386"/>
                  <a:pt x="141418" y="58478"/>
                </a:cubicBezTo>
                <a:lnTo>
                  <a:pt x="141418" y="102809"/>
                </a:lnTo>
                <a:cubicBezTo>
                  <a:pt x="141418" y="112900"/>
                  <a:pt x="149450" y="121010"/>
                  <a:pt x="159557" y="121010"/>
                </a:cubicBezTo>
                <a:lnTo>
                  <a:pt x="498888" y="121010"/>
                </a:lnTo>
                <a:cubicBezTo>
                  <a:pt x="511071" y="127047"/>
                  <a:pt x="525150" y="131011"/>
                  <a:pt x="539318" y="131011"/>
                </a:cubicBezTo>
                <a:lnTo>
                  <a:pt x="580742" y="131011"/>
                </a:lnTo>
                <a:cubicBezTo>
                  <a:pt x="594911" y="131011"/>
                  <a:pt x="606011" y="142184"/>
                  <a:pt x="606011" y="156240"/>
                </a:cubicBezTo>
                <a:lnTo>
                  <a:pt x="606011" y="181469"/>
                </a:lnTo>
                <a:lnTo>
                  <a:pt x="555473" y="181469"/>
                </a:lnTo>
                <a:cubicBezTo>
                  <a:pt x="549426" y="181469"/>
                  <a:pt x="545365" y="184533"/>
                  <a:pt x="545365" y="190570"/>
                </a:cubicBezTo>
                <a:cubicBezTo>
                  <a:pt x="545365" y="196607"/>
                  <a:pt x="549426" y="200661"/>
                  <a:pt x="555473" y="200661"/>
                </a:cubicBezTo>
                <a:lnTo>
                  <a:pt x="606011" y="200661"/>
                </a:lnTo>
                <a:lnTo>
                  <a:pt x="606011" y="240938"/>
                </a:lnTo>
                <a:cubicBezTo>
                  <a:pt x="606011" y="263193"/>
                  <a:pt x="587781" y="281304"/>
                  <a:pt x="565580" y="281304"/>
                </a:cubicBezTo>
                <a:lnTo>
                  <a:pt x="555473" y="281304"/>
                </a:lnTo>
                <a:cubicBezTo>
                  <a:pt x="553487" y="297433"/>
                  <a:pt x="546358" y="310498"/>
                  <a:pt x="535257" y="321671"/>
                </a:cubicBezTo>
                <a:lnTo>
                  <a:pt x="596896" y="321671"/>
                </a:lnTo>
                <a:cubicBezTo>
                  <a:pt x="602943" y="321671"/>
                  <a:pt x="607004" y="325635"/>
                  <a:pt x="607004" y="331762"/>
                </a:cubicBezTo>
                <a:lnTo>
                  <a:pt x="607004" y="372039"/>
                </a:lnTo>
                <a:lnTo>
                  <a:pt x="607004" y="373030"/>
                </a:lnTo>
                <a:lnTo>
                  <a:pt x="607004" y="375102"/>
                </a:lnTo>
                <a:cubicBezTo>
                  <a:pt x="606011" y="376094"/>
                  <a:pt x="606011" y="376094"/>
                  <a:pt x="606011" y="377085"/>
                </a:cubicBezTo>
                <a:cubicBezTo>
                  <a:pt x="606011" y="378076"/>
                  <a:pt x="605019" y="379157"/>
                  <a:pt x="605019" y="379157"/>
                </a:cubicBezTo>
                <a:cubicBezTo>
                  <a:pt x="605019" y="379157"/>
                  <a:pt x="605019" y="380148"/>
                  <a:pt x="603936" y="380148"/>
                </a:cubicBezTo>
                <a:cubicBezTo>
                  <a:pt x="603936" y="380148"/>
                  <a:pt x="603936" y="381139"/>
                  <a:pt x="602943" y="381139"/>
                </a:cubicBezTo>
                <a:cubicBezTo>
                  <a:pt x="601950" y="381139"/>
                  <a:pt x="601950" y="382131"/>
                  <a:pt x="600957" y="382131"/>
                </a:cubicBezTo>
                <a:lnTo>
                  <a:pt x="599965" y="382131"/>
                </a:lnTo>
                <a:lnTo>
                  <a:pt x="349438" y="442680"/>
                </a:lnTo>
                <a:lnTo>
                  <a:pt x="538326" y="483948"/>
                </a:lnTo>
                <a:cubicBezTo>
                  <a:pt x="543380" y="485029"/>
                  <a:pt x="546358" y="488994"/>
                  <a:pt x="546358" y="494039"/>
                </a:cubicBezTo>
                <a:cubicBezTo>
                  <a:pt x="546358" y="499085"/>
                  <a:pt x="543380" y="503140"/>
                  <a:pt x="538326" y="504131"/>
                </a:cubicBezTo>
                <a:lnTo>
                  <a:pt x="356567" y="543506"/>
                </a:lnTo>
                <a:lnTo>
                  <a:pt x="597889" y="584864"/>
                </a:lnTo>
                <a:cubicBezTo>
                  <a:pt x="602943" y="585855"/>
                  <a:pt x="606011" y="590901"/>
                  <a:pt x="606011" y="595947"/>
                </a:cubicBezTo>
                <a:cubicBezTo>
                  <a:pt x="606011" y="600993"/>
                  <a:pt x="600957" y="604957"/>
                  <a:pt x="595904" y="604957"/>
                </a:cubicBezTo>
                <a:lnTo>
                  <a:pt x="10108" y="604957"/>
                </a:lnTo>
                <a:cubicBezTo>
                  <a:pt x="5054" y="604957"/>
                  <a:pt x="0" y="600993"/>
                  <a:pt x="0" y="595947"/>
                </a:cubicBezTo>
                <a:cubicBezTo>
                  <a:pt x="0" y="590901"/>
                  <a:pt x="3068" y="585855"/>
                  <a:pt x="8122" y="584864"/>
                </a:cubicBezTo>
                <a:lnTo>
                  <a:pt x="250437" y="543506"/>
                </a:lnTo>
                <a:lnTo>
                  <a:pt x="68678" y="504131"/>
                </a:lnTo>
                <a:cubicBezTo>
                  <a:pt x="63624" y="503140"/>
                  <a:pt x="60556" y="499085"/>
                  <a:pt x="60556" y="494039"/>
                </a:cubicBezTo>
                <a:cubicBezTo>
                  <a:pt x="60556" y="488994"/>
                  <a:pt x="63624" y="485029"/>
                  <a:pt x="68678" y="483948"/>
                </a:cubicBezTo>
                <a:lnTo>
                  <a:pt x="257566" y="443671"/>
                </a:lnTo>
                <a:lnTo>
                  <a:pt x="7039" y="383122"/>
                </a:lnTo>
                <a:lnTo>
                  <a:pt x="6047" y="383122"/>
                </a:lnTo>
                <a:cubicBezTo>
                  <a:pt x="5054" y="383122"/>
                  <a:pt x="5054" y="382131"/>
                  <a:pt x="4061" y="382131"/>
                </a:cubicBezTo>
                <a:lnTo>
                  <a:pt x="3068" y="381139"/>
                </a:lnTo>
                <a:cubicBezTo>
                  <a:pt x="3068" y="381139"/>
                  <a:pt x="1985" y="381139"/>
                  <a:pt x="1985" y="380148"/>
                </a:cubicBezTo>
                <a:cubicBezTo>
                  <a:pt x="1985" y="379157"/>
                  <a:pt x="993" y="379157"/>
                  <a:pt x="993" y="378076"/>
                </a:cubicBezTo>
                <a:cubicBezTo>
                  <a:pt x="0" y="377085"/>
                  <a:pt x="0" y="377085"/>
                  <a:pt x="0" y="376094"/>
                </a:cubicBezTo>
                <a:lnTo>
                  <a:pt x="0" y="374111"/>
                </a:lnTo>
                <a:lnTo>
                  <a:pt x="0" y="373030"/>
                </a:lnTo>
                <a:lnTo>
                  <a:pt x="0" y="332754"/>
                </a:lnTo>
                <a:cubicBezTo>
                  <a:pt x="0" y="326717"/>
                  <a:pt x="4061" y="322662"/>
                  <a:pt x="10108" y="322662"/>
                </a:cubicBezTo>
                <a:lnTo>
                  <a:pt x="71747" y="322662"/>
                </a:lnTo>
                <a:cubicBezTo>
                  <a:pt x="61639" y="311579"/>
                  <a:pt x="53517" y="298424"/>
                  <a:pt x="51531" y="282295"/>
                </a:cubicBezTo>
                <a:lnTo>
                  <a:pt x="35377" y="282295"/>
                </a:lnTo>
                <a:cubicBezTo>
                  <a:pt x="16154" y="282295"/>
                  <a:pt x="0" y="266167"/>
                  <a:pt x="0" y="246975"/>
                </a:cubicBezTo>
                <a:lnTo>
                  <a:pt x="0" y="201653"/>
                </a:lnTo>
                <a:lnTo>
                  <a:pt x="50539" y="201653"/>
                </a:lnTo>
                <a:cubicBezTo>
                  <a:pt x="56585" y="201653"/>
                  <a:pt x="60556" y="197598"/>
                  <a:pt x="60556" y="191561"/>
                </a:cubicBezTo>
                <a:cubicBezTo>
                  <a:pt x="60556" y="185524"/>
                  <a:pt x="56585" y="181469"/>
                  <a:pt x="50539" y="181469"/>
                </a:cubicBezTo>
                <a:lnTo>
                  <a:pt x="0" y="181469"/>
                </a:lnTo>
                <a:lnTo>
                  <a:pt x="0" y="156240"/>
                </a:lnTo>
                <a:cubicBezTo>
                  <a:pt x="0" y="150203"/>
                  <a:pt x="3068" y="143175"/>
                  <a:pt x="7039" y="138129"/>
                </a:cubicBezTo>
                <a:cubicBezTo>
                  <a:pt x="12093" y="134075"/>
                  <a:pt x="18140" y="131011"/>
                  <a:pt x="25269" y="131011"/>
                </a:cubicBezTo>
                <a:cubicBezTo>
                  <a:pt x="37362" y="131011"/>
                  <a:pt x="48463" y="124974"/>
                  <a:pt x="54509" y="114883"/>
                </a:cubicBezTo>
                <a:lnTo>
                  <a:pt x="105048" y="33249"/>
                </a:lnTo>
                <a:cubicBezTo>
                  <a:pt x="117141" y="13065"/>
                  <a:pt x="140425" y="0"/>
                  <a:pt x="164611" y="0"/>
                </a:cubicBezTo>
                <a:close/>
              </a:path>
            </a:pathLst>
          </a:custGeom>
          <a:gradFill>
            <a:gsLst>
              <a:gs pos="31000">
                <a:schemeClr val="bg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</a:pPr>
            <a:endParaRPr lang="en-US"/>
          </a:p>
        </p:txBody>
      </p:sp>
      <p:sp>
        <p:nvSpPr>
          <p:cNvPr id="74" name="car-repair_112448">
            <a:extLst>
              <a:ext uri="{FF2B5EF4-FFF2-40B4-BE49-F238E27FC236}">
                <a16:creationId xmlns:a16="http://schemas.microsoft.com/office/drawing/2014/main" id="{4F9C8F01-A660-5E06-B7CD-9BEAD04FA692}"/>
              </a:ext>
            </a:extLst>
          </p:cNvPr>
          <p:cNvSpPr/>
          <p:nvPr/>
        </p:nvSpPr>
        <p:spPr>
          <a:xfrm>
            <a:off x="8177872" y="2729919"/>
            <a:ext cx="519870" cy="593314"/>
          </a:xfrm>
          <a:custGeom>
            <a:avLst/>
            <a:gdLst>
              <a:gd name="connsiteX0" fmla="*/ 338675 w 527476"/>
              <a:gd name="connsiteY0" fmla="*/ 441304 h 601994"/>
              <a:gd name="connsiteX1" fmla="*/ 338675 w 527476"/>
              <a:gd name="connsiteY1" fmla="*/ 491195 h 601994"/>
              <a:gd name="connsiteX2" fmla="*/ 435886 w 527476"/>
              <a:gd name="connsiteY2" fmla="*/ 491195 h 601994"/>
              <a:gd name="connsiteX3" fmla="*/ 435886 w 527476"/>
              <a:gd name="connsiteY3" fmla="*/ 441304 h 601994"/>
              <a:gd name="connsiteX4" fmla="*/ 91590 w 527476"/>
              <a:gd name="connsiteY4" fmla="*/ 441304 h 601994"/>
              <a:gd name="connsiteX5" fmla="*/ 91590 w 527476"/>
              <a:gd name="connsiteY5" fmla="*/ 491195 h 601994"/>
              <a:gd name="connsiteX6" fmla="*/ 186095 w 527476"/>
              <a:gd name="connsiteY6" fmla="*/ 491195 h 601994"/>
              <a:gd name="connsiteX7" fmla="*/ 186095 w 527476"/>
              <a:gd name="connsiteY7" fmla="*/ 441304 h 601994"/>
              <a:gd name="connsiteX8" fmla="*/ 148418 w 527476"/>
              <a:gd name="connsiteY8" fmla="*/ 249017 h 601994"/>
              <a:gd name="connsiteX9" fmla="*/ 110949 w 527476"/>
              <a:gd name="connsiteY9" fmla="*/ 382890 h 601994"/>
              <a:gd name="connsiteX10" fmla="*/ 416319 w 527476"/>
              <a:gd name="connsiteY10" fmla="*/ 382890 h 601994"/>
              <a:gd name="connsiteX11" fmla="*/ 378850 w 527476"/>
              <a:gd name="connsiteY11" fmla="*/ 249017 h 601994"/>
              <a:gd name="connsiteX12" fmla="*/ 98251 w 527476"/>
              <a:gd name="connsiteY12" fmla="*/ 202452 h 601994"/>
              <a:gd name="connsiteX13" fmla="*/ 429017 w 527476"/>
              <a:gd name="connsiteY13" fmla="*/ 202452 h 601994"/>
              <a:gd name="connsiteX14" fmla="*/ 458783 w 527476"/>
              <a:gd name="connsiteY14" fmla="*/ 299947 h 601994"/>
              <a:gd name="connsiteX15" fmla="*/ 527476 w 527476"/>
              <a:gd name="connsiteY15" fmla="*/ 299947 h 601994"/>
              <a:gd name="connsiteX16" fmla="*/ 527476 w 527476"/>
              <a:gd name="connsiteY16" fmla="*/ 397026 h 601994"/>
              <a:gd name="connsiteX17" fmla="*/ 488134 w 527476"/>
              <a:gd name="connsiteY17" fmla="*/ 397026 h 601994"/>
              <a:gd name="connsiteX18" fmla="*/ 496877 w 527476"/>
              <a:gd name="connsiteY18" fmla="*/ 425713 h 601994"/>
              <a:gd name="connsiteX19" fmla="*/ 496877 w 527476"/>
              <a:gd name="connsiteY19" fmla="*/ 562081 h 601994"/>
              <a:gd name="connsiteX20" fmla="*/ 457951 w 527476"/>
              <a:gd name="connsiteY20" fmla="*/ 562081 h 601994"/>
              <a:gd name="connsiteX21" fmla="*/ 457951 w 527476"/>
              <a:gd name="connsiteY21" fmla="*/ 601994 h 601994"/>
              <a:gd name="connsiteX22" fmla="*/ 349708 w 527476"/>
              <a:gd name="connsiteY22" fmla="*/ 601994 h 601994"/>
              <a:gd name="connsiteX23" fmla="*/ 349708 w 527476"/>
              <a:gd name="connsiteY23" fmla="*/ 562081 h 601994"/>
              <a:gd name="connsiteX24" fmla="*/ 174854 w 527476"/>
              <a:gd name="connsiteY24" fmla="*/ 562081 h 601994"/>
              <a:gd name="connsiteX25" fmla="*/ 174854 w 527476"/>
              <a:gd name="connsiteY25" fmla="*/ 601994 h 601994"/>
              <a:gd name="connsiteX26" fmla="*/ 69525 w 527476"/>
              <a:gd name="connsiteY26" fmla="*/ 601994 h 601994"/>
              <a:gd name="connsiteX27" fmla="*/ 69525 w 527476"/>
              <a:gd name="connsiteY27" fmla="*/ 562081 h 601994"/>
              <a:gd name="connsiteX28" fmla="*/ 30391 w 527476"/>
              <a:gd name="connsiteY28" fmla="*/ 562081 h 601994"/>
              <a:gd name="connsiteX29" fmla="*/ 30391 w 527476"/>
              <a:gd name="connsiteY29" fmla="*/ 425713 h 601994"/>
              <a:gd name="connsiteX30" fmla="*/ 31016 w 527476"/>
              <a:gd name="connsiteY30" fmla="*/ 423634 h 601994"/>
              <a:gd name="connsiteX31" fmla="*/ 39134 w 527476"/>
              <a:gd name="connsiteY31" fmla="*/ 397026 h 601994"/>
              <a:gd name="connsiteX32" fmla="*/ 0 w 527476"/>
              <a:gd name="connsiteY32" fmla="*/ 397026 h 601994"/>
              <a:gd name="connsiteX33" fmla="*/ 0 w 527476"/>
              <a:gd name="connsiteY33" fmla="*/ 299947 h 601994"/>
              <a:gd name="connsiteX34" fmla="*/ 68484 w 527476"/>
              <a:gd name="connsiteY34" fmla="*/ 299947 h 601994"/>
              <a:gd name="connsiteX35" fmla="*/ 426314 w 527476"/>
              <a:gd name="connsiteY35" fmla="*/ 0 h 601994"/>
              <a:gd name="connsiteX36" fmla="*/ 492511 w 527476"/>
              <a:gd name="connsiteY36" fmla="*/ 40124 h 601994"/>
              <a:gd name="connsiteX37" fmla="*/ 498756 w 527476"/>
              <a:gd name="connsiteY37" fmla="*/ 50518 h 601994"/>
              <a:gd name="connsiteX38" fmla="*/ 441510 w 527476"/>
              <a:gd name="connsiteY38" fmla="*/ 50518 h 601994"/>
              <a:gd name="connsiteX39" fmla="*/ 426730 w 527476"/>
              <a:gd name="connsiteY39" fmla="*/ 75466 h 601994"/>
              <a:gd name="connsiteX40" fmla="*/ 441510 w 527476"/>
              <a:gd name="connsiteY40" fmla="*/ 100413 h 601994"/>
              <a:gd name="connsiteX41" fmla="*/ 497923 w 527476"/>
              <a:gd name="connsiteY41" fmla="*/ 100413 h 601994"/>
              <a:gd name="connsiteX42" fmla="*/ 492719 w 527476"/>
              <a:gd name="connsiteY42" fmla="*/ 110600 h 601994"/>
              <a:gd name="connsiteX43" fmla="*/ 426314 w 527476"/>
              <a:gd name="connsiteY43" fmla="*/ 150100 h 601994"/>
              <a:gd name="connsiteX44" fmla="*/ 364072 w 527476"/>
              <a:gd name="connsiteY44" fmla="*/ 117045 h 601994"/>
              <a:gd name="connsiteX45" fmla="*/ 163192 w 527476"/>
              <a:gd name="connsiteY45" fmla="*/ 117045 h 601994"/>
              <a:gd name="connsiteX46" fmla="*/ 100950 w 527476"/>
              <a:gd name="connsiteY46" fmla="*/ 150516 h 601994"/>
              <a:gd name="connsiteX47" fmla="*/ 34753 w 527476"/>
              <a:gd name="connsiteY47" fmla="*/ 113719 h 601994"/>
              <a:gd name="connsiteX48" fmla="*/ 28508 w 527476"/>
              <a:gd name="connsiteY48" fmla="*/ 103116 h 601994"/>
              <a:gd name="connsiteX49" fmla="*/ 85754 w 527476"/>
              <a:gd name="connsiteY49" fmla="*/ 103116 h 601994"/>
              <a:gd name="connsiteX50" fmla="*/ 100534 w 527476"/>
              <a:gd name="connsiteY50" fmla="*/ 78169 h 601994"/>
              <a:gd name="connsiteX51" fmla="*/ 85754 w 527476"/>
              <a:gd name="connsiteY51" fmla="*/ 53221 h 601994"/>
              <a:gd name="connsiteX52" fmla="*/ 29341 w 527476"/>
              <a:gd name="connsiteY52" fmla="*/ 53221 h 601994"/>
              <a:gd name="connsiteX53" fmla="*/ 34545 w 527476"/>
              <a:gd name="connsiteY53" fmla="*/ 43242 h 601994"/>
              <a:gd name="connsiteX54" fmla="*/ 100950 w 527476"/>
              <a:gd name="connsiteY54" fmla="*/ 1247 h 601994"/>
              <a:gd name="connsiteX55" fmla="*/ 163816 w 527476"/>
              <a:gd name="connsiteY55" fmla="*/ 33887 h 601994"/>
              <a:gd name="connsiteX56" fmla="*/ 363448 w 527476"/>
              <a:gd name="connsiteY56" fmla="*/ 33887 h 601994"/>
              <a:gd name="connsiteX57" fmla="*/ 426314 w 527476"/>
              <a:gd name="connsiteY57" fmla="*/ 0 h 601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27476" h="601994">
                <a:moveTo>
                  <a:pt x="338675" y="441304"/>
                </a:moveTo>
                <a:lnTo>
                  <a:pt x="338675" y="491195"/>
                </a:lnTo>
                <a:lnTo>
                  <a:pt x="435886" y="491195"/>
                </a:lnTo>
                <a:lnTo>
                  <a:pt x="435886" y="441304"/>
                </a:lnTo>
                <a:close/>
                <a:moveTo>
                  <a:pt x="91590" y="441304"/>
                </a:moveTo>
                <a:lnTo>
                  <a:pt x="91590" y="491195"/>
                </a:lnTo>
                <a:lnTo>
                  <a:pt x="186095" y="491195"/>
                </a:lnTo>
                <a:lnTo>
                  <a:pt x="186095" y="441304"/>
                </a:lnTo>
                <a:close/>
                <a:moveTo>
                  <a:pt x="148418" y="249017"/>
                </a:moveTo>
                <a:lnTo>
                  <a:pt x="110949" y="382890"/>
                </a:lnTo>
                <a:lnTo>
                  <a:pt x="416319" y="382890"/>
                </a:lnTo>
                <a:lnTo>
                  <a:pt x="378850" y="249017"/>
                </a:lnTo>
                <a:close/>
                <a:moveTo>
                  <a:pt x="98251" y="202452"/>
                </a:moveTo>
                <a:lnTo>
                  <a:pt x="429017" y="202452"/>
                </a:lnTo>
                <a:lnTo>
                  <a:pt x="458783" y="299947"/>
                </a:lnTo>
                <a:lnTo>
                  <a:pt x="527476" y="299947"/>
                </a:lnTo>
                <a:lnTo>
                  <a:pt x="527476" y="397026"/>
                </a:lnTo>
                <a:lnTo>
                  <a:pt x="488134" y="397026"/>
                </a:lnTo>
                <a:lnTo>
                  <a:pt x="496877" y="425713"/>
                </a:lnTo>
                <a:lnTo>
                  <a:pt x="496877" y="562081"/>
                </a:lnTo>
                <a:lnTo>
                  <a:pt x="457951" y="562081"/>
                </a:lnTo>
                <a:lnTo>
                  <a:pt x="457951" y="601994"/>
                </a:lnTo>
                <a:lnTo>
                  <a:pt x="349708" y="601994"/>
                </a:lnTo>
                <a:lnTo>
                  <a:pt x="349708" y="562081"/>
                </a:lnTo>
                <a:lnTo>
                  <a:pt x="174854" y="562081"/>
                </a:lnTo>
                <a:lnTo>
                  <a:pt x="174854" y="601994"/>
                </a:lnTo>
                <a:lnTo>
                  <a:pt x="69525" y="601994"/>
                </a:lnTo>
                <a:lnTo>
                  <a:pt x="69525" y="562081"/>
                </a:lnTo>
                <a:lnTo>
                  <a:pt x="30391" y="562081"/>
                </a:lnTo>
                <a:lnTo>
                  <a:pt x="30391" y="425713"/>
                </a:lnTo>
                <a:lnTo>
                  <a:pt x="31016" y="423634"/>
                </a:lnTo>
                <a:lnTo>
                  <a:pt x="39134" y="397026"/>
                </a:lnTo>
                <a:lnTo>
                  <a:pt x="0" y="397026"/>
                </a:lnTo>
                <a:lnTo>
                  <a:pt x="0" y="299947"/>
                </a:lnTo>
                <a:lnTo>
                  <a:pt x="68484" y="299947"/>
                </a:lnTo>
                <a:close/>
                <a:moveTo>
                  <a:pt x="426314" y="0"/>
                </a:moveTo>
                <a:cubicBezTo>
                  <a:pt x="457539" y="0"/>
                  <a:pt x="481478" y="21621"/>
                  <a:pt x="492511" y="40124"/>
                </a:cubicBezTo>
                <a:lnTo>
                  <a:pt x="498756" y="50518"/>
                </a:lnTo>
                <a:lnTo>
                  <a:pt x="441510" y="50518"/>
                </a:lnTo>
                <a:lnTo>
                  <a:pt x="426730" y="75466"/>
                </a:lnTo>
                <a:lnTo>
                  <a:pt x="441510" y="100413"/>
                </a:lnTo>
                <a:lnTo>
                  <a:pt x="497923" y="100413"/>
                </a:lnTo>
                <a:lnTo>
                  <a:pt x="492719" y="110600"/>
                </a:lnTo>
                <a:cubicBezTo>
                  <a:pt x="479813" y="135340"/>
                  <a:pt x="455041" y="150100"/>
                  <a:pt x="426314" y="150100"/>
                </a:cubicBezTo>
                <a:cubicBezTo>
                  <a:pt x="400501" y="150100"/>
                  <a:pt x="377603" y="137003"/>
                  <a:pt x="364072" y="117045"/>
                </a:cubicBezTo>
                <a:lnTo>
                  <a:pt x="163192" y="117045"/>
                </a:lnTo>
                <a:cubicBezTo>
                  <a:pt x="149661" y="137211"/>
                  <a:pt x="126763" y="150516"/>
                  <a:pt x="100950" y="150516"/>
                </a:cubicBezTo>
                <a:cubicBezTo>
                  <a:pt x="73680" y="150516"/>
                  <a:pt x="48284" y="136379"/>
                  <a:pt x="34753" y="113719"/>
                </a:cubicBezTo>
                <a:lnTo>
                  <a:pt x="28508" y="103116"/>
                </a:lnTo>
                <a:lnTo>
                  <a:pt x="85754" y="103116"/>
                </a:lnTo>
                <a:lnTo>
                  <a:pt x="100534" y="78169"/>
                </a:lnTo>
                <a:lnTo>
                  <a:pt x="85754" y="53221"/>
                </a:lnTo>
                <a:lnTo>
                  <a:pt x="29341" y="53221"/>
                </a:lnTo>
                <a:lnTo>
                  <a:pt x="34545" y="43242"/>
                </a:lnTo>
                <a:cubicBezTo>
                  <a:pt x="48076" y="17255"/>
                  <a:pt x="73472" y="1247"/>
                  <a:pt x="100950" y="1247"/>
                </a:cubicBezTo>
                <a:cubicBezTo>
                  <a:pt x="127595" y="1247"/>
                  <a:pt x="150494" y="14137"/>
                  <a:pt x="163816" y="33887"/>
                </a:cubicBezTo>
                <a:lnTo>
                  <a:pt x="363448" y="33887"/>
                </a:lnTo>
                <a:cubicBezTo>
                  <a:pt x="376770" y="13513"/>
                  <a:pt x="400085" y="0"/>
                  <a:pt x="426314" y="0"/>
                </a:cubicBezTo>
                <a:close/>
              </a:path>
            </a:pathLst>
          </a:custGeom>
          <a:gradFill>
            <a:gsLst>
              <a:gs pos="31000">
                <a:schemeClr val="bg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en-US"/>
          </a:p>
        </p:txBody>
      </p:sp>
      <p:sp>
        <p:nvSpPr>
          <p:cNvPr id="75" name="operator_271189">
            <a:extLst>
              <a:ext uri="{FF2B5EF4-FFF2-40B4-BE49-F238E27FC236}">
                <a16:creationId xmlns:a16="http://schemas.microsoft.com/office/drawing/2014/main" id="{87BAD418-A16B-E9F4-EFA9-9720BDA4D8AC}"/>
              </a:ext>
            </a:extLst>
          </p:cNvPr>
          <p:cNvSpPr/>
          <p:nvPr/>
        </p:nvSpPr>
        <p:spPr>
          <a:xfrm>
            <a:off x="10017359" y="2680748"/>
            <a:ext cx="593316" cy="592418"/>
          </a:xfrm>
          <a:custGeom>
            <a:avLst/>
            <a:gdLst>
              <a:gd name="T0" fmla="*/ 4820 w 6827"/>
              <a:gd name="T1" fmla="*/ 5029 h 6827"/>
              <a:gd name="T2" fmla="*/ 4889 w 6827"/>
              <a:gd name="T3" fmla="*/ 4865 h 6827"/>
              <a:gd name="T4" fmla="*/ 4893 w 6827"/>
              <a:gd name="T5" fmla="*/ 4274 h 6827"/>
              <a:gd name="T6" fmla="*/ 5916 w 6827"/>
              <a:gd name="T7" fmla="*/ 3157 h 6827"/>
              <a:gd name="T8" fmla="*/ 5573 w 6827"/>
              <a:gd name="T9" fmla="*/ 1937 h 6827"/>
              <a:gd name="T10" fmla="*/ 1254 w 6827"/>
              <a:gd name="T11" fmla="*/ 1937 h 6827"/>
              <a:gd name="T12" fmla="*/ 910 w 6827"/>
              <a:gd name="T13" fmla="*/ 3157 h 6827"/>
              <a:gd name="T14" fmla="*/ 1451 w 6827"/>
              <a:gd name="T15" fmla="*/ 3527 h 6827"/>
              <a:gd name="T16" fmla="*/ 2043 w 6827"/>
              <a:gd name="T17" fmla="*/ 4442 h 6827"/>
              <a:gd name="T18" fmla="*/ 1956 w 6827"/>
              <a:gd name="T19" fmla="*/ 4959 h 6827"/>
              <a:gd name="T20" fmla="*/ 338 w 6827"/>
              <a:gd name="T21" fmla="*/ 5666 h 6827"/>
              <a:gd name="T22" fmla="*/ 0 w 6827"/>
              <a:gd name="T23" fmla="*/ 6713 h 6827"/>
              <a:gd name="T24" fmla="*/ 2844 w 6827"/>
              <a:gd name="T25" fmla="*/ 6827 h 6827"/>
              <a:gd name="T26" fmla="*/ 2887 w 6827"/>
              <a:gd name="T27" fmla="*/ 6827 h 6827"/>
              <a:gd name="T28" fmla="*/ 3934 w 6827"/>
              <a:gd name="T29" fmla="*/ 6826 h 6827"/>
              <a:gd name="T30" fmla="*/ 6713 w 6827"/>
              <a:gd name="T31" fmla="*/ 6827 h 6827"/>
              <a:gd name="T32" fmla="*/ 6827 w 6827"/>
              <a:gd name="T33" fmla="*/ 6226 h 6827"/>
              <a:gd name="T34" fmla="*/ 5050 w 6827"/>
              <a:gd name="T35" fmla="*/ 3959 h 6827"/>
              <a:gd name="T36" fmla="*/ 5341 w 6827"/>
              <a:gd name="T37" fmla="*/ 3524 h 6827"/>
              <a:gd name="T38" fmla="*/ 1620 w 6827"/>
              <a:gd name="T39" fmla="*/ 1977 h 6827"/>
              <a:gd name="T40" fmla="*/ 3413 w 6827"/>
              <a:gd name="T41" fmla="*/ 228 h 6827"/>
              <a:gd name="T42" fmla="*/ 5207 w 6827"/>
              <a:gd name="T43" fmla="*/ 1977 h 6827"/>
              <a:gd name="T44" fmla="*/ 1620 w 6827"/>
              <a:gd name="T45" fmla="*/ 1977 h 6827"/>
              <a:gd name="T46" fmla="*/ 2222 w 6827"/>
              <a:gd name="T47" fmla="*/ 4664 h 6827"/>
              <a:gd name="T48" fmla="*/ 3242 w 6827"/>
              <a:gd name="T49" fmla="*/ 5223 h 6827"/>
              <a:gd name="T50" fmla="*/ 3191 w 6827"/>
              <a:gd name="T51" fmla="*/ 5339 h 6827"/>
              <a:gd name="T52" fmla="*/ 2171 w 6827"/>
              <a:gd name="T53" fmla="*/ 4868 h 6827"/>
              <a:gd name="T54" fmla="*/ 3693 w 6827"/>
              <a:gd name="T55" fmla="*/ 6030 h 6827"/>
              <a:gd name="T56" fmla="*/ 3413 w 6827"/>
              <a:gd name="T57" fmla="*/ 5400 h 6827"/>
              <a:gd name="T58" fmla="*/ 3051 w 6827"/>
              <a:gd name="T59" fmla="*/ 6258 h 6827"/>
              <a:gd name="T60" fmla="*/ 3843 w 6827"/>
              <a:gd name="T61" fmla="*/ 6598 h 6827"/>
              <a:gd name="T62" fmla="*/ 3892 w 6827"/>
              <a:gd name="T63" fmla="*/ 5918 h 6827"/>
              <a:gd name="T64" fmla="*/ 3584 w 6827"/>
              <a:gd name="T65" fmla="*/ 5223 h 6827"/>
              <a:gd name="T66" fmla="*/ 4603 w 6827"/>
              <a:gd name="T67" fmla="*/ 4666 h 6827"/>
              <a:gd name="T68" fmla="*/ 4655 w 6827"/>
              <a:gd name="T69" fmla="*/ 4868 h 6827"/>
              <a:gd name="T70" fmla="*/ 3527 w 6827"/>
              <a:gd name="T71" fmla="*/ 4210 h 6827"/>
              <a:gd name="T72" fmla="*/ 3527 w 6827"/>
              <a:gd name="T73" fmla="*/ 4437 h 6827"/>
              <a:gd name="T74" fmla="*/ 4557 w 6827"/>
              <a:gd name="T75" fmla="*/ 4373 h 6827"/>
              <a:gd name="T76" fmla="*/ 4423 w 6827"/>
              <a:gd name="T77" fmla="*/ 4526 h 6827"/>
              <a:gd name="T78" fmla="*/ 4337 w 6827"/>
              <a:gd name="T79" fmla="*/ 4608 h 6827"/>
              <a:gd name="T80" fmla="*/ 2489 w 6827"/>
              <a:gd name="T81" fmla="*/ 4608 h 6827"/>
              <a:gd name="T82" fmla="*/ 2404 w 6827"/>
              <a:gd name="T83" fmla="*/ 4526 h 6827"/>
              <a:gd name="T84" fmla="*/ 2270 w 6827"/>
              <a:gd name="T85" fmla="*/ 4373 h 6827"/>
              <a:gd name="T86" fmla="*/ 1820 w 6827"/>
              <a:gd name="T87" fmla="*/ 2304 h 6827"/>
              <a:gd name="T88" fmla="*/ 3413 w 6827"/>
              <a:gd name="T89" fmla="*/ 683 h 6827"/>
              <a:gd name="T90" fmla="*/ 5006 w 6827"/>
              <a:gd name="T91" fmla="*/ 2304 h 6827"/>
              <a:gd name="T92" fmla="*/ 4748 w 6827"/>
              <a:gd name="T93" fmla="*/ 4085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827" h="6827">
                <a:moveTo>
                  <a:pt x="6489" y="5666"/>
                </a:moveTo>
                <a:cubicBezTo>
                  <a:pt x="5806" y="5307"/>
                  <a:pt x="5284" y="5107"/>
                  <a:pt x="4820" y="5029"/>
                </a:cubicBezTo>
                <a:lnTo>
                  <a:pt x="4871" y="4959"/>
                </a:lnTo>
                <a:cubicBezTo>
                  <a:pt x="4890" y="4932"/>
                  <a:pt x="4897" y="4897"/>
                  <a:pt x="4889" y="4865"/>
                </a:cubicBezTo>
                <a:lnTo>
                  <a:pt x="4783" y="4442"/>
                </a:lnTo>
                <a:cubicBezTo>
                  <a:pt x="4822" y="4388"/>
                  <a:pt x="4858" y="4332"/>
                  <a:pt x="4893" y="4274"/>
                </a:cubicBezTo>
                <a:cubicBezTo>
                  <a:pt x="5318" y="4130"/>
                  <a:pt x="5533" y="3886"/>
                  <a:pt x="5569" y="3525"/>
                </a:cubicBezTo>
                <a:cubicBezTo>
                  <a:pt x="5762" y="3513"/>
                  <a:pt x="5916" y="3354"/>
                  <a:pt x="5916" y="3157"/>
                </a:cubicBezTo>
                <a:lnTo>
                  <a:pt x="5916" y="2304"/>
                </a:lnTo>
                <a:cubicBezTo>
                  <a:pt x="5916" y="2109"/>
                  <a:pt x="5764" y="1950"/>
                  <a:pt x="5573" y="1937"/>
                </a:cubicBezTo>
                <a:cubicBezTo>
                  <a:pt x="5546" y="1276"/>
                  <a:pt x="5255" y="0"/>
                  <a:pt x="3413" y="0"/>
                </a:cubicBezTo>
                <a:cubicBezTo>
                  <a:pt x="1571" y="0"/>
                  <a:pt x="1281" y="1276"/>
                  <a:pt x="1254" y="1937"/>
                </a:cubicBezTo>
                <a:cubicBezTo>
                  <a:pt x="1062" y="1950"/>
                  <a:pt x="910" y="2109"/>
                  <a:pt x="910" y="2304"/>
                </a:cubicBezTo>
                <a:lnTo>
                  <a:pt x="910" y="3157"/>
                </a:lnTo>
                <a:cubicBezTo>
                  <a:pt x="910" y="3361"/>
                  <a:pt x="1076" y="3527"/>
                  <a:pt x="1280" y="3527"/>
                </a:cubicBezTo>
                <a:lnTo>
                  <a:pt x="1451" y="3527"/>
                </a:lnTo>
                <a:cubicBezTo>
                  <a:pt x="1517" y="3527"/>
                  <a:pt x="1578" y="3508"/>
                  <a:pt x="1632" y="3477"/>
                </a:cubicBezTo>
                <a:cubicBezTo>
                  <a:pt x="1697" y="3820"/>
                  <a:pt x="1840" y="4156"/>
                  <a:pt x="2043" y="4442"/>
                </a:cubicBezTo>
                <a:lnTo>
                  <a:pt x="1938" y="4865"/>
                </a:lnTo>
                <a:cubicBezTo>
                  <a:pt x="1929" y="4897"/>
                  <a:pt x="1936" y="4932"/>
                  <a:pt x="1956" y="4959"/>
                </a:cubicBezTo>
                <a:lnTo>
                  <a:pt x="2006" y="5029"/>
                </a:lnTo>
                <a:cubicBezTo>
                  <a:pt x="1543" y="5107"/>
                  <a:pt x="1021" y="5307"/>
                  <a:pt x="338" y="5666"/>
                </a:cubicBezTo>
                <a:cubicBezTo>
                  <a:pt x="129" y="5776"/>
                  <a:pt x="0" y="5991"/>
                  <a:pt x="0" y="6226"/>
                </a:cubicBezTo>
                <a:lnTo>
                  <a:pt x="0" y="6713"/>
                </a:lnTo>
                <a:cubicBezTo>
                  <a:pt x="0" y="6776"/>
                  <a:pt x="51" y="6827"/>
                  <a:pt x="114" y="6827"/>
                </a:cubicBezTo>
                <a:lnTo>
                  <a:pt x="2844" y="6827"/>
                </a:lnTo>
                <a:lnTo>
                  <a:pt x="2845" y="6827"/>
                </a:lnTo>
                <a:lnTo>
                  <a:pt x="2887" y="6827"/>
                </a:lnTo>
                <a:lnTo>
                  <a:pt x="2887" y="6827"/>
                </a:lnTo>
                <a:lnTo>
                  <a:pt x="3934" y="6826"/>
                </a:lnTo>
                <a:cubicBezTo>
                  <a:pt x="3936" y="6826"/>
                  <a:pt x="3938" y="6827"/>
                  <a:pt x="3940" y="6827"/>
                </a:cubicBezTo>
                <a:lnTo>
                  <a:pt x="6713" y="6827"/>
                </a:lnTo>
                <a:cubicBezTo>
                  <a:pt x="6776" y="6827"/>
                  <a:pt x="6827" y="6776"/>
                  <a:pt x="6827" y="6713"/>
                </a:cubicBezTo>
                <a:lnTo>
                  <a:pt x="6827" y="6226"/>
                </a:lnTo>
                <a:cubicBezTo>
                  <a:pt x="6827" y="5991"/>
                  <a:pt x="6697" y="5776"/>
                  <a:pt x="6489" y="5666"/>
                </a:cubicBezTo>
                <a:close/>
                <a:moveTo>
                  <a:pt x="5050" y="3959"/>
                </a:moveTo>
                <a:cubicBezTo>
                  <a:pt x="5114" y="3803"/>
                  <a:pt x="5163" y="3641"/>
                  <a:pt x="5194" y="3477"/>
                </a:cubicBezTo>
                <a:cubicBezTo>
                  <a:pt x="5239" y="3503"/>
                  <a:pt x="5288" y="3519"/>
                  <a:pt x="5341" y="3524"/>
                </a:cubicBezTo>
                <a:cubicBezTo>
                  <a:pt x="5322" y="3686"/>
                  <a:pt x="5249" y="3839"/>
                  <a:pt x="5050" y="3959"/>
                </a:cubicBezTo>
                <a:close/>
                <a:moveTo>
                  <a:pt x="1620" y="1977"/>
                </a:moveTo>
                <a:cubicBezTo>
                  <a:pt x="1577" y="1955"/>
                  <a:pt x="1531" y="1942"/>
                  <a:pt x="1481" y="1937"/>
                </a:cubicBezTo>
                <a:cubicBezTo>
                  <a:pt x="1509" y="1251"/>
                  <a:pt x="1819" y="228"/>
                  <a:pt x="3413" y="228"/>
                </a:cubicBezTo>
                <a:cubicBezTo>
                  <a:pt x="5008" y="228"/>
                  <a:pt x="5317" y="1251"/>
                  <a:pt x="5345" y="1937"/>
                </a:cubicBezTo>
                <a:cubicBezTo>
                  <a:pt x="5296" y="1942"/>
                  <a:pt x="5249" y="1955"/>
                  <a:pt x="5207" y="1977"/>
                </a:cubicBezTo>
                <a:cubicBezTo>
                  <a:pt x="5064" y="1115"/>
                  <a:pt x="4315" y="455"/>
                  <a:pt x="3413" y="455"/>
                </a:cubicBezTo>
                <a:cubicBezTo>
                  <a:pt x="2511" y="455"/>
                  <a:pt x="1763" y="1115"/>
                  <a:pt x="1620" y="1977"/>
                </a:cubicBezTo>
                <a:close/>
                <a:moveTo>
                  <a:pt x="2171" y="4868"/>
                </a:moveTo>
                <a:lnTo>
                  <a:pt x="2222" y="4664"/>
                </a:lnTo>
                <a:cubicBezTo>
                  <a:pt x="2223" y="4665"/>
                  <a:pt x="2223" y="4665"/>
                  <a:pt x="2224" y="4666"/>
                </a:cubicBezTo>
                <a:cubicBezTo>
                  <a:pt x="2499" y="4964"/>
                  <a:pt x="2848" y="5175"/>
                  <a:pt x="3242" y="5223"/>
                </a:cubicBezTo>
                <a:cubicBezTo>
                  <a:pt x="3242" y="5223"/>
                  <a:pt x="3243" y="5223"/>
                  <a:pt x="3243" y="5223"/>
                </a:cubicBezTo>
                <a:lnTo>
                  <a:pt x="3191" y="5339"/>
                </a:lnTo>
                <a:lnTo>
                  <a:pt x="2934" y="5918"/>
                </a:lnTo>
                <a:lnTo>
                  <a:pt x="2171" y="4868"/>
                </a:lnTo>
                <a:close/>
                <a:moveTo>
                  <a:pt x="3413" y="5400"/>
                </a:moveTo>
                <a:lnTo>
                  <a:pt x="3693" y="6030"/>
                </a:lnTo>
                <a:lnTo>
                  <a:pt x="3133" y="6030"/>
                </a:lnTo>
                <a:lnTo>
                  <a:pt x="3413" y="5400"/>
                </a:lnTo>
                <a:close/>
                <a:moveTo>
                  <a:pt x="2983" y="6599"/>
                </a:moveTo>
                <a:lnTo>
                  <a:pt x="3051" y="6258"/>
                </a:lnTo>
                <a:lnTo>
                  <a:pt x="3775" y="6258"/>
                </a:lnTo>
                <a:lnTo>
                  <a:pt x="3843" y="6598"/>
                </a:lnTo>
                <a:lnTo>
                  <a:pt x="2983" y="6599"/>
                </a:lnTo>
                <a:close/>
                <a:moveTo>
                  <a:pt x="3892" y="5918"/>
                </a:moveTo>
                <a:lnTo>
                  <a:pt x="3635" y="5339"/>
                </a:lnTo>
                <a:lnTo>
                  <a:pt x="3584" y="5223"/>
                </a:lnTo>
                <a:cubicBezTo>
                  <a:pt x="3584" y="5223"/>
                  <a:pt x="3584" y="5223"/>
                  <a:pt x="3584" y="5223"/>
                </a:cubicBezTo>
                <a:cubicBezTo>
                  <a:pt x="3978" y="5175"/>
                  <a:pt x="4328" y="4964"/>
                  <a:pt x="4603" y="4666"/>
                </a:cubicBezTo>
                <a:cubicBezTo>
                  <a:pt x="4603" y="4665"/>
                  <a:pt x="4604" y="4665"/>
                  <a:pt x="4604" y="4664"/>
                </a:cubicBezTo>
                <a:lnTo>
                  <a:pt x="4655" y="4868"/>
                </a:lnTo>
                <a:lnTo>
                  <a:pt x="3892" y="5918"/>
                </a:lnTo>
                <a:close/>
                <a:moveTo>
                  <a:pt x="3527" y="4210"/>
                </a:moveTo>
                <a:cubicBezTo>
                  <a:pt x="3464" y="4210"/>
                  <a:pt x="3413" y="4261"/>
                  <a:pt x="3413" y="4324"/>
                </a:cubicBezTo>
                <a:cubicBezTo>
                  <a:pt x="3413" y="4386"/>
                  <a:pt x="3464" y="4437"/>
                  <a:pt x="3527" y="4437"/>
                </a:cubicBezTo>
                <a:cubicBezTo>
                  <a:pt x="3943" y="4437"/>
                  <a:pt x="4287" y="4411"/>
                  <a:pt x="4570" y="4357"/>
                </a:cubicBezTo>
                <a:cubicBezTo>
                  <a:pt x="4566" y="4362"/>
                  <a:pt x="4561" y="4368"/>
                  <a:pt x="4557" y="4373"/>
                </a:cubicBezTo>
                <a:cubicBezTo>
                  <a:pt x="4553" y="4377"/>
                  <a:pt x="4548" y="4380"/>
                  <a:pt x="4544" y="4384"/>
                </a:cubicBezTo>
                <a:cubicBezTo>
                  <a:pt x="4505" y="4434"/>
                  <a:pt x="4465" y="4481"/>
                  <a:pt x="4423" y="4526"/>
                </a:cubicBezTo>
                <a:lnTo>
                  <a:pt x="4422" y="4527"/>
                </a:lnTo>
                <a:cubicBezTo>
                  <a:pt x="4395" y="4556"/>
                  <a:pt x="4366" y="4582"/>
                  <a:pt x="4337" y="4608"/>
                </a:cubicBezTo>
                <a:cubicBezTo>
                  <a:pt x="4059" y="4859"/>
                  <a:pt x="3729" y="5006"/>
                  <a:pt x="3413" y="5006"/>
                </a:cubicBezTo>
                <a:cubicBezTo>
                  <a:pt x="3098" y="5006"/>
                  <a:pt x="2767" y="4859"/>
                  <a:pt x="2489" y="4608"/>
                </a:cubicBezTo>
                <a:cubicBezTo>
                  <a:pt x="2461" y="4582"/>
                  <a:pt x="2432" y="4556"/>
                  <a:pt x="2405" y="4527"/>
                </a:cubicBezTo>
                <a:cubicBezTo>
                  <a:pt x="2404" y="4526"/>
                  <a:pt x="2404" y="4526"/>
                  <a:pt x="2404" y="4526"/>
                </a:cubicBezTo>
                <a:cubicBezTo>
                  <a:pt x="2362" y="4481"/>
                  <a:pt x="2322" y="4434"/>
                  <a:pt x="2282" y="4384"/>
                </a:cubicBezTo>
                <a:cubicBezTo>
                  <a:pt x="2279" y="4380"/>
                  <a:pt x="2274" y="4377"/>
                  <a:pt x="2270" y="4373"/>
                </a:cubicBezTo>
                <a:cubicBezTo>
                  <a:pt x="2002" y="4035"/>
                  <a:pt x="1820" y="3584"/>
                  <a:pt x="1820" y="3072"/>
                </a:cubicBezTo>
                <a:lnTo>
                  <a:pt x="1820" y="2304"/>
                </a:lnTo>
                <a:lnTo>
                  <a:pt x="1820" y="2276"/>
                </a:lnTo>
                <a:cubicBezTo>
                  <a:pt x="1820" y="1397"/>
                  <a:pt x="2535" y="683"/>
                  <a:pt x="3413" y="683"/>
                </a:cubicBezTo>
                <a:cubicBezTo>
                  <a:pt x="4292" y="683"/>
                  <a:pt x="5006" y="1397"/>
                  <a:pt x="5006" y="2276"/>
                </a:cubicBezTo>
                <a:lnTo>
                  <a:pt x="5006" y="2304"/>
                </a:lnTo>
                <a:lnTo>
                  <a:pt x="5006" y="3072"/>
                </a:lnTo>
                <a:cubicBezTo>
                  <a:pt x="5006" y="3450"/>
                  <a:pt x="4907" y="3794"/>
                  <a:pt x="4748" y="4085"/>
                </a:cubicBezTo>
                <a:cubicBezTo>
                  <a:pt x="4476" y="4163"/>
                  <a:pt x="4086" y="4210"/>
                  <a:pt x="3527" y="4210"/>
                </a:cubicBezTo>
                <a:close/>
              </a:path>
            </a:pathLst>
          </a:custGeom>
          <a:gradFill>
            <a:gsLst>
              <a:gs pos="31000">
                <a:schemeClr val="bg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en-US" dirty="0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B76141A-8258-E004-57B0-97F8C38EB92B}"/>
              </a:ext>
            </a:extLst>
          </p:cNvPr>
          <p:cNvGrpSpPr/>
          <p:nvPr/>
        </p:nvGrpSpPr>
        <p:grpSpPr>
          <a:xfrm>
            <a:off x="5519936" y="3240242"/>
            <a:ext cx="1839488" cy="3030939"/>
            <a:chOff x="5519936" y="3068960"/>
            <a:chExt cx="1839488" cy="3202222"/>
          </a:xfrm>
        </p:grpSpPr>
        <p:sp>
          <p:nvSpPr>
            <p:cNvPr id="50" name="箭头: 五边形 49">
              <a:extLst>
                <a:ext uri="{FF2B5EF4-FFF2-40B4-BE49-F238E27FC236}">
                  <a16:creationId xmlns:a16="http://schemas.microsoft.com/office/drawing/2014/main" id="{E0200C07-6B3B-338C-D26C-F432EE8D20B9}"/>
                </a:ext>
              </a:extLst>
            </p:cNvPr>
            <p:cNvSpPr/>
            <p:nvPr/>
          </p:nvSpPr>
          <p:spPr>
            <a:xfrm rot="5400000">
              <a:off x="4841762" y="3753520"/>
              <a:ext cx="3195836" cy="1839488"/>
            </a:xfrm>
            <a:prstGeom prst="homePlate">
              <a:avLst>
                <a:gd name="adj" fmla="val 13609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rgbClr val="FFB77D"/>
                </a:gs>
                <a:gs pos="68000">
                  <a:srgbClr val="FF8C43"/>
                </a:gs>
              </a:gsLst>
              <a:path path="circle">
                <a:fillToRect l="100000" t="100000"/>
              </a:path>
              <a:tileRect r="-100000" b="-100000"/>
            </a:gradFill>
            <a:ln w="6350">
              <a:gradFill>
                <a:gsLst>
                  <a:gs pos="100000">
                    <a:schemeClr val="bg1"/>
                  </a:gs>
                  <a:gs pos="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</a:ln>
            <a:effectLst>
              <a:outerShdw blurRad="431800" dist="38100" dir="16200000" rotWithShape="0">
                <a:schemeClr val="accent6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 dirty="0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52F6E63C-ADE4-F949-FB9C-82B75C326CC7}"/>
                </a:ext>
              </a:extLst>
            </p:cNvPr>
            <p:cNvSpPr/>
            <p:nvPr/>
          </p:nvSpPr>
          <p:spPr>
            <a:xfrm flipV="1">
              <a:off x="5519936" y="3068960"/>
              <a:ext cx="1839487" cy="21600"/>
            </a:xfrm>
            <a:prstGeom prst="rect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1800000" scaled="0"/>
            </a:gradFill>
            <a:ln w="6350">
              <a:noFill/>
            </a:ln>
            <a:effectLst>
              <a:outerShdw blurRad="431800" dist="38100" dir="16200000" rotWithShape="0">
                <a:schemeClr val="accent6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 dirty="0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EDE2F608-E649-7BFA-4598-9169131B130A}"/>
              </a:ext>
            </a:extLst>
          </p:cNvPr>
          <p:cNvGrpSpPr/>
          <p:nvPr/>
        </p:nvGrpSpPr>
        <p:grpSpPr>
          <a:xfrm>
            <a:off x="7462257" y="3240242"/>
            <a:ext cx="1839488" cy="3030939"/>
            <a:chOff x="5519936" y="3068960"/>
            <a:chExt cx="1839488" cy="3202222"/>
          </a:xfrm>
        </p:grpSpPr>
        <p:sp>
          <p:nvSpPr>
            <p:cNvPr id="67" name="箭头: 五边形 66">
              <a:extLst>
                <a:ext uri="{FF2B5EF4-FFF2-40B4-BE49-F238E27FC236}">
                  <a16:creationId xmlns:a16="http://schemas.microsoft.com/office/drawing/2014/main" id="{67A1AF09-0175-74D2-5A1E-9E9995BF72CF}"/>
                </a:ext>
              </a:extLst>
            </p:cNvPr>
            <p:cNvSpPr/>
            <p:nvPr/>
          </p:nvSpPr>
          <p:spPr>
            <a:xfrm rot="5400000">
              <a:off x="4841762" y="3753520"/>
              <a:ext cx="3195836" cy="1839488"/>
            </a:xfrm>
            <a:prstGeom prst="homePlate">
              <a:avLst>
                <a:gd name="adj" fmla="val 13609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rgbClr val="FFB77D"/>
                </a:gs>
                <a:gs pos="68000">
                  <a:srgbClr val="FF8C43"/>
                </a:gs>
              </a:gsLst>
              <a:path path="circle">
                <a:fillToRect l="100000" t="100000"/>
              </a:path>
              <a:tileRect r="-100000" b="-100000"/>
            </a:gradFill>
            <a:ln w="6350">
              <a:gradFill>
                <a:gsLst>
                  <a:gs pos="100000">
                    <a:schemeClr val="bg1"/>
                  </a:gs>
                  <a:gs pos="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</a:ln>
            <a:effectLst>
              <a:outerShdw blurRad="431800" dist="38100" dir="16200000" rotWithShape="0">
                <a:schemeClr val="accent6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 dirty="0"/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F455100E-0BD9-C869-449A-347A73222AE9}"/>
                </a:ext>
              </a:extLst>
            </p:cNvPr>
            <p:cNvSpPr/>
            <p:nvPr/>
          </p:nvSpPr>
          <p:spPr>
            <a:xfrm flipV="1">
              <a:off x="5519936" y="3068960"/>
              <a:ext cx="1839487" cy="21600"/>
            </a:xfrm>
            <a:prstGeom prst="rect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1800000" scaled="0"/>
            </a:gradFill>
            <a:ln w="6350">
              <a:noFill/>
            </a:ln>
            <a:effectLst>
              <a:outerShdw blurRad="431800" dist="38100" dir="16200000" rotWithShape="0">
                <a:schemeClr val="accent6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 dirty="0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017A2464-098F-5712-7604-11121FD1A64B}"/>
              </a:ext>
            </a:extLst>
          </p:cNvPr>
          <p:cNvGrpSpPr/>
          <p:nvPr/>
        </p:nvGrpSpPr>
        <p:grpSpPr>
          <a:xfrm>
            <a:off x="9404577" y="3240242"/>
            <a:ext cx="1839488" cy="3030939"/>
            <a:chOff x="5519936" y="3068960"/>
            <a:chExt cx="1839488" cy="3202222"/>
          </a:xfrm>
        </p:grpSpPr>
        <p:sp>
          <p:nvSpPr>
            <p:cNvPr id="70" name="箭头: 五边形 69">
              <a:extLst>
                <a:ext uri="{FF2B5EF4-FFF2-40B4-BE49-F238E27FC236}">
                  <a16:creationId xmlns:a16="http://schemas.microsoft.com/office/drawing/2014/main" id="{8E1C80FC-C557-581D-3769-D4073A0FAFDC}"/>
                </a:ext>
              </a:extLst>
            </p:cNvPr>
            <p:cNvSpPr/>
            <p:nvPr/>
          </p:nvSpPr>
          <p:spPr>
            <a:xfrm rot="5400000">
              <a:off x="4841762" y="3753520"/>
              <a:ext cx="3195836" cy="1839488"/>
            </a:xfrm>
            <a:prstGeom prst="homePlate">
              <a:avLst>
                <a:gd name="adj" fmla="val 13609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rgbClr val="FFB77D"/>
                </a:gs>
                <a:gs pos="68000">
                  <a:srgbClr val="FF8C43"/>
                </a:gs>
              </a:gsLst>
              <a:path path="circle">
                <a:fillToRect l="100000" t="100000"/>
              </a:path>
              <a:tileRect r="-100000" b="-100000"/>
            </a:gradFill>
            <a:ln w="6350">
              <a:gradFill>
                <a:gsLst>
                  <a:gs pos="100000">
                    <a:schemeClr val="bg1"/>
                  </a:gs>
                  <a:gs pos="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</a:ln>
            <a:effectLst>
              <a:outerShdw blurRad="431800" dist="38100" dir="16200000" rotWithShape="0">
                <a:schemeClr val="accent6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 dirty="0"/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CB604F2B-1C68-4735-AE82-D198C6AE3919}"/>
                </a:ext>
              </a:extLst>
            </p:cNvPr>
            <p:cNvSpPr/>
            <p:nvPr/>
          </p:nvSpPr>
          <p:spPr>
            <a:xfrm flipV="1">
              <a:off x="5519936" y="3068960"/>
              <a:ext cx="1839487" cy="21600"/>
            </a:xfrm>
            <a:prstGeom prst="rect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1800000" scaled="0"/>
            </a:gradFill>
            <a:ln w="6350">
              <a:noFill/>
            </a:ln>
            <a:effectLst>
              <a:outerShdw blurRad="431800" dist="38100" dir="16200000" rotWithShape="0">
                <a:schemeClr val="accent6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 dirty="0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DFAE6E55-F02B-4173-A328-7E5F823ECB54}"/>
              </a:ext>
            </a:extLst>
          </p:cNvPr>
          <p:cNvSpPr txBox="1"/>
          <p:nvPr/>
        </p:nvSpPr>
        <p:spPr>
          <a:xfrm>
            <a:off x="7840827" y="4815564"/>
            <a:ext cx="1082349" cy="9213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zh-CN" sz="1400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整车基础件</a:t>
            </a:r>
            <a:endParaRPr lang="en-US" altLang="zh-CN" sz="1400" dirty="0">
              <a:solidFill>
                <a:schemeClr val="bg2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zh-CN" sz="1400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重要件保修</a:t>
            </a:r>
            <a:endParaRPr lang="en-US" altLang="zh-CN" sz="1400" dirty="0">
              <a:solidFill>
                <a:schemeClr val="bg2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600" b="1" dirty="0">
                <a:solidFill>
                  <a:schemeClr val="bg2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60</a:t>
            </a:r>
            <a:r>
              <a:rPr lang="zh-CN" altLang="en-US" sz="1400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个月</a:t>
            </a:r>
            <a:endParaRPr lang="zh-CN" altLang="zh-CN" sz="1400" dirty="0">
              <a:solidFill>
                <a:schemeClr val="bg2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595E8A8-4563-4E0B-BB55-61AE7D9F78DB}"/>
              </a:ext>
            </a:extLst>
          </p:cNvPr>
          <p:cNvSpPr txBox="1"/>
          <p:nvPr/>
        </p:nvSpPr>
        <p:spPr>
          <a:xfrm>
            <a:off x="7840827" y="4209567"/>
            <a:ext cx="1082348" cy="652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zh-CN" sz="1400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一般件保修</a:t>
            </a:r>
            <a:endParaRPr lang="en-US" altLang="zh-CN" sz="1400" dirty="0">
              <a:solidFill>
                <a:schemeClr val="bg2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2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36</a:t>
            </a:r>
            <a:r>
              <a:rPr lang="zh-CN" altLang="en-US" sz="1400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个月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F1C02598-F685-44B2-802C-84B4086BB382}"/>
              </a:ext>
            </a:extLst>
          </p:cNvPr>
          <p:cNvSpPr txBox="1"/>
          <p:nvPr/>
        </p:nvSpPr>
        <p:spPr>
          <a:xfrm>
            <a:off x="7943419" y="3560072"/>
            <a:ext cx="877163" cy="419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solidFill>
                  <a:schemeClr val="bg2"/>
                </a:solidFill>
                <a:effectLst>
                  <a:outerShdw blurRad="241300" dist="76200" dir="5400000" algn="t" rotWithShape="0">
                    <a:prstClr val="black">
                      <a:alpha val="40000"/>
                    </a:prst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保修件</a:t>
            </a:r>
            <a:endParaRPr lang="en-US" altLang="zh-CN" dirty="0">
              <a:solidFill>
                <a:schemeClr val="bg2"/>
              </a:solidFill>
              <a:effectLst>
                <a:outerShdw blurRad="241300" dist="76200" dir="5400000" algn="t" rotWithShape="0">
                  <a:prstClr val="black">
                    <a:alpha val="40000"/>
                  </a:prstClr>
                </a:outerShdw>
              </a:effectLst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58B0311-38A5-49E6-A943-109CAFCC993E}"/>
              </a:ext>
            </a:extLst>
          </p:cNvPr>
          <p:cNvSpPr txBox="1"/>
          <p:nvPr/>
        </p:nvSpPr>
        <p:spPr>
          <a:xfrm>
            <a:off x="5991839" y="3560072"/>
            <a:ext cx="877163" cy="419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solidFill>
                  <a:schemeClr val="bg2"/>
                </a:solidFill>
                <a:effectLst>
                  <a:outerShdw blurRad="241300" dist="76200" dir="5400000" algn="t" rotWithShape="0">
                    <a:prstClr val="black">
                      <a:alpha val="40000"/>
                    </a:prst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保养件</a:t>
            </a:r>
            <a:endParaRPr lang="en-US" altLang="zh-CN" dirty="0">
              <a:solidFill>
                <a:schemeClr val="bg2"/>
              </a:solidFill>
              <a:effectLst>
                <a:outerShdw blurRad="241300" dist="76200" dir="5400000" algn="t" rotWithShape="0">
                  <a:prstClr val="black">
                    <a:alpha val="40000"/>
                  </a:prstClr>
                </a:outerShdw>
              </a:effectLst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CB9D8DF1-4A2A-4D03-AEF2-4E6B060FA135}"/>
              </a:ext>
            </a:extLst>
          </p:cNvPr>
          <p:cNvSpPr txBox="1"/>
          <p:nvPr/>
        </p:nvSpPr>
        <p:spPr>
          <a:xfrm>
            <a:off x="9783147" y="4813430"/>
            <a:ext cx="1082349" cy="3463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专属保障群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410135A4-2D8E-48D8-9720-33303D509F09}"/>
              </a:ext>
            </a:extLst>
          </p:cNvPr>
          <p:cNvSpPr txBox="1"/>
          <p:nvPr/>
        </p:nvSpPr>
        <p:spPr>
          <a:xfrm>
            <a:off x="9658354" y="3560072"/>
            <a:ext cx="1107996" cy="419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solidFill>
                  <a:schemeClr val="bg2"/>
                </a:solidFill>
                <a:effectLst>
                  <a:outerShdw blurRad="241300" dist="76200" dir="5400000" algn="t" rotWithShape="0">
                    <a:prstClr val="black">
                      <a:alpha val="40000"/>
                    </a:prst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专属服务</a:t>
            </a:r>
            <a:endParaRPr lang="en-US" altLang="zh-CN" dirty="0">
              <a:solidFill>
                <a:schemeClr val="bg2"/>
              </a:solidFill>
              <a:effectLst>
                <a:outerShdw blurRad="241300" dist="76200" dir="5400000" algn="t" rotWithShape="0">
                  <a:prstClr val="black">
                    <a:alpha val="40000"/>
                  </a:prstClr>
                </a:outerShdw>
              </a:effectLst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1DCB2383-4DA5-4275-8CF8-D9EA101D7182}"/>
              </a:ext>
            </a:extLst>
          </p:cNvPr>
          <p:cNvSpPr txBox="1"/>
          <p:nvPr/>
        </p:nvSpPr>
        <p:spPr>
          <a:xfrm>
            <a:off x="9693379" y="4209567"/>
            <a:ext cx="1261884" cy="3463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专属客户经理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58874877-2993-4F21-8A47-5D9958954E40}"/>
              </a:ext>
            </a:extLst>
          </p:cNvPr>
          <p:cNvSpPr txBox="1"/>
          <p:nvPr/>
        </p:nvSpPr>
        <p:spPr>
          <a:xfrm>
            <a:off x="9872916" y="5417294"/>
            <a:ext cx="902811" cy="3463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专属工位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2AAC51B-3786-4678-B108-E07B56DD3105}"/>
              </a:ext>
            </a:extLst>
          </p:cNvPr>
          <p:cNvSpPr txBox="1"/>
          <p:nvPr/>
        </p:nvSpPr>
        <p:spPr>
          <a:xfrm>
            <a:off x="5852858" y="4209567"/>
            <a:ext cx="1173644" cy="6156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</a:pPr>
            <a:r>
              <a:rPr lang="zh-CN" altLang="zh-CN" sz="1400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发动机</a:t>
            </a:r>
            <a:endParaRPr lang="en-US" altLang="zh-CN" sz="1400" dirty="0">
              <a:solidFill>
                <a:schemeClr val="bg2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pPr lvl="0" algn="ctr">
              <a:lnSpc>
                <a:spcPct val="125000"/>
              </a:lnSpc>
            </a:pPr>
            <a:r>
              <a:rPr lang="en-US" altLang="zh-CN" sz="1400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(</a:t>
            </a:r>
            <a:r>
              <a:rPr lang="zh-CN" altLang="zh-CN" sz="1400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机油和机滤</a:t>
            </a:r>
            <a:r>
              <a:rPr lang="en-US" altLang="zh-CN" sz="1400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)</a:t>
            </a:r>
            <a:endParaRPr lang="zh-CN" altLang="en-US" sz="1400" dirty="0">
              <a:solidFill>
                <a:schemeClr val="bg2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C73C335-50FE-4A99-A6B1-F7D0AACBF1A7}"/>
              </a:ext>
            </a:extLst>
          </p:cNvPr>
          <p:cNvSpPr txBox="1"/>
          <p:nvPr/>
        </p:nvSpPr>
        <p:spPr>
          <a:xfrm>
            <a:off x="5901316" y="4815564"/>
            <a:ext cx="1076729" cy="6156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zh-CN" sz="1400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变速箱</a:t>
            </a:r>
            <a:endParaRPr lang="en-US" altLang="zh-CN" sz="1400" dirty="0">
              <a:solidFill>
                <a:schemeClr val="bg2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(</a:t>
            </a:r>
            <a:r>
              <a:rPr lang="zh-CN" altLang="zh-CN" sz="1400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含缓速器</a:t>
            </a:r>
            <a:r>
              <a:rPr lang="en-US" altLang="zh-CN" sz="1400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)</a:t>
            </a:r>
            <a:endParaRPr lang="zh-CN" altLang="en-US" sz="1400" dirty="0">
              <a:solidFill>
                <a:schemeClr val="bg2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1C0786C-9236-43D9-A4C1-4B6C45EF515D}"/>
              </a:ext>
            </a:extLst>
          </p:cNvPr>
          <p:cNvSpPr txBox="1"/>
          <p:nvPr/>
        </p:nvSpPr>
        <p:spPr>
          <a:xfrm>
            <a:off x="5808738" y="5460609"/>
            <a:ext cx="1261884" cy="3463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zh-CN" sz="1400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车桥等总成件</a:t>
            </a:r>
            <a:endParaRPr lang="zh-CN" altLang="en-US" sz="1400" dirty="0">
              <a:solidFill>
                <a:schemeClr val="bg2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D1C5185A-BFEE-AB7C-CC40-46397556DA37}"/>
              </a:ext>
            </a:extLst>
          </p:cNvPr>
          <p:cNvCxnSpPr>
            <a:cxnSpLocks/>
          </p:cNvCxnSpPr>
          <p:nvPr/>
        </p:nvCxnSpPr>
        <p:spPr>
          <a:xfrm>
            <a:off x="6240016" y="4077072"/>
            <a:ext cx="270879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6363B376-EA96-0F62-1ACB-0C6442ED8750}"/>
              </a:ext>
            </a:extLst>
          </p:cNvPr>
          <p:cNvCxnSpPr>
            <a:cxnSpLocks/>
          </p:cNvCxnSpPr>
          <p:nvPr/>
        </p:nvCxnSpPr>
        <p:spPr>
          <a:xfrm>
            <a:off x="8256240" y="4077072"/>
            <a:ext cx="270879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90F85973-3B29-018B-D913-20E59477D4F8}"/>
              </a:ext>
            </a:extLst>
          </p:cNvPr>
          <p:cNvCxnSpPr>
            <a:cxnSpLocks/>
          </p:cNvCxnSpPr>
          <p:nvPr/>
        </p:nvCxnSpPr>
        <p:spPr>
          <a:xfrm>
            <a:off x="10128448" y="4077072"/>
            <a:ext cx="270879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箭头: V 形 64">
            <a:extLst>
              <a:ext uri="{FF2B5EF4-FFF2-40B4-BE49-F238E27FC236}">
                <a16:creationId xmlns:a16="http://schemas.microsoft.com/office/drawing/2014/main" id="{DFDB7425-0C4D-E67A-6C31-F6C77159A28F}"/>
              </a:ext>
            </a:extLst>
          </p:cNvPr>
          <p:cNvSpPr/>
          <p:nvPr/>
        </p:nvSpPr>
        <p:spPr>
          <a:xfrm>
            <a:off x="5817981" y="3630174"/>
            <a:ext cx="198909" cy="220002"/>
          </a:xfrm>
          <a:prstGeom prst="chevron">
            <a:avLst/>
          </a:prstGeom>
          <a:gradFill>
            <a:gsLst>
              <a:gs pos="100000">
                <a:schemeClr val="accent2"/>
              </a:gs>
              <a:gs pos="0">
                <a:srgbClr val="FFB77D"/>
              </a:gs>
              <a:gs pos="68000">
                <a:srgbClr val="FF8C43"/>
              </a:gs>
            </a:gsLst>
            <a:lin ang="0" scaled="0"/>
          </a:gradFill>
          <a:ln w="6350"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4" name="箭头: V 形 83">
            <a:extLst>
              <a:ext uri="{FF2B5EF4-FFF2-40B4-BE49-F238E27FC236}">
                <a16:creationId xmlns:a16="http://schemas.microsoft.com/office/drawing/2014/main" id="{991F701D-7576-66FB-92BF-507F79A9502A}"/>
              </a:ext>
            </a:extLst>
          </p:cNvPr>
          <p:cNvSpPr/>
          <p:nvPr/>
        </p:nvSpPr>
        <p:spPr>
          <a:xfrm flipH="1">
            <a:off x="6880522" y="3630174"/>
            <a:ext cx="198909" cy="220002"/>
          </a:xfrm>
          <a:prstGeom prst="chevron">
            <a:avLst/>
          </a:prstGeom>
          <a:gradFill>
            <a:gsLst>
              <a:gs pos="100000">
                <a:schemeClr val="accent2"/>
              </a:gs>
              <a:gs pos="0">
                <a:srgbClr val="FFB77D"/>
              </a:gs>
              <a:gs pos="68000">
                <a:srgbClr val="FF8C43"/>
              </a:gs>
            </a:gsLst>
            <a:lin ang="0" scaled="0"/>
          </a:gradFill>
          <a:ln w="6350"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5" name="箭头: V 形 84">
            <a:extLst>
              <a:ext uri="{FF2B5EF4-FFF2-40B4-BE49-F238E27FC236}">
                <a16:creationId xmlns:a16="http://schemas.microsoft.com/office/drawing/2014/main" id="{8217E459-1A1A-05AD-8629-365CF2235B76}"/>
              </a:ext>
            </a:extLst>
          </p:cNvPr>
          <p:cNvSpPr/>
          <p:nvPr/>
        </p:nvSpPr>
        <p:spPr>
          <a:xfrm>
            <a:off x="7758041" y="3630174"/>
            <a:ext cx="198909" cy="220002"/>
          </a:xfrm>
          <a:prstGeom prst="chevron">
            <a:avLst/>
          </a:prstGeom>
          <a:gradFill>
            <a:gsLst>
              <a:gs pos="100000">
                <a:schemeClr val="accent2"/>
              </a:gs>
              <a:gs pos="0">
                <a:srgbClr val="FFB77D"/>
              </a:gs>
              <a:gs pos="68000">
                <a:srgbClr val="FF8C43"/>
              </a:gs>
            </a:gsLst>
            <a:lin ang="0" scaled="0"/>
          </a:gradFill>
          <a:ln w="6350"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6" name="箭头: V 形 85">
            <a:extLst>
              <a:ext uri="{FF2B5EF4-FFF2-40B4-BE49-F238E27FC236}">
                <a16:creationId xmlns:a16="http://schemas.microsoft.com/office/drawing/2014/main" id="{C1D7A086-E69C-52D8-0A47-FC9DA21A797C}"/>
              </a:ext>
            </a:extLst>
          </p:cNvPr>
          <p:cNvSpPr/>
          <p:nvPr/>
        </p:nvSpPr>
        <p:spPr>
          <a:xfrm flipH="1">
            <a:off x="8820582" y="3630174"/>
            <a:ext cx="198909" cy="220002"/>
          </a:xfrm>
          <a:prstGeom prst="chevron">
            <a:avLst/>
          </a:prstGeom>
          <a:gradFill>
            <a:gsLst>
              <a:gs pos="100000">
                <a:schemeClr val="accent2"/>
              </a:gs>
              <a:gs pos="0">
                <a:srgbClr val="FFB77D"/>
              </a:gs>
              <a:gs pos="68000">
                <a:srgbClr val="FF8C43"/>
              </a:gs>
            </a:gsLst>
            <a:lin ang="0" scaled="0"/>
          </a:gradFill>
          <a:ln w="6350"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7" name="箭头: V 形 86">
            <a:extLst>
              <a:ext uri="{FF2B5EF4-FFF2-40B4-BE49-F238E27FC236}">
                <a16:creationId xmlns:a16="http://schemas.microsoft.com/office/drawing/2014/main" id="{7BBA3A79-F9A1-D3A4-1303-837A1DDA2F29}"/>
              </a:ext>
            </a:extLst>
          </p:cNvPr>
          <p:cNvSpPr/>
          <p:nvPr/>
        </p:nvSpPr>
        <p:spPr>
          <a:xfrm>
            <a:off x="9548134" y="3630174"/>
            <a:ext cx="198909" cy="220002"/>
          </a:xfrm>
          <a:prstGeom prst="chevron">
            <a:avLst/>
          </a:prstGeom>
          <a:gradFill>
            <a:gsLst>
              <a:gs pos="100000">
                <a:schemeClr val="accent2"/>
              </a:gs>
              <a:gs pos="0">
                <a:srgbClr val="FFB77D"/>
              </a:gs>
              <a:gs pos="68000">
                <a:srgbClr val="FF8C43"/>
              </a:gs>
            </a:gsLst>
            <a:lin ang="0" scaled="0"/>
          </a:gradFill>
          <a:ln w="6350"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8" name="箭头: V 形 87">
            <a:extLst>
              <a:ext uri="{FF2B5EF4-FFF2-40B4-BE49-F238E27FC236}">
                <a16:creationId xmlns:a16="http://schemas.microsoft.com/office/drawing/2014/main" id="{31636D26-A5AE-10CF-0D8E-6464D4F8FC20}"/>
              </a:ext>
            </a:extLst>
          </p:cNvPr>
          <p:cNvSpPr/>
          <p:nvPr/>
        </p:nvSpPr>
        <p:spPr>
          <a:xfrm flipH="1">
            <a:off x="10706845" y="3630174"/>
            <a:ext cx="198909" cy="220002"/>
          </a:xfrm>
          <a:prstGeom prst="chevron">
            <a:avLst/>
          </a:prstGeom>
          <a:gradFill>
            <a:gsLst>
              <a:gs pos="100000">
                <a:schemeClr val="accent2"/>
              </a:gs>
              <a:gs pos="0">
                <a:srgbClr val="FFB77D"/>
              </a:gs>
              <a:gs pos="68000">
                <a:srgbClr val="FF8C43"/>
              </a:gs>
            </a:gsLst>
            <a:lin ang="0" scaled="0"/>
          </a:gradFill>
          <a:ln w="6350"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8004ED17-6AFC-2128-5BEF-F2EF52854458}"/>
              </a:ext>
            </a:extLst>
          </p:cNvPr>
          <p:cNvSpPr/>
          <p:nvPr/>
        </p:nvSpPr>
        <p:spPr>
          <a:xfrm>
            <a:off x="4003089" y="1311326"/>
            <a:ext cx="2428846" cy="63399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/>
              </a:gs>
              <a:gs pos="0">
                <a:srgbClr val="FFB77D"/>
              </a:gs>
              <a:gs pos="68000">
                <a:srgbClr val="FF8C43"/>
              </a:gs>
            </a:gsLst>
            <a:path path="circle">
              <a:fillToRect l="100000" t="100000"/>
            </a:path>
            <a:tileRect r="-100000" b="-100000"/>
          </a:gradFill>
          <a:ln w="6350">
            <a:noFill/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3A60754-D342-4DEE-AAB5-C8E8598FCB46}"/>
              </a:ext>
            </a:extLst>
          </p:cNvPr>
          <p:cNvSpPr txBox="1"/>
          <p:nvPr/>
        </p:nvSpPr>
        <p:spPr>
          <a:xfrm>
            <a:off x="4172532" y="1311326"/>
            <a:ext cx="2095445" cy="45531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000" dirty="0">
                <a:solidFill>
                  <a:schemeClr val="bg2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5</a:t>
            </a:r>
            <a:r>
              <a:rPr lang="zh-CN" altLang="zh-CN" sz="2000" dirty="0">
                <a:solidFill>
                  <a:schemeClr val="bg2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年或</a:t>
            </a:r>
            <a:r>
              <a:rPr lang="en-US" altLang="zh-CN" sz="2000" dirty="0">
                <a:solidFill>
                  <a:schemeClr val="bg2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100</a:t>
            </a:r>
            <a:r>
              <a:rPr lang="zh-CN" altLang="zh-CN" sz="2000" dirty="0">
                <a:solidFill>
                  <a:schemeClr val="bg2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万公里</a:t>
            </a:r>
            <a:endParaRPr lang="en-US" altLang="zh-CN" sz="2000" dirty="0">
              <a:solidFill>
                <a:schemeClr val="bg2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B5A78DFA-631B-B777-AD9A-DF1B38A8119D}"/>
              </a:ext>
            </a:extLst>
          </p:cNvPr>
          <p:cNvSpPr/>
          <p:nvPr/>
        </p:nvSpPr>
        <p:spPr>
          <a:xfrm>
            <a:off x="6614890" y="1052736"/>
            <a:ext cx="4820647" cy="1269882"/>
          </a:xfrm>
          <a:prstGeom prst="roundRect">
            <a:avLst>
              <a:gd name="adj" fmla="val 13870"/>
            </a:avLst>
          </a:prstGeom>
          <a:gradFill>
            <a:gsLst>
              <a:gs pos="0">
                <a:srgbClr val="FFB77D">
                  <a:alpha val="0"/>
                </a:srgbClr>
              </a:gs>
              <a:gs pos="100000">
                <a:srgbClr val="FF8C43">
                  <a:alpha val="19000"/>
                </a:srgbClr>
              </a:gs>
            </a:gsLst>
            <a:lin ang="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dirty="0"/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77BF3770-13E5-8E2D-C7A7-B3D5D3C35213}"/>
              </a:ext>
            </a:extLst>
          </p:cNvPr>
          <p:cNvSpPr/>
          <p:nvPr/>
        </p:nvSpPr>
        <p:spPr>
          <a:xfrm>
            <a:off x="6614890" y="1796937"/>
            <a:ext cx="2201505" cy="4504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/>
              </a:gs>
              <a:gs pos="0">
                <a:srgbClr val="FFB77D"/>
              </a:gs>
              <a:gs pos="68000">
                <a:srgbClr val="FF8C43"/>
              </a:gs>
            </a:gsLst>
            <a:path path="circle">
              <a:fillToRect l="100000" t="100000"/>
            </a:path>
            <a:tileRect r="-100000" b="-100000"/>
          </a:gradFill>
          <a:ln w="6350">
            <a:noFill/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dirty="0"/>
          </a:p>
        </p:txBody>
      </p:sp>
      <p:sp>
        <p:nvSpPr>
          <p:cNvPr id="79" name="右大括号 78">
            <a:extLst>
              <a:ext uri="{FF2B5EF4-FFF2-40B4-BE49-F238E27FC236}">
                <a16:creationId xmlns:a16="http://schemas.microsoft.com/office/drawing/2014/main" id="{04B06EC5-E9B7-9A2C-0247-5DC20C7ACBBD}"/>
              </a:ext>
            </a:extLst>
          </p:cNvPr>
          <p:cNvSpPr/>
          <p:nvPr/>
        </p:nvSpPr>
        <p:spPr>
          <a:xfrm flipH="1">
            <a:off x="6401694" y="1294141"/>
            <a:ext cx="237441" cy="709226"/>
          </a:xfrm>
          <a:prstGeom prst="rightBrace">
            <a:avLst>
              <a:gd name="adj1" fmla="val 3756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B4AF3380-447A-0B0F-DF3D-4FDF119E0662}"/>
              </a:ext>
            </a:extLst>
          </p:cNvPr>
          <p:cNvSpPr/>
          <p:nvPr/>
        </p:nvSpPr>
        <p:spPr>
          <a:xfrm>
            <a:off x="6614890" y="1085651"/>
            <a:ext cx="1160160" cy="4504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/>
              </a:gs>
              <a:gs pos="0">
                <a:srgbClr val="FFB77D"/>
              </a:gs>
              <a:gs pos="68000">
                <a:srgbClr val="FF8C43"/>
              </a:gs>
            </a:gsLst>
            <a:path path="circle">
              <a:fillToRect l="100000" t="100000"/>
            </a:path>
            <a:tileRect r="-100000" b="-100000"/>
          </a:gradFill>
          <a:ln w="6350">
            <a:noFill/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62F0C27-A155-94D7-58D3-A8690C6E61AD}"/>
              </a:ext>
            </a:extLst>
          </p:cNvPr>
          <p:cNvSpPr txBox="1"/>
          <p:nvPr/>
        </p:nvSpPr>
        <p:spPr>
          <a:xfrm>
            <a:off x="6822090" y="1141374"/>
            <a:ext cx="787395" cy="382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1600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三包</a:t>
            </a:r>
            <a:r>
              <a:rPr lang="en-US" altLang="zh-CN" sz="1600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+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A3EFEDC-85B7-4CD7-E903-B81ECA39A4F2}"/>
              </a:ext>
            </a:extLst>
          </p:cNvPr>
          <p:cNvSpPr txBox="1"/>
          <p:nvPr/>
        </p:nvSpPr>
        <p:spPr>
          <a:xfrm>
            <a:off x="6813651" y="1797506"/>
            <a:ext cx="2031325" cy="382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1600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免费保养</a:t>
            </a:r>
            <a:r>
              <a:rPr lang="zh-CN" altLang="en-US" sz="1600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易耗损件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AAE0FB9-56DA-40A2-90FB-280D20332272}"/>
              </a:ext>
            </a:extLst>
          </p:cNvPr>
          <p:cNvSpPr txBox="1"/>
          <p:nvPr/>
        </p:nvSpPr>
        <p:spPr>
          <a:xfrm>
            <a:off x="9019491" y="1746098"/>
            <a:ext cx="2416046" cy="3463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latin typeface="OPPOSans R" panose="00020600040101010101" pitchFamily="18" charset="-122"/>
                <a:ea typeface="OPPOSans R" panose="00020600040101010101" pitchFamily="18" charset="-122"/>
              </a:rPr>
              <a:t>2022</a:t>
            </a:r>
            <a:r>
              <a:rPr lang="zh-CN" altLang="zh-CN" sz="1400" dirty="0">
                <a:latin typeface="OPPOSans R" panose="00020600040101010101" pitchFamily="18" charset="-122"/>
                <a:ea typeface="OPPOSans R" panose="00020600040101010101" pitchFamily="18" charset="-122"/>
              </a:rPr>
              <a:t>年</a:t>
            </a:r>
            <a:r>
              <a: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</a:rPr>
              <a:t>以前</a:t>
            </a:r>
            <a:r>
              <a:rPr lang="zh-CN" altLang="zh-CN" sz="1400" dirty="0">
                <a:latin typeface="OPPOSans R" panose="00020600040101010101" pitchFamily="18" charset="-122"/>
                <a:ea typeface="OPPOSans R" panose="00020600040101010101" pitchFamily="18" charset="-122"/>
              </a:rPr>
              <a:t>订单</a:t>
            </a:r>
            <a:r>
              <a: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</a:rPr>
              <a:t>也满足条件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BF80FA-F98B-1976-DB42-9C3984097E72}"/>
              </a:ext>
            </a:extLst>
          </p:cNvPr>
          <p:cNvSpPr txBox="1"/>
          <p:nvPr/>
        </p:nvSpPr>
        <p:spPr>
          <a:xfrm>
            <a:off x="9019491" y="1376611"/>
            <a:ext cx="2339102" cy="346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</a:rPr>
              <a:t>按牵引车原保修期政策执行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DCD5642-70C7-9EE8-FF25-7FC04B703305}"/>
              </a:ext>
            </a:extLst>
          </p:cNvPr>
          <p:cNvSpPr/>
          <p:nvPr/>
        </p:nvSpPr>
        <p:spPr>
          <a:xfrm>
            <a:off x="11402232" y="1205459"/>
            <a:ext cx="21600" cy="95785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rgbClr val="FFB77D"/>
              </a:gs>
              <a:gs pos="68000">
                <a:srgbClr val="FF8C43"/>
              </a:gs>
            </a:gsLst>
            <a:lin ang="5400000" scaled="1"/>
          </a:gradFill>
          <a:ln w="6350">
            <a:noFill/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dirty="0"/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id="{BD4B786D-0627-D39A-8D29-C43DE31A1926}"/>
              </a:ext>
            </a:extLst>
          </p:cNvPr>
          <p:cNvSpPr>
            <a:spLocks/>
          </p:cNvSpPr>
          <p:nvPr/>
        </p:nvSpPr>
        <p:spPr bwMode="auto">
          <a:xfrm rot="928138">
            <a:off x="821411" y="1321023"/>
            <a:ext cx="371078" cy="582866"/>
          </a:xfrm>
          <a:custGeom>
            <a:avLst/>
            <a:gdLst>
              <a:gd name="connsiteX0" fmla="*/ 603172 w 605090"/>
              <a:gd name="connsiteY0" fmla="*/ 908775 h 950437"/>
              <a:gd name="connsiteX1" fmla="*/ 605090 w 605090"/>
              <a:gd name="connsiteY1" fmla="*/ 908828 h 950437"/>
              <a:gd name="connsiteX2" fmla="*/ 605090 w 605090"/>
              <a:gd name="connsiteY2" fmla="*/ 910344 h 950437"/>
              <a:gd name="connsiteX3" fmla="*/ 557565 w 605090"/>
              <a:gd name="connsiteY3" fmla="*/ 878102 h 950437"/>
              <a:gd name="connsiteX4" fmla="*/ 563437 w 605090"/>
              <a:gd name="connsiteY4" fmla="*/ 897001 h 950437"/>
              <a:gd name="connsiteX5" fmla="*/ 573879 w 605090"/>
              <a:gd name="connsiteY5" fmla="*/ 904820 h 950437"/>
              <a:gd name="connsiteX6" fmla="*/ 594762 w 605090"/>
              <a:gd name="connsiteY6" fmla="*/ 906123 h 950437"/>
              <a:gd name="connsiteX7" fmla="*/ 575837 w 605090"/>
              <a:gd name="connsiteY7" fmla="*/ 919809 h 950437"/>
              <a:gd name="connsiteX8" fmla="*/ 573226 w 605090"/>
              <a:gd name="connsiteY8" fmla="*/ 927629 h 950437"/>
              <a:gd name="connsiteX9" fmla="*/ 579753 w 605090"/>
              <a:gd name="connsiteY9" fmla="*/ 950437 h 950437"/>
              <a:gd name="connsiteX10" fmla="*/ 561480 w 605090"/>
              <a:gd name="connsiteY10" fmla="*/ 936751 h 950437"/>
              <a:gd name="connsiteX11" fmla="*/ 552344 w 605090"/>
              <a:gd name="connsiteY11" fmla="*/ 936751 h 950437"/>
              <a:gd name="connsiteX12" fmla="*/ 532767 w 605090"/>
              <a:gd name="connsiteY12" fmla="*/ 949133 h 950437"/>
              <a:gd name="connsiteX13" fmla="*/ 539945 w 605090"/>
              <a:gd name="connsiteY13" fmla="*/ 928281 h 950437"/>
              <a:gd name="connsiteX14" fmla="*/ 537335 w 605090"/>
              <a:gd name="connsiteY14" fmla="*/ 919157 h 950437"/>
              <a:gd name="connsiteX15" fmla="*/ 519063 w 605090"/>
              <a:gd name="connsiteY15" fmla="*/ 906123 h 950437"/>
              <a:gd name="connsiteX16" fmla="*/ 519063 w 605090"/>
              <a:gd name="connsiteY16" fmla="*/ 904820 h 950437"/>
              <a:gd name="connsiteX17" fmla="*/ 542555 w 605090"/>
              <a:gd name="connsiteY17" fmla="*/ 904820 h 950437"/>
              <a:gd name="connsiteX18" fmla="*/ 549081 w 605090"/>
              <a:gd name="connsiteY18" fmla="*/ 900258 h 950437"/>
              <a:gd name="connsiteX19" fmla="*/ 557565 w 605090"/>
              <a:gd name="connsiteY19" fmla="*/ 878102 h 950437"/>
              <a:gd name="connsiteX20" fmla="*/ 475358 w 605090"/>
              <a:gd name="connsiteY20" fmla="*/ 866327 h 950437"/>
              <a:gd name="connsiteX21" fmla="*/ 477338 w 605090"/>
              <a:gd name="connsiteY21" fmla="*/ 866327 h 950437"/>
              <a:gd name="connsiteX22" fmla="*/ 483281 w 605090"/>
              <a:gd name="connsiteY22" fmla="*/ 885814 h 950437"/>
              <a:gd name="connsiteX23" fmla="*/ 489884 w 605090"/>
              <a:gd name="connsiteY23" fmla="*/ 890361 h 950437"/>
              <a:gd name="connsiteX24" fmla="*/ 512334 w 605090"/>
              <a:gd name="connsiteY24" fmla="*/ 890361 h 950437"/>
              <a:gd name="connsiteX25" fmla="*/ 495827 w 605090"/>
              <a:gd name="connsiteY25" fmla="*/ 902053 h 950437"/>
              <a:gd name="connsiteX26" fmla="*/ 492525 w 605090"/>
              <a:gd name="connsiteY26" fmla="*/ 913096 h 950437"/>
              <a:gd name="connsiteX27" fmla="*/ 498467 w 605090"/>
              <a:gd name="connsiteY27" fmla="*/ 931933 h 950437"/>
              <a:gd name="connsiteX28" fmla="*/ 476018 w 605090"/>
              <a:gd name="connsiteY28" fmla="*/ 916344 h 950437"/>
              <a:gd name="connsiteX29" fmla="*/ 455549 w 605090"/>
              <a:gd name="connsiteY29" fmla="*/ 931284 h 950437"/>
              <a:gd name="connsiteX30" fmla="*/ 454228 w 605090"/>
              <a:gd name="connsiteY30" fmla="*/ 930634 h 950437"/>
              <a:gd name="connsiteX31" fmla="*/ 460831 w 605090"/>
              <a:gd name="connsiteY31" fmla="*/ 911147 h 950437"/>
              <a:gd name="connsiteX32" fmla="*/ 458189 w 605090"/>
              <a:gd name="connsiteY32" fmla="*/ 903352 h 950437"/>
              <a:gd name="connsiteX33" fmla="*/ 441682 w 605090"/>
              <a:gd name="connsiteY33" fmla="*/ 890361 h 950437"/>
              <a:gd name="connsiteX34" fmla="*/ 462151 w 605090"/>
              <a:gd name="connsiteY34" fmla="*/ 890361 h 950437"/>
              <a:gd name="connsiteX35" fmla="*/ 469415 w 605090"/>
              <a:gd name="connsiteY35" fmla="*/ 885165 h 950437"/>
              <a:gd name="connsiteX36" fmla="*/ 475358 w 605090"/>
              <a:gd name="connsiteY36" fmla="*/ 866327 h 950437"/>
              <a:gd name="connsiteX37" fmla="*/ 401820 w 605090"/>
              <a:gd name="connsiteY37" fmla="*/ 836048 h 950437"/>
              <a:gd name="connsiteX38" fmla="*/ 407784 w 605090"/>
              <a:gd name="connsiteY38" fmla="*/ 854603 h 950437"/>
              <a:gd name="connsiteX39" fmla="*/ 416399 w 605090"/>
              <a:gd name="connsiteY39" fmla="*/ 861230 h 950437"/>
              <a:gd name="connsiteX40" fmla="*/ 434954 w 605090"/>
              <a:gd name="connsiteY40" fmla="*/ 861893 h 950437"/>
              <a:gd name="connsiteX41" fmla="*/ 419712 w 605090"/>
              <a:gd name="connsiteY41" fmla="*/ 873159 h 950437"/>
              <a:gd name="connsiteX42" fmla="*/ 417062 w 605090"/>
              <a:gd name="connsiteY42" fmla="*/ 881774 h 950437"/>
              <a:gd name="connsiteX43" fmla="*/ 423026 w 605090"/>
              <a:gd name="connsiteY43" fmla="*/ 899666 h 950437"/>
              <a:gd name="connsiteX44" fmla="*/ 421700 w 605090"/>
              <a:gd name="connsiteY44" fmla="*/ 900991 h 950437"/>
              <a:gd name="connsiteX45" fmla="*/ 401820 w 605090"/>
              <a:gd name="connsiteY45" fmla="*/ 886412 h 950437"/>
              <a:gd name="connsiteX46" fmla="*/ 380615 w 605090"/>
              <a:gd name="connsiteY46" fmla="*/ 901654 h 950437"/>
              <a:gd name="connsiteX47" fmla="*/ 387241 w 605090"/>
              <a:gd name="connsiteY47" fmla="*/ 881110 h 950437"/>
              <a:gd name="connsiteX48" fmla="*/ 385253 w 605090"/>
              <a:gd name="connsiteY48" fmla="*/ 873821 h 950437"/>
              <a:gd name="connsiteX49" fmla="*/ 369348 w 605090"/>
              <a:gd name="connsiteY49" fmla="*/ 861230 h 950437"/>
              <a:gd name="connsiteX50" fmla="*/ 389229 w 605090"/>
              <a:gd name="connsiteY50" fmla="*/ 861230 h 950437"/>
              <a:gd name="connsiteX51" fmla="*/ 395193 w 605090"/>
              <a:gd name="connsiteY51" fmla="*/ 856591 h 950437"/>
              <a:gd name="connsiteX52" fmla="*/ 401820 w 605090"/>
              <a:gd name="connsiteY52" fmla="*/ 836048 h 950437"/>
              <a:gd name="connsiteX53" fmla="*/ 330658 w 605090"/>
              <a:gd name="connsiteY53" fmla="*/ 793993 h 950437"/>
              <a:gd name="connsiteX54" fmla="*/ 335167 w 605090"/>
              <a:gd name="connsiteY54" fmla="*/ 808560 h 950437"/>
              <a:gd name="connsiteX55" fmla="*/ 347407 w 605090"/>
              <a:gd name="connsiteY55" fmla="*/ 817168 h 950437"/>
              <a:gd name="connsiteX56" fmla="*/ 360937 w 605090"/>
              <a:gd name="connsiteY56" fmla="*/ 818492 h 950437"/>
              <a:gd name="connsiteX57" fmla="*/ 346120 w 605090"/>
              <a:gd name="connsiteY57" fmla="*/ 829748 h 950437"/>
              <a:gd name="connsiteX58" fmla="*/ 343543 w 605090"/>
              <a:gd name="connsiteY58" fmla="*/ 836370 h 950437"/>
              <a:gd name="connsiteX59" fmla="*/ 349984 w 605090"/>
              <a:gd name="connsiteY59" fmla="*/ 856234 h 950437"/>
              <a:gd name="connsiteX60" fmla="*/ 330658 w 605090"/>
              <a:gd name="connsiteY60" fmla="*/ 841667 h 950437"/>
              <a:gd name="connsiteX61" fmla="*/ 310686 w 605090"/>
              <a:gd name="connsiteY61" fmla="*/ 855572 h 950437"/>
              <a:gd name="connsiteX62" fmla="*/ 317772 w 605090"/>
              <a:gd name="connsiteY62" fmla="*/ 832397 h 950437"/>
              <a:gd name="connsiteX63" fmla="*/ 300378 w 605090"/>
              <a:gd name="connsiteY63" fmla="*/ 818492 h 950437"/>
              <a:gd name="connsiteX64" fmla="*/ 300378 w 605090"/>
              <a:gd name="connsiteY64" fmla="*/ 817168 h 950437"/>
              <a:gd name="connsiteX65" fmla="*/ 317772 w 605090"/>
              <a:gd name="connsiteY65" fmla="*/ 817829 h 950437"/>
              <a:gd name="connsiteX66" fmla="*/ 324215 w 605090"/>
              <a:gd name="connsiteY66" fmla="*/ 812532 h 950437"/>
              <a:gd name="connsiteX67" fmla="*/ 330658 w 605090"/>
              <a:gd name="connsiteY67" fmla="*/ 793993 h 950437"/>
              <a:gd name="connsiteX68" fmla="*/ 116652 w 605090"/>
              <a:gd name="connsiteY68" fmla="*/ 714930 h 950437"/>
              <a:gd name="connsiteX69" fmla="*/ 134399 w 605090"/>
              <a:gd name="connsiteY69" fmla="*/ 716880 h 950437"/>
              <a:gd name="connsiteX70" fmla="*/ 205391 w 605090"/>
              <a:gd name="connsiteY70" fmla="*/ 732479 h 950437"/>
              <a:gd name="connsiteX71" fmla="*/ 210650 w 605090"/>
              <a:gd name="connsiteY71" fmla="*/ 736379 h 950437"/>
              <a:gd name="connsiteX72" fmla="*/ 240887 w 605090"/>
              <a:gd name="connsiteY72" fmla="*/ 772775 h 950437"/>
              <a:gd name="connsiteX73" fmla="*/ 271781 w 605090"/>
              <a:gd name="connsiteY73" fmla="*/ 794224 h 950437"/>
              <a:gd name="connsiteX74" fmla="*/ 198160 w 605090"/>
              <a:gd name="connsiteY74" fmla="*/ 792924 h 950437"/>
              <a:gd name="connsiteX75" fmla="*/ 172524 w 605090"/>
              <a:gd name="connsiteY75" fmla="*/ 780574 h 950437"/>
              <a:gd name="connsiteX76" fmla="*/ 120596 w 605090"/>
              <a:gd name="connsiteY76" fmla="*/ 726629 h 950437"/>
              <a:gd name="connsiteX77" fmla="*/ 115337 w 605090"/>
              <a:gd name="connsiteY77" fmla="*/ 716880 h 950437"/>
              <a:gd name="connsiteX78" fmla="*/ 116652 w 605090"/>
              <a:gd name="connsiteY78" fmla="*/ 714930 h 950437"/>
              <a:gd name="connsiteX79" fmla="*/ 235245 w 605090"/>
              <a:gd name="connsiteY79" fmla="*/ 634185 h 950437"/>
              <a:gd name="connsiteX80" fmla="*/ 246203 w 605090"/>
              <a:gd name="connsiteY80" fmla="*/ 642113 h 950437"/>
              <a:gd name="connsiteX81" fmla="*/ 284232 w 605090"/>
              <a:gd name="connsiteY81" fmla="*/ 690338 h 950437"/>
              <a:gd name="connsiteX82" fmla="*/ 285522 w 605090"/>
              <a:gd name="connsiteY82" fmla="*/ 694962 h 950437"/>
              <a:gd name="connsiteX83" fmla="*/ 291323 w 605090"/>
              <a:gd name="connsiteY83" fmla="*/ 791412 h 950437"/>
              <a:gd name="connsiteX84" fmla="*/ 291968 w 605090"/>
              <a:gd name="connsiteY84" fmla="*/ 794055 h 950437"/>
              <a:gd name="connsiteX85" fmla="*/ 291323 w 605090"/>
              <a:gd name="connsiteY85" fmla="*/ 797358 h 950437"/>
              <a:gd name="connsiteX86" fmla="*/ 269408 w 605090"/>
              <a:gd name="connsiteY86" fmla="*/ 785467 h 950437"/>
              <a:gd name="connsiteX87" fmla="*/ 232021 w 605090"/>
              <a:gd name="connsiteY87" fmla="*/ 747151 h 950437"/>
              <a:gd name="connsiteX88" fmla="*/ 224287 w 605090"/>
              <a:gd name="connsiteY88" fmla="*/ 722708 h 950437"/>
              <a:gd name="connsiteX89" fmla="*/ 229443 w 605090"/>
              <a:gd name="connsiteY89" fmla="*/ 646737 h 950437"/>
              <a:gd name="connsiteX90" fmla="*/ 235245 w 605090"/>
              <a:gd name="connsiteY90" fmla="*/ 634185 h 950437"/>
              <a:gd name="connsiteX91" fmla="*/ 49733 w 605090"/>
              <a:gd name="connsiteY91" fmla="*/ 606243 h 950437"/>
              <a:gd name="connsiteX92" fmla="*/ 61516 w 605090"/>
              <a:gd name="connsiteY92" fmla="*/ 606898 h 950437"/>
              <a:gd name="connsiteX93" fmla="*/ 138105 w 605090"/>
              <a:gd name="connsiteY93" fmla="*/ 644249 h 950437"/>
              <a:gd name="connsiteX94" fmla="*/ 145960 w 605090"/>
              <a:gd name="connsiteY94" fmla="*/ 654078 h 950437"/>
              <a:gd name="connsiteX95" fmla="*/ 183272 w 605090"/>
              <a:gd name="connsiteY95" fmla="*/ 707155 h 950437"/>
              <a:gd name="connsiteX96" fmla="*/ 194401 w 605090"/>
              <a:gd name="connsiteY96" fmla="*/ 718295 h 950437"/>
              <a:gd name="connsiteX97" fmla="*/ 119121 w 605090"/>
              <a:gd name="connsiteY97" fmla="*/ 702569 h 950437"/>
              <a:gd name="connsiteX98" fmla="*/ 89663 w 605090"/>
              <a:gd name="connsiteY98" fmla="*/ 682255 h 950437"/>
              <a:gd name="connsiteX99" fmla="*/ 51042 w 605090"/>
              <a:gd name="connsiteY99" fmla="*/ 617383 h 950437"/>
              <a:gd name="connsiteX100" fmla="*/ 49733 w 605090"/>
              <a:gd name="connsiteY100" fmla="*/ 606243 h 950437"/>
              <a:gd name="connsiteX101" fmla="*/ 188046 w 605090"/>
              <a:gd name="connsiteY101" fmla="*/ 551758 h 950437"/>
              <a:gd name="connsiteX102" fmla="*/ 192625 w 605090"/>
              <a:gd name="connsiteY102" fmla="*/ 558343 h 950437"/>
              <a:gd name="connsiteX103" fmla="*/ 223371 w 605090"/>
              <a:gd name="connsiteY103" fmla="*/ 626172 h 950437"/>
              <a:gd name="connsiteX104" fmla="*/ 224026 w 605090"/>
              <a:gd name="connsiteY104" fmla="*/ 632099 h 950437"/>
              <a:gd name="connsiteX105" fmla="*/ 212905 w 605090"/>
              <a:gd name="connsiteY105" fmla="*/ 713756 h 950437"/>
              <a:gd name="connsiteX106" fmla="*/ 212250 w 605090"/>
              <a:gd name="connsiteY106" fmla="*/ 721659 h 950437"/>
              <a:gd name="connsiteX107" fmla="*/ 157299 w 605090"/>
              <a:gd name="connsiteY107" fmla="*/ 642635 h 950437"/>
              <a:gd name="connsiteX108" fmla="*/ 188046 w 605090"/>
              <a:gd name="connsiteY108" fmla="*/ 551758 h 950437"/>
              <a:gd name="connsiteX109" fmla="*/ 17624 w 605090"/>
              <a:gd name="connsiteY109" fmla="*/ 484403 h 950437"/>
              <a:gd name="connsiteX110" fmla="*/ 59093 w 605090"/>
              <a:gd name="connsiteY110" fmla="*/ 512764 h 950437"/>
              <a:gd name="connsiteX111" fmla="*/ 93322 w 605090"/>
              <a:gd name="connsiteY111" fmla="*/ 541783 h 950437"/>
              <a:gd name="connsiteX112" fmla="*/ 97272 w 605090"/>
              <a:gd name="connsiteY112" fmla="*/ 547719 h 950437"/>
              <a:gd name="connsiteX113" fmla="*/ 131501 w 605090"/>
              <a:gd name="connsiteY113" fmla="*/ 628183 h 950437"/>
              <a:gd name="connsiteX114" fmla="*/ 132159 w 605090"/>
              <a:gd name="connsiteY114" fmla="*/ 630821 h 950437"/>
              <a:gd name="connsiteX115" fmla="*/ 117020 w 605090"/>
              <a:gd name="connsiteY115" fmla="*/ 624885 h 950437"/>
              <a:gd name="connsiteX116" fmla="*/ 47246 w 605090"/>
              <a:gd name="connsiteY116" fmla="*/ 585312 h 950437"/>
              <a:gd name="connsiteX117" fmla="*/ 24865 w 605090"/>
              <a:gd name="connsiteY117" fmla="*/ 554315 h 950437"/>
              <a:gd name="connsiteX118" fmla="*/ 11042 w 605090"/>
              <a:gd name="connsiteY118" fmla="*/ 488361 h 950437"/>
              <a:gd name="connsiteX119" fmla="*/ 17624 w 605090"/>
              <a:gd name="connsiteY119" fmla="*/ 484403 h 950437"/>
              <a:gd name="connsiteX120" fmla="*/ 159750 w 605090"/>
              <a:gd name="connsiteY120" fmla="*/ 455873 h 950437"/>
              <a:gd name="connsiteX121" fmla="*/ 163712 w 605090"/>
              <a:gd name="connsiteY121" fmla="*/ 465780 h 950437"/>
              <a:gd name="connsiteX122" fmla="*/ 176919 w 605090"/>
              <a:gd name="connsiteY122" fmla="*/ 539085 h 950437"/>
              <a:gd name="connsiteX123" fmla="*/ 172957 w 605090"/>
              <a:gd name="connsiteY123" fmla="*/ 554275 h 950437"/>
              <a:gd name="connsiteX124" fmla="*/ 153148 w 605090"/>
              <a:gd name="connsiteY124" fmla="*/ 618996 h 950437"/>
              <a:gd name="connsiteX125" fmla="*/ 150507 w 605090"/>
              <a:gd name="connsiteY125" fmla="*/ 633525 h 950437"/>
              <a:gd name="connsiteX126" fmla="*/ 148525 w 605090"/>
              <a:gd name="connsiteY126" fmla="*/ 634185 h 950437"/>
              <a:gd name="connsiteX127" fmla="*/ 108907 w 605090"/>
              <a:gd name="connsiteY127" fmla="*/ 557577 h 950437"/>
              <a:gd name="connsiteX128" fmla="*/ 159750 w 605090"/>
              <a:gd name="connsiteY128" fmla="*/ 455873 h 950437"/>
              <a:gd name="connsiteX129" fmla="*/ 156321 w 605090"/>
              <a:gd name="connsiteY129" fmla="*/ 364401 h 950437"/>
              <a:gd name="connsiteX130" fmla="*/ 160481 w 605090"/>
              <a:gd name="connsiteY130" fmla="*/ 373580 h 950437"/>
              <a:gd name="connsiteX131" fmla="*/ 162440 w 605090"/>
              <a:gd name="connsiteY131" fmla="*/ 401367 h 950437"/>
              <a:gd name="connsiteX132" fmla="*/ 157219 w 605090"/>
              <a:gd name="connsiteY132" fmla="*/ 438418 h 950437"/>
              <a:gd name="connsiteX133" fmla="*/ 148735 w 605090"/>
              <a:gd name="connsiteY133" fmla="*/ 453635 h 950437"/>
              <a:gd name="connsiteX134" fmla="*/ 122632 w 605090"/>
              <a:gd name="connsiteY134" fmla="*/ 488039 h 950437"/>
              <a:gd name="connsiteX135" fmla="*/ 106318 w 605090"/>
              <a:gd name="connsiteY135" fmla="*/ 513180 h 950437"/>
              <a:gd name="connsiteX136" fmla="*/ 95877 w 605090"/>
              <a:gd name="connsiteY136" fmla="*/ 512519 h 950437"/>
              <a:gd name="connsiteX137" fmla="*/ 88699 w 605090"/>
              <a:gd name="connsiteY137" fmla="*/ 480100 h 950437"/>
              <a:gd name="connsiteX138" fmla="*/ 87393 w 605090"/>
              <a:gd name="connsiteY138" fmla="*/ 439741 h 950437"/>
              <a:gd name="connsiteX139" fmla="*/ 94571 w 605090"/>
              <a:gd name="connsiteY139" fmla="*/ 415924 h 950437"/>
              <a:gd name="connsiteX140" fmla="*/ 146778 w 605090"/>
              <a:gd name="connsiteY140" fmla="*/ 367625 h 950437"/>
              <a:gd name="connsiteX141" fmla="*/ 156321 w 605090"/>
              <a:gd name="connsiteY141" fmla="*/ 364401 h 950437"/>
              <a:gd name="connsiteX142" fmla="*/ 5186 w 605090"/>
              <a:gd name="connsiteY142" fmla="*/ 351578 h 950437"/>
              <a:gd name="connsiteX143" fmla="*/ 11763 w 605090"/>
              <a:gd name="connsiteY143" fmla="*/ 356803 h 950437"/>
              <a:gd name="connsiteX144" fmla="*/ 70298 w 605090"/>
              <a:gd name="connsiteY144" fmla="*/ 426682 h 950437"/>
              <a:gd name="connsiteX145" fmla="*/ 78190 w 605090"/>
              <a:gd name="connsiteY145" fmla="*/ 452153 h 950437"/>
              <a:gd name="connsiteX146" fmla="*/ 86083 w 605090"/>
              <a:gd name="connsiteY146" fmla="*/ 507013 h 950437"/>
              <a:gd name="connsiteX147" fmla="*/ 86083 w 605090"/>
              <a:gd name="connsiteY147" fmla="*/ 518115 h 950437"/>
              <a:gd name="connsiteX148" fmla="*/ 85426 w 605090"/>
              <a:gd name="connsiteY148" fmla="*/ 518115 h 950437"/>
              <a:gd name="connsiteX149" fmla="*/ 13736 w 605090"/>
              <a:gd name="connsiteY149" fmla="*/ 464561 h 950437"/>
              <a:gd name="connsiteX150" fmla="*/ 1898 w 605090"/>
              <a:gd name="connsiteY150" fmla="*/ 429295 h 950437"/>
              <a:gd name="connsiteX151" fmla="*/ 2555 w 605090"/>
              <a:gd name="connsiteY151" fmla="*/ 361374 h 950437"/>
              <a:gd name="connsiteX152" fmla="*/ 5186 w 605090"/>
              <a:gd name="connsiteY152" fmla="*/ 351578 h 950437"/>
              <a:gd name="connsiteX153" fmla="*/ 172410 w 605090"/>
              <a:gd name="connsiteY153" fmla="*/ 275587 h 950437"/>
              <a:gd name="connsiteX154" fmla="*/ 173559 w 605090"/>
              <a:gd name="connsiteY154" fmla="*/ 281393 h 950437"/>
              <a:gd name="connsiteX155" fmla="*/ 154529 w 605090"/>
              <a:gd name="connsiteY155" fmla="*/ 347466 h 950437"/>
              <a:gd name="connsiteX156" fmla="*/ 143375 w 605090"/>
              <a:gd name="connsiteY156" fmla="*/ 357933 h 950437"/>
              <a:gd name="connsiteX157" fmla="*/ 93504 w 605090"/>
              <a:gd name="connsiteY157" fmla="*/ 408305 h 950437"/>
              <a:gd name="connsiteX158" fmla="*/ 86943 w 605090"/>
              <a:gd name="connsiteY158" fmla="*/ 415501 h 950437"/>
              <a:gd name="connsiteX159" fmla="*/ 84318 w 605090"/>
              <a:gd name="connsiteY159" fmla="*/ 414847 h 950437"/>
              <a:gd name="connsiteX160" fmla="*/ 81694 w 605090"/>
              <a:gd name="connsiteY160" fmla="*/ 403071 h 950437"/>
              <a:gd name="connsiteX161" fmla="*/ 83662 w 605090"/>
              <a:gd name="connsiteY161" fmla="*/ 342233 h 950437"/>
              <a:gd name="connsiteX162" fmla="*/ 94817 w 605090"/>
              <a:gd name="connsiteY162" fmla="*/ 321298 h 950437"/>
              <a:gd name="connsiteX163" fmla="*/ 166340 w 605090"/>
              <a:gd name="connsiteY163" fmla="*/ 276160 h 950437"/>
              <a:gd name="connsiteX164" fmla="*/ 172410 w 605090"/>
              <a:gd name="connsiteY164" fmla="*/ 275587 h 950437"/>
              <a:gd name="connsiteX165" fmla="*/ 30811 w 605090"/>
              <a:gd name="connsiteY165" fmla="*/ 233825 h 950437"/>
              <a:gd name="connsiteX166" fmla="*/ 37401 w 605090"/>
              <a:gd name="connsiteY166" fmla="*/ 241704 h 950437"/>
              <a:gd name="connsiteX167" fmla="*/ 72328 w 605090"/>
              <a:gd name="connsiteY167" fmla="*/ 320498 h 950437"/>
              <a:gd name="connsiteX168" fmla="*/ 72988 w 605090"/>
              <a:gd name="connsiteY168" fmla="*/ 327065 h 950437"/>
              <a:gd name="connsiteX169" fmla="*/ 72328 w 605090"/>
              <a:gd name="connsiteY169" fmla="*/ 390100 h 950437"/>
              <a:gd name="connsiteX170" fmla="*/ 74965 w 605090"/>
              <a:gd name="connsiteY170" fmla="*/ 410455 h 950437"/>
              <a:gd name="connsiteX171" fmla="*/ 66398 w 605090"/>
              <a:gd name="connsiteY171" fmla="*/ 404545 h 950437"/>
              <a:gd name="connsiteX172" fmla="*/ 18291 w 605090"/>
              <a:gd name="connsiteY172" fmla="*/ 346107 h 950437"/>
              <a:gd name="connsiteX173" fmla="*/ 13678 w 605090"/>
              <a:gd name="connsiteY173" fmla="*/ 309992 h 950437"/>
              <a:gd name="connsiteX174" fmla="*/ 24881 w 605090"/>
              <a:gd name="connsiteY174" fmla="*/ 245644 h 950437"/>
              <a:gd name="connsiteX175" fmla="*/ 28835 w 605090"/>
              <a:gd name="connsiteY175" fmla="*/ 234482 h 950437"/>
              <a:gd name="connsiteX176" fmla="*/ 30811 w 605090"/>
              <a:gd name="connsiteY176" fmla="*/ 233825 h 950437"/>
              <a:gd name="connsiteX177" fmla="*/ 203296 w 605090"/>
              <a:gd name="connsiteY177" fmla="*/ 185703 h 950437"/>
              <a:gd name="connsiteX178" fmla="*/ 208581 w 605090"/>
              <a:gd name="connsiteY178" fmla="*/ 192990 h 950437"/>
              <a:gd name="connsiteX179" fmla="*/ 168287 w 605090"/>
              <a:gd name="connsiteY179" fmla="*/ 257244 h 950437"/>
              <a:gd name="connsiteX180" fmla="*/ 156398 w 605090"/>
              <a:gd name="connsiteY180" fmla="*/ 265856 h 950437"/>
              <a:gd name="connsiteX181" fmla="*/ 93645 w 605090"/>
              <a:gd name="connsiteY181" fmla="*/ 308912 h 950437"/>
              <a:gd name="connsiteX182" fmla="*/ 87039 w 605090"/>
              <a:gd name="connsiteY182" fmla="*/ 312887 h 950437"/>
              <a:gd name="connsiteX183" fmla="*/ 96287 w 605090"/>
              <a:gd name="connsiteY183" fmla="*/ 255257 h 950437"/>
              <a:gd name="connsiteX184" fmla="*/ 153755 w 605090"/>
              <a:gd name="connsiteY184" fmla="*/ 196964 h 950437"/>
              <a:gd name="connsiteX185" fmla="*/ 203296 w 605090"/>
              <a:gd name="connsiteY185" fmla="*/ 185703 h 950437"/>
              <a:gd name="connsiteX186" fmla="*/ 79131 w 605090"/>
              <a:gd name="connsiteY186" fmla="*/ 118125 h 950437"/>
              <a:gd name="connsiteX187" fmla="*/ 84815 w 605090"/>
              <a:gd name="connsiteY187" fmla="*/ 123958 h 950437"/>
              <a:gd name="connsiteX188" fmla="*/ 103267 w 605090"/>
              <a:gd name="connsiteY188" fmla="*/ 183763 h 950437"/>
              <a:gd name="connsiteX189" fmla="*/ 98654 w 605090"/>
              <a:gd name="connsiteY189" fmla="*/ 219909 h 950437"/>
              <a:gd name="connsiteX190" fmla="*/ 76907 w 605090"/>
              <a:gd name="connsiteY190" fmla="*/ 292859 h 950437"/>
              <a:gd name="connsiteX191" fmla="*/ 75589 w 605090"/>
              <a:gd name="connsiteY191" fmla="*/ 297459 h 950437"/>
              <a:gd name="connsiteX192" fmla="*/ 72295 w 605090"/>
              <a:gd name="connsiteY192" fmla="*/ 299431 h 950437"/>
              <a:gd name="connsiteX193" fmla="*/ 68340 w 605090"/>
              <a:gd name="connsiteY193" fmla="*/ 292859 h 950437"/>
              <a:gd name="connsiteX194" fmla="*/ 41980 w 605090"/>
              <a:gd name="connsiteY194" fmla="*/ 209395 h 950437"/>
              <a:gd name="connsiteX195" fmla="*/ 72954 w 605090"/>
              <a:gd name="connsiteY195" fmla="*/ 122643 h 950437"/>
              <a:gd name="connsiteX196" fmla="*/ 79131 w 605090"/>
              <a:gd name="connsiteY196" fmla="*/ 118125 h 950437"/>
              <a:gd name="connsiteX197" fmla="*/ 235890 w 605090"/>
              <a:gd name="connsiteY197" fmla="*/ 107302 h 950437"/>
              <a:gd name="connsiteX198" fmla="*/ 259516 w 605090"/>
              <a:gd name="connsiteY198" fmla="*/ 111271 h 950437"/>
              <a:gd name="connsiteX199" fmla="*/ 262142 w 605090"/>
              <a:gd name="connsiteY199" fmla="*/ 119874 h 950437"/>
              <a:gd name="connsiteX200" fmla="*/ 235890 w 605090"/>
              <a:gd name="connsiteY200" fmla="*/ 150972 h 950437"/>
              <a:gd name="connsiteX201" fmla="*/ 226702 w 605090"/>
              <a:gd name="connsiteY201" fmla="*/ 160897 h 950437"/>
              <a:gd name="connsiteX202" fmla="*/ 193232 w 605090"/>
              <a:gd name="connsiteY202" fmla="*/ 176115 h 950437"/>
              <a:gd name="connsiteX203" fmla="*/ 161730 w 605090"/>
              <a:gd name="connsiteY203" fmla="*/ 185378 h 950437"/>
              <a:gd name="connsiteX204" fmla="*/ 120384 w 605090"/>
              <a:gd name="connsiteY204" fmla="*/ 205228 h 950437"/>
              <a:gd name="connsiteX205" fmla="*/ 123666 w 605090"/>
              <a:gd name="connsiteY205" fmla="*/ 190009 h 950437"/>
              <a:gd name="connsiteX206" fmla="*/ 182731 w 605090"/>
              <a:gd name="connsiteY206" fmla="*/ 116565 h 950437"/>
              <a:gd name="connsiteX207" fmla="*/ 235890 w 605090"/>
              <a:gd name="connsiteY207" fmla="*/ 107302 h 950437"/>
              <a:gd name="connsiteX208" fmla="*/ 158241 w 605090"/>
              <a:gd name="connsiteY208" fmla="*/ 11776 h 950437"/>
              <a:gd name="connsiteX209" fmla="*/ 161508 w 605090"/>
              <a:gd name="connsiteY209" fmla="*/ 25535 h 950437"/>
              <a:gd name="connsiteX210" fmla="*/ 160202 w 605090"/>
              <a:gd name="connsiteY210" fmla="*/ 104164 h 950437"/>
              <a:gd name="connsiteX211" fmla="*/ 153669 w 605090"/>
              <a:gd name="connsiteY211" fmla="*/ 117924 h 950437"/>
              <a:gd name="connsiteX212" fmla="*/ 139950 w 605090"/>
              <a:gd name="connsiteY212" fmla="*/ 140857 h 950437"/>
              <a:gd name="connsiteX213" fmla="*/ 121005 w 605090"/>
              <a:gd name="connsiteY213" fmla="*/ 176895 h 950437"/>
              <a:gd name="connsiteX214" fmla="*/ 115125 w 605090"/>
              <a:gd name="connsiteY214" fmla="*/ 186723 h 950437"/>
              <a:gd name="connsiteX215" fmla="*/ 111860 w 605090"/>
              <a:gd name="connsiteY215" fmla="*/ 186723 h 950437"/>
              <a:gd name="connsiteX216" fmla="*/ 105327 w 605090"/>
              <a:gd name="connsiteY216" fmla="*/ 169033 h 950437"/>
              <a:gd name="connsiteX217" fmla="*/ 100101 w 605090"/>
              <a:gd name="connsiteY217" fmla="*/ 89749 h 950437"/>
              <a:gd name="connsiteX218" fmla="*/ 107286 w 605090"/>
              <a:gd name="connsiteY218" fmla="*/ 68782 h 950437"/>
              <a:gd name="connsiteX219" fmla="*/ 149749 w 605090"/>
              <a:gd name="connsiteY219" fmla="*/ 17673 h 950437"/>
              <a:gd name="connsiteX220" fmla="*/ 158241 w 605090"/>
              <a:gd name="connsiteY220" fmla="*/ 11776 h 950437"/>
              <a:gd name="connsiteX221" fmla="*/ 246513 w 605090"/>
              <a:gd name="connsiteY221" fmla="*/ 0 h 950437"/>
              <a:gd name="connsiteX222" fmla="*/ 271614 w 605090"/>
              <a:gd name="connsiteY222" fmla="*/ 0 h 950437"/>
              <a:gd name="connsiteX223" fmla="*/ 290770 w 605090"/>
              <a:gd name="connsiteY223" fmla="*/ 4000 h 950437"/>
              <a:gd name="connsiteX224" fmla="*/ 298696 w 605090"/>
              <a:gd name="connsiteY224" fmla="*/ 8000 h 950437"/>
              <a:gd name="connsiteX225" fmla="*/ 296055 w 605090"/>
              <a:gd name="connsiteY225" fmla="*/ 10001 h 950437"/>
              <a:gd name="connsiteX226" fmla="*/ 260385 w 605090"/>
              <a:gd name="connsiteY226" fmla="*/ 54671 h 950437"/>
              <a:gd name="connsiteX227" fmla="*/ 253779 w 605090"/>
              <a:gd name="connsiteY227" fmla="*/ 82674 h 950437"/>
              <a:gd name="connsiteX228" fmla="*/ 239907 w 605090"/>
              <a:gd name="connsiteY228" fmla="*/ 94009 h 950437"/>
              <a:gd name="connsiteX229" fmla="*/ 186404 w 605090"/>
              <a:gd name="connsiteY229" fmla="*/ 105343 h 950437"/>
              <a:gd name="connsiteX230" fmla="*/ 173192 w 605090"/>
              <a:gd name="connsiteY230" fmla="*/ 109343 h 950437"/>
              <a:gd name="connsiteX231" fmla="*/ 175835 w 605090"/>
              <a:gd name="connsiteY231" fmla="*/ 54005 h 950437"/>
              <a:gd name="connsiteX232" fmla="*/ 220752 w 605090"/>
              <a:gd name="connsiteY232" fmla="*/ 6667 h 950437"/>
              <a:gd name="connsiteX233" fmla="*/ 246513 w 605090"/>
              <a:gd name="connsiteY233" fmla="*/ 0 h 950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</a:cxnLst>
            <a:rect l="l" t="t" r="r" b="b"/>
            <a:pathLst>
              <a:path w="605090" h="950437">
                <a:moveTo>
                  <a:pt x="603172" y="908775"/>
                </a:moveTo>
                <a:lnTo>
                  <a:pt x="605090" y="908828"/>
                </a:lnTo>
                <a:lnTo>
                  <a:pt x="605090" y="910344"/>
                </a:lnTo>
                <a:close/>
                <a:moveTo>
                  <a:pt x="557565" y="878102"/>
                </a:moveTo>
                <a:cubicBezTo>
                  <a:pt x="559522" y="884619"/>
                  <a:pt x="562133" y="890484"/>
                  <a:pt x="563437" y="897001"/>
                </a:cubicBezTo>
                <a:cubicBezTo>
                  <a:pt x="564743" y="902865"/>
                  <a:pt x="567354" y="905472"/>
                  <a:pt x="573879" y="904820"/>
                </a:cubicBezTo>
                <a:cubicBezTo>
                  <a:pt x="581057" y="904168"/>
                  <a:pt x="587584" y="904820"/>
                  <a:pt x="594762" y="906123"/>
                </a:cubicBezTo>
                <a:cubicBezTo>
                  <a:pt x="588236" y="910685"/>
                  <a:pt x="582363" y="915247"/>
                  <a:pt x="575837" y="919809"/>
                </a:cubicBezTo>
                <a:cubicBezTo>
                  <a:pt x="572574" y="921764"/>
                  <a:pt x="571921" y="923719"/>
                  <a:pt x="573226" y="927629"/>
                </a:cubicBezTo>
                <a:cubicBezTo>
                  <a:pt x="575837" y="934796"/>
                  <a:pt x="578447" y="941965"/>
                  <a:pt x="579753" y="950437"/>
                </a:cubicBezTo>
                <a:cubicBezTo>
                  <a:pt x="573226" y="945875"/>
                  <a:pt x="567354" y="941313"/>
                  <a:pt x="561480" y="936751"/>
                </a:cubicBezTo>
                <a:cubicBezTo>
                  <a:pt x="558218" y="934146"/>
                  <a:pt x="555607" y="934146"/>
                  <a:pt x="552344" y="936751"/>
                </a:cubicBezTo>
                <a:cubicBezTo>
                  <a:pt x="546471" y="941313"/>
                  <a:pt x="539945" y="945875"/>
                  <a:pt x="532767" y="949133"/>
                </a:cubicBezTo>
                <a:cubicBezTo>
                  <a:pt x="535377" y="941965"/>
                  <a:pt x="537335" y="934796"/>
                  <a:pt x="539945" y="928281"/>
                </a:cubicBezTo>
                <a:cubicBezTo>
                  <a:pt x="541251" y="923719"/>
                  <a:pt x="540598" y="921764"/>
                  <a:pt x="537335" y="919157"/>
                </a:cubicBezTo>
                <a:cubicBezTo>
                  <a:pt x="530809" y="915247"/>
                  <a:pt x="524936" y="910685"/>
                  <a:pt x="519063" y="906123"/>
                </a:cubicBezTo>
                <a:cubicBezTo>
                  <a:pt x="519063" y="905472"/>
                  <a:pt x="519063" y="905472"/>
                  <a:pt x="519063" y="904820"/>
                </a:cubicBezTo>
                <a:cubicBezTo>
                  <a:pt x="526893" y="904820"/>
                  <a:pt x="534724" y="904820"/>
                  <a:pt x="542555" y="904820"/>
                </a:cubicBezTo>
                <a:cubicBezTo>
                  <a:pt x="546471" y="904820"/>
                  <a:pt x="547776" y="903517"/>
                  <a:pt x="549081" y="900258"/>
                </a:cubicBezTo>
                <a:cubicBezTo>
                  <a:pt x="551039" y="893091"/>
                  <a:pt x="553650" y="885922"/>
                  <a:pt x="557565" y="878102"/>
                </a:cubicBezTo>
                <a:close/>
                <a:moveTo>
                  <a:pt x="475358" y="866327"/>
                </a:moveTo>
                <a:cubicBezTo>
                  <a:pt x="476018" y="866327"/>
                  <a:pt x="476678" y="866327"/>
                  <a:pt x="477338" y="866327"/>
                </a:cubicBezTo>
                <a:cubicBezTo>
                  <a:pt x="479318" y="872823"/>
                  <a:pt x="481300" y="879319"/>
                  <a:pt x="483281" y="885814"/>
                </a:cubicBezTo>
                <a:cubicBezTo>
                  <a:pt x="484602" y="889062"/>
                  <a:pt x="485922" y="890361"/>
                  <a:pt x="489884" y="890361"/>
                </a:cubicBezTo>
                <a:cubicBezTo>
                  <a:pt x="496487" y="889712"/>
                  <a:pt x="503750" y="890361"/>
                  <a:pt x="512334" y="890361"/>
                </a:cubicBezTo>
                <a:cubicBezTo>
                  <a:pt x="505731" y="894908"/>
                  <a:pt x="501109" y="898805"/>
                  <a:pt x="495827" y="902053"/>
                </a:cubicBezTo>
                <a:cubicBezTo>
                  <a:pt x="490544" y="905301"/>
                  <a:pt x="490544" y="907899"/>
                  <a:pt x="492525" y="913096"/>
                </a:cubicBezTo>
                <a:cubicBezTo>
                  <a:pt x="494506" y="918292"/>
                  <a:pt x="496487" y="924788"/>
                  <a:pt x="498467" y="931933"/>
                </a:cubicBezTo>
                <a:cubicBezTo>
                  <a:pt x="490544" y="926087"/>
                  <a:pt x="483281" y="921540"/>
                  <a:pt x="476018" y="916344"/>
                </a:cubicBezTo>
                <a:cubicBezTo>
                  <a:pt x="469415" y="920891"/>
                  <a:pt x="462811" y="926087"/>
                  <a:pt x="455549" y="931284"/>
                </a:cubicBezTo>
                <a:cubicBezTo>
                  <a:pt x="454888" y="930634"/>
                  <a:pt x="454888" y="930634"/>
                  <a:pt x="454228" y="930634"/>
                </a:cubicBezTo>
                <a:cubicBezTo>
                  <a:pt x="456209" y="924138"/>
                  <a:pt x="458189" y="917643"/>
                  <a:pt x="460831" y="911147"/>
                </a:cubicBezTo>
                <a:cubicBezTo>
                  <a:pt x="462151" y="907899"/>
                  <a:pt x="461491" y="905301"/>
                  <a:pt x="458189" y="903352"/>
                </a:cubicBezTo>
                <a:cubicBezTo>
                  <a:pt x="452247" y="899455"/>
                  <a:pt x="446964" y="895558"/>
                  <a:pt x="441682" y="890361"/>
                </a:cubicBezTo>
                <a:cubicBezTo>
                  <a:pt x="448945" y="890361"/>
                  <a:pt x="455549" y="889712"/>
                  <a:pt x="462151" y="890361"/>
                </a:cubicBezTo>
                <a:cubicBezTo>
                  <a:pt x="466773" y="890361"/>
                  <a:pt x="468094" y="889062"/>
                  <a:pt x="469415" y="885165"/>
                </a:cubicBezTo>
                <a:cubicBezTo>
                  <a:pt x="471396" y="878669"/>
                  <a:pt x="473376" y="872823"/>
                  <a:pt x="475358" y="866327"/>
                </a:cubicBezTo>
                <a:close/>
                <a:moveTo>
                  <a:pt x="401820" y="836048"/>
                </a:moveTo>
                <a:cubicBezTo>
                  <a:pt x="404470" y="843337"/>
                  <a:pt x="406459" y="849302"/>
                  <a:pt x="407784" y="854603"/>
                </a:cubicBezTo>
                <a:cubicBezTo>
                  <a:pt x="409109" y="859241"/>
                  <a:pt x="411097" y="861230"/>
                  <a:pt x="416399" y="861230"/>
                </a:cubicBezTo>
                <a:cubicBezTo>
                  <a:pt x="422364" y="860567"/>
                  <a:pt x="428327" y="861230"/>
                  <a:pt x="434954" y="861893"/>
                </a:cubicBezTo>
                <a:cubicBezTo>
                  <a:pt x="429653" y="865868"/>
                  <a:pt x="425014" y="869845"/>
                  <a:pt x="419712" y="873159"/>
                </a:cubicBezTo>
                <a:cubicBezTo>
                  <a:pt x="415737" y="875809"/>
                  <a:pt x="415737" y="877797"/>
                  <a:pt x="417062" y="881774"/>
                </a:cubicBezTo>
                <a:cubicBezTo>
                  <a:pt x="419050" y="887737"/>
                  <a:pt x="421038" y="893701"/>
                  <a:pt x="423026" y="899666"/>
                </a:cubicBezTo>
                <a:cubicBezTo>
                  <a:pt x="422364" y="900328"/>
                  <a:pt x="422364" y="900328"/>
                  <a:pt x="421700" y="900991"/>
                </a:cubicBezTo>
                <a:cubicBezTo>
                  <a:pt x="415074" y="895690"/>
                  <a:pt x="409109" y="891051"/>
                  <a:pt x="401820" y="886412"/>
                </a:cubicBezTo>
                <a:cubicBezTo>
                  <a:pt x="395193" y="891051"/>
                  <a:pt x="388566" y="895690"/>
                  <a:pt x="380615" y="901654"/>
                </a:cubicBezTo>
                <a:cubicBezTo>
                  <a:pt x="383265" y="893701"/>
                  <a:pt x="385253" y="887075"/>
                  <a:pt x="387241" y="881110"/>
                </a:cubicBezTo>
                <a:cubicBezTo>
                  <a:pt x="388566" y="877797"/>
                  <a:pt x="387904" y="875809"/>
                  <a:pt x="385253" y="873821"/>
                </a:cubicBezTo>
                <a:cubicBezTo>
                  <a:pt x="379951" y="870508"/>
                  <a:pt x="374650" y="866532"/>
                  <a:pt x="369348" y="861230"/>
                </a:cubicBezTo>
                <a:cubicBezTo>
                  <a:pt x="375975" y="861230"/>
                  <a:pt x="382602" y="860567"/>
                  <a:pt x="389229" y="861230"/>
                </a:cubicBezTo>
                <a:cubicBezTo>
                  <a:pt x="392542" y="861230"/>
                  <a:pt x="394531" y="859905"/>
                  <a:pt x="395193" y="856591"/>
                </a:cubicBezTo>
                <a:cubicBezTo>
                  <a:pt x="397181" y="849964"/>
                  <a:pt x="399169" y="844001"/>
                  <a:pt x="401820" y="836048"/>
                </a:cubicBezTo>
                <a:close/>
                <a:moveTo>
                  <a:pt x="330658" y="793993"/>
                </a:moveTo>
                <a:cubicBezTo>
                  <a:pt x="332590" y="799952"/>
                  <a:pt x="333879" y="803925"/>
                  <a:pt x="335167" y="808560"/>
                </a:cubicBezTo>
                <a:cubicBezTo>
                  <a:pt x="337744" y="817168"/>
                  <a:pt x="337744" y="817168"/>
                  <a:pt x="347407" y="817168"/>
                </a:cubicBezTo>
                <a:cubicBezTo>
                  <a:pt x="351917" y="817168"/>
                  <a:pt x="355783" y="817168"/>
                  <a:pt x="360937" y="818492"/>
                </a:cubicBezTo>
                <a:cubicBezTo>
                  <a:pt x="355783" y="822465"/>
                  <a:pt x="351273" y="826438"/>
                  <a:pt x="346120" y="829748"/>
                </a:cubicBezTo>
                <a:cubicBezTo>
                  <a:pt x="343543" y="831735"/>
                  <a:pt x="342899" y="833060"/>
                  <a:pt x="343543" y="836370"/>
                </a:cubicBezTo>
                <a:cubicBezTo>
                  <a:pt x="346120" y="842330"/>
                  <a:pt x="347407" y="848289"/>
                  <a:pt x="349984" y="856234"/>
                </a:cubicBezTo>
                <a:cubicBezTo>
                  <a:pt x="342899" y="850275"/>
                  <a:pt x="336456" y="846302"/>
                  <a:pt x="330658" y="841667"/>
                </a:cubicBezTo>
                <a:cubicBezTo>
                  <a:pt x="324215" y="845640"/>
                  <a:pt x="318416" y="850275"/>
                  <a:pt x="310686" y="855572"/>
                </a:cubicBezTo>
                <a:cubicBezTo>
                  <a:pt x="313263" y="846964"/>
                  <a:pt x="315840" y="839680"/>
                  <a:pt x="317772" y="832397"/>
                </a:cubicBezTo>
                <a:cubicBezTo>
                  <a:pt x="311975" y="827763"/>
                  <a:pt x="306177" y="823127"/>
                  <a:pt x="300378" y="818492"/>
                </a:cubicBezTo>
                <a:cubicBezTo>
                  <a:pt x="300378" y="818492"/>
                  <a:pt x="300378" y="817829"/>
                  <a:pt x="300378" y="817168"/>
                </a:cubicBezTo>
                <a:cubicBezTo>
                  <a:pt x="306177" y="817168"/>
                  <a:pt x="311975" y="817168"/>
                  <a:pt x="317772" y="817829"/>
                </a:cubicBezTo>
                <a:cubicBezTo>
                  <a:pt x="321638" y="817829"/>
                  <a:pt x="323571" y="816506"/>
                  <a:pt x="324215" y="812532"/>
                </a:cubicBezTo>
                <a:cubicBezTo>
                  <a:pt x="326148" y="806574"/>
                  <a:pt x="328080" y="801277"/>
                  <a:pt x="330658" y="793993"/>
                </a:cubicBezTo>
                <a:close/>
                <a:moveTo>
                  <a:pt x="116652" y="714930"/>
                </a:moveTo>
                <a:cubicBezTo>
                  <a:pt x="122568" y="715580"/>
                  <a:pt x="128484" y="715580"/>
                  <a:pt x="134399" y="716880"/>
                </a:cubicBezTo>
                <a:cubicBezTo>
                  <a:pt x="158063" y="722080"/>
                  <a:pt x="181727" y="727280"/>
                  <a:pt x="205391" y="732479"/>
                </a:cubicBezTo>
                <a:cubicBezTo>
                  <a:pt x="207363" y="733129"/>
                  <a:pt x="209335" y="734429"/>
                  <a:pt x="210650" y="736379"/>
                </a:cubicBezTo>
                <a:cubicBezTo>
                  <a:pt x="217223" y="751327"/>
                  <a:pt x="228397" y="763026"/>
                  <a:pt x="240887" y="772775"/>
                </a:cubicBezTo>
                <a:cubicBezTo>
                  <a:pt x="250747" y="779925"/>
                  <a:pt x="261264" y="786424"/>
                  <a:pt x="271781" y="794224"/>
                </a:cubicBezTo>
                <a:cubicBezTo>
                  <a:pt x="246803" y="796823"/>
                  <a:pt x="221824" y="800723"/>
                  <a:pt x="198160" y="792924"/>
                </a:cubicBezTo>
                <a:cubicBezTo>
                  <a:pt x="188958" y="790323"/>
                  <a:pt x="179755" y="785774"/>
                  <a:pt x="172524" y="780574"/>
                </a:cubicBezTo>
                <a:cubicBezTo>
                  <a:pt x="152805" y="764975"/>
                  <a:pt x="135057" y="746778"/>
                  <a:pt x="120596" y="726629"/>
                </a:cubicBezTo>
                <a:cubicBezTo>
                  <a:pt x="118624" y="723380"/>
                  <a:pt x="117309" y="720130"/>
                  <a:pt x="115337" y="716880"/>
                </a:cubicBezTo>
                <a:cubicBezTo>
                  <a:pt x="115994" y="716231"/>
                  <a:pt x="115994" y="715580"/>
                  <a:pt x="116652" y="714930"/>
                </a:cubicBezTo>
                <a:close/>
                <a:moveTo>
                  <a:pt x="235245" y="634185"/>
                </a:moveTo>
                <a:cubicBezTo>
                  <a:pt x="239113" y="636828"/>
                  <a:pt x="243625" y="638810"/>
                  <a:pt x="246203" y="642113"/>
                </a:cubicBezTo>
                <a:cubicBezTo>
                  <a:pt x="259094" y="657968"/>
                  <a:pt x="271341" y="673823"/>
                  <a:pt x="284232" y="690338"/>
                </a:cubicBezTo>
                <a:cubicBezTo>
                  <a:pt x="284878" y="691660"/>
                  <a:pt x="285522" y="693641"/>
                  <a:pt x="285522" y="694962"/>
                </a:cubicBezTo>
                <a:cubicBezTo>
                  <a:pt x="281010" y="727994"/>
                  <a:pt x="284232" y="759703"/>
                  <a:pt x="291323" y="791412"/>
                </a:cubicBezTo>
                <a:cubicBezTo>
                  <a:pt x="291968" y="792074"/>
                  <a:pt x="291968" y="793394"/>
                  <a:pt x="291968" y="794055"/>
                </a:cubicBezTo>
                <a:cubicBezTo>
                  <a:pt x="291968" y="794715"/>
                  <a:pt x="291968" y="794715"/>
                  <a:pt x="291323" y="797358"/>
                </a:cubicBezTo>
                <a:cubicBezTo>
                  <a:pt x="283588" y="793394"/>
                  <a:pt x="275854" y="790091"/>
                  <a:pt x="269408" y="785467"/>
                </a:cubicBezTo>
                <a:cubicBezTo>
                  <a:pt x="254582" y="775558"/>
                  <a:pt x="242335" y="762345"/>
                  <a:pt x="232021" y="747151"/>
                </a:cubicBezTo>
                <a:cubicBezTo>
                  <a:pt x="226865" y="739884"/>
                  <a:pt x="224287" y="731957"/>
                  <a:pt x="224287" y="722708"/>
                </a:cubicBezTo>
                <a:cubicBezTo>
                  <a:pt x="222997" y="696944"/>
                  <a:pt x="224287" y="671841"/>
                  <a:pt x="229443" y="646737"/>
                </a:cubicBezTo>
                <a:cubicBezTo>
                  <a:pt x="230088" y="642774"/>
                  <a:pt x="233311" y="638810"/>
                  <a:pt x="235245" y="634185"/>
                </a:cubicBezTo>
                <a:close/>
                <a:moveTo>
                  <a:pt x="49733" y="606243"/>
                </a:moveTo>
                <a:cubicBezTo>
                  <a:pt x="53661" y="606243"/>
                  <a:pt x="57588" y="605588"/>
                  <a:pt x="61516" y="606898"/>
                </a:cubicBezTo>
                <a:cubicBezTo>
                  <a:pt x="89009" y="615417"/>
                  <a:pt x="114538" y="627867"/>
                  <a:pt x="138105" y="644249"/>
                </a:cubicBezTo>
                <a:cubicBezTo>
                  <a:pt x="141377" y="646215"/>
                  <a:pt x="143995" y="650147"/>
                  <a:pt x="145960" y="654078"/>
                </a:cubicBezTo>
                <a:cubicBezTo>
                  <a:pt x="153815" y="675046"/>
                  <a:pt x="168217" y="691429"/>
                  <a:pt x="183272" y="707155"/>
                </a:cubicBezTo>
                <a:cubicBezTo>
                  <a:pt x="186546" y="710431"/>
                  <a:pt x="189819" y="714364"/>
                  <a:pt x="194401" y="718295"/>
                </a:cubicBezTo>
                <a:cubicBezTo>
                  <a:pt x="167562" y="716329"/>
                  <a:pt x="142687" y="712398"/>
                  <a:pt x="119121" y="702569"/>
                </a:cubicBezTo>
                <a:cubicBezTo>
                  <a:pt x="107993" y="697981"/>
                  <a:pt x="98173" y="691429"/>
                  <a:pt x="89663" y="682255"/>
                </a:cubicBezTo>
                <a:cubicBezTo>
                  <a:pt x="72644" y="663251"/>
                  <a:pt x="60206" y="641627"/>
                  <a:pt x="51042" y="617383"/>
                </a:cubicBezTo>
                <a:cubicBezTo>
                  <a:pt x="49733" y="614106"/>
                  <a:pt x="50387" y="610175"/>
                  <a:pt x="49733" y="606243"/>
                </a:cubicBezTo>
                <a:close/>
                <a:moveTo>
                  <a:pt x="188046" y="551758"/>
                </a:moveTo>
                <a:cubicBezTo>
                  <a:pt x="189355" y="554392"/>
                  <a:pt x="191317" y="556367"/>
                  <a:pt x="192625" y="558343"/>
                </a:cubicBezTo>
                <a:cubicBezTo>
                  <a:pt x="203092" y="581392"/>
                  <a:pt x="212905" y="603782"/>
                  <a:pt x="223371" y="626172"/>
                </a:cubicBezTo>
                <a:cubicBezTo>
                  <a:pt x="224026" y="628148"/>
                  <a:pt x="224680" y="630123"/>
                  <a:pt x="224026" y="632099"/>
                </a:cubicBezTo>
                <a:cubicBezTo>
                  <a:pt x="216830" y="659099"/>
                  <a:pt x="214868" y="686099"/>
                  <a:pt x="212905" y="713756"/>
                </a:cubicBezTo>
                <a:cubicBezTo>
                  <a:pt x="212905" y="716391"/>
                  <a:pt x="212905" y="719025"/>
                  <a:pt x="212250" y="721659"/>
                </a:cubicBezTo>
                <a:cubicBezTo>
                  <a:pt x="191971" y="717708"/>
                  <a:pt x="159916" y="671611"/>
                  <a:pt x="157299" y="642635"/>
                </a:cubicBezTo>
                <a:cubicBezTo>
                  <a:pt x="154028" y="614977"/>
                  <a:pt x="173000" y="559001"/>
                  <a:pt x="188046" y="551758"/>
                </a:cubicBezTo>
                <a:close/>
                <a:moveTo>
                  <a:pt x="17624" y="484403"/>
                </a:moveTo>
                <a:cubicBezTo>
                  <a:pt x="32105" y="493637"/>
                  <a:pt x="45928" y="502871"/>
                  <a:pt x="59093" y="512764"/>
                </a:cubicBezTo>
                <a:cubicBezTo>
                  <a:pt x="70942" y="521997"/>
                  <a:pt x="82132" y="531890"/>
                  <a:pt x="93322" y="541783"/>
                </a:cubicBezTo>
                <a:cubicBezTo>
                  <a:pt x="95297" y="543102"/>
                  <a:pt x="96613" y="545741"/>
                  <a:pt x="97272" y="547719"/>
                </a:cubicBezTo>
                <a:cubicBezTo>
                  <a:pt x="101222" y="578058"/>
                  <a:pt x="111754" y="605099"/>
                  <a:pt x="131501" y="628183"/>
                </a:cubicBezTo>
                <a:cubicBezTo>
                  <a:pt x="132159" y="628843"/>
                  <a:pt x="131501" y="628843"/>
                  <a:pt x="132159" y="630821"/>
                </a:cubicBezTo>
                <a:cubicBezTo>
                  <a:pt x="126893" y="628843"/>
                  <a:pt x="121627" y="627523"/>
                  <a:pt x="117020" y="624885"/>
                </a:cubicBezTo>
                <a:cubicBezTo>
                  <a:pt x="93981" y="611694"/>
                  <a:pt x="70284" y="599163"/>
                  <a:pt x="47246" y="585312"/>
                </a:cubicBezTo>
                <a:cubicBezTo>
                  <a:pt x="35397" y="578717"/>
                  <a:pt x="30131" y="566186"/>
                  <a:pt x="24865" y="554315"/>
                </a:cubicBezTo>
                <a:cubicBezTo>
                  <a:pt x="16966" y="533210"/>
                  <a:pt x="13017" y="510785"/>
                  <a:pt x="11042" y="488361"/>
                </a:cubicBezTo>
                <a:cubicBezTo>
                  <a:pt x="11042" y="482425"/>
                  <a:pt x="13017" y="481106"/>
                  <a:pt x="17624" y="484403"/>
                </a:cubicBezTo>
                <a:close/>
                <a:moveTo>
                  <a:pt x="159750" y="455873"/>
                </a:moveTo>
                <a:cubicBezTo>
                  <a:pt x="161732" y="460497"/>
                  <a:pt x="163052" y="463138"/>
                  <a:pt x="163712" y="465780"/>
                </a:cubicBezTo>
                <a:cubicBezTo>
                  <a:pt x="168335" y="490216"/>
                  <a:pt x="172297" y="514650"/>
                  <a:pt x="176919" y="539085"/>
                </a:cubicBezTo>
                <a:cubicBezTo>
                  <a:pt x="177579" y="545030"/>
                  <a:pt x="176259" y="549652"/>
                  <a:pt x="172957" y="554275"/>
                </a:cubicBezTo>
                <a:cubicBezTo>
                  <a:pt x="161072" y="574088"/>
                  <a:pt x="156450" y="596542"/>
                  <a:pt x="153148" y="618996"/>
                </a:cubicBezTo>
                <a:cubicBezTo>
                  <a:pt x="151827" y="623619"/>
                  <a:pt x="151167" y="628902"/>
                  <a:pt x="150507" y="633525"/>
                </a:cubicBezTo>
                <a:cubicBezTo>
                  <a:pt x="149846" y="633525"/>
                  <a:pt x="149186" y="634185"/>
                  <a:pt x="148525" y="634185"/>
                </a:cubicBezTo>
                <a:cubicBezTo>
                  <a:pt x="124094" y="614373"/>
                  <a:pt x="110889" y="588616"/>
                  <a:pt x="108907" y="557577"/>
                </a:cubicBezTo>
                <a:cubicBezTo>
                  <a:pt x="106927" y="515311"/>
                  <a:pt x="130038" y="484932"/>
                  <a:pt x="159750" y="455873"/>
                </a:cubicBezTo>
                <a:close/>
                <a:moveTo>
                  <a:pt x="156321" y="364401"/>
                </a:moveTo>
                <a:cubicBezTo>
                  <a:pt x="158361" y="365310"/>
                  <a:pt x="159503" y="368287"/>
                  <a:pt x="160481" y="373580"/>
                </a:cubicBezTo>
                <a:cubicBezTo>
                  <a:pt x="161787" y="382843"/>
                  <a:pt x="161787" y="391444"/>
                  <a:pt x="162440" y="401367"/>
                </a:cubicBezTo>
                <a:cubicBezTo>
                  <a:pt x="161134" y="413277"/>
                  <a:pt x="159830" y="425847"/>
                  <a:pt x="157219" y="438418"/>
                </a:cubicBezTo>
                <a:cubicBezTo>
                  <a:pt x="155914" y="443711"/>
                  <a:pt x="151998" y="449004"/>
                  <a:pt x="148735" y="453635"/>
                </a:cubicBezTo>
                <a:cubicBezTo>
                  <a:pt x="140252" y="464883"/>
                  <a:pt x="131115" y="476130"/>
                  <a:pt x="122632" y="488039"/>
                </a:cubicBezTo>
                <a:cubicBezTo>
                  <a:pt x="116759" y="496640"/>
                  <a:pt x="111539" y="505241"/>
                  <a:pt x="106318" y="513180"/>
                </a:cubicBezTo>
                <a:cubicBezTo>
                  <a:pt x="102402" y="519797"/>
                  <a:pt x="98487" y="519797"/>
                  <a:pt x="95877" y="512519"/>
                </a:cubicBezTo>
                <a:cubicBezTo>
                  <a:pt x="92614" y="501933"/>
                  <a:pt x="90003" y="491347"/>
                  <a:pt x="88699" y="480100"/>
                </a:cubicBezTo>
                <a:cubicBezTo>
                  <a:pt x="87393" y="466867"/>
                  <a:pt x="88046" y="452973"/>
                  <a:pt x="87393" y="439741"/>
                </a:cubicBezTo>
                <a:cubicBezTo>
                  <a:pt x="86741" y="431140"/>
                  <a:pt x="89351" y="423201"/>
                  <a:pt x="94571" y="415924"/>
                </a:cubicBezTo>
                <a:cubicBezTo>
                  <a:pt x="109581" y="396737"/>
                  <a:pt x="126548" y="380858"/>
                  <a:pt x="146778" y="367625"/>
                </a:cubicBezTo>
                <a:cubicBezTo>
                  <a:pt x="151346" y="364649"/>
                  <a:pt x="154283" y="363490"/>
                  <a:pt x="156321" y="364401"/>
                </a:cubicBezTo>
                <a:close/>
                <a:moveTo>
                  <a:pt x="5186" y="351578"/>
                </a:moveTo>
                <a:cubicBezTo>
                  <a:pt x="7817" y="353537"/>
                  <a:pt x="10448" y="354844"/>
                  <a:pt x="11763" y="356803"/>
                </a:cubicBezTo>
                <a:cubicBezTo>
                  <a:pt x="31494" y="379661"/>
                  <a:pt x="51883" y="403172"/>
                  <a:pt x="70298" y="426682"/>
                </a:cubicBezTo>
                <a:cubicBezTo>
                  <a:pt x="75560" y="433867"/>
                  <a:pt x="76875" y="443663"/>
                  <a:pt x="78190" y="452153"/>
                </a:cubicBezTo>
                <a:cubicBezTo>
                  <a:pt x="81480" y="470439"/>
                  <a:pt x="84110" y="488726"/>
                  <a:pt x="86083" y="507013"/>
                </a:cubicBezTo>
                <a:cubicBezTo>
                  <a:pt x="86741" y="510931"/>
                  <a:pt x="86083" y="514196"/>
                  <a:pt x="86083" y="518115"/>
                </a:cubicBezTo>
                <a:cubicBezTo>
                  <a:pt x="85426" y="518115"/>
                  <a:pt x="85426" y="518115"/>
                  <a:pt x="85426" y="518115"/>
                </a:cubicBezTo>
                <a:cubicBezTo>
                  <a:pt x="59775" y="502441"/>
                  <a:pt x="34125" y="486114"/>
                  <a:pt x="13736" y="464561"/>
                </a:cubicBezTo>
                <a:cubicBezTo>
                  <a:pt x="4529" y="454765"/>
                  <a:pt x="3213" y="441704"/>
                  <a:pt x="1898" y="429295"/>
                </a:cubicBezTo>
                <a:cubicBezTo>
                  <a:pt x="-733" y="406437"/>
                  <a:pt x="-733" y="384232"/>
                  <a:pt x="2555" y="361374"/>
                </a:cubicBezTo>
                <a:cubicBezTo>
                  <a:pt x="3213" y="358108"/>
                  <a:pt x="4529" y="355496"/>
                  <a:pt x="5186" y="351578"/>
                </a:cubicBezTo>
                <a:close/>
                <a:moveTo>
                  <a:pt x="172410" y="275587"/>
                </a:moveTo>
                <a:cubicBezTo>
                  <a:pt x="173559" y="276324"/>
                  <a:pt x="173886" y="278122"/>
                  <a:pt x="173559" y="281393"/>
                </a:cubicBezTo>
                <a:cubicBezTo>
                  <a:pt x="172246" y="304944"/>
                  <a:pt x="165684" y="327186"/>
                  <a:pt x="154529" y="347466"/>
                </a:cubicBezTo>
                <a:cubicBezTo>
                  <a:pt x="151905" y="352045"/>
                  <a:pt x="147311" y="354661"/>
                  <a:pt x="143375" y="357933"/>
                </a:cubicBezTo>
                <a:cubicBezTo>
                  <a:pt x="126970" y="374287"/>
                  <a:pt x="109909" y="391297"/>
                  <a:pt x="93504" y="408305"/>
                </a:cubicBezTo>
                <a:cubicBezTo>
                  <a:pt x="90880" y="410267"/>
                  <a:pt x="88912" y="412885"/>
                  <a:pt x="86943" y="415501"/>
                </a:cubicBezTo>
                <a:cubicBezTo>
                  <a:pt x="85630" y="415501"/>
                  <a:pt x="84974" y="414847"/>
                  <a:pt x="84318" y="414847"/>
                </a:cubicBezTo>
                <a:cubicBezTo>
                  <a:pt x="83662" y="410922"/>
                  <a:pt x="81694" y="406996"/>
                  <a:pt x="81694" y="403071"/>
                </a:cubicBezTo>
                <a:cubicBezTo>
                  <a:pt x="82349" y="382792"/>
                  <a:pt x="81694" y="362512"/>
                  <a:pt x="83662" y="342233"/>
                </a:cubicBezTo>
                <a:cubicBezTo>
                  <a:pt x="84318" y="335037"/>
                  <a:pt x="89568" y="326532"/>
                  <a:pt x="94817" y="321298"/>
                </a:cubicBezTo>
                <a:cubicBezTo>
                  <a:pt x="114502" y="299710"/>
                  <a:pt x="138781" y="285973"/>
                  <a:pt x="166340" y="276160"/>
                </a:cubicBezTo>
                <a:cubicBezTo>
                  <a:pt x="169293" y="275178"/>
                  <a:pt x="171261" y="274851"/>
                  <a:pt x="172410" y="275587"/>
                </a:cubicBezTo>
                <a:close/>
                <a:moveTo>
                  <a:pt x="30811" y="233825"/>
                </a:moveTo>
                <a:cubicBezTo>
                  <a:pt x="33448" y="236452"/>
                  <a:pt x="35425" y="239077"/>
                  <a:pt x="37401" y="241704"/>
                </a:cubicBezTo>
                <a:cubicBezTo>
                  <a:pt x="52559" y="265999"/>
                  <a:pt x="63762" y="292920"/>
                  <a:pt x="72328" y="320498"/>
                </a:cubicBezTo>
                <a:cubicBezTo>
                  <a:pt x="72988" y="322468"/>
                  <a:pt x="73647" y="325095"/>
                  <a:pt x="72988" y="327065"/>
                </a:cubicBezTo>
                <a:cubicBezTo>
                  <a:pt x="67716" y="348077"/>
                  <a:pt x="70352" y="369088"/>
                  <a:pt x="72328" y="390100"/>
                </a:cubicBezTo>
                <a:cubicBezTo>
                  <a:pt x="72988" y="396010"/>
                  <a:pt x="73647" y="402575"/>
                  <a:pt x="74965" y="410455"/>
                </a:cubicBezTo>
                <a:cubicBezTo>
                  <a:pt x="71011" y="407828"/>
                  <a:pt x="69034" y="406515"/>
                  <a:pt x="66398" y="404545"/>
                </a:cubicBezTo>
                <a:cubicBezTo>
                  <a:pt x="48605" y="386816"/>
                  <a:pt x="32130" y="367119"/>
                  <a:pt x="18291" y="346107"/>
                </a:cubicBezTo>
                <a:cubicBezTo>
                  <a:pt x="11042" y="334288"/>
                  <a:pt x="12360" y="321811"/>
                  <a:pt x="13678" y="309992"/>
                </a:cubicBezTo>
                <a:cubicBezTo>
                  <a:pt x="16972" y="288324"/>
                  <a:pt x="20927" y="266656"/>
                  <a:pt x="24881" y="245644"/>
                </a:cubicBezTo>
                <a:cubicBezTo>
                  <a:pt x="25540" y="241704"/>
                  <a:pt x="27517" y="238421"/>
                  <a:pt x="28835" y="234482"/>
                </a:cubicBezTo>
                <a:cubicBezTo>
                  <a:pt x="29493" y="234482"/>
                  <a:pt x="30152" y="234482"/>
                  <a:pt x="30811" y="233825"/>
                </a:cubicBezTo>
                <a:close/>
                <a:moveTo>
                  <a:pt x="203296" y="185703"/>
                </a:moveTo>
                <a:cubicBezTo>
                  <a:pt x="209901" y="185041"/>
                  <a:pt x="211223" y="186365"/>
                  <a:pt x="208581" y="192990"/>
                </a:cubicBezTo>
                <a:cubicBezTo>
                  <a:pt x="198672" y="216836"/>
                  <a:pt x="185462" y="238034"/>
                  <a:pt x="168287" y="257244"/>
                </a:cubicBezTo>
                <a:cubicBezTo>
                  <a:pt x="164984" y="261219"/>
                  <a:pt x="160361" y="263205"/>
                  <a:pt x="156398" y="265856"/>
                </a:cubicBezTo>
                <a:cubicBezTo>
                  <a:pt x="135920" y="279767"/>
                  <a:pt x="114783" y="294339"/>
                  <a:pt x="93645" y="308912"/>
                </a:cubicBezTo>
                <a:cubicBezTo>
                  <a:pt x="91664" y="310238"/>
                  <a:pt x="90342" y="310900"/>
                  <a:pt x="87039" y="312887"/>
                </a:cubicBezTo>
                <a:cubicBezTo>
                  <a:pt x="85058" y="292352"/>
                  <a:pt x="90342" y="273804"/>
                  <a:pt x="96287" y="255257"/>
                </a:cubicBezTo>
                <a:cubicBezTo>
                  <a:pt x="105535" y="226773"/>
                  <a:pt x="125351" y="207562"/>
                  <a:pt x="153755" y="196964"/>
                </a:cubicBezTo>
                <a:cubicBezTo>
                  <a:pt x="169608" y="191002"/>
                  <a:pt x="186122" y="186365"/>
                  <a:pt x="203296" y="185703"/>
                </a:cubicBezTo>
                <a:close/>
                <a:moveTo>
                  <a:pt x="79131" y="118125"/>
                </a:moveTo>
                <a:cubicBezTo>
                  <a:pt x="81026" y="118372"/>
                  <a:pt x="82838" y="120343"/>
                  <a:pt x="84815" y="123958"/>
                </a:cubicBezTo>
                <a:cubicBezTo>
                  <a:pt x="94701" y="142359"/>
                  <a:pt x="99313" y="162733"/>
                  <a:pt x="103267" y="183763"/>
                </a:cubicBezTo>
                <a:cubicBezTo>
                  <a:pt x="105244" y="196250"/>
                  <a:pt x="103267" y="207423"/>
                  <a:pt x="98654" y="219909"/>
                </a:cubicBezTo>
                <a:cubicBezTo>
                  <a:pt x="90087" y="243568"/>
                  <a:pt x="84156" y="268542"/>
                  <a:pt x="76907" y="292859"/>
                </a:cubicBezTo>
                <a:cubicBezTo>
                  <a:pt x="76248" y="294173"/>
                  <a:pt x="75589" y="296145"/>
                  <a:pt x="75589" y="297459"/>
                </a:cubicBezTo>
                <a:cubicBezTo>
                  <a:pt x="74271" y="298117"/>
                  <a:pt x="73612" y="298774"/>
                  <a:pt x="72295" y="299431"/>
                </a:cubicBezTo>
                <a:cubicBezTo>
                  <a:pt x="70976" y="297459"/>
                  <a:pt x="69658" y="294831"/>
                  <a:pt x="68340" y="292859"/>
                </a:cubicBezTo>
                <a:cubicBezTo>
                  <a:pt x="53842" y="266571"/>
                  <a:pt x="41321" y="238968"/>
                  <a:pt x="41980" y="209395"/>
                </a:cubicBezTo>
                <a:cubicBezTo>
                  <a:pt x="41980" y="177191"/>
                  <a:pt x="55160" y="148931"/>
                  <a:pt x="72954" y="122643"/>
                </a:cubicBezTo>
                <a:cubicBezTo>
                  <a:pt x="75259" y="119358"/>
                  <a:pt x="77237" y="117879"/>
                  <a:pt x="79131" y="118125"/>
                </a:cubicBezTo>
                <a:close/>
                <a:moveTo>
                  <a:pt x="235890" y="107302"/>
                </a:moveTo>
                <a:cubicBezTo>
                  <a:pt x="243765" y="107302"/>
                  <a:pt x="251641" y="109287"/>
                  <a:pt x="259516" y="111271"/>
                </a:cubicBezTo>
                <a:cubicBezTo>
                  <a:pt x="266079" y="112595"/>
                  <a:pt x="266735" y="114581"/>
                  <a:pt x="262142" y="119874"/>
                </a:cubicBezTo>
                <a:cubicBezTo>
                  <a:pt x="253610" y="130460"/>
                  <a:pt x="245078" y="141046"/>
                  <a:pt x="235890" y="150972"/>
                </a:cubicBezTo>
                <a:cubicBezTo>
                  <a:pt x="233265" y="154280"/>
                  <a:pt x="229984" y="157588"/>
                  <a:pt x="226702" y="160897"/>
                </a:cubicBezTo>
                <a:cubicBezTo>
                  <a:pt x="218171" y="171484"/>
                  <a:pt x="207670" y="176115"/>
                  <a:pt x="193232" y="176115"/>
                </a:cubicBezTo>
                <a:cubicBezTo>
                  <a:pt x="182731" y="175453"/>
                  <a:pt x="172231" y="180747"/>
                  <a:pt x="161730" y="185378"/>
                </a:cubicBezTo>
                <a:cubicBezTo>
                  <a:pt x="148605" y="190672"/>
                  <a:pt x="135479" y="197949"/>
                  <a:pt x="120384" y="205228"/>
                </a:cubicBezTo>
                <a:cubicBezTo>
                  <a:pt x="121697" y="198612"/>
                  <a:pt x="121697" y="193980"/>
                  <a:pt x="123666" y="190009"/>
                </a:cubicBezTo>
                <a:cubicBezTo>
                  <a:pt x="136791" y="159573"/>
                  <a:pt x="155823" y="135092"/>
                  <a:pt x="182731" y="116565"/>
                </a:cubicBezTo>
                <a:cubicBezTo>
                  <a:pt x="198483" y="105978"/>
                  <a:pt x="217514" y="105978"/>
                  <a:pt x="235890" y="107302"/>
                </a:cubicBezTo>
                <a:close/>
                <a:moveTo>
                  <a:pt x="158241" y="11776"/>
                </a:moveTo>
                <a:cubicBezTo>
                  <a:pt x="159548" y="17018"/>
                  <a:pt x="160854" y="21604"/>
                  <a:pt x="161508" y="25535"/>
                </a:cubicBezTo>
                <a:cubicBezTo>
                  <a:pt x="163468" y="51746"/>
                  <a:pt x="164121" y="77955"/>
                  <a:pt x="160202" y="104164"/>
                </a:cubicBezTo>
                <a:cubicBezTo>
                  <a:pt x="158895" y="108750"/>
                  <a:pt x="156282" y="113338"/>
                  <a:pt x="153669" y="117924"/>
                </a:cubicBezTo>
                <a:cubicBezTo>
                  <a:pt x="149096" y="125786"/>
                  <a:pt x="144523" y="132994"/>
                  <a:pt x="139950" y="140857"/>
                </a:cubicBezTo>
                <a:cubicBezTo>
                  <a:pt x="133417" y="153306"/>
                  <a:pt x="127538" y="165100"/>
                  <a:pt x="121005" y="176895"/>
                </a:cubicBezTo>
                <a:cubicBezTo>
                  <a:pt x="119699" y="180826"/>
                  <a:pt x="117086" y="183447"/>
                  <a:pt x="115125" y="186723"/>
                </a:cubicBezTo>
                <a:cubicBezTo>
                  <a:pt x="113819" y="186723"/>
                  <a:pt x="113166" y="186723"/>
                  <a:pt x="111860" y="186723"/>
                </a:cubicBezTo>
                <a:cubicBezTo>
                  <a:pt x="109899" y="180826"/>
                  <a:pt x="106633" y="175584"/>
                  <a:pt x="105327" y="169033"/>
                </a:cubicBezTo>
                <a:cubicBezTo>
                  <a:pt x="100101" y="142822"/>
                  <a:pt x="96834" y="116613"/>
                  <a:pt x="100101" y="89749"/>
                </a:cubicBezTo>
                <a:cubicBezTo>
                  <a:pt x="101407" y="82541"/>
                  <a:pt x="104020" y="75333"/>
                  <a:pt x="107286" y="68782"/>
                </a:cubicBezTo>
                <a:cubicBezTo>
                  <a:pt x="117739" y="49124"/>
                  <a:pt x="132764" y="32088"/>
                  <a:pt x="149749" y="17673"/>
                </a:cubicBezTo>
                <a:cubicBezTo>
                  <a:pt x="151709" y="15707"/>
                  <a:pt x="154322" y="14396"/>
                  <a:pt x="158241" y="11776"/>
                </a:cubicBezTo>
                <a:close/>
                <a:moveTo>
                  <a:pt x="246513" y="0"/>
                </a:moveTo>
                <a:cubicBezTo>
                  <a:pt x="254439" y="0"/>
                  <a:pt x="263027" y="0"/>
                  <a:pt x="271614" y="0"/>
                </a:cubicBezTo>
                <a:cubicBezTo>
                  <a:pt x="278220" y="1333"/>
                  <a:pt x="284164" y="2667"/>
                  <a:pt x="290770" y="4000"/>
                </a:cubicBezTo>
                <a:cubicBezTo>
                  <a:pt x="293412" y="4667"/>
                  <a:pt x="295394" y="6667"/>
                  <a:pt x="298696" y="8000"/>
                </a:cubicBezTo>
                <a:cubicBezTo>
                  <a:pt x="297375" y="9334"/>
                  <a:pt x="296715" y="10001"/>
                  <a:pt x="296055" y="10001"/>
                </a:cubicBezTo>
                <a:cubicBezTo>
                  <a:pt x="276238" y="18668"/>
                  <a:pt x="265669" y="34670"/>
                  <a:pt x="260385" y="54671"/>
                </a:cubicBezTo>
                <a:cubicBezTo>
                  <a:pt x="257742" y="64006"/>
                  <a:pt x="256422" y="73339"/>
                  <a:pt x="253779" y="82674"/>
                </a:cubicBezTo>
                <a:cubicBezTo>
                  <a:pt x="251137" y="93341"/>
                  <a:pt x="250476" y="92008"/>
                  <a:pt x="239907" y="94009"/>
                </a:cubicBezTo>
                <a:cubicBezTo>
                  <a:pt x="222073" y="96675"/>
                  <a:pt x="204239" y="101342"/>
                  <a:pt x="186404" y="105343"/>
                </a:cubicBezTo>
                <a:cubicBezTo>
                  <a:pt x="182441" y="106009"/>
                  <a:pt x="178476" y="108010"/>
                  <a:pt x="173192" y="109343"/>
                </a:cubicBezTo>
                <a:cubicBezTo>
                  <a:pt x="173853" y="90675"/>
                  <a:pt x="172532" y="72006"/>
                  <a:pt x="175835" y="54005"/>
                </a:cubicBezTo>
                <a:cubicBezTo>
                  <a:pt x="180458" y="30003"/>
                  <a:pt x="198954" y="15335"/>
                  <a:pt x="220752" y="6667"/>
                </a:cubicBezTo>
                <a:cubicBezTo>
                  <a:pt x="228678" y="3334"/>
                  <a:pt x="237926" y="2001"/>
                  <a:pt x="246513" y="0"/>
                </a:cubicBezTo>
                <a:close/>
              </a:path>
            </a:pathLst>
          </a:custGeom>
          <a:gradFill>
            <a:gsLst>
              <a:gs pos="7000">
                <a:schemeClr val="accent2">
                  <a:lumMod val="40000"/>
                  <a:lumOff val="60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06A5ACD9-D812-54B0-6F95-56F918B55795}"/>
              </a:ext>
            </a:extLst>
          </p:cNvPr>
          <p:cNvSpPr>
            <a:spLocks/>
          </p:cNvSpPr>
          <p:nvPr/>
        </p:nvSpPr>
        <p:spPr bwMode="auto">
          <a:xfrm rot="20285402" flipH="1">
            <a:off x="3423870" y="1307824"/>
            <a:ext cx="371078" cy="582866"/>
          </a:xfrm>
          <a:custGeom>
            <a:avLst/>
            <a:gdLst>
              <a:gd name="connsiteX0" fmla="*/ 603172 w 605090"/>
              <a:gd name="connsiteY0" fmla="*/ 908775 h 950437"/>
              <a:gd name="connsiteX1" fmla="*/ 605090 w 605090"/>
              <a:gd name="connsiteY1" fmla="*/ 908828 h 950437"/>
              <a:gd name="connsiteX2" fmla="*/ 605090 w 605090"/>
              <a:gd name="connsiteY2" fmla="*/ 910344 h 950437"/>
              <a:gd name="connsiteX3" fmla="*/ 557565 w 605090"/>
              <a:gd name="connsiteY3" fmla="*/ 878102 h 950437"/>
              <a:gd name="connsiteX4" fmla="*/ 563437 w 605090"/>
              <a:gd name="connsiteY4" fmla="*/ 897001 h 950437"/>
              <a:gd name="connsiteX5" fmla="*/ 573879 w 605090"/>
              <a:gd name="connsiteY5" fmla="*/ 904820 h 950437"/>
              <a:gd name="connsiteX6" fmla="*/ 594762 w 605090"/>
              <a:gd name="connsiteY6" fmla="*/ 906123 h 950437"/>
              <a:gd name="connsiteX7" fmla="*/ 575837 w 605090"/>
              <a:gd name="connsiteY7" fmla="*/ 919809 h 950437"/>
              <a:gd name="connsiteX8" fmla="*/ 573226 w 605090"/>
              <a:gd name="connsiteY8" fmla="*/ 927629 h 950437"/>
              <a:gd name="connsiteX9" fmla="*/ 579753 w 605090"/>
              <a:gd name="connsiteY9" fmla="*/ 950437 h 950437"/>
              <a:gd name="connsiteX10" fmla="*/ 561480 w 605090"/>
              <a:gd name="connsiteY10" fmla="*/ 936751 h 950437"/>
              <a:gd name="connsiteX11" fmla="*/ 552344 w 605090"/>
              <a:gd name="connsiteY11" fmla="*/ 936751 h 950437"/>
              <a:gd name="connsiteX12" fmla="*/ 532767 w 605090"/>
              <a:gd name="connsiteY12" fmla="*/ 949133 h 950437"/>
              <a:gd name="connsiteX13" fmla="*/ 539945 w 605090"/>
              <a:gd name="connsiteY13" fmla="*/ 928281 h 950437"/>
              <a:gd name="connsiteX14" fmla="*/ 537335 w 605090"/>
              <a:gd name="connsiteY14" fmla="*/ 919157 h 950437"/>
              <a:gd name="connsiteX15" fmla="*/ 519063 w 605090"/>
              <a:gd name="connsiteY15" fmla="*/ 906123 h 950437"/>
              <a:gd name="connsiteX16" fmla="*/ 519063 w 605090"/>
              <a:gd name="connsiteY16" fmla="*/ 904820 h 950437"/>
              <a:gd name="connsiteX17" fmla="*/ 542555 w 605090"/>
              <a:gd name="connsiteY17" fmla="*/ 904820 h 950437"/>
              <a:gd name="connsiteX18" fmla="*/ 549081 w 605090"/>
              <a:gd name="connsiteY18" fmla="*/ 900258 h 950437"/>
              <a:gd name="connsiteX19" fmla="*/ 557565 w 605090"/>
              <a:gd name="connsiteY19" fmla="*/ 878102 h 950437"/>
              <a:gd name="connsiteX20" fmla="*/ 475358 w 605090"/>
              <a:gd name="connsiteY20" fmla="*/ 866327 h 950437"/>
              <a:gd name="connsiteX21" fmla="*/ 477338 w 605090"/>
              <a:gd name="connsiteY21" fmla="*/ 866327 h 950437"/>
              <a:gd name="connsiteX22" fmla="*/ 483281 w 605090"/>
              <a:gd name="connsiteY22" fmla="*/ 885814 h 950437"/>
              <a:gd name="connsiteX23" fmla="*/ 489884 w 605090"/>
              <a:gd name="connsiteY23" fmla="*/ 890361 h 950437"/>
              <a:gd name="connsiteX24" fmla="*/ 512334 w 605090"/>
              <a:gd name="connsiteY24" fmla="*/ 890361 h 950437"/>
              <a:gd name="connsiteX25" fmla="*/ 495827 w 605090"/>
              <a:gd name="connsiteY25" fmla="*/ 902053 h 950437"/>
              <a:gd name="connsiteX26" fmla="*/ 492525 w 605090"/>
              <a:gd name="connsiteY26" fmla="*/ 913096 h 950437"/>
              <a:gd name="connsiteX27" fmla="*/ 498467 w 605090"/>
              <a:gd name="connsiteY27" fmla="*/ 931933 h 950437"/>
              <a:gd name="connsiteX28" fmla="*/ 476018 w 605090"/>
              <a:gd name="connsiteY28" fmla="*/ 916344 h 950437"/>
              <a:gd name="connsiteX29" fmla="*/ 455549 w 605090"/>
              <a:gd name="connsiteY29" fmla="*/ 931284 h 950437"/>
              <a:gd name="connsiteX30" fmla="*/ 454228 w 605090"/>
              <a:gd name="connsiteY30" fmla="*/ 930634 h 950437"/>
              <a:gd name="connsiteX31" fmla="*/ 460831 w 605090"/>
              <a:gd name="connsiteY31" fmla="*/ 911147 h 950437"/>
              <a:gd name="connsiteX32" fmla="*/ 458189 w 605090"/>
              <a:gd name="connsiteY32" fmla="*/ 903352 h 950437"/>
              <a:gd name="connsiteX33" fmla="*/ 441682 w 605090"/>
              <a:gd name="connsiteY33" fmla="*/ 890361 h 950437"/>
              <a:gd name="connsiteX34" fmla="*/ 462151 w 605090"/>
              <a:gd name="connsiteY34" fmla="*/ 890361 h 950437"/>
              <a:gd name="connsiteX35" fmla="*/ 469415 w 605090"/>
              <a:gd name="connsiteY35" fmla="*/ 885165 h 950437"/>
              <a:gd name="connsiteX36" fmla="*/ 475358 w 605090"/>
              <a:gd name="connsiteY36" fmla="*/ 866327 h 950437"/>
              <a:gd name="connsiteX37" fmla="*/ 401820 w 605090"/>
              <a:gd name="connsiteY37" fmla="*/ 836048 h 950437"/>
              <a:gd name="connsiteX38" fmla="*/ 407784 w 605090"/>
              <a:gd name="connsiteY38" fmla="*/ 854603 h 950437"/>
              <a:gd name="connsiteX39" fmla="*/ 416399 w 605090"/>
              <a:gd name="connsiteY39" fmla="*/ 861230 h 950437"/>
              <a:gd name="connsiteX40" fmla="*/ 434954 w 605090"/>
              <a:gd name="connsiteY40" fmla="*/ 861893 h 950437"/>
              <a:gd name="connsiteX41" fmla="*/ 419712 w 605090"/>
              <a:gd name="connsiteY41" fmla="*/ 873159 h 950437"/>
              <a:gd name="connsiteX42" fmla="*/ 417062 w 605090"/>
              <a:gd name="connsiteY42" fmla="*/ 881774 h 950437"/>
              <a:gd name="connsiteX43" fmla="*/ 423026 w 605090"/>
              <a:gd name="connsiteY43" fmla="*/ 899666 h 950437"/>
              <a:gd name="connsiteX44" fmla="*/ 421700 w 605090"/>
              <a:gd name="connsiteY44" fmla="*/ 900991 h 950437"/>
              <a:gd name="connsiteX45" fmla="*/ 401820 w 605090"/>
              <a:gd name="connsiteY45" fmla="*/ 886412 h 950437"/>
              <a:gd name="connsiteX46" fmla="*/ 380615 w 605090"/>
              <a:gd name="connsiteY46" fmla="*/ 901654 h 950437"/>
              <a:gd name="connsiteX47" fmla="*/ 387241 w 605090"/>
              <a:gd name="connsiteY47" fmla="*/ 881110 h 950437"/>
              <a:gd name="connsiteX48" fmla="*/ 385253 w 605090"/>
              <a:gd name="connsiteY48" fmla="*/ 873821 h 950437"/>
              <a:gd name="connsiteX49" fmla="*/ 369348 w 605090"/>
              <a:gd name="connsiteY49" fmla="*/ 861230 h 950437"/>
              <a:gd name="connsiteX50" fmla="*/ 389229 w 605090"/>
              <a:gd name="connsiteY50" fmla="*/ 861230 h 950437"/>
              <a:gd name="connsiteX51" fmla="*/ 395193 w 605090"/>
              <a:gd name="connsiteY51" fmla="*/ 856591 h 950437"/>
              <a:gd name="connsiteX52" fmla="*/ 401820 w 605090"/>
              <a:gd name="connsiteY52" fmla="*/ 836048 h 950437"/>
              <a:gd name="connsiteX53" fmla="*/ 330658 w 605090"/>
              <a:gd name="connsiteY53" fmla="*/ 793993 h 950437"/>
              <a:gd name="connsiteX54" fmla="*/ 335167 w 605090"/>
              <a:gd name="connsiteY54" fmla="*/ 808560 h 950437"/>
              <a:gd name="connsiteX55" fmla="*/ 347407 w 605090"/>
              <a:gd name="connsiteY55" fmla="*/ 817168 h 950437"/>
              <a:gd name="connsiteX56" fmla="*/ 360937 w 605090"/>
              <a:gd name="connsiteY56" fmla="*/ 818492 h 950437"/>
              <a:gd name="connsiteX57" fmla="*/ 346120 w 605090"/>
              <a:gd name="connsiteY57" fmla="*/ 829748 h 950437"/>
              <a:gd name="connsiteX58" fmla="*/ 343543 w 605090"/>
              <a:gd name="connsiteY58" fmla="*/ 836370 h 950437"/>
              <a:gd name="connsiteX59" fmla="*/ 349984 w 605090"/>
              <a:gd name="connsiteY59" fmla="*/ 856234 h 950437"/>
              <a:gd name="connsiteX60" fmla="*/ 330658 w 605090"/>
              <a:gd name="connsiteY60" fmla="*/ 841667 h 950437"/>
              <a:gd name="connsiteX61" fmla="*/ 310686 w 605090"/>
              <a:gd name="connsiteY61" fmla="*/ 855572 h 950437"/>
              <a:gd name="connsiteX62" fmla="*/ 317772 w 605090"/>
              <a:gd name="connsiteY62" fmla="*/ 832397 h 950437"/>
              <a:gd name="connsiteX63" fmla="*/ 300378 w 605090"/>
              <a:gd name="connsiteY63" fmla="*/ 818492 h 950437"/>
              <a:gd name="connsiteX64" fmla="*/ 300378 w 605090"/>
              <a:gd name="connsiteY64" fmla="*/ 817168 h 950437"/>
              <a:gd name="connsiteX65" fmla="*/ 317772 w 605090"/>
              <a:gd name="connsiteY65" fmla="*/ 817829 h 950437"/>
              <a:gd name="connsiteX66" fmla="*/ 324215 w 605090"/>
              <a:gd name="connsiteY66" fmla="*/ 812532 h 950437"/>
              <a:gd name="connsiteX67" fmla="*/ 330658 w 605090"/>
              <a:gd name="connsiteY67" fmla="*/ 793993 h 950437"/>
              <a:gd name="connsiteX68" fmla="*/ 116652 w 605090"/>
              <a:gd name="connsiteY68" fmla="*/ 714930 h 950437"/>
              <a:gd name="connsiteX69" fmla="*/ 134399 w 605090"/>
              <a:gd name="connsiteY69" fmla="*/ 716880 h 950437"/>
              <a:gd name="connsiteX70" fmla="*/ 205391 w 605090"/>
              <a:gd name="connsiteY70" fmla="*/ 732479 h 950437"/>
              <a:gd name="connsiteX71" fmla="*/ 210650 w 605090"/>
              <a:gd name="connsiteY71" fmla="*/ 736379 h 950437"/>
              <a:gd name="connsiteX72" fmla="*/ 240887 w 605090"/>
              <a:gd name="connsiteY72" fmla="*/ 772775 h 950437"/>
              <a:gd name="connsiteX73" fmla="*/ 271781 w 605090"/>
              <a:gd name="connsiteY73" fmla="*/ 794224 h 950437"/>
              <a:gd name="connsiteX74" fmla="*/ 198160 w 605090"/>
              <a:gd name="connsiteY74" fmla="*/ 792924 h 950437"/>
              <a:gd name="connsiteX75" fmla="*/ 172524 w 605090"/>
              <a:gd name="connsiteY75" fmla="*/ 780574 h 950437"/>
              <a:gd name="connsiteX76" fmla="*/ 120596 w 605090"/>
              <a:gd name="connsiteY76" fmla="*/ 726629 h 950437"/>
              <a:gd name="connsiteX77" fmla="*/ 115337 w 605090"/>
              <a:gd name="connsiteY77" fmla="*/ 716880 h 950437"/>
              <a:gd name="connsiteX78" fmla="*/ 116652 w 605090"/>
              <a:gd name="connsiteY78" fmla="*/ 714930 h 950437"/>
              <a:gd name="connsiteX79" fmla="*/ 235245 w 605090"/>
              <a:gd name="connsiteY79" fmla="*/ 634185 h 950437"/>
              <a:gd name="connsiteX80" fmla="*/ 246203 w 605090"/>
              <a:gd name="connsiteY80" fmla="*/ 642113 h 950437"/>
              <a:gd name="connsiteX81" fmla="*/ 284232 w 605090"/>
              <a:gd name="connsiteY81" fmla="*/ 690338 h 950437"/>
              <a:gd name="connsiteX82" fmla="*/ 285522 w 605090"/>
              <a:gd name="connsiteY82" fmla="*/ 694962 h 950437"/>
              <a:gd name="connsiteX83" fmla="*/ 291323 w 605090"/>
              <a:gd name="connsiteY83" fmla="*/ 791412 h 950437"/>
              <a:gd name="connsiteX84" fmla="*/ 291968 w 605090"/>
              <a:gd name="connsiteY84" fmla="*/ 794055 h 950437"/>
              <a:gd name="connsiteX85" fmla="*/ 291323 w 605090"/>
              <a:gd name="connsiteY85" fmla="*/ 797358 h 950437"/>
              <a:gd name="connsiteX86" fmla="*/ 269408 w 605090"/>
              <a:gd name="connsiteY86" fmla="*/ 785467 h 950437"/>
              <a:gd name="connsiteX87" fmla="*/ 232021 w 605090"/>
              <a:gd name="connsiteY87" fmla="*/ 747151 h 950437"/>
              <a:gd name="connsiteX88" fmla="*/ 224287 w 605090"/>
              <a:gd name="connsiteY88" fmla="*/ 722708 h 950437"/>
              <a:gd name="connsiteX89" fmla="*/ 229443 w 605090"/>
              <a:gd name="connsiteY89" fmla="*/ 646737 h 950437"/>
              <a:gd name="connsiteX90" fmla="*/ 235245 w 605090"/>
              <a:gd name="connsiteY90" fmla="*/ 634185 h 950437"/>
              <a:gd name="connsiteX91" fmla="*/ 49733 w 605090"/>
              <a:gd name="connsiteY91" fmla="*/ 606243 h 950437"/>
              <a:gd name="connsiteX92" fmla="*/ 61516 w 605090"/>
              <a:gd name="connsiteY92" fmla="*/ 606898 h 950437"/>
              <a:gd name="connsiteX93" fmla="*/ 138105 w 605090"/>
              <a:gd name="connsiteY93" fmla="*/ 644249 h 950437"/>
              <a:gd name="connsiteX94" fmla="*/ 145960 w 605090"/>
              <a:gd name="connsiteY94" fmla="*/ 654078 h 950437"/>
              <a:gd name="connsiteX95" fmla="*/ 183272 w 605090"/>
              <a:gd name="connsiteY95" fmla="*/ 707155 h 950437"/>
              <a:gd name="connsiteX96" fmla="*/ 194401 w 605090"/>
              <a:gd name="connsiteY96" fmla="*/ 718295 h 950437"/>
              <a:gd name="connsiteX97" fmla="*/ 119121 w 605090"/>
              <a:gd name="connsiteY97" fmla="*/ 702569 h 950437"/>
              <a:gd name="connsiteX98" fmla="*/ 89663 w 605090"/>
              <a:gd name="connsiteY98" fmla="*/ 682255 h 950437"/>
              <a:gd name="connsiteX99" fmla="*/ 51042 w 605090"/>
              <a:gd name="connsiteY99" fmla="*/ 617383 h 950437"/>
              <a:gd name="connsiteX100" fmla="*/ 49733 w 605090"/>
              <a:gd name="connsiteY100" fmla="*/ 606243 h 950437"/>
              <a:gd name="connsiteX101" fmla="*/ 188046 w 605090"/>
              <a:gd name="connsiteY101" fmla="*/ 551758 h 950437"/>
              <a:gd name="connsiteX102" fmla="*/ 192625 w 605090"/>
              <a:gd name="connsiteY102" fmla="*/ 558343 h 950437"/>
              <a:gd name="connsiteX103" fmla="*/ 223371 w 605090"/>
              <a:gd name="connsiteY103" fmla="*/ 626172 h 950437"/>
              <a:gd name="connsiteX104" fmla="*/ 224026 w 605090"/>
              <a:gd name="connsiteY104" fmla="*/ 632099 h 950437"/>
              <a:gd name="connsiteX105" fmla="*/ 212905 w 605090"/>
              <a:gd name="connsiteY105" fmla="*/ 713756 h 950437"/>
              <a:gd name="connsiteX106" fmla="*/ 212250 w 605090"/>
              <a:gd name="connsiteY106" fmla="*/ 721659 h 950437"/>
              <a:gd name="connsiteX107" fmla="*/ 157299 w 605090"/>
              <a:gd name="connsiteY107" fmla="*/ 642635 h 950437"/>
              <a:gd name="connsiteX108" fmla="*/ 188046 w 605090"/>
              <a:gd name="connsiteY108" fmla="*/ 551758 h 950437"/>
              <a:gd name="connsiteX109" fmla="*/ 17624 w 605090"/>
              <a:gd name="connsiteY109" fmla="*/ 484403 h 950437"/>
              <a:gd name="connsiteX110" fmla="*/ 59093 w 605090"/>
              <a:gd name="connsiteY110" fmla="*/ 512764 h 950437"/>
              <a:gd name="connsiteX111" fmla="*/ 93322 w 605090"/>
              <a:gd name="connsiteY111" fmla="*/ 541783 h 950437"/>
              <a:gd name="connsiteX112" fmla="*/ 97272 w 605090"/>
              <a:gd name="connsiteY112" fmla="*/ 547719 h 950437"/>
              <a:gd name="connsiteX113" fmla="*/ 131501 w 605090"/>
              <a:gd name="connsiteY113" fmla="*/ 628183 h 950437"/>
              <a:gd name="connsiteX114" fmla="*/ 132159 w 605090"/>
              <a:gd name="connsiteY114" fmla="*/ 630821 h 950437"/>
              <a:gd name="connsiteX115" fmla="*/ 117020 w 605090"/>
              <a:gd name="connsiteY115" fmla="*/ 624885 h 950437"/>
              <a:gd name="connsiteX116" fmla="*/ 47246 w 605090"/>
              <a:gd name="connsiteY116" fmla="*/ 585312 h 950437"/>
              <a:gd name="connsiteX117" fmla="*/ 24865 w 605090"/>
              <a:gd name="connsiteY117" fmla="*/ 554315 h 950437"/>
              <a:gd name="connsiteX118" fmla="*/ 11042 w 605090"/>
              <a:gd name="connsiteY118" fmla="*/ 488361 h 950437"/>
              <a:gd name="connsiteX119" fmla="*/ 17624 w 605090"/>
              <a:gd name="connsiteY119" fmla="*/ 484403 h 950437"/>
              <a:gd name="connsiteX120" fmla="*/ 159750 w 605090"/>
              <a:gd name="connsiteY120" fmla="*/ 455873 h 950437"/>
              <a:gd name="connsiteX121" fmla="*/ 163712 w 605090"/>
              <a:gd name="connsiteY121" fmla="*/ 465780 h 950437"/>
              <a:gd name="connsiteX122" fmla="*/ 176919 w 605090"/>
              <a:gd name="connsiteY122" fmla="*/ 539085 h 950437"/>
              <a:gd name="connsiteX123" fmla="*/ 172957 w 605090"/>
              <a:gd name="connsiteY123" fmla="*/ 554275 h 950437"/>
              <a:gd name="connsiteX124" fmla="*/ 153148 w 605090"/>
              <a:gd name="connsiteY124" fmla="*/ 618996 h 950437"/>
              <a:gd name="connsiteX125" fmla="*/ 150507 w 605090"/>
              <a:gd name="connsiteY125" fmla="*/ 633525 h 950437"/>
              <a:gd name="connsiteX126" fmla="*/ 148525 w 605090"/>
              <a:gd name="connsiteY126" fmla="*/ 634185 h 950437"/>
              <a:gd name="connsiteX127" fmla="*/ 108907 w 605090"/>
              <a:gd name="connsiteY127" fmla="*/ 557577 h 950437"/>
              <a:gd name="connsiteX128" fmla="*/ 159750 w 605090"/>
              <a:gd name="connsiteY128" fmla="*/ 455873 h 950437"/>
              <a:gd name="connsiteX129" fmla="*/ 156321 w 605090"/>
              <a:gd name="connsiteY129" fmla="*/ 364401 h 950437"/>
              <a:gd name="connsiteX130" fmla="*/ 160481 w 605090"/>
              <a:gd name="connsiteY130" fmla="*/ 373580 h 950437"/>
              <a:gd name="connsiteX131" fmla="*/ 162440 w 605090"/>
              <a:gd name="connsiteY131" fmla="*/ 401367 h 950437"/>
              <a:gd name="connsiteX132" fmla="*/ 157219 w 605090"/>
              <a:gd name="connsiteY132" fmla="*/ 438418 h 950437"/>
              <a:gd name="connsiteX133" fmla="*/ 148735 w 605090"/>
              <a:gd name="connsiteY133" fmla="*/ 453635 h 950437"/>
              <a:gd name="connsiteX134" fmla="*/ 122632 w 605090"/>
              <a:gd name="connsiteY134" fmla="*/ 488039 h 950437"/>
              <a:gd name="connsiteX135" fmla="*/ 106318 w 605090"/>
              <a:gd name="connsiteY135" fmla="*/ 513180 h 950437"/>
              <a:gd name="connsiteX136" fmla="*/ 95877 w 605090"/>
              <a:gd name="connsiteY136" fmla="*/ 512519 h 950437"/>
              <a:gd name="connsiteX137" fmla="*/ 88699 w 605090"/>
              <a:gd name="connsiteY137" fmla="*/ 480100 h 950437"/>
              <a:gd name="connsiteX138" fmla="*/ 87393 w 605090"/>
              <a:gd name="connsiteY138" fmla="*/ 439741 h 950437"/>
              <a:gd name="connsiteX139" fmla="*/ 94571 w 605090"/>
              <a:gd name="connsiteY139" fmla="*/ 415924 h 950437"/>
              <a:gd name="connsiteX140" fmla="*/ 146778 w 605090"/>
              <a:gd name="connsiteY140" fmla="*/ 367625 h 950437"/>
              <a:gd name="connsiteX141" fmla="*/ 156321 w 605090"/>
              <a:gd name="connsiteY141" fmla="*/ 364401 h 950437"/>
              <a:gd name="connsiteX142" fmla="*/ 5186 w 605090"/>
              <a:gd name="connsiteY142" fmla="*/ 351578 h 950437"/>
              <a:gd name="connsiteX143" fmla="*/ 11763 w 605090"/>
              <a:gd name="connsiteY143" fmla="*/ 356803 h 950437"/>
              <a:gd name="connsiteX144" fmla="*/ 70298 w 605090"/>
              <a:gd name="connsiteY144" fmla="*/ 426682 h 950437"/>
              <a:gd name="connsiteX145" fmla="*/ 78190 w 605090"/>
              <a:gd name="connsiteY145" fmla="*/ 452153 h 950437"/>
              <a:gd name="connsiteX146" fmla="*/ 86083 w 605090"/>
              <a:gd name="connsiteY146" fmla="*/ 507013 h 950437"/>
              <a:gd name="connsiteX147" fmla="*/ 86083 w 605090"/>
              <a:gd name="connsiteY147" fmla="*/ 518115 h 950437"/>
              <a:gd name="connsiteX148" fmla="*/ 85426 w 605090"/>
              <a:gd name="connsiteY148" fmla="*/ 518115 h 950437"/>
              <a:gd name="connsiteX149" fmla="*/ 13736 w 605090"/>
              <a:gd name="connsiteY149" fmla="*/ 464561 h 950437"/>
              <a:gd name="connsiteX150" fmla="*/ 1898 w 605090"/>
              <a:gd name="connsiteY150" fmla="*/ 429295 h 950437"/>
              <a:gd name="connsiteX151" fmla="*/ 2555 w 605090"/>
              <a:gd name="connsiteY151" fmla="*/ 361374 h 950437"/>
              <a:gd name="connsiteX152" fmla="*/ 5186 w 605090"/>
              <a:gd name="connsiteY152" fmla="*/ 351578 h 950437"/>
              <a:gd name="connsiteX153" fmla="*/ 172410 w 605090"/>
              <a:gd name="connsiteY153" fmla="*/ 275587 h 950437"/>
              <a:gd name="connsiteX154" fmla="*/ 173559 w 605090"/>
              <a:gd name="connsiteY154" fmla="*/ 281393 h 950437"/>
              <a:gd name="connsiteX155" fmla="*/ 154529 w 605090"/>
              <a:gd name="connsiteY155" fmla="*/ 347466 h 950437"/>
              <a:gd name="connsiteX156" fmla="*/ 143375 w 605090"/>
              <a:gd name="connsiteY156" fmla="*/ 357933 h 950437"/>
              <a:gd name="connsiteX157" fmla="*/ 93504 w 605090"/>
              <a:gd name="connsiteY157" fmla="*/ 408305 h 950437"/>
              <a:gd name="connsiteX158" fmla="*/ 86943 w 605090"/>
              <a:gd name="connsiteY158" fmla="*/ 415501 h 950437"/>
              <a:gd name="connsiteX159" fmla="*/ 84318 w 605090"/>
              <a:gd name="connsiteY159" fmla="*/ 414847 h 950437"/>
              <a:gd name="connsiteX160" fmla="*/ 81694 w 605090"/>
              <a:gd name="connsiteY160" fmla="*/ 403071 h 950437"/>
              <a:gd name="connsiteX161" fmla="*/ 83662 w 605090"/>
              <a:gd name="connsiteY161" fmla="*/ 342233 h 950437"/>
              <a:gd name="connsiteX162" fmla="*/ 94817 w 605090"/>
              <a:gd name="connsiteY162" fmla="*/ 321298 h 950437"/>
              <a:gd name="connsiteX163" fmla="*/ 166340 w 605090"/>
              <a:gd name="connsiteY163" fmla="*/ 276160 h 950437"/>
              <a:gd name="connsiteX164" fmla="*/ 172410 w 605090"/>
              <a:gd name="connsiteY164" fmla="*/ 275587 h 950437"/>
              <a:gd name="connsiteX165" fmla="*/ 30811 w 605090"/>
              <a:gd name="connsiteY165" fmla="*/ 233825 h 950437"/>
              <a:gd name="connsiteX166" fmla="*/ 37401 w 605090"/>
              <a:gd name="connsiteY166" fmla="*/ 241704 h 950437"/>
              <a:gd name="connsiteX167" fmla="*/ 72328 w 605090"/>
              <a:gd name="connsiteY167" fmla="*/ 320498 h 950437"/>
              <a:gd name="connsiteX168" fmla="*/ 72988 w 605090"/>
              <a:gd name="connsiteY168" fmla="*/ 327065 h 950437"/>
              <a:gd name="connsiteX169" fmla="*/ 72328 w 605090"/>
              <a:gd name="connsiteY169" fmla="*/ 390100 h 950437"/>
              <a:gd name="connsiteX170" fmla="*/ 74965 w 605090"/>
              <a:gd name="connsiteY170" fmla="*/ 410455 h 950437"/>
              <a:gd name="connsiteX171" fmla="*/ 66398 w 605090"/>
              <a:gd name="connsiteY171" fmla="*/ 404545 h 950437"/>
              <a:gd name="connsiteX172" fmla="*/ 18291 w 605090"/>
              <a:gd name="connsiteY172" fmla="*/ 346107 h 950437"/>
              <a:gd name="connsiteX173" fmla="*/ 13678 w 605090"/>
              <a:gd name="connsiteY173" fmla="*/ 309992 h 950437"/>
              <a:gd name="connsiteX174" fmla="*/ 24881 w 605090"/>
              <a:gd name="connsiteY174" fmla="*/ 245644 h 950437"/>
              <a:gd name="connsiteX175" fmla="*/ 28835 w 605090"/>
              <a:gd name="connsiteY175" fmla="*/ 234482 h 950437"/>
              <a:gd name="connsiteX176" fmla="*/ 30811 w 605090"/>
              <a:gd name="connsiteY176" fmla="*/ 233825 h 950437"/>
              <a:gd name="connsiteX177" fmla="*/ 203296 w 605090"/>
              <a:gd name="connsiteY177" fmla="*/ 185703 h 950437"/>
              <a:gd name="connsiteX178" fmla="*/ 208581 w 605090"/>
              <a:gd name="connsiteY178" fmla="*/ 192990 h 950437"/>
              <a:gd name="connsiteX179" fmla="*/ 168287 w 605090"/>
              <a:gd name="connsiteY179" fmla="*/ 257244 h 950437"/>
              <a:gd name="connsiteX180" fmla="*/ 156398 w 605090"/>
              <a:gd name="connsiteY180" fmla="*/ 265856 h 950437"/>
              <a:gd name="connsiteX181" fmla="*/ 93645 w 605090"/>
              <a:gd name="connsiteY181" fmla="*/ 308912 h 950437"/>
              <a:gd name="connsiteX182" fmla="*/ 87039 w 605090"/>
              <a:gd name="connsiteY182" fmla="*/ 312887 h 950437"/>
              <a:gd name="connsiteX183" fmla="*/ 96287 w 605090"/>
              <a:gd name="connsiteY183" fmla="*/ 255257 h 950437"/>
              <a:gd name="connsiteX184" fmla="*/ 153755 w 605090"/>
              <a:gd name="connsiteY184" fmla="*/ 196964 h 950437"/>
              <a:gd name="connsiteX185" fmla="*/ 203296 w 605090"/>
              <a:gd name="connsiteY185" fmla="*/ 185703 h 950437"/>
              <a:gd name="connsiteX186" fmla="*/ 79131 w 605090"/>
              <a:gd name="connsiteY186" fmla="*/ 118125 h 950437"/>
              <a:gd name="connsiteX187" fmla="*/ 84815 w 605090"/>
              <a:gd name="connsiteY187" fmla="*/ 123958 h 950437"/>
              <a:gd name="connsiteX188" fmla="*/ 103267 w 605090"/>
              <a:gd name="connsiteY188" fmla="*/ 183763 h 950437"/>
              <a:gd name="connsiteX189" fmla="*/ 98654 w 605090"/>
              <a:gd name="connsiteY189" fmla="*/ 219909 h 950437"/>
              <a:gd name="connsiteX190" fmla="*/ 76907 w 605090"/>
              <a:gd name="connsiteY190" fmla="*/ 292859 h 950437"/>
              <a:gd name="connsiteX191" fmla="*/ 75589 w 605090"/>
              <a:gd name="connsiteY191" fmla="*/ 297459 h 950437"/>
              <a:gd name="connsiteX192" fmla="*/ 72295 w 605090"/>
              <a:gd name="connsiteY192" fmla="*/ 299431 h 950437"/>
              <a:gd name="connsiteX193" fmla="*/ 68340 w 605090"/>
              <a:gd name="connsiteY193" fmla="*/ 292859 h 950437"/>
              <a:gd name="connsiteX194" fmla="*/ 41980 w 605090"/>
              <a:gd name="connsiteY194" fmla="*/ 209395 h 950437"/>
              <a:gd name="connsiteX195" fmla="*/ 72954 w 605090"/>
              <a:gd name="connsiteY195" fmla="*/ 122643 h 950437"/>
              <a:gd name="connsiteX196" fmla="*/ 79131 w 605090"/>
              <a:gd name="connsiteY196" fmla="*/ 118125 h 950437"/>
              <a:gd name="connsiteX197" fmla="*/ 235890 w 605090"/>
              <a:gd name="connsiteY197" fmla="*/ 107302 h 950437"/>
              <a:gd name="connsiteX198" fmla="*/ 259516 w 605090"/>
              <a:gd name="connsiteY198" fmla="*/ 111271 h 950437"/>
              <a:gd name="connsiteX199" fmla="*/ 262142 w 605090"/>
              <a:gd name="connsiteY199" fmla="*/ 119874 h 950437"/>
              <a:gd name="connsiteX200" fmla="*/ 235890 w 605090"/>
              <a:gd name="connsiteY200" fmla="*/ 150972 h 950437"/>
              <a:gd name="connsiteX201" fmla="*/ 226702 w 605090"/>
              <a:gd name="connsiteY201" fmla="*/ 160897 h 950437"/>
              <a:gd name="connsiteX202" fmla="*/ 193232 w 605090"/>
              <a:gd name="connsiteY202" fmla="*/ 176115 h 950437"/>
              <a:gd name="connsiteX203" fmla="*/ 161730 w 605090"/>
              <a:gd name="connsiteY203" fmla="*/ 185378 h 950437"/>
              <a:gd name="connsiteX204" fmla="*/ 120384 w 605090"/>
              <a:gd name="connsiteY204" fmla="*/ 205228 h 950437"/>
              <a:gd name="connsiteX205" fmla="*/ 123666 w 605090"/>
              <a:gd name="connsiteY205" fmla="*/ 190009 h 950437"/>
              <a:gd name="connsiteX206" fmla="*/ 182731 w 605090"/>
              <a:gd name="connsiteY206" fmla="*/ 116565 h 950437"/>
              <a:gd name="connsiteX207" fmla="*/ 235890 w 605090"/>
              <a:gd name="connsiteY207" fmla="*/ 107302 h 950437"/>
              <a:gd name="connsiteX208" fmla="*/ 158241 w 605090"/>
              <a:gd name="connsiteY208" fmla="*/ 11776 h 950437"/>
              <a:gd name="connsiteX209" fmla="*/ 161508 w 605090"/>
              <a:gd name="connsiteY209" fmla="*/ 25535 h 950437"/>
              <a:gd name="connsiteX210" fmla="*/ 160202 w 605090"/>
              <a:gd name="connsiteY210" fmla="*/ 104164 h 950437"/>
              <a:gd name="connsiteX211" fmla="*/ 153669 w 605090"/>
              <a:gd name="connsiteY211" fmla="*/ 117924 h 950437"/>
              <a:gd name="connsiteX212" fmla="*/ 139950 w 605090"/>
              <a:gd name="connsiteY212" fmla="*/ 140857 h 950437"/>
              <a:gd name="connsiteX213" fmla="*/ 121005 w 605090"/>
              <a:gd name="connsiteY213" fmla="*/ 176895 h 950437"/>
              <a:gd name="connsiteX214" fmla="*/ 115125 w 605090"/>
              <a:gd name="connsiteY214" fmla="*/ 186723 h 950437"/>
              <a:gd name="connsiteX215" fmla="*/ 111860 w 605090"/>
              <a:gd name="connsiteY215" fmla="*/ 186723 h 950437"/>
              <a:gd name="connsiteX216" fmla="*/ 105327 w 605090"/>
              <a:gd name="connsiteY216" fmla="*/ 169033 h 950437"/>
              <a:gd name="connsiteX217" fmla="*/ 100101 w 605090"/>
              <a:gd name="connsiteY217" fmla="*/ 89749 h 950437"/>
              <a:gd name="connsiteX218" fmla="*/ 107286 w 605090"/>
              <a:gd name="connsiteY218" fmla="*/ 68782 h 950437"/>
              <a:gd name="connsiteX219" fmla="*/ 149749 w 605090"/>
              <a:gd name="connsiteY219" fmla="*/ 17673 h 950437"/>
              <a:gd name="connsiteX220" fmla="*/ 158241 w 605090"/>
              <a:gd name="connsiteY220" fmla="*/ 11776 h 950437"/>
              <a:gd name="connsiteX221" fmla="*/ 246513 w 605090"/>
              <a:gd name="connsiteY221" fmla="*/ 0 h 950437"/>
              <a:gd name="connsiteX222" fmla="*/ 271614 w 605090"/>
              <a:gd name="connsiteY222" fmla="*/ 0 h 950437"/>
              <a:gd name="connsiteX223" fmla="*/ 290770 w 605090"/>
              <a:gd name="connsiteY223" fmla="*/ 4000 h 950437"/>
              <a:gd name="connsiteX224" fmla="*/ 298696 w 605090"/>
              <a:gd name="connsiteY224" fmla="*/ 8000 h 950437"/>
              <a:gd name="connsiteX225" fmla="*/ 296055 w 605090"/>
              <a:gd name="connsiteY225" fmla="*/ 10001 h 950437"/>
              <a:gd name="connsiteX226" fmla="*/ 260385 w 605090"/>
              <a:gd name="connsiteY226" fmla="*/ 54671 h 950437"/>
              <a:gd name="connsiteX227" fmla="*/ 253779 w 605090"/>
              <a:gd name="connsiteY227" fmla="*/ 82674 h 950437"/>
              <a:gd name="connsiteX228" fmla="*/ 239907 w 605090"/>
              <a:gd name="connsiteY228" fmla="*/ 94009 h 950437"/>
              <a:gd name="connsiteX229" fmla="*/ 186404 w 605090"/>
              <a:gd name="connsiteY229" fmla="*/ 105343 h 950437"/>
              <a:gd name="connsiteX230" fmla="*/ 173192 w 605090"/>
              <a:gd name="connsiteY230" fmla="*/ 109343 h 950437"/>
              <a:gd name="connsiteX231" fmla="*/ 175835 w 605090"/>
              <a:gd name="connsiteY231" fmla="*/ 54005 h 950437"/>
              <a:gd name="connsiteX232" fmla="*/ 220752 w 605090"/>
              <a:gd name="connsiteY232" fmla="*/ 6667 h 950437"/>
              <a:gd name="connsiteX233" fmla="*/ 246513 w 605090"/>
              <a:gd name="connsiteY233" fmla="*/ 0 h 950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</a:cxnLst>
            <a:rect l="l" t="t" r="r" b="b"/>
            <a:pathLst>
              <a:path w="605090" h="950437">
                <a:moveTo>
                  <a:pt x="603172" y="908775"/>
                </a:moveTo>
                <a:lnTo>
                  <a:pt x="605090" y="908828"/>
                </a:lnTo>
                <a:lnTo>
                  <a:pt x="605090" y="910344"/>
                </a:lnTo>
                <a:close/>
                <a:moveTo>
                  <a:pt x="557565" y="878102"/>
                </a:moveTo>
                <a:cubicBezTo>
                  <a:pt x="559522" y="884619"/>
                  <a:pt x="562133" y="890484"/>
                  <a:pt x="563437" y="897001"/>
                </a:cubicBezTo>
                <a:cubicBezTo>
                  <a:pt x="564743" y="902865"/>
                  <a:pt x="567354" y="905472"/>
                  <a:pt x="573879" y="904820"/>
                </a:cubicBezTo>
                <a:cubicBezTo>
                  <a:pt x="581057" y="904168"/>
                  <a:pt x="587584" y="904820"/>
                  <a:pt x="594762" y="906123"/>
                </a:cubicBezTo>
                <a:cubicBezTo>
                  <a:pt x="588236" y="910685"/>
                  <a:pt x="582363" y="915247"/>
                  <a:pt x="575837" y="919809"/>
                </a:cubicBezTo>
                <a:cubicBezTo>
                  <a:pt x="572574" y="921764"/>
                  <a:pt x="571921" y="923719"/>
                  <a:pt x="573226" y="927629"/>
                </a:cubicBezTo>
                <a:cubicBezTo>
                  <a:pt x="575837" y="934796"/>
                  <a:pt x="578447" y="941965"/>
                  <a:pt x="579753" y="950437"/>
                </a:cubicBezTo>
                <a:cubicBezTo>
                  <a:pt x="573226" y="945875"/>
                  <a:pt x="567354" y="941313"/>
                  <a:pt x="561480" y="936751"/>
                </a:cubicBezTo>
                <a:cubicBezTo>
                  <a:pt x="558218" y="934146"/>
                  <a:pt x="555607" y="934146"/>
                  <a:pt x="552344" y="936751"/>
                </a:cubicBezTo>
                <a:cubicBezTo>
                  <a:pt x="546471" y="941313"/>
                  <a:pt x="539945" y="945875"/>
                  <a:pt x="532767" y="949133"/>
                </a:cubicBezTo>
                <a:cubicBezTo>
                  <a:pt x="535377" y="941965"/>
                  <a:pt x="537335" y="934796"/>
                  <a:pt x="539945" y="928281"/>
                </a:cubicBezTo>
                <a:cubicBezTo>
                  <a:pt x="541251" y="923719"/>
                  <a:pt x="540598" y="921764"/>
                  <a:pt x="537335" y="919157"/>
                </a:cubicBezTo>
                <a:cubicBezTo>
                  <a:pt x="530809" y="915247"/>
                  <a:pt x="524936" y="910685"/>
                  <a:pt x="519063" y="906123"/>
                </a:cubicBezTo>
                <a:cubicBezTo>
                  <a:pt x="519063" y="905472"/>
                  <a:pt x="519063" y="905472"/>
                  <a:pt x="519063" y="904820"/>
                </a:cubicBezTo>
                <a:cubicBezTo>
                  <a:pt x="526893" y="904820"/>
                  <a:pt x="534724" y="904820"/>
                  <a:pt x="542555" y="904820"/>
                </a:cubicBezTo>
                <a:cubicBezTo>
                  <a:pt x="546471" y="904820"/>
                  <a:pt x="547776" y="903517"/>
                  <a:pt x="549081" y="900258"/>
                </a:cubicBezTo>
                <a:cubicBezTo>
                  <a:pt x="551039" y="893091"/>
                  <a:pt x="553650" y="885922"/>
                  <a:pt x="557565" y="878102"/>
                </a:cubicBezTo>
                <a:close/>
                <a:moveTo>
                  <a:pt x="475358" y="866327"/>
                </a:moveTo>
                <a:cubicBezTo>
                  <a:pt x="476018" y="866327"/>
                  <a:pt x="476678" y="866327"/>
                  <a:pt x="477338" y="866327"/>
                </a:cubicBezTo>
                <a:cubicBezTo>
                  <a:pt x="479318" y="872823"/>
                  <a:pt x="481300" y="879319"/>
                  <a:pt x="483281" y="885814"/>
                </a:cubicBezTo>
                <a:cubicBezTo>
                  <a:pt x="484602" y="889062"/>
                  <a:pt x="485922" y="890361"/>
                  <a:pt x="489884" y="890361"/>
                </a:cubicBezTo>
                <a:cubicBezTo>
                  <a:pt x="496487" y="889712"/>
                  <a:pt x="503750" y="890361"/>
                  <a:pt x="512334" y="890361"/>
                </a:cubicBezTo>
                <a:cubicBezTo>
                  <a:pt x="505731" y="894908"/>
                  <a:pt x="501109" y="898805"/>
                  <a:pt x="495827" y="902053"/>
                </a:cubicBezTo>
                <a:cubicBezTo>
                  <a:pt x="490544" y="905301"/>
                  <a:pt x="490544" y="907899"/>
                  <a:pt x="492525" y="913096"/>
                </a:cubicBezTo>
                <a:cubicBezTo>
                  <a:pt x="494506" y="918292"/>
                  <a:pt x="496487" y="924788"/>
                  <a:pt x="498467" y="931933"/>
                </a:cubicBezTo>
                <a:cubicBezTo>
                  <a:pt x="490544" y="926087"/>
                  <a:pt x="483281" y="921540"/>
                  <a:pt x="476018" y="916344"/>
                </a:cubicBezTo>
                <a:cubicBezTo>
                  <a:pt x="469415" y="920891"/>
                  <a:pt x="462811" y="926087"/>
                  <a:pt x="455549" y="931284"/>
                </a:cubicBezTo>
                <a:cubicBezTo>
                  <a:pt x="454888" y="930634"/>
                  <a:pt x="454888" y="930634"/>
                  <a:pt x="454228" y="930634"/>
                </a:cubicBezTo>
                <a:cubicBezTo>
                  <a:pt x="456209" y="924138"/>
                  <a:pt x="458189" y="917643"/>
                  <a:pt x="460831" y="911147"/>
                </a:cubicBezTo>
                <a:cubicBezTo>
                  <a:pt x="462151" y="907899"/>
                  <a:pt x="461491" y="905301"/>
                  <a:pt x="458189" y="903352"/>
                </a:cubicBezTo>
                <a:cubicBezTo>
                  <a:pt x="452247" y="899455"/>
                  <a:pt x="446964" y="895558"/>
                  <a:pt x="441682" y="890361"/>
                </a:cubicBezTo>
                <a:cubicBezTo>
                  <a:pt x="448945" y="890361"/>
                  <a:pt x="455549" y="889712"/>
                  <a:pt x="462151" y="890361"/>
                </a:cubicBezTo>
                <a:cubicBezTo>
                  <a:pt x="466773" y="890361"/>
                  <a:pt x="468094" y="889062"/>
                  <a:pt x="469415" y="885165"/>
                </a:cubicBezTo>
                <a:cubicBezTo>
                  <a:pt x="471396" y="878669"/>
                  <a:pt x="473376" y="872823"/>
                  <a:pt x="475358" y="866327"/>
                </a:cubicBezTo>
                <a:close/>
                <a:moveTo>
                  <a:pt x="401820" y="836048"/>
                </a:moveTo>
                <a:cubicBezTo>
                  <a:pt x="404470" y="843337"/>
                  <a:pt x="406459" y="849302"/>
                  <a:pt x="407784" y="854603"/>
                </a:cubicBezTo>
                <a:cubicBezTo>
                  <a:pt x="409109" y="859241"/>
                  <a:pt x="411097" y="861230"/>
                  <a:pt x="416399" y="861230"/>
                </a:cubicBezTo>
                <a:cubicBezTo>
                  <a:pt x="422364" y="860567"/>
                  <a:pt x="428327" y="861230"/>
                  <a:pt x="434954" y="861893"/>
                </a:cubicBezTo>
                <a:cubicBezTo>
                  <a:pt x="429653" y="865868"/>
                  <a:pt x="425014" y="869845"/>
                  <a:pt x="419712" y="873159"/>
                </a:cubicBezTo>
                <a:cubicBezTo>
                  <a:pt x="415737" y="875809"/>
                  <a:pt x="415737" y="877797"/>
                  <a:pt x="417062" y="881774"/>
                </a:cubicBezTo>
                <a:cubicBezTo>
                  <a:pt x="419050" y="887737"/>
                  <a:pt x="421038" y="893701"/>
                  <a:pt x="423026" y="899666"/>
                </a:cubicBezTo>
                <a:cubicBezTo>
                  <a:pt x="422364" y="900328"/>
                  <a:pt x="422364" y="900328"/>
                  <a:pt x="421700" y="900991"/>
                </a:cubicBezTo>
                <a:cubicBezTo>
                  <a:pt x="415074" y="895690"/>
                  <a:pt x="409109" y="891051"/>
                  <a:pt x="401820" y="886412"/>
                </a:cubicBezTo>
                <a:cubicBezTo>
                  <a:pt x="395193" y="891051"/>
                  <a:pt x="388566" y="895690"/>
                  <a:pt x="380615" y="901654"/>
                </a:cubicBezTo>
                <a:cubicBezTo>
                  <a:pt x="383265" y="893701"/>
                  <a:pt x="385253" y="887075"/>
                  <a:pt x="387241" y="881110"/>
                </a:cubicBezTo>
                <a:cubicBezTo>
                  <a:pt x="388566" y="877797"/>
                  <a:pt x="387904" y="875809"/>
                  <a:pt x="385253" y="873821"/>
                </a:cubicBezTo>
                <a:cubicBezTo>
                  <a:pt x="379951" y="870508"/>
                  <a:pt x="374650" y="866532"/>
                  <a:pt x="369348" y="861230"/>
                </a:cubicBezTo>
                <a:cubicBezTo>
                  <a:pt x="375975" y="861230"/>
                  <a:pt x="382602" y="860567"/>
                  <a:pt x="389229" y="861230"/>
                </a:cubicBezTo>
                <a:cubicBezTo>
                  <a:pt x="392542" y="861230"/>
                  <a:pt x="394531" y="859905"/>
                  <a:pt x="395193" y="856591"/>
                </a:cubicBezTo>
                <a:cubicBezTo>
                  <a:pt x="397181" y="849964"/>
                  <a:pt x="399169" y="844001"/>
                  <a:pt x="401820" y="836048"/>
                </a:cubicBezTo>
                <a:close/>
                <a:moveTo>
                  <a:pt x="330658" y="793993"/>
                </a:moveTo>
                <a:cubicBezTo>
                  <a:pt x="332590" y="799952"/>
                  <a:pt x="333879" y="803925"/>
                  <a:pt x="335167" y="808560"/>
                </a:cubicBezTo>
                <a:cubicBezTo>
                  <a:pt x="337744" y="817168"/>
                  <a:pt x="337744" y="817168"/>
                  <a:pt x="347407" y="817168"/>
                </a:cubicBezTo>
                <a:cubicBezTo>
                  <a:pt x="351917" y="817168"/>
                  <a:pt x="355783" y="817168"/>
                  <a:pt x="360937" y="818492"/>
                </a:cubicBezTo>
                <a:cubicBezTo>
                  <a:pt x="355783" y="822465"/>
                  <a:pt x="351273" y="826438"/>
                  <a:pt x="346120" y="829748"/>
                </a:cubicBezTo>
                <a:cubicBezTo>
                  <a:pt x="343543" y="831735"/>
                  <a:pt x="342899" y="833060"/>
                  <a:pt x="343543" y="836370"/>
                </a:cubicBezTo>
                <a:cubicBezTo>
                  <a:pt x="346120" y="842330"/>
                  <a:pt x="347407" y="848289"/>
                  <a:pt x="349984" y="856234"/>
                </a:cubicBezTo>
                <a:cubicBezTo>
                  <a:pt x="342899" y="850275"/>
                  <a:pt x="336456" y="846302"/>
                  <a:pt x="330658" y="841667"/>
                </a:cubicBezTo>
                <a:cubicBezTo>
                  <a:pt x="324215" y="845640"/>
                  <a:pt x="318416" y="850275"/>
                  <a:pt x="310686" y="855572"/>
                </a:cubicBezTo>
                <a:cubicBezTo>
                  <a:pt x="313263" y="846964"/>
                  <a:pt x="315840" y="839680"/>
                  <a:pt x="317772" y="832397"/>
                </a:cubicBezTo>
                <a:cubicBezTo>
                  <a:pt x="311975" y="827763"/>
                  <a:pt x="306177" y="823127"/>
                  <a:pt x="300378" y="818492"/>
                </a:cubicBezTo>
                <a:cubicBezTo>
                  <a:pt x="300378" y="818492"/>
                  <a:pt x="300378" y="817829"/>
                  <a:pt x="300378" y="817168"/>
                </a:cubicBezTo>
                <a:cubicBezTo>
                  <a:pt x="306177" y="817168"/>
                  <a:pt x="311975" y="817168"/>
                  <a:pt x="317772" y="817829"/>
                </a:cubicBezTo>
                <a:cubicBezTo>
                  <a:pt x="321638" y="817829"/>
                  <a:pt x="323571" y="816506"/>
                  <a:pt x="324215" y="812532"/>
                </a:cubicBezTo>
                <a:cubicBezTo>
                  <a:pt x="326148" y="806574"/>
                  <a:pt x="328080" y="801277"/>
                  <a:pt x="330658" y="793993"/>
                </a:cubicBezTo>
                <a:close/>
                <a:moveTo>
                  <a:pt x="116652" y="714930"/>
                </a:moveTo>
                <a:cubicBezTo>
                  <a:pt x="122568" y="715580"/>
                  <a:pt x="128484" y="715580"/>
                  <a:pt x="134399" y="716880"/>
                </a:cubicBezTo>
                <a:cubicBezTo>
                  <a:pt x="158063" y="722080"/>
                  <a:pt x="181727" y="727280"/>
                  <a:pt x="205391" y="732479"/>
                </a:cubicBezTo>
                <a:cubicBezTo>
                  <a:pt x="207363" y="733129"/>
                  <a:pt x="209335" y="734429"/>
                  <a:pt x="210650" y="736379"/>
                </a:cubicBezTo>
                <a:cubicBezTo>
                  <a:pt x="217223" y="751327"/>
                  <a:pt x="228397" y="763026"/>
                  <a:pt x="240887" y="772775"/>
                </a:cubicBezTo>
                <a:cubicBezTo>
                  <a:pt x="250747" y="779925"/>
                  <a:pt x="261264" y="786424"/>
                  <a:pt x="271781" y="794224"/>
                </a:cubicBezTo>
                <a:cubicBezTo>
                  <a:pt x="246803" y="796823"/>
                  <a:pt x="221824" y="800723"/>
                  <a:pt x="198160" y="792924"/>
                </a:cubicBezTo>
                <a:cubicBezTo>
                  <a:pt x="188958" y="790323"/>
                  <a:pt x="179755" y="785774"/>
                  <a:pt x="172524" y="780574"/>
                </a:cubicBezTo>
                <a:cubicBezTo>
                  <a:pt x="152805" y="764975"/>
                  <a:pt x="135057" y="746778"/>
                  <a:pt x="120596" y="726629"/>
                </a:cubicBezTo>
                <a:cubicBezTo>
                  <a:pt x="118624" y="723380"/>
                  <a:pt x="117309" y="720130"/>
                  <a:pt x="115337" y="716880"/>
                </a:cubicBezTo>
                <a:cubicBezTo>
                  <a:pt x="115994" y="716231"/>
                  <a:pt x="115994" y="715580"/>
                  <a:pt x="116652" y="714930"/>
                </a:cubicBezTo>
                <a:close/>
                <a:moveTo>
                  <a:pt x="235245" y="634185"/>
                </a:moveTo>
                <a:cubicBezTo>
                  <a:pt x="239113" y="636828"/>
                  <a:pt x="243625" y="638810"/>
                  <a:pt x="246203" y="642113"/>
                </a:cubicBezTo>
                <a:cubicBezTo>
                  <a:pt x="259094" y="657968"/>
                  <a:pt x="271341" y="673823"/>
                  <a:pt x="284232" y="690338"/>
                </a:cubicBezTo>
                <a:cubicBezTo>
                  <a:pt x="284878" y="691660"/>
                  <a:pt x="285522" y="693641"/>
                  <a:pt x="285522" y="694962"/>
                </a:cubicBezTo>
                <a:cubicBezTo>
                  <a:pt x="281010" y="727994"/>
                  <a:pt x="284232" y="759703"/>
                  <a:pt x="291323" y="791412"/>
                </a:cubicBezTo>
                <a:cubicBezTo>
                  <a:pt x="291968" y="792074"/>
                  <a:pt x="291968" y="793394"/>
                  <a:pt x="291968" y="794055"/>
                </a:cubicBezTo>
                <a:cubicBezTo>
                  <a:pt x="291968" y="794715"/>
                  <a:pt x="291968" y="794715"/>
                  <a:pt x="291323" y="797358"/>
                </a:cubicBezTo>
                <a:cubicBezTo>
                  <a:pt x="283588" y="793394"/>
                  <a:pt x="275854" y="790091"/>
                  <a:pt x="269408" y="785467"/>
                </a:cubicBezTo>
                <a:cubicBezTo>
                  <a:pt x="254582" y="775558"/>
                  <a:pt x="242335" y="762345"/>
                  <a:pt x="232021" y="747151"/>
                </a:cubicBezTo>
                <a:cubicBezTo>
                  <a:pt x="226865" y="739884"/>
                  <a:pt x="224287" y="731957"/>
                  <a:pt x="224287" y="722708"/>
                </a:cubicBezTo>
                <a:cubicBezTo>
                  <a:pt x="222997" y="696944"/>
                  <a:pt x="224287" y="671841"/>
                  <a:pt x="229443" y="646737"/>
                </a:cubicBezTo>
                <a:cubicBezTo>
                  <a:pt x="230088" y="642774"/>
                  <a:pt x="233311" y="638810"/>
                  <a:pt x="235245" y="634185"/>
                </a:cubicBezTo>
                <a:close/>
                <a:moveTo>
                  <a:pt x="49733" y="606243"/>
                </a:moveTo>
                <a:cubicBezTo>
                  <a:pt x="53661" y="606243"/>
                  <a:pt x="57588" y="605588"/>
                  <a:pt x="61516" y="606898"/>
                </a:cubicBezTo>
                <a:cubicBezTo>
                  <a:pt x="89009" y="615417"/>
                  <a:pt x="114538" y="627867"/>
                  <a:pt x="138105" y="644249"/>
                </a:cubicBezTo>
                <a:cubicBezTo>
                  <a:pt x="141377" y="646215"/>
                  <a:pt x="143995" y="650147"/>
                  <a:pt x="145960" y="654078"/>
                </a:cubicBezTo>
                <a:cubicBezTo>
                  <a:pt x="153815" y="675046"/>
                  <a:pt x="168217" y="691429"/>
                  <a:pt x="183272" y="707155"/>
                </a:cubicBezTo>
                <a:cubicBezTo>
                  <a:pt x="186546" y="710431"/>
                  <a:pt x="189819" y="714364"/>
                  <a:pt x="194401" y="718295"/>
                </a:cubicBezTo>
                <a:cubicBezTo>
                  <a:pt x="167562" y="716329"/>
                  <a:pt x="142687" y="712398"/>
                  <a:pt x="119121" y="702569"/>
                </a:cubicBezTo>
                <a:cubicBezTo>
                  <a:pt x="107993" y="697981"/>
                  <a:pt x="98173" y="691429"/>
                  <a:pt x="89663" y="682255"/>
                </a:cubicBezTo>
                <a:cubicBezTo>
                  <a:pt x="72644" y="663251"/>
                  <a:pt x="60206" y="641627"/>
                  <a:pt x="51042" y="617383"/>
                </a:cubicBezTo>
                <a:cubicBezTo>
                  <a:pt x="49733" y="614106"/>
                  <a:pt x="50387" y="610175"/>
                  <a:pt x="49733" y="606243"/>
                </a:cubicBezTo>
                <a:close/>
                <a:moveTo>
                  <a:pt x="188046" y="551758"/>
                </a:moveTo>
                <a:cubicBezTo>
                  <a:pt x="189355" y="554392"/>
                  <a:pt x="191317" y="556367"/>
                  <a:pt x="192625" y="558343"/>
                </a:cubicBezTo>
                <a:cubicBezTo>
                  <a:pt x="203092" y="581392"/>
                  <a:pt x="212905" y="603782"/>
                  <a:pt x="223371" y="626172"/>
                </a:cubicBezTo>
                <a:cubicBezTo>
                  <a:pt x="224026" y="628148"/>
                  <a:pt x="224680" y="630123"/>
                  <a:pt x="224026" y="632099"/>
                </a:cubicBezTo>
                <a:cubicBezTo>
                  <a:pt x="216830" y="659099"/>
                  <a:pt x="214868" y="686099"/>
                  <a:pt x="212905" y="713756"/>
                </a:cubicBezTo>
                <a:cubicBezTo>
                  <a:pt x="212905" y="716391"/>
                  <a:pt x="212905" y="719025"/>
                  <a:pt x="212250" y="721659"/>
                </a:cubicBezTo>
                <a:cubicBezTo>
                  <a:pt x="191971" y="717708"/>
                  <a:pt x="159916" y="671611"/>
                  <a:pt x="157299" y="642635"/>
                </a:cubicBezTo>
                <a:cubicBezTo>
                  <a:pt x="154028" y="614977"/>
                  <a:pt x="173000" y="559001"/>
                  <a:pt x="188046" y="551758"/>
                </a:cubicBezTo>
                <a:close/>
                <a:moveTo>
                  <a:pt x="17624" y="484403"/>
                </a:moveTo>
                <a:cubicBezTo>
                  <a:pt x="32105" y="493637"/>
                  <a:pt x="45928" y="502871"/>
                  <a:pt x="59093" y="512764"/>
                </a:cubicBezTo>
                <a:cubicBezTo>
                  <a:pt x="70942" y="521997"/>
                  <a:pt x="82132" y="531890"/>
                  <a:pt x="93322" y="541783"/>
                </a:cubicBezTo>
                <a:cubicBezTo>
                  <a:pt x="95297" y="543102"/>
                  <a:pt x="96613" y="545741"/>
                  <a:pt x="97272" y="547719"/>
                </a:cubicBezTo>
                <a:cubicBezTo>
                  <a:pt x="101222" y="578058"/>
                  <a:pt x="111754" y="605099"/>
                  <a:pt x="131501" y="628183"/>
                </a:cubicBezTo>
                <a:cubicBezTo>
                  <a:pt x="132159" y="628843"/>
                  <a:pt x="131501" y="628843"/>
                  <a:pt x="132159" y="630821"/>
                </a:cubicBezTo>
                <a:cubicBezTo>
                  <a:pt x="126893" y="628843"/>
                  <a:pt x="121627" y="627523"/>
                  <a:pt x="117020" y="624885"/>
                </a:cubicBezTo>
                <a:cubicBezTo>
                  <a:pt x="93981" y="611694"/>
                  <a:pt x="70284" y="599163"/>
                  <a:pt x="47246" y="585312"/>
                </a:cubicBezTo>
                <a:cubicBezTo>
                  <a:pt x="35397" y="578717"/>
                  <a:pt x="30131" y="566186"/>
                  <a:pt x="24865" y="554315"/>
                </a:cubicBezTo>
                <a:cubicBezTo>
                  <a:pt x="16966" y="533210"/>
                  <a:pt x="13017" y="510785"/>
                  <a:pt x="11042" y="488361"/>
                </a:cubicBezTo>
                <a:cubicBezTo>
                  <a:pt x="11042" y="482425"/>
                  <a:pt x="13017" y="481106"/>
                  <a:pt x="17624" y="484403"/>
                </a:cubicBezTo>
                <a:close/>
                <a:moveTo>
                  <a:pt x="159750" y="455873"/>
                </a:moveTo>
                <a:cubicBezTo>
                  <a:pt x="161732" y="460497"/>
                  <a:pt x="163052" y="463138"/>
                  <a:pt x="163712" y="465780"/>
                </a:cubicBezTo>
                <a:cubicBezTo>
                  <a:pt x="168335" y="490216"/>
                  <a:pt x="172297" y="514650"/>
                  <a:pt x="176919" y="539085"/>
                </a:cubicBezTo>
                <a:cubicBezTo>
                  <a:pt x="177579" y="545030"/>
                  <a:pt x="176259" y="549652"/>
                  <a:pt x="172957" y="554275"/>
                </a:cubicBezTo>
                <a:cubicBezTo>
                  <a:pt x="161072" y="574088"/>
                  <a:pt x="156450" y="596542"/>
                  <a:pt x="153148" y="618996"/>
                </a:cubicBezTo>
                <a:cubicBezTo>
                  <a:pt x="151827" y="623619"/>
                  <a:pt x="151167" y="628902"/>
                  <a:pt x="150507" y="633525"/>
                </a:cubicBezTo>
                <a:cubicBezTo>
                  <a:pt x="149846" y="633525"/>
                  <a:pt x="149186" y="634185"/>
                  <a:pt x="148525" y="634185"/>
                </a:cubicBezTo>
                <a:cubicBezTo>
                  <a:pt x="124094" y="614373"/>
                  <a:pt x="110889" y="588616"/>
                  <a:pt x="108907" y="557577"/>
                </a:cubicBezTo>
                <a:cubicBezTo>
                  <a:pt x="106927" y="515311"/>
                  <a:pt x="130038" y="484932"/>
                  <a:pt x="159750" y="455873"/>
                </a:cubicBezTo>
                <a:close/>
                <a:moveTo>
                  <a:pt x="156321" y="364401"/>
                </a:moveTo>
                <a:cubicBezTo>
                  <a:pt x="158361" y="365310"/>
                  <a:pt x="159503" y="368287"/>
                  <a:pt x="160481" y="373580"/>
                </a:cubicBezTo>
                <a:cubicBezTo>
                  <a:pt x="161787" y="382843"/>
                  <a:pt x="161787" y="391444"/>
                  <a:pt x="162440" y="401367"/>
                </a:cubicBezTo>
                <a:cubicBezTo>
                  <a:pt x="161134" y="413277"/>
                  <a:pt x="159830" y="425847"/>
                  <a:pt x="157219" y="438418"/>
                </a:cubicBezTo>
                <a:cubicBezTo>
                  <a:pt x="155914" y="443711"/>
                  <a:pt x="151998" y="449004"/>
                  <a:pt x="148735" y="453635"/>
                </a:cubicBezTo>
                <a:cubicBezTo>
                  <a:pt x="140252" y="464883"/>
                  <a:pt x="131115" y="476130"/>
                  <a:pt x="122632" y="488039"/>
                </a:cubicBezTo>
                <a:cubicBezTo>
                  <a:pt x="116759" y="496640"/>
                  <a:pt x="111539" y="505241"/>
                  <a:pt x="106318" y="513180"/>
                </a:cubicBezTo>
                <a:cubicBezTo>
                  <a:pt x="102402" y="519797"/>
                  <a:pt x="98487" y="519797"/>
                  <a:pt x="95877" y="512519"/>
                </a:cubicBezTo>
                <a:cubicBezTo>
                  <a:pt x="92614" y="501933"/>
                  <a:pt x="90003" y="491347"/>
                  <a:pt x="88699" y="480100"/>
                </a:cubicBezTo>
                <a:cubicBezTo>
                  <a:pt x="87393" y="466867"/>
                  <a:pt x="88046" y="452973"/>
                  <a:pt x="87393" y="439741"/>
                </a:cubicBezTo>
                <a:cubicBezTo>
                  <a:pt x="86741" y="431140"/>
                  <a:pt x="89351" y="423201"/>
                  <a:pt x="94571" y="415924"/>
                </a:cubicBezTo>
                <a:cubicBezTo>
                  <a:pt x="109581" y="396737"/>
                  <a:pt x="126548" y="380858"/>
                  <a:pt x="146778" y="367625"/>
                </a:cubicBezTo>
                <a:cubicBezTo>
                  <a:pt x="151346" y="364649"/>
                  <a:pt x="154283" y="363490"/>
                  <a:pt x="156321" y="364401"/>
                </a:cubicBezTo>
                <a:close/>
                <a:moveTo>
                  <a:pt x="5186" y="351578"/>
                </a:moveTo>
                <a:cubicBezTo>
                  <a:pt x="7817" y="353537"/>
                  <a:pt x="10448" y="354844"/>
                  <a:pt x="11763" y="356803"/>
                </a:cubicBezTo>
                <a:cubicBezTo>
                  <a:pt x="31494" y="379661"/>
                  <a:pt x="51883" y="403172"/>
                  <a:pt x="70298" y="426682"/>
                </a:cubicBezTo>
                <a:cubicBezTo>
                  <a:pt x="75560" y="433867"/>
                  <a:pt x="76875" y="443663"/>
                  <a:pt x="78190" y="452153"/>
                </a:cubicBezTo>
                <a:cubicBezTo>
                  <a:pt x="81480" y="470439"/>
                  <a:pt x="84110" y="488726"/>
                  <a:pt x="86083" y="507013"/>
                </a:cubicBezTo>
                <a:cubicBezTo>
                  <a:pt x="86741" y="510931"/>
                  <a:pt x="86083" y="514196"/>
                  <a:pt x="86083" y="518115"/>
                </a:cubicBezTo>
                <a:cubicBezTo>
                  <a:pt x="85426" y="518115"/>
                  <a:pt x="85426" y="518115"/>
                  <a:pt x="85426" y="518115"/>
                </a:cubicBezTo>
                <a:cubicBezTo>
                  <a:pt x="59775" y="502441"/>
                  <a:pt x="34125" y="486114"/>
                  <a:pt x="13736" y="464561"/>
                </a:cubicBezTo>
                <a:cubicBezTo>
                  <a:pt x="4529" y="454765"/>
                  <a:pt x="3213" y="441704"/>
                  <a:pt x="1898" y="429295"/>
                </a:cubicBezTo>
                <a:cubicBezTo>
                  <a:pt x="-733" y="406437"/>
                  <a:pt x="-733" y="384232"/>
                  <a:pt x="2555" y="361374"/>
                </a:cubicBezTo>
                <a:cubicBezTo>
                  <a:pt x="3213" y="358108"/>
                  <a:pt x="4529" y="355496"/>
                  <a:pt x="5186" y="351578"/>
                </a:cubicBezTo>
                <a:close/>
                <a:moveTo>
                  <a:pt x="172410" y="275587"/>
                </a:moveTo>
                <a:cubicBezTo>
                  <a:pt x="173559" y="276324"/>
                  <a:pt x="173886" y="278122"/>
                  <a:pt x="173559" y="281393"/>
                </a:cubicBezTo>
                <a:cubicBezTo>
                  <a:pt x="172246" y="304944"/>
                  <a:pt x="165684" y="327186"/>
                  <a:pt x="154529" y="347466"/>
                </a:cubicBezTo>
                <a:cubicBezTo>
                  <a:pt x="151905" y="352045"/>
                  <a:pt x="147311" y="354661"/>
                  <a:pt x="143375" y="357933"/>
                </a:cubicBezTo>
                <a:cubicBezTo>
                  <a:pt x="126970" y="374287"/>
                  <a:pt x="109909" y="391297"/>
                  <a:pt x="93504" y="408305"/>
                </a:cubicBezTo>
                <a:cubicBezTo>
                  <a:pt x="90880" y="410267"/>
                  <a:pt x="88912" y="412885"/>
                  <a:pt x="86943" y="415501"/>
                </a:cubicBezTo>
                <a:cubicBezTo>
                  <a:pt x="85630" y="415501"/>
                  <a:pt x="84974" y="414847"/>
                  <a:pt x="84318" y="414847"/>
                </a:cubicBezTo>
                <a:cubicBezTo>
                  <a:pt x="83662" y="410922"/>
                  <a:pt x="81694" y="406996"/>
                  <a:pt x="81694" y="403071"/>
                </a:cubicBezTo>
                <a:cubicBezTo>
                  <a:pt x="82349" y="382792"/>
                  <a:pt x="81694" y="362512"/>
                  <a:pt x="83662" y="342233"/>
                </a:cubicBezTo>
                <a:cubicBezTo>
                  <a:pt x="84318" y="335037"/>
                  <a:pt x="89568" y="326532"/>
                  <a:pt x="94817" y="321298"/>
                </a:cubicBezTo>
                <a:cubicBezTo>
                  <a:pt x="114502" y="299710"/>
                  <a:pt x="138781" y="285973"/>
                  <a:pt x="166340" y="276160"/>
                </a:cubicBezTo>
                <a:cubicBezTo>
                  <a:pt x="169293" y="275178"/>
                  <a:pt x="171261" y="274851"/>
                  <a:pt x="172410" y="275587"/>
                </a:cubicBezTo>
                <a:close/>
                <a:moveTo>
                  <a:pt x="30811" y="233825"/>
                </a:moveTo>
                <a:cubicBezTo>
                  <a:pt x="33448" y="236452"/>
                  <a:pt x="35425" y="239077"/>
                  <a:pt x="37401" y="241704"/>
                </a:cubicBezTo>
                <a:cubicBezTo>
                  <a:pt x="52559" y="265999"/>
                  <a:pt x="63762" y="292920"/>
                  <a:pt x="72328" y="320498"/>
                </a:cubicBezTo>
                <a:cubicBezTo>
                  <a:pt x="72988" y="322468"/>
                  <a:pt x="73647" y="325095"/>
                  <a:pt x="72988" y="327065"/>
                </a:cubicBezTo>
                <a:cubicBezTo>
                  <a:pt x="67716" y="348077"/>
                  <a:pt x="70352" y="369088"/>
                  <a:pt x="72328" y="390100"/>
                </a:cubicBezTo>
                <a:cubicBezTo>
                  <a:pt x="72988" y="396010"/>
                  <a:pt x="73647" y="402575"/>
                  <a:pt x="74965" y="410455"/>
                </a:cubicBezTo>
                <a:cubicBezTo>
                  <a:pt x="71011" y="407828"/>
                  <a:pt x="69034" y="406515"/>
                  <a:pt x="66398" y="404545"/>
                </a:cubicBezTo>
                <a:cubicBezTo>
                  <a:pt x="48605" y="386816"/>
                  <a:pt x="32130" y="367119"/>
                  <a:pt x="18291" y="346107"/>
                </a:cubicBezTo>
                <a:cubicBezTo>
                  <a:pt x="11042" y="334288"/>
                  <a:pt x="12360" y="321811"/>
                  <a:pt x="13678" y="309992"/>
                </a:cubicBezTo>
                <a:cubicBezTo>
                  <a:pt x="16972" y="288324"/>
                  <a:pt x="20927" y="266656"/>
                  <a:pt x="24881" y="245644"/>
                </a:cubicBezTo>
                <a:cubicBezTo>
                  <a:pt x="25540" y="241704"/>
                  <a:pt x="27517" y="238421"/>
                  <a:pt x="28835" y="234482"/>
                </a:cubicBezTo>
                <a:cubicBezTo>
                  <a:pt x="29493" y="234482"/>
                  <a:pt x="30152" y="234482"/>
                  <a:pt x="30811" y="233825"/>
                </a:cubicBezTo>
                <a:close/>
                <a:moveTo>
                  <a:pt x="203296" y="185703"/>
                </a:moveTo>
                <a:cubicBezTo>
                  <a:pt x="209901" y="185041"/>
                  <a:pt x="211223" y="186365"/>
                  <a:pt x="208581" y="192990"/>
                </a:cubicBezTo>
                <a:cubicBezTo>
                  <a:pt x="198672" y="216836"/>
                  <a:pt x="185462" y="238034"/>
                  <a:pt x="168287" y="257244"/>
                </a:cubicBezTo>
                <a:cubicBezTo>
                  <a:pt x="164984" y="261219"/>
                  <a:pt x="160361" y="263205"/>
                  <a:pt x="156398" y="265856"/>
                </a:cubicBezTo>
                <a:cubicBezTo>
                  <a:pt x="135920" y="279767"/>
                  <a:pt x="114783" y="294339"/>
                  <a:pt x="93645" y="308912"/>
                </a:cubicBezTo>
                <a:cubicBezTo>
                  <a:pt x="91664" y="310238"/>
                  <a:pt x="90342" y="310900"/>
                  <a:pt x="87039" y="312887"/>
                </a:cubicBezTo>
                <a:cubicBezTo>
                  <a:pt x="85058" y="292352"/>
                  <a:pt x="90342" y="273804"/>
                  <a:pt x="96287" y="255257"/>
                </a:cubicBezTo>
                <a:cubicBezTo>
                  <a:pt x="105535" y="226773"/>
                  <a:pt x="125351" y="207562"/>
                  <a:pt x="153755" y="196964"/>
                </a:cubicBezTo>
                <a:cubicBezTo>
                  <a:pt x="169608" y="191002"/>
                  <a:pt x="186122" y="186365"/>
                  <a:pt x="203296" y="185703"/>
                </a:cubicBezTo>
                <a:close/>
                <a:moveTo>
                  <a:pt x="79131" y="118125"/>
                </a:moveTo>
                <a:cubicBezTo>
                  <a:pt x="81026" y="118372"/>
                  <a:pt x="82838" y="120343"/>
                  <a:pt x="84815" y="123958"/>
                </a:cubicBezTo>
                <a:cubicBezTo>
                  <a:pt x="94701" y="142359"/>
                  <a:pt x="99313" y="162733"/>
                  <a:pt x="103267" y="183763"/>
                </a:cubicBezTo>
                <a:cubicBezTo>
                  <a:pt x="105244" y="196250"/>
                  <a:pt x="103267" y="207423"/>
                  <a:pt x="98654" y="219909"/>
                </a:cubicBezTo>
                <a:cubicBezTo>
                  <a:pt x="90087" y="243568"/>
                  <a:pt x="84156" y="268542"/>
                  <a:pt x="76907" y="292859"/>
                </a:cubicBezTo>
                <a:cubicBezTo>
                  <a:pt x="76248" y="294173"/>
                  <a:pt x="75589" y="296145"/>
                  <a:pt x="75589" y="297459"/>
                </a:cubicBezTo>
                <a:cubicBezTo>
                  <a:pt x="74271" y="298117"/>
                  <a:pt x="73612" y="298774"/>
                  <a:pt x="72295" y="299431"/>
                </a:cubicBezTo>
                <a:cubicBezTo>
                  <a:pt x="70976" y="297459"/>
                  <a:pt x="69658" y="294831"/>
                  <a:pt x="68340" y="292859"/>
                </a:cubicBezTo>
                <a:cubicBezTo>
                  <a:pt x="53842" y="266571"/>
                  <a:pt x="41321" y="238968"/>
                  <a:pt x="41980" y="209395"/>
                </a:cubicBezTo>
                <a:cubicBezTo>
                  <a:pt x="41980" y="177191"/>
                  <a:pt x="55160" y="148931"/>
                  <a:pt x="72954" y="122643"/>
                </a:cubicBezTo>
                <a:cubicBezTo>
                  <a:pt x="75259" y="119358"/>
                  <a:pt x="77237" y="117879"/>
                  <a:pt x="79131" y="118125"/>
                </a:cubicBezTo>
                <a:close/>
                <a:moveTo>
                  <a:pt x="235890" y="107302"/>
                </a:moveTo>
                <a:cubicBezTo>
                  <a:pt x="243765" y="107302"/>
                  <a:pt x="251641" y="109287"/>
                  <a:pt x="259516" y="111271"/>
                </a:cubicBezTo>
                <a:cubicBezTo>
                  <a:pt x="266079" y="112595"/>
                  <a:pt x="266735" y="114581"/>
                  <a:pt x="262142" y="119874"/>
                </a:cubicBezTo>
                <a:cubicBezTo>
                  <a:pt x="253610" y="130460"/>
                  <a:pt x="245078" y="141046"/>
                  <a:pt x="235890" y="150972"/>
                </a:cubicBezTo>
                <a:cubicBezTo>
                  <a:pt x="233265" y="154280"/>
                  <a:pt x="229984" y="157588"/>
                  <a:pt x="226702" y="160897"/>
                </a:cubicBezTo>
                <a:cubicBezTo>
                  <a:pt x="218171" y="171484"/>
                  <a:pt x="207670" y="176115"/>
                  <a:pt x="193232" y="176115"/>
                </a:cubicBezTo>
                <a:cubicBezTo>
                  <a:pt x="182731" y="175453"/>
                  <a:pt x="172231" y="180747"/>
                  <a:pt x="161730" y="185378"/>
                </a:cubicBezTo>
                <a:cubicBezTo>
                  <a:pt x="148605" y="190672"/>
                  <a:pt x="135479" y="197949"/>
                  <a:pt x="120384" y="205228"/>
                </a:cubicBezTo>
                <a:cubicBezTo>
                  <a:pt x="121697" y="198612"/>
                  <a:pt x="121697" y="193980"/>
                  <a:pt x="123666" y="190009"/>
                </a:cubicBezTo>
                <a:cubicBezTo>
                  <a:pt x="136791" y="159573"/>
                  <a:pt x="155823" y="135092"/>
                  <a:pt x="182731" y="116565"/>
                </a:cubicBezTo>
                <a:cubicBezTo>
                  <a:pt x="198483" y="105978"/>
                  <a:pt x="217514" y="105978"/>
                  <a:pt x="235890" y="107302"/>
                </a:cubicBezTo>
                <a:close/>
                <a:moveTo>
                  <a:pt x="158241" y="11776"/>
                </a:moveTo>
                <a:cubicBezTo>
                  <a:pt x="159548" y="17018"/>
                  <a:pt x="160854" y="21604"/>
                  <a:pt x="161508" y="25535"/>
                </a:cubicBezTo>
                <a:cubicBezTo>
                  <a:pt x="163468" y="51746"/>
                  <a:pt x="164121" y="77955"/>
                  <a:pt x="160202" y="104164"/>
                </a:cubicBezTo>
                <a:cubicBezTo>
                  <a:pt x="158895" y="108750"/>
                  <a:pt x="156282" y="113338"/>
                  <a:pt x="153669" y="117924"/>
                </a:cubicBezTo>
                <a:cubicBezTo>
                  <a:pt x="149096" y="125786"/>
                  <a:pt x="144523" y="132994"/>
                  <a:pt x="139950" y="140857"/>
                </a:cubicBezTo>
                <a:cubicBezTo>
                  <a:pt x="133417" y="153306"/>
                  <a:pt x="127538" y="165100"/>
                  <a:pt x="121005" y="176895"/>
                </a:cubicBezTo>
                <a:cubicBezTo>
                  <a:pt x="119699" y="180826"/>
                  <a:pt x="117086" y="183447"/>
                  <a:pt x="115125" y="186723"/>
                </a:cubicBezTo>
                <a:cubicBezTo>
                  <a:pt x="113819" y="186723"/>
                  <a:pt x="113166" y="186723"/>
                  <a:pt x="111860" y="186723"/>
                </a:cubicBezTo>
                <a:cubicBezTo>
                  <a:pt x="109899" y="180826"/>
                  <a:pt x="106633" y="175584"/>
                  <a:pt x="105327" y="169033"/>
                </a:cubicBezTo>
                <a:cubicBezTo>
                  <a:pt x="100101" y="142822"/>
                  <a:pt x="96834" y="116613"/>
                  <a:pt x="100101" y="89749"/>
                </a:cubicBezTo>
                <a:cubicBezTo>
                  <a:pt x="101407" y="82541"/>
                  <a:pt x="104020" y="75333"/>
                  <a:pt x="107286" y="68782"/>
                </a:cubicBezTo>
                <a:cubicBezTo>
                  <a:pt x="117739" y="49124"/>
                  <a:pt x="132764" y="32088"/>
                  <a:pt x="149749" y="17673"/>
                </a:cubicBezTo>
                <a:cubicBezTo>
                  <a:pt x="151709" y="15707"/>
                  <a:pt x="154322" y="14396"/>
                  <a:pt x="158241" y="11776"/>
                </a:cubicBezTo>
                <a:close/>
                <a:moveTo>
                  <a:pt x="246513" y="0"/>
                </a:moveTo>
                <a:cubicBezTo>
                  <a:pt x="254439" y="0"/>
                  <a:pt x="263027" y="0"/>
                  <a:pt x="271614" y="0"/>
                </a:cubicBezTo>
                <a:cubicBezTo>
                  <a:pt x="278220" y="1333"/>
                  <a:pt x="284164" y="2667"/>
                  <a:pt x="290770" y="4000"/>
                </a:cubicBezTo>
                <a:cubicBezTo>
                  <a:pt x="293412" y="4667"/>
                  <a:pt x="295394" y="6667"/>
                  <a:pt x="298696" y="8000"/>
                </a:cubicBezTo>
                <a:cubicBezTo>
                  <a:pt x="297375" y="9334"/>
                  <a:pt x="296715" y="10001"/>
                  <a:pt x="296055" y="10001"/>
                </a:cubicBezTo>
                <a:cubicBezTo>
                  <a:pt x="276238" y="18668"/>
                  <a:pt x="265669" y="34670"/>
                  <a:pt x="260385" y="54671"/>
                </a:cubicBezTo>
                <a:cubicBezTo>
                  <a:pt x="257742" y="64006"/>
                  <a:pt x="256422" y="73339"/>
                  <a:pt x="253779" y="82674"/>
                </a:cubicBezTo>
                <a:cubicBezTo>
                  <a:pt x="251137" y="93341"/>
                  <a:pt x="250476" y="92008"/>
                  <a:pt x="239907" y="94009"/>
                </a:cubicBezTo>
                <a:cubicBezTo>
                  <a:pt x="222073" y="96675"/>
                  <a:pt x="204239" y="101342"/>
                  <a:pt x="186404" y="105343"/>
                </a:cubicBezTo>
                <a:cubicBezTo>
                  <a:pt x="182441" y="106009"/>
                  <a:pt x="178476" y="108010"/>
                  <a:pt x="173192" y="109343"/>
                </a:cubicBezTo>
                <a:cubicBezTo>
                  <a:pt x="173853" y="90675"/>
                  <a:pt x="172532" y="72006"/>
                  <a:pt x="175835" y="54005"/>
                </a:cubicBezTo>
                <a:cubicBezTo>
                  <a:pt x="180458" y="30003"/>
                  <a:pt x="198954" y="15335"/>
                  <a:pt x="220752" y="6667"/>
                </a:cubicBezTo>
                <a:cubicBezTo>
                  <a:pt x="228678" y="3334"/>
                  <a:pt x="237926" y="2001"/>
                  <a:pt x="246513" y="0"/>
                </a:cubicBezTo>
                <a:close/>
              </a:path>
            </a:pathLst>
          </a:custGeom>
          <a:gradFill>
            <a:gsLst>
              <a:gs pos="7000">
                <a:schemeClr val="accent2">
                  <a:lumMod val="40000"/>
                  <a:lumOff val="60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9519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9E319FF-05FF-DCF2-31A3-CD559918040E}"/>
              </a:ext>
            </a:extLst>
          </p:cNvPr>
          <p:cNvSpPr/>
          <p:nvPr/>
        </p:nvSpPr>
        <p:spPr>
          <a:xfrm>
            <a:off x="733394" y="1628775"/>
            <a:ext cx="1770430" cy="940660"/>
          </a:xfrm>
          <a:prstGeom prst="rect">
            <a:avLst/>
          </a:prstGeom>
          <a:gradFill>
            <a:gsLst>
              <a:gs pos="0">
                <a:schemeClr val="accent3">
                  <a:alpha val="11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</a:gradFill>
          <a:ln w="6350"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5740273F-3C64-1DDF-21AA-F639EC4B161F}"/>
              </a:ext>
            </a:extLst>
          </p:cNvPr>
          <p:cNvSpPr/>
          <p:nvPr/>
        </p:nvSpPr>
        <p:spPr>
          <a:xfrm>
            <a:off x="9970142" y="1628775"/>
            <a:ext cx="1172578" cy="940660"/>
          </a:xfrm>
          <a:prstGeom prst="rect">
            <a:avLst/>
          </a:prstGeom>
          <a:gradFill>
            <a:gsLst>
              <a:gs pos="0">
                <a:schemeClr val="accent3">
                  <a:alpha val="11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</a:gradFill>
          <a:ln w="6350"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FD1CE1E1-824C-4C7E-A409-93839EA26B71}"/>
              </a:ext>
            </a:extLst>
          </p:cNvPr>
          <p:cNvSpPr/>
          <p:nvPr/>
        </p:nvSpPr>
        <p:spPr>
          <a:xfrm>
            <a:off x="3203446" y="1628775"/>
            <a:ext cx="1275585" cy="940660"/>
          </a:xfrm>
          <a:prstGeom prst="rect">
            <a:avLst/>
          </a:prstGeom>
          <a:gradFill>
            <a:gsLst>
              <a:gs pos="0">
                <a:schemeClr val="accent3">
                  <a:alpha val="11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</a:gradFill>
          <a:ln w="6350"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93E79E2E-99F0-14E6-120D-122D0A06B732}"/>
              </a:ext>
            </a:extLst>
          </p:cNvPr>
          <p:cNvSpPr/>
          <p:nvPr/>
        </p:nvSpPr>
        <p:spPr>
          <a:xfrm>
            <a:off x="5141407" y="1637078"/>
            <a:ext cx="1935766" cy="940660"/>
          </a:xfrm>
          <a:prstGeom prst="rect">
            <a:avLst/>
          </a:prstGeom>
          <a:gradFill>
            <a:gsLst>
              <a:gs pos="0">
                <a:schemeClr val="accent3">
                  <a:alpha val="11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</a:gradFill>
          <a:ln w="6350"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7C4D132F-15EF-E4F7-83F4-D4D9BBE1700C}"/>
              </a:ext>
            </a:extLst>
          </p:cNvPr>
          <p:cNvSpPr/>
          <p:nvPr/>
        </p:nvSpPr>
        <p:spPr>
          <a:xfrm>
            <a:off x="7621295" y="1637078"/>
            <a:ext cx="1395921" cy="940660"/>
          </a:xfrm>
          <a:prstGeom prst="rect">
            <a:avLst/>
          </a:prstGeom>
          <a:gradFill>
            <a:gsLst>
              <a:gs pos="0">
                <a:schemeClr val="accent3">
                  <a:alpha val="11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</a:gradFill>
          <a:ln w="6350"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B13FF915-36CE-0A37-FBB3-B8C14DE04497}"/>
              </a:ext>
            </a:extLst>
          </p:cNvPr>
          <p:cNvSpPr/>
          <p:nvPr/>
        </p:nvSpPr>
        <p:spPr>
          <a:xfrm>
            <a:off x="600349" y="1361047"/>
            <a:ext cx="2041095" cy="38273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4"/>
              </a:gs>
            </a:gsLst>
            <a:path path="circle">
              <a:fillToRect r="100000" b="100000"/>
            </a:path>
            <a:tileRect l="-100000" t="-100000"/>
          </a:gradFill>
          <a:ln w="6350">
            <a:noFill/>
          </a:ln>
          <a:effectLst>
            <a:outerShdw blurRad="139700" dist="63500" dir="5400000" sx="95000" sy="95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D1886270-2EF3-1011-BD29-AD928F410C82}"/>
              </a:ext>
            </a:extLst>
          </p:cNvPr>
          <p:cNvSpPr/>
          <p:nvPr/>
        </p:nvSpPr>
        <p:spPr>
          <a:xfrm>
            <a:off x="3132294" y="1361047"/>
            <a:ext cx="1437054" cy="38273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4"/>
              </a:gs>
            </a:gsLst>
            <a:path path="circle">
              <a:fillToRect r="100000" b="100000"/>
            </a:path>
            <a:tileRect l="-100000" t="-100000"/>
          </a:gradFill>
          <a:ln w="6350">
            <a:noFill/>
          </a:ln>
          <a:effectLst>
            <a:outerShdw blurRad="139700" dist="63500" dir="5400000" sx="95000" sy="95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8C4EF859-1D8E-30B4-8D07-6DBC49D6E492}"/>
              </a:ext>
            </a:extLst>
          </p:cNvPr>
          <p:cNvSpPr/>
          <p:nvPr/>
        </p:nvSpPr>
        <p:spPr>
          <a:xfrm>
            <a:off x="5035961" y="1361047"/>
            <a:ext cx="2120079" cy="38273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4"/>
              </a:gs>
            </a:gsLst>
            <a:path path="circle">
              <a:fillToRect r="100000" b="100000"/>
            </a:path>
            <a:tileRect l="-100000" t="-100000"/>
          </a:gradFill>
          <a:ln w="6350">
            <a:noFill/>
          </a:ln>
          <a:effectLst>
            <a:outerShdw blurRad="139700" dist="63500" dir="5400000" sx="95000" sy="95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37C098C4-66AB-B10D-704E-9CBF397D7E9D}"/>
              </a:ext>
            </a:extLst>
          </p:cNvPr>
          <p:cNvSpPr/>
          <p:nvPr/>
        </p:nvSpPr>
        <p:spPr>
          <a:xfrm>
            <a:off x="7553268" y="1352528"/>
            <a:ext cx="1543078" cy="38273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4"/>
              </a:gs>
            </a:gsLst>
            <a:path path="circle">
              <a:fillToRect r="100000" b="100000"/>
            </a:path>
            <a:tileRect l="-100000" t="-100000"/>
          </a:gradFill>
          <a:ln w="6350">
            <a:noFill/>
          </a:ln>
          <a:effectLst>
            <a:outerShdw blurRad="139700" dist="63500" dir="5400000" sx="95000" sy="95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0C55A1CC-DA68-02ED-B85A-2D9AE6F2D21C}"/>
              </a:ext>
            </a:extLst>
          </p:cNvPr>
          <p:cNvSpPr/>
          <p:nvPr/>
        </p:nvSpPr>
        <p:spPr>
          <a:xfrm>
            <a:off x="9818038" y="1361047"/>
            <a:ext cx="1401628" cy="38273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4"/>
              </a:gs>
            </a:gsLst>
            <a:path path="circle">
              <a:fillToRect r="100000" b="100000"/>
            </a:path>
            <a:tileRect l="-100000" t="-100000"/>
          </a:gradFill>
          <a:ln w="6350">
            <a:noFill/>
          </a:ln>
          <a:effectLst>
            <a:outerShdw blurRad="139700" dist="63500" dir="5400000" sx="95000" sy="95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C400B2F1-8070-E657-96AA-52FF61B33756}"/>
              </a:ext>
            </a:extLst>
          </p:cNvPr>
          <p:cNvSpPr/>
          <p:nvPr/>
        </p:nvSpPr>
        <p:spPr>
          <a:xfrm>
            <a:off x="609602" y="4077072"/>
            <a:ext cx="11022473" cy="2376116"/>
          </a:xfrm>
          <a:custGeom>
            <a:avLst/>
            <a:gdLst>
              <a:gd name="connsiteX0" fmla="*/ 37210 w 11022473"/>
              <a:gd name="connsiteY0" fmla="*/ 0 h 2376116"/>
              <a:gd name="connsiteX1" fmla="*/ 1986500 w 11022473"/>
              <a:gd name="connsiteY1" fmla="*/ 0 h 2376116"/>
              <a:gd name="connsiteX2" fmla="*/ 2140986 w 11022473"/>
              <a:gd name="connsiteY2" fmla="*/ 153023 h 2376116"/>
              <a:gd name="connsiteX3" fmla="*/ 2295472 w 11022473"/>
              <a:gd name="connsiteY3" fmla="*/ 0 h 2376116"/>
              <a:gd name="connsiteX4" fmla="*/ 4269695 w 11022473"/>
              <a:gd name="connsiteY4" fmla="*/ 0 h 2376116"/>
              <a:gd name="connsiteX5" fmla="*/ 4424181 w 11022473"/>
              <a:gd name="connsiteY5" fmla="*/ 153023 h 2376116"/>
              <a:gd name="connsiteX6" fmla="*/ 4578667 w 11022473"/>
              <a:gd name="connsiteY6" fmla="*/ 0 h 2376116"/>
              <a:gd name="connsiteX7" fmla="*/ 6469240 w 11022473"/>
              <a:gd name="connsiteY7" fmla="*/ 0 h 2376116"/>
              <a:gd name="connsiteX8" fmla="*/ 6623726 w 11022473"/>
              <a:gd name="connsiteY8" fmla="*/ 153023 h 2376116"/>
              <a:gd name="connsiteX9" fmla="*/ 6778212 w 11022473"/>
              <a:gd name="connsiteY9" fmla="*/ 0 h 2376116"/>
              <a:gd name="connsiteX10" fmla="*/ 8660145 w 11022473"/>
              <a:gd name="connsiteY10" fmla="*/ 0 h 2376116"/>
              <a:gd name="connsiteX11" fmla="*/ 8814631 w 11022473"/>
              <a:gd name="connsiteY11" fmla="*/ 153023 h 2376116"/>
              <a:gd name="connsiteX12" fmla="*/ 8969117 w 11022473"/>
              <a:gd name="connsiteY12" fmla="*/ 0 h 2376116"/>
              <a:gd name="connsiteX13" fmla="*/ 10968965 w 11022473"/>
              <a:gd name="connsiteY13" fmla="*/ 7620 h 2376116"/>
              <a:gd name="connsiteX14" fmla="*/ 10994507 w 11022473"/>
              <a:gd name="connsiteY14" fmla="*/ 9635 h 2376116"/>
              <a:gd name="connsiteX15" fmla="*/ 10994507 w 11022473"/>
              <a:gd name="connsiteY15" fmla="*/ 19045 h 2376116"/>
              <a:gd name="connsiteX16" fmla="*/ 11011575 w 11022473"/>
              <a:gd name="connsiteY16" fmla="*/ 26069 h 2376116"/>
              <a:gd name="connsiteX17" fmla="*/ 11022473 w 11022473"/>
              <a:gd name="connsiteY17" fmla="*/ 52211 h 2376116"/>
              <a:gd name="connsiteX18" fmla="*/ 11022473 w 11022473"/>
              <a:gd name="connsiteY18" fmla="*/ 2339145 h 2376116"/>
              <a:gd name="connsiteX19" fmla="*/ 11011575 w 11022473"/>
              <a:gd name="connsiteY19" fmla="*/ 2365288 h 2376116"/>
              <a:gd name="connsiteX20" fmla="*/ 10994507 w 11022473"/>
              <a:gd name="connsiteY20" fmla="*/ 2372312 h 2376116"/>
              <a:gd name="connsiteX21" fmla="*/ 10994507 w 11022473"/>
              <a:gd name="connsiteY21" fmla="*/ 2372720 h 2376116"/>
              <a:gd name="connsiteX22" fmla="*/ 10992908 w 11022473"/>
              <a:gd name="connsiteY22" fmla="*/ 2372970 h 2376116"/>
              <a:gd name="connsiteX23" fmla="*/ 10985263 w 11022473"/>
              <a:gd name="connsiteY23" fmla="*/ 2376116 h 2376116"/>
              <a:gd name="connsiteX24" fmla="*/ 10972775 w 11022473"/>
              <a:gd name="connsiteY24" fmla="*/ 2376116 h 2376116"/>
              <a:gd name="connsiteX25" fmla="*/ 10847281 w 11022473"/>
              <a:gd name="connsiteY25" fmla="*/ 2376116 h 2376116"/>
              <a:gd name="connsiteX26" fmla="*/ 37210 w 11022473"/>
              <a:gd name="connsiteY26" fmla="*/ 2376116 h 2376116"/>
              <a:gd name="connsiteX27" fmla="*/ 0 w 11022473"/>
              <a:gd name="connsiteY27" fmla="*/ 2338906 h 2376116"/>
              <a:gd name="connsiteX28" fmla="*/ 0 w 11022473"/>
              <a:gd name="connsiteY28" fmla="*/ 37210 h 2376116"/>
              <a:gd name="connsiteX29" fmla="*/ 37210 w 11022473"/>
              <a:gd name="connsiteY29" fmla="*/ 0 h 2376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1022473" h="2376116">
                <a:moveTo>
                  <a:pt x="37210" y="0"/>
                </a:moveTo>
                <a:lnTo>
                  <a:pt x="1986500" y="0"/>
                </a:lnTo>
                <a:lnTo>
                  <a:pt x="2140986" y="153023"/>
                </a:lnTo>
                <a:lnTo>
                  <a:pt x="2295472" y="0"/>
                </a:lnTo>
                <a:lnTo>
                  <a:pt x="4269695" y="0"/>
                </a:lnTo>
                <a:lnTo>
                  <a:pt x="4424181" y="153023"/>
                </a:lnTo>
                <a:lnTo>
                  <a:pt x="4578667" y="0"/>
                </a:lnTo>
                <a:lnTo>
                  <a:pt x="6469240" y="0"/>
                </a:lnTo>
                <a:lnTo>
                  <a:pt x="6623726" y="153023"/>
                </a:lnTo>
                <a:lnTo>
                  <a:pt x="6778212" y="0"/>
                </a:lnTo>
                <a:lnTo>
                  <a:pt x="8660145" y="0"/>
                </a:lnTo>
                <a:lnTo>
                  <a:pt x="8814631" y="153023"/>
                </a:lnTo>
                <a:lnTo>
                  <a:pt x="8969117" y="0"/>
                </a:lnTo>
                <a:lnTo>
                  <a:pt x="10968965" y="7620"/>
                </a:lnTo>
                <a:lnTo>
                  <a:pt x="10994507" y="9635"/>
                </a:lnTo>
                <a:lnTo>
                  <a:pt x="10994507" y="19045"/>
                </a:lnTo>
                <a:lnTo>
                  <a:pt x="11011575" y="26069"/>
                </a:lnTo>
                <a:cubicBezTo>
                  <a:pt x="11018308" y="32759"/>
                  <a:pt x="11022473" y="42002"/>
                  <a:pt x="11022473" y="52211"/>
                </a:cubicBezTo>
                <a:lnTo>
                  <a:pt x="11022473" y="2339145"/>
                </a:lnTo>
                <a:cubicBezTo>
                  <a:pt x="11022473" y="2349355"/>
                  <a:pt x="11018308" y="2358598"/>
                  <a:pt x="11011575" y="2365288"/>
                </a:cubicBezTo>
                <a:lnTo>
                  <a:pt x="10994507" y="2372312"/>
                </a:lnTo>
                <a:lnTo>
                  <a:pt x="10994507" y="2372720"/>
                </a:lnTo>
                <a:lnTo>
                  <a:pt x="10992908" y="2372970"/>
                </a:lnTo>
                <a:lnTo>
                  <a:pt x="10985263" y="2376116"/>
                </a:lnTo>
                <a:lnTo>
                  <a:pt x="10972775" y="2376116"/>
                </a:lnTo>
                <a:lnTo>
                  <a:pt x="10847281" y="2376116"/>
                </a:lnTo>
                <a:lnTo>
                  <a:pt x="37210" y="2376116"/>
                </a:lnTo>
                <a:cubicBezTo>
                  <a:pt x="16659" y="2376116"/>
                  <a:pt x="0" y="2359457"/>
                  <a:pt x="0" y="2338906"/>
                </a:cubicBezTo>
                <a:lnTo>
                  <a:pt x="0" y="37210"/>
                </a:lnTo>
                <a:cubicBezTo>
                  <a:pt x="0" y="16659"/>
                  <a:pt x="16659" y="0"/>
                  <a:pt x="37210" y="0"/>
                </a:cubicBezTo>
                <a:close/>
              </a:path>
            </a:pathLst>
          </a:custGeom>
          <a:gradFill>
            <a:gsLst>
              <a:gs pos="95000">
                <a:schemeClr val="accent2"/>
              </a:gs>
              <a:gs pos="0">
                <a:srgbClr val="FFB77D"/>
              </a:gs>
              <a:gs pos="68000">
                <a:srgbClr val="FF8C43"/>
              </a:gs>
            </a:gsLst>
            <a:lin ang="5400000" scaled="1"/>
          </a:gradFill>
          <a:ln w="9525">
            <a:gradFill>
              <a:gsLst>
                <a:gs pos="0">
                  <a:schemeClr val="bg2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dirty="0"/>
          </a:p>
        </p:txBody>
      </p:sp>
      <p:pic>
        <p:nvPicPr>
          <p:cNvPr id="15" name="Picture 10">
            <a:extLst>
              <a:ext uri="{FF2B5EF4-FFF2-40B4-BE49-F238E27FC236}">
                <a16:creationId xmlns:a16="http://schemas.microsoft.com/office/drawing/2014/main" id="{63DAD08D-9FA0-F430-26A0-D23808D0F3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184894" y="2042705"/>
            <a:ext cx="2950525" cy="2426418"/>
          </a:xfrm>
          <a:prstGeom prst="rect">
            <a:avLst/>
          </a:prstGeom>
        </p:spPr>
      </p:pic>
      <p:pic>
        <p:nvPicPr>
          <p:cNvPr id="52" name="Picture 10">
            <a:extLst>
              <a:ext uri="{FF2B5EF4-FFF2-40B4-BE49-F238E27FC236}">
                <a16:creationId xmlns:a16="http://schemas.microsoft.com/office/drawing/2014/main" id="{E9AB41E6-20C4-6248-DDC9-0F650D1232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2412757" y="2042705"/>
            <a:ext cx="2950525" cy="2426418"/>
          </a:xfrm>
          <a:prstGeom prst="rect">
            <a:avLst/>
          </a:prstGeom>
        </p:spPr>
      </p:pic>
      <p:pic>
        <p:nvPicPr>
          <p:cNvPr id="66" name="Picture 10">
            <a:extLst>
              <a:ext uri="{FF2B5EF4-FFF2-40B4-BE49-F238E27FC236}">
                <a16:creationId xmlns:a16="http://schemas.microsoft.com/office/drawing/2014/main" id="{6AFD5739-7439-066B-245E-8DA5E519FD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4640620" y="2042705"/>
            <a:ext cx="2950525" cy="2426418"/>
          </a:xfrm>
          <a:prstGeom prst="rect">
            <a:avLst/>
          </a:prstGeom>
        </p:spPr>
      </p:pic>
      <p:pic>
        <p:nvPicPr>
          <p:cNvPr id="67" name="Picture 10">
            <a:extLst>
              <a:ext uri="{FF2B5EF4-FFF2-40B4-BE49-F238E27FC236}">
                <a16:creationId xmlns:a16="http://schemas.microsoft.com/office/drawing/2014/main" id="{19F839E2-B4B9-C8C2-33F1-DF8C22B1D20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6868483" y="2042705"/>
            <a:ext cx="2950525" cy="2426418"/>
          </a:xfrm>
          <a:prstGeom prst="rect">
            <a:avLst/>
          </a:prstGeom>
        </p:spPr>
      </p:pic>
      <p:pic>
        <p:nvPicPr>
          <p:cNvPr id="68" name="Picture 10">
            <a:extLst>
              <a:ext uri="{FF2B5EF4-FFF2-40B4-BE49-F238E27FC236}">
                <a16:creationId xmlns:a16="http://schemas.microsoft.com/office/drawing/2014/main" id="{374854E4-7562-711D-657B-B6F49ACC8A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9096345" y="2042705"/>
            <a:ext cx="2950525" cy="2426418"/>
          </a:xfrm>
          <a:prstGeom prst="rect">
            <a:avLst/>
          </a:prstGeom>
        </p:spPr>
      </p:pic>
      <p:sp>
        <p:nvSpPr>
          <p:cNvPr id="84" name="文本框 83">
            <a:extLst>
              <a:ext uri="{FF2B5EF4-FFF2-40B4-BE49-F238E27FC236}">
                <a16:creationId xmlns:a16="http://schemas.microsoft.com/office/drawing/2014/main" id="{86CAA690-66A3-4B02-9E1A-BBB430E781AA}"/>
              </a:ext>
            </a:extLst>
          </p:cNvPr>
          <p:cNvSpPr txBox="1"/>
          <p:nvPr/>
        </p:nvSpPr>
        <p:spPr>
          <a:xfrm>
            <a:off x="669017" y="4707471"/>
            <a:ext cx="2051411" cy="1217128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/>
          <a:p>
            <a:pPr marL="171450" indent="-171450">
              <a:lnSpc>
                <a:spcPct val="125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电器件保修期</a:t>
            </a:r>
            <a:r>
              <a:rPr lang="en-US" altLang="zh-CN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12</a:t>
            </a: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个月不限里程</a:t>
            </a:r>
          </a:p>
          <a:p>
            <a:pPr marL="171450" indent="-171450">
              <a:lnSpc>
                <a:spcPct val="125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首年内，在保零部件可进行免责维修处理</a:t>
            </a:r>
            <a:endParaRPr lang="en-US" altLang="zh-CN" sz="100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pPr marL="171450" indent="-171450">
              <a:lnSpc>
                <a:spcPct val="125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一年内定期保养赠送</a:t>
            </a:r>
            <a:r>
              <a:rPr lang="en-US" altLang="zh-CN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元配件兑换券</a:t>
            </a:r>
            <a:r>
              <a:rPr lang="en-US" altLang="zh-CN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+</a:t>
            </a: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柴油粗滤</a:t>
            </a:r>
            <a:r>
              <a:rPr lang="en-US" altLang="zh-CN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+</a:t>
            </a: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柴油精滤</a:t>
            </a:r>
          </a:p>
          <a:p>
            <a:pPr marL="171450" indent="-171450">
              <a:lnSpc>
                <a:spcPct val="125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注册</a:t>
            </a:r>
            <a:r>
              <a:rPr lang="en-US" altLang="zh-CN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e</a:t>
            </a: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随行赠送暖心护航包一个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10D535D1-78EE-4FF8-8CBB-29E71B4A9935}"/>
              </a:ext>
            </a:extLst>
          </p:cNvPr>
          <p:cNvSpPr txBox="1"/>
          <p:nvPr/>
        </p:nvSpPr>
        <p:spPr>
          <a:xfrm>
            <a:off x="4892584" y="4707471"/>
            <a:ext cx="2188293" cy="1217128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indent="-18000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终身循环保修</a:t>
            </a:r>
          </a:p>
          <a:p>
            <a:pPr indent="-18000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终身赠送滤芯</a:t>
            </a:r>
            <a:endParaRPr lang="en-US" altLang="zh-CN" sz="100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pPr indent="-18000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终身免费维修</a:t>
            </a:r>
          </a:p>
          <a:p>
            <a:pPr indent="-18000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终身技术支持</a:t>
            </a:r>
          </a:p>
          <a:p>
            <a:pPr indent="-18000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终身驾驶培训</a:t>
            </a:r>
          </a:p>
          <a:p>
            <a:pPr indent="-18000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终身智能管控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91AC25EF-D8A9-4340-9C72-ABAC5CD0911C}"/>
              </a:ext>
            </a:extLst>
          </p:cNvPr>
          <p:cNvSpPr txBox="1"/>
          <p:nvPr/>
        </p:nvSpPr>
        <p:spPr>
          <a:xfrm>
            <a:off x="7258970" y="4707471"/>
            <a:ext cx="2188293" cy="447687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indent="-1800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主动上门巡回服务一次</a:t>
            </a:r>
          </a:p>
          <a:p>
            <a:pPr indent="-1800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批量购车首年免费车队管理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D85CFDE-3891-495E-97B4-517B0F2E517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75774" y="1695064"/>
            <a:ext cx="2033896" cy="1346996"/>
          </a:xfrm>
          <a:prstGeom prst="rect">
            <a:avLst/>
          </a:prstGeom>
          <a:effectLst/>
        </p:spPr>
      </p:pic>
      <p:sp>
        <p:nvSpPr>
          <p:cNvPr id="49" name="文本框 48">
            <a:extLst>
              <a:ext uri="{FF2B5EF4-FFF2-40B4-BE49-F238E27FC236}">
                <a16:creationId xmlns:a16="http://schemas.microsoft.com/office/drawing/2014/main" id="{04734A07-3073-4DD5-8508-CAF9B9CBC714}"/>
              </a:ext>
            </a:extLst>
          </p:cNvPr>
          <p:cNvSpPr txBox="1"/>
          <p:nvPr/>
        </p:nvSpPr>
        <p:spPr>
          <a:xfrm>
            <a:off x="9541729" y="4707471"/>
            <a:ext cx="1912690" cy="1601849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indent="-1800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主动上门巡回服务一次；</a:t>
            </a:r>
          </a:p>
          <a:p>
            <a:pPr indent="-1800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en-US" altLang="zh-CN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万公里免责保修服务（不追究客户使用责任）</a:t>
            </a:r>
          </a:p>
          <a:p>
            <a:pPr indent="-1800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用户进站第一、二次定期保养，买机油送</a:t>
            </a:r>
            <a:r>
              <a:rPr lang="en-US" altLang="zh-CN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100</a:t>
            </a: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元配件兑换券</a:t>
            </a:r>
            <a:r>
              <a:rPr lang="en-US" altLang="zh-CN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+</a:t>
            </a: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滤芯（柴滤不含水寒宝）。（必须在陕汽站保养）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3CB3293-F8A1-3615-9253-7972EA249115}"/>
              </a:ext>
            </a:extLst>
          </p:cNvPr>
          <p:cNvSpPr txBox="1"/>
          <p:nvPr/>
        </p:nvSpPr>
        <p:spPr>
          <a:xfrm>
            <a:off x="496583" y="142018"/>
            <a:ext cx="4204997" cy="6731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sz="3200" b="1" kern="1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国</a:t>
            </a:r>
            <a:r>
              <a:rPr lang="en-US" altLang="zh-CN" sz="3200" b="1" kern="1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AX </a:t>
            </a:r>
            <a:r>
              <a:rPr lang="zh-CN" altLang="en-US" sz="3200" b="1" kern="1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各车型服务类型</a:t>
            </a:r>
          </a:p>
        </p:txBody>
      </p:sp>
      <p:pic>
        <p:nvPicPr>
          <p:cNvPr id="81" name="图片 80">
            <a:extLst>
              <a:ext uri="{FF2B5EF4-FFF2-40B4-BE49-F238E27FC236}">
                <a16:creationId xmlns:a16="http://schemas.microsoft.com/office/drawing/2014/main" id="{6C9EAB9F-988E-4C93-B359-5F90E83833C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80268" y="1673026"/>
            <a:ext cx="2146588" cy="1578390"/>
          </a:xfrm>
          <a:prstGeom prst="rect">
            <a:avLst/>
          </a:prstGeom>
          <a:effectLst/>
        </p:spPr>
      </p:pic>
      <p:sp>
        <p:nvSpPr>
          <p:cNvPr id="86" name="文本框 85">
            <a:extLst>
              <a:ext uri="{FF2B5EF4-FFF2-40B4-BE49-F238E27FC236}">
                <a16:creationId xmlns:a16="http://schemas.microsoft.com/office/drawing/2014/main" id="{EB61B743-E844-40B3-BA5B-865D6053D3ED}"/>
              </a:ext>
            </a:extLst>
          </p:cNvPr>
          <p:cNvSpPr txBox="1"/>
          <p:nvPr/>
        </p:nvSpPr>
        <p:spPr>
          <a:xfrm>
            <a:off x="2925322" y="4707471"/>
            <a:ext cx="1866389" cy="832407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indent="-1800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保修期</a:t>
            </a:r>
            <a:r>
              <a:rPr lang="en-US" altLang="zh-CN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36</a:t>
            </a: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个月</a:t>
            </a:r>
          </a:p>
          <a:p>
            <a:pPr indent="-1800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服务站专属工位服务</a:t>
            </a:r>
          </a:p>
          <a:p>
            <a:pPr indent="-1800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服务享受优先派工权利</a:t>
            </a:r>
          </a:p>
          <a:p>
            <a:pPr indent="-1800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zh-CN" altLang="en-US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赠送三年内免费保养服务 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AA23C00-07D6-59FF-126D-C6AE9E9C8089}"/>
              </a:ext>
            </a:extLst>
          </p:cNvPr>
          <p:cNvCxnSpPr/>
          <p:nvPr/>
        </p:nvCxnSpPr>
        <p:spPr>
          <a:xfrm>
            <a:off x="2780800" y="4610227"/>
            <a:ext cx="0" cy="1529565"/>
          </a:xfrm>
          <a:prstGeom prst="line">
            <a:avLst/>
          </a:prstGeom>
          <a:ln w="25400" cap="rnd">
            <a:solidFill>
              <a:schemeClr val="accent5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D946ABF0-E965-2E67-FDB5-8C3F59202EB4}"/>
              </a:ext>
            </a:extLst>
          </p:cNvPr>
          <p:cNvCxnSpPr/>
          <p:nvPr/>
        </p:nvCxnSpPr>
        <p:spPr>
          <a:xfrm>
            <a:off x="5037105" y="4610227"/>
            <a:ext cx="0" cy="1529565"/>
          </a:xfrm>
          <a:prstGeom prst="line">
            <a:avLst/>
          </a:prstGeom>
          <a:ln w="25400" cap="rnd">
            <a:solidFill>
              <a:schemeClr val="accent5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BC037F2B-0F60-E54E-EEAA-9D8397949D36}"/>
              </a:ext>
            </a:extLst>
          </p:cNvPr>
          <p:cNvCxnSpPr/>
          <p:nvPr/>
        </p:nvCxnSpPr>
        <p:spPr>
          <a:xfrm>
            <a:off x="7203944" y="4610227"/>
            <a:ext cx="0" cy="1529565"/>
          </a:xfrm>
          <a:prstGeom prst="line">
            <a:avLst/>
          </a:prstGeom>
          <a:ln w="25400" cap="rnd">
            <a:solidFill>
              <a:schemeClr val="accent5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9F818927-1FBC-2744-61A8-50B97F52A876}"/>
              </a:ext>
            </a:extLst>
          </p:cNvPr>
          <p:cNvCxnSpPr/>
          <p:nvPr/>
        </p:nvCxnSpPr>
        <p:spPr>
          <a:xfrm>
            <a:off x="9445522" y="4567170"/>
            <a:ext cx="0" cy="1529565"/>
          </a:xfrm>
          <a:prstGeom prst="line">
            <a:avLst/>
          </a:prstGeom>
          <a:ln w="25400" cap="rnd">
            <a:solidFill>
              <a:schemeClr val="accent5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1F85AE9B-7A15-3393-846C-4348CE187287}"/>
              </a:ext>
            </a:extLst>
          </p:cNvPr>
          <p:cNvSpPr/>
          <p:nvPr/>
        </p:nvSpPr>
        <p:spPr>
          <a:xfrm>
            <a:off x="797814" y="2661520"/>
            <a:ext cx="1526286" cy="350520"/>
          </a:xfrm>
          <a:custGeom>
            <a:avLst/>
            <a:gdLst>
              <a:gd name="connsiteX0" fmla="*/ 1072896 w 1139952"/>
              <a:gd name="connsiteY0" fmla="*/ 103632 h 304800"/>
              <a:gd name="connsiteX1" fmla="*/ 743712 w 1139952"/>
              <a:gd name="connsiteY1" fmla="*/ 304800 h 304800"/>
              <a:gd name="connsiteX2" fmla="*/ 0 w 1139952"/>
              <a:gd name="connsiteY2" fmla="*/ 292608 h 304800"/>
              <a:gd name="connsiteX3" fmla="*/ 195072 w 1139952"/>
              <a:gd name="connsiteY3" fmla="*/ 48768 h 304800"/>
              <a:gd name="connsiteX4" fmla="*/ 1139952 w 1139952"/>
              <a:gd name="connsiteY4" fmla="*/ 0 h 304800"/>
              <a:gd name="connsiteX0" fmla="*/ 1198626 w 1265682"/>
              <a:gd name="connsiteY0" fmla="*/ 103632 h 304800"/>
              <a:gd name="connsiteX1" fmla="*/ 869442 w 1265682"/>
              <a:gd name="connsiteY1" fmla="*/ 304800 h 304800"/>
              <a:gd name="connsiteX2" fmla="*/ 0 w 1265682"/>
              <a:gd name="connsiteY2" fmla="*/ 216408 h 304800"/>
              <a:gd name="connsiteX3" fmla="*/ 320802 w 1265682"/>
              <a:gd name="connsiteY3" fmla="*/ 48768 h 304800"/>
              <a:gd name="connsiteX4" fmla="*/ 1265682 w 1265682"/>
              <a:gd name="connsiteY4" fmla="*/ 0 h 304800"/>
              <a:gd name="connsiteX0" fmla="*/ 1198626 w 1265682"/>
              <a:gd name="connsiteY0" fmla="*/ 103632 h 350520"/>
              <a:gd name="connsiteX1" fmla="*/ 812292 w 1265682"/>
              <a:gd name="connsiteY1" fmla="*/ 350520 h 350520"/>
              <a:gd name="connsiteX2" fmla="*/ 0 w 1265682"/>
              <a:gd name="connsiteY2" fmla="*/ 216408 h 350520"/>
              <a:gd name="connsiteX3" fmla="*/ 320802 w 1265682"/>
              <a:gd name="connsiteY3" fmla="*/ 48768 h 350520"/>
              <a:gd name="connsiteX4" fmla="*/ 1265682 w 1265682"/>
              <a:gd name="connsiteY4" fmla="*/ 0 h 350520"/>
              <a:gd name="connsiteX0" fmla="*/ 1198626 w 1265682"/>
              <a:gd name="connsiteY0" fmla="*/ 103632 h 350520"/>
              <a:gd name="connsiteX1" fmla="*/ 812292 w 1265682"/>
              <a:gd name="connsiteY1" fmla="*/ 350520 h 350520"/>
              <a:gd name="connsiteX2" fmla="*/ 0 w 1265682"/>
              <a:gd name="connsiteY2" fmla="*/ 216408 h 350520"/>
              <a:gd name="connsiteX3" fmla="*/ 320802 w 1265682"/>
              <a:gd name="connsiteY3" fmla="*/ 48768 h 350520"/>
              <a:gd name="connsiteX4" fmla="*/ 1265682 w 1265682"/>
              <a:gd name="connsiteY4" fmla="*/ 0 h 350520"/>
              <a:gd name="connsiteX0" fmla="*/ 1198626 w 1265682"/>
              <a:gd name="connsiteY0" fmla="*/ 103632 h 350520"/>
              <a:gd name="connsiteX1" fmla="*/ 812292 w 1265682"/>
              <a:gd name="connsiteY1" fmla="*/ 350520 h 350520"/>
              <a:gd name="connsiteX2" fmla="*/ 0 w 1265682"/>
              <a:gd name="connsiteY2" fmla="*/ 216408 h 350520"/>
              <a:gd name="connsiteX3" fmla="*/ 320802 w 1265682"/>
              <a:gd name="connsiteY3" fmla="*/ 48768 h 350520"/>
              <a:gd name="connsiteX4" fmla="*/ 1265682 w 1265682"/>
              <a:gd name="connsiteY4" fmla="*/ 0 h 350520"/>
              <a:gd name="connsiteX0" fmla="*/ 1274826 w 1341882"/>
              <a:gd name="connsiteY0" fmla="*/ 103632 h 350520"/>
              <a:gd name="connsiteX1" fmla="*/ 888492 w 1341882"/>
              <a:gd name="connsiteY1" fmla="*/ 350520 h 350520"/>
              <a:gd name="connsiteX2" fmla="*/ 0 w 1341882"/>
              <a:gd name="connsiteY2" fmla="*/ 239268 h 350520"/>
              <a:gd name="connsiteX3" fmla="*/ 397002 w 1341882"/>
              <a:gd name="connsiteY3" fmla="*/ 48768 h 350520"/>
              <a:gd name="connsiteX4" fmla="*/ 1341882 w 1341882"/>
              <a:gd name="connsiteY4" fmla="*/ 0 h 350520"/>
              <a:gd name="connsiteX0" fmla="*/ 1533906 w 1533906"/>
              <a:gd name="connsiteY0" fmla="*/ 84582 h 350520"/>
              <a:gd name="connsiteX1" fmla="*/ 888492 w 1533906"/>
              <a:gd name="connsiteY1" fmla="*/ 350520 h 350520"/>
              <a:gd name="connsiteX2" fmla="*/ 0 w 1533906"/>
              <a:gd name="connsiteY2" fmla="*/ 239268 h 350520"/>
              <a:gd name="connsiteX3" fmla="*/ 397002 w 1533906"/>
              <a:gd name="connsiteY3" fmla="*/ 48768 h 350520"/>
              <a:gd name="connsiteX4" fmla="*/ 1341882 w 1533906"/>
              <a:gd name="connsiteY4" fmla="*/ 0 h 350520"/>
              <a:gd name="connsiteX0" fmla="*/ 1526286 w 1526286"/>
              <a:gd name="connsiteY0" fmla="*/ 73152 h 350520"/>
              <a:gd name="connsiteX1" fmla="*/ 888492 w 1526286"/>
              <a:gd name="connsiteY1" fmla="*/ 350520 h 350520"/>
              <a:gd name="connsiteX2" fmla="*/ 0 w 1526286"/>
              <a:gd name="connsiteY2" fmla="*/ 239268 h 350520"/>
              <a:gd name="connsiteX3" fmla="*/ 397002 w 1526286"/>
              <a:gd name="connsiteY3" fmla="*/ 48768 h 350520"/>
              <a:gd name="connsiteX4" fmla="*/ 1341882 w 1526286"/>
              <a:gd name="connsiteY4" fmla="*/ 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6286" h="350520">
                <a:moveTo>
                  <a:pt x="1526286" y="73152"/>
                </a:moveTo>
                <a:lnTo>
                  <a:pt x="888492" y="350520"/>
                </a:lnTo>
                <a:cubicBezTo>
                  <a:pt x="472948" y="347726"/>
                  <a:pt x="213614" y="352552"/>
                  <a:pt x="0" y="239268"/>
                </a:cubicBezTo>
                <a:lnTo>
                  <a:pt x="397002" y="48768"/>
                </a:lnTo>
                <a:lnTo>
                  <a:pt x="1341882" y="0"/>
                </a:lnTo>
              </a:path>
            </a:pathLst>
          </a:custGeom>
          <a:gradFill>
            <a:gsLst>
              <a:gs pos="81000">
                <a:schemeClr val="tx2">
                  <a:alpha val="0"/>
                </a:schemeClr>
              </a:gs>
              <a:gs pos="27000">
                <a:schemeClr val="tx2"/>
              </a:gs>
            </a:gsLst>
            <a:lin ang="6600000" scaled="0"/>
          </a:gradFill>
          <a:ln w="6350">
            <a:noFill/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F62938A-5369-4378-B944-D6ED77B368E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1676" y="1673026"/>
            <a:ext cx="1552984" cy="1440024"/>
          </a:xfrm>
          <a:prstGeom prst="rect">
            <a:avLst/>
          </a:prstGeom>
          <a:effectLst/>
        </p:spPr>
      </p:pic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7B58116F-0B15-1CF8-F2BD-C00F5289C217}"/>
              </a:ext>
            </a:extLst>
          </p:cNvPr>
          <p:cNvSpPr/>
          <p:nvPr/>
        </p:nvSpPr>
        <p:spPr>
          <a:xfrm>
            <a:off x="5245875" y="2673625"/>
            <a:ext cx="1526286" cy="340360"/>
          </a:xfrm>
          <a:custGeom>
            <a:avLst/>
            <a:gdLst>
              <a:gd name="connsiteX0" fmla="*/ 1072896 w 1139952"/>
              <a:gd name="connsiteY0" fmla="*/ 103632 h 304800"/>
              <a:gd name="connsiteX1" fmla="*/ 743712 w 1139952"/>
              <a:gd name="connsiteY1" fmla="*/ 304800 h 304800"/>
              <a:gd name="connsiteX2" fmla="*/ 0 w 1139952"/>
              <a:gd name="connsiteY2" fmla="*/ 292608 h 304800"/>
              <a:gd name="connsiteX3" fmla="*/ 195072 w 1139952"/>
              <a:gd name="connsiteY3" fmla="*/ 48768 h 304800"/>
              <a:gd name="connsiteX4" fmla="*/ 1139952 w 1139952"/>
              <a:gd name="connsiteY4" fmla="*/ 0 h 304800"/>
              <a:gd name="connsiteX0" fmla="*/ 1198626 w 1265682"/>
              <a:gd name="connsiteY0" fmla="*/ 103632 h 304800"/>
              <a:gd name="connsiteX1" fmla="*/ 869442 w 1265682"/>
              <a:gd name="connsiteY1" fmla="*/ 304800 h 304800"/>
              <a:gd name="connsiteX2" fmla="*/ 0 w 1265682"/>
              <a:gd name="connsiteY2" fmla="*/ 216408 h 304800"/>
              <a:gd name="connsiteX3" fmla="*/ 320802 w 1265682"/>
              <a:gd name="connsiteY3" fmla="*/ 48768 h 304800"/>
              <a:gd name="connsiteX4" fmla="*/ 1265682 w 1265682"/>
              <a:gd name="connsiteY4" fmla="*/ 0 h 304800"/>
              <a:gd name="connsiteX0" fmla="*/ 1198626 w 1265682"/>
              <a:gd name="connsiteY0" fmla="*/ 103632 h 350520"/>
              <a:gd name="connsiteX1" fmla="*/ 812292 w 1265682"/>
              <a:gd name="connsiteY1" fmla="*/ 350520 h 350520"/>
              <a:gd name="connsiteX2" fmla="*/ 0 w 1265682"/>
              <a:gd name="connsiteY2" fmla="*/ 216408 h 350520"/>
              <a:gd name="connsiteX3" fmla="*/ 320802 w 1265682"/>
              <a:gd name="connsiteY3" fmla="*/ 48768 h 350520"/>
              <a:gd name="connsiteX4" fmla="*/ 1265682 w 1265682"/>
              <a:gd name="connsiteY4" fmla="*/ 0 h 350520"/>
              <a:gd name="connsiteX0" fmla="*/ 1198626 w 1265682"/>
              <a:gd name="connsiteY0" fmla="*/ 103632 h 350520"/>
              <a:gd name="connsiteX1" fmla="*/ 812292 w 1265682"/>
              <a:gd name="connsiteY1" fmla="*/ 350520 h 350520"/>
              <a:gd name="connsiteX2" fmla="*/ 0 w 1265682"/>
              <a:gd name="connsiteY2" fmla="*/ 216408 h 350520"/>
              <a:gd name="connsiteX3" fmla="*/ 320802 w 1265682"/>
              <a:gd name="connsiteY3" fmla="*/ 48768 h 350520"/>
              <a:gd name="connsiteX4" fmla="*/ 1265682 w 1265682"/>
              <a:gd name="connsiteY4" fmla="*/ 0 h 350520"/>
              <a:gd name="connsiteX0" fmla="*/ 1198626 w 1265682"/>
              <a:gd name="connsiteY0" fmla="*/ 103632 h 350520"/>
              <a:gd name="connsiteX1" fmla="*/ 812292 w 1265682"/>
              <a:gd name="connsiteY1" fmla="*/ 350520 h 350520"/>
              <a:gd name="connsiteX2" fmla="*/ 0 w 1265682"/>
              <a:gd name="connsiteY2" fmla="*/ 216408 h 350520"/>
              <a:gd name="connsiteX3" fmla="*/ 320802 w 1265682"/>
              <a:gd name="connsiteY3" fmla="*/ 48768 h 350520"/>
              <a:gd name="connsiteX4" fmla="*/ 1265682 w 1265682"/>
              <a:gd name="connsiteY4" fmla="*/ 0 h 350520"/>
              <a:gd name="connsiteX0" fmla="*/ 1274826 w 1341882"/>
              <a:gd name="connsiteY0" fmla="*/ 103632 h 350520"/>
              <a:gd name="connsiteX1" fmla="*/ 888492 w 1341882"/>
              <a:gd name="connsiteY1" fmla="*/ 350520 h 350520"/>
              <a:gd name="connsiteX2" fmla="*/ 0 w 1341882"/>
              <a:gd name="connsiteY2" fmla="*/ 239268 h 350520"/>
              <a:gd name="connsiteX3" fmla="*/ 397002 w 1341882"/>
              <a:gd name="connsiteY3" fmla="*/ 48768 h 350520"/>
              <a:gd name="connsiteX4" fmla="*/ 1341882 w 1341882"/>
              <a:gd name="connsiteY4" fmla="*/ 0 h 350520"/>
              <a:gd name="connsiteX0" fmla="*/ 1533906 w 1533906"/>
              <a:gd name="connsiteY0" fmla="*/ 84582 h 350520"/>
              <a:gd name="connsiteX1" fmla="*/ 888492 w 1533906"/>
              <a:gd name="connsiteY1" fmla="*/ 350520 h 350520"/>
              <a:gd name="connsiteX2" fmla="*/ 0 w 1533906"/>
              <a:gd name="connsiteY2" fmla="*/ 239268 h 350520"/>
              <a:gd name="connsiteX3" fmla="*/ 397002 w 1533906"/>
              <a:gd name="connsiteY3" fmla="*/ 48768 h 350520"/>
              <a:gd name="connsiteX4" fmla="*/ 1341882 w 1533906"/>
              <a:gd name="connsiteY4" fmla="*/ 0 h 350520"/>
              <a:gd name="connsiteX0" fmla="*/ 1526286 w 1526286"/>
              <a:gd name="connsiteY0" fmla="*/ 73152 h 350520"/>
              <a:gd name="connsiteX1" fmla="*/ 888492 w 1526286"/>
              <a:gd name="connsiteY1" fmla="*/ 350520 h 350520"/>
              <a:gd name="connsiteX2" fmla="*/ 0 w 1526286"/>
              <a:gd name="connsiteY2" fmla="*/ 239268 h 350520"/>
              <a:gd name="connsiteX3" fmla="*/ 397002 w 1526286"/>
              <a:gd name="connsiteY3" fmla="*/ 48768 h 350520"/>
              <a:gd name="connsiteX4" fmla="*/ 1341882 w 1526286"/>
              <a:gd name="connsiteY4" fmla="*/ 0 h 350520"/>
              <a:gd name="connsiteX0" fmla="*/ 1526286 w 1526286"/>
              <a:gd name="connsiteY0" fmla="*/ 73152 h 340360"/>
              <a:gd name="connsiteX1" fmla="*/ 659892 w 1526286"/>
              <a:gd name="connsiteY1" fmla="*/ 340360 h 340360"/>
              <a:gd name="connsiteX2" fmla="*/ 0 w 1526286"/>
              <a:gd name="connsiteY2" fmla="*/ 239268 h 340360"/>
              <a:gd name="connsiteX3" fmla="*/ 397002 w 1526286"/>
              <a:gd name="connsiteY3" fmla="*/ 48768 h 340360"/>
              <a:gd name="connsiteX4" fmla="*/ 1341882 w 1526286"/>
              <a:gd name="connsiteY4" fmla="*/ 0 h 34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6286" h="340360">
                <a:moveTo>
                  <a:pt x="1526286" y="73152"/>
                </a:moveTo>
                <a:lnTo>
                  <a:pt x="659892" y="340360"/>
                </a:lnTo>
                <a:cubicBezTo>
                  <a:pt x="244348" y="337566"/>
                  <a:pt x="213614" y="352552"/>
                  <a:pt x="0" y="239268"/>
                </a:cubicBezTo>
                <a:lnTo>
                  <a:pt x="397002" y="48768"/>
                </a:lnTo>
                <a:lnTo>
                  <a:pt x="1341882" y="0"/>
                </a:lnTo>
              </a:path>
            </a:pathLst>
          </a:custGeom>
          <a:gradFill>
            <a:gsLst>
              <a:gs pos="81000">
                <a:schemeClr val="tx2">
                  <a:alpha val="0"/>
                </a:schemeClr>
              </a:gs>
              <a:gs pos="27000">
                <a:schemeClr val="tx2"/>
              </a:gs>
            </a:gsLst>
            <a:lin ang="6600000" scaled="0"/>
          </a:gradFill>
          <a:ln w="6350">
            <a:noFill/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81">
            <a:extLst>
              <a:ext uri="{FF2B5EF4-FFF2-40B4-BE49-F238E27FC236}">
                <a16:creationId xmlns:a16="http://schemas.microsoft.com/office/drawing/2014/main" id="{45691978-1073-445C-8C24-2F064E9B260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2010" y="1695063"/>
            <a:ext cx="1755564" cy="1301181"/>
          </a:xfrm>
          <a:prstGeom prst="rect">
            <a:avLst/>
          </a:prstGeom>
          <a:effectLst/>
        </p:spPr>
      </p:pic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5C94D044-3919-6159-0BA2-1677A0331044}"/>
              </a:ext>
            </a:extLst>
          </p:cNvPr>
          <p:cNvSpPr/>
          <p:nvPr/>
        </p:nvSpPr>
        <p:spPr>
          <a:xfrm>
            <a:off x="9734931" y="2673625"/>
            <a:ext cx="1526286" cy="340360"/>
          </a:xfrm>
          <a:custGeom>
            <a:avLst/>
            <a:gdLst>
              <a:gd name="connsiteX0" fmla="*/ 1072896 w 1139952"/>
              <a:gd name="connsiteY0" fmla="*/ 103632 h 304800"/>
              <a:gd name="connsiteX1" fmla="*/ 743712 w 1139952"/>
              <a:gd name="connsiteY1" fmla="*/ 304800 h 304800"/>
              <a:gd name="connsiteX2" fmla="*/ 0 w 1139952"/>
              <a:gd name="connsiteY2" fmla="*/ 292608 h 304800"/>
              <a:gd name="connsiteX3" fmla="*/ 195072 w 1139952"/>
              <a:gd name="connsiteY3" fmla="*/ 48768 h 304800"/>
              <a:gd name="connsiteX4" fmla="*/ 1139952 w 1139952"/>
              <a:gd name="connsiteY4" fmla="*/ 0 h 304800"/>
              <a:gd name="connsiteX0" fmla="*/ 1198626 w 1265682"/>
              <a:gd name="connsiteY0" fmla="*/ 103632 h 304800"/>
              <a:gd name="connsiteX1" fmla="*/ 869442 w 1265682"/>
              <a:gd name="connsiteY1" fmla="*/ 304800 h 304800"/>
              <a:gd name="connsiteX2" fmla="*/ 0 w 1265682"/>
              <a:gd name="connsiteY2" fmla="*/ 216408 h 304800"/>
              <a:gd name="connsiteX3" fmla="*/ 320802 w 1265682"/>
              <a:gd name="connsiteY3" fmla="*/ 48768 h 304800"/>
              <a:gd name="connsiteX4" fmla="*/ 1265682 w 1265682"/>
              <a:gd name="connsiteY4" fmla="*/ 0 h 304800"/>
              <a:gd name="connsiteX0" fmla="*/ 1198626 w 1265682"/>
              <a:gd name="connsiteY0" fmla="*/ 103632 h 350520"/>
              <a:gd name="connsiteX1" fmla="*/ 812292 w 1265682"/>
              <a:gd name="connsiteY1" fmla="*/ 350520 h 350520"/>
              <a:gd name="connsiteX2" fmla="*/ 0 w 1265682"/>
              <a:gd name="connsiteY2" fmla="*/ 216408 h 350520"/>
              <a:gd name="connsiteX3" fmla="*/ 320802 w 1265682"/>
              <a:gd name="connsiteY3" fmla="*/ 48768 h 350520"/>
              <a:gd name="connsiteX4" fmla="*/ 1265682 w 1265682"/>
              <a:gd name="connsiteY4" fmla="*/ 0 h 350520"/>
              <a:gd name="connsiteX0" fmla="*/ 1198626 w 1265682"/>
              <a:gd name="connsiteY0" fmla="*/ 103632 h 350520"/>
              <a:gd name="connsiteX1" fmla="*/ 812292 w 1265682"/>
              <a:gd name="connsiteY1" fmla="*/ 350520 h 350520"/>
              <a:gd name="connsiteX2" fmla="*/ 0 w 1265682"/>
              <a:gd name="connsiteY2" fmla="*/ 216408 h 350520"/>
              <a:gd name="connsiteX3" fmla="*/ 320802 w 1265682"/>
              <a:gd name="connsiteY3" fmla="*/ 48768 h 350520"/>
              <a:gd name="connsiteX4" fmla="*/ 1265682 w 1265682"/>
              <a:gd name="connsiteY4" fmla="*/ 0 h 350520"/>
              <a:gd name="connsiteX0" fmla="*/ 1198626 w 1265682"/>
              <a:gd name="connsiteY0" fmla="*/ 103632 h 350520"/>
              <a:gd name="connsiteX1" fmla="*/ 812292 w 1265682"/>
              <a:gd name="connsiteY1" fmla="*/ 350520 h 350520"/>
              <a:gd name="connsiteX2" fmla="*/ 0 w 1265682"/>
              <a:gd name="connsiteY2" fmla="*/ 216408 h 350520"/>
              <a:gd name="connsiteX3" fmla="*/ 320802 w 1265682"/>
              <a:gd name="connsiteY3" fmla="*/ 48768 h 350520"/>
              <a:gd name="connsiteX4" fmla="*/ 1265682 w 1265682"/>
              <a:gd name="connsiteY4" fmla="*/ 0 h 350520"/>
              <a:gd name="connsiteX0" fmla="*/ 1274826 w 1341882"/>
              <a:gd name="connsiteY0" fmla="*/ 103632 h 350520"/>
              <a:gd name="connsiteX1" fmla="*/ 888492 w 1341882"/>
              <a:gd name="connsiteY1" fmla="*/ 350520 h 350520"/>
              <a:gd name="connsiteX2" fmla="*/ 0 w 1341882"/>
              <a:gd name="connsiteY2" fmla="*/ 239268 h 350520"/>
              <a:gd name="connsiteX3" fmla="*/ 397002 w 1341882"/>
              <a:gd name="connsiteY3" fmla="*/ 48768 h 350520"/>
              <a:gd name="connsiteX4" fmla="*/ 1341882 w 1341882"/>
              <a:gd name="connsiteY4" fmla="*/ 0 h 350520"/>
              <a:gd name="connsiteX0" fmla="*/ 1533906 w 1533906"/>
              <a:gd name="connsiteY0" fmla="*/ 84582 h 350520"/>
              <a:gd name="connsiteX1" fmla="*/ 888492 w 1533906"/>
              <a:gd name="connsiteY1" fmla="*/ 350520 h 350520"/>
              <a:gd name="connsiteX2" fmla="*/ 0 w 1533906"/>
              <a:gd name="connsiteY2" fmla="*/ 239268 h 350520"/>
              <a:gd name="connsiteX3" fmla="*/ 397002 w 1533906"/>
              <a:gd name="connsiteY3" fmla="*/ 48768 h 350520"/>
              <a:gd name="connsiteX4" fmla="*/ 1341882 w 1533906"/>
              <a:gd name="connsiteY4" fmla="*/ 0 h 350520"/>
              <a:gd name="connsiteX0" fmla="*/ 1526286 w 1526286"/>
              <a:gd name="connsiteY0" fmla="*/ 73152 h 350520"/>
              <a:gd name="connsiteX1" fmla="*/ 888492 w 1526286"/>
              <a:gd name="connsiteY1" fmla="*/ 350520 h 350520"/>
              <a:gd name="connsiteX2" fmla="*/ 0 w 1526286"/>
              <a:gd name="connsiteY2" fmla="*/ 239268 h 350520"/>
              <a:gd name="connsiteX3" fmla="*/ 397002 w 1526286"/>
              <a:gd name="connsiteY3" fmla="*/ 48768 h 350520"/>
              <a:gd name="connsiteX4" fmla="*/ 1341882 w 1526286"/>
              <a:gd name="connsiteY4" fmla="*/ 0 h 350520"/>
              <a:gd name="connsiteX0" fmla="*/ 1526286 w 1526286"/>
              <a:gd name="connsiteY0" fmla="*/ 73152 h 340360"/>
              <a:gd name="connsiteX1" fmla="*/ 659892 w 1526286"/>
              <a:gd name="connsiteY1" fmla="*/ 340360 h 340360"/>
              <a:gd name="connsiteX2" fmla="*/ 0 w 1526286"/>
              <a:gd name="connsiteY2" fmla="*/ 239268 h 340360"/>
              <a:gd name="connsiteX3" fmla="*/ 397002 w 1526286"/>
              <a:gd name="connsiteY3" fmla="*/ 48768 h 340360"/>
              <a:gd name="connsiteX4" fmla="*/ 1341882 w 1526286"/>
              <a:gd name="connsiteY4" fmla="*/ 0 h 34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6286" h="340360">
                <a:moveTo>
                  <a:pt x="1526286" y="73152"/>
                </a:moveTo>
                <a:lnTo>
                  <a:pt x="659892" y="340360"/>
                </a:lnTo>
                <a:cubicBezTo>
                  <a:pt x="244348" y="337566"/>
                  <a:pt x="213614" y="352552"/>
                  <a:pt x="0" y="239268"/>
                </a:cubicBezTo>
                <a:lnTo>
                  <a:pt x="397002" y="48768"/>
                </a:lnTo>
                <a:lnTo>
                  <a:pt x="1341882" y="0"/>
                </a:lnTo>
              </a:path>
            </a:pathLst>
          </a:custGeom>
          <a:gradFill>
            <a:gsLst>
              <a:gs pos="81000">
                <a:schemeClr val="tx2">
                  <a:alpha val="0"/>
                </a:schemeClr>
              </a:gs>
              <a:gs pos="27000">
                <a:schemeClr val="tx2"/>
              </a:gs>
            </a:gsLst>
            <a:lin ang="6600000" scaled="0"/>
          </a:gradFill>
          <a:ln w="6350">
            <a:noFill/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78E11F8A-1702-4669-BF2E-87440D9ECC3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38905" y="1861143"/>
            <a:ext cx="1465404" cy="1063922"/>
          </a:xfrm>
          <a:prstGeom prst="rect">
            <a:avLst/>
          </a:prstGeom>
          <a:effectLst/>
        </p:spPr>
      </p:pic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1A323BF4-B698-D589-2A7D-3D67491056BE}"/>
              </a:ext>
            </a:extLst>
          </p:cNvPr>
          <p:cNvSpPr/>
          <p:nvPr/>
        </p:nvSpPr>
        <p:spPr>
          <a:xfrm>
            <a:off x="695400" y="4259509"/>
            <a:ext cx="2021829" cy="3132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228600" dist="76200" dir="5400000" sx="95000" sy="95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1" name="TextBox 6">
            <a:extLst>
              <a:ext uri="{FF2B5EF4-FFF2-40B4-BE49-F238E27FC236}">
                <a16:creationId xmlns:a16="http://schemas.microsoft.com/office/drawing/2014/main" id="{9F339FD1-8508-44D0-AF8F-6F555C7D11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4484" y="4318192"/>
            <a:ext cx="1569340" cy="163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900" dirty="0">
                <a:solidFill>
                  <a:schemeClr val="accent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X500Pro</a:t>
            </a:r>
            <a:r>
              <a:rPr lang="zh-CN" altLang="en-US" sz="900" dirty="0">
                <a:solidFill>
                  <a:schemeClr val="accent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超值版</a:t>
            </a:r>
            <a:r>
              <a:rPr lang="en-US" altLang="zh-CN" sz="900" dirty="0">
                <a:solidFill>
                  <a:schemeClr val="accent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/X500V</a:t>
            </a:r>
            <a:r>
              <a:rPr lang="zh-CN" altLang="en-US" sz="900" dirty="0">
                <a:solidFill>
                  <a:schemeClr val="accent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旗舰版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C6C9FF6-40CD-C5BC-3D7C-E7524275CF9E}"/>
              </a:ext>
            </a:extLst>
          </p:cNvPr>
          <p:cNvSpPr txBox="1"/>
          <p:nvPr/>
        </p:nvSpPr>
        <p:spPr>
          <a:xfrm>
            <a:off x="733394" y="1398525"/>
            <a:ext cx="17972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2"/>
                </a:solidFill>
                <a:latin typeface="+mj-ea"/>
                <a:ea typeface="+mj-ea"/>
                <a:cs typeface="OPPOSans B" panose="00020600040101010101" pitchFamily="18" charset="-122"/>
              </a:rPr>
              <a:t>柴油版</a:t>
            </a:r>
            <a:r>
              <a:rPr lang="en-US" altLang="zh-CN" sz="1400" b="1" dirty="0">
                <a:solidFill>
                  <a:schemeClr val="bg2"/>
                </a:solidFill>
                <a:latin typeface="+mj-ea"/>
                <a:ea typeface="+mj-ea"/>
                <a:cs typeface="OPPOSans B" panose="00020600040101010101" pitchFamily="18" charset="-122"/>
              </a:rPr>
              <a:t>550</a:t>
            </a:r>
            <a:r>
              <a:rPr lang="zh-CN" altLang="en-US" sz="1400" b="1" dirty="0">
                <a:solidFill>
                  <a:schemeClr val="bg2"/>
                </a:solidFill>
                <a:latin typeface="+mj-ea"/>
                <a:ea typeface="+mj-ea"/>
                <a:cs typeface="OPPOSans B" panose="00020600040101010101" pitchFamily="18" charset="-122"/>
              </a:rPr>
              <a:t>马力以上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B233D32B-9C64-B8EE-9360-4D10D12FE3BD}"/>
              </a:ext>
            </a:extLst>
          </p:cNvPr>
          <p:cNvSpPr txBox="1"/>
          <p:nvPr/>
        </p:nvSpPr>
        <p:spPr>
          <a:xfrm>
            <a:off x="3251939" y="1379225"/>
            <a:ext cx="1197764" cy="3463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400" b="1" dirty="0">
                <a:solidFill>
                  <a:schemeClr val="bg2"/>
                </a:solidFill>
                <a:latin typeface="+mj-ea"/>
                <a:ea typeface="+mj-ea"/>
                <a:cs typeface="OPPOSans B" panose="00020600040101010101" pitchFamily="18" charset="-122"/>
              </a:rPr>
              <a:t>6300</a:t>
            </a:r>
            <a:r>
              <a:rPr lang="zh-CN" altLang="en-US" sz="1400" b="1" dirty="0">
                <a:solidFill>
                  <a:schemeClr val="bg2"/>
                </a:solidFill>
                <a:latin typeface="+mj-ea"/>
                <a:ea typeface="+mj-ea"/>
                <a:cs typeface="OPPOSans B" panose="00020600040101010101" pitchFamily="18" charset="-122"/>
              </a:rPr>
              <a:t>牵引车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C664D29B-0018-F291-7703-15369D5B39BF}"/>
              </a:ext>
            </a:extLst>
          </p:cNvPr>
          <p:cNvSpPr txBox="1"/>
          <p:nvPr/>
        </p:nvSpPr>
        <p:spPr>
          <a:xfrm>
            <a:off x="5105986" y="1379225"/>
            <a:ext cx="1980029" cy="3463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400" b="1" dirty="0">
                <a:solidFill>
                  <a:schemeClr val="bg2"/>
                </a:solidFill>
                <a:latin typeface="+mj-ea"/>
                <a:ea typeface="+mj-ea"/>
              </a:rPr>
              <a:t>柴油版煤炭运输牵引车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78A1A798-23D6-1EC1-D638-16427B903CC3}"/>
              </a:ext>
            </a:extLst>
          </p:cNvPr>
          <p:cNvSpPr txBox="1"/>
          <p:nvPr/>
        </p:nvSpPr>
        <p:spPr>
          <a:xfrm>
            <a:off x="7693865" y="1370706"/>
            <a:ext cx="1261884" cy="3463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400" b="1" dirty="0">
                <a:solidFill>
                  <a:schemeClr val="bg2"/>
                </a:solidFill>
                <a:latin typeface="+mj-ea"/>
                <a:ea typeface="+mj-ea"/>
              </a:rPr>
              <a:t>标载自卸车型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E3DB729F-F97B-A643-DAEC-2F5F16EE855E}"/>
              </a:ext>
            </a:extLst>
          </p:cNvPr>
          <p:cNvSpPr txBox="1"/>
          <p:nvPr/>
        </p:nvSpPr>
        <p:spPr>
          <a:xfrm>
            <a:off x="9981242" y="1379225"/>
            <a:ext cx="1082348" cy="3463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400" b="1" dirty="0">
                <a:solidFill>
                  <a:schemeClr val="bg2"/>
                </a:solidFill>
                <a:latin typeface="+mj-ea"/>
                <a:ea typeface="+mj-ea"/>
              </a:rPr>
              <a:t>全系载货车</a:t>
            </a:r>
          </a:p>
        </p:txBody>
      </p:sp>
    </p:spTree>
    <p:extLst>
      <p:ext uri="{BB962C8B-B14F-4D97-AF65-F5344CB8AC3E}">
        <p14:creationId xmlns:p14="http://schemas.microsoft.com/office/powerpoint/2010/main" val="163445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右大括号 166">
            <a:extLst>
              <a:ext uri="{FF2B5EF4-FFF2-40B4-BE49-F238E27FC236}">
                <a16:creationId xmlns:a16="http://schemas.microsoft.com/office/drawing/2014/main" id="{EFDC9ECD-FE9B-41F7-1A33-D4B8269B7B6A}"/>
              </a:ext>
            </a:extLst>
          </p:cNvPr>
          <p:cNvSpPr/>
          <p:nvPr/>
        </p:nvSpPr>
        <p:spPr>
          <a:xfrm rot="16200000">
            <a:off x="2858604" y="1501992"/>
            <a:ext cx="448434" cy="2723151"/>
          </a:xfrm>
          <a:prstGeom prst="rightBrace">
            <a:avLst>
              <a:gd name="adj1" fmla="val 52126"/>
              <a:gd name="adj2" fmla="val 50000"/>
            </a:avLst>
          </a:prstGeom>
          <a:ln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矩形: 圆角 165">
            <a:extLst>
              <a:ext uri="{FF2B5EF4-FFF2-40B4-BE49-F238E27FC236}">
                <a16:creationId xmlns:a16="http://schemas.microsoft.com/office/drawing/2014/main" id="{004582E0-31B2-8166-D801-64DA6A475A35}"/>
              </a:ext>
            </a:extLst>
          </p:cNvPr>
          <p:cNvSpPr/>
          <p:nvPr/>
        </p:nvSpPr>
        <p:spPr>
          <a:xfrm>
            <a:off x="2027413" y="2305965"/>
            <a:ext cx="2041095" cy="45531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4"/>
              </a:gs>
            </a:gsLst>
            <a:path path="circle">
              <a:fillToRect r="100000" b="100000"/>
            </a:path>
            <a:tileRect l="-100000" t="-100000"/>
          </a:gradFill>
          <a:ln w="6350">
            <a:noFill/>
          </a:ln>
          <a:effectLst>
            <a:outerShdw blurRad="139700" dist="63500" dir="5400000" sx="95000" sy="95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FDB83942-8037-CBD6-C7C8-62AD635B0EE3}"/>
              </a:ext>
            </a:extLst>
          </p:cNvPr>
          <p:cNvGrpSpPr/>
          <p:nvPr/>
        </p:nvGrpSpPr>
        <p:grpSpPr>
          <a:xfrm>
            <a:off x="5807149" y="4026785"/>
            <a:ext cx="5771186" cy="2418213"/>
            <a:chOff x="609599" y="4034976"/>
            <a:chExt cx="5771186" cy="2418213"/>
          </a:xfrm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463ED880-007B-032A-E6AD-2ADFAFD9B61F}"/>
                </a:ext>
              </a:extLst>
            </p:cNvPr>
            <p:cNvSpPr/>
            <p:nvPr/>
          </p:nvSpPr>
          <p:spPr>
            <a:xfrm>
              <a:off x="609600" y="4037478"/>
              <a:ext cx="5771185" cy="2415711"/>
            </a:xfrm>
            <a:custGeom>
              <a:avLst/>
              <a:gdLst>
                <a:gd name="connsiteX0" fmla="*/ 0 w 5771185"/>
                <a:gd name="connsiteY0" fmla="*/ 0 h 2415711"/>
                <a:gd name="connsiteX1" fmla="*/ 5771185 w 5771185"/>
                <a:gd name="connsiteY1" fmla="*/ 0 h 2415711"/>
                <a:gd name="connsiteX2" fmla="*/ 5771185 w 5771185"/>
                <a:gd name="connsiteY2" fmla="*/ 2344669 h 2415711"/>
                <a:gd name="connsiteX3" fmla="*/ 5700143 w 5771185"/>
                <a:gd name="connsiteY3" fmla="*/ 2415711 h 2415711"/>
                <a:gd name="connsiteX4" fmla="*/ 71042 w 5771185"/>
                <a:gd name="connsiteY4" fmla="*/ 2415711 h 2415711"/>
                <a:gd name="connsiteX5" fmla="*/ 0 w 5771185"/>
                <a:gd name="connsiteY5" fmla="*/ 2344669 h 2415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71185" h="2415711">
                  <a:moveTo>
                    <a:pt x="0" y="0"/>
                  </a:moveTo>
                  <a:lnTo>
                    <a:pt x="5771185" y="0"/>
                  </a:lnTo>
                  <a:lnTo>
                    <a:pt x="5771185" y="2344669"/>
                  </a:lnTo>
                  <a:cubicBezTo>
                    <a:pt x="5771185" y="2383904"/>
                    <a:pt x="5739378" y="2415711"/>
                    <a:pt x="5700143" y="2415711"/>
                  </a:cubicBezTo>
                  <a:lnTo>
                    <a:pt x="71042" y="2415711"/>
                  </a:lnTo>
                  <a:cubicBezTo>
                    <a:pt x="31807" y="2415711"/>
                    <a:pt x="0" y="2383904"/>
                    <a:pt x="0" y="234466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177800" dist="114300" dir="5400000" sx="97000" sy="97000" algn="t" rotWithShape="0">
                <a:schemeClr val="accent1"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1CD7D00A-3C82-8264-4960-649E10C183F3}"/>
                </a:ext>
              </a:extLst>
            </p:cNvPr>
            <p:cNvSpPr/>
            <p:nvPr/>
          </p:nvSpPr>
          <p:spPr>
            <a:xfrm>
              <a:off x="609599" y="4034976"/>
              <a:ext cx="5771184" cy="36000"/>
            </a:xfrm>
            <a:prstGeom prst="rect">
              <a:avLst/>
            </a:prstGeom>
            <a:gradFill>
              <a:gsLst>
                <a:gs pos="85000">
                  <a:schemeClr val="accent2"/>
                </a:gs>
                <a:gs pos="0">
                  <a:srgbClr val="FFB77D"/>
                </a:gs>
                <a:gs pos="68000">
                  <a:srgbClr val="FF8C43"/>
                </a:gs>
              </a:gsLst>
              <a:lin ang="5400000" scaled="1"/>
            </a:gradFill>
            <a:ln w="6350">
              <a:noFill/>
            </a:ln>
            <a:effectLst>
              <a:outerShdw blurRad="431800" dist="38100" dir="16200000" rotWithShape="0">
                <a:schemeClr val="accent6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EE87CC0B-4E0D-E0D9-01B6-ACDA4DFD02D6}"/>
              </a:ext>
            </a:extLst>
          </p:cNvPr>
          <p:cNvGrpSpPr/>
          <p:nvPr/>
        </p:nvGrpSpPr>
        <p:grpSpPr>
          <a:xfrm>
            <a:off x="3068010" y="4036076"/>
            <a:ext cx="2235902" cy="2501436"/>
            <a:chOff x="5519936" y="3068960"/>
            <a:chExt cx="1839488" cy="3202222"/>
          </a:xfrm>
        </p:grpSpPr>
        <p:sp>
          <p:nvSpPr>
            <p:cNvPr id="60" name="箭头: 五边形 59">
              <a:extLst>
                <a:ext uri="{FF2B5EF4-FFF2-40B4-BE49-F238E27FC236}">
                  <a16:creationId xmlns:a16="http://schemas.microsoft.com/office/drawing/2014/main" id="{02857444-29F3-67E1-7BD1-832C73D5716A}"/>
                </a:ext>
              </a:extLst>
            </p:cNvPr>
            <p:cNvSpPr/>
            <p:nvPr/>
          </p:nvSpPr>
          <p:spPr>
            <a:xfrm rot="5400000">
              <a:off x="4841762" y="3753520"/>
              <a:ext cx="3195836" cy="1839488"/>
            </a:xfrm>
            <a:prstGeom prst="homePlate">
              <a:avLst>
                <a:gd name="adj" fmla="val 13609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rgbClr val="FFB77D"/>
                </a:gs>
                <a:gs pos="68000">
                  <a:srgbClr val="FF8C43"/>
                </a:gs>
              </a:gsLst>
              <a:path path="circle">
                <a:fillToRect l="100000" t="100000"/>
              </a:path>
              <a:tileRect r="-100000" b="-100000"/>
            </a:gradFill>
            <a:ln w="6350">
              <a:gradFill>
                <a:gsLst>
                  <a:gs pos="100000">
                    <a:schemeClr val="bg1"/>
                  </a:gs>
                  <a:gs pos="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</a:ln>
            <a:effectLst>
              <a:outerShdw blurRad="431800" dist="38100" dir="16200000" rotWithShape="0">
                <a:schemeClr val="accent6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 dirty="0"/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5BC0D49A-6B81-8183-5C41-A9644FE81D7B}"/>
                </a:ext>
              </a:extLst>
            </p:cNvPr>
            <p:cNvSpPr/>
            <p:nvPr/>
          </p:nvSpPr>
          <p:spPr>
            <a:xfrm flipV="1">
              <a:off x="5519936" y="3068960"/>
              <a:ext cx="1839487" cy="21600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1800000" scaled="0"/>
            </a:gradFill>
            <a:ln w="6350">
              <a:noFill/>
            </a:ln>
            <a:effectLst>
              <a:outerShdw blurRad="431800" dist="38100" dir="16200000" rotWithShape="0">
                <a:schemeClr val="accent6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 dirty="0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4572189-FBE7-A8D3-7DBE-6DE55E294269}"/>
              </a:ext>
            </a:extLst>
          </p:cNvPr>
          <p:cNvGrpSpPr/>
          <p:nvPr/>
        </p:nvGrpSpPr>
        <p:grpSpPr>
          <a:xfrm>
            <a:off x="589305" y="4036076"/>
            <a:ext cx="2235902" cy="2501436"/>
            <a:chOff x="5519936" y="3068960"/>
            <a:chExt cx="1839488" cy="3202222"/>
          </a:xfrm>
        </p:grpSpPr>
        <p:sp>
          <p:nvSpPr>
            <p:cNvPr id="52" name="箭头: 五边形 51">
              <a:extLst>
                <a:ext uri="{FF2B5EF4-FFF2-40B4-BE49-F238E27FC236}">
                  <a16:creationId xmlns:a16="http://schemas.microsoft.com/office/drawing/2014/main" id="{37FF5BA8-461F-0AA2-3D19-A302DB1D8808}"/>
                </a:ext>
              </a:extLst>
            </p:cNvPr>
            <p:cNvSpPr/>
            <p:nvPr/>
          </p:nvSpPr>
          <p:spPr>
            <a:xfrm rot="5400000">
              <a:off x="4841762" y="3753520"/>
              <a:ext cx="3195836" cy="1839488"/>
            </a:xfrm>
            <a:prstGeom prst="homePlate">
              <a:avLst>
                <a:gd name="adj" fmla="val 13609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rgbClr val="FFB77D"/>
                </a:gs>
                <a:gs pos="68000">
                  <a:srgbClr val="FF8C43"/>
                </a:gs>
              </a:gsLst>
              <a:path path="circle">
                <a:fillToRect l="100000" t="100000"/>
              </a:path>
              <a:tileRect r="-100000" b="-100000"/>
            </a:gradFill>
            <a:ln w="6350">
              <a:gradFill>
                <a:gsLst>
                  <a:gs pos="100000">
                    <a:schemeClr val="bg1"/>
                  </a:gs>
                  <a:gs pos="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</a:ln>
            <a:effectLst>
              <a:outerShdw blurRad="431800" dist="38100" dir="16200000" rotWithShape="0">
                <a:schemeClr val="accent6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 dirty="0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5C5C0CD5-41C9-FA41-DEDB-7314807FAC0D}"/>
                </a:ext>
              </a:extLst>
            </p:cNvPr>
            <p:cNvSpPr/>
            <p:nvPr/>
          </p:nvSpPr>
          <p:spPr>
            <a:xfrm flipV="1">
              <a:off x="5519936" y="3068960"/>
              <a:ext cx="1839487" cy="21600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1800000" scaled="0"/>
            </a:gradFill>
            <a:ln w="6350">
              <a:noFill/>
            </a:ln>
            <a:effectLst>
              <a:outerShdw blurRad="431800" dist="38100" dir="16200000" rotWithShape="0">
                <a:schemeClr val="accent6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 dirty="0"/>
            </a:p>
          </p:txBody>
        </p:sp>
      </p:grpSp>
      <p:sp>
        <p:nvSpPr>
          <p:cNvPr id="10" name="矩形: 圆顶角 9">
            <a:extLst>
              <a:ext uri="{FF2B5EF4-FFF2-40B4-BE49-F238E27FC236}">
                <a16:creationId xmlns:a16="http://schemas.microsoft.com/office/drawing/2014/main" id="{5C4C74D5-DA28-DECF-B91A-C0FD06D08AAD}"/>
              </a:ext>
            </a:extLst>
          </p:cNvPr>
          <p:cNvSpPr/>
          <p:nvPr/>
        </p:nvSpPr>
        <p:spPr>
          <a:xfrm>
            <a:off x="620284" y="910557"/>
            <a:ext cx="10951433" cy="1150291"/>
          </a:xfrm>
          <a:prstGeom prst="round2SameRect">
            <a:avLst/>
          </a:prstGeom>
          <a:gradFill>
            <a:gsLst>
              <a:gs pos="100000">
                <a:schemeClr val="accent2"/>
              </a:gs>
              <a:gs pos="0">
                <a:srgbClr val="FFB77D"/>
              </a:gs>
              <a:gs pos="68000">
                <a:srgbClr val="FF8C43"/>
              </a:gs>
            </a:gsLst>
            <a:lin ang="5400000" scaled="1"/>
          </a:gradFill>
          <a:ln w="6350">
            <a:noFill/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30FA6781-5399-3B67-1E5E-F42F5191CB64}"/>
              </a:ext>
            </a:extLst>
          </p:cNvPr>
          <p:cNvSpPr/>
          <p:nvPr/>
        </p:nvSpPr>
        <p:spPr>
          <a:xfrm>
            <a:off x="1236102" y="1531562"/>
            <a:ext cx="996482" cy="3132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139700" dist="76200" dir="5400000" sx="85000" sy="85000" algn="t" rotWithShape="0">
              <a:schemeClr val="accent3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153FECC4-CD3B-468C-82C7-FE67F151F025}"/>
              </a:ext>
            </a:extLst>
          </p:cNvPr>
          <p:cNvSpPr/>
          <p:nvPr/>
        </p:nvSpPr>
        <p:spPr>
          <a:xfrm>
            <a:off x="2351148" y="1531562"/>
            <a:ext cx="996482" cy="3132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139700" dist="76200" dir="5400000" sx="85000" sy="85000" algn="t" rotWithShape="0">
              <a:schemeClr val="accent3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E5C80753-E990-8E08-059B-D9B6747A793F}"/>
              </a:ext>
            </a:extLst>
          </p:cNvPr>
          <p:cNvSpPr/>
          <p:nvPr/>
        </p:nvSpPr>
        <p:spPr>
          <a:xfrm>
            <a:off x="3466194" y="1531562"/>
            <a:ext cx="996482" cy="3132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139700" dist="76200" dir="5400000" sx="85000" sy="85000" algn="t" rotWithShape="0">
              <a:schemeClr val="accent3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6656D7C6-BFF7-FB16-4DD8-FCCFA0D8EF31}"/>
              </a:ext>
            </a:extLst>
          </p:cNvPr>
          <p:cNvSpPr/>
          <p:nvPr/>
        </p:nvSpPr>
        <p:spPr>
          <a:xfrm>
            <a:off x="4581240" y="1531562"/>
            <a:ext cx="996482" cy="3132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139700" dist="76200" dir="5400000" sx="85000" sy="85000" algn="t" rotWithShape="0">
              <a:schemeClr val="accent3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4040412-4631-4D99-A7F5-AB5E66F108A9}"/>
              </a:ext>
            </a:extLst>
          </p:cNvPr>
          <p:cNvSpPr txBox="1"/>
          <p:nvPr/>
        </p:nvSpPr>
        <p:spPr>
          <a:xfrm>
            <a:off x="2442666" y="2305965"/>
            <a:ext cx="1210588" cy="45531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solidFill>
                  <a:schemeClr val="bg2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政策计划</a:t>
            </a:r>
            <a:endParaRPr lang="en-US" altLang="zh-CN" sz="2000" dirty="0">
              <a:solidFill>
                <a:schemeClr val="bg2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7D9C651-E1B7-4E38-B6E9-EB63018EF453}"/>
              </a:ext>
            </a:extLst>
          </p:cNvPr>
          <p:cNvSpPr txBox="1"/>
          <p:nvPr/>
        </p:nvSpPr>
        <p:spPr>
          <a:xfrm>
            <a:off x="2229112" y="993751"/>
            <a:ext cx="2492990" cy="419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b="1" dirty="0">
                <a:solidFill>
                  <a:schemeClr val="bg2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长途物流护航服务计划</a:t>
            </a:r>
            <a:endParaRPr lang="zh-CN" altLang="en-US" dirty="0">
              <a:solidFill>
                <a:schemeClr val="bg2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8FF15FF-7375-AED1-7D8F-633367684B1D}"/>
              </a:ext>
            </a:extLst>
          </p:cNvPr>
          <p:cNvSpPr txBox="1"/>
          <p:nvPr/>
        </p:nvSpPr>
        <p:spPr>
          <a:xfrm>
            <a:off x="485129" y="134740"/>
            <a:ext cx="3877985" cy="6731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dist">
              <a:lnSpc>
                <a:spcPct val="125000"/>
              </a:lnSpc>
            </a:pPr>
            <a:r>
              <a:rPr lang="zh-CN" altLang="en-US" sz="3200" b="1" kern="1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强大的售后服务保障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DB4C583-D99F-1C5B-0778-3B20D4C4CAE8}"/>
              </a:ext>
            </a:extLst>
          </p:cNvPr>
          <p:cNvSpPr txBox="1"/>
          <p:nvPr/>
        </p:nvSpPr>
        <p:spPr>
          <a:xfrm>
            <a:off x="1307938" y="1546802"/>
            <a:ext cx="902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干线保障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67D8582-D18A-4591-74B4-A27D6E2F8DD5}"/>
              </a:ext>
            </a:extLst>
          </p:cNvPr>
          <p:cNvSpPr txBox="1"/>
          <p:nvPr/>
        </p:nvSpPr>
        <p:spPr>
          <a:xfrm>
            <a:off x="2390644" y="15468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线路联动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836C1BB-0CDC-09F2-198E-CDAD6C1E0CE7}"/>
              </a:ext>
            </a:extLst>
          </p:cNvPr>
          <p:cNvSpPr txBox="1"/>
          <p:nvPr/>
        </p:nvSpPr>
        <p:spPr>
          <a:xfrm>
            <a:off x="3500503" y="15468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贴心服务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FC300AC-3C5D-9115-9B92-76D8C34C875C}"/>
              </a:ext>
            </a:extLst>
          </p:cNvPr>
          <p:cNvSpPr txBox="1"/>
          <p:nvPr/>
        </p:nvSpPr>
        <p:spPr>
          <a:xfrm>
            <a:off x="4628075" y="15468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护航无忧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F71D844-E161-7307-9CF4-C9B393DCE1E2}"/>
              </a:ext>
            </a:extLst>
          </p:cNvPr>
          <p:cNvSpPr txBox="1"/>
          <p:nvPr/>
        </p:nvSpPr>
        <p:spPr>
          <a:xfrm>
            <a:off x="543064" y="3077028"/>
            <a:ext cx="2518638" cy="69262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800" b="1" dirty="0">
                <a:solidFill>
                  <a:schemeClr val="accent3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36</a:t>
            </a:r>
            <a:r>
              <a:rPr lang="zh-CN" altLang="en-US" sz="1800" b="1" dirty="0">
                <a:solidFill>
                  <a:schemeClr val="accent3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个月</a:t>
            </a:r>
            <a:endParaRPr lang="en-US" altLang="zh-CN" sz="18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</a:rPr>
              <a:t>整车保修期、三大总成基础件</a:t>
            </a:r>
            <a:endParaRPr lang="en-US" altLang="zh-CN" sz="14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B5B98BD-25C3-2B15-46F6-F0CF6E83D273}"/>
              </a:ext>
            </a:extLst>
          </p:cNvPr>
          <p:cNvSpPr txBox="1"/>
          <p:nvPr/>
        </p:nvSpPr>
        <p:spPr>
          <a:xfrm>
            <a:off x="3616263" y="3107915"/>
            <a:ext cx="1673856" cy="6926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800" b="1" dirty="0">
                <a:solidFill>
                  <a:schemeClr val="accent3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12</a:t>
            </a:r>
            <a:r>
              <a:rPr lang="zh-CN" altLang="en-US" sz="1800" b="1" dirty="0">
                <a:solidFill>
                  <a:schemeClr val="accent3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个月</a:t>
            </a:r>
            <a:endParaRPr lang="en-US" altLang="zh-CN" sz="18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</a:rPr>
              <a:t>电器件保修期统一 </a:t>
            </a:r>
            <a:endParaRPr lang="zh-CN" altLang="en-US" sz="16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98CD9A1-C454-276D-A463-37F181A7FD11}"/>
              </a:ext>
            </a:extLst>
          </p:cNvPr>
          <p:cNvSpPr txBox="1"/>
          <p:nvPr/>
        </p:nvSpPr>
        <p:spPr>
          <a:xfrm>
            <a:off x="1076314" y="4782881"/>
            <a:ext cx="1261884" cy="3463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车辆运营状态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24C4269-5373-300F-F439-5E671F994475}"/>
              </a:ext>
            </a:extLst>
          </p:cNvPr>
          <p:cNvSpPr txBox="1"/>
          <p:nvPr/>
        </p:nvSpPr>
        <p:spPr>
          <a:xfrm>
            <a:off x="1076314" y="5129258"/>
            <a:ext cx="1261884" cy="3463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车辆维保周期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DEA7CBC-CA9E-A752-2DD4-143461569C12}"/>
              </a:ext>
            </a:extLst>
          </p:cNvPr>
          <p:cNvSpPr txBox="1"/>
          <p:nvPr/>
        </p:nvSpPr>
        <p:spPr>
          <a:xfrm>
            <a:off x="896778" y="5475635"/>
            <a:ext cx="1620957" cy="3463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维保内容主动提醒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1361D42-5BCD-7D36-57CB-3F90A71D57CD}"/>
              </a:ext>
            </a:extLst>
          </p:cNvPr>
          <p:cNvSpPr txBox="1"/>
          <p:nvPr/>
        </p:nvSpPr>
        <p:spPr>
          <a:xfrm>
            <a:off x="717242" y="5822013"/>
            <a:ext cx="1980029" cy="3463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2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车辆故障远程智能诊断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3C5E4CD-9EB9-27B8-3668-0A06FBCC233A}"/>
              </a:ext>
            </a:extLst>
          </p:cNvPr>
          <p:cNvSpPr txBox="1"/>
          <p:nvPr/>
        </p:nvSpPr>
        <p:spPr>
          <a:xfrm>
            <a:off x="3644787" y="4782881"/>
            <a:ext cx="1082348" cy="3463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2"/>
                </a:solidFill>
                <a:latin typeface="+mn-ea"/>
                <a:ea typeface="+mn-ea"/>
                <a:cs typeface="OPPOSans B" panose="00020600040101010101" pitchFamily="18" charset="-122"/>
              </a:rPr>
              <a:t>油气耗分析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826A067-E548-E6E5-8B5E-F5E832CAAA40}"/>
              </a:ext>
            </a:extLst>
          </p:cNvPr>
          <p:cNvSpPr txBox="1"/>
          <p:nvPr/>
        </p:nvSpPr>
        <p:spPr>
          <a:xfrm>
            <a:off x="3375483" y="5129258"/>
            <a:ext cx="1620957" cy="3463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2"/>
                </a:solidFill>
                <a:latin typeface="+mn-ea"/>
                <a:ea typeface="+mn-ea"/>
                <a:cs typeface="OPPOSans B" panose="00020600040101010101" pitchFamily="18" charset="-122"/>
              </a:rPr>
              <a:t>驾驶行为分析改善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09CC00F-04B4-2FBF-B4DD-B37865404C29}"/>
              </a:ext>
            </a:extLst>
          </p:cNvPr>
          <p:cNvSpPr txBox="1"/>
          <p:nvPr/>
        </p:nvSpPr>
        <p:spPr>
          <a:xfrm>
            <a:off x="3375483" y="5475635"/>
            <a:ext cx="1620957" cy="3463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2"/>
                </a:solidFill>
                <a:latin typeface="+mn-ea"/>
                <a:ea typeface="+mn-ea"/>
                <a:cs typeface="OPPOSans B" panose="00020600040101010101" pitchFamily="18" charset="-122"/>
              </a:rPr>
              <a:t>保证车辆油耗最优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EC6C984-B02E-CEE8-17B1-18C8A8B0F730}"/>
              </a:ext>
            </a:extLst>
          </p:cNvPr>
          <p:cNvSpPr txBox="1"/>
          <p:nvPr/>
        </p:nvSpPr>
        <p:spPr>
          <a:xfrm>
            <a:off x="3375483" y="5822013"/>
            <a:ext cx="1620957" cy="3463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>
                <a:solidFill>
                  <a:schemeClr val="bg2"/>
                </a:solidFill>
                <a:latin typeface="+mn-ea"/>
                <a:ea typeface="+mn-ea"/>
                <a:cs typeface="OPPOSans B" panose="00020600040101010101" pitchFamily="18" charset="-122"/>
              </a:rPr>
              <a:t>保证</a:t>
            </a:r>
            <a:r>
              <a:rPr lang="zh-CN" altLang="en-US" dirty="0">
                <a:solidFill>
                  <a:schemeClr val="bg2"/>
                </a:solidFill>
                <a:latin typeface="+mn-ea"/>
                <a:ea typeface="+mn-ea"/>
                <a:cs typeface="OPPOSans B" panose="00020600040101010101" pitchFamily="18" charset="-122"/>
              </a:rPr>
              <a:t>车辆性能最佳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709FF1E0-6F75-DC6E-4083-AB2399B720B1}"/>
              </a:ext>
            </a:extLst>
          </p:cNvPr>
          <p:cNvSpPr/>
          <p:nvPr/>
        </p:nvSpPr>
        <p:spPr>
          <a:xfrm>
            <a:off x="6696847" y="1497710"/>
            <a:ext cx="996482" cy="3132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139700" dist="76200" dir="5400000" sx="85000" sy="85000" algn="t" rotWithShape="0">
              <a:schemeClr val="accent3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F84BE2F9-4254-B91F-E978-7542EEDACD2A}"/>
              </a:ext>
            </a:extLst>
          </p:cNvPr>
          <p:cNvSpPr/>
          <p:nvPr/>
        </p:nvSpPr>
        <p:spPr>
          <a:xfrm>
            <a:off x="7813892" y="1499308"/>
            <a:ext cx="996482" cy="3132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139700" dist="76200" dir="5400000" sx="85000" sy="85000" algn="t" rotWithShape="0">
              <a:schemeClr val="accent3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6A1459F1-723F-0741-4671-EA5CE1834041}"/>
              </a:ext>
            </a:extLst>
          </p:cNvPr>
          <p:cNvSpPr/>
          <p:nvPr/>
        </p:nvSpPr>
        <p:spPr>
          <a:xfrm>
            <a:off x="8926932" y="1493224"/>
            <a:ext cx="996482" cy="3132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139700" dist="76200" dir="5400000" sx="85000" sy="85000" algn="t" rotWithShape="0">
              <a:schemeClr val="accent3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5FAAA72F-CFC1-ADAC-D6D5-8E288E75ED25}"/>
              </a:ext>
            </a:extLst>
          </p:cNvPr>
          <p:cNvSpPr/>
          <p:nvPr/>
        </p:nvSpPr>
        <p:spPr>
          <a:xfrm>
            <a:off x="10021365" y="1485903"/>
            <a:ext cx="996482" cy="3132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139700" dist="76200" dir="5400000" sx="85000" sy="85000" algn="t" rotWithShape="0">
              <a:schemeClr val="accent3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30BA58F-9468-597E-ABB6-39CCCE7A042E}"/>
              </a:ext>
            </a:extLst>
          </p:cNvPr>
          <p:cNvSpPr txBox="1"/>
          <p:nvPr/>
        </p:nvSpPr>
        <p:spPr>
          <a:xfrm>
            <a:off x="7752364" y="993751"/>
            <a:ext cx="2262158" cy="419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b="1" dirty="0">
                <a:solidFill>
                  <a:schemeClr val="bg2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车联网平台持续关注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35F0826-F7DD-12D0-8DC7-360860265429}"/>
              </a:ext>
            </a:extLst>
          </p:cNvPr>
          <p:cNvSpPr txBox="1"/>
          <p:nvPr/>
        </p:nvSpPr>
        <p:spPr>
          <a:xfrm>
            <a:off x="6743683" y="151061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+mn-ea"/>
                <a:cs typeface="OPPOSans B" panose="00020600040101010101" pitchFamily="18" charset="-122"/>
              </a:rPr>
              <a:t>主动提醒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F08403D-B524-FE29-A620-A3804E9F3043}"/>
              </a:ext>
            </a:extLst>
          </p:cNvPr>
          <p:cNvSpPr txBox="1"/>
          <p:nvPr/>
        </p:nvSpPr>
        <p:spPr>
          <a:xfrm>
            <a:off x="7860728" y="151221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+mn-ea"/>
                <a:cs typeface="OPPOSans B" panose="00020600040101010101" pitchFamily="18" charset="-122"/>
              </a:rPr>
              <a:t>主动报修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DE436DA-3570-C149-830D-EA45BE187B80}"/>
              </a:ext>
            </a:extLst>
          </p:cNvPr>
          <p:cNvSpPr txBox="1"/>
          <p:nvPr/>
        </p:nvSpPr>
        <p:spPr>
          <a:xfrm>
            <a:off x="8973768" y="150612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+mn-ea"/>
                <a:cs typeface="OPPOSans B" panose="00020600040101010101" pitchFamily="18" charset="-122"/>
              </a:rPr>
              <a:t>驾驶分析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0FC59E4-B0ED-0868-969F-ACE025BCB891}"/>
              </a:ext>
            </a:extLst>
          </p:cNvPr>
          <p:cNvSpPr txBox="1"/>
          <p:nvPr/>
        </p:nvSpPr>
        <p:spPr>
          <a:xfrm>
            <a:off x="10068201" y="149880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+mn-ea"/>
                <a:cs typeface="OPPOSans B" panose="00020600040101010101" pitchFamily="18" charset="-122"/>
              </a:rPr>
              <a:t>改善油耗</a:t>
            </a:r>
          </a:p>
        </p:txBody>
      </p:sp>
      <p:sp>
        <p:nvSpPr>
          <p:cNvPr id="83" name="Rectangle 24">
            <a:extLst>
              <a:ext uri="{FF2B5EF4-FFF2-40B4-BE49-F238E27FC236}">
                <a16:creationId xmlns:a16="http://schemas.microsoft.com/office/drawing/2014/main" id="{EBBC2DFC-049A-5D1E-685A-1AAE63BDEA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2731" y="4147735"/>
            <a:ext cx="92333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1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零点服务计划</a:t>
            </a:r>
            <a:endParaRPr kumimoji="0" lang="zh-CN" altLang="zh-CN" sz="2000" b="1" i="0" u="none" strike="noStrike" cap="none" normalizeH="0" baseline="0" dirty="0">
              <a:ln>
                <a:noFill/>
              </a:ln>
              <a:solidFill>
                <a:schemeClr val="accent1"/>
              </a:solidFill>
              <a:effectLst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97" name="Rectangle 38">
            <a:extLst>
              <a:ext uri="{FF2B5EF4-FFF2-40B4-BE49-F238E27FC236}">
                <a16:creationId xmlns:a16="http://schemas.microsoft.com/office/drawing/2014/main" id="{08D39612-6844-4E4E-8FEA-8613E90A24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0853" y="4811459"/>
            <a:ext cx="51296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驻点服务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1" name="Rectangle 42">
            <a:extLst>
              <a:ext uri="{FF2B5EF4-FFF2-40B4-BE49-F238E27FC236}">
                <a16:creationId xmlns:a16="http://schemas.microsoft.com/office/drawing/2014/main" id="{42C3CC90-D769-9C2F-D43A-C9C79F15F5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7665" y="4957509"/>
            <a:ext cx="63423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车辆停运巡检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5" name="Rectangle 46">
            <a:extLst>
              <a:ext uri="{FF2B5EF4-FFF2-40B4-BE49-F238E27FC236}">
                <a16:creationId xmlns:a16="http://schemas.microsoft.com/office/drawing/2014/main" id="{885AAC5B-8617-2816-256F-E7128BD1E8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8453" y="5098797"/>
            <a:ext cx="71437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一站式委改服务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9" name="Rectangle 50">
            <a:extLst>
              <a:ext uri="{FF2B5EF4-FFF2-40B4-BE49-F238E27FC236}">
                <a16:creationId xmlns:a16="http://schemas.microsoft.com/office/drawing/2014/main" id="{734F4E35-495A-6482-92FB-F70FB9D8CB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8453" y="5243259"/>
            <a:ext cx="75545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点对点服务保障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3" name="Rectangle 54">
            <a:extLst>
              <a:ext uri="{FF2B5EF4-FFF2-40B4-BE49-F238E27FC236}">
                <a16:creationId xmlns:a16="http://schemas.microsoft.com/office/drawing/2014/main" id="{4662D43F-2209-7E39-35AD-2C5A79CDE1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8453" y="5389309"/>
            <a:ext cx="75545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后处理清洗套餐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7" name="Rectangle 58">
            <a:extLst>
              <a:ext uri="{FF2B5EF4-FFF2-40B4-BE49-F238E27FC236}">
                <a16:creationId xmlns:a16="http://schemas.microsoft.com/office/drawing/2014/main" id="{5DF58383-384C-8B91-4F59-BDC998F238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8453" y="5536312"/>
            <a:ext cx="75545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夜间服务小分队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1" name="Rectangle 62">
            <a:extLst>
              <a:ext uri="{FF2B5EF4-FFF2-40B4-BE49-F238E27FC236}">
                <a16:creationId xmlns:a16="http://schemas.microsoft.com/office/drawing/2014/main" id="{5FDB29C6-D860-4B8D-E584-763E97714E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4466" y="5688162"/>
            <a:ext cx="102635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车队运营基础数据分析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4" name="Rectangle 65">
            <a:extLst>
              <a:ext uri="{FF2B5EF4-FFF2-40B4-BE49-F238E27FC236}">
                <a16:creationId xmlns:a16="http://schemas.microsoft.com/office/drawing/2014/main" id="{BCDA9105-D9BC-4A60-53C9-EB7BFDCBAE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5266" y="5840363"/>
            <a:ext cx="94088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定制发动机保养套餐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7" name="Rectangle 68">
            <a:extLst>
              <a:ext uri="{FF2B5EF4-FFF2-40B4-BE49-F238E27FC236}">
                <a16:creationId xmlns:a16="http://schemas.microsoft.com/office/drawing/2014/main" id="{DD4061B1-8EC1-7FA5-FFD2-EB5FC2BF2E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6066" y="5975526"/>
            <a:ext cx="81864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定制底盘保养套餐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0" name="Rectangle 71">
            <a:extLst>
              <a:ext uri="{FF2B5EF4-FFF2-40B4-BE49-F238E27FC236}">
                <a16:creationId xmlns:a16="http://schemas.microsoft.com/office/drawing/2014/main" id="{A0213383-EB26-6965-614E-DB4EB38952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0016" y="6120665"/>
            <a:ext cx="119063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Calibri" panose="020F0502020204030204" pitchFamily="34" charset="0"/>
              </a:rPr>
              <a:t>1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1" name="Rectangle 72">
            <a:extLst>
              <a:ext uri="{FF2B5EF4-FFF2-40B4-BE49-F238E27FC236}">
                <a16:creationId xmlns:a16="http://schemas.microsoft.com/office/drawing/2014/main" id="{354471A0-CF06-0AC0-3BCF-E6F9588E2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0816" y="6129044"/>
            <a:ext cx="288925" cy="18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万公里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2" name="Rectangle 73">
            <a:extLst>
              <a:ext uri="{FF2B5EF4-FFF2-40B4-BE49-F238E27FC236}">
                <a16:creationId xmlns:a16="http://schemas.microsoft.com/office/drawing/2014/main" id="{44693EA6-30DC-5CF6-EC07-40C16025FE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8791" y="6135394"/>
            <a:ext cx="1031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Calibri" panose="020F0502020204030204" pitchFamily="34" charset="0"/>
              </a:rPr>
              <a:t>/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3" name="Rectangle 74">
            <a:extLst>
              <a:ext uri="{FF2B5EF4-FFF2-40B4-BE49-F238E27FC236}">
                <a16:creationId xmlns:a16="http://schemas.microsoft.com/office/drawing/2014/main" id="{175F93F8-84F9-1F56-F74D-ABDD3347E7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6891" y="6129044"/>
            <a:ext cx="515938" cy="18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次底盘维护计划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7" name="Rectangle 78">
            <a:extLst>
              <a:ext uri="{FF2B5EF4-FFF2-40B4-BE49-F238E27FC236}">
                <a16:creationId xmlns:a16="http://schemas.microsoft.com/office/drawing/2014/main" id="{B6CF2107-E47E-C243-55D3-665C9A0280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3403" y="6256084"/>
            <a:ext cx="223838" cy="13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Calibri" panose="020F0502020204030204" pitchFamily="34" charset="0"/>
              </a:rPr>
              <a:t>…………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6" name="矩形: 圆角 145">
            <a:extLst>
              <a:ext uri="{FF2B5EF4-FFF2-40B4-BE49-F238E27FC236}">
                <a16:creationId xmlns:a16="http://schemas.microsoft.com/office/drawing/2014/main" id="{FF4E3913-B4CA-D954-DEDD-340DDCDF0843}"/>
              </a:ext>
            </a:extLst>
          </p:cNvPr>
          <p:cNvSpPr/>
          <p:nvPr/>
        </p:nvSpPr>
        <p:spPr>
          <a:xfrm>
            <a:off x="6314694" y="4463300"/>
            <a:ext cx="996130" cy="2182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3"/>
              </a:gs>
            </a:gsLst>
            <a:path path="circle">
              <a:fillToRect l="100000" t="100000"/>
            </a:path>
            <a:tileRect r="-100000" b="-100000"/>
          </a:gradFill>
          <a:ln w="6350">
            <a:noFill/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47" name="矩形: 圆角 146">
            <a:extLst>
              <a:ext uri="{FF2B5EF4-FFF2-40B4-BE49-F238E27FC236}">
                <a16:creationId xmlns:a16="http://schemas.microsoft.com/office/drawing/2014/main" id="{6920F1BD-316F-D11A-950C-3A726FA6CE3F}"/>
              </a:ext>
            </a:extLst>
          </p:cNvPr>
          <p:cNvSpPr/>
          <p:nvPr/>
        </p:nvSpPr>
        <p:spPr>
          <a:xfrm>
            <a:off x="7655772" y="4405326"/>
            <a:ext cx="996130" cy="367796"/>
          </a:xfrm>
          <a:prstGeom prst="roundRect">
            <a:avLst>
              <a:gd name="adj" fmla="val 1091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 w="6350">
            <a:noFill/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48" name="矩形: 圆角 147">
            <a:extLst>
              <a:ext uri="{FF2B5EF4-FFF2-40B4-BE49-F238E27FC236}">
                <a16:creationId xmlns:a16="http://schemas.microsoft.com/office/drawing/2014/main" id="{D4F13740-DFC2-66D1-F3F1-16B7BDD61843}"/>
              </a:ext>
            </a:extLst>
          </p:cNvPr>
          <p:cNvSpPr/>
          <p:nvPr/>
        </p:nvSpPr>
        <p:spPr>
          <a:xfrm>
            <a:off x="8996850" y="4405326"/>
            <a:ext cx="996130" cy="367796"/>
          </a:xfrm>
          <a:prstGeom prst="roundRect">
            <a:avLst>
              <a:gd name="adj" fmla="val 1091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 w="6350">
            <a:noFill/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49" name="矩形: 圆角 148">
            <a:extLst>
              <a:ext uri="{FF2B5EF4-FFF2-40B4-BE49-F238E27FC236}">
                <a16:creationId xmlns:a16="http://schemas.microsoft.com/office/drawing/2014/main" id="{44521A60-A12C-0EF9-D82F-B048A9291011}"/>
              </a:ext>
            </a:extLst>
          </p:cNvPr>
          <p:cNvSpPr/>
          <p:nvPr/>
        </p:nvSpPr>
        <p:spPr>
          <a:xfrm>
            <a:off x="10337928" y="4405326"/>
            <a:ext cx="996130" cy="367796"/>
          </a:xfrm>
          <a:prstGeom prst="roundRect">
            <a:avLst>
              <a:gd name="adj" fmla="val 1091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 w="6350">
            <a:noFill/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5" name="Rectangle 26">
            <a:extLst>
              <a:ext uri="{FF2B5EF4-FFF2-40B4-BE49-F238E27FC236}">
                <a16:creationId xmlns:a16="http://schemas.microsoft.com/office/drawing/2014/main" id="{47642723-87B9-B71B-97A1-BA1E698819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1986" y="4463300"/>
            <a:ext cx="61074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服务</a:t>
            </a:r>
            <a:r>
              <a:rPr lang="en-US" altLang="zh-CN" sz="1000" dirty="0">
                <a:solidFill>
                  <a:schemeClr val="bg2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A</a:t>
            </a:r>
            <a:r>
              <a:rPr lang="zh-CN" altLang="en-US" sz="1000" dirty="0">
                <a:solidFill>
                  <a:schemeClr val="bg2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计划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89" name="Rectangle 30">
            <a:extLst>
              <a:ext uri="{FF2B5EF4-FFF2-40B4-BE49-F238E27FC236}">
                <a16:creationId xmlns:a16="http://schemas.microsoft.com/office/drawing/2014/main" id="{2B81D623-6E21-517E-DF73-500C1ACFFE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07882" y="4463300"/>
            <a:ext cx="60433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服务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B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计划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93" name="Rectangle 34">
            <a:extLst>
              <a:ext uri="{FF2B5EF4-FFF2-40B4-BE49-F238E27FC236}">
                <a16:creationId xmlns:a16="http://schemas.microsoft.com/office/drawing/2014/main" id="{F996013D-771D-41B1-DB64-C836293574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44151" y="4463300"/>
            <a:ext cx="60753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服务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C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计划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88" name="Rectangle 29">
            <a:extLst>
              <a:ext uri="{FF2B5EF4-FFF2-40B4-BE49-F238E27FC236}">
                <a16:creationId xmlns:a16="http://schemas.microsoft.com/office/drawing/2014/main" id="{992DC2FE-A118-2996-5308-E547420004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47350" y="4625582"/>
            <a:ext cx="81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（托管服务模式）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</a:endParaRPr>
          </a:p>
        </p:txBody>
      </p:sp>
      <p:sp>
        <p:nvSpPr>
          <p:cNvPr id="92" name="Rectangle 33">
            <a:extLst>
              <a:ext uri="{FF2B5EF4-FFF2-40B4-BE49-F238E27FC236}">
                <a16:creationId xmlns:a16="http://schemas.microsoft.com/office/drawing/2014/main" id="{7E8517AB-D5F3-BE6E-819E-78F28409E4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1178" y="4625582"/>
            <a:ext cx="82073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（服务延保模式）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</a:endParaRPr>
          </a:p>
        </p:txBody>
      </p:sp>
      <p:sp>
        <p:nvSpPr>
          <p:cNvPr id="96" name="Rectangle 37">
            <a:extLst>
              <a:ext uri="{FF2B5EF4-FFF2-40B4-BE49-F238E27FC236}">
                <a16:creationId xmlns:a16="http://schemas.microsoft.com/office/drawing/2014/main" id="{9C348F4C-E3A0-AA87-65EC-7324949AC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8814" y="4625582"/>
            <a:ext cx="8129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（保养维护模式）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</a:endParaRPr>
          </a:p>
        </p:txBody>
      </p: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66D1B223-34B8-FB22-5BCC-B71068D6D6E3}"/>
              </a:ext>
            </a:extLst>
          </p:cNvPr>
          <p:cNvGrpSpPr/>
          <p:nvPr/>
        </p:nvGrpSpPr>
        <p:grpSpPr>
          <a:xfrm>
            <a:off x="8135491" y="4825747"/>
            <a:ext cx="87313" cy="1562099"/>
            <a:chOff x="3097213" y="4833938"/>
            <a:chExt cx="87313" cy="1562099"/>
          </a:xfrm>
        </p:grpSpPr>
        <p:sp>
          <p:nvSpPr>
            <p:cNvPr id="102" name="Rectangle 43">
              <a:extLst>
                <a:ext uri="{FF2B5EF4-FFF2-40B4-BE49-F238E27FC236}">
                  <a16:creationId xmlns:a16="http://schemas.microsoft.com/office/drawing/2014/main" id="{3730D5F3-61D3-D31E-D556-E0470FD364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7213" y="4978400"/>
              <a:ext cx="87313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" name="Rectangle 47">
              <a:extLst>
                <a:ext uri="{FF2B5EF4-FFF2-40B4-BE49-F238E27FC236}">
                  <a16:creationId xmlns:a16="http://schemas.microsoft.com/office/drawing/2014/main" id="{D120572D-EC02-82AF-2C6F-AE6B431F3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7213" y="5122863"/>
              <a:ext cx="87313" cy="131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0" name="Rectangle 51">
              <a:extLst>
                <a:ext uri="{FF2B5EF4-FFF2-40B4-BE49-F238E27FC236}">
                  <a16:creationId xmlns:a16="http://schemas.microsoft.com/office/drawing/2014/main" id="{2160045E-81E6-BEB0-BEEA-CB11884E2A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7213" y="5265738"/>
              <a:ext cx="87313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4" name="Rectangle 55">
              <a:extLst>
                <a:ext uri="{FF2B5EF4-FFF2-40B4-BE49-F238E27FC236}">
                  <a16:creationId xmlns:a16="http://schemas.microsoft.com/office/drawing/2014/main" id="{BC06690F-4F76-4F6F-2DCB-FA40923462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7213" y="5410200"/>
              <a:ext cx="87313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8" name="Rectangle 59">
              <a:extLst>
                <a:ext uri="{FF2B5EF4-FFF2-40B4-BE49-F238E27FC236}">
                  <a16:creationId xmlns:a16="http://schemas.microsoft.com/office/drawing/2014/main" id="{F2C6A7E6-E7BB-7285-D820-4E1557F324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7213" y="5554663"/>
              <a:ext cx="87313" cy="131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2" name="Rectangle 63">
              <a:extLst>
                <a:ext uri="{FF2B5EF4-FFF2-40B4-BE49-F238E27FC236}">
                  <a16:creationId xmlns:a16="http://schemas.microsoft.com/office/drawing/2014/main" id="{8E0011E2-7A36-64BA-742D-420C00853D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7213" y="5697538"/>
              <a:ext cx="87313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5" name="Rectangle 66">
              <a:extLst>
                <a:ext uri="{FF2B5EF4-FFF2-40B4-BE49-F238E27FC236}">
                  <a16:creationId xmlns:a16="http://schemas.microsoft.com/office/drawing/2014/main" id="{3F6701AA-7749-F74B-A7B1-126FE4CE38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7213" y="5832475"/>
              <a:ext cx="87313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8" name="Rectangle 69">
              <a:extLst>
                <a:ext uri="{FF2B5EF4-FFF2-40B4-BE49-F238E27FC236}">
                  <a16:creationId xmlns:a16="http://schemas.microsoft.com/office/drawing/2014/main" id="{14FEFE2D-00B0-0841-A0F7-8EAAD97778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7213" y="5976938"/>
              <a:ext cx="87313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4" name="Rectangle 75">
              <a:extLst>
                <a:ext uri="{FF2B5EF4-FFF2-40B4-BE49-F238E27FC236}">
                  <a16:creationId xmlns:a16="http://schemas.microsoft.com/office/drawing/2014/main" id="{05A1E4E2-5394-3D55-918D-89EF3E95CF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7213" y="6129338"/>
              <a:ext cx="87313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8" name="Rectangle 79">
              <a:extLst>
                <a:ext uri="{FF2B5EF4-FFF2-40B4-BE49-F238E27FC236}">
                  <a16:creationId xmlns:a16="http://schemas.microsoft.com/office/drawing/2014/main" id="{F99B324A-6E90-62F1-5C70-A1491749D8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7213" y="6264275"/>
              <a:ext cx="87313" cy="131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8" name="Rectangle 39">
              <a:extLst>
                <a:ext uri="{FF2B5EF4-FFF2-40B4-BE49-F238E27FC236}">
                  <a16:creationId xmlns:a16="http://schemas.microsoft.com/office/drawing/2014/main" id="{191D7834-70E6-93AD-B8FA-55E28274EA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7213" y="4833938"/>
              <a:ext cx="87313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FB3C630E-1C54-EE08-0592-64E8EB90035E}"/>
              </a:ext>
            </a:extLst>
          </p:cNvPr>
          <p:cNvGrpSpPr/>
          <p:nvPr/>
        </p:nvGrpSpPr>
        <p:grpSpPr>
          <a:xfrm>
            <a:off x="9451258" y="4825747"/>
            <a:ext cx="87313" cy="1579374"/>
            <a:chOff x="4386263" y="4833938"/>
            <a:chExt cx="87313" cy="1579374"/>
          </a:xfrm>
        </p:grpSpPr>
        <p:sp>
          <p:nvSpPr>
            <p:cNvPr id="103" name="Rectangle 44">
              <a:extLst>
                <a:ext uri="{FF2B5EF4-FFF2-40B4-BE49-F238E27FC236}">
                  <a16:creationId xmlns:a16="http://schemas.microsoft.com/office/drawing/2014/main" id="{9561B719-1C51-9C16-3DA1-1EFFD35F18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6263" y="4978400"/>
              <a:ext cx="87313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7" name="Rectangle 48">
              <a:extLst>
                <a:ext uri="{FF2B5EF4-FFF2-40B4-BE49-F238E27FC236}">
                  <a16:creationId xmlns:a16="http://schemas.microsoft.com/office/drawing/2014/main" id="{13F53D71-D7F3-D17A-80CD-ECCC418406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6263" y="5122863"/>
              <a:ext cx="87313" cy="131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1" name="Rectangle 52">
              <a:extLst>
                <a:ext uri="{FF2B5EF4-FFF2-40B4-BE49-F238E27FC236}">
                  <a16:creationId xmlns:a16="http://schemas.microsoft.com/office/drawing/2014/main" id="{A89F714B-9956-5081-6308-005FBA8B47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6263" y="5265738"/>
              <a:ext cx="87313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5" name="Rectangle 56">
              <a:extLst>
                <a:ext uri="{FF2B5EF4-FFF2-40B4-BE49-F238E27FC236}">
                  <a16:creationId xmlns:a16="http://schemas.microsoft.com/office/drawing/2014/main" id="{5EC58641-EF04-1A96-2C27-690613DA28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6263" y="5410200"/>
              <a:ext cx="87313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9" name="Rectangle 60">
              <a:extLst>
                <a:ext uri="{FF2B5EF4-FFF2-40B4-BE49-F238E27FC236}">
                  <a16:creationId xmlns:a16="http://schemas.microsoft.com/office/drawing/2014/main" id="{70AC9C6A-254B-D48E-75C0-D2432CF11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6263" y="5554663"/>
              <a:ext cx="87313" cy="131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3" name="Rectangle 64">
              <a:extLst>
                <a:ext uri="{FF2B5EF4-FFF2-40B4-BE49-F238E27FC236}">
                  <a16:creationId xmlns:a16="http://schemas.microsoft.com/office/drawing/2014/main" id="{E4E0C4C9-BDCB-180F-615F-5D5A998C0A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6263" y="5697538"/>
              <a:ext cx="87313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5" name="Rectangle 76">
              <a:extLst>
                <a:ext uri="{FF2B5EF4-FFF2-40B4-BE49-F238E27FC236}">
                  <a16:creationId xmlns:a16="http://schemas.microsoft.com/office/drawing/2014/main" id="{4BF256C5-8331-68CD-CB7A-36067CAB3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6263" y="6140474"/>
              <a:ext cx="87313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dirty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9" name="Rectangle 80">
              <a:extLst>
                <a:ext uri="{FF2B5EF4-FFF2-40B4-BE49-F238E27FC236}">
                  <a16:creationId xmlns:a16="http://schemas.microsoft.com/office/drawing/2014/main" id="{3B3EC854-EC5C-2081-F774-CCF44B62D1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6263" y="6281550"/>
              <a:ext cx="87313" cy="131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dirty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9" name="Rectangle 40">
              <a:extLst>
                <a:ext uri="{FF2B5EF4-FFF2-40B4-BE49-F238E27FC236}">
                  <a16:creationId xmlns:a16="http://schemas.microsoft.com/office/drawing/2014/main" id="{B41CEE4B-DF78-8715-18D1-574CFB64A2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6263" y="4833938"/>
              <a:ext cx="87313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6BBE7EB0-DC87-E9AE-155E-71F9BF1AB5E4}"/>
              </a:ext>
            </a:extLst>
          </p:cNvPr>
          <p:cNvGrpSpPr/>
          <p:nvPr/>
        </p:nvGrpSpPr>
        <p:grpSpPr>
          <a:xfrm>
            <a:off x="10844335" y="4825747"/>
            <a:ext cx="87313" cy="1428750"/>
            <a:chOff x="5668963" y="4833938"/>
            <a:chExt cx="87313" cy="1428750"/>
          </a:xfrm>
        </p:grpSpPr>
        <p:sp>
          <p:nvSpPr>
            <p:cNvPr id="104" name="Rectangle 45">
              <a:extLst>
                <a:ext uri="{FF2B5EF4-FFF2-40B4-BE49-F238E27FC236}">
                  <a16:creationId xmlns:a16="http://schemas.microsoft.com/office/drawing/2014/main" id="{7B766B60-E870-8445-FF48-C79824085D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8963" y="4978400"/>
              <a:ext cx="87313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8" name="Rectangle 49">
              <a:extLst>
                <a:ext uri="{FF2B5EF4-FFF2-40B4-BE49-F238E27FC236}">
                  <a16:creationId xmlns:a16="http://schemas.microsoft.com/office/drawing/2014/main" id="{80DB12A6-D320-CB93-8403-52C957A4D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8963" y="5122863"/>
              <a:ext cx="87313" cy="131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2" name="Rectangle 53">
              <a:extLst>
                <a:ext uri="{FF2B5EF4-FFF2-40B4-BE49-F238E27FC236}">
                  <a16:creationId xmlns:a16="http://schemas.microsoft.com/office/drawing/2014/main" id="{1B4391FC-CCCC-9F42-5C79-1F4564BCB9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8963" y="5265738"/>
              <a:ext cx="87313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6" name="Rectangle 57">
              <a:extLst>
                <a:ext uri="{FF2B5EF4-FFF2-40B4-BE49-F238E27FC236}">
                  <a16:creationId xmlns:a16="http://schemas.microsoft.com/office/drawing/2014/main" id="{0823B25C-E31C-466B-53C6-6D662A50C1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8963" y="5410200"/>
              <a:ext cx="87313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0" name="Rectangle 61">
              <a:extLst>
                <a:ext uri="{FF2B5EF4-FFF2-40B4-BE49-F238E27FC236}">
                  <a16:creationId xmlns:a16="http://schemas.microsoft.com/office/drawing/2014/main" id="{F844D5D1-1C6D-D7E7-EB27-21B414473A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8963" y="5554663"/>
              <a:ext cx="87313" cy="131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6" name="Rectangle 67">
              <a:extLst>
                <a:ext uri="{FF2B5EF4-FFF2-40B4-BE49-F238E27FC236}">
                  <a16:creationId xmlns:a16="http://schemas.microsoft.com/office/drawing/2014/main" id="{C6F8BEEB-69FA-C1C2-AC4C-87399CA01B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8963" y="5842000"/>
              <a:ext cx="87313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9" name="Rectangle 70">
              <a:extLst>
                <a:ext uri="{FF2B5EF4-FFF2-40B4-BE49-F238E27FC236}">
                  <a16:creationId xmlns:a16="http://schemas.microsoft.com/office/drawing/2014/main" id="{A4525552-8A08-561D-9D39-3FECF4CC26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8963" y="5986463"/>
              <a:ext cx="87313" cy="131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6" name="Rectangle 77">
              <a:extLst>
                <a:ext uri="{FF2B5EF4-FFF2-40B4-BE49-F238E27FC236}">
                  <a16:creationId xmlns:a16="http://schemas.microsoft.com/office/drawing/2014/main" id="{FB051203-6FF5-3E6B-A3CE-A2EED8964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8963" y="6129338"/>
              <a:ext cx="87313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0" name="Rectangle 41">
              <a:extLst>
                <a:ext uri="{FF2B5EF4-FFF2-40B4-BE49-F238E27FC236}">
                  <a16:creationId xmlns:a16="http://schemas.microsoft.com/office/drawing/2014/main" id="{5A3B97D7-669D-5A63-9C2E-17B1B46D20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8963" y="4833938"/>
              <a:ext cx="87313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84" name="Rectangle 25">
            <a:extLst>
              <a:ext uri="{FF2B5EF4-FFF2-40B4-BE49-F238E27FC236}">
                <a16:creationId xmlns:a16="http://schemas.microsoft.com/office/drawing/2014/main" id="{5BDD0427-B754-D476-61E7-C4A01DE0DD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0853" y="4497611"/>
            <a:ext cx="512961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服务项目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cxnSp>
        <p:nvCxnSpPr>
          <p:cNvPr id="151" name="直接连接符 150">
            <a:extLst>
              <a:ext uri="{FF2B5EF4-FFF2-40B4-BE49-F238E27FC236}">
                <a16:creationId xmlns:a16="http://schemas.microsoft.com/office/drawing/2014/main" id="{4A1CD215-E272-8062-9ED3-33D9FBE2D7DD}"/>
              </a:ext>
            </a:extLst>
          </p:cNvPr>
          <p:cNvCxnSpPr/>
          <p:nvPr/>
        </p:nvCxnSpPr>
        <p:spPr>
          <a:xfrm>
            <a:off x="5807150" y="6110689"/>
            <a:ext cx="5771183" cy="0"/>
          </a:xfrm>
          <a:prstGeom prst="line">
            <a:avLst/>
          </a:prstGeom>
          <a:ln w="3175">
            <a:solidFill>
              <a:schemeClr val="accent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>
            <a:extLst>
              <a:ext uri="{FF2B5EF4-FFF2-40B4-BE49-F238E27FC236}">
                <a16:creationId xmlns:a16="http://schemas.microsoft.com/office/drawing/2014/main" id="{E0A8D58F-0956-0445-EDA5-0FC7C091D483}"/>
              </a:ext>
            </a:extLst>
          </p:cNvPr>
          <p:cNvCxnSpPr/>
          <p:nvPr/>
        </p:nvCxnSpPr>
        <p:spPr>
          <a:xfrm>
            <a:off x="5807150" y="5963475"/>
            <a:ext cx="5771183" cy="0"/>
          </a:xfrm>
          <a:prstGeom prst="line">
            <a:avLst/>
          </a:prstGeom>
          <a:ln w="3175">
            <a:solidFill>
              <a:schemeClr val="accent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>
            <a:extLst>
              <a:ext uri="{FF2B5EF4-FFF2-40B4-BE49-F238E27FC236}">
                <a16:creationId xmlns:a16="http://schemas.microsoft.com/office/drawing/2014/main" id="{C5533DFE-0B22-F902-D2D0-82CC485D08F5}"/>
              </a:ext>
            </a:extLst>
          </p:cNvPr>
          <p:cNvCxnSpPr/>
          <p:nvPr/>
        </p:nvCxnSpPr>
        <p:spPr>
          <a:xfrm>
            <a:off x="5807150" y="5816261"/>
            <a:ext cx="5771183" cy="0"/>
          </a:xfrm>
          <a:prstGeom prst="line">
            <a:avLst/>
          </a:prstGeom>
          <a:ln w="3175">
            <a:solidFill>
              <a:schemeClr val="accent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>
            <a:extLst>
              <a:ext uri="{FF2B5EF4-FFF2-40B4-BE49-F238E27FC236}">
                <a16:creationId xmlns:a16="http://schemas.microsoft.com/office/drawing/2014/main" id="{B7E37933-5856-1E2C-CC96-F78FDF2D5AC6}"/>
              </a:ext>
            </a:extLst>
          </p:cNvPr>
          <p:cNvCxnSpPr/>
          <p:nvPr/>
        </p:nvCxnSpPr>
        <p:spPr>
          <a:xfrm>
            <a:off x="5807150" y="5669047"/>
            <a:ext cx="5771183" cy="0"/>
          </a:xfrm>
          <a:prstGeom prst="line">
            <a:avLst/>
          </a:prstGeom>
          <a:ln w="3175">
            <a:solidFill>
              <a:schemeClr val="accent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>
            <a:extLst>
              <a:ext uri="{FF2B5EF4-FFF2-40B4-BE49-F238E27FC236}">
                <a16:creationId xmlns:a16="http://schemas.microsoft.com/office/drawing/2014/main" id="{4673EDB9-EF49-3791-CE3F-2102C2C962DA}"/>
              </a:ext>
            </a:extLst>
          </p:cNvPr>
          <p:cNvCxnSpPr/>
          <p:nvPr/>
        </p:nvCxnSpPr>
        <p:spPr>
          <a:xfrm>
            <a:off x="5807150" y="5521833"/>
            <a:ext cx="5771183" cy="0"/>
          </a:xfrm>
          <a:prstGeom prst="line">
            <a:avLst/>
          </a:prstGeom>
          <a:ln w="3175">
            <a:solidFill>
              <a:schemeClr val="accent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>
            <a:extLst>
              <a:ext uri="{FF2B5EF4-FFF2-40B4-BE49-F238E27FC236}">
                <a16:creationId xmlns:a16="http://schemas.microsoft.com/office/drawing/2014/main" id="{470CD105-B52D-6DB8-1B0E-FB95501263F5}"/>
              </a:ext>
            </a:extLst>
          </p:cNvPr>
          <p:cNvCxnSpPr/>
          <p:nvPr/>
        </p:nvCxnSpPr>
        <p:spPr>
          <a:xfrm>
            <a:off x="5807150" y="5374619"/>
            <a:ext cx="5771183" cy="0"/>
          </a:xfrm>
          <a:prstGeom prst="line">
            <a:avLst/>
          </a:prstGeom>
          <a:ln w="3175">
            <a:solidFill>
              <a:schemeClr val="accent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>
            <a:extLst>
              <a:ext uri="{FF2B5EF4-FFF2-40B4-BE49-F238E27FC236}">
                <a16:creationId xmlns:a16="http://schemas.microsoft.com/office/drawing/2014/main" id="{792FB1A5-BFEA-851C-1C22-1052DF96500C}"/>
              </a:ext>
            </a:extLst>
          </p:cNvPr>
          <p:cNvCxnSpPr/>
          <p:nvPr/>
        </p:nvCxnSpPr>
        <p:spPr>
          <a:xfrm>
            <a:off x="5807150" y="5227405"/>
            <a:ext cx="5771183" cy="0"/>
          </a:xfrm>
          <a:prstGeom prst="line">
            <a:avLst/>
          </a:prstGeom>
          <a:ln w="3175">
            <a:solidFill>
              <a:schemeClr val="accent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>
            <a:extLst>
              <a:ext uri="{FF2B5EF4-FFF2-40B4-BE49-F238E27FC236}">
                <a16:creationId xmlns:a16="http://schemas.microsoft.com/office/drawing/2014/main" id="{C835E656-6FBE-9695-30C4-0C6404903980}"/>
              </a:ext>
            </a:extLst>
          </p:cNvPr>
          <p:cNvCxnSpPr/>
          <p:nvPr/>
        </p:nvCxnSpPr>
        <p:spPr>
          <a:xfrm>
            <a:off x="5807150" y="5080191"/>
            <a:ext cx="5771183" cy="0"/>
          </a:xfrm>
          <a:prstGeom prst="line">
            <a:avLst/>
          </a:prstGeom>
          <a:ln w="3175">
            <a:solidFill>
              <a:schemeClr val="accent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>
            <a:extLst>
              <a:ext uri="{FF2B5EF4-FFF2-40B4-BE49-F238E27FC236}">
                <a16:creationId xmlns:a16="http://schemas.microsoft.com/office/drawing/2014/main" id="{855B3E76-753E-BD83-1F05-4D906D3B3C97}"/>
              </a:ext>
            </a:extLst>
          </p:cNvPr>
          <p:cNvCxnSpPr/>
          <p:nvPr/>
        </p:nvCxnSpPr>
        <p:spPr>
          <a:xfrm>
            <a:off x="5807150" y="4932977"/>
            <a:ext cx="5771183" cy="0"/>
          </a:xfrm>
          <a:prstGeom prst="line">
            <a:avLst/>
          </a:prstGeom>
          <a:ln w="3175">
            <a:solidFill>
              <a:schemeClr val="accent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>
            <a:extLst>
              <a:ext uri="{FF2B5EF4-FFF2-40B4-BE49-F238E27FC236}">
                <a16:creationId xmlns:a16="http://schemas.microsoft.com/office/drawing/2014/main" id="{F8550E0D-ED20-717D-3A3B-CCE5B78C6E02}"/>
              </a:ext>
            </a:extLst>
          </p:cNvPr>
          <p:cNvCxnSpPr/>
          <p:nvPr/>
        </p:nvCxnSpPr>
        <p:spPr>
          <a:xfrm>
            <a:off x="5807150" y="6257905"/>
            <a:ext cx="5771183" cy="0"/>
          </a:xfrm>
          <a:prstGeom prst="line">
            <a:avLst/>
          </a:prstGeom>
          <a:ln w="3175">
            <a:solidFill>
              <a:schemeClr val="accent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文本框 172">
            <a:extLst>
              <a:ext uri="{FF2B5EF4-FFF2-40B4-BE49-F238E27FC236}">
                <a16:creationId xmlns:a16="http://schemas.microsoft.com/office/drawing/2014/main" id="{6C3DC088-B272-326D-B634-F5F81CC41389}"/>
              </a:ext>
            </a:extLst>
          </p:cNvPr>
          <p:cNvSpPr txBox="1"/>
          <p:nvPr/>
        </p:nvSpPr>
        <p:spPr>
          <a:xfrm>
            <a:off x="2735640" y="3159601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accent3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不限里程</a:t>
            </a:r>
            <a:endParaRPr lang="zh-CN" altLang="en-US" sz="1100" dirty="0">
              <a:solidFill>
                <a:schemeClr val="accent3"/>
              </a:solidFill>
            </a:endParaRPr>
          </a:p>
        </p:txBody>
      </p:sp>
      <p:sp>
        <p:nvSpPr>
          <p:cNvPr id="175" name="任意多边形: 形状 174">
            <a:extLst>
              <a:ext uri="{FF2B5EF4-FFF2-40B4-BE49-F238E27FC236}">
                <a16:creationId xmlns:a16="http://schemas.microsoft.com/office/drawing/2014/main" id="{21E6151C-3B81-03D0-A155-749525787FF9}"/>
              </a:ext>
            </a:extLst>
          </p:cNvPr>
          <p:cNvSpPr/>
          <p:nvPr/>
        </p:nvSpPr>
        <p:spPr>
          <a:xfrm>
            <a:off x="2849449" y="3057906"/>
            <a:ext cx="615696" cy="63627"/>
          </a:xfrm>
          <a:custGeom>
            <a:avLst/>
            <a:gdLst>
              <a:gd name="connsiteX0" fmla="*/ 615696 w 615696"/>
              <a:gd name="connsiteY0" fmla="*/ 103632 h 103632"/>
              <a:gd name="connsiteX1" fmla="*/ 0 w 615696"/>
              <a:gd name="connsiteY1" fmla="*/ 103632 h 103632"/>
              <a:gd name="connsiteX2" fmla="*/ 262128 w 615696"/>
              <a:gd name="connsiteY2" fmla="*/ 0 h 103632"/>
              <a:gd name="connsiteX0" fmla="*/ 615696 w 615696"/>
              <a:gd name="connsiteY0" fmla="*/ 63627 h 63627"/>
              <a:gd name="connsiteX1" fmla="*/ 0 w 615696"/>
              <a:gd name="connsiteY1" fmla="*/ 63627 h 63627"/>
              <a:gd name="connsiteX2" fmla="*/ 161163 w 615696"/>
              <a:gd name="connsiteY2" fmla="*/ 0 h 6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696" h="63627">
                <a:moveTo>
                  <a:pt x="615696" y="63627"/>
                </a:moveTo>
                <a:lnTo>
                  <a:pt x="0" y="63627"/>
                </a:lnTo>
                <a:lnTo>
                  <a:pt x="161163" y="0"/>
                </a:lnTo>
              </a:path>
            </a:pathLst>
          </a:custGeom>
          <a:noFill/>
          <a:ln w="6350">
            <a:gradFill>
              <a:gsLst>
                <a:gs pos="0">
                  <a:schemeClr val="accent3"/>
                </a:gs>
                <a:gs pos="100000">
                  <a:schemeClr val="accent4">
                    <a:alpha val="0"/>
                  </a:schemeClr>
                </a:gs>
              </a:gsLst>
              <a:lin ang="0" scaled="0"/>
            </a:gradFill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任意多边形: 形状 175">
            <a:extLst>
              <a:ext uri="{FF2B5EF4-FFF2-40B4-BE49-F238E27FC236}">
                <a16:creationId xmlns:a16="http://schemas.microsoft.com/office/drawing/2014/main" id="{993314F3-1595-5622-EA5D-10F75EEF7E61}"/>
              </a:ext>
            </a:extLst>
          </p:cNvPr>
          <p:cNvSpPr/>
          <p:nvPr/>
        </p:nvSpPr>
        <p:spPr>
          <a:xfrm flipH="1" flipV="1">
            <a:off x="2849449" y="3423705"/>
            <a:ext cx="615696" cy="63627"/>
          </a:xfrm>
          <a:custGeom>
            <a:avLst/>
            <a:gdLst>
              <a:gd name="connsiteX0" fmla="*/ 615696 w 615696"/>
              <a:gd name="connsiteY0" fmla="*/ 103632 h 103632"/>
              <a:gd name="connsiteX1" fmla="*/ 0 w 615696"/>
              <a:gd name="connsiteY1" fmla="*/ 103632 h 103632"/>
              <a:gd name="connsiteX2" fmla="*/ 262128 w 615696"/>
              <a:gd name="connsiteY2" fmla="*/ 0 h 103632"/>
              <a:gd name="connsiteX0" fmla="*/ 615696 w 615696"/>
              <a:gd name="connsiteY0" fmla="*/ 63627 h 63627"/>
              <a:gd name="connsiteX1" fmla="*/ 0 w 615696"/>
              <a:gd name="connsiteY1" fmla="*/ 63627 h 63627"/>
              <a:gd name="connsiteX2" fmla="*/ 161163 w 615696"/>
              <a:gd name="connsiteY2" fmla="*/ 0 h 6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696" h="63627">
                <a:moveTo>
                  <a:pt x="615696" y="63627"/>
                </a:moveTo>
                <a:lnTo>
                  <a:pt x="0" y="63627"/>
                </a:lnTo>
                <a:lnTo>
                  <a:pt x="161163" y="0"/>
                </a:lnTo>
              </a:path>
            </a:pathLst>
          </a:custGeom>
          <a:noFill/>
          <a:ln w="6350">
            <a:gradFill>
              <a:gsLst>
                <a:gs pos="100000">
                  <a:schemeClr val="accent4">
                    <a:alpha val="0"/>
                  </a:schemeClr>
                </a:gs>
                <a:gs pos="0">
                  <a:schemeClr val="accent3"/>
                </a:gs>
              </a:gsLst>
              <a:lin ang="0" scaled="0"/>
            </a:gradFill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77" name="直接连接符 176">
            <a:extLst>
              <a:ext uri="{FF2B5EF4-FFF2-40B4-BE49-F238E27FC236}">
                <a16:creationId xmlns:a16="http://schemas.microsoft.com/office/drawing/2014/main" id="{204731CC-12EA-DD24-38AB-BEE83D644A44}"/>
              </a:ext>
            </a:extLst>
          </p:cNvPr>
          <p:cNvCxnSpPr>
            <a:cxnSpLocks/>
          </p:cNvCxnSpPr>
          <p:nvPr/>
        </p:nvCxnSpPr>
        <p:spPr>
          <a:xfrm>
            <a:off x="6203705" y="1057344"/>
            <a:ext cx="0" cy="889275"/>
          </a:xfrm>
          <a:prstGeom prst="line">
            <a:avLst/>
          </a:prstGeom>
          <a:ln w="25400" cap="rnd">
            <a:solidFill>
              <a:schemeClr val="accent5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矩形: 圆角 178">
            <a:extLst>
              <a:ext uri="{FF2B5EF4-FFF2-40B4-BE49-F238E27FC236}">
                <a16:creationId xmlns:a16="http://schemas.microsoft.com/office/drawing/2014/main" id="{9E9A5F82-2E0E-085F-6701-22BAC07F7744}"/>
              </a:ext>
            </a:extLst>
          </p:cNvPr>
          <p:cNvSpPr/>
          <p:nvPr/>
        </p:nvSpPr>
        <p:spPr>
          <a:xfrm>
            <a:off x="5788441" y="2304513"/>
            <a:ext cx="199950" cy="1548019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rgbClr val="FFB77D"/>
              </a:gs>
              <a:gs pos="68000">
                <a:srgbClr val="FF8C43"/>
              </a:gs>
            </a:gsLst>
            <a:lin ang="5400000" scaled="1"/>
          </a:gradFill>
          <a:ln w="6350">
            <a:noFill/>
          </a:ln>
          <a:effectLst>
            <a:outerShdw blurRad="431800" dist="38100" dir="16200000" rotWithShape="0">
              <a:schemeClr val="accent6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02DE6A4-03AD-474D-B027-56B5275A4BF0}"/>
              </a:ext>
            </a:extLst>
          </p:cNvPr>
          <p:cNvSpPr txBox="1"/>
          <p:nvPr/>
        </p:nvSpPr>
        <p:spPr>
          <a:xfrm>
            <a:off x="5579081" y="2366500"/>
            <a:ext cx="6141163" cy="1452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12650" indent="-216000">
              <a:lnSpc>
                <a:spcPct val="150000"/>
              </a:lnSpc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OPPOSans R" panose="00020600040101010101" pitchFamily="18" charset="-122"/>
                <a:ea typeface="OPPOSans R" panose="00020600040101010101" pitchFamily="18" charset="-122"/>
              </a:rPr>
              <a:t>优先保障长途标载物流车，优选国省干线</a:t>
            </a:r>
            <a:r>
              <a:rPr lang="en-US" altLang="zh-CN" sz="1200" dirty="0">
                <a:latin typeface="OPPOSans R" panose="00020600040101010101" pitchFamily="18" charset="-122"/>
                <a:ea typeface="OPPOSans R" panose="00020600040101010101" pitchFamily="18" charset="-122"/>
              </a:rPr>
              <a:t>600</a:t>
            </a:r>
            <a:r>
              <a:rPr lang="zh-CN" altLang="en-US" sz="1200" dirty="0">
                <a:latin typeface="OPPOSans R" panose="00020600040101010101" pitchFamily="18" charset="-122"/>
                <a:ea typeface="OPPOSans R" panose="00020600040101010101" pitchFamily="18" charset="-122"/>
              </a:rPr>
              <a:t>家沿线重点保障站点，明确保障线路</a:t>
            </a:r>
            <a:endParaRPr lang="en-US" altLang="zh-CN" sz="12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pPr marL="412650" indent="-216000">
              <a:lnSpc>
                <a:spcPct val="150000"/>
              </a:lnSpc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OPPOSans R" panose="00020600040101010101" pitchFamily="18" charset="-122"/>
                <a:ea typeface="OPPOSans R" panose="00020600040101010101" pitchFamily="18" charset="-122"/>
              </a:rPr>
              <a:t>提升服务时效，服务全过程实时管控，一站式修复保障</a:t>
            </a:r>
            <a:endParaRPr lang="en-US" altLang="zh-CN" sz="12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pPr marL="412650" indent="-216000">
              <a:lnSpc>
                <a:spcPct val="150000"/>
              </a:lnSpc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OPPOSans R" panose="00020600040101010101" pitchFamily="18" charset="-122"/>
                <a:ea typeface="OPPOSans R" panose="00020600040101010101" pitchFamily="18" charset="-122"/>
              </a:rPr>
              <a:t>保障高效修复，匹配专业维修检测工具，专业技术能力持续提升</a:t>
            </a:r>
            <a:endParaRPr lang="en-US" altLang="zh-CN" sz="12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pPr marL="412650" indent="-216000">
              <a:lnSpc>
                <a:spcPct val="150000"/>
              </a:lnSpc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OPPOSans R" panose="00020600040101010101" pitchFamily="18" charset="-122"/>
                <a:ea typeface="OPPOSans R" panose="00020600040101010101" pitchFamily="18" charset="-122"/>
              </a:rPr>
              <a:t>保障及时供给，线路联动资源互补，专属配件专项预投</a:t>
            </a:r>
            <a:endParaRPr lang="en-US" altLang="zh-CN" sz="12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pPr marL="412650" indent="-216000">
              <a:lnSpc>
                <a:spcPct val="150000"/>
              </a:lnSpc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OPPOSans R" panose="00020600040101010101" pitchFamily="18" charset="-122"/>
                <a:ea typeface="OPPOSans R" panose="00020600040101010101" pitchFamily="18" charset="-122"/>
              </a:rPr>
              <a:t>促进问题快速解决，服务超时每</a:t>
            </a:r>
            <a:r>
              <a:rPr lang="en-US" altLang="zh-CN" sz="1200" dirty="0">
                <a:latin typeface="OPPOSans R" panose="00020600040101010101" pitchFamily="18" charset="-122"/>
                <a:ea typeface="OPPOSans R" panose="00020600040101010101" pitchFamily="18" charset="-122"/>
              </a:rPr>
              <a:t>6</a:t>
            </a:r>
            <a:r>
              <a:rPr lang="zh-CN" altLang="en-US" sz="1200" dirty="0">
                <a:latin typeface="OPPOSans R" panose="00020600040101010101" pitchFamily="18" charset="-122"/>
                <a:ea typeface="OPPOSans R" panose="00020600040101010101" pitchFamily="18" charset="-122"/>
              </a:rPr>
              <a:t>小时</a:t>
            </a:r>
            <a:r>
              <a:rPr lang="en-US" altLang="zh-CN" sz="1200" dirty="0">
                <a:latin typeface="OPPOSans R" panose="00020600040101010101" pitchFamily="18" charset="-122"/>
                <a:ea typeface="OPPOSans R" panose="00020600040101010101" pitchFamily="18" charset="-122"/>
              </a:rPr>
              <a:t>300</a:t>
            </a:r>
            <a:r>
              <a:rPr lang="zh-CN" altLang="en-US" sz="1200" dirty="0">
                <a:latin typeface="OPPOSans R" panose="00020600040101010101" pitchFamily="18" charset="-122"/>
                <a:ea typeface="OPPOSans R" panose="00020600040101010101" pitchFamily="18" charset="-122"/>
              </a:rPr>
              <a:t>元，每天最高赔付</a:t>
            </a:r>
            <a:r>
              <a:rPr lang="en-US" altLang="zh-CN" sz="1200" dirty="0">
                <a:latin typeface="OPPOSans R" panose="00020600040101010101" pitchFamily="18" charset="-122"/>
                <a:ea typeface="OPPOSans R" panose="00020600040101010101" pitchFamily="18" charset="-122"/>
              </a:rPr>
              <a:t>1200</a:t>
            </a:r>
            <a:r>
              <a:rPr lang="zh-CN" altLang="en-US" sz="1200" dirty="0">
                <a:latin typeface="OPPOSans R" panose="00020600040101010101" pitchFamily="18" charset="-122"/>
                <a:ea typeface="OPPOSans R" panose="00020600040101010101" pitchFamily="18" charset="-122"/>
              </a:rPr>
              <a:t>元</a:t>
            </a:r>
          </a:p>
        </p:txBody>
      </p: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3BAA5C3C-F6A0-3F30-D738-6EEF3B60807E}"/>
              </a:ext>
            </a:extLst>
          </p:cNvPr>
          <p:cNvGrpSpPr/>
          <p:nvPr/>
        </p:nvGrpSpPr>
        <p:grpSpPr>
          <a:xfrm>
            <a:off x="1653122" y="3007345"/>
            <a:ext cx="142434" cy="142434"/>
            <a:chOff x="958656" y="2644538"/>
            <a:chExt cx="142434" cy="142434"/>
          </a:xfrm>
        </p:grpSpPr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C3116014-F735-01C3-9CD1-BD616F1CA630}"/>
                </a:ext>
              </a:extLst>
            </p:cNvPr>
            <p:cNvSpPr/>
            <p:nvPr/>
          </p:nvSpPr>
          <p:spPr>
            <a:xfrm>
              <a:off x="1003294" y="2689176"/>
              <a:ext cx="53158" cy="53158"/>
            </a:xfrm>
            <a:prstGeom prst="ellipse">
              <a:avLst/>
            </a:prstGeom>
            <a:solidFill>
              <a:schemeClr val="accent4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1B82200E-3D0E-DE2F-2E09-0D78B86AB62B}"/>
                </a:ext>
              </a:extLst>
            </p:cNvPr>
            <p:cNvSpPr/>
            <p:nvPr/>
          </p:nvSpPr>
          <p:spPr>
            <a:xfrm>
              <a:off x="958656" y="2644538"/>
              <a:ext cx="142434" cy="142434"/>
            </a:xfrm>
            <a:prstGeom prst="ellipse">
              <a:avLst/>
            </a:prstGeom>
            <a:solidFill>
              <a:schemeClr val="accent4">
                <a:alpha val="14000"/>
              </a:schemeClr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F22330EA-ED9C-0A14-7A72-01FBEAB7B003}"/>
              </a:ext>
            </a:extLst>
          </p:cNvPr>
          <p:cNvGrpSpPr/>
          <p:nvPr/>
        </p:nvGrpSpPr>
        <p:grpSpPr>
          <a:xfrm>
            <a:off x="4377522" y="3007345"/>
            <a:ext cx="142434" cy="142434"/>
            <a:chOff x="958656" y="2644538"/>
            <a:chExt cx="142434" cy="142434"/>
          </a:xfrm>
        </p:grpSpPr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EF8176D2-BABE-9095-1F84-035FB615CD5B}"/>
                </a:ext>
              </a:extLst>
            </p:cNvPr>
            <p:cNvSpPr/>
            <p:nvPr/>
          </p:nvSpPr>
          <p:spPr>
            <a:xfrm>
              <a:off x="1003294" y="2689176"/>
              <a:ext cx="53158" cy="53158"/>
            </a:xfrm>
            <a:prstGeom prst="ellipse">
              <a:avLst/>
            </a:prstGeom>
            <a:solidFill>
              <a:schemeClr val="accent4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9DBA0742-D41E-3D52-959F-C537C03EF1AD}"/>
                </a:ext>
              </a:extLst>
            </p:cNvPr>
            <p:cNvSpPr/>
            <p:nvPr/>
          </p:nvSpPr>
          <p:spPr>
            <a:xfrm>
              <a:off x="958656" y="2644538"/>
              <a:ext cx="142434" cy="142434"/>
            </a:xfrm>
            <a:prstGeom prst="ellipse">
              <a:avLst/>
            </a:prstGeom>
            <a:solidFill>
              <a:schemeClr val="accent4">
                <a:alpha val="14000"/>
              </a:schemeClr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82017254-1BA8-9B2E-7F04-E2DE56F0CB03}"/>
              </a:ext>
            </a:extLst>
          </p:cNvPr>
          <p:cNvSpPr/>
          <p:nvPr/>
        </p:nvSpPr>
        <p:spPr>
          <a:xfrm>
            <a:off x="717971" y="4375623"/>
            <a:ext cx="1978568" cy="3463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139700" dist="38100" dir="5400000" sx="95000" sy="95000" algn="t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4DD5BCF-9246-9EE4-9A36-FC9CE6C35E95}"/>
              </a:ext>
            </a:extLst>
          </p:cNvPr>
          <p:cNvSpPr txBox="1"/>
          <p:nvPr/>
        </p:nvSpPr>
        <p:spPr>
          <a:xfrm>
            <a:off x="794184" y="4342684"/>
            <a:ext cx="1826141" cy="38273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accent2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保养和故障预提醒</a:t>
            </a:r>
            <a:endParaRPr lang="zh-CN" altLang="en-US" sz="1200" dirty="0">
              <a:solidFill>
                <a:schemeClr val="accent2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0" name="矩形: 圆角 189">
            <a:extLst>
              <a:ext uri="{FF2B5EF4-FFF2-40B4-BE49-F238E27FC236}">
                <a16:creationId xmlns:a16="http://schemas.microsoft.com/office/drawing/2014/main" id="{A3CCA1CA-582E-EEF0-0F85-6310A9AA6988}"/>
              </a:ext>
            </a:extLst>
          </p:cNvPr>
          <p:cNvSpPr/>
          <p:nvPr/>
        </p:nvSpPr>
        <p:spPr>
          <a:xfrm>
            <a:off x="3190346" y="4375623"/>
            <a:ext cx="1978568" cy="3463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139700" dist="38100" dir="5400000" sx="95000" sy="95000" algn="t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762084F-61D0-D96F-5013-0A461F356928}"/>
              </a:ext>
            </a:extLst>
          </p:cNvPr>
          <p:cNvSpPr txBox="1"/>
          <p:nvPr/>
        </p:nvSpPr>
        <p:spPr>
          <a:xfrm>
            <a:off x="3293455" y="4353777"/>
            <a:ext cx="1826141" cy="38273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accent2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驾驶行为分析报告</a:t>
            </a:r>
            <a:endParaRPr lang="zh-CN" altLang="en-US" sz="1200" dirty="0">
              <a:solidFill>
                <a:schemeClr val="accent2"/>
              </a:solidFill>
              <a:latin typeface="+mn-ea"/>
              <a:ea typeface="+mn-ea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0483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4683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52483B6-74D3-38B0-3CA0-F1E49B0E81D0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2464077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e154c3da-0f9e-4a1d-9d54-9db0beecaa7b&quot;,&quot;Name&quot;:&quot;常用参考线&quot;,&quot;Kind&quot;:&quot;Custom&quot;,&quot;OldGuidesSetting&quot;:{&quot;HeaderHeight&quot;:10.0,&quot;FooterHeight&quot;:0.0,&quot;SideMargin&quot;:5.0,&quot;TopMargin&quot;:0.0,&quot;BottomMargin&quot;:6.0,&quot;IntervalMargin&quot;:0.0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4508;#369148;#84290;#38490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4508;#369148;#84290;#68312;#68936;#91657;#51526;"/>
</p:tagLst>
</file>

<file path=ppt/theme/theme1.xml><?xml version="1.0" encoding="utf-8"?>
<a:theme xmlns:a="http://schemas.openxmlformats.org/drawingml/2006/main" name="Office 主题">
  <a:themeElements>
    <a:clrScheme name="1">
      <a:dk1>
        <a:srgbClr val="222222"/>
      </a:dk1>
      <a:lt1>
        <a:sysClr val="window" lastClr="FFFFFF"/>
      </a:lt1>
      <a:dk2>
        <a:srgbClr val="000000"/>
      </a:dk2>
      <a:lt2>
        <a:srgbClr val="FFFFFF"/>
      </a:lt2>
      <a:accent1>
        <a:srgbClr val="FF6108"/>
      </a:accent1>
      <a:accent2>
        <a:srgbClr val="FA8642"/>
      </a:accent2>
      <a:accent3>
        <a:srgbClr val="0F65FD"/>
      </a:accent3>
      <a:accent4>
        <a:srgbClr val="0FBAFD"/>
      </a:accent4>
      <a:accent5>
        <a:srgbClr val="FFFFFF"/>
      </a:accent5>
      <a:accent6>
        <a:srgbClr val="000000"/>
      </a:accent6>
      <a:hlink>
        <a:srgbClr val="12C350"/>
      </a:hlink>
      <a:folHlink>
        <a:srgbClr val="0672B9"/>
      </a:folHlink>
    </a:clrScheme>
    <a:fontScheme name="自定义 3">
      <a:majorFont>
        <a:latin typeface="HarmonyOS Sans Black"/>
        <a:ea typeface="OPPOSans B"/>
        <a:cs typeface=""/>
      </a:majorFont>
      <a:minorFont>
        <a:latin typeface="HarmonyOS Sans SC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100000">
              <a:schemeClr val="accent2"/>
            </a:gs>
            <a:gs pos="0">
              <a:srgbClr val="FFB77D"/>
            </a:gs>
            <a:gs pos="68000">
              <a:srgbClr val="FF8C43"/>
            </a:gs>
          </a:gsLst>
          <a:lin ang="5400000" scaled="1"/>
        </a:gradFill>
        <a:ln w="6350">
          <a:gradFill>
            <a:gsLst>
              <a:gs pos="0">
                <a:schemeClr val="bg1"/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</a:ln>
        <a:effectLst>
          <a:outerShdw blurRad="431800" dist="38100" dir="16200000" rotWithShape="0">
            <a:schemeClr val="accent6">
              <a:lumMod val="50000"/>
              <a:alpha val="12000"/>
            </a:schemeClr>
          </a:outerShdw>
        </a:effectLst>
      </a:spPr>
      <a:bodyPr wrap="square" rtlCol="0" anchor="ctr">
        <a:no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9600" dirty="0" smtClean="0">
            <a:solidFill>
              <a:schemeClr val="bg1">
                <a:lumMod val="7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3328</TotalTime>
  <Words>595</Words>
  <Application>Microsoft Office PowerPoint</Application>
  <PresentationFormat>宽屏</PresentationFormat>
  <Paragraphs>145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HarmonyOS Sans SC</vt:lpstr>
      <vt:lpstr>等线</vt:lpstr>
      <vt:lpstr>等线 Light</vt:lpstr>
      <vt:lpstr>Arial</vt:lpstr>
      <vt:lpstr>Calibri</vt:lpstr>
      <vt:lpstr>OPPOSans B</vt:lpstr>
      <vt:lpstr>OPPOSans H</vt:lpstr>
      <vt:lpstr>OPPOSans R</vt:lpstr>
      <vt:lpstr>Office 主题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热情橙精美卡车介绍ppt模板</dc:title>
  <dc:creator>PPT竞技场</dc:creator>
  <cp:keywords>51PPT模板网</cp:keywords>
  <dc:description>www.51pptmoban.com</dc:description>
  <cp:lastModifiedBy>Win user</cp:lastModifiedBy>
  <cp:revision>9</cp:revision>
  <dcterms:created xsi:type="dcterms:W3CDTF">2022-01-26T05:09:58Z</dcterms:created>
  <dcterms:modified xsi:type="dcterms:W3CDTF">2022-07-31T11:14:29Z</dcterms:modified>
</cp:coreProperties>
</file>