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tags/tag5.xml" ContentType="application/vnd.openxmlformats-officedocument.presentationml.tags+xml"/>
  <Override PartName="/ppt/notesSlides/notesSlide4.xml" ContentType="application/vnd.openxmlformats-officedocument.presentationml.notesSlide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notesSlides/notesSlide5.xml" ContentType="application/vnd.openxmlformats-officedocument.presentationml.notesSlide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notesSlides/notesSlide6.xml" ContentType="application/vnd.openxmlformats-officedocument.presentationml.notesSlide+xml"/>
  <Override PartName="/ppt/tags/tag10.xml" ContentType="application/vnd.openxmlformats-officedocument.presentationml.tags+xml"/>
  <Override PartName="/ppt/notesSlides/notesSlide7.xml" ContentType="application/vnd.openxmlformats-officedocument.presentationml.notesSlide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notesSlides/notesSlide8.xml" ContentType="application/vnd.openxmlformats-officedocument.presentationml.notesSlide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notesSlides/notesSlide9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notesSlides/notesSlide10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notesSlides/notesSlide11.xml" ContentType="application/vnd.openxmlformats-officedocument.presentationml.notesSlide+xml"/>
  <Override PartName="/ppt/tags/tag19.xml" ContentType="application/vnd.openxmlformats-officedocument.presentationml.tags+xml"/>
  <Override PartName="/ppt/notesSlides/notesSlide12.xml" ContentType="application/vnd.openxmlformats-officedocument.presentationml.notesSlide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notesSlides/notesSlide13.xml" ContentType="application/vnd.openxmlformats-officedocument.presentationml.notesSlide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notesSlides/notesSlide14.xml" ContentType="application/vnd.openxmlformats-officedocument.presentationml.notesSlide+xml"/>
  <Override PartName="/ppt/tags/tag24.xml" ContentType="application/vnd.openxmlformats-officedocument.presentationml.tags+xml"/>
  <Override PartName="/ppt/notesSlides/notesSlide15.xml" ContentType="application/vnd.openxmlformats-officedocument.presentationml.notesSlide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notesSlides/notesSlide16.xml" ContentType="application/vnd.openxmlformats-officedocument.presentationml.notesSlide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notesSlides/notesSlide17.xml" ContentType="application/vnd.openxmlformats-officedocument.presentationml.notesSlide+xml"/>
  <Override PartName="/ppt/tags/tag29.xml" ContentType="application/vnd.openxmlformats-officedocument.presentationml.tags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3"/>
  </p:notesMasterIdLst>
  <p:handoutMasterIdLst>
    <p:handoutMasterId r:id="rId24"/>
  </p:handoutMasterIdLst>
  <p:sldIdLst>
    <p:sldId id="256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2" r:id="rId16"/>
    <p:sldId id="271" r:id="rId17"/>
    <p:sldId id="273" r:id="rId18"/>
    <p:sldId id="274" r:id="rId19"/>
    <p:sldId id="275" r:id="rId20"/>
    <p:sldId id="1126" r:id="rId21"/>
    <p:sldId id="1127" r:id="rId22"/>
  </p:sldIdLst>
  <p:sldSz cx="12192000" cy="6858000"/>
  <p:notesSz cx="6858000" cy="9144000"/>
  <p:custDataLst>
    <p:tags r:id="rId2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6562">
          <p15:clr>
            <a:srgbClr val="A4A3A4"/>
          </p15:clr>
        </p15:guide>
        <p15:guide id="2" orient="horz" pos="1774">
          <p15:clr>
            <a:srgbClr val="A4A3A4"/>
          </p15:clr>
        </p15:guide>
        <p15:guide id="3" orient="horz" pos="1253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725E"/>
    <a:srgbClr val="455A64"/>
    <a:srgbClr val="00BFA6"/>
    <a:srgbClr val="79A2FF"/>
    <a:srgbClr val="F5F5F5"/>
    <a:srgbClr val="407BFF"/>
    <a:srgbClr val="1B77FE"/>
    <a:srgbClr val="F1F5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710" autoAdjust="0"/>
    <p:restoredTop sz="94660"/>
  </p:normalViewPr>
  <p:slideViewPr>
    <p:cSldViewPr snapToGrid="0" showGuides="1">
      <p:cViewPr varScale="1">
        <p:scale>
          <a:sx n="77" d="100"/>
          <a:sy n="77" d="100"/>
        </p:scale>
        <p:origin x="108" y="672"/>
      </p:cViewPr>
      <p:guideLst>
        <p:guide pos="6562"/>
        <p:guide orient="horz" pos="1774"/>
        <p:guide orient="horz" pos="1253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33" d="100"/>
        <a:sy n="33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治疗情况</c:v>
                </c:pt>
              </c:strCache>
            </c:strRef>
          </c:tx>
          <c:spPr>
            <a:ln w="25400" cap="rnd">
              <a:solidFill>
                <a:srgbClr val="FF725E"/>
              </a:solidFill>
              <a:round/>
            </a:ln>
            <a:effectLst/>
          </c:spPr>
          <c:marker>
            <c:symbol val="circle"/>
            <c:size val="9"/>
            <c:spPr>
              <a:solidFill>
                <a:schemeClr val="bg1">
                  <a:alpha val="97000"/>
                </a:schemeClr>
              </a:solidFill>
              <a:ln w="25400">
                <a:solidFill>
                  <a:schemeClr val="accent2"/>
                </a:solidFill>
              </a:ln>
              <a:effectLst/>
            </c:spPr>
          </c:marker>
          <c:cat>
            <c:numRef>
              <c:f>Sheet1!$A$2:$A$13</c:f>
              <c:numCache>
                <c:formatCode>General</c:formatCode>
                <c:ptCount val="12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</c:numCache>
            </c:num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4.0999999999999996</c:v>
                </c:pt>
                <c:pt idx="5">
                  <c:v>6.5</c:v>
                </c:pt>
                <c:pt idx="6">
                  <c:v>8</c:v>
                </c:pt>
                <c:pt idx="7">
                  <c:v>7.8</c:v>
                </c:pt>
                <c:pt idx="8">
                  <c:v>8.3000000000000007</c:v>
                </c:pt>
                <c:pt idx="9">
                  <c:v>9.3000000000000007</c:v>
                </c:pt>
                <c:pt idx="10">
                  <c:v>9.6999999999999993</c:v>
                </c:pt>
                <c:pt idx="11">
                  <c:v>11.3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E9E8-4840-9F99-32C8F8AC71B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806846751"/>
        <c:axId val="110631599"/>
      </c:lineChart>
      <c:catAx>
        <c:axId val="180684675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bg2">
                <a:lumMod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600" b="0" i="0" u="none" strike="noStrike" kern="1200" baseline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  <a:cs typeface="Arial" panose="020B0604020202020204" pitchFamily="34" charset="0"/>
              </a:defRPr>
            </a:pPr>
            <a:endParaRPr lang="zh-CN"/>
          </a:p>
        </c:txPr>
        <c:crossAx val="110631599"/>
        <c:crosses val="autoZero"/>
        <c:auto val="1"/>
        <c:lblAlgn val="ctr"/>
        <c:lblOffset val="100"/>
        <c:noMultiLvlLbl val="0"/>
      </c:catAx>
      <c:valAx>
        <c:axId val="110631599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806846751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lang="zh-CN" sz="186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Arial" panose="020B0604020202020204" pitchFamily="34" charset="0"/>
              </a:defRPr>
            </a:pPr>
            <a:r>
              <a:rPr lang="zh-CN" altLang="en-US">
                <a:cs typeface="Arial" panose="020B0604020202020204" pitchFamily="34" charset="0"/>
              </a:rPr>
              <a:t>销售额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86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Arial" panose="020B0604020202020204" pitchFamily="34" charset="0"/>
            </a:defRPr>
          </a:pPr>
          <a:endParaRPr lang="zh-CN"/>
        </a:p>
      </c:txPr>
    </c:title>
    <c:autoTitleDeleted val="0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FF725E"/>
            </a:solidFill>
            <a:ln w="19050">
              <a:noFill/>
            </a:ln>
          </c:spPr>
          <c:dPt>
            <c:idx val="0"/>
            <c:bubble3D val="0"/>
            <c:spPr>
              <a:solidFill>
                <a:srgbClr val="FF725E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F1A2-4E5C-B77D-D1083C534587}"/>
              </c:ext>
            </c:extLst>
          </c:dPt>
          <c:dPt>
            <c:idx val="1"/>
            <c:bubble3D val="0"/>
            <c:spPr>
              <a:solidFill>
                <a:srgbClr val="79A2FF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F1A2-4E5C-B77D-D1083C534587}"/>
              </c:ext>
            </c:extLst>
          </c:dPt>
          <c:dPt>
            <c:idx val="2"/>
            <c:bubble3D val="0"/>
            <c:spPr>
              <a:solidFill>
                <a:srgbClr val="00BFA6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F1A2-4E5C-B77D-D1083C534587}"/>
              </c:ext>
            </c:extLst>
          </c:dPt>
          <c:dPt>
            <c:idx val="3"/>
            <c:bubble3D val="0"/>
            <c:spPr>
              <a:solidFill>
                <a:srgbClr val="407BFF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F1A2-4E5C-B77D-D1083C534587}"/>
              </c:ext>
            </c:extLst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F1A2-4E5C-B77D-D1083C53458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44"/>
      </c:doughnutChart>
      <c:spPr>
        <a:noFill/>
        <a:ln>
          <a:noFill/>
        </a:ln>
        <a:effectLst/>
      </c:spPr>
    </c:plotArea>
    <c:legend>
      <c:legendPos val="b"/>
      <c:legendEntry>
        <c:idx val="0"/>
        <c:txPr>
          <a:bodyPr rot="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Arial" panose="020B0604020202020204" pitchFamily="34" charset="0"/>
              </a:defRPr>
            </a:pPr>
            <a:endParaRPr lang="zh-CN"/>
          </a:p>
        </c:txPr>
      </c:legendEntry>
      <c:legendEntry>
        <c:idx val="1"/>
        <c:txPr>
          <a:bodyPr rot="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Arial" panose="020B0604020202020204" pitchFamily="34" charset="0"/>
              </a:defRPr>
            </a:pPr>
            <a:endParaRPr lang="zh-CN"/>
          </a:p>
        </c:txPr>
      </c:legendEntry>
      <c:legendEntry>
        <c:idx val="2"/>
        <c:txPr>
          <a:bodyPr rot="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Arial" panose="020B0604020202020204" pitchFamily="34" charset="0"/>
              </a:defRPr>
            </a:pPr>
            <a:endParaRPr lang="zh-CN"/>
          </a:p>
        </c:txPr>
      </c:legendEntry>
      <c:legendEntry>
        <c:idx val="3"/>
        <c:txPr>
          <a:bodyPr rot="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Arial" panose="020B0604020202020204" pitchFamily="34" charset="0"/>
              </a:defRPr>
            </a:pPr>
            <a:endParaRPr lang="zh-CN"/>
          </a:p>
        </c:txPr>
      </c:legendEntry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195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Arial" panose="020B0604020202020204" pitchFamily="34" charset="0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Arial" panose="020B0604020202020204" pitchFamily="34" charset="0"/>
                <a:cs typeface="Arial" panose="020B0604020202020204" pitchFamily="34" charset="0"/>
              </a:rPr>
              <a:t>2022/7/31</a:t>
            </a:fld>
            <a:endParaRPr lang="zh-CN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lang="zh-CN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D2A48B96-639E-45A3-A0BA-2464DFDB1FAA}" type="datetimeFigureOut">
              <a:rPr lang="zh-CN" altLang="en-US" smtClean="0"/>
              <a:t>2022/7/31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Arial" panose="020B0604020202020204" pitchFamily="34" charset="0"/>
        <a:cs typeface="Arial" panose="020B0604020202020204" pitchFamily="34" charset="0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Arial" panose="020B0604020202020204" pitchFamily="34" charset="0"/>
        <a:cs typeface="Arial" panose="020B0604020202020204" pitchFamily="34" charset="0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Arial" panose="020B0604020202020204" pitchFamily="34" charset="0"/>
        <a:cs typeface="Arial" panose="020B0604020202020204" pitchFamily="34" charset="0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Arial" panose="020B0604020202020204" pitchFamily="34" charset="0"/>
        <a:cs typeface="Arial" panose="020B0604020202020204" pitchFamily="34" charset="0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Arial" panose="020B0604020202020204" pitchFamily="34" charset="0"/>
        <a:cs typeface="Arial" panose="020B0604020202020204" pitchFamily="34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208329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523686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367067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548705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500053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922596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513244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18902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435720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508128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52492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241673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233541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586388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941947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291161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694637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715060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021539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63489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573409-E1D7-4F10-87DE-5D8EBD7E5C6A}" type="datetimeFigureOut">
              <a:rPr lang="zh-CN" altLang="en-US" smtClean="0"/>
              <a:t>2022/7/31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0A85E9-EF22-4065-A781-B6827C72AE4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7">
            <a:extLst>
              <a:ext uri="{FF2B5EF4-FFF2-40B4-BE49-F238E27FC236}">
                <a16:creationId xmlns:a16="http://schemas.microsoft.com/office/drawing/2014/main" id="{DC3D6BA6-8CB6-3801-6855-D03DBC317307}"/>
              </a:ext>
            </a:extLst>
          </p:cNvPr>
          <p:cNvSpPr/>
          <p:nvPr userDrawn="1"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1C276870-802D-4D86-4A7F-CD3EBEA914FF}"/>
              </a:ext>
            </a:extLst>
          </p:cNvPr>
          <p:cNvSpPr/>
          <p:nvPr userDrawn="1"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13151D47-C5A2-DAF8-2004-E1EF4F3E30B3}"/>
              </a:ext>
            </a:extLst>
          </p:cNvPr>
          <p:cNvGrpSpPr/>
          <p:nvPr userDrawn="1"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6" name="矩形 7">
              <a:extLst>
                <a:ext uri="{FF2B5EF4-FFF2-40B4-BE49-F238E27FC236}">
                  <a16:creationId xmlns:a16="http://schemas.microsoft.com/office/drawing/2014/main" id="{4B1646FE-050A-F5A2-A18E-C6A6D04EFB7F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D529B74E-7418-DB1B-BD52-C6DC316F090C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dirty="0">
                <a:solidFill>
                  <a:srgbClr val="00FFF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id="{4B9AC1D7-B065-C8AA-AAB2-D6667E5EEA4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6D517FA5-2364-7CB3-25B9-B977DC0EAACA}"/>
              </a:ext>
            </a:extLst>
          </p:cNvPr>
          <p:cNvGrpSpPr/>
          <p:nvPr userDrawn="1"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703C778B-0CB3-0B85-2CC6-6E74ABDD491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03D12D98-72B2-99DE-3F2A-C1437E89C8D5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656FD5D5-DAFE-47AD-02B5-99759FB4ECC4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20" name="直接连接符 19">
                <a:extLst>
                  <a:ext uri="{FF2B5EF4-FFF2-40B4-BE49-F238E27FC236}">
                    <a16:creationId xmlns:a16="http://schemas.microsoft.com/office/drawing/2014/main" id="{E865A6A0-0E31-DC72-9617-9AB219BA473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id="{E9C57624-A969-784C-6924-0D72D404999D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3B87FF96-B0C0-7209-397C-48716F9465AE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id="{481740DB-4B06-A2A8-E5E8-CBA57B40227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>
                <a:extLst>
                  <a:ext uri="{FF2B5EF4-FFF2-40B4-BE49-F238E27FC236}">
                    <a16:creationId xmlns:a16="http://schemas.microsoft.com/office/drawing/2014/main" id="{4507B4C1-13E1-92F6-6DA0-86BE0D965C9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7071B26E-C4D7-AEBE-DEAE-A0E050A89F95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6" name="直接连接符 15">
                <a:extLst>
                  <a:ext uri="{FF2B5EF4-FFF2-40B4-BE49-F238E27FC236}">
                    <a16:creationId xmlns:a16="http://schemas.microsoft.com/office/drawing/2014/main" id="{1653A8A4-FB63-CAA9-2C32-F59B31A6302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>
                <a:extLst>
                  <a:ext uri="{FF2B5EF4-FFF2-40B4-BE49-F238E27FC236}">
                    <a16:creationId xmlns:a16="http://schemas.microsoft.com/office/drawing/2014/main" id="{25EF097E-8FE8-0E5B-4544-152560B0BB4C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876441C5-FC2A-6492-645B-BF6C8C00A034}"/>
              </a:ext>
            </a:extLst>
          </p:cNvPr>
          <p:cNvGrpSpPr/>
          <p:nvPr userDrawn="1"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8D180EFA-DA8B-7513-405C-5D45EF7C2EE5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40000"/>
                </a:lnSpc>
              </a:pPr>
              <a:endParaRPr lang="zh-CN" altLang="en-US" sz="1400" spc="300" dirty="0">
                <a:solidFill>
                  <a:srgbClr val="ECBD8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4251BDF5-BD9A-C68B-B4DF-4ADF75E15C49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26" name="Rectangle 151">
                <a:extLst>
                  <a:ext uri="{FF2B5EF4-FFF2-40B4-BE49-F238E27FC236}">
                    <a16:creationId xmlns:a16="http://schemas.microsoft.com/office/drawing/2014/main" id="{033F9F3E-6911-772A-FAB2-00CDDF8800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7" name="Rectangle 152">
                <a:extLst>
                  <a:ext uri="{FF2B5EF4-FFF2-40B4-BE49-F238E27FC236}">
                    <a16:creationId xmlns:a16="http://schemas.microsoft.com/office/drawing/2014/main" id="{3F2EADEE-FE01-C5FE-B8C4-8BDBC614D5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8" name="Rectangle 153">
                <a:extLst>
                  <a:ext uri="{FF2B5EF4-FFF2-40B4-BE49-F238E27FC236}">
                    <a16:creationId xmlns:a16="http://schemas.microsoft.com/office/drawing/2014/main" id="{CFC87A91-5686-FE8D-C1E4-5C084ED983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9" name="Rectangle 154">
                <a:extLst>
                  <a:ext uri="{FF2B5EF4-FFF2-40B4-BE49-F238E27FC236}">
                    <a16:creationId xmlns:a16="http://schemas.microsoft.com/office/drawing/2014/main" id="{B005EA1C-85A5-F28C-FF34-1C8EE9CF60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0" name="Rectangle 155">
                <a:extLst>
                  <a:ext uri="{FF2B5EF4-FFF2-40B4-BE49-F238E27FC236}">
                    <a16:creationId xmlns:a16="http://schemas.microsoft.com/office/drawing/2014/main" id="{D3F8CF27-D5C6-C7B9-CEBD-C42600ADC4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1" name="Rectangle 156">
                <a:extLst>
                  <a:ext uri="{FF2B5EF4-FFF2-40B4-BE49-F238E27FC236}">
                    <a16:creationId xmlns:a16="http://schemas.microsoft.com/office/drawing/2014/main" id="{FD63DBFA-82CA-5E34-66EE-7B7FC2B1C9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2" name="Rectangle 157">
                <a:extLst>
                  <a:ext uri="{FF2B5EF4-FFF2-40B4-BE49-F238E27FC236}">
                    <a16:creationId xmlns:a16="http://schemas.microsoft.com/office/drawing/2014/main" id="{9A9FAD6D-6B01-D3C3-ED2C-E8C0066D28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3" name="Rectangle 158">
                <a:extLst>
                  <a:ext uri="{FF2B5EF4-FFF2-40B4-BE49-F238E27FC236}">
                    <a16:creationId xmlns:a16="http://schemas.microsoft.com/office/drawing/2014/main" id="{9A5CDE47-3EFF-D9B5-ADFD-7689905A25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4" name="Rectangle 159">
                <a:extLst>
                  <a:ext uri="{FF2B5EF4-FFF2-40B4-BE49-F238E27FC236}">
                    <a16:creationId xmlns:a16="http://schemas.microsoft.com/office/drawing/2014/main" id="{60B3374E-D8AB-F4E9-5C3C-57E36D2FCD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5" name="Rectangle 160">
                <a:extLst>
                  <a:ext uri="{FF2B5EF4-FFF2-40B4-BE49-F238E27FC236}">
                    <a16:creationId xmlns:a16="http://schemas.microsoft.com/office/drawing/2014/main" id="{70B44FD4-8A02-14CC-D70E-880283B3F5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6" name="Rectangle 161">
                <a:extLst>
                  <a:ext uri="{FF2B5EF4-FFF2-40B4-BE49-F238E27FC236}">
                    <a16:creationId xmlns:a16="http://schemas.microsoft.com/office/drawing/2014/main" id="{5A0AAF4C-C8DA-81DB-C968-CE54D9FA7A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7" name="Rectangle 162">
                <a:extLst>
                  <a:ext uri="{FF2B5EF4-FFF2-40B4-BE49-F238E27FC236}">
                    <a16:creationId xmlns:a16="http://schemas.microsoft.com/office/drawing/2014/main" id="{A4D779BD-3947-0FF4-1841-C5F9A17AFB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8" name="Rectangle 163">
                <a:extLst>
                  <a:ext uri="{FF2B5EF4-FFF2-40B4-BE49-F238E27FC236}">
                    <a16:creationId xmlns:a16="http://schemas.microsoft.com/office/drawing/2014/main" id="{06FB5830-D0DF-0160-E4CE-30FCCBB4F2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9" name="Rectangle 164">
                <a:extLst>
                  <a:ext uri="{FF2B5EF4-FFF2-40B4-BE49-F238E27FC236}">
                    <a16:creationId xmlns:a16="http://schemas.microsoft.com/office/drawing/2014/main" id="{DB379346-644F-6333-3A4E-278F3CA86D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0" name="Rectangle 165">
                <a:extLst>
                  <a:ext uri="{FF2B5EF4-FFF2-40B4-BE49-F238E27FC236}">
                    <a16:creationId xmlns:a16="http://schemas.microsoft.com/office/drawing/2014/main" id="{D0570026-9C3A-81C9-DF8D-6750E3279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1" name="Rectangle 166">
                <a:extLst>
                  <a:ext uri="{FF2B5EF4-FFF2-40B4-BE49-F238E27FC236}">
                    <a16:creationId xmlns:a16="http://schemas.microsoft.com/office/drawing/2014/main" id="{A0BC763F-AFF9-57E7-6649-18C7D4E21C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2" name="Rectangle 167">
                <a:extLst>
                  <a:ext uri="{FF2B5EF4-FFF2-40B4-BE49-F238E27FC236}">
                    <a16:creationId xmlns:a16="http://schemas.microsoft.com/office/drawing/2014/main" id="{BCEB1D31-50CD-FA0D-EC8E-1961CCC4AA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3" name="Rectangle 168">
                <a:extLst>
                  <a:ext uri="{FF2B5EF4-FFF2-40B4-BE49-F238E27FC236}">
                    <a16:creationId xmlns:a16="http://schemas.microsoft.com/office/drawing/2014/main" id="{DE0B0B05-FF23-82A5-B656-BABF447A380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4" name="Rectangle 169">
                <a:extLst>
                  <a:ext uri="{FF2B5EF4-FFF2-40B4-BE49-F238E27FC236}">
                    <a16:creationId xmlns:a16="http://schemas.microsoft.com/office/drawing/2014/main" id="{9FFBA4AF-717E-0CC6-89DE-22DF96B168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5" name="Rectangle 170">
                <a:extLst>
                  <a:ext uri="{FF2B5EF4-FFF2-40B4-BE49-F238E27FC236}">
                    <a16:creationId xmlns:a16="http://schemas.microsoft.com/office/drawing/2014/main" id="{2DA06C9A-EBBF-4BFD-A535-F7DEB81D20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6" name="Rectangle 171">
                <a:extLst>
                  <a:ext uri="{FF2B5EF4-FFF2-40B4-BE49-F238E27FC236}">
                    <a16:creationId xmlns:a16="http://schemas.microsoft.com/office/drawing/2014/main" id="{D87214DD-7ACB-B86E-41B3-DEB6E1C5BA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7" name="Rectangle 172">
                <a:extLst>
                  <a:ext uri="{FF2B5EF4-FFF2-40B4-BE49-F238E27FC236}">
                    <a16:creationId xmlns:a16="http://schemas.microsoft.com/office/drawing/2014/main" id="{87D9E076-1E11-C4F8-A1D0-4FFE6F8045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8" name="Rectangle 173">
                <a:extLst>
                  <a:ext uri="{FF2B5EF4-FFF2-40B4-BE49-F238E27FC236}">
                    <a16:creationId xmlns:a16="http://schemas.microsoft.com/office/drawing/2014/main" id="{F2F3D1E4-663D-7E9F-1EC1-06BFD44376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9" name="Rectangle 174">
                <a:extLst>
                  <a:ext uri="{FF2B5EF4-FFF2-40B4-BE49-F238E27FC236}">
                    <a16:creationId xmlns:a16="http://schemas.microsoft.com/office/drawing/2014/main" id="{B58BCB2F-137D-358A-B322-57A92A37B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0" name="Rectangle 175">
                <a:extLst>
                  <a:ext uri="{FF2B5EF4-FFF2-40B4-BE49-F238E27FC236}">
                    <a16:creationId xmlns:a16="http://schemas.microsoft.com/office/drawing/2014/main" id="{34E6E4CF-71BF-EBEC-2A84-A6B64F6309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1" name="Rectangle 176">
                <a:extLst>
                  <a:ext uri="{FF2B5EF4-FFF2-40B4-BE49-F238E27FC236}">
                    <a16:creationId xmlns:a16="http://schemas.microsoft.com/office/drawing/2014/main" id="{24A6EC9B-02D4-06EB-6AFA-D46BB0F545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2" name="Rectangle 177">
                <a:extLst>
                  <a:ext uri="{FF2B5EF4-FFF2-40B4-BE49-F238E27FC236}">
                    <a16:creationId xmlns:a16="http://schemas.microsoft.com/office/drawing/2014/main" id="{8F0E35C1-83B9-08D7-BB5C-10CEEDEA57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3" name="Rectangle 178">
                <a:extLst>
                  <a:ext uri="{FF2B5EF4-FFF2-40B4-BE49-F238E27FC236}">
                    <a16:creationId xmlns:a16="http://schemas.microsoft.com/office/drawing/2014/main" id="{30B57125-4389-6E3B-B094-0EB98DB8D7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4" name="Rectangle 179">
                <a:extLst>
                  <a:ext uri="{FF2B5EF4-FFF2-40B4-BE49-F238E27FC236}">
                    <a16:creationId xmlns:a16="http://schemas.microsoft.com/office/drawing/2014/main" id="{6D822FE5-550F-DFC3-4741-8F4C9303BD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5" name="Rectangle 180">
                <a:extLst>
                  <a:ext uri="{FF2B5EF4-FFF2-40B4-BE49-F238E27FC236}">
                    <a16:creationId xmlns:a16="http://schemas.microsoft.com/office/drawing/2014/main" id="{5D41E260-C050-CD24-47FF-077DB8C2D4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6" name="Rectangle 181">
                <a:extLst>
                  <a:ext uri="{FF2B5EF4-FFF2-40B4-BE49-F238E27FC236}">
                    <a16:creationId xmlns:a16="http://schemas.microsoft.com/office/drawing/2014/main" id="{ED5292D8-BA64-BAA0-2144-2A77D1E794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7" name="Rectangle 182">
                <a:extLst>
                  <a:ext uri="{FF2B5EF4-FFF2-40B4-BE49-F238E27FC236}">
                    <a16:creationId xmlns:a16="http://schemas.microsoft.com/office/drawing/2014/main" id="{8CC6657C-935F-C84C-E029-0DF58AB7D5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8" name="Rectangle 183">
                <a:extLst>
                  <a:ext uri="{FF2B5EF4-FFF2-40B4-BE49-F238E27FC236}">
                    <a16:creationId xmlns:a16="http://schemas.microsoft.com/office/drawing/2014/main" id="{44469D0D-AB95-AEE5-8CB6-1855547F020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9" name="Rectangle 184">
                <a:extLst>
                  <a:ext uri="{FF2B5EF4-FFF2-40B4-BE49-F238E27FC236}">
                    <a16:creationId xmlns:a16="http://schemas.microsoft.com/office/drawing/2014/main" id="{5058A3DE-41BF-8CBE-9DA4-7C1E31A035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0" name="Rectangle 185">
                <a:extLst>
                  <a:ext uri="{FF2B5EF4-FFF2-40B4-BE49-F238E27FC236}">
                    <a16:creationId xmlns:a16="http://schemas.microsoft.com/office/drawing/2014/main" id="{DEADD0F7-DB13-2764-A2B6-66A167D7C4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1" name="Rectangle 186">
                <a:extLst>
                  <a:ext uri="{FF2B5EF4-FFF2-40B4-BE49-F238E27FC236}">
                    <a16:creationId xmlns:a16="http://schemas.microsoft.com/office/drawing/2014/main" id="{49EEF308-0C7F-81D9-55B0-B33297D41D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2" name="Rectangle 187">
                <a:extLst>
                  <a:ext uri="{FF2B5EF4-FFF2-40B4-BE49-F238E27FC236}">
                    <a16:creationId xmlns:a16="http://schemas.microsoft.com/office/drawing/2014/main" id="{46675D19-2522-2643-4FA9-A2D5B0913F7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3" name="Rectangle 188">
                <a:extLst>
                  <a:ext uri="{FF2B5EF4-FFF2-40B4-BE49-F238E27FC236}">
                    <a16:creationId xmlns:a16="http://schemas.microsoft.com/office/drawing/2014/main" id="{E8B50BDF-EF29-AF39-7BCF-7BC8188B45C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4" name="Rectangle 189">
                <a:extLst>
                  <a:ext uri="{FF2B5EF4-FFF2-40B4-BE49-F238E27FC236}">
                    <a16:creationId xmlns:a16="http://schemas.microsoft.com/office/drawing/2014/main" id="{67473D17-BFC9-CDF3-D488-103639B07B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5" name="Rectangle 190">
                <a:extLst>
                  <a:ext uri="{FF2B5EF4-FFF2-40B4-BE49-F238E27FC236}">
                    <a16:creationId xmlns:a16="http://schemas.microsoft.com/office/drawing/2014/main" id="{E9DA4BA8-DDB8-D115-95E5-30E4E8B82A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6" name="Rectangle 191">
                <a:extLst>
                  <a:ext uri="{FF2B5EF4-FFF2-40B4-BE49-F238E27FC236}">
                    <a16:creationId xmlns:a16="http://schemas.microsoft.com/office/drawing/2014/main" id="{F54421AB-416E-AB86-2208-9BB5CC60C2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7" name="Rectangle 192">
                <a:extLst>
                  <a:ext uri="{FF2B5EF4-FFF2-40B4-BE49-F238E27FC236}">
                    <a16:creationId xmlns:a16="http://schemas.microsoft.com/office/drawing/2014/main" id="{8AC54D4C-D463-41E8-1A72-30BA4A9A8D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8" name="Rectangle 193">
                <a:extLst>
                  <a:ext uri="{FF2B5EF4-FFF2-40B4-BE49-F238E27FC236}">
                    <a16:creationId xmlns:a16="http://schemas.microsoft.com/office/drawing/2014/main" id="{89D90681-82AC-51F5-EC68-A94F4CAC23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9" name="Rectangle 194">
                <a:extLst>
                  <a:ext uri="{FF2B5EF4-FFF2-40B4-BE49-F238E27FC236}">
                    <a16:creationId xmlns:a16="http://schemas.microsoft.com/office/drawing/2014/main" id="{73718AB3-0B6B-75D5-2352-1190961F01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0" name="Rectangle 195">
                <a:extLst>
                  <a:ext uri="{FF2B5EF4-FFF2-40B4-BE49-F238E27FC236}">
                    <a16:creationId xmlns:a16="http://schemas.microsoft.com/office/drawing/2014/main" id="{AFE2C539-7FE5-B504-DE67-E28A5D79817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1" name="Rectangle 196">
                <a:extLst>
                  <a:ext uri="{FF2B5EF4-FFF2-40B4-BE49-F238E27FC236}">
                    <a16:creationId xmlns:a16="http://schemas.microsoft.com/office/drawing/2014/main" id="{4429E89F-872C-4B1F-6F38-4F596A9B12E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2" name="Rectangle 197">
                <a:extLst>
                  <a:ext uri="{FF2B5EF4-FFF2-40B4-BE49-F238E27FC236}">
                    <a16:creationId xmlns:a16="http://schemas.microsoft.com/office/drawing/2014/main" id="{63D8E5D2-924B-F12D-AE7C-9978B1D92E0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3" name="Rectangle 198">
                <a:extLst>
                  <a:ext uri="{FF2B5EF4-FFF2-40B4-BE49-F238E27FC236}">
                    <a16:creationId xmlns:a16="http://schemas.microsoft.com/office/drawing/2014/main" id="{C2421006-9BCF-BC59-8948-6D02DEC118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4" name="Rectangle 199">
                <a:extLst>
                  <a:ext uri="{FF2B5EF4-FFF2-40B4-BE49-F238E27FC236}">
                    <a16:creationId xmlns:a16="http://schemas.microsoft.com/office/drawing/2014/main" id="{A5450F66-2A76-EABC-005A-BF192F0CB74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5" name="Rectangle 200">
                <a:extLst>
                  <a:ext uri="{FF2B5EF4-FFF2-40B4-BE49-F238E27FC236}">
                    <a16:creationId xmlns:a16="http://schemas.microsoft.com/office/drawing/2014/main" id="{5878CA1F-1833-CF38-248A-91C5643F8D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6" name="Rectangle 201">
                <a:extLst>
                  <a:ext uri="{FF2B5EF4-FFF2-40B4-BE49-F238E27FC236}">
                    <a16:creationId xmlns:a16="http://schemas.microsoft.com/office/drawing/2014/main" id="{3AA4CB93-F774-5CBA-2E7C-1C3110FF41C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7" name="Rectangle 202">
                <a:extLst>
                  <a:ext uri="{FF2B5EF4-FFF2-40B4-BE49-F238E27FC236}">
                    <a16:creationId xmlns:a16="http://schemas.microsoft.com/office/drawing/2014/main" id="{B4C8702E-8408-D1B0-A258-731C8DBED0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8" name="Rectangle 203">
                <a:extLst>
                  <a:ext uri="{FF2B5EF4-FFF2-40B4-BE49-F238E27FC236}">
                    <a16:creationId xmlns:a16="http://schemas.microsoft.com/office/drawing/2014/main" id="{64A56488-D01A-9414-705C-3DFBA973A2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9" name="Rectangle 204">
                <a:extLst>
                  <a:ext uri="{FF2B5EF4-FFF2-40B4-BE49-F238E27FC236}">
                    <a16:creationId xmlns:a16="http://schemas.microsoft.com/office/drawing/2014/main" id="{6EDE7040-90C5-38CC-C1FC-50BC5C7A6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0" name="Rectangle 205">
                <a:extLst>
                  <a:ext uri="{FF2B5EF4-FFF2-40B4-BE49-F238E27FC236}">
                    <a16:creationId xmlns:a16="http://schemas.microsoft.com/office/drawing/2014/main" id="{45F1BA36-07E0-87EB-AA56-7339CE501A1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1" name="Rectangle 206">
                <a:extLst>
                  <a:ext uri="{FF2B5EF4-FFF2-40B4-BE49-F238E27FC236}">
                    <a16:creationId xmlns:a16="http://schemas.microsoft.com/office/drawing/2014/main" id="{05E42C2D-1502-1857-1FD4-39B540B7A8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2" name="Rectangle 207">
                <a:extLst>
                  <a:ext uri="{FF2B5EF4-FFF2-40B4-BE49-F238E27FC236}">
                    <a16:creationId xmlns:a16="http://schemas.microsoft.com/office/drawing/2014/main" id="{A96D52EB-B715-3685-C51A-09331B4764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3" name="Rectangle 208">
                <a:extLst>
                  <a:ext uri="{FF2B5EF4-FFF2-40B4-BE49-F238E27FC236}">
                    <a16:creationId xmlns:a16="http://schemas.microsoft.com/office/drawing/2014/main" id="{5736EC16-D7F9-51FC-6CE8-58B570A328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4" name="Rectangle 209">
                <a:extLst>
                  <a:ext uri="{FF2B5EF4-FFF2-40B4-BE49-F238E27FC236}">
                    <a16:creationId xmlns:a16="http://schemas.microsoft.com/office/drawing/2014/main" id="{02CA2990-F262-598A-677D-64671CA4F09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5" name="Rectangle 210">
                <a:extLst>
                  <a:ext uri="{FF2B5EF4-FFF2-40B4-BE49-F238E27FC236}">
                    <a16:creationId xmlns:a16="http://schemas.microsoft.com/office/drawing/2014/main" id="{06B05CAE-9484-9BE4-C93B-FD2BC29032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6" name="Rectangle 211">
                <a:extLst>
                  <a:ext uri="{FF2B5EF4-FFF2-40B4-BE49-F238E27FC236}">
                    <a16:creationId xmlns:a16="http://schemas.microsoft.com/office/drawing/2014/main" id="{D3AA47A7-D488-FEE1-A384-3E34F154A59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7" name="Rectangle 212">
                <a:extLst>
                  <a:ext uri="{FF2B5EF4-FFF2-40B4-BE49-F238E27FC236}">
                    <a16:creationId xmlns:a16="http://schemas.microsoft.com/office/drawing/2014/main" id="{66320491-BD6A-C899-A087-AD74503E71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8" name="Rectangle 213">
                <a:extLst>
                  <a:ext uri="{FF2B5EF4-FFF2-40B4-BE49-F238E27FC236}">
                    <a16:creationId xmlns:a16="http://schemas.microsoft.com/office/drawing/2014/main" id="{666B7655-F9B9-2EAC-C6F3-2D018B836B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9" name="Rectangle 214">
                <a:extLst>
                  <a:ext uri="{FF2B5EF4-FFF2-40B4-BE49-F238E27FC236}">
                    <a16:creationId xmlns:a16="http://schemas.microsoft.com/office/drawing/2014/main" id="{4273A1B0-0957-5E11-938D-CA9A3CFF26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0" name="Rectangle 215">
                <a:extLst>
                  <a:ext uri="{FF2B5EF4-FFF2-40B4-BE49-F238E27FC236}">
                    <a16:creationId xmlns:a16="http://schemas.microsoft.com/office/drawing/2014/main" id="{97339BC5-6064-2898-3A77-77BD1C17E5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1" name="Rectangle 216">
                <a:extLst>
                  <a:ext uri="{FF2B5EF4-FFF2-40B4-BE49-F238E27FC236}">
                    <a16:creationId xmlns:a16="http://schemas.microsoft.com/office/drawing/2014/main" id="{A03D7F0D-1122-11F9-F2E3-8158B0192C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2" name="Rectangle 217">
                <a:extLst>
                  <a:ext uri="{FF2B5EF4-FFF2-40B4-BE49-F238E27FC236}">
                    <a16:creationId xmlns:a16="http://schemas.microsoft.com/office/drawing/2014/main" id="{98430F97-3F9D-2C35-4959-689A303C51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3" name="Rectangle 218">
                <a:extLst>
                  <a:ext uri="{FF2B5EF4-FFF2-40B4-BE49-F238E27FC236}">
                    <a16:creationId xmlns:a16="http://schemas.microsoft.com/office/drawing/2014/main" id="{162DD10F-89EE-D018-CCB9-3F15814A44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4" name="Rectangle 219">
                <a:extLst>
                  <a:ext uri="{FF2B5EF4-FFF2-40B4-BE49-F238E27FC236}">
                    <a16:creationId xmlns:a16="http://schemas.microsoft.com/office/drawing/2014/main" id="{5338833A-3BDC-A61A-9CC8-C3BFA0C52A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5" name="Rectangle 220">
                <a:extLst>
                  <a:ext uri="{FF2B5EF4-FFF2-40B4-BE49-F238E27FC236}">
                    <a16:creationId xmlns:a16="http://schemas.microsoft.com/office/drawing/2014/main" id="{3D3B1DA9-A6C8-E674-DD07-B5DE101FFDB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6" name="Rectangle 221">
                <a:extLst>
                  <a:ext uri="{FF2B5EF4-FFF2-40B4-BE49-F238E27FC236}">
                    <a16:creationId xmlns:a16="http://schemas.microsoft.com/office/drawing/2014/main" id="{1EB8535A-B471-56F8-DEDC-4F8BEB60A3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7" name="Rectangle 222">
                <a:extLst>
                  <a:ext uri="{FF2B5EF4-FFF2-40B4-BE49-F238E27FC236}">
                    <a16:creationId xmlns:a16="http://schemas.microsoft.com/office/drawing/2014/main" id="{3AB7DB0A-E1AC-D33C-F725-AFCFCB6B5B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8" name="Rectangle 223">
                <a:extLst>
                  <a:ext uri="{FF2B5EF4-FFF2-40B4-BE49-F238E27FC236}">
                    <a16:creationId xmlns:a16="http://schemas.microsoft.com/office/drawing/2014/main" id="{EB7F5903-2223-EA3A-3A6A-7FCB2629DF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9" name="Rectangle 224">
                <a:extLst>
                  <a:ext uri="{FF2B5EF4-FFF2-40B4-BE49-F238E27FC236}">
                    <a16:creationId xmlns:a16="http://schemas.microsoft.com/office/drawing/2014/main" id="{58F3ED3E-78E2-DCFB-AF6C-745421C581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0" name="Rectangle 225">
                <a:extLst>
                  <a:ext uri="{FF2B5EF4-FFF2-40B4-BE49-F238E27FC236}">
                    <a16:creationId xmlns:a16="http://schemas.microsoft.com/office/drawing/2014/main" id="{842F7D01-DDDA-27F8-8991-45D0B71BE0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1" name="Rectangle 226">
                <a:extLst>
                  <a:ext uri="{FF2B5EF4-FFF2-40B4-BE49-F238E27FC236}">
                    <a16:creationId xmlns:a16="http://schemas.microsoft.com/office/drawing/2014/main" id="{60671CFA-C686-068F-973C-A1339D62B7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2" name="Rectangle 227">
                <a:extLst>
                  <a:ext uri="{FF2B5EF4-FFF2-40B4-BE49-F238E27FC236}">
                    <a16:creationId xmlns:a16="http://schemas.microsoft.com/office/drawing/2014/main" id="{2CF5F911-26EC-1099-940A-BA294ABE59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3" name="Rectangle 228">
                <a:extLst>
                  <a:ext uri="{FF2B5EF4-FFF2-40B4-BE49-F238E27FC236}">
                    <a16:creationId xmlns:a16="http://schemas.microsoft.com/office/drawing/2014/main" id="{1E601F2A-5E3C-0740-A28E-1635C308F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</p:grp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FE6C1BBC-EE5D-76C3-DD92-848FD9BF71D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4" name="矩形 7">
            <a:extLst>
              <a:ext uri="{FF2B5EF4-FFF2-40B4-BE49-F238E27FC236}">
                <a16:creationId xmlns:a16="http://schemas.microsoft.com/office/drawing/2014/main" id="{FDDE9F93-5979-2092-BE7E-DA9BF92DE90E}"/>
              </a:ext>
            </a:extLst>
          </p:cNvPr>
          <p:cNvSpPr/>
          <p:nvPr userDrawn="1"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任意多边形: 形状 104">
            <a:extLst>
              <a:ext uri="{FF2B5EF4-FFF2-40B4-BE49-F238E27FC236}">
                <a16:creationId xmlns:a16="http://schemas.microsoft.com/office/drawing/2014/main" id="{219F2295-E867-2A5E-0268-A9D080B815B5}"/>
              </a:ext>
            </a:extLst>
          </p:cNvPr>
          <p:cNvSpPr/>
          <p:nvPr userDrawn="1"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6" name="矩形 7">
            <a:extLst>
              <a:ext uri="{FF2B5EF4-FFF2-40B4-BE49-F238E27FC236}">
                <a16:creationId xmlns:a16="http://schemas.microsoft.com/office/drawing/2014/main" id="{70AEC687-590D-B5B9-EB03-682ABE844EAA}"/>
              </a:ext>
            </a:extLst>
          </p:cNvPr>
          <p:cNvSpPr/>
          <p:nvPr userDrawn="1"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任意多边形: 形状 106">
            <a:extLst>
              <a:ext uri="{FF2B5EF4-FFF2-40B4-BE49-F238E27FC236}">
                <a16:creationId xmlns:a16="http://schemas.microsoft.com/office/drawing/2014/main" id="{F3511573-A48F-8F57-F4E7-B5B479C8F85B}"/>
              </a:ext>
            </a:extLst>
          </p:cNvPr>
          <p:cNvSpPr/>
          <p:nvPr userDrawn="1"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8" name="文本框 107">
            <a:extLst>
              <a:ext uri="{FF2B5EF4-FFF2-40B4-BE49-F238E27FC236}">
                <a16:creationId xmlns:a16="http://schemas.microsoft.com/office/drawing/2014/main" id="{78952790-4D74-2C97-3100-4E1BC9A7B634}"/>
              </a:ext>
            </a:extLst>
          </p:cNvPr>
          <p:cNvSpPr txBox="1"/>
          <p:nvPr userDrawn="1"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09" name="矩形 7">
            <a:extLst>
              <a:ext uri="{FF2B5EF4-FFF2-40B4-BE49-F238E27FC236}">
                <a16:creationId xmlns:a16="http://schemas.microsoft.com/office/drawing/2014/main" id="{2381DD65-699C-4C38-A035-3868536DFE7D}"/>
              </a:ext>
            </a:extLst>
          </p:cNvPr>
          <p:cNvSpPr/>
          <p:nvPr userDrawn="1"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7099912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cs typeface="Arial" panose="020B0604020202020204" pitchFamily="34" charset="0"/>
              </a:defRPr>
            </a:lvl1pPr>
          </a:lstStyle>
          <a:p>
            <a:fld id="{D7573409-E1D7-4F10-87DE-5D8EBD7E5C6A}" type="datetimeFigureOut">
              <a:rPr lang="zh-CN" altLang="en-US" smtClean="0"/>
              <a:t>2022/7/31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cs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cs typeface="Arial" panose="020B0604020202020204" pitchFamily="34" charset="0"/>
              </a:defRPr>
            </a:lvl1pPr>
          </a:lstStyle>
          <a:p>
            <a:fld id="{410A85E9-EF22-4065-A781-B6827C72AE4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C54E779C-E9BA-4433-B1FC-825D32AF83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8BE9D9F-82C8-4869-8FB2-E8ACB256BF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43255C2-8794-4677-A58E-4381F794945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26809C-3E80-4225-A4C1-1DE2DC9F1A72}" type="datetimeFigureOut">
              <a:rPr lang="zh-CN" altLang="en-US" smtClean="0"/>
              <a:t>2022/7/31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B627E2D-35C5-46D1-85CF-89C69B011F0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72D4ED7-6EAB-4C83-B1CA-4E23EDE081B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668298-5B77-4A81-B9FA-BED496B2309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84940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6.xml"/><Relationship Id="rId1" Type="http://schemas.openxmlformats.org/officeDocument/2006/relationships/tags" Target="../tags/tag15.xml"/><Relationship Id="rId6" Type="http://schemas.openxmlformats.org/officeDocument/2006/relationships/chart" Target="../charts/chart2.xml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9.svg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image" Target="../media/image8.png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9.xml"/><Relationship Id="rId6" Type="http://schemas.openxmlformats.org/officeDocument/2006/relationships/image" Target="../media/image9.svg"/><Relationship Id="rId5" Type="http://schemas.openxmlformats.org/officeDocument/2006/relationships/image" Target="../media/image8.png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1.xml"/><Relationship Id="rId1" Type="http://schemas.openxmlformats.org/officeDocument/2006/relationships/tags" Target="../tags/tag20.xml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sv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13.png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image" Target="../media/image12.png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4.xml"/><Relationship Id="rId6" Type="http://schemas.openxmlformats.org/officeDocument/2006/relationships/image" Target="../media/image9.svg"/><Relationship Id="rId5" Type="http://schemas.openxmlformats.org/officeDocument/2006/relationships/image" Target="../media/image8.png"/><Relationship Id="rId4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16.svg"/><Relationship Id="rId2" Type="http://schemas.openxmlformats.org/officeDocument/2006/relationships/tags" Target="../tags/tag26.xml"/><Relationship Id="rId1" Type="http://schemas.openxmlformats.org/officeDocument/2006/relationships/tags" Target="../tags/tag25.xml"/><Relationship Id="rId6" Type="http://schemas.openxmlformats.org/officeDocument/2006/relationships/image" Target="../media/image15.png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1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1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9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6" Type="http://schemas.openxmlformats.org/officeDocument/2006/relationships/image" Target="../media/image9.svg"/><Relationship Id="rId5" Type="http://schemas.openxmlformats.org/officeDocument/2006/relationships/image" Target="../media/image8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11.svg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image" Target="../media/image10.png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Relationship Id="rId6" Type="http://schemas.openxmlformats.org/officeDocument/2006/relationships/image" Target="../media/image9.svg"/><Relationship Id="rId5" Type="http://schemas.openxmlformats.org/officeDocument/2006/relationships/image" Target="../media/image8.png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7.svg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image" Target="../media/image6.png"/><Relationship Id="rId11" Type="http://schemas.openxmlformats.org/officeDocument/2006/relationships/image" Target="../media/image9.sv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notesSlide" Target="../notesSlides/notesSlide8.xml"/><Relationship Id="rId9" Type="http://schemas.openxmlformats.org/officeDocument/2006/relationships/image" Target="../media/image11.sv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chart" Target="../charts/chart1.xml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任意多边形: 形状 34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190757 w 12192000"/>
              <a:gd name="connsiteY0" fmla="*/ 0 h 6858000"/>
              <a:gd name="connsiteX1" fmla="*/ 12001243 w 12192000"/>
              <a:gd name="connsiteY1" fmla="*/ 0 h 6858000"/>
              <a:gd name="connsiteX2" fmla="*/ 12192000 w 12192000"/>
              <a:gd name="connsiteY2" fmla="*/ 228822 h 6858000"/>
              <a:gd name="connsiteX3" fmla="*/ 12192000 w 12192000"/>
              <a:gd name="connsiteY3" fmla="*/ 6858000 h 6858000"/>
              <a:gd name="connsiteX4" fmla="*/ 55956 w 12192000"/>
              <a:gd name="connsiteY4" fmla="*/ 6858000 h 6858000"/>
              <a:gd name="connsiteX5" fmla="*/ 0 w 12192000"/>
              <a:gd name="connsiteY5" fmla="*/ 6848357 h 6858000"/>
              <a:gd name="connsiteX6" fmla="*/ 0 w 12192000"/>
              <a:gd name="connsiteY6" fmla="*/ 228822 h 6858000"/>
              <a:gd name="connsiteX7" fmla="*/ 190757 w 12192000"/>
              <a:gd name="connsiteY7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6858000">
                <a:moveTo>
                  <a:pt x="190757" y="0"/>
                </a:moveTo>
                <a:lnTo>
                  <a:pt x="12001243" y="0"/>
                </a:lnTo>
                <a:cubicBezTo>
                  <a:pt x="12106596" y="0"/>
                  <a:pt x="12192000" y="102446"/>
                  <a:pt x="12192000" y="228822"/>
                </a:cubicBezTo>
                <a:lnTo>
                  <a:pt x="12192000" y="6858000"/>
                </a:lnTo>
                <a:lnTo>
                  <a:pt x="55956" y="6858000"/>
                </a:lnTo>
                <a:lnTo>
                  <a:pt x="0" y="6848357"/>
                </a:lnTo>
                <a:lnTo>
                  <a:pt x="0" y="228822"/>
                </a:lnTo>
                <a:cubicBezTo>
                  <a:pt x="0" y="102446"/>
                  <a:pt x="85405" y="0"/>
                  <a:pt x="190757" y="0"/>
                </a:cubicBezTo>
                <a:close/>
              </a:path>
            </a:pathLst>
          </a:custGeom>
          <a:blipFill dpi="0" rotWithShape="1">
            <a:blip r:embed="rId4">
              <a:alphaModFix amt="30000"/>
              <a:duotone>
                <a:prstClr val="black"/>
                <a:schemeClr val="accent1">
                  <a:tint val="45000"/>
                  <a:satMod val="400000"/>
                </a:schemeClr>
              </a:duotone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  <a:latin typeface="+mn-ea"/>
              <a:cs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53323" y="3029335"/>
            <a:ext cx="587853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>
                <a:solidFill>
                  <a:schemeClr val="tx1">
                    <a:lumMod val="85000"/>
                    <a:lumOff val="15000"/>
                  </a:schemeClr>
                </a:solidFill>
                <a:latin typeface="字制区喜脉体" panose="02000603000000000000" pitchFamily="2" charset="-122"/>
                <a:ea typeface="字制区喜脉体" panose="02000603000000000000" pitchFamily="2" charset="-122"/>
                <a:cs typeface="Arial" panose="020B0604020202020204" pitchFamily="34" charset="0"/>
              </a:rPr>
              <a:t>年终工作总结汇报</a:t>
            </a:r>
          </a:p>
        </p:txBody>
      </p:sp>
      <p:sp>
        <p:nvSpPr>
          <p:cNvPr id="17" name="任意多边形: 形状 16"/>
          <p:cNvSpPr/>
          <p:nvPr/>
        </p:nvSpPr>
        <p:spPr>
          <a:xfrm>
            <a:off x="660400" y="2288245"/>
            <a:ext cx="2365829" cy="741091"/>
          </a:xfrm>
          <a:custGeom>
            <a:avLst/>
            <a:gdLst>
              <a:gd name="connsiteX0" fmla="*/ 1 w 3819979"/>
              <a:gd name="connsiteY0" fmla="*/ 0 h 741091"/>
              <a:gd name="connsiteX1" fmla="*/ 257633 w 3819979"/>
              <a:gd name="connsiteY1" fmla="*/ 0 h 741091"/>
              <a:gd name="connsiteX2" fmla="*/ 2172255 w 3819979"/>
              <a:gd name="connsiteY2" fmla="*/ 0 h 741091"/>
              <a:gd name="connsiteX3" fmla="*/ 3562346 w 3819979"/>
              <a:gd name="connsiteY3" fmla="*/ 0 h 741091"/>
              <a:gd name="connsiteX4" fmla="*/ 3819979 w 3819979"/>
              <a:gd name="connsiteY4" fmla="*/ 257633 h 741091"/>
              <a:gd name="connsiteX5" fmla="*/ 3819979 w 3819979"/>
              <a:gd name="connsiteY5" fmla="*/ 381778 h 741091"/>
              <a:gd name="connsiteX6" fmla="*/ 3819979 w 3819979"/>
              <a:gd name="connsiteY6" fmla="*/ 483458 h 741091"/>
              <a:gd name="connsiteX7" fmla="*/ 3819979 w 3819979"/>
              <a:gd name="connsiteY7" fmla="*/ 741091 h 741091"/>
              <a:gd name="connsiteX8" fmla="*/ 3562346 w 3819979"/>
              <a:gd name="connsiteY8" fmla="*/ 741091 h 741091"/>
              <a:gd name="connsiteX9" fmla="*/ 1647725 w 3819979"/>
              <a:gd name="connsiteY9" fmla="*/ 741091 h 741091"/>
              <a:gd name="connsiteX10" fmla="*/ 257633 w 3819979"/>
              <a:gd name="connsiteY10" fmla="*/ 741091 h 741091"/>
              <a:gd name="connsiteX11" fmla="*/ 0 w 3819979"/>
              <a:gd name="connsiteY11" fmla="*/ 483458 h 741091"/>
              <a:gd name="connsiteX12" fmla="*/ 0 w 3819979"/>
              <a:gd name="connsiteY12" fmla="*/ 257633 h 741091"/>
              <a:gd name="connsiteX13" fmla="*/ 1 w 3819979"/>
              <a:gd name="connsiteY13" fmla="*/ 257628 h 741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819979" h="741091">
                <a:moveTo>
                  <a:pt x="1" y="0"/>
                </a:moveTo>
                <a:lnTo>
                  <a:pt x="257633" y="0"/>
                </a:lnTo>
                <a:lnTo>
                  <a:pt x="2172255" y="0"/>
                </a:lnTo>
                <a:lnTo>
                  <a:pt x="3562346" y="0"/>
                </a:lnTo>
                <a:cubicBezTo>
                  <a:pt x="3704633" y="0"/>
                  <a:pt x="3819979" y="115346"/>
                  <a:pt x="3819979" y="257633"/>
                </a:cubicBezTo>
                <a:lnTo>
                  <a:pt x="3819979" y="381778"/>
                </a:lnTo>
                <a:lnTo>
                  <a:pt x="3819979" y="483458"/>
                </a:lnTo>
                <a:lnTo>
                  <a:pt x="3819979" y="741091"/>
                </a:lnTo>
                <a:lnTo>
                  <a:pt x="3562346" y="741091"/>
                </a:lnTo>
                <a:lnTo>
                  <a:pt x="1647725" y="741091"/>
                </a:lnTo>
                <a:lnTo>
                  <a:pt x="257633" y="741091"/>
                </a:lnTo>
                <a:cubicBezTo>
                  <a:pt x="115346" y="741091"/>
                  <a:pt x="0" y="625745"/>
                  <a:pt x="0" y="483458"/>
                </a:cubicBezTo>
                <a:lnTo>
                  <a:pt x="0" y="257633"/>
                </a:lnTo>
                <a:lnTo>
                  <a:pt x="1" y="257628"/>
                </a:lnTo>
                <a:close/>
              </a:path>
            </a:pathLst>
          </a:custGeom>
          <a:solidFill>
            <a:srgbClr val="FF725E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Regular" panose="020B0500000000000000" pitchFamily="34" charset="-122"/>
              <a:ea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53300" y="2397180"/>
            <a:ext cx="19800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chemeClr val="bg1"/>
                </a:solidFill>
                <a:cs typeface="Arial" panose="020B0604020202020204" pitchFamily="34" charset="0"/>
              </a:rPr>
              <a:t>简约插画风</a:t>
            </a:r>
          </a:p>
        </p:txBody>
      </p:sp>
      <p:pic>
        <p:nvPicPr>
          <p:cNvPr id="26" name="图形 2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363652" y="819150"/>
            <a:ext cx="5607075" cy="5607075"/>
          </a:xfrm>
          <a:prstGeom prst="rect">
            <a:avLst/>
          </a:prstGeom>
        </p:spPr>
      </p:pic>
      <p:grpSp>
        <p:nvGrpSpPr>
          <p:cNvPr id="42" name="组合 41"/>
          <p:cNvGrpSpPr/>
          <p:nvPr/>
        </p:nvGrpSpPr>
        <p:grpSpPr>
          <a:xfrm>
            <a:off x="672112" y="4819407"/>
            <a:ext cx="3392444" cy="498174"/>
            <a:chOff x="672112" y="4172420"/>
            <a:chExt cx="3392444" cy="498174"/>
          </a:xfrm>
        </p:grpSpPr>
        <p:grpSp>
          <p:nvGrpSpPr>
            <p:cNvPr id="37" name="组合 36"/>
            <p:cNvGrpSpPr/>
            <p:nvPr/>
          </p:nvGrpSpPr>
          <p:grpSpPr>
            <a:xfrm>
              <a:off x="672112" y="4172420"/>
              <a:ext cx="1413625" cy="498173"/>
              <a:chOff x="669969" y="4188020"/>
              <a:chExt cx="1413625" cy="498173"/>
            </a:xfrm>
          </p:grpSpPr>
          <p:sp>
            <p:nvSpPr>
              <p:cNvPr id="29" name="矩形 28"/>
              <p:cNvSpPr/>
              <p:nvPr/>
            </p:nvSpPr>
            <p:spPr>
              <a:xfrm>
                <a:off x="669969" y="4188020"/>
                <a:ext cx="1413625" cy="382790"/>
              </a:xfrm>
              <a:prstGeom prst="rect">
                <a:avLst/>
              </a:prstGeom>
              <a:solidFill>
                <a:srgbClr val="FF725E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" name="任意多边形: 形状 29"/>
              <p:cNvSpPr/>
              <p:nvPr/>
            </p:nvSpPr>
            <p:spPr>
              <a:xfrm rot="16200000" flipV="1">
                <a:off x="631970" y="4510609"/>
                <a:ext cx="213583" cy="137586"/>
              </a:xfrm>
              <a:custGeom>
                <a:avLst/>
                <a:gdLst>
                  <a:gd name="connsiteX0" fmla="*/ 261975 w 481810"/>
                  <a:gd name="connsiteY0" fmla="*/ 310373 h 310373"/>
                  <a:gd name="connsiteX1" fmla="*/ 261975 w 481810"/>
                  <a:gd name="connsiteY1" fmla="*/ 27990 h 310373"/>
                  <a:gd name="connsiteX2" fmla="*/ 262924 w 481810"/>
                  <a:gd name="connsiteY2" fmla="*/ 71836 h 310373"/>
                  <a:gd name="connsiteX3" fmla="*/ 448869 w 481810"/>
                  <a:gd name="connsiteY3" fmla="*/ 306626 h 310373"/>
                  <a:gd name="connsiteX4" fmla="*/ 481810 w 481810"/>
                  <a:gd name="connsiteY4" fmla="*/ 310373 h 310373"/>
                  <a:gd name="connsiteX5" fmla="*/ 261370 w 481810"/>
                  <a:gd name="connsiteY5" fmla="*/ 1 h 310373"/>
                  <a:gd name="connsiteX6" fmla="*/ 261370 w 481810"/>
                  <a:gd name="connsiteY6" fmla="*/ 0 h 310373"/>
                  <a:gd name="connsiteX7" fmla="*/ 261370 w 481810"/>
                  <a:gd name="connsiteY7" fmla="*/ 1 h 310373"/>
                  <a:gd name="connsiteX8" fmla="*/ 0 w 481810"/>
                  <a:gd name="connsiteY8" fmla="*/ 310373 h 310373"/>
                  <a:gd name="connsiteX9" fmla="*/ 1 w 481810"/>
                  <a:gd name="connsiteY9" fmla="*/ 310373 h 310373"/>
                  <a:gd name="connsiteX10" fmla="*/ 1 w 481810"/>
                  <a:gd name="connsiteY10" fmla="*/ 310373 h 3103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81810" h="310373">
                    <a:moveTo>
                      <a:pt x="261975" y="310373"/>
                    </a:moveTo>
                    <a:lnTo>
                      <a:pt x="261975" y="27990"/>
                    </a:lnTo>
                    <a:lnTo>
                      <a:pt x="262924" y="71836"/>
                    </a:lnTo>
                    <a:cubicBezTo>
                      <a:pt x="271456" y="225859"/>
                      <a:pt x="316719" y="287160"/>
                      <a:pt x="448869" y="306626"/>
                    </a:cubicBezTo>
                    <a:lnTo>
                      <a:pt x="481810" y="310373"/>
                    </a:lnTo>
                    <a:close/>
                    <a:moveTo>
                      <a:pt x="261370" y="1"/>
                    </a:moveTo>
                    <a:lnTo>
                      <a:pt x="261370" y="0"/>
                    </a:lnTo>
                    <a:lnTo>
                      <a:pt x="261370" y="1"/>
                    </a:lnTo>
                    <a:close/>
                    <a:moveTo>
                      <a:pt x="0" y="310373"/>
                    </a:moveTo>
                    <a:lnTo>
                      <a:pt x="1" y="310373"/>
                    </a:lnTo>
                    <a:lnTo>
                      <a:pt x="1" y="310373"/>
                    </a:lnTo>
                    <a:close/>
                  </a:path>
                </a:pathLst>
              </a:custGeom>
              <a:solidFill>
                <a:schemeClr val="tx1"/>
              </a:solidFill>
              <a:ln w="604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36" name="文本框 35"/>
            <p:cNvSpPr txBox="1"/>
            <p:nvPr/>
          </p:nvSpPr>
          <p:spPr>
            <a:xfrm>
              <a:off x="707907" y="4186750"/>
              <a:ext cx="136447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>
                  <a:solidFill>
                    <a:schemeClr val="bg1"/>
                  </a:solidFill>
                  <a:cs typeface="Arial" panose="020B0604020202020204" pitchFamily="34" charset="0"/>
                </a:rPr>
                <a:t>汇报人：</a:t>
              </a:r>
              <a:r>
                <a:rPr lang="en-US" altLang="zh-CN">
                  <a:solidFill>
                    <a:schemeClr val="bg1"/>
                  </a:solidFill>
                  <a:cs typeface="Arial" panose="020B0604020202020204" pitchFamily="34" charset="0"/>
                </a:rPr>
                <a:t>51</a:t>
              </a:r>
              <a:endParaRPr lang="zh-CN" altLang="en-US">
                <a:solidFill>
                  <a:schemeClr val="bg1"/>
                </a:solidFill>
                <a:cs typeface="Arial" panose="020B0604020202020204" pitchFamily="34" charset="0"/>
              </a:endParaRPr>
            </a:p>
          </p:txBody>
        </p:sp>
        <p:grpSp>
          <p:nvGrpSpPr>
            <p:cNvPr id="38" name="组合 37"/>
            <p:cNvGrpSpPr/>
            <p:nvPr/>
          </p:nvGrpSpPr>
          <p:grpSpPr>
            <a:xfrm>
              <a:off x="2306788" y="4172421"/>
              <a:ext cx="1757768" cy="498173"/>
              <a:chOff x="669969" y="4188020"/>
              <a:chExt cx="1757768" cy="498173"/>
            </a:xfrm>
          </p:grpSpPr>
          <p:sp>
            <p:nvSpPr>
              <p:cNvPr id="39" name="矩形 38"/>
              <p:cNvSpPr/>
              <p:nvPr/>
            </p:nvSpPr>
            <p:spPr>
              <a:xfrm>
                <a:off x="669969" y="4188020"/>
                <a:ext cx="1757768" cy="38279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0" name="任意多边形: 形状 39"/>
              <p:cNvSpPr/>
              <p:nvPr/>
            </p:nvSpPr>
            <p:spPr>
              <a:xfrm rot="16200000" flipV="1">
                <a:off x="631970" y="4510609"/>
                <a:ext cx="213583" cy="137586"/>
              </a:xfrm>
              <a:custGeom>
                <a:avLst/>
                <a:gdLst>
                  <a:gd name="connsiteX0" fmla="*/ 261975 w 481810"/>
                  <a:gd name="connsiteY0" fmla="*/ 310373 h 310373"/>
                  <a:gd name="connsiteX1" fmla="*/ 261975 w 481810"/>
                  <a:gd name="connsiteY1" fmla="*/ 27990 h 310373"/>
                  <a:gd name="connsiteX2" fmla="*/ 262924 w 481810"/>
                  <a:gd name="connsiteY2" fmla="*/ 71836 h 310373"/>
                  <a:gd name="connsiteX3" fmla="*/ 448869 w 481810"/>
                  <a:gd name="connsiteY3" fmla="*/ 306626 h 310373"/>
                  <a:gd name="connsiteX4" fmla="*/ 481810 w 481810"/>
                  <a:gd name="connsiteY4" fmla="*/ 310373 h 310373"/>
                  <a:gd name="connsiteX5" fmla="*/ 261370 w 481810"/>
                  <a:gd name="connsiteY5" fmla="*/ 1 h 310373"/>
                  <a:gd name="connsiteX6" fmla="*/ 261370 w 481810"/>
                  <a:gd name="connsiteY6" fmla="*/ 0 h 310373"/>
                  <a:gd name="connsiteX7" fmla="*/ 261370 w 481810"/>
                  <a:gd name="connsiteY7" fmla="*/ 1 h 310373"/>
                  <a:gd name="connsiteX8" fmla="*/ 0 w 481810"/>
                  <a:gd name="connsiteY8" fmla="*/ 310373 h 310373"/>
                  <a:gd name="connsiteX9" fmla="*/ 1 w 481810"/>
                  <a:gd name="connsiteY9" fmla="*/ 310373 h 310373"/>
                  <a:gd name="connsiteX10" fmla="*/ 1 w 481810"/>
                  <a:gd name="connsiteY10" fmla="*/ 310373 h 3103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81810" h="310373">
                    <a:moveTo>
                      <a:pt x="261975" y="310373"/>
                    </a:moveTo>
                    <a:lnTo>
                      <a:pt x="261975" y="27990"/>
                    </a:lnTo>
                    <a:lnTo>
                      <a:pt x="262924" y="71836"/>
                    </a:lnTo>
                    <a:cubicBezTo>
                      <a:pt x="271456" y="225859"/>
                      <a:pt x="316719" y="287160"/>
                      <a:pt x="448869" y="306626"/>
                    </a:cubicBezTo>
                    <a:lnTo>
                      <a:pt x="481810" y="310373"/>
                    </a:lnTo>
                    <a:close/>
                    <a:moveTo>
                      <a:pt x="261370" y="1"/>
                    </a:moveTo>
                    <a:lnTo>
                      <a:pt x="261370" y="0"/>
                    </a:lnTo>
                    <a:lnTo>
                      <a:pt x="261370" y="1"/>
                    </a:lnTo>
                    <a:close/>
                    <a:moveTo>
                      <a:pt x="0" y="310373"/>
                    </a:moveTo>
                    <a:lnTo>
                      <a:pt x="1" y="310373"/>
                    </a:lnTo>
                    <a:lnTo>
                      <a:pt x="1" y="310373"/>
                    </a:lnTo>
                    <a:close/>
                  </a:path>
                </a:pathLst>
              </a:custGeom>
              <a:solidFill>
                <a:schemeClr val="tx1"/>
              </a:solidFill>
              <a:ln w="604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41" name="文本框 40"/>
            <p:cNvSpPr txBox="1"/>
            <p:nvPr/>
          </p:nvSpPr>
          <p:spPr>
            <a:xfrm>
              <a:off x="2375580" y="4185878"/>
              <a:ext cx="168828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>
                  <a:cs typeface="Arial" panose="020B0604020202020204" pitchFamily="34" charset="0"/>
                </a:rPr>
                <a:t>20XX</a:t>
              </a:r>
              <a:r>
                <a:rPr lang="zh-CN" altLang="en-US">
                  <a:cs typeface="Arial" panose="020B0604020202020204" pitchFamily="34" charset="0"/>
                </a:rPr>
                <a:t>年</a:t>
              </a:r>
              <a:r>
                <a:rPr lang="en-US" altLang="zh-CN">
                  <a:cs typeface="Arial" panose="020B0604020202020204" pitchFamily="34" charset="0"/>
                </a:rPr>
                <a:t>5</a:t>
              </a:r>
              <a:r>
                <a:rPr lang="zh-CN" altLang="en-US">
                  <a:cs typeface="Arial" panose="020B0604020202020204" pitchFamily="34" charset="0"/>
                </a:rPr>
                <a:t>月</a:t>
              </a:r>
              <a:r>
                <a:rPr lang="en-US" altLang="zh-CN">
                  <a:cs typeface="Arial" panose="020B0604020202020204" pitchFamily="34" charset="0"/>
                </a:rPr>
                <a:t>1</a:t>
              </a:r>
              <a:r>
                <a:rPr lang="zh-CN" altLang="en-US">
                  <a:cs typeface="Arial" panose="020B0604020202020204" pitchFamily="34" charset="0"/>
                </a:rPr>
                <a:t>日</a:t>
              </a: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660400" y="3750794"/>
            <a:ext cx="2763743" cy="1061448"/>
            <a:chOff x="1040646" y="-1749969"/>
            <a:chExt cx="2763743" cy="1061448"/>
          </a:xfrm>
        </p:grpSpPr>
        <p:cxnSp>
          <p:nvCxnSpPr>
            <p:cNvPr id="45" name="直接连接符 44"/>
            <p:cNvCxnSpPr/>
            <p:nvPr/>
          </p:nvCxnSpPr>
          <p:spPr>
            <a:xfrm>
              <a:off x="1040646" y="-1219245"/>
              <a:ext cx="2475756" cy="0"/>
            </a:xfrm>
            <a:prstGeom prst="line">
              <a:avLst/>
            </a:prstGeom>
            <a:ln w="9525">
              <a:solidFill>
                <a:srgbClr val="FF725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6" name="弧形 45"/>
            <p:cNvSpPr/>
            <p:nvPr/>
          </p:nvSpPr>
          <p:spPr>
            <a:xfrm flipH="1" flipV="1">
              <a:off x="3273665" y="-1749969"/>
              <a:ext cx="530724" cy="530724"/>
            </a:xfrm>
            <a:prstGeom prst="arc">
              <a:avLst>
                <a:gd name="adj1" fmla="val 16200000"/>
                <a:gd name="adj2" fmla="val 19555866"/>
              </a:avLst>
            </a:prstGeom>
            <a:ln w="9525">
              <a:solidFill>
                <a:srgbClr val="FF725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Arial" panose="020B0604020202020204" pitchFamily="34" charset="0"/>
              </a:endParaRPr>
            </a:p>
          </p:txBody>
        </p:sp>
        <p:sp>
          <p:nvSpPr>
            <p:cNvPr id="47" name="弧形 46"/>
            <p:cNvSpPr/>
            <p:nvPr/>
          </p:nvSpPr>
          <p:spPr>
            <a:xfrm flipH="1">
              <a:off x="3269372" y="-1219245"/>
              <a:ext cx="530724" cy="530724"/>
            </a:xfrm>
            <a:prstGeom prst="arc">
              <a:avLst>
                <a:gd name="adj1" fmla="val 16200000"/>
                <a:gd name="adj2" fmla="val 19526598"/>
              </a:avLst>
            </a:prstGeom>
            <a:ln w="9525">
              <a:solidFill>
                <a:srgbClr val="FF725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Arial" panose="020B0604020202020204" pitchFamily="34" charset="0"/>
              </a:endParaRPr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任意多边形: 形状 34"/>
          <p:cNvSpPr/>
          <p:nvPr>
            <p:custDataLst>
              <p:tags r:id="rId2"/>
            </p:custDataLst>
          </p:nvPr>
        </p:nvSpPr>
        <p:spPr>
          <a:xfrm flipV="1">
            <a:off x="0" y="0"/>
            <a:ext cx="12192000" cy="6858000"/>
          </a:xfrm>
          <a:custGeom>
            <a:avLst/>
            <a:gdLst>
              <a:gd name="connsiteX0" fmla="*/ 190757 w 12192000"/>
              <a:gd name="connsiteY0" fmla="*/ 0 h 6858000"/>
              <a:gd name="connsiteX1" fmla="*/ 12001243 w 12192000"/>
              <a:gd name="connsiteY1" fmla="*/ 0 h 6858000"/>
              <a:gd name="connsiteX2" fmla="*/ 12192000 w 12192000"/>
              <a:gd name="connsiteY2" fmla="*/ 228822 h 6858000"/>
              <a:gd name="connsiteX3" fmla="*/ 12192000 w 12192000"/>
              <a:gd name="connsiteY3" fmla="*/ 6858000 h 6858000"/>
              <a:gd name="connsiteX4" fmla="*/ 55956 w 12192000"/>
              <a:gd name="connsiteY4" fmla="*/ 6858000 h 6858000"/>
              <a:gd name="connsiteX5" fmla="*/ 0 w 12192000"/>
              <a:gd name="connsiteY5" fmla="*/ 6848357 h 6858000"/>
              <a:gd name="connsiteX6" fmla="*/ 0 w 12192000"/>
              <a:gd name="connsiteY6" fmla="*/ 228822 h 6858000"/>
              <a:gd name="connsiteX7" fmla="*/ 190757 w 12192000"/>
              <a:gd name="connsiteY7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6858000">
                <a:moveTo>
                  <a:pt x="190757" y="0"/>
                </a:moveTo>
                <a:lnTo>
                  <a:pt x="12001243" y="0"/>
                </a:lnTo>
                <a:cubicBezTo>
                  <a:pt x="12106596" y="0"/>
                  <a:pt x="12192000" y="102446"/>
                  <a:pt x="12192000" y="228822"/>
                </a:cubicBezTo>
                <a:lnTo>
                  <a:pt x="12192000" y="6858000"/>
                </a:lnTo>
                <a:lnTo>
                  <a:pt x="55956" y="6858000"/>
                </a:lnTo>
                <a:lnTo>
                  <a:pt x="0" y="6848357"/>
                </a:lnTo>
                <a:lnTo>
                  <a:pt x="0" y="228822"/>
                </a:lnTo>
                <a:cubicBezTo>
                  <a:pt x="0" y="102446"/>
                  <a:pt x="85405" y="0"/>
                  <a:pt x="190757" y="0"/>
                </a:cubicBezTo>
                <a:close/>
              </a:path>
            </a:pathLst>
          </a:custGeom>
          <a:blipFill dpi="0" rotWithShape="1">
            <a:blip r:embed="rId5">
              <a:alphaModFix amt="20000"/>
              <a:duotone>
                <a:prstClr val="black"/>
                <a:schemeClr val="accent1">
                  <a:tint val="45000"/>
                  <a:satMod val="400000"/>
                </a:schemeClr>
              </a:duotone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  <a:latin typeface="+mn-ea"/>
              <a:cs typeface="Arial" panose="020B0604020202020204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46100" y="686403"/>
            <a:ext cx="170431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solidFill>
                  <a:schemeClr val="tx1">
                    <a:lumMod val="85000"/>
                    <a:lumOff val="15000"/>
                  </a:schemeClr>
                </a:solidFill>
                <a:latin typeface="字制区喜脉体" panose="02000603000000000000" pitchFamily="2" charset="-122"/>
                <a:ea typeface="字制区喜脉体" panose="02000603000000000000" pitchFamily="2" charset="-122"/>
                <a:cs typeface="Arial" panose="020B0604020202020204" pitchFamily="34" charset="0"/>
              </a:rPr>
              <a:t>工作成果</a:t>
            </a:r>
          </a:p>
        </p:txBody>
      </p:sp>
      <p:grpSp>
        <p:nvGrpSpPr>
          <p:cNvPr id="41" name="组合 40"/>
          <p:cNvGrpSpPr/>
          <p:nvPr/>
        </p:nvGrpSpPr>
        <p:grpSpPr>
          <a:xfrm>
            <a:off x="660400" y="1225459"/>
            <a:ext cx="1447800" cy="45719"/>
            <a:chOff x="660400" y="1225459"/>
            <a:chExt cx="1447800" cy="45719"/>
          </a:xfrm>
        </p:grpSpPr>
        <p:cxnSp>
          <p:nvCxnSpPr>
            <p:cNvPr id="38" name="直接连接符 37"/>
            <p:cNvCxnSpPr/>
            <p:nvPr/>
          </p:nvCxnSpPr>
          <p:spPr>
            <a:xfrm>
              <a:off x="1146175" y="1248318"/>
              <a:ext cx="962025" cy="0"/>
            </a:xfrm>
            <a:prstGeom prst="line">
              <a:avLst/>
            </a:prstGeom>
            <a:ln w="9525">
              <a:solidFill>
                <a:schemeClr val="tx1">
                  <a:lumMod val="85000"/>
                  <a:lumOff val="15000"/>
                  <a:alpha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矩形: 圆角 6"/>
            <p:cNvSpPr/>
            <p:nvPr/>
          </p:nvSpPr>
          <p:spPr>
            <a:xfrm>
              <a:off x="660400" y="1225459"/>
              <a:ext cx="525463" cy="45719"/>
            </a:xfrm>
            <a:prstGeom prst="roundRect">
              <a:avLst>
                <a:gd name="adj" fmla="val 50000"/>
              </a:avLst>
            </a:prstGeom>
            <a:solidFill>
              <a:srgbClr val="FF72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Arial" panose="020B0604020202020204" pitchFamily="34" charset="0"/>
              </a:endParaRPr>
            </a:p>
          </p:txBody>
        </p:sp>
      </p:grpSp>
      <p:sp>
        <p:nvSpPr>
          <p:cNvPr id="30" name="文本框 29"/>
          <p:cNvSpPr txBox="1"/>
          <p:nvPr/>
        </p:nvSpPr>
        <p:spPr>
          <a:xfrm>
            <a:off x="546100" y="1990454"/>
            <a:ext cx="23391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240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Arial" panose="020B0604020202020204" pitchFamily="34" charset="0"/>
              </a:rPr>
              <a:t>在此输入小标题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546100" y="2452119"/>
            <a:ext cx="3267364" cy="5920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400">
                <a:solidFill>
                  <a:schemeClr val="bg2">
                    <a:lumMod val="50000"/>
                  </a:schemeClr>
                </a:solidFill>
                <a:latin typeface="+mn-ea"/>
                <a:cs typeface="Arial" panose="020B0604020202020204" pitchFamily="34" charset="0"/>
              </a:rPr>
              <a:t>请在这里输入正文内容，图标可以替换。请在这里输入正文内容，图标可以替换。</a:t>
            </a:r>
            <a:endParaRPr lang="zh-CN" altLang="en-US" sz="1400">
              <a:latin typeface="+mn-ea"/>
              <a:cs typeface="Arial" panose="020B0604020202020204" pitchFamily="34" charset="0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546100" y="3419673"/>
            <a:ext cx="23391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240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Arial" panose="020B0604020202020204" pitchFamily="34" charset="0"/>
              </a:rPr>
              <a:t>在此输入小标题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546100" y="3881338"/>
            <a:ext cx="3267364" cy="5920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400">
                <a:solidFill>
                  <a:schemeClr val="bg2">
                    <a:lumMod val="50000"/>
                  </a:schemeClr>
                </a:solidFill>
                <a:latin typeface="+mn-ea"/>
                <a:cs typeface="Arial" panose="020B0604020202020204" pitchFamily="34" charset="0"/>
              </a:rPr>
              <a:t>请在这里输入正文内容，图标可以替换。请在这里输入正文内容，图标可以替换。</a:t>
            </a:r>
            <a:endParaRPr lang="zh-CN" altLang="en-US" sz="1400">
              <a:latin typeface="+mn-ea"/>
              <a:cs typeface="Arial" panose="020B0604020202020204" pitchFamily="34" charset="0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546100" y="4848893"/>
            <a:ext cx="23391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240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Arial" panose="020B0604020202020204" pitchFamily="34" charset="0"/>
              </a:rPr>
              <a:t>在此输入小标题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546100" y="5310558"/>
            <a:ext cx="3267364" cy="5920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400">
                <a:solidFill>
                  <a:schemeClr val="bg2">
                    <a:lumMod val="50000"/>
                  </a:schemeClr>
                </a:solidFill>
                <a:latin typeface="+mn-ea"/>
                <a:cs typeface="Arial" panose="020B0604020202020204" pitchFamily="34" charset="0"/>
              </a:rPr>
              <a:t>请在这里输入正文内容，图标可以替换。请在这里输入正文内容，图标可以替换。</a:t>
            </a:r>
            <a:endParaRPr lang="zh-CN" altLang="en-US" sz="1400">
              <a:latin typeface="+mn-ea"/>
              <a:cs typeface="Arial" panose="020B0604020202020204" pitchFamily="34" charset="0"/>
            </a:endParaRPr>
          </a:p>
        </p:txBody>
      </p:sp>
      <p:sp>
        <p:nvSpPr>
          <p:cNvPr id="21" name="矩形: 圆角 20"/>
          <p:cNvSpPr/>
          <p:nvPr/>
        </p:nvSpPr>
        <p:spPr>
          <a:xfrm>
            <a:off x="4359564" y="1608222"/>
            <a:ext cx="7159336" cy="4294358"/>
          </a:xfrm>
          <a:prstGeom prst="roundRect">
            <a:avLst>
              <a:gd name="adj" fmla="val 4219"/>
            </a:avLst>
          </a:prstGeom>
          <a:solidFill>
            <a:schemeClr val="bg1"/>
          </a:solidFill>
          <a:ln>
            <a:noFill/>
          </a:ln>
          <a:effectLst>
            <a:outerShdw blurRad="762000" dist="342900" dir="5400000" algn="ctr" rotWithShape="0">
              <a:srgbClr val="FF725E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Arial" panose="020B0604020202020204" pitchFamily="34" charset="0"/>
            </a:endParaRPr>
          </a:p>
        </p:txBody>
      </p:sp>
      <p:graphicFrame>
        <p:nvGraphicFramePr>
          <p:cNvPr id="5" name="图表 4"/>
          <p:cNvGraphicFramePr/>
          <p:nvPr/>
        </p:nvGraphicFramePr>
        <p:xfrm>
          <a:off x="4943986" y="1758571"/>
          <a:ext cx="5990492" cy="399366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  <p:custDataLst>
      <p:tags r:id="rId1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任意多边形: 形状 34"/>
          <p:cNvSpPr/>
          <p:nvPr>
            <p:custDataLst>
              <p:tags r:id="rId2"/>
            </p:custDataLst>
          </p:nvPr>
        </p:nvSpPr>
        <p:spPr>
          <a:xfrm flipV="1">
            <a:off x="0" y="0"/>
            <a:ext cx="12192000" cy="6858000"/>
          </a:xfrm>
          <a:custGeom>
            <a:avLst/>
            <a:gdLst>
              <a:gd name="connsiteX0" fmla="*/ 190757 w 12192000"/>
              <a:gd name="connsiteY0" fmla="*/ 0 h 6858000"/>
              <a:gd name="connsiteX1" fmla="*/ 12001243 w 12192000"/>
              <a:gd name="connsiteY1" fmla="*/ 0 h 6858000"/>
              <a:gd name="connsiteX2" fmla="*/ 12192000 w 12192000"/>
              <a:gd name="connsiteY2" fmla="*/ 228822 h 6858000"/>
              <a:gd name="connsiteX3" fmla="*/ 12192000 w 12192000"/>
              <a:gd name="connsiteY3" fmla="*/ 6858000 h 6858000"/>
              <a:gd name="connsiteX4" fmla="*/ 55956 w 12192000"/>
              <a:gd name="connsiteY4" fmla="*/ 6858000 h 6858000"/>
              <a:gd name="connsiteX5" fmla="*/ 0 w 12192000"/>
              <a:gd name="connsiteY5" fmla="*/ 6848357 h 6858000"/>
              <a:gd name="connsiteX6" fmla="*/ 0 w 12192000"/>
              <a:gd name="connsiteY6" fmla="*/ 228822 h 6858000"/>
              <a:gd name="connsiteX7" fmla="*/ 190757 w 12192000"/>
              <a:gd name="connsiteY7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6858000">
                <a:moveTo>
                  <a:pt x="190757" y="0"/>
                </a:moveTo>
                <a:lnTo>
                  <a:pt x="12001243" y="0"/>
                </a:lnTo>
                <a:cubicBezTo>
                  <a:pt x="12106596" y="0"/>
                  <a:pt x="12192000" y="102446"/>
                  <a:pt x="12192000" y="228822"/>
                </a:cubicBezTo>
                <a:lnTo>
                  <a:pt x="12192000" y="6858000"/>
                </a:lnTo>
                <a:lnTo>
                  <a:pt x="55956" y="6858000"/>
                </a:lnTo>
                <a:lnTo>
                  <a:pt x="0" y="6848357"/>
                </a:lnTo>
                <a:lnTo>
                  <a:pt x="0" y="228822"/>
                </a:lnTo>
                <a:cubicBezTo>
                  <a:pt x="0" y="102446"/>
                  <a:pt x="85405" y="0"/>
                  <a:pt x="190757" y="0"/>
                </a:cubicBezTo>
                <a:close/>
              </a:path>
            </a:pathLst>
          </a:custGeom>
          <a:blipFill dpi="0" rotWithShape="1">
            <a:blip r:embed="rId5">
              <a:alphaModFix amt="20000"/>
              <a:duotone>
                <a:prstClr val="black"/>
                <a:schemeClr val="accent1">
                  <a:tint val="45000"/>
                  <a:satMod val="400000"/>
                </a:schemeClr>
              </a:duotone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  <a:latin typeface="+mn-ea"/>
              <a:cs typeface="Arial" panose="020B0604020202020204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46100" y="686403"/>
            <a:ext cx="170431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solidFill>
                  <a:schemeClr val="tx1">
                    <a:lumMod val="85000"/>
                    <a:lumOff val="15000"/>
                  </a:schemeClr>
                </a:solidFill>
                <a:latin typeface="字制区喜脉体" panose="02000603000000000000" pitchFamily="2" charset="-122"/>
                <a:ea typeface="字制区喜脉体" panose="02000603000000000000" pitchFamily="2" charset="-122"/>
                <a:cs typeface="Arial" panose="020B0604020202020204" pitchFamily="34" charset="0"/>
              </a:rPr>
              <a:t>工作成果</a:t>
            </a:r>
          </a:p>
        </p:txBody>
      </p:sp>
      <p:grpSp>
        <p:nvGrpSpPr>
          <p:cNvPr id="41" name="组合 40"/>
          <p:cNvGrpSpPr/>
          <p:nvPr/>
        </p:nvGrpSpPr>
        <p:grpSpPr>
          <a:xfrm>
            <a:off x="660400" y="1225459"/>
            <a:ext cx="1447800" cy="45719"/>
            <a:chOff x="660400" y="1225459"/>
            <a:chExt cx="1447800" cy="45719"/>
          </a:xfrm>
        </p:grpSpPr>
        <p:cxnSp>
          <p:nvCxnSpPr>
            <p:cNvPr id="38" name="直接连接符 37"/>
            <p:cNvCxnSpPr/>
            <p:nvPr/>
          </p:nvCxnSpPr>
          <p:spPr>
            <a:xfrm>
              <a:off x="1146175" y="1248318"/>
              <a:ext cx="962025" cy="0"/>
            </a:xfrm>
            <a:prstGeom prst="line">
              <a:avLst/>
            </a:prstGeom>
            <a:ln w="9525">
              <a:solidFill>
                <a:schemeClr val="tx1">
                  <a:lumMod val="85000"/>
                  <a:lumOff val="15000"/>
                  <a:alpha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矩形: 圆角 6"/>
            <p:cNvSpPr/>
            <p:nvPr/>
          </p:nvSpPr>
          <p:spPr>
            <a:xfrm>
              <a:off x="660400" y="1225459"/>
              <a:ext cx="525463" cy="45719"/>
            </a:xfrm>
            <a:prstGeom prst="roundRect">
              <a:avLst>
                <a:gd name="adj" fmla="val 50000"/>
              </a:avLst>
            </a:prstGeom>
            <a:solidFill>
              <a:srgbClr val="FF72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Arial" panose="020B0604020202020204" pitchFamily="34" charset="0"/>
              </a:endParaRPr>
            </a:p>
          </p:txBody>
        </p:sp>
      </p:grpSp>
      <p:pic>
        <p:nvPicPr>
          <p:cNvPr id="15" name="图形 1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146930" y="1360562"/>
            <a:ext cx="3887496" cy="3887496"/>
          </a:xfrm>
          <a:prstGeom prst="rect">
            <a:avLst/>
          </a:prstGeom>
        </p:spPr>
      </p:pic>
      <p:sp>
        <p:nvSpPr>
          <p:cNvPr id="34" name="文本框 33"/>
          <p:cNvSpPr txBox="1"/>
          <p:nvPr/>
        </p:nvSpPr>
        <p:spPr>
          <a:xfrm>
            <a:off x="546100" y="2484055"/>
            <a:ext cx="23391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240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Arial" panose="020B0604020202020204" pitchFamily="34" charset="0"/>
              </a:rPr>
              <a:t>在此输入小标题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546100" y="2945722"/>
            <a:ext cx="3267364" cy="5920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400">
                <a:solidFill>
                  <a:schemeClr val="bg2">
                    <a:lumMod val="50000"/>
                  </a:schemeClr>
                </a:solidFill>
                <a:latin typeface="+mn-ea"/>
                <a:cs typeface="Arial" panose="020B0604020202020204" pitchFamily="34" charset="0"/>
              </a:rPr>
              <a:t>请在这里输入正文内容，图标可以替换。请在这里输入正文内容，图标可以替换。</a:t>
            </a:r>
            <a:endParaRPr lang="zh-CN" altLang="en-US" sz="1400">
              <a:latin typeface="+mn-ea"/>
              <a:cs typeface="Arial" panose="020B0604020202020204" pitchFamily="34" charset="0"/>
            </a:endParaRPr>
          </a:p>
        </p:txBody>
      </p:sp>
      <p:sp>
        <p:nvSpPr>
          <p:cNvPr id="3" name="矩形: 圆角 2"/>
          <p:cNvSpPr/>
          <p:nvPr/>
        </p:nvSpPr>
        <p:spPr>
          <a:xfrm>
            <a:off x="660400" y="4535572"/>
            <a:ext cx="2113973" cy="592022"/>
          </a:xfrm>
          <a:prstGeom prst="roundRect">
            <a:avLst>
              <a:gd name="adj" fmla="val 50000"/>
            </a:avLst>
          </a:prstGeom>
          <a:solidFill>
            <a:srgbClr val="FF72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Arial" panose="020B0604020202020204" pitchFamily="3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926449" y="5141915"/>
            <a:ext cx="23391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240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Arial" panose="020B0604020202020204" pitchFamily="34" charset="0"/>
              </a:rPr>
              <a:t>在此输入小标题</a:t>
            </a:r>
          </a:p>
        </p:txBody>
      </p:sp>
      <p:cxnSp>
        <p:nvCxnSpPr>
          <p:cNvPr id="6" name="直接连接符 5"/>
          <p:cNvCxnSpPr/>
          <p:nvPr/>
        </p:nvCxnSpPr>
        <p:spPr>
          <a:xfrm>
            <a:off x="5815446" y="5715000"/>
            <a:ext cx="561109" cy="0"/>
          </a:xfrm>
          <a:prstGeom prst="line">
            <a:avLst/>
          </a:prstGeom>
          <a:ln w="19050" cap="rnd">
            <a:solidFill>
              <a:srgbClr val="FF725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文本框 21"/>
          <p:cNvSpPr txBox="1"/>
          <p:nvPr/>
        </p:nvSpPr>
        <p:spPr>
          <a:xfrm>
            <a:off x="9296154" y="2484055"/>
            <a:ext cx="23391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240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Arial" panose="020B0604020202020204" pitchFamily="34" charset="0"/>
              </a:rPr>
              <a:t>在此输入小标题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8367892" y="2945722"/>
            <a:ext cx="3267364" cy="5920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400">
                <a:solidFill>
                  <a:schemeClr val="bg2">
                    <a:lumMod val="50000"/>
                  </a:schemeClr>
                </a:solidFill>
                <a:latin typeface="+mn-ea"/>
                <a:cs typeface="Arial" panose="020B0604020202020204" pitchFamily="34" charset="0"/>
              </a:rPr>
              <a:t>请在这里输入正文内容，图标可以替换。请在这里输入正文内容，图标可以替换。</a:t>
            </a:r>
            <a:endParaRPr lang="zh-CN" altLang="en-US" sz="1400">
              <a:latin typeface="+mn-ea"/>
              <a:cs typeface="Arial" panose="020B0604020202020204" pitchFamily="34" charset="0"/>
            </a:endParaRPr>
          </a:p>
        </p:txBody>
      </p:sp>
      <p:sp>
        <p:nvSpPr>
          <p:cNvPr id="24" name="矩形: 圆角 23"/>
          <p:cNvSpPr/>
          <p:nvPr/>
        </p:nvSpPr>
        <p:spPr>
          <a:xfrm>
            <a:off x="9406983" y="4535572"/>
            <a:ext cx="2113973" cy="592022"/>
          </a:xfrm>
          <a:prstGeom prst="roundRect">
            <a:avLst>
              <a:gd name="adj" fmla="val 50000"/>
            </a:avLst>
          </a:prstGeom>
          <a:solidFill>
            <a:srgbClr val="455A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Arial" panose="020B0604020202020204" pitchFamily="34" charset="0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1047972" y="4646917"/>
            <a:ext cx="133882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800">
                <a:solidFill>
                  <a:schemeClr val="bg1"/>
                </a:solidFill>
                <a:latin typeface="+mj-ea"/>
                <a:ea typeface="+mj-ea"/>
                <a:cs typeface="Arial" panose="020B0604020202020204" pitchFamily="34" charset="0"/>
              </a:rPr>
              <a:t>输入小标题</a:t>
            </a:r>
            <a:endParaRPr lang="zh-CN" altLang="en-US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9794555" y="4646917"/>
            <a:ext cx="133882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800">
                <a:solidFill>
                  <a:schemeClr val="bg1"/>
                </a:solidFill>
                <a:latin typeface="+mj-ea"/>
                <a:ea typeface="+mj-ea"/>
                <a:cs typeface="Arial" panose="020B0604020202020204" pitchFamily="34" charset="0"/>
              </a:rPr>
              <a:t>输入小标题</a:t>
            </a:r>
            <a:endParaRPr lang="zh-CN" altLang="en-US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任意多边形: 形状 34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190757 w 12192000"/>
              <a:gd name="connsiteY0" fmla="*/ 0 h 6858000"/>
              <a:gd name="connsiteX1" fmla="*/ 12001243 w 12192000"/>
              <a:gd name="connsiteY1" fmla="*/ 0 h 6858000"/>
              <a:gd name="connsiteX2" fmla="*/ 12192000 w 12192000"/>
              <a:gd name="connsiteY2" fmla="*/ 228822 h 6858000"/>
              <a:gd name="connsiteX3" fmla="*/ 12192000 w 12192000"/>
              <a:gd name="connsiteY3" fmla="*/ 6858000 h 6858000"/>
              <a:gd name="connsiteX4" fmla="*/ 55956 w 12192000"/>
              <a:gd name="connsiteY4" fmla="*/ 6858000 h 6858000"/>
              <a:gd name="connsiteX5" fmla="*/ 0 w 12192000"/>
              <a:gd name="connsiteY5" fmla="*/ 6848357 h 6858000"/>
              <a:gd name="connsiteX6" fmla="*/ 0 w 12192000"/>
              <a:gd name="connsiteY6" fmla="*/ 228822 h 6858000"/>
              <a:gd name="connsiteX7" fmla="*/ 190757 w 12192000"/>
              <a:gd name="connsiteY7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6858000">
                <a:moveTo>
                  <a:pt x="190757" y="0"/>
                </a:moveTo>
                <a:lnTo>
                  <a:pt x="12001243" y="0"/>
                </a:lnTo>
                <a:cubicBezTo>
                  <a:pt x="12106596" y="0"/>
                  <a:pt x="12192000" y="102446"/>
                  <a:pt x="12192000" y="228822"/>
                </a:cubicBezTo>
                <a:lnTo>
                  <a:pt x="12192000" y="6858000"/>
                </a:lnTo>
                <a:lnTo>
                  <a:pt x="55956" y="6858000"/>
                </a:lnTo>
                <a:lnTo>
                  <a:pt x="0" y="6848357"/>
                </a:lnTo>
                <a:lnTo>
                  <a:pt x="0" y="228822"/>
                </a:lnTo>
                <a:cubicBezTo>
                  <a:pt x="0" y="102446"/>
                  <a:pt x="85405" y="0"/>
                  <a:pt x="190757" y="0"/>
                </a:cubicBezTo>
                <a:close/>
              </a:path>
            </a:pathLst>
          </a:custGeom>
          <a:blipFill dpi="0" rotWithShape="1">
            <a:blip r:embed="rId4">
              <a:alphaModFix amt="30000"/>
              <a:duotone>
                <a:prstClr val="black"/>
                <a:schemeClr val="accent1">
                  <a:tint val="45000"/>
                  <a:satMod val="400000"/>
                </a:schemeClr>
              </a:duotone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  <a:latin typeface="+mn-ea"/>
              <a:cs typeface="Arial" panose="020B0604020202020204" pitchFamily="34" charset="0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1276350" y="2371725"/>
            <a:ext cx="0" cy="2114550"/>
          </a:xfrm>
          <a:prstGeom prst="line">
            <a:avLst/>
          </a:prstGeom>
          <a:ln w="76200" cap="sq">
            <a:solidFill>
              <a:srgbClr val="FF725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1483745" y="2280558"/>
            <a:ext cx="189026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>
                <a:solidFill>
                  <a:schemeClr val="tx1">
                    <a:lumMod val="85000"/>
                    <a:lumOff val="15000"/>
                  </a:schemeClr>
                </a:solidFill>
                <a:latin typeface="字制区喜脉体" panose="02000603000000000000" pitchFamily="2" charset="-122"/>
                <a:ea typeface="字制区喜脉体" panose="02000603000000000000" pitchFamily="2" charset="-122"/>
                <a:cs typeface="Arial" panose="020B0604020202020204" pitchFamily="34" charset="0"/>
              </a:rPr>
              <a:t>第三部分</a:t>
            </a:r>
          </a:p>
        </p:txBody>
      </p:sp>
      <p:sp>
        <p:nvSpPr>
          <p:cNvPr id="39" name="文本框 38"/>
          <p:cNvSpPr txBox="1"/>
          <p:nvPr/>
        </p:nvSpPr>
        <p:spPr>
          <a:xfrm>
            <a:off x="1455170" y="2805778"/>
            <a:ext cx="4358886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>
                <a:solidFill>
                  <a:srgbClr val="FF725E"/>
                </a:solidFill>
                <a:latin typeface="字制区喜脉体" panose="02000603000000000000" pitchFamily="2" charset="-122"/>
                <a:ea typeface="字制区喜脉体" panose="02000603000000000000" pitchFamily="2" charset="-122"/>
                <a:cs typeface="Arial" panose="020B0604020202020204" pitchFamily="34" charset="0"/>
              </a:rPr>
              <a:t>存在问题</a:t>
            </a:r>
          </a:p>
        </p:txBody>
      </p:sp>
      <p:pic>
        <p:nvPicPr>
          <p:cNvPr id="8" name="图形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120923" y="937557"/>
            <a:ext cx="5634400" cy="5634400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EB675BE5-04BA-58BE-018E-47FC588D4383}"/>
              </a:ext>
            </a:extLst>
          </p:cNvPr>
          <p:cNvSpPr txBox="1"/>
          <p:nvPr/>
        </p:nvSpPr>
        <p:spPr>
          <a:xfrm>
            <a:off x="1583218" y="4129266"/>
            <a:ext cx="4038285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000">
                <a:solidFill>
                  <a:srgbClr val="FF725E">
                    <a:alpha val="40000"/>
                  </a:srgbClr>
                </a:solidFill>
              </a:rPr>
              <a:t>THERE IS A PROBLEM</a:t>
            </a:r>
            <a:endParaRPr lang="zh-CN" altLang="en-US" sz="3000">
              <a:solidFill>
                <a:srgbClr val="FF725E">
                  <a:alpha val="40000"/>
                </a:srgbClr>
              </a:solidFill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任意多边形: 形状 34"/>
          <p:cNvSpPr/>
          <p:nvPr>
            <p:custDataLst>
              <p:tags r:id="rId2"/>
            </p:custDataLst>
          </p:nvPr>
        </p:nvSpPr>
        <p:spPr>
          <a:xfrm flipV="1">
            <a:off x="0" y="0"/>
            <a:ext cx="12192000" cy="6858000"/>
          </a:xfrm>
          <a:custGeom>
            <a:avLst/>
            <a:gdLst>
              <a:gd name="connsiteX0" fmla="*/ 190757 w 12192000"/>
              <a:gd name="connsiteY0" fmla="*/ 0 h 6858000"/>
              <a:gd name="connsiteX1" fmla="*/ 12001243 w 12192000"/>
              <a:gd name="connsiteY1" fmla="*/ 0 h 6858000"/>
              <a:gd name="connsiteX2" fmla="*/ 12192000 w 12192000"/>
              <a:gd name="connsiteY2" fmla="*/ 228822 h 6858000"/>
              <a:gd name="connsiteX3" fmla="*/ 12192000 w 12192000"/>
              <a:gd name="connsiteY3" fmla="*/ 6858000 h 6858000"/>
              <a:gd name="connsiteX4" fmla="*/ 55956 w 12192000"/>
              <a:gd name="connsiteY4" fmla="*/ 6858000 h 6858000"/>
              <a:gd name="connsiteX5" fmla="*/ 0 w 12192000"/>
              <a:gd name="connsiteY5" fmla="*/ 6848357 h 6858000"/>
              <a:gd name="connsiteX6" fmla="*/ 0 w 12192000"/>
              <a:gd name="connsiteY6" fmla="*/ 228822 h 6858000"/>
              <a:gd name="connsiteX7" fmla="*/ 190757 w 12192000"/>
              <a:gd name="connsiteY7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6858000">
                <a:moveTo>
                  <a:pt x="190757" y="0"/>
                </a:moveTo>
                <a:lnTo>
                  <a:pt x="12001243" y="0"/>
                </a:lnTo>
                <a:cubicBezTo>
                  <a:pt x="12106596" y="0"/>
                  <a:pt x="12192000" y="102446"/>
                  <a:pt x="12192000" y="228822"/>
                </a:cubicBezTo>
                <a:lnTo>
                  <a:pt x="12192000" y="6858000"/>
                </a:lnTo>
                <a:lnTo>
                  <a:pt x="55956" y="6858000"/>
                </a:lnTo>
                <a:lnTo>
                  <a:pt x="0" y="6848357"/>
                </a:lnTo>
                <a:lnTo>
                  <a:pt x="0" y="228822"/>
                </a:lnTo>
                <a:cubicBezTo>
                  <a:pt x="0" y="102446"/>
                  <a:pt x="85405" y="0"/>
                  <a:pt x="190757" y="0"/>
                </a:cubicBezTo>
                <a:close/>
              </a:path>
            </a:pathLst>
          </a:custGeom>
          <a:blipFill dpi="0" rotWithShape="1">
            <a:blip r:embed="rId5">
              <a:alphaModFix amt="20000"/>
              <a:duotone>
                <a:prstClr val="black"/>
                <a:schemeClr val="accent1">
                  <a:tint val="45000"/>
                  <a:satMod val="400000"/>
                </a:schemeClr>
              </a:duotone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  <a:latin typeface="+mn-ea"/>
              <a:cs typeface="Arial" panose="020B0604020202020204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46100" y="686403"/>
            <a:ext cx="170431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solidFill>
                  <a:schemeClr val="tx1">
                    <a:lumMod val="85000"/>
                    <a:lumOff val="15000"/>
                  </a:schemeClr>
                </a:solidFill>
                <a:latin typeface="字制区喜脉体" panose="02000603000000000000" pitchFamily="2" charset="-122"/>
                <a:ea typeface="字制区喜脉体" panose="02000603000000000000" pitchFamily="2" charset="-122"/>
                <a:cs typeface="Arial" panose="020B0604020202020204" pitchFamily="34" charset="0"/>
              </a:rPr>
              <a:t>存在问题</a:t>
            </a:r>
          </a:p>
        </p:txBody>
      </p:sp>
      <p:grpSp>
        <p:nvGrpSpPr>
          <p:cNvPr id="41" name="组合 40"/>
          <p:cNvGrpSpPr/>
          <p:nvPr/>
        </p:nvGrpSpPr>
        <p:grpSpPr>
          <a:xfrm>
            <a:off x="660400" y="1225459"/>
            <a:ext cx="1447800" cy="45719"/>
            <a:chOff x="660400" y="1225459"/>
            <a:chExt cx="1447800" cy="45719"/>
          </a:xfrm>
        </p:grpSpPr>
        <p:cxnSp>
          <p:nvCxnSpPr>
            <p:cNvPr id="38" name="直接连接符 37"/>
            <p:cNvCxnSpPr/>
            <p:nvPr/>
          </p:nvCxnSpPr>
          <p:spPr>
            <a:xfrm>
              <a:off x="1146175" y="1248318"/>
              <a:ext cx="962025" cy="0"/>
            </a:xfrm>
            <a:prstGeom prst="line">
              <a:avLst/>
            </a:prstGeom>
            <a:ln w="9525">
              <a:solidFill>
                <a:schemeClr val="tx1">
                  <a:lumMod val="85000"/>
                  <a:lumOff val="15000"/>
                  <a:alpha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矩形: 圆角 6"/>
            <p:cNvSpPr/>
            <p:nvPr/>
          </p:nvSpPr>
          <p:spPr>
            <a:xfrm>
              <a:off x="660400" y="1225459"/>
              <a:ext cx="525463" cy="45719"/>
            </a:xfrm>
            <a:prstGeom prst="roundRect">
              <a:avLst>
                <a:gd name="adj" fmla="val 50000"/>
              </a:avLst>
            </a:prstGeom>
            <a:solidFill>
              <a:srgbClr val="FF72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Arial" panose="020B0604020202020204" pitchFamily="34" charset="0"/>
              </a:endParaRPr>
            </a:p>
          </p:txBody>
        </p:sp>
      </p:grpSp>
      <p:sp>
        <p:nvSpPr>
          <p:cNvPr id="43" name="矩形: 圆角 42"/>
          <p:cNvSpPr/>
          <p:nvPr/>
        </p:nvSpPr>
        <p:spPr>
          <a:xfrm>
            <a:off x="660400" y="1957581"/>
            <a:ext cx="4119418" cy="4294358"/>
          </a:xfrm>
          <a:prstGeom prst="roundRect">
            <a:avLst>
              <a:gd name="adj" fmla="val 4219"/>
            </a:avLst>
          </a:prstGeom>
          <a:solidFill>
            <a:schemeClr val="bg1"/>
          </a:solidFill>
          <a:ln>
            <a:noFill/>
          </a:ln>
          <a:effectLst>
            <a:outerShdw blurRad="762000" dist="342900" dir="5400000" algn="ctr" rotWithShape="0">
              <a:srgbClr val="FF725E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Arial" panose="020B0604020202020204" pitchFamily="34" charset="0"/>
            </a:endParaRPr>
          </a:p>
        </p:txBody>
      </p:sp>
      <p:sp>
        <p:nvSpPr>
          <p:cNvPr id="5" name="矩形: 对角圆角 4"/>
          <p:cNvSpPr/>
          <p:nvPr/>
        </p:nvSpPr>
        <p:spPr>
          <a:xfrm>
            <a:off x="922483" y="2219081"/>
            <a:ext cx="3595253" cy="986819"/>
          </a:xfrm>
          <a:prstGeom prst="round2DiagRect">
            <a:avLst/>
          </a:prstGeom>
          <a:solidFill>
            <a:srgbClr val="FF72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Arial" panose="020B0604020202020204" pitchFamily="34" charset="0"/>
            </a:endParaRPr>
          </a:p>
        </p:txBody>
      </p:sp>
      <p:sp>
        <p:nvSpPr>
          <p:cNvPr id="49" name="矩形: 对角圆角 48"/>
          <p:cNvSpPr/>
          <p:nvPr/>
        </p:nvSpPr>
        <p:spPr>
          <a:xfrm>
            <a:off x="1059543" y="2329679"/>
            <a:ext cx="3356117" cy="765624"/>
          </a:xfrm>
          <a:prstGeom prst="round2DiagRect">
            <a:avLst/>
          </a:prstGeom>
          <a:noFill/>
          <a:ln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Arial" panose="020B0604020202020204" pitchFamily="34" charset="0"/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1371022" y="2450880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2800">
                <a:solidFill>
                  <a:schemeClr val="bg1"/>
                </a:solidFill>
                <a:latin typeface="+mj-ea"/>
                <a:ea typeface="+mj-ea"/>
                <a:cs typeface="Arial" panose="020B0604020202020204" pitchFamily="34" charset="0"/>
              </a:rPr>
              <a:t>在此输入小标题</a:t>
            </a:r>
          </a:p>
        </p:txBody>
      </p:sp>
      <p:sp>
        <p:nvSpPr>
          <p:cNvPr id="67" name="文本框 66"/>
          <p:cNvSpPr txBox="1"/>
          <p:nvPr/>
        </p:nvSpPr>
        <p:spPr>
          <a:xfrm>
            <a:off x="1059543" y="3597439"/>
            <a:ext cx="3267364" cy="24017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400">
                <a:solidFill>
                  <a:schemeClr val="bg2">
                    <a:lumMod val="50000"/>
                  </a:schemeClr>
                </a:solidFill>
                <a:latin typeface="+mn-ea"/>
                <a:cs typeface="Arial" panose="020B0604020202020204" pitchFamily="34" charset="0"/>
              </a:rPr>
              <a:t>请在这里输入正文内容，图标可以替换。请在这里输入正文内容，图标可以替换。请在这里输入正文内容，图标可以替换。请在这里输入正文内容，图标可以替换。请在这里输入正文内容，图标可以替换。请在这里输入正文内容，图标可以替换。请在这里输入正文内容，图标可以替换。请在这里输入正文内容，图标可以替换。请在这里输入正文内容，图标可以替换。</a:t>
            </a:r>
            <a:endParaRPr lang="zh-CN" altLang="en-US" sz="1400">
              <a:latin typeface="+mn-ea"/>
              <a:cs typeface="Arial" panose="020B0604020202020204" pitchFamily="34" charset="0"/>
            </a:endParaRPr>
          </a:p>
        </p:txBody>
      </p:sp>
      <p:sp>
        <p:nvSpPr>
          <p:cNvPr id="46" name="矩形: 圆角 45"/>
          <p:cNvSpPr/>
          <p:nvPr/>
        </p:nvSpPr>
        <p:spPr>
          <a:xfrm>
            <a:off x="5088760" y="1957581"/>
            <a:ext cx="6043697" cy="1272297"/>
          </a:xfrm>
          <a:prstGeom prst="roundRect">
            <a:avLst>
              <a:gd name="adj" fmla="val 4219"/>
            </a:avLst>
          </a:prstGeom>
          <a:solidFill>
            <a:schemeClr val="bg1"/>
          </a:solidFill>
          <a:ln>
            <a:noFill/>
          </a:ln>
          <a:effectLst>
            <a:outerShdw blurRad="762000" dist="342900" dir="5400000" algn="ctr" rotWithShape="0">
              <a:srgbClr val="FF725E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Arial" panose="020B0604020202020204" pitchFamily="34" charset="0"/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5345908" y="2154144"/>
            <a:ext cx="879170" cy="879170"/>
            <a:chOff x="712688" y="2350547"/>
            <a:chExt cx="781148" cy="781148"/>
          </a:xfrm>
        </p:grpSpPr>
        <p:sp>
          <p:nvSpPr>
            <p:cNvPr id="51" name="椭圆 50"/>
            <p:cNvSpPr/>
            <p:nvPr/>
          </p:nvSpPr>
          <p:spPr>
            <a:xfrm>
              <a:off x="712688" y="2350547"/>
              <a:ext cx="781148" cy="781148"/>
            </a:xfrm>
            <a:prstGeom prst="ellipse">
              <a:avLst/>
            </a:prstGeom>
            <a:solidFill>
              <a:srgbClr val="FF725E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Arial" panose="020B0604020202020204" pitchFamily="34" charset="0"/>
              </a:endParaRPr>
            </a:p>
          </p:txBody>
        </p:sp>
        <p:sp>
          <p:nvSpPr>
            <p:cNvPr id="52" name="椭圆 51"/>
            <p:cNvSpPr/>
            <p:nvPr/>
          </p:nvSpPr>
          <p:spPr>
            <a:xfrm>
              <a:off x="793649" y="2431509"/>
              <a:ext cx="619226" cy="619224"/>
            </a:xfrm>
            <a:prstGeom prst="ellipse">
              <a:avLst/>
            </a:prstGeom>
            <a:solidFill>
              <a:srgbClr val="FF72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Arial" panose="020B0604020202020204" pitchFamily="34" charset="0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5537834" y="2366780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>
                <a:solidFill>
                  <a:schemeClr val="bg1"/>
                </a:solidFill>
                <a:cs typeface="Arial" panose="020B0604020202020204" pitchFamily="34" charset="0"/>
              </a:rPr>
              <a:t>01</a:t>
            </a:r>
            <a:endParaRPr lang="zh-CN" altLang="en-US" sz="240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6325943" y="2066886"/>
            <a:ext cx="3955774" cy="1053687"/>
            <a:chOff x="6096000" y="2091184"/>
            <a:chExt cx="3955774" cy="1053687"/>
          </a:xfrm>
        </p:grpSpPr>
        <p:sp>
          <p:nvSpPr>
            <p:cNvPr id="68" name="文本框 67"/>
            <p:cNvSpPr txBox="1"/>
            <p:nvPr/>
          </p:nvSpPr>
          <p:spPr>
            <a:xfrm>
              <a:off x="6352043" y="2091184"/>
              <a:ext cx="233910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240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  <a:cs typeface="Arial" panose="020B0604020202020204" pitchFamily="34" charset="0"/>
                </a:rPr>
                <a:t>在此输入小标题</a:t>
              </a:r>
            </a:p>
          </p:txBody>
        </p:sp>
        <p:sp>
          <p:nvSpPr>
            <p:cNvPr id="69" name="文本框 68"/>
            <p:cNvSpPr txBox="1"/>
            <p:nvPr/>
          </p:nvSpPr>
          <p:spPr>
            <a:xfrm>
              <a:off x="6096000" y="2552849"/>
              <a:ext cx="3955774" cy="59202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285750" indent="-285750" algn="r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zh-CN" altLang="en-US" sz="1400">
                  <a:solidFill>
                    <a:schemeClr val="bg2">
                      <a:lumMod val="50000"/>
                    </a:schemeClr>
                  </a:solidFill>
                  <a:latin typeface="+mn-ea"/>
                  <a:cs typeface="Arial" panose="020B0604020202020204" pitchFamily="34" charset="0"/>
                </a:rPr>
                <a:t>请在这里输入正文内容，图标可以替换。</a:t>
              </a:r>
              <a:endParaRPr lang="en-US" altLang="zh-CN" sz="1400">
                <a:solidFill>
                  <a:schemeClr val="bg2">
                    <a:lumMod val="50000"/>
                  </a:schemeClr>
                </a:solidFill>
                <a:latin typeface="+mn-ea"/>
                <a:cs typeface="Arial" panose="020B0604020202020204" pitchFamily="34" charset="0"/>
              </a:endParaRPr>
            </a:p>
            <a:p>
              <a:pPr marL="285750" indent="-285750" algn="r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zh-CN" altLang="en-US" sz="1400">
                  <a:solidFill>
                    <a:schemeClr val="bg2">
                      <a:lumMod val="50000"/>
                    </a:schemeClr>
                  </a:solidFill>
                  <a:latin typeface="+mn-ea"/>
                  <a:cs typeface="Arial" panose="020B0604020202020204" pitchFamily="34" charset="0"/>
                </a:rPr>
                <a:t>请在这里输入正文内容，图标可以替换。</a:t>
              </a:r>
              <a:endParaRPr lang="zh-CN" altLang="en-US" sz="1400">
                <a:latin typeface="+mn-ea"/>
                <a:cs typeface="Arial" panose="020B0604020202020204" pitchFamily="34" charset="0"/>
              </a:endParaRPr>
            </a:p>
          </p:txBody>
        </p:sp>
      </p:grpSp>
      <p:sp>
        <p:nvSpPr>
          <p:cNvPr id="55" name="矩形: 圆角 54"/>
          <p:cNvSpPr/>
          <p:nvPr/>
        </p:nvSpPr>
        <p:spPr>
          <a:xfrm>
            <a:off x="5088760" y="3464048"/>
            <a:ext cx="6043697" cy="1272297"/>
          </a:xfrm>
          <a:prstGeom prst="roundRect">
            <a:avLst>
              <a:gd name="adj" fmla="val 4219"/>
            </a:avLst>
          </a:prstGeom>
          <a:solidFill>
            <a:schemeClr val="bg1"/>
          </a:solidFill>
          <a:ln>
            <a:noFill/>
          </a:ln>
          <a:effectLst>
            <a:outerShdw blurRad="762000" dist="342900" dir="5400000" algn="ctr" rotWithShape="0">
              <a:srgbClr val="FF725E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Arial" panose="020B0604020202020204" pitchFamily="34" charset="0"/>
            </a:endParaRPr>
          </a:p>
        </p:txBody>
      </p:sp>
      <p:grpSp>
        <p:nvGrpSpPr>
          <p:cNvPr id="56" name="组合 55"/>
          <p:cNvGrpSpPr/>
          <p:nvPr/>
        </p:nvGrpSpPr>
        <p:grpSpPr>
          <a:xfrm>
            <a:off x="5345908" y="3626074"/>
            <a:ext cx="879170" cy="879170"/>
            <a:chOff x="712688" y="2350547"/>
            <a:chExt cx="781148" cy="781148"/>
          </a:xfrm>
        </p:grpSpPr>
        <p:sp>
          <p:nvSpPr>
            <p:cNvPr id="57" name="椭圆 56"/>
            <p:cNvSpPr/>
            <p:nvPr/>
          </p:nvSpPr>
          <p:spPr>
            <a:xfrm>
              <a:off x="712688" y="2350547"/>
              <a:ext cx="781148" cy="781148"/>
            </a:xfrm>
            <a:prstGeom prst="ellipse">
              <a:avLst/>
            </a:prstGeom>
            <a:solidFill>
              <a:srgbClr val="FF725E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Arial" panose="020B0604020202020204" pitchFamily="34" charset="0"/>
              </a:endParaRPr>
            </a:p>
          </p:txBody>
        </p:sp>
        <p:sp>
          <p:nvSpPr>
            <p:cNvPr id="58" name="椭圆 57"/>
            <p:cNvSpPr/>
            <p:nvPr/>
          </p:nvSpPr>
          <p:spPr>
            <a:xfrm>
              <a:off x="793649" y="2431509"/>
              <a:ext cx="619226" cy="619224"/>
            </a:xfrm>
            <a:prstGeom prst="ellipse">
              <a:avLst/>
            </a:prstGeom>
            <a:solidFill>
              <a:srgbClr val="FF72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Arial" panose="020B0604020202020204" pitchFamily="34" charset="0"/>
              </a:endParaRPr>
            </a:p>
          </p:txBody>
        </p:sp>
      </p:grpSp>
      <p:sp>
        <p:nvSpPr>
          <p:cNvPr id="64" name="文本框 63"/>
          <p:cNvSpPr txBox="1"/>
          <p:nvPr/>
        </p:nvSpPr>
        <p:spPr>
          <a:xfrm>
            <a:off x="5504004" y="3838710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>
                <a:solidFill>
                  <a:schemeClr val="bg1"/>
                </a:solidFill>
                <a:cs typeface="Arial" panose="020B0604020202020204" pitchFamily="34" charset="0"/>
              </a:rPr>
              <a:t>02</a:t>
            </a:r>
            <a:endParaRPr lang="zh-CN" altLang="en-US" sz="240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grpSp>
        <p:nvGrpSpPr>
          <p:cNvPr id="73" name="组合 72"/>
          <p:cNvGrpSpPr/>
          <p:nvPr/>
        </p:nvGrpSpPr>
        <p:grpSpPr>
          <a:xfrm>
            <a:off x="6325943" y="3573353"/>
            <a:ext cx="3955774" cy="1053687"/>
            <a:chOff x="6096000" y="2091184"/>
            <a:chExt cx="3955774" cy="1053687"/>
          </a:xfrm>
        </p:grpSpPr>
        <p:sp>
          <p:nvSpPr>
            <p:cNvPr id="74" name="文本框 73"/>
            <p:cNvSpPr txBox="1"/>
            <p:nvPr/>
          </p:nvSpPr>
          <p:spPr>
            <a:xfrm>
              <a:off x="6352043" y="2091184"/>
              <a:ext cx="233910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240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  <a:cs typeface="Arial" panose="020B0604020202020204" pitchFamily="34" charset="0"/>
                </a:rPr>
                <a:t>在此输入小标题</a:t>
              </a:r>
            </a:p>
          </p:txBody>
        </p:sp>
        <p:sp>
          <p:nvSpPr>
            <p:cNvPr id="75" name="文本框 74"/>
            <p:cNvSpPr txBox="1"/>
            <p:nvPr/>
          </p:nvSpPr>
          <p:spPr>
            <a:xfrm>
              <a:off x="6096000" y="2552849"/>
              <a:ext cx="3955774" cy="59202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285750" indent="-285750" algn="r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zh-CN" altLang="en-US" sz="1400">
                  <a:solidFill>
                    <a:schemeClr val="bg2">
                      <a:lumMod val="50000"/>
                    </a:schemeClr>
                  </a:solidFill>
                  <a:latin typeface="+mn-ea"/>
                  <a:cs typeface="Arial" panose="020B0604020202020204" pitchFamily="34" charset="0"/>
                </a:rPr>
                <a:t>请在这里输入正文内容，图标可以替换。</a:t>
              </a:r>
              <a:endParaRPr lang="en-US" altLang="zh-CN" sz="1400">
                <a:solidFill>
                  <a:schemeClr val="bg2">
                    <a:lumMod val="50000"/>
                  </a:schemeClr>
                </a:solidFill>
                <a:latin typeface="+mn-ea"/>
                <a:cs typeface="Arial" panose="020B0604020202020204" pitchFamily="34" charset="0"/>
              </a:endParaRPr>
            </a:p>
            <a:p>
              <a:pPr marL="285750" indent="-285750" algn="r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zh-CN" altLang="en-US" sz="1400">
                  <a:solidFill>
                    <a:schemeClr val="bg2">
                      <a:lumMod val="50000"/>
                    </a:schemeClr>
                  </a:solidFill>
                  <a:latin typeface="+mn-ea"/>
                  <a:cs typeface="Arial" panose="020B0604020202020204" pitchFamily="34" charset="0"/>
                </a:rPr>
                <a:t>请在这里输入正文内容，图标可以替换。</a:t>
              </a:r>
              <a:endParaRPr lang="zh-CN" altLang="en-US" sz="1400">
                <a:latin typeface="+mn-ea"/>
                <a:cs typeface="Arial" panose="020B0604020202020204" pitchFamily="34" charset="0"/>
              </a:endParaRPr>
            </a:p>
          </p:txBody>
        </p:sp>
      </p:grpSp>
      <p:sp>
        <p:nvSpPr>
          <p:cNvPr id="60" name="矩形: 圆角 59"/>
          <p:cNvSpPr/>
          <p:nvPr/>
        </p:nvSpPr>
        <p:spPr>
          <a:xfrm>
            <a:off x="5088760" y="4970515"/>
            <a:ext cx="6043697" cy="1272297"/>
          </a:xfrm>
          <a:prstGeom prst="roundRect">
            <a:avLst>
              <a:gd name="adj" fmla="val 4219"/>
            </a:avLst>
          </a:prstGeom>
          <a:solidFill>
            <a:schemeClr val="bg1"/>
          </a:solidFill>
          <a:ln>
            <a:noFill/>
          </a:ln>
          <a:effectLst>
            <a:outerShdw blurRad="762000" dist="342900" dir="5400000" algn="ctr" rotWithShape="0">
              <a:srgbClr val="FF725E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Arial" panose="020B0604020202020204" pitchFamily="34" charset="0"/>
            </a:endParaRPr>
          </a:p>
        </p:txBody>
      </p:sp>
      <p:grpSp>
        <p:nvGrpSpPr>
          <p:cNvPr id="61" name="组合 60"/>
          <p:cNvGrpSpPr/>
          <p:nvPr/>
        </p:nvGrpSpPr>
        <p:grpSpPr>
          <a:xfrm>
            <a:off x="5345908" y="5167078"/>
            <a:ext cx="879170" cy="879170"/>
            <a:chOff x="712688" y="2350547"/>
            <a:chExt cx="781148" cy="781148"/>
          </a:xfrm>
        </p:grpSpPr>
        <p:sp>
          <p:nvSpPr>
            <p:cNvPr id="62" name="椭圆 61"/>
            <p:cNvSpPr/>
            <p:nvPr/>
          </p:nvSpPr>
          <p:spPr>
            <a:xfrm>
              <a:off x="712688" y="2350547"/>
              <a:ext cx="781148" cy="781148"/>
            </a:xfrm>
            <a:prstGeom prst="ellipse">
              <a:avLst/>
            </a:prstGeom>
            <a:solidFill>
              <a:srgbClr val="FF725E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Arial" panose="020B0604020202020204" pitchFamily="34" charset="0"/>
              </a:endParaRPr>
            </a:p>
          </p:txBody>
        </p:sp>
        <p:sp>
          <p:nvSpPr>
            <p:cNvPr id="63" name="椭圆 62"/>
            <p:cNvSpPr/>
            <p:nvPr/>
          </p:nvSpPr>
          <p:spPr>
            <a:xfrm>
              <a:off x="793649" y="2431509"/>
              <a:ext cx="619226" cy="619224"/>
            </a:xfrm>
            <a:prstGeom prst="ellipse">
              <a:avLst/>
            </a:prstGeom>
            <a:solidFill>
              <a:srgbClr val="FF72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Arial" panose="020B0604020202020204" pitchFamily="34" charset="0"/>
              </a:endParaRPr>
            </a:p>
          </p:txBody>
        </p:sp>
      </p:grpSp>
      <p:sp>
        <p:nvSpPr>
          <p:cNvPr id="65" name="文本框 64"/>
          <p:cNvSpPr txBox="1"/>
          <p:nvPr/>
        </p:nvSpPr>
        <p:spPr>
          <a:xfrm>
            <a:off x="5504006" y="5375831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>
                <a:solidFill>
                  <a:schemeClr val="bg1"/>
                </a:solidFill>
                <a:cs typeface="Arial" panose="020B0604020202020204" pitchFamily="34" charset="0"/>
              </a:rPr>
              <a:t>03</a:t>
            </a:r>
            <a:endParaRPr lang="zh-CN" altLang="en-US" sz="240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grpSp>
        <p:nvGrpSpPr>
          <p:cNvPr id="76" name="组合 75"/>
          <p:cNvGrpSpPr/>
          <p:nvPr/>
        </p:nvGrpSpPr>
        <p:grpSpPr>
          <a:xfrm>
            <a:off x="6325943" y="5079820"/>
            <a:ext cx="3955774" cy="1053687"/>
            <a:chOff x="6096000" y="2091184"/>
            <a:chExt cx="3955774" cy="1053687"/>
          </a:xfrm>
        </p:grpSpPr>
        <p:sp>
          <p:nvSpPr>
            <p:cNvPr id="77" name="文本框 76"/>
            <p:cNvSpPr txBox="1"/>
            <p:nvPr/>
          </p:nvSpPr>
          <p:spPr>
            <a:xfrm>
              <a:off x="6352043" y="2091184"/>
              <a:ext cx="233910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240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  <a:cs typeface="Arial" panose="020B0604020202020204" pitchFamily="34" charset="0"/>
                </a:rPr>
                <a:t>在此输入小标题</a:t>
              </a:r>
            </a:p>
          </p:txBody>
        </p:sp>
        <p:sp>
          <p:nvSpPr>
            <p:cNvPr id="78" name="文本框 77"/>
            <p:cNvSpPr txBox="1"/>
            <p:nvPr/>
          </p:nvSpPr>
          <p:spPr>
            <a:xfrm>
              <a:off x="6096000" y="2552849"/>
              <a:ext cx="3955774" cy="59202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285750" indent="-285750" algn="r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zh-CN" altLang="en-US" sz="1400">
                  <a:solidFill>
                    <a:schemeClr val="bg2">
                      <a:lumMod val="50000"/>
                    </a:schemeClr>
                  </a:solidFill>
                  <a:latin typeface="+mn-ea"/>
                  <a:cs typeface="Arial" panose="020B0604020202020204" pitchFamily="34" charset="0"/>
                </a:rPr>
                <a:t>请在这里输入正文内容，图标可以替换。</a:t>
              </a:r>
              <a:endParaRPr lang="en-US" altLang="zh-CN" sz="1400">
                <a:solidFill>
                  <a:schemeClr val="bg2">
                    <a:lumMod val="50000"/>
                  </a:schemeClr>
                </a:solidFill>
                <a:latin typeface="+mn-ea"/>
                <a:cs typeface="Arial" panose="020B0604020202020204" pitchFamily="34" charset="0"/>
              </a:endParaRPr>
            </a:p>
            <a:p>
              <a:pPr marL="285750" indent="-285750" algn="r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zh-CN" altLang="en-US" sz="1400">
                  <a:solidFill>
                    <a:schemeClr val="bg2">
                      <a:lumMod val="50000"/>
                    </a:schemeClr>
                  </a:solidFill>
                  <a:latin typeface="+mn-ea"/>
                  <a:cs typeface="Arial" panose="020B0604020202020204" pitchFamily="34" charset="0"/>
                </a:rPr>
                <a:t>请在这里输入正文内容，图标可以替换。</a:t>
              </a:r>
              <a:endParaRPr lang="zh-CN" altLang="en-US" sz="1400">
                <a:latin typeface="+mn-ea"/>
                <a:cs typeface="Arial" panose="020B0604020202020204" pitchFamily="34" charset="0"/>
              </a:endParaRPr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10909176" y="2412498"/>
            <a:ext cx="362462" cy="362462"/>
            <a:chOff x="10909176" y="2450880"/>
            <a:chExt cx="362462" cy="362462"/>
          </a:xfrm>
        </p:grpSpPr>
        <p:sp>
          <p:nvSpPr>
            <p:cNvPr id="17" name="矩形: 圆角 16"/>
            <p:cNvSpPr/>
            <p:nvPr/>
          </p:nvSpPr>
          <p:spPr>
            <a:xfrm>
              <a:off x="10909176" y="2450880"/>
              <a:ext cx="362462" cy="362462"/>
            </a:xfrm>
            <a:prstGeom prst="roundRect">
              <a:avLst>
                <a:gd name="adj" fmla="val 2367"/>
              </a:avLst>
            </a:prstGeom>
            <a:solidFill>
              <a:srgbClr val="FF72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Arial" panose="020B0604020202020204" pitchFamily="34" charset="0"/>
              </a:endParaRPr>
            </a:p>
          </p:txBody>
        </p:sp>
        <p:sp>
          <p:nvSpPr>
            <p:cNvPr id="80" name="iconfont-1142-850429"/>
            <p:cNvSpPr/>
            <p:nvPr/>
          </p:nvSpPr>
          <p:spPr>
            <a:xfrm>
              <a:off x="10992457" y="2556496"/>
              <a:ext cx="195900" cy="151231"/>
            </a:xfrm>
            <a:custGeom>
              <a:avLst/>
              <a:gdLst>
                <a:gd name="T0" fmla="*/ 5673 w 5828"/>
                <a:gd name="T1" fmla="*/ 155 h 4500"/>
                <a:gd name="T2" fmla="*/ 5106 w 5828"/>
                <a:gd name="T3" fmla="*/ 155 h 4500"/>
                <a:gd name="T4" fmla="*/ 1860 w 5828"/>
                <a:gd name="T5" fmla="*/ 3401 h 4500"/>
                <a:gd name="T6" fmla="*/ 819 w 5828"/>
                <a:gd name="T7" fmla="*/ 1666 h 4500"/>
                <a:gd name="T8" fmla="*/ 270 w 5828"/>
                <a:gd name="T9" fmla="*/ 1529 h 4500"/>
                <a:gd name="T10" fmla="*/ 250 w 5828"/>
                <a:gd name="T11" fmla="*/ 1541 h 4500"/>
                <a:gd name="T12" fmla="*/ 113 w 5828"/>
                <a:gd name="T13" fmla="*/ 2090 h 4500"/>
                <a:gd name="T14" fmla="*/ 1416 w 5828"/>
                <a:gd name="T15" fmla="*/ 4264 h 4500"/>
                <a:gd name="T16" fmla="*/ 1479 w 5828"/>
                <a:gd name="T17" fmla="*/ 4344 h 4500"/>
                <a:gd name="T18" fmla="*/ 1480 w 5828"/>
                <a:gd name="T19" fmla="*/ 4345 h 4500"/>
                <a:gd name="T20" fmla="*/ 2046 w 5828"/>
                <a:gd name="T21" fmla="*/ 4345 h 4500"/>
                <a:gd name="T22" fmla="*/ 5671 w 5828"/>
                <a:gd name="T23" fmla="*/ 720 h 4500"/>
                <a:gd name="T24" fmla="*/ 5673 w 5828"/>
                <a:gd name="T25" fmla="*/ 155 h 4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828" h="4500">
                  <a:moveTo>
                    <a:pt x="5673" y="155"/>
                  </a:moveTo>
                  <a:cubicBezTo>
                    <a:pt x="5518" y="0"/>
                    <a:pt x="5263" y="0"/>
                    <a:pt x="5106" y="155"/>
                  </a:cubicBezTo>
                  <a:lnTo>
                    <a:pt x="1860" y="3401"/>
                  </a:lnTo>
                  <a:lnTo>
                    <a:pt x="819" y="1666"/>
                  </a:lnTo>
                  <a:cubicBezTo>
                    <a:pt x="705" y="1477"/>
                    <a:pt x="459" y="1416"/>
                    <a:pt x="270" y="1529"/>
                  </a:cubicBezTo>
                  <a:lnTo>
                    <a:pt x="250" y="1541"/>
                  </a:lnTo>
                  <a:cubicBezTo>
                    <a:pt x="61" y="1655"/>
                    <a:pt x="0" y="1901"/>
                    <a:pt x="113" y="2090"/>
                  </a:cubicBezTo>
                  <a:lnTo>
                    <a:pt x="1416" y="4264"/>
                  </a:lnTo>
                  <a:cubicBezTo>
                    <a:pt x="1434" y="4294"/>
                    <a:pt x="1455" y="4320"/>
                    <a:pt x="1479" y="4344"/>
                  </a:cubicBezTo>
                  <a:lnTo>
                    <a:pt x="1480" y="4345"/>
                  </a:lnTo>
                  <a:cubicBezTo>
                    <a:pt x="1635" y="4500"/>
                    <a:pt x="1890" y="4500"/>
                    <a:pt x="2046" y="4345"/>
                  </a:cubicBezTo>
                  <a:lnTo>
                    <a:pt x="5671" y="720"/>
                  </a:lnTo>
                  <a:cubicBezTo>
                    <a:pt x="5828" y="565"/>
                    <a:pt x="5828" y="310"/>
                    <a:pt x="5673" y="15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>
                <a:cs typeface="Arial" panose="020B0604020202020204" pitchFamily="34" charset="0"/>
              </a:endParaRPr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10909176" y="3918965"/>
            <a:ext cx="362462" cy="362462"/>
            <a:chOff x="10909176" y="2450880"/>
            <a:chExt cx="362462" cy="362462"/>
          </a:xfrm>
        </p:grpSpPr>
        <p:sp>
          <p:nvSpPr>
            <p:cNvPr id="83" name="矩形: 圆角 82"/>
            <p:cNvSpPr/>
            <p:nvPr/>
          </p:nvSpPr>
          <p:spPr>
            <a:xfrm>
              <a:off x="10909176" y="2450880"/>
              <a:ext cx="362462" cy="362462"/>
            </a:xfrm>
            <a:prstGeom prst="roundRect">
              <a:avLst>
                <a:gd name="adj" fmla="val 2367"/>
              </a:avLst>
            </a:prstGeom>
            <a:solidFill>
              <a:srgbClr val="FF72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Arial" panose="020B0604020202020204" pitchFamily="34" charset="0"/>
              </a:endParaRPr>
            </a:p>
          </p:txBody>
        </p:sp>
        <p:sp>
          <p:nvSpPr>
            <p:cNvPr id="84" name="iconfont-1142-850429"/>
            <p:cNvSpPr/>
            <p:nvPr/>
          </p:nvSpPr>
          <p:spPr>
            <a:xfrm>
              <a:off x="10992457" y="2556496"/>
              <a:ext cx="195900" cy="151231"/>
            </a:xfrm>
            <a:custGeom>
              <a:avLst/>
              <a:gdLst>
                <a:gd name="T0" fmla="*/ 5673 w 5828"/>
                <a:gd name="T1" fmla="*/ 155 h 4500"/>
                <a:gd name="T2" fmla="*/ 5106 w 5828"/>
                <a:gd name="T3" fmla="*/ 155 h 4500"/>
                <a:gd name="T4" fmla="*/ 1860 w 5828"/>
                <a:gd name="T5" fmla="*/ 3401 h 4500"/>
                <a:gd name="T6" fmla="*/ 819 w 5828"/>
                <a:gd name="T7" fmla="*/ 1666 h 4500"/>
                <a:gd name="T8" fmla="*/ 270 w 5828"/>
                <a:gd name="T9" fmla="*/ 1529 h 4500"/>
                <a:gd name="T10" fmla="*/ 250 w 5828"/>
                <a:gd name="T11" fmla="*/ 1541 h 4500"/>
                <a:gd name="T12" fmla="*/ 113 w 5828"/>
                <a:gd name="T13" fmla="*/ 2090 h 4500"/>
                <a:gd name="T14" fmla="*/ 1416 w 5828"/>
                <a:gd name="T15" fmla="*/ 4264 h 4500"/>
                <a:gd name="T16" fmla="*/ 1479 w 5828"/>
                <a:gd name="T17" fmla="*/ 4344 h 4500"/>
                <a:gd name="T18" fmla="*/ 1480 w 5828"/>
                <a:gd name="T19" fmla="*/ 4345 h 4500"/>
                <a:gd name="T20" fmla="*/ 2046 w 5828"/>
                <a:gd name="T21" fmla="*/ 4345 h 4500"/>
                <a:gd name="T22" fmla="*/ 5671 w 5828"/>
                <a:gd name="T23" fmla="*/ 720 h 4500"/>
                <a:gd name="T24" fmla="*/ 5673 w 5828"/>
                <a:gd name="T25" fmla="*/ 155 h 4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828" h="4500">
                  <a:moveTo>
                    <a:pt x="5673" y="155"/>
                  </a:moveTo>
                  <a:cubicBezTo>
                    <a:pt x="5518" y="0"/>
                    <a:pt x="5263" y="0"/>
                    <a:pt x="5106" y="155"/>
                  </a:cubicBezTo>
                  <a:lnTo>
                    <a:pt x="1860" y="3401"/>
                  </a:lnTo>
                  <a:lnTo>
                    <a:pt x="819" y="1666"/>
                  </a:lnTo>
                  <a:cubicBezTo>
                    <a:pt x="705" y="1477"/>
                    <a:pt x="459" y="1416"/>
                    <a:pt x="270" y="1529"/>
                  </a:cubicBezTo>
                  <a:lnTo>
                    <a:pt x="250" y="1541"/>
                  </a:lnTo>
                  <a:cubicBezTo>
                    <a:pt x="61" y="1655"/>
                    <a:pt x="0" y="1901"/>
                    <a:pt x="113" y="2090"/>
                  </a:cubicBezTo>
                  <a:lnTo>
                    <a:pt x="1416" y="4264"/>
                  </a:lnTo>
                  <a:cubicBezTo>
                    <a:pt x="1434" y="4294"/>
                    <a:pt x="1455" y="4320"/>
                    <a:pt x="1479" y="4344"/>
                  </a:cubicBezTo>
                  <a:lnTo>
                    <a:pt x="1480" y="4345"/>
                  </a:lnTo>
                  <a:cubicBezTo>
                    <a:pt x="1635" y="4500"/>
                    <a:pt x="1890" y="4500"/>
                    <a:pt x="2046" y="4345"/>
                  </a:cubicBezTo>
                  <a:lnTo>
                    <a:pt x="5671" y="720"/>
                  </a:lnTo>
                  <a:cubicBezTo>
                    <a:pt x="5828" y="565"/>
                    <a:pt x="5828" y="310"/>
                    <a:pt x="5673" y="15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>
                <a:cs typeface="Arial" panose="020B0604020202020204" pitchFamily="34" charset="0"/>
              </a:endParaRPr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10909176" y="5425432"/>
            <a:ext cx="362462" cy="362462"/>
            <a:chOff x="10909176" y="2450880"/>
            <a:chExt cx="362462" cy="362462"/>
          </a:xfrm>
        </p:grpSpPr>
        <p:sp>
          <p:nvSpPr>
            <p:cNvPr id="86" name="矩形: 圆角 85"/>
            <p:cNvSpPr/>
            <p:nvPr/>
          </p:nvSpPr>
          <p:spPr>
            <a:xfrm>
              <a:off x="10909176" y="2450880"/>
              <a:ext cx="362462" cy="362462"/>
            </a:xfrm>
            <a:prstGeom prst="roundRect">
              <a:avLst>
                <a:gd name="adj" fmla="val 2367"/>
              </a:avLst>
            </a:prstGeom>
            <a:solidFill>
              <a:srgbClr val="FF72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Arial" panose="020B0604020202020204" pitchFamily="34" charset="0"/>
              </a:endParaRPr>
            </a:p>
          </p:txBody>
        </p:sp>
        <p:sp>
          <p:nvSpPr>
            <p:cNvPr id="87" name="iconfont-1142-850429"/>
            <p:cNvSpPr/>
            <p:nvPr/>
          </p:nvSpPr>
          <p:spPr>
            <a:xfrm>
              <a:off x="10992457" y="2556496"/>
              <a:ext cx="195900" cy="151231"/>
            </a:xfrm>
            <a:custGeom>
              <a:avLst/>
              <a:gdLst>
                <a:gd name="T0" fmla="*/ 5673 w 5828"/>
                <a:gd name="T1" fmla="*/ 155 h 4500"/>
                <a:gd name="T2" fmla="*/ 5106 w 5828"/>
                <a:gd name="T3" fmla="*/ 155 h 4500"/>
                <a:gd name="T4" fmla="*/ 1860 w 5828"/>
                <a:gd name="T5" fmla="*/ 3401 h 4500"/>
                <a:gd name="T6" fmla="*/ 819 w 5828"/>
                <a:gd name="T7" fmla="*/ 1666 h 4500"/>
                <a:gd name="T8" fmla="*/ 270 w 5828"/>
                <a:gd name="T9" fmla="*/ 1529 h 4500"/>
                <a:gd name="T10" fmla="*/ 250 w 5828"/>
                <a:gd name="T11" fmla="*/ 1541 h 4500"/>
                <a:gd name="T12" fmla="*/ 113 w 5828"/>
                <a:gd name="T13" fmla="*/ 2090 h 4500"/>
                <a:gd name="T14" fmla="*/ 1416 w 5828"/>
                <a:gd name="T15" fmla="*/ 4264 h 4500"/>
                <a:gd name="T16" fmla="*/ 1479 w 5828"/>
                <a:gd name="T17" fmla="*/ 4344 h 4500"/>
                <a:gd name="T18" fmla="*/ 1480 w 5828"/>
                <a:gd name="T19" fmla="*/ 4345 h 4500"/>
                <a:gd name="T20" fmla="*/ 2046 w 5828"/>
                <a:gd name="T21" fmla="*/ 4345 h 4500"/>
                <a:gd name="T22" fmla="*/ 5671 w 5828"/>
                <a:gd name="T23" fmla="*/ 720 h 4500"/>
                <a:gd name="T24" fmla="*/ 5673 w 5828"/>
                <a:gd name="T25" fmla="*/ 155 h 4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828" h="4500">
                  <a:moveTo>
                    <a:pt x="5673" y="155"/>
                  </a:moveTo>
                  <a:cubicBezTo>
                    <a:pt x="5518" y="0"/>
                    <a:pt x="5263" y="0"/>
                    <a:pt x="5106" y="155"/>
                  </a:cubicBezTo>
                  <a:lnTo>
                    <a:pt x="1860" y="3401"/>
                  </a:lnTo>
                  <a:lnTo>
                    <a:pt x="819" y="1666"/>
                  </a:lnTo>
                  <a:cubicBezTo>
                    <a:pt x="705" y="1477"/>
                    <a:pt x="459" y="1416"/>
                    <a:pt x="270" y="1529"/>
                  </a:cubicBezTo>
                  <a:lnTo>
                    <a:pt x="250" y="1541"/>
                  </a:lnTo>
                  <a:cubicBezTo>
                    <a:pt x="61" y="1655"/>
                    <a:pt x="0" y="1901"/>
                    <a:pt x="113" y="2090"/>
                  </a:cubicBezTo>
                  <a:lnTo>
                    <a:pt x="1416" y="4264"/>
                  </a:lnTo>
                  <a:cubicBezTo>
                    <a:pt x="1434" y="4294"/>
                    <a:pt x="1455" y="4320"/>
                    <a:pt x="1479" y="4344"/>
                  </a:cubicBezTo>
                  <a:lnTo>
                    <a:pt x="1480" y="4345"/>
                  </a:lnTo>
                  <a:cubicBezTo>
                    <a:pt x="1635" y="4500"/>
                    <a:pt x="1890" y="4500"/>
                    <a:pt x="2046" y="4345"/>
                  </a:cubicBezTo>
                  <a:lnTo>
                    <a:pt x="5671" y="720"/>
                  </a:lnTo>
                  <a:cubicBezTo>
                    <a:pt x="5828" y="565"/>
                    <a:pt x="5828" y="310"/>
                    <a:pt x="5673" y="15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>
                <a:cs typeface="Arial" panose="020B0604020202020204" pitchFamily="34" charset="0"/>
              </a:endParaRPr>
            </a:p>
          </p:txBody>
        </p:sp>
      </p:grpSp>
    </p:spTree>
    <p:custDataLst>
      <p:tags r:id="rId1"/>
    </p:custData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任意多边形: 形状 34"/>
          <p:cNvSpPr/>
          <p:nvPr>
            <p:custDataLst>
              <p:tags r:id="rId2"/>
            </p:custDataLst>
          </p:nvPr>
        </p:nvSpPr>
        <p:spPr>
          <a:xfrm flipV="1">
            <a:off x="0" y="0"/>
            <a:ext cx="12192000" cy="6858000"/>
          </a:xfrm>
          <a:custGeom>
            <a:avLst/>
            <a:gdLst>
              <a:gd name="connsiteX0" fmla="*/ 190757 w 12192000"/>
              <a:gd name="connsiteY0" fmla="*/ 0 h 6858000"/>
              <a:gd name="connsiteX1" fmla="*/ 12001243 w 12192000"/>
              <a:gd name="connsiteY1" fmla="*/ 0 h 6858000"/>
              <a:gd name="connsiteX2" fmla="*/ 12192000 w 12192000"/>
              <a:gd name="connsiteY2" fmla="*/ 228822 h 6858000"/>
              <a:gd name="connsiteX3" fmla="*/ 12192000 w 12192000"/>
              <a:gd name="connsiteY3" fmla="*/ 6858000 h 6858000"/>
              <a:gd name="connsiteX4" fmla="*/ 55956 w 12192000"/>
              <a:gd name="connsiteY4" fmla="*/ 6858000 h 6858000"/>
              <a:gd name="connsiteX5" fmla="*/ 0 w 12192000"/>
              <a:gd name="connsiteY5" fmla="*/ 6848357 h 6858000"/>
              <a:gd name="connsiteX6" fmla="*/ 0 w 12192000"/>
              <a:gd name="connsiteY6" fmla="*/ 228822 h 6858000"/>
              <a:gd name="connsiteX7" fmla="*/ 190757 w 12192000"/>
              <a:gd name="connsiteY7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6858000">
                <a:moveTo>
                  <a:pt x="190757" y="0"/>
                </a:moveTo>
                <a:lnTo>
                  <a:pt x="12001243" y="0"/>
                </a:lnTo>
                <a:cubicBezTo>
                  <a:pt x="12106596" y="0"/>
                  <a:pt x="12192000" y="102446"/>
                  <a:pt x="12192000" y="228822"/>
                </a:cubicBezTo>
                <a:lnTo>
                  <a:pt x="12192000" y="6858000"/>
                </a:lnTo>
                <a:lnTo>
                  <a:pt x="55956" y="6858000"/>
                </a:lnTo>
                <a:lnTo>
                  <a:pt x="0" y="6848357"/>
                </a:lnTo>
                <a:lnTo>
                  <a:pt x="0" y="228822"/>
                </a:lnTo>
                <a:cubicBezTo>
                  <a:pt x="0" y="102446"/>
                  <a:pt x="85405" y="0"/>
                  <a:pt x="190757" y="0"/>
                </a:cubicBezTo>
                <a:close/>
              </a:path>
            </a:pathLst>
          </a:custGeom>
          <a:blipFill dpi="0" rotWithShape="1">
            <a:blip r:embed="rId5">
              <a:alphaModFix amt="20000"/>
              <a:duotone>
                <a:prstClr val="black"/>
                <a:schemeClr val="accent1">
                  <a:tint val="45000"/>
                  <a:satMod val="400000"/>
                </a:schemeClr>
              </a:duotone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  <a:latin typeface="+mn-ea"/>
              <a:cs typeface="Arial" panose="020B0604020202020204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46100" y="686403"/>
            <a:ext cx="170431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solidFill>
                  <a:schemeClr val="tx1">
                    <a:lumMod val="85000"/>
                    <a:lumOff val="15000"/>
                  </a:schemeClr>
                </a:solidFill>
                <a:latin typeface="字制区喜脉体" panose="02000603000000000000" pitchFamily="2" charset="-122"/>
                <a:ea typeface="字制区喜脉体" panose="02000603000000000000" pitchFamily="2" charset="-122"/>
                <a:cs typeface="Arial" panose="020B0604020202020204" pitchFamily="34" charset="0"/>
              </a:rPr>
              <a:t>存在问题</a:t>
            </a:r>
          </a:p>
        </p:txBody>
      </p:sp>
      <p:grpSp>
        <p:nvGrpSpPr>
          <p:cNvPr id="41" name="组合 40"/>
          <p:cNvGrpSpPr/>
          <p:nvPr/>
        </p:nvGrpSpPr>
        <p:grpSpPr>
          <a:xfrm>
            <a:off x="660400" y="1225459"/>
            <a:ext cx="1447800" cy="45719"/>
            <a:chOff x="660400" y="1225459"/>
            <a:chExt cx="1447800" cy="45719"/>
          </a:xfrm>
        </p:grpSpPr>
        <p:cxnSp>
          <p:nvCxnSpPr>
            <p:cNvPr id="38" name="直接连接符 37"/>
            <p:cNvCxnSpPr/>
            <p:nvPr/>
          </p:nvCxnSpPr>
          <p:spPr>
            <a:xfrm>
              <a:off x="1146175" y="1248318"/>
              <a:ext cx="962025" cy="0"/>
            </a:xfrm>
            <a:prstGeom prst="line">
              <a:avLst/>
            </a:prstGeom>
            <a:ln w="9525">
              <a:solidFill>
                <a:schemeClr val="tx1">
                  <a:lumMod val="85000"/>
                  <a:lumOff val="15000"/>
                  <a:alpha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矩形: 圆角 6"/>
            <p:cNvSpPr/>
            <p:nvPr/>
          </p:nvSpPr>
          <p:spPr>
            <a:xfrm>
              <a:off x="660400" y="1225459"/>
              <a:ext cx="525463" cy="45719"/>
            </a:xfrm>
            <a:prstGeom prst="roundRect">
              <a:avLst>
                <a:gd name="adj" fmla="val 50000"/>
              </a:avLst>
            </a:prstGeom>
            <a:solidFill>
              <a:srgbClr val="FF72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Arial" panose="020B0604020202020204" pitchFamily="34" charset="0"/>
              </a:endParaRPr>
            </a:p>
          </p:txBody>
        </p:sp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251450" y="2090737"/>
            <a:ext cx="6267450" cy="3705225"/>
          </a:xfrm>
          <a:prstGeom prst="rect">
            <a:avLst/>
          </a:prstGeom>
        </p:spPr>
      </p:pic>
      <p:pic>
        <p:nvPicPr>
          <p:cNvPr id="3" name="图形 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527800" y="2022474"/>
            <a:ext cx="3714750" cy="3714750"/>
          </a:xfrm>
          <a:prstGeom prst="rect">
            <a:avLst/>
          </a:prstGeom>
        </p:spPr>
      </p:pic>
      <p:sp>
        <p:nvSpPr>
          <p:cNvPr id="48" name="文本框 47"/>
          <p:cNvSpPr txBox="1"/>
          <p:nvPr/>
        </p:nvSpPr>
        <p:spPr>
          <a:xfrm>
            <a:off x="546100" y="2484055"/>
            <a:ext cx="23391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240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Arial" panose="020B0604020202020204" pitchFamily="34" charset="0"/>
              </a:rPr>
              <a:t>在此输入小标题</a:t>
            </a:r>
          </a:p>
        </p:txBody>
      </p:sp>
      <p:sp>
        <p:nvSpPr>
          <p:cNvPr id="53" name="文本框 52"/>
          <p:cNvSpPr txBox="1"/>
          <p:nvPr/>
        </p:nvSpPr>
        <p:spPr>
          <a:xfrm>
            <a:off x="546100" y="2945722"/>
            <a:ext cx="3267364" cy="5920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400">
                <a:solidFill>
                  <a:schemeClr val="bg2">
                    <a:lumMod val="50000"/>
                  </a:schemeClr>
                </a:solidFill>
                <a:latin typeface="+mn-ea"/>
                <a:cs typeface="Arial" panose="020B0604020202020204" pitchFamily="34" charset="0"/>
              </a:rPr>
              <a:t>请在这里输入正文内容，图标可以替换。请在这里输入正文内容，图标可以替换。</a:t>
            </a:r>
            <a:endParaRPr lang="zh-CN" altLang="en-US" sz="1400">
              <a:latin typeface="+mn-ea"/>
              <a:cs typeface="Arial" panose="020B0604020202020204" pitchFamily="34" charset="0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546100" y="4158597"/>
            <a:ext cx="23391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240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Arial" panose="020B0604020202020204" pitchFamily="34" charset="0"/>
              </a:rPr>
              <a:t>在此输入小标题</a:t>
            </a:r>
          </a:p>
        </p:txBody>
      </p:sp>
      <p:sp>
        <p:nvSpPr>
          <p:cNvPr id="59" name="文本框 58"/>
          <p:cNvSpPr txBox="1"/>
          <p:nvPr/>
        </p:nvSpPr>
        <p:spPr>
          <a:xfrm>
            <a:off x="546100" y="4620264"/>
            <a:ext cx="3267364" cy="5920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400">
                <a:solidFill>
                  <a:schemeClr val="bg2">
                    <a:lumMod val="50000"/>
                  </a:schemeClr>
                </a:solidFill>
                <a:latin typeface="+mn-ea"/>
                <a:cs typeface="Arial" panose="020B0604020202020204" pitchFamily="34" charset="0"/>
              </a:rPr>
              <a:t>请在这里输入正文内容，图标可以替换。请在这里输入正文内容，图标可以替换。</a:t>
            </a:r>
            <a:endParaRPr lang="zh-CN" altLang="en-US" sz="1400">
              <a:latin typeface="+mn-ea"/>
              <a:cs typeface="Arial" panose="020B0604020202020204" pitchFamily="34" charset="0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任意多边形: 形状 34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190757 w 12192000"/>
              <a:gd name="connsiteY0" fmla="*/ 0 h 6858000"/>
              <a:gd name="connsiteX1" fmla="*/ 12001243 w 12192000"/>
              <a:gd name="connsiteY1" fmla="*/ 0 h 6858000"/>
              <a:gd name="connsiteX2" fmla="*/ 12192000 w 12192000"/>
              <a:gd name="connsiteY2" fmla="*/ 228822 h 6858000"/>
              <a:gd name="connsiteX3" fmla="*/ 12192000 w 12192000"/>
              <a:gd name="connsiteY3" fmla="*/ 6858000 h 6858000"/>
              <a:gd name="connsiteX4" fmla="*/ 55956 w 12192000"/>
              <a:gd name="connsiteY4" fmla="*/ 6858000 h 6858000"/>
              <a:gd name="connsiteX5" fmla="*/ 0 w 12192000"/>
              <a:gd name="connsiteY5" fmla="*/ 6848357 h 6858000"/>
              <a:gd name="connsiteX6" fmla="*/ 0 w 12192000"/>
              <a:gd name="connsiteY6" fmla="*/ 228822 h 6858000"/>
              <a:gd name="connsiteX7" fmla="*/ 190757 w 12192000"/>
              <a:gd name="connsiteY7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6858000">
                <a:moveTo>
                  <a:pt x="190757" y="0"/>
                </a:moveTo>
                <a:lnTo>
                  <a:pt x="12001243" y="0"/>
                </a:lnTo>
                <a:cubicBezTo>
                  <a:pt x="12106596" y="0"/>
                  <a:pt x="12192000" y="102446"/>
                  <a:pt x="12192000" y="228822"/>
                </a:cubicBezTo>
                <a:lnTo>
                  <a:pt x="12192000" y="6858000"/>
                </a:lnTo>
                <a:lnTo>
                  <a:pt x="55956" y="6858000"/>
                </a:lnTo>
                <a:lnTo>
                  <a:pt x="0" y="6848357"/>
                </a:lnTo>
                <a:lnTo>
                  <a:pt x="0" y="228822"/>
                </a:lnTo>
                <a:cubicBezTo>
                  <a:pt x="0" y="102446"/>
                  <a:pt x="85405" y="0"/>
                  <a:pt x="190757" y="0"/>
                </a:cubicBezTo>
                <a:close/>
              </a:path>
            </a:pathLst>
          </a:custGeom>
          <a:blipFill dpi="0" rotWithShape="1">
            <a:blip r:embed="rId4">
              <a:alphaModFix amt="30000"/>
              <a:duotone>
                <a:prstClr val="black"/>
                <a:schemeClr val="accent1">
                  <a:tint val="45000"/>
                  <a:satMod val="400000"/>
                </a:schemeClr>
              </a:duotone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  <a:latin typeface="+mn-ea"/>
              <a:cs typeface="Arial" panose="020B0604020202020204" pitchFamily="34" charset="0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1276350" y="2371725"/>
            <a:ext cx="0" cy="2114550"/>
          </a:xfrm>
          <a:prstGeom prst="line">
            <a:avLst/>
          </a:prstGeom>
          <a:ln w="76200" cap="sq">
            <a:solidFill>
              <a:srgbClr val="FF725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1483745" y="2280558"/>
            <a:ext cx="189026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>
                <a:solidFill>
                  <a:schemeClr val="tx1">
                    <a:lumMod val="85000"/>
                    <a:lumOff val="15000"/>
                  </a:schemeClr>
                </a:solidFill>
                <a:latin typeface="字制区喜脉体" panose="02000603000000000000" pitchFamily="2" charset="-122"/>
                <a:ea typeface="字制区喜脉体" panose="02000603000000000000" pitchFamily="2" charset="-122"/>
                <a:cs typeface="Arial" panose="020B0604020202020204" pitchFamily="34" charset="0"/>
              </a:rPr>
              <a:t>第四部分</a:t>
            </a:r>
          </a:p>
        </p:txBody>
      </p:sp>
      <p:sp>
        <p:nvSpPr>
          <p:cNvPr id="39" name="文本框 38"/>
          <p:cNvSpPr txBox="1"/>
          <p:nvPr/>
        </p:nvSpPr>
        <p:spPr>
          <a:xfrm>
            <a:off x="1455170" y="2805778"/>
            <a:ext cx="4358886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>
                <a:solidFill>
                  <a:srgbClr val="FF725E"/>
                </a:solidFill>
                <a:latin typeface="字制区喜脉体" panose="02000603000000000000" pitchFamily="2" charset="-122"/>
                <a:ea typeface="字制区喜脉体" panose="02000603000000000000" pitchFamily="2" charset="-122"/>
                <a:cs typeface="Arial" panose="020B0604020202020204" pitchFamily="34" charset="0"/>
              </a:rPr>
              <a:t>未来计划</a:t>
            </a:r>
          </a:p>
        </p:txBody>
      </p:sp>
      <p:pic>
        <p:nvPicPr>
          <p:cNvPr id="8" name="图形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120923" y="937557"/>
            <a:ext cx="5634400" cy="5634400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B5159F0B-8DAB-9019-6EF1-C0DA5A29CD80}"/>
              </a:ext>
            </a:extLst>
          </p:cNvPr>
          <p:cNvSpPr txBox="1"/>
          <p:nvPr/>
        </p:nvSpPr>
        <p:spPr>
          <a:xfrm>
            <a:off x="1483745" y="4174986"/>
            <a:ext cx="2720617" cy="55399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altLang="zh-CN" sz="3000">
                <a:solidFill>
                  <a:srgbClr val="FF725E">
                    <a:alpha val="40000"/>
                  </a:srgbClr>
                </a:solidFill>
              </a:rPr>
              <a:t>FUTURE PLAN</a:t>
            </a:r>
            <a:endParaRPr lang="zh-CN" altLang="en-US" sz="3000">
              <a:solidFill>
                <a:srgbClr val="FF725E">
                  <a:alpha val="40000"/>
                </a:srgbClr>
              </a:solidFill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任意多边形: 形状 34"/>
          <p:cNvSpPr/>
          <p:nvPr>
            <p:custDataLst>
              <p:tags r:id="rId2"/>
            </p:custDataLst>
          </p:nvPr>
        </p:nvSpPr>
        <p:spPr>
          <a:xfrm flipV="1">
            <a:off x="0" y="0"/>
            <a:ext cx="12192000" cy="6858000"/>
          </a:xfrm>
          <a:custGeom>
            <a:avLst/>
            <a:gdLst>
              <a:gd name="connsiteX0" fmla="*/ 190757 w 12192000"/>
              <a:gd name="connsiteY0" fmla="*/ 0 h 6858000"/>
              <a:gd name="connsiteX1" fmla="*/ 12001243 w 12192000"/>
              <a:gd name="connsiteY1" fmla="*/ 0 h 6858000"/>
              <a:gd name="connsiteX2" fmla="*/ 12192000 w 12192000"/>
              <a:gd name="connsiteY2" fmla="*/ 228822 h 6858000"/>
              <a:gd name="connsiteX3" fmla="*/ 12192000 w 12192000"/>
              <a:gd name="connsiteY3" fmla="*/ 6858000 h 6858000"/>
              <a:gd name="connsiteX4" fmla="*/ 55956 w 12192000"/>
              <a:gd name="connsiteY4" fmla="*/ 6858000 h 6858000"/>
              <a:gd name="connsiteX5" fmla="*/ 0 w 12192000"/>
              <a:gd name="connsiteY5" fmla="*/ 6848357 h 6858000"/>
              <a:gd name="connsiteX6" fmla="*/ 0 w 12192000"/>
              <a:gd name="connsiteY6" fmla="*/ 228822 h 6858000"/>
              <a:gd name="connsiteX7" fmla="*/ 190757 w 12192000"/>
              <a:gd name="connsiteY7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6858000">
                <a:moveTo>
                  <a:pt x="190757" y="0"/>
                </a:moveTo>
                <a:lnTo>
                  <a:pt x="12001243" y="0"/>
                </a:lnTo>
                <a:cubicBezTo>
                  <a:pt x="12106596" y="0"/>
                  <a:pt x="12192000" y="102446"/>
                  <a:pt x="12192000" y="228822"/>
                </a:cubicBezTo>
                <a:lnTo>
                  <a:pt x="12192000" y="6858000"/>
                </a:lnTo>
                <a:lnTo>
                  <a:pt x="55956" y="6858000"/>
                </a:lnTo>
                <a:lnTo>
                  <a:pt x="0" y="6848357"/>
                </a:lnTo>
                <a:lnTo>
                  <a:pt x="0" y="228822"/>
                </a:lnTo>
                <a:cubicBezTo>
                  <a:pt x="0" y="102446"/>
                  <a:pt x="85405" y="0"/>
                  <a:pt x="190757" y="0"/>
                </a:cubicBezTo>
                <a:close/>
              </a:path>
            </a:pathLst>
          </a:custGeom>
          <a:blipFill dpi="0" rotWithShape="1">
            <a:blip r:embed="rId5">
              <a:alphaModFix amt="20000"/>
              <a:duotone>
                <a:prstClr val="black"/>
                <a:schemeClr val="accent1">
                  <a:tint val="45000"/>
                  <a:satMod val="400000"/>
                </a:schemeClr>
              </a:duotone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  <a:latin typeface="+mn-ea"/>
              <a:cs typeface="Arial" panose="020B0604020202020204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46100" y="686403"/>
            <a:ext cx="170431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solidFill>
                  <a:schemeClr val="tx1">
                    <a:lumMod val="85000"/>
                    <a:lumOff val="15000"/>
                  </a:schemeClr>
                </a:solidFill>
                <a:latin typeface="字制区喜脉体" panose="02000603000000000000" pitchFamily="2" charset="-122"/>
                <a:ea typeface="字制区喜脉体" panose="02000603000000000000" pitchFamily="2" charset="-122"/>
                <a:cs typeface="Arial" panose="020B0604020202020204" pitchFamily="34" charset="0"/>
              </a:rPr>
              <a:t>未来计划</a:t>
            </a:r>
          </a:p>
        </p:txBody>
      </p:sp>
      <p:grpSp>
        <p:nvGrpSpPr>
          <p:cNvPr id="41" name="组合 40"/>
          <p:cNvGrpSpPr/>
          <p:nvPr/>
        </p:nvGrpSpPr>
        <p:grpSpPr>
          <a:xfrm>
            <a:off x="660400" y="1225459"/>
            <a:ext cx="1447800" cy="45719"/>
            <a:chOff x="660400" y="1225459"/>
            <a:chExt cx="1447800" cy="45719"/>
          </a:xfrm>
        </p:grpSpPr>
        <p:cxnSp>
          <p:nvCxnSpPr>
            <p:cNvPr id="38" name="直接连接符 37"/>
            <p:cNvCxnSpPr/>
            <p:nvPr/>
          </p:nvCxnSpPr>
          <p:spPr>
            <a:xfrm>
              <a:off x="1146175" y="1248318"/>
              <a:ext cx="962025" cy="0"/>
            </a:xfrm>
            <a:prstGeom prst="line">
              <a:avLst/>
            </a:prstGeom>
            <a:ln w="9525">
              <a:solidFill>
                <a:schemeClr val="tx1">
                  <a:lumMod val="85000"/>
                  <a:lumOff val="15000"/>
                  <a:alpha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矩形: 圆角 6"/>
            <p:cNvSpPr/>
            <p:nvPr/>
          </p:nvSpPr>
          <p:spPr>
            <a:xfrm>
              <a:off x="660400" y="1225459"/>
              <a:ext cx="525463" cy="45719"/>
            </a:xfrm>
            <a:prstGeom prst="roundRect">
              <a:avLst>
                <a:gd name="adj" fmla="val 50000"/>
              </a:avLst>
            </a:prstGeom>
            <a:solidFill>
              <a:srgbClr val="FF72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Arial" panose="020B0604020202020204" pitchFamily="34" charset="0"/>
              </a:endParaRPr>
            </a:p>
          </p:txBody>
        </p:sp>
      </p:grpSp>
      <p:pic>
        <p:nvPicPr>
          <p:cNvPr id="5" name="图形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72415" y="2003299"/>
            <a:ext cx="6663809" cy="4442539"/>
          </a:xfrm>
          <a:prstGeom prst="rect">
            <a:avLst/>
          </a:prstGeom>
        </p:spPr>
      </p:pic>
      <p:sp>
        <p:nvSpPr>
          <p:cNvPr id="6" name="矩形: 圆角 5"/>
          <p:cNvSpPr/>
          <p:nvPr/>
        </p:nvSpPr>
        <p:spPr>
          <a:xfrm>
            <a:off x="6936224" y="2003299"/>
            <a:ext cx="801886" cy="801886"/>
          </a:xfrm>
          <a:prstGeom prst="roundRect">
            <a:avLst>
              <a:gd name="adj" fmla="val 10609"/>
            </a:avLst>
          </a:prstGeom>
          <a:solidFill>
            <a:srgbClr val="FF725E"/>
          </a:solidFill>
          <a:ln>
            <a:noFill/>
          </a:ln>
          <a:effectLst>
            <a:outerShdw blurRad="190500" dist="127000" dir="5400000" algn="ctr" rotWithShape="0">
              <a:srgbClr val="FF725E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>
                <a:cs typeface="Arial" panose="020B0604020202020204" pitchFamily="34" charset="0"/>
              </a:rPr>
              <a:t>01</a:t>
            </a:r>
            <a:endParaRPr lang="zh-CN" altLang="en-US" sz="2800">
              <a:cs typeface="Arial" panose="020B0604020202020204" pitchFamily="3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930430" y="1887184"/>
            <a:ext cx="23391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240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Arial" panose="020B0604020202020204" pitchFamily="34" charset="0"/>
              </a:rPr>
              <a:t>在此输入小标题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7930430" y="2310751"/>
            <a:ext cx="3267364" cy="5920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400">
                <a:solidFill>
                  <a:schemeClr val="bg2">
                    <a:lumMod val="50000"/>
                  </a:schemeClr>
                </a:solidFill>
                <a:latin typeface="+mn-ea"/>
                <a:cs typeface="Arial" panose="020B0604020202020204" pitchFamily="34" charset="0"/>
              </a:rPr>
              <a:t>请在这里输入正文内容，图标可以替换。请在这里输入正文内容，图标可以替换。</a:t>
            </a:r>
            <a:endParaRPr lang="zh-CN" altLang="en-US" sz="1400">
              <a:latin typeface="+mn-ea"/>
              <a:cs typeface="Arial" panose="020B0604020202020204" pitchFamily="34" charset="0"/>
            </a:endParaRPr>
          </a:p>
        </p:txBody>
      </p:sp>
      <p:sp>
        <p:nvSpPr>
          <p:cNvPr id="18" name="矩形: 圆角 17"/>
          <p:cNvSpPr/>
          <p:nvPr/>
        </p:nvSpPr>
        <p:spPr>
          <a:xfrm>
            <a:off x="6936224" y="3405892"/>
            <a:ext cx="801886" cy="801886"/>
          </a:xfrm>
          <a:prstGeom prst="roundRect">
            <a:avLst>
              <a:gd name="adj" fmla="val 10609"/>
            </a:avLst>
          </a:prstGeom>
          <a:solidFill>
            <a:srgbClr val="FF725E"/>
          </a:solidFill>
          <a:ln>
            <a:noFill/>
          </a:ln>
          <a:effectLst>
            <a:outerShdw blurRad="190500" dist="127000" dir="5400000" algn="ctr" rotWithShape="0">
              <a:srgbClr val="FF725E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>
                <a:cs typeface="Arial" panose="020B0604020202020204" pitchFamily="34" charset="0"/>
              </a:rPr>
              <a:t>02</a:t>
            </a:r>
            <a:endParaRPr lang="zh-CN" altLang="en-US" sz="2800">
              <a:cs typeface="Arial" panose="020B0604020202020204" pitchFamily="3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930430" y="3289777"/>
            <a:ext cx="23391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240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Arial" panose="020B0604020202020204" pitchFamily="34" charset="0"/>
              </a:rPr>
              <a:t>在此输入小标题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7930430" y="3713344"/>
            <a:ext cx="3267364" cy="5920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400">
                <a:solidFill>
                  <a:schemeClr val="bg2">
                    <a:lumMod val="50000"/>
                  </a:schemeClr>
                </a:solidFill>
                <a:latin typeface="+mn-ea"/>
                <a:cs typeface="Arial" panose="020B0604020202020204" pitchFamily="34" charset="0"/>
              </a:rPr>
              <a:t>请在这里输入正文内容，图标可以替换。请在这里输入正文内容，图标可以替换。</a:t>
            </a:r>
            <a:endParaRPr lang="zh-CN" altLang="en-US" sz="1400">
              <a:latin typeface="+mn-ea"/>
              <a:cs typeface="Arial" panose="020B0604020202020204" pitchFamily="34" charset="0"/>
            </a:endParaRPr>
          </a:p>
        </p:txBody>
      </p:sp>
      <p:sp>
        <p:nvSpPr>
          <p:cNvPr id="21" name="矩形: 圆角 20"/>
          <p:cNvSpPr/>
          <p:nvPr/>
        </p:nvSpPr>
        <p:spPr>
          <a:xfrm>
            <a:off x="6936224" y="4808484"/>
            <a:ext cx="801886" cy="801886"/>
          </a:xfrm>
          <a:prstGeom prst="roundRect">
            <a:avLst>
              <a:gd name="adj" fmla="val 10609"/>
            </a:avLst>
          </a:prstGeom>
          <a:solidFill>
            <a:srgbClr val="FF725E"/>
          </a:solidFill>
          <a:ln>
            <a:noFill/>
          </a:ln>
          <a:effectLst>
            <a:outerShdw blurRad="190500" dist="127000" dir="5400000" algn="ctr" rotWithShape="0">
              <a:srgbClr val="FF725E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>
                <a:cs typeface="Arial" panose="020B0604020202020204" pitchFamily="34" charset="0"/>
              </a:rPr>
              <a:t>03</a:t>
            </a:r>
            <a:endParaRPr lang="zh-CN" altLang="en-US" sz="2800">
              <a:cs typeface="Arial" panose="020B0604020202020204" pitchFamily="34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7930430" y="4692369"/>
            <a:ext cx="23391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240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Arial" panose="020B0604020202020204" pitchFamily="34" charset="0"/>
              </a:rPr>
              <a:t>在此输入小标题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7930430" y="5115936"/>
            <a:ext cx="3267364" cy="5920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400">
                <a:solidFill>
                  <a:schemeClr val="bg2">
                    <a:lumMod val="50000"/>
                  </a:schemeClr>
                </a:solidFill>
                <a:latin typeface="+mn-ea"/>
                <a:cs typeface="Arial" panose="020B0604020202020204" pitchFamily="34" charset="0"/>
              </a:rPr>
              <a:t>请在这里输入正文内容，图标可以替换。请在这里输入正文内容，图标可以替换。</a:t>
            </a:r>
            <a:endParaRPr lang="zh-CN" altLang="en-US" sz="1400">
              <a:latin typeface="+mn-ea"/>
              <a:cs typeface="Arial" panose="020B0604020202020204" pitchFamily="34" charset="0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任意多边形: 形状 34"/>
          <p:cNvSpPr/>
          <p:nvPr>
            <p:custDataLst>
              <p:tags r:id="rId2"/>
            </p:custDataLst>
          </p:nvPr>
        </p:nvSpPr>
        <p:spPr>
          <a:xfrm flipV="1">
            <a:off x="0" y="0"/>
            <a:ext cx="12192000" cy="6858000"/>
          </a:xfrm>
          <a:custGeom>
            <a:avLst/>
            <a:gdLst>
              <a:gd name="connsiteX0" fmla="*/ 190757 w 12192000"/>
              <a:gd name="connsiteY0" fmla="*/ 0 h 6858000"/>
              <a:gd name="connsiteX1" fmla="*/ 12001243 w 12192000"/>
              <a:gd name="connsiteY1" fmla="*/ 0 h 6858000"/>
              <a:gd name="connsiteX2" fmla="*/ 12192000 w 12192000"/>
              <a:gd name="connsiteY2" fmla="*/ 228822 h 6858000"/>
              <a:gd name="connsiteX3" fmla="*/ 12192000 w 12192000"/>
              <a:gd name="connsiteY3" fmla="*/ 6858000 h 6858000"/>
              <a:gd name="connsiteX4" fmla="*/ 55956 w 12192000"/>
              <a:gd name="connsiteY4" fmla="*/ 6858000 h 6858000"/>
              <a:gd name="connsiteX5" fmla="*/ 0 w 12192000"/>
              <a:gd name="connsiteY5" fmla="*/ 6848357 h 6858000"/>
              <a:gd name="connsiteX6" fmla="*/ 0 w 12192000"/>
              <a:gd name="connsiteY6" fmla="*/ 228822 h 6858000"/>
              <a:gd name="connsiteX7" fmla="*/ 190757 w 12192000"/>
              <a:gd name="connsiteY7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6858000">
                <a:moveTo>
                  <a:pt x="190757" y="0"/>
                </a:moveTo>
                <a:lnTo>
                  <a:pt x="12001243" y="0"/>
                </a:lnTo>
                <a:cubicBezTo>
                  <a:pt x="12106596" y="0"/>
                  <a:pt x="12192000" y="102446"/>
                  <a:pt x="12192000" y="228822"/>
                </a:cubicBezTo>
                <a:lnTo>
                  <a:pt x="12192000" y="6858000"/>
                </a:lnTo>
                <a:lnTo>
                  <a:pt x="55956" y="6858000"/>
                </a:lnTo>
                <a:lnTo>
                  <a:pt x="0" y="6848357"/>
                </a:lnTo>
                <a:lnTo>
                  <a:pt x="0" y="228822"/>
                </a:lnTo>
                <a:cubicBezTo>
                  <a:pt x="0" y="102446"/>
                  <a:pt x="85405" y="0"/>
                  <a:pt x="190757" y="0"/>
                </a:cubicBezTo>
                <a:close/>
              </a:path>
            </a:pathLst>
          </a:custGeom>
          <a:blipFill dpi="0" rotWithShape="1">
            <a:blip r:embed="rId5">
              <a:alphaModFix amt="20000"/>
              <a:duotone>
                <a:prstClr val="black"/>
                <a:schemeClr val="accent1">
                  <a:tint val="45000"/>
                  <a:satMod val="400000"/>
                </a:schemeClr>
              </a:duotone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  <a:latin typeface="+mn-ea"/>
              <a:cs typeface="Arial" panose="020B0604020202020204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46100" y="686403"/>
            <a:ext cx="170431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solidFill>
                  <a:schemeClr val="tx1">
                    <a:lumMod val="85000"/>
                    <a:lumOff val="15000"/>
                  </a:schemeClr>
                </a:solidFill>
                <a:latin typeface="字制区喜脉体" panose="02000603000000000000" pitchFamily="2" charset="-122"/>
                <a:ea typeface="字制区喜脉体" panose="02000603000000000000" pitchFamily="2" charset="-122"/>
                <a:cs typeface="Arial" panose="020B0604020202020204" pitchFamily="34" charset="0"/>
              </a:rPr>
              <a:t>未来计划</a:t>
            </a:r>
          </a:p>
        </p:txBody>
      </p:sp>
      <p:grpSp>
        <p:nvGrpSpPr>
          <p:cNvPr id="41" name="组合 40"/>
          <p:cNvGrpSpPr/>
          <p:nvPr/>
        </p:nvGrpSpPr>
        <p:grpSpPr>
          <a:xfrm>
            <a:off x="660400" y="1225459"/>
            <a:ext cx="1447800" cy="45719"/>
            <a:chOff x="660400" y="1225459"/>
            <a:chExt cx="1447800" cy="45719"/>
          </a:xfrm>
        </p:grpSpPr>
        <p:cxnSp>
          <p:nvCxnSpPr>
            <p:cNvPr id="38" name="直接连接符 37"/>
            <p:cNvCxnSpPr/>
            <p:nvPr/>
          </p:nvCxnSpPr>
          <p:spPr>
            <a:xfrm>
              <a:off x="1146175" y="1248318"/>
              <a:ext cx="962025" cy="0"/>
            </a:xfrm>
            <a:prstGeom prst="line">
              <a:avLst/>
            </a:prstGeom>
            <a:ln w="9525">
              <a:solidFill>
                <a:schemeClr val="tx1">
                  <a:lumMod val="85000"/>
                  <a:lumOff val="15000"/>
                  <a:alpha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矩形: 圆角 6"/>
            <p:cNvSpPr/>
            <p:nvPr/>
          </p:nvSpPr>
          <p:spPr>
            <a:xfrm>
              <a:off x="660400" y="1225459"/>
              <a:ext cx="525463" cy="45719"/>
            </a:xfrm>
            <a:prstGeom prst="roundRect">
              <a:avLst>
                <a:gd name="adj" fmla="val 50000"/>
              </a:avLst>
            </a:prstGeom>
            <a:solidFill>
              <a:srgbClr val="FF72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Arial" panose="020B0604020202020204" pitchFamily="34" charset="0"/>
              </a:endParaRPr>
            </a:p>
          </p:txBody>
        </p:sp>
      </p:grpSp>
      <p:sp>
        <p:nvSpPr>
          <p:cNvPr id="30" name="文本框 29"/>
          <p:cNvSpPr txBox="1"/>
          <p:nvPr/>
        </p:nvSpPr>
        <p:spPr>
          <a:xfrm>
            <a:off x="4926449" y="1626167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280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Arial" panose="020B0604020202020204" pitchFamily="34" charset="0"/>
              </a:rPr>
              <a:t>在此输入标题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536416" y="2496457"/>
            <a:ext cx="2339102" cy="3183874"/>
            <a:chOff x="536416" y="2496457"/>
            <a:chExt cx="2339102" cy="3183874"/>
          </a:xfrm>
        </p:grpSpPr>
        <p:sp>
          <p:nvSpPr>
            <p:cNvPr id="4" name="椭圆 3"/>
            <p:cNvSpPr/>
            <p:nvPr/>
          </p:nvSpPr>
          <p:spPr>
            <a:xfrm>
              <a:off x="773424" y="2496457"/>
              <a:ext cx="1865086" cy="1865086"/>
            </a:xfrm>
            <a:prstGeom prst="ellipse">
              <a:avLst/>
            </a:prstGeom>
            <a:noFill/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Arial" panose="020B0604020202020204" pitchFamily="34" charset="0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536416" y="4664742"/>
              <a:ext cx="233910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240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  <a:cs typeface="Arial" panose="020B0604020202020204" pitchFamily="34" charset="0"/>
                </a:rPr>
                <a:t>在此输入小标题</a:t>
              </a: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715953" y="5088309"/>
              <a:ext cx="1980029" cy="59202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>
                  <a:solidFill>
                    <a:schemeClr val="bg2">
                      <a:lumMod val="50000"/>
                    </a:schemeClr>
                  </a:solidFill>
                  <a:latin typeface="+mn-ea"/>
                  <a:cs typeface="Arial" panose="020B0604020202020204" pitchFamily="34" charset="0"/>
                </a:rPr>
                <a:t>请在这里输入正文内容</a:t>
              </a:r>
              <a:endParaRPr lang="en-US" altLang="zh-CN" sz="1400">
                <a:solidFill>
                  <a:schemeClr val="bg2">
                    <a:lumMod val="50000"/>
                  </a:schemeClr>
                </a:solidFill>
                <a:latin typeface="+mn-ea"/>
                <a:cs typeface="Arial" panose="020B0604020202020204" pitchFamily="34" charset="0"/>
              </a:endParaRPr>
            </a:p>
            <a:p>
              <a:pPr algn="ctr">
                <a:lnSpc>
                  <a:spcPct val="120000"/>
                </a:lnSpc>
              </a:pPr>
              <a:r>
                <a:rPr lang="zh-CN" altLang="en-US" sz="1400">
                  <a:solidFill>
                    <a:schemeClr val="bg2">
                      <a:lumMod val="50000"/>
                    </a:schemeClr>
                  </a:solidFill>
                  <a:latin typeface="+mn-ea"/>
                  <a:cs typeface="Arial" panose="020B0604020202020204" pitchFamily="34" charset="0"/>
                </a:rPr>
                <a:t>图标可以替换。</a:t>
              </a:r>
              <a:endParaRPr lang="zh-CN" altLang="en-US" sz="1400">
                <a:latin typeface="+mn-ea"/>
                <a:cs typeface="Arial" panose="020B0604020202020204" pitchFamily="34" charset="0"/>
              </a:endParaRPr>
            </a:p>
          </p:txBody>
        </p:sp>
      </p:grpSp>
      <p:sp>
        <p:nvSpPr>
          <p:cNvPr id="33" name="analytics_248252"/>
          <p:cNvSpPr/>
          <p:nvPr/>
        </p:nvSpPr>
        <p:spPr>
          <a:xfrm>
            <a:off x="1160000" y="3017885"/>
            <a:ext cx="1094581" cy="1092933"/>
          </a:xfrm>
          <a:custGeom>
            <a:avLst/>
            <a:gdLst>
              <a:gd name="connsiteX0" fmla="*/ 127864 w 609614"/>
              <a:gd name="connsiteY0" fmla="*/ 579271 h 608697"/>
              <a:gd name="connsiteX1" fmla="*/ 147481 w 609614"/>
              <a:gd name="connsiteY1" fmla="*/ 579271 h 608697"/>
              <a:gd name="connsiteX2" fmla="*/ 147481 w 609614"/>
              <a:gd name="connsiteY2" fmla="*/ 608697 h 608697"/>
              <a:gd name="connsiteX3" fmla="*/ 127864 w 609614"/>
              <a:gd name="connsiteY3" fmla="*/ 608697 h 608697"/>
              <a:gd name="connsiteX4" fmla="*/ 353987 w 609614"/>
              <a:gd name="connsiteY4" fmla="*/ 471273 h 608697"/>
              <a:gd name="connsiteX5" fmla="*/ 344124 w 609614"/>
              <a:gd name="connsiteY5" fmla="*/ 481122 h 608697"/>
              <a:gd name="connsiteX6" fmla="*/ 353987 w 609614"/>
              <a:gd name="connsiteY6" fmla="*/ 490879 h 608697"/>
              <a:gd name="connsiteX7" fmla="*/ 363851 w 609614"/>
              <a:gd name="connsiteY7" fmla="*/ 481122 h 608697"/>
              <a:gd name="connsiteX8" fmla="*/ 353987 w 609614"/>
              <a:gd name="connsiteY8" fmla="*/ 471273 h 608697"/>
              <a:gd name="connsiteX9" fmla="*/ 118825 w 609614"/>
              <a:gd name="connsiteY9" fmla="*/ 333849 h 608697"/>
              <a:gd name="connsiteX10" fmla="*/ 137631 w 609614"/>
              <a:gd name="connsiteY10" fmla="*/ 357413 h 608697"/>
              <a:gd name="connsiteX11" fmla="*/ 156528 w 609614"/>
              <a:gd name="connsiteY11" fmla="*/ 333849 h 608697"/>
              <a:gd name="connsiteX12" fmla="*/ 68861 w 609614"/>
              <a:gd name="connsiteY12" fmla="*/ 333849 h 608697"/>
              <a:gd name="connsiteX13" fmla="*/ 19635 w 609614"/>
              <a:gd name="connsiteY13" fmla="*/ 382910 h 608697"/>
              <a:gd name="connsiteX14" fmla="*/ 19635 w 609614"/>
              <a:gd name="connsiteY14" fmla="*/ 520334 h 608697"/>
              <a:gd name="connsiteX15" fmla="*/ 39362 w 609614"/>
              <a:gd name="connsiteY15" fmla="*/ 540031 h 608697"/>
              <a:gd name="connsiteX16" fmla="*/ 58998 w 609614"/>
              <a:gd name="connsiteY16" fmla="*/ 520334 h 608697"/>
              <a:gd name="connsiteX17" fmla="*/ 58998 w 609614"/>
              <a:gd name="connsiteY17" fmla="*/ 373061 h 608697"/>
              <a:gd name="connsiteX18" fmla="*/ 78633 w 609614"/>
              <a:gd name="connsiteY18" fmla="*/ 373061 h 608697"/>
              <a:gd name="connsiteX19" fmla="*/ 78633 w 609614"/>
              <a:gd name="connsiteY19" fmla="*/ 520334 h 608697"/>
              <a:gd name="connsiteX20" fmla="*/ 196629 w 609614"/>
              <a:gd name="connsiteY20" fmla="*/ 520334 h 608697"/>
              <a:gd name="connsiteX21" fmla="*/ 196629 w 609614"/>
              <a:gd name="connsiteY21" fmla="*/ 373061 h 608697"/>
              <a:gd name="connsiteX22" fmla="*/ 216356 w 609614"/>
              <a:gd name="connsiteY22" fmla="*/ 373061 h 608697"/>
              <a:gd name="connsiteX23" fmla="*/ 216356 w 609614"/>
              <a:gd name="connsiteY23" fmla="*/ 520334 h 608697"/>
              <a:gd name="connsiteX24" fmla="*/ 235992 w 609614"/>
              <a:gd name="connsiteY24" fmla="*/ 540031 h 608697"/>
              <a:gd name="connsiteX25" fmla="*/ 255627 w 609614"/>
              <a:gd name="connsiteY25" fmla="*/ 520334 h 608697"/>
              <a:gd name="connsiteX26" fmla="*/ 255627 w 609614"/>
              <a:gd name="connsiteY26" fmla="*/ 382910 h 608697"/>
              <a:gd name="connsiteX27" fmla="*/ 206492 w 609614"/>
              <a:gd name="connsiteY27" fmla="*/ 333849 h 608697"/>
              <a:gd name="connsiteX28" fmla="*/ 181695 w 609614"/>
              <a:gd name="connsiteY28" fmla="*/ 333849 h 608697"/>
              <a:gd name="connsiteX29" fmla="*/ 137631 w 609614"/>
              <a:gd name="connsiteY29" fmla="*/ 388800 h 608697"/>
              <a:gd name="connsiteX30" fmla="*/ 93567 w 609614"/>
              <a:gd name="connsiteY30" fmla="*/ 333849 h 608697"/>
              <a:gd name="connsiteX31" fmla="*/ 265473 w 609614"/>
              <a:gd name="connsiteY31" fmla="*/ 265114 h 608697"/>
              <a:gd name="connsiteX32" fmla="*/ 255608 w 609614"/>
              <a:gd name="connsiteY32" fmla="*/ 274963 h 608697"/>
              <a:gd name="connsiteX33" fmla="*/ 265473 w 609614"/>
              <a:gd name="connsiteY33" fmla="*/ 284721 h 608697"/>
              <a:gd name="connsiteX34" fmla="*/ 275337 w 609614"/>
              <a:gd name="connsiteY34" fmla="*/ 274963 h 608697"/>
              <a:gd name="connsiteX35" fmla="*/ 265473 w 609614"/>
              <a:gd name="connsiteY35" fmla="*/ 265114 h 608697"/>
              <a:gd name="connsiteX36" fmla="*/ 442481 w 609614"/>
              <a:gd name="connsiteY36" fmla="*/ 235658 h 608697"/>
              <a:gd name="connsiteX37" fmla="*/ 432617 w 609614"/>
              <a:gd name="connsiteY37" fmla="*/ 245507 h 608697"/>
              <a:gd name="connsiteX38" fmla="*/ 442481 w 609614"/>
              <a:gd name="connsiteY38" fmla="*/ 255265 h 608697"/>
              <a:gd name="connsiteX39" fmla="*/ 452346 w 609614"/>
              <a:gd name="connsiteY39" fmla="*/ 245507 h 608697"/>
              <a:gd name="connsiteX40" fmla="*/ 442481 w 609614"/>
              <a:gd name="connsiteY40" fmla="*/ 235658 h 608697"/>
              <a:gd name="connsiteX41" fmla="*/ 137631 w 609614"/>
              <a:gd name="connsiteY41" fmla="*/ 196333 h 608697"/>
              <a:gd name="connsiteX42" fmla="*/ 78633 w 609614"/>
              <a:gd name="connsiteY42" fmla="*/ 255242 h 608697"/>
              <a:gd name="connsiteX43" fmla="*/ 137631 w 609614"/>
              <a:gd name="connsiteY43" fmla="*/ 314152 h 608697"/>
              <a:gd name="connsiteX44" fmla="*/ 196629 w 609614"/>
              <a:gd name="connsiteY44" fmla="*/ 255242 h 608697"/>
              <a:gd name="connsiteX45" fmla="*/ 137631 w 609614"/>
              <a:gd name="connsiteY45" fmla="*/ 196333 h 608697"/>
              <a:gd name="connsiteX46" fmla="*/ 353977 w 609614"/>
              <a:gd name="connsiteY46" fmla="*/ 166897 h 608697"/>
              <a:gd name="connsiteX47" fmla="*/ 344112 w 609614"/>
              <a:gd name="connsiteY47" fmla="*/ 176746 h 608697"/>
              <a:gd name="connsiteX48" fmla="*/ 353977 w 609614"/>
              <a:gd name="connsiteY48" fmla="*/ 186595 h 608697"/>
              <a:gd name="connsiteX49" fmla="*/ 363841 w 609614"/>
              <a:gd name="connsiteY49" fmla="*/ 176746 h 608697"/>
              <a:gd name="connsiteX50" fmla="*/ 353977 w 609614"/>
              <a:gd name="connsiteY50" fmla="*/ 166897 h 608697"/>
              <a:gd name="connsiteX51" fmla="*/ 521121 w 609614"/>
              <a:gd name="connsiteY51" fmla="*/ 117834 h 608697"/>
              <a:gd name="connsiteX52" fmla="*/ 511348 w 609614"/>
              <a:gd name="connsiteY52" fmla="*/ 127683 h 608697"/>
              <a:gd name="connsiteX53" fmla="*/ 521121 w 609614"/>
              <a:gd name="connsiteY53" fmla="*/ 137441 h 608697"/>
              <a:gd name="connsiteX54" fmla="*/ 530985 w 609614"/>
              <a:gd name="connsiteY54" fmla="*/ 127683 h 608697"/>
              <a:gd name="connsiteX55" fmla="*/ 521121 w 609614"/>
              <a:gd name="connsiteY55" fmla="*/ 117834 h 608697"/>
              <a:gd name="connsiteX56" fmla="*/ 521121 w 609614"/>
              <a:gd name="connsiteY56" fmla="*/ 98227 h 608697"/>
              <a:gd name="connsiteX57" fmla="*/ 550622 w 609614"/>
              <a:gd name="connsiteY57" fmla="*/ 127683 h 608697"/>
              <a:gd name="connsiteX58" fmla="*/ 521121 w 609614"/>
              <a:gd name="connsiteY58" fmla="*/ 157139 h 608697"/>
              <a:gd name="connsiteX59" fmla="*/ 516880 w 609614"/>
              <a:gd name="connsiteY59" fmla="*/ 156679 h 608697"/>
              <a:gd name="connsiteX60" fmla="*/ 467650 w 609614"/>
              <a:gd name="connsiteY60" fmla="*/ 230411 h 608697"/>
              <a:gd name="connsiteX61" fmla="*/ 471983 w 609614"/>
              <a:gd name="connsiteY61" fmla="*/ 245507 h 608697"/>
              <a:gd name="connsiteX62" fmla="*/ 442481 w 609614"/>
              <a:gd name="connsiteY62" fmla="*/ 274963 h 608697"/>
              <a:gd name="connsiteX63" fmla="*/ 412980 w 609614"/>
              <a:gd name="connsiteY63" fmla="*/ 245507 h 608697"/>
              <a:gd name="connsiteX64" fmla="*/ 415285 w 609614"/>
              <a:gd name="connsiteY64" fmla="*/ 234001 h 608697"/>
              <a:gd name="connsiteX65" fmla="*/ 373153 w 609614"/>
              <a:gd name="connsiteY65" fmla="*/ 198930 h 608697"/>
              <a:gd name="connsiteX66" fmla="*/ 353977 w 609614"/>
              <a:gd name="connsiteY66" fmla="*/ 206202 h 608697"/>
              <a:gd name="connsiteX67" fmla="*/ 342176 w 609614"/>
              <a:gd name="connsiteY67" fmla="*/ 203717 h 608697"/>
              <a:gd name="connsiteX68" fmla="*/ 291563 w 609614"/>
              <a:gd name="connsiteY68" fmla="*/ 261524 h 608697"/>
              <a:gd name="connsiteX69" fmla="*/ 294974 w 609614"/>
              <a:gd name="connsiteY69" fmla="*/ 274963 h 608697"/>
              <a:gd name="connsiteX70" fmla="*/ 265473 w 609614"/>
              <a:gd name="connsiteY70" fmla="*/ 304419 h 608697"/>
              <a:gd name="connsiteX71" fmla="*/ 235971 w 609614"/>
              <a:gd name="connsiteY71" fmla="*/ 274963 h 608697"/>
              <a:gd name="connsiteX72" fmla="*/ 265473 w 609614"/>
              <a:gd name="connsiteY72" fmla="*/ 245507 h 608697"/>
              <a:gd name="connsiteX73" fmla="*/ 277273 w 609614"/>
              <a:gd name="connsiteY73" fmla="*/ 247993 h 608697"/>
              <a:gd name="connsiteX74" fmla="*/ 327887 w 609614"/>
              <a:gd name="connsiteY74" fmla="*/ 190185 h 608697"/>
              <a:gd name="connsiteX75" fmla="*/ 324475 w 609614"/>
              <a:gd name="connsiteY75" fmla="*/ 176746 h 608697"/>
              <a:gd name="connsiteX76" fmla="*/ 353977 w 609614"/>
              <a:gd name="connsiteY76" fmla="*/ 147290 h 608697"/>
              <a:gd name="connsiteX77" fmla="*/ 383478 w 609614"/>
              <a:gd name="connsiteY77" fmla="*/ 176746 h 608697"/>
              <a:gd name="connsiteX78" fmla="*/ 383017 w 609614"/>
              <a:gd name="connsiteY78" fmla="*/ 181532 h 608697"/>
              <a:gd name="connsiteX79" fmla="*/ 428745 w 609614"/>
              <a:gd name="connsiteY79" fmla="*/ 219549 h 608697"/>
              <a:gd name="connsiteX80" fmla="*/ 442481 w 609614"/>
              <a:gd name="connsiteY80" fmla="*/ 216051 h 608697"/>
              <a:gd name="connsiteX81" fmla="*/ 452346 w 609614"/>
              <a:gd name="connsiteY81" fmla="*/ 217892 h 608697"/>
              <a:gd name="connsiteX82" fmla="*/ 499456 w 609614"/>
              <a:gd name="connsiteY82" fmla="*/ 147382 h 608697"/>
              <a:gd name="connsiteX83" fmla="*/ 491619 w 609614"/>
              <a:gd name="connsiteY83" fmla="*/ 127683 h 608697"/>
              <a:gd name="connsiteX84" fmla="*/ 521121 w 609614"/>
              <a:gd name="connsiteY84" fmla="*/ 98227 h 608697"/>
              <a:gd name="connsiteX85" fmla="*/ 235971 w 609614"/>
              <a:gd name="connsiteY85" fmla="*/ 78539 h 608697"/>
              <a:gd name="connsiteX86" fmla="*/ 255588 w 609614"/>
              <a:gd name="connsiteY86" fmla="*/ 78539 h 608697"/>
              <a:gd name="connsiteX87" fmla="*/ 255588 w 609614"/>
              <a:gd name="connsiteY87" fmla="*/ 98227 h 608697"/>
              <a:gd name="connsiteX88" fmla="*/ 235971 w 609614"/>
              <a:gd name="connsiteY88" fmla="*/ 98227 h 608697"/>
              <a:gd name="connsiteX89" fmla="*/ 196595 w 609614"/>
              <a:gd name="connsiteY89" fmla="*/ 78539 h 608697"/>
              <a:gd name="connsiteX90" fmla="*/ 216353 w 609614"/>
              <a:gd name="connsiteY90" fmla="*/ 78539 h 608697"/>
              <a:gd name="connsiteX91" fmla="*/ 216353 w 609614"/>
              <a:gd name="connsiteY91" fmla="*/ 98227 h 608697"/>
              <a:gd name="connsiteX92" fmla="*/ 196595 w 609614"/>
              <a:gd name="connsiteY92" fmla="*/ 98227 h 608697"/>
              <a:gd name="connsiteX93" fmla="*/ 157361 w 609614"/>
              <a:gd name="connsiteY93" fmla="*/ 78539 h 608697"/>
              <a:gd name="connsiteX94" fmla="*/ 176978 w 609614"/>
              <a:gd name="connsiteY94" fmla="*/ 78539 h 608697"/>
              <a:gd name="connsiteX95" fmla="*/ 176978 w 609614"/>
              <a:gd name="connsiteY95" fmla="*/ 98227 h 608697"/>
              <a:gd name="connsiteX96" fmla="*/ 157361 w 609614"/>
              <a:gd name="connsiteY96" fmla="*/ 98227 h 608697"/>
              <a:gd name="connsiteX97" fmla="*/ 137631 w 609614"/>
              <a:gd name="connsiteY97" fmla="*/ 58909 h 608697"/>
              <a:gd name="connsiteX98" fmla="*/ 137631 w 609614"/>
              <a:gd name="connsiteY98" fmla="*/ 176728 h 608697"/>
              <a:gd name="connsiteX99" fmla="*/ 216356 w 609614"/>
              <a:gd name="connsiteY99" fmla="*/ 255242 h 608697"/>
              <a:gd name="connsiteX100" fmla="*/ 189530 w 609614"/>
              <a:gd name="connsiteY100" fmla="*/ 314152 h 608697"/>
              <a:gd name="connsiteX101" fmla="*/ 206492 w 609614"/>
              <a:gd name="connsiteY101" fmla="*/ 314152 h 608697"/>
              <a:gd name="connsiteX102" fmla="*/ 268625 w 609614"/>
              <a:gd name="connsiteY102" fmla="*/ 353455 h 608697"/>
              <a:gd name="connsiteX103" fmla="*/ 570344 w 609614"/>
              <a:gd name="connsiteY103" fmla="*/ 353455 h 608697"/>
              <a:gd name="connsiteX104" fmla="*/ 570344 w 609614"/>
              <a:gd name="connsiteY104" fmla="*/ 58909 h 608697"/>
              <a:gd name="connsiteX105" fmla="*/ 117996 w 609614"/>
              <a:gd name="connsiteY105" fmla="*/ 19605 h 608697"/>
              <a:gd name="connsiteX106" fmla="*/ 117996 w 609614"/>
              <a:gd name="connsiteY106" fmla="*/ 39303 h 608697"/>
              <a:gd name="connsiteX107" fmla="*/ 589979 w 609614"/>
              <a:gd name="connsiteY107" fmla="*/ 39303 h 608697"/>
              <a:gd name="connsiteX108" fmla="*/ 589979 w 609614"/>
              <a:gd name="connsiteY108" fmla="*/ 19605 h 608697"/>
              <a:gd name="connsiteX109" fmla="*/ 98360 w 609614"/>
              <a:gd name="connsiteY109" fmla="*/ 0 h 608697"/>
              <a:gd name="connsiteX110" fmla="*/ 609614 w 609614"/>
              <a:gd name="connsiteY110" fmla="*/ 0 h 608697"/>
              <a:gd name="connsiteX111" fmla="*/ 609614 w 609614"/>
              <a:gd name="connsiteY111" fmla="*/ 58909 h 608697"/>
              <a:gd name="connsiteX112" fmla="*/ 589979 w 609614"/>
              <a:gd name="connsiteY112" fmla="*/ 58909 h 608697"/>
              <a:gd name="connsiteX113" fmla="*/ 589979 w 609614"/>
              <a:gd name="connsiteY113" fmla="*/ 373061 h 608697"/>
              <a:gd name="connsiteX114" fmla="*/ 363851 w 609614"/>
              <a:gd name="connsiteY114" fmla="*/ 373061 h 608697"/>
              <a:gd name="connsiteX115" fmla="*/ 363851 w 609614"/>
              <a:gd name="connsiteY115" fmla="*/ 453416 h 608697"/>
              <a:gd name="connsiteX116" fmla="*/ 383486 w 609614"/>
              <a:gd name="connsiteY116" fmla="*/ 481122 h 608697"/>
              <a:gd name="connsiteX117" fmla="*/ 353987 w 609614"/>
              <a:gd name="connsiteY117" fmla="*/ 510577 h 608697"/>
              <a:gd name="connsiteX118" fmla="*/ 324489 w 609614"/>
              <a:gd name="connsiteY118" fmla="*/ 481122 h 608697"/>
              <a:gd name="connsiteX119" fmla="*/ 344124 w 609614"/>
              <a:gd name="connsiteY119" fmla="*/ 453416 h 608697"/>
              <a:gd name="connsiteX120" fmla="*/ 344124 w 609614"/>
              <a:gd name="connsiteY120" fmla="*/ 373061 h 608697"/>
              <a:gd name="connsiteX121" fmla="*/ 274525 w 609614"/>
              <a:gd name="connsiteY121" fmla="*/ 373061 h 608697"/>
              <a:gd name="connsiteX122" fmla="*/ 275354 w 609614"/>
              <a:gd name="connsiteY122" fmla="*/ 382910 h 608697"/>
              <a:gd name="connsiteX123" fmla="*/ 275354 w 609614"/>
              <a:gd name="connsiteY123" fmla="*/ 520334 h 608697"/>
              <a:gd name="connsiteX124" fmla="*/ 235992 w 609614"/>
              <a:gd name="connsiteY124" fmla="*/ 559637 h 608697"/>
              <a:gd name="connsiteX125" fmla="*/ 216356 w 609614"/>
              <a:gd name="connsiteY125" fmla="*/ 554206 h 608697"/>
              <a:gd name="connsiteX126" fmla="*/ 216356 w 609614"/>
              <a:gd name="connsiteY126" fmla="*/ 608697 h 608697"/>
              <a:gd name="connsiteX127" fmla="*/ 196629 w 609614"/>
              <a:gd name="connsiteY127" fmla="*/ 608697 h 608697"/>
              <a:gd name="connsiteX128" fmla="*/ 196629 w 609614"/>
              <a:gd name="connsiteY128" fmla="*/ 540031 h 608697"/>
              <a:gd name="connsiteX129" fmla="*/ 78633 w 609614"/>
              <a:gd name="connsiteY129" fmla="*/ 540031 h 608697"/>
              <a:gd name="connsiteX130" fmla="*/ 78633 w 609614"/>
              <a:gd name="connsiteY130" fmla="*/ 608697 h 608697"/>
              <a:gd name="connsiteX131" fmla="*/ 58998 w 609614"/>
              <a:gd name="connsiteY131" fmla="*/ 608697 h 608697"/>
              <a:gd name="connsiteX132" fmla="*/ 58998 w 609614"/>
              <a:gd name="connsiteY132" fmla="*/ 554206 h 608697"/>
              <a:gd name="connsiteX133" fmla="*/ 39362 w 609614"/>
              <a:gd name="connsiteY133" fmla="*/ 559637 h 608697"/>
              <a:gd name="connsiteX134" fmla="*/ 0 w 609614"/>
              <a:gd name="connsiteY134" fmla="*/ 520334 h 608697"/>
              <a:gd name="connsiteX135" fmla="*/ 0 w 609614"/>
              <a:gd name="connsiteY135" fmla="*/ 382910 h 608697"/>
              <a:gd name="connsiteX136" fmla="*/ 68861 w 609614"/>
              <a:gd name="connsiteY136" fmla="*/ 314152 h 608697"/>
              <a:gd name="connsiteX137" fmla="*/ 85823 w 609614"/>
              <a:gd name="connsiteY137" fmla="*/ 314152 h 608697"/>
              <a:gd name="connsiteX138" fmla="*/ 58998 w 609614"/>
              <a:gd name="connsiteY138" fmla="*/ 255242 h 608697"/>
              <a:gd name="connsiteX139" fmla="*/ 117996 w 609614"/>
              <a:gd name="connsiteY139" fmla="*/ 179305 h 608697"/>
              <a:gd name="connsiteX140" fmla="*/ 117996 w 609614"/>
              <a:gd name="connsiteY140" fmla="*/ 58909 h 608697"/>
              <a:gd name="connsiteX141" fmla="*/ 98360 w 609614"/>
              <a:gd name="connsiteY141" fmla="*/ 58909 h 6086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</a:cxnLst>
            <a:rect l="l" t="t" r="r" b="b"/>
            <a:pathLst>
              <a:path w="609614" h="608697">
                <a:moveTo>
                  <a:pt x="127864" y="579271"/>
                </a:moveTo>
                <a:lnTo>
                  <a:pt x="147481" y="579271"/>
                </a:lnTo>
                <a:lnTo>
                  <a:pt x="147481" y="608697"/>
                </a:lnTo>
                <a:lnTo>
                  <a:pt x="127864" y="608697"/>
                </a:lnTo>
                <a:close/>
                <a:moveTo>
                  <a:pt x="353987" y="471273"/>
                </a:moveTo>
                <a:cubicBezTo>
                  <a:pt x="348549" y="471273"/>
                  <a:pt x="344124" y="475691"/>
                  <a:pt x="344124" y="481122"/>
                </a:cubicBezTo>
                <a:cubicBezTo>
                  <a:pt x="344124" y="486461"/>
                  <a:pt x="348549" y="490879"/>
                  <a:pt x="353987" y="490879"/>
                </a:cubicBezTo>
                <a:cubicBezTo>
                  <a:pt x="359426" y="490879"/>
                  <a:pt x="363851" y="486461"/>
                  <a:pt x="363851" y="481122"/>
                </a:cubicBezTo>
                <a:cubicBezTo>
                  <a:pt x="363851" y="475691"/>
                  <a:pt x="359426" y="471273"/>
                  <a:pt x="353987" y="471273"/>
                </a:cubicBezTo>
                <a:close/>
                <a:moveTo>
                  <a:pt x="118825" y="333849"/>
                </a:moveTo>
                <a:lnTo>
                  <a:pt x="137631" y="357413"/>
                </a:lnTo>
                <a:lnTo>
                  <a:pt x="156528" y="333849"/>
                </a:lnTo>
                <a:close/>
                <a:moveTo>
                  <a:pt x="68861" y="333849"/>
                </a:moveTo>
                <a:cubicBezTo>
                  <a:pt x="41759" y="333849"/>
                  <a:pt x="19635" y="355848"/>
                  <a:pt x="19635" y="382910"/>
                </a:cubicBezTo>
                <a:lnTo>
                  <a:pt x="19635" y="520334"/>
                </a:lnTo>
                <a:cubicBezTo>
                  <a:pt x="19635" y="531195"/>
                  <a:pt x="28485" y="540031"/>
                  <a:pt x="39362" y="540031"/>
                </a:cubicBezTo>
                <a:cubicBezTo>
                  <a:pt x="50148" y="540031"/>
                  <a:pt x="58998" y="531195"/>
                  <a:pt x="58998" y="520334"/>
                </a:cubicBezTo>
                <a:lnTo>
                  <a:pt x="58998" y="373061"/>
                </a:lnTo>
                <a:lnTo>
                  <a:pt x="78633" y="373061"/>
                </a:lnTo>
                <a:lnTo>
                  <a:pt x="78633" y="520334"/>
                </a:lnTo>
                <a:lnTo>
                  <a:pt x="196629" y="520334"/>
                </a:lnTo>
                <a:lnTo>
                  <a:pt x="196629" y="373061"/>
                </a:lnTo>
                <a:lnTo>
                  <a:pt x="216356" y="373061"/>
                </a:lnTo>
                <a:lnTo>
                  <a:pt x="216356" y="520334"/>
                </a:lnTo>
                <a:cubicBezTo>
                  <a:pt x="216356" y="531195"/>
                  <a:pt x="225114" y="540031"/>
                  <a:pt x="235992" y="540031"/>
                </a:cubicBezTo>
                <a:cubicBezTo>
                  <a:pt x="246869" y="540031"/>
                  <a:pt x="255627" y="531195"/>
                  <a:pt x="255627" y="520334"/>
                </a:cubicBezTo>
                <a:lnTo>
                  <a:pt x="255627" y="382910"/>
                </a:lnTo>
                <a:cubicBezTo>
                  <a:pt x="255627" y="355848"/>
                  <a:pt x="233594" y="333849"/>
                  <a:pt x="206492" y="333849"/>
                </a:cubicBezTo>
                <a:lnTo>
                  <a:pt x="181695" y="333849"/>
                </a:lnTo>
                <a:lnTo>
                  <a:pt x="137631" y="388800"/>
                </a:lnTo>
                <a:lnTo>
                  <a:pt x="93567" y="333849"/>
                </a:lnTo>
                <a:close/>
                <a:moveTo>
                  <a:pt x="265473" y="265114"/>
                </a:moveTo>
                <a:cubicBezTo>
                  <a:pt x="260033" y="265114"/>
                  <a:pt x="255608" y="269532"/>
                  <a:pt x="255608" y="274963"/>
                </a:cubicBezTo>
                <a:cubicBezTo>
                  <a:pt x="255608" y="280302"/>
                  <a:pt x="260033" y="284721"/>
                  <a:pt x="265473" y="284721"/>
                </a:cubicBezTo>
                <a:cubicBezTo>
                  <a:pt x="270912" y="284721"/>
                  <a:pt x="275337" y="280302"/>
                  <a:pt x="275337" y="274963"/>
                </a:cubicBezTo>
                <a:cubicBezTo>
                  <a:pt x="275337" y="269532"/>
                  <a:pt x="270912" y="265114"/>
                  <a:pt x="265473" y="265114"/>
                </a:cubicBezTo>
                <a:close/>
                <a:moveTo>
                  <a:pt x="442481" y="235658"/>
                </a:moveTo>
                <a:cubicBezTo>
                  <a:pt x="437042" y="235658"/>
                  <a:pt x="432617" y="240076"/>
                  <a:pt x="432617" y="245507"/>
                </a:cubicBezTo>
                <a:cubicBezTo>
                  <a:pt x="432617" y="250846"/>
                  <a:pt x="437042" y="255265"/>
                  <a:pt x="442481" y="255265"/>
                </a:cubicBezTo>
                <a:cubicBezTo>
                  <a:pt x="447920" y="255265"/>
                  <a:pt x="452346" y="250846"/>
                  <a:pt x="452346" y="245507"/>
                </a:cubicBezTo>
                <a:cubicBezTo>
                  <a:pt x="452346" y="240076"/>
                  <a:pt x="447920" y="235658"/>
                  <a:pt x="442481" y="235658"/>
                </a:cubicBezTo>
                <a:close/>
                <a:moveTo>
                  <a:pt x="137631" y="196333"/>
                </a:moveTo>
                <a:cubicBezTo>
                  <a:pt x="105090" y="196333"/>
                  <a:pt x="78633" y="222750"/>
                  <a:pt x="78633" y="255242"/>
                </a:cubicBezTo>
                <a:cubicBezTo>
                  <a:pt x="78633" y="287735"/>
                  <a:pt x="105090" y="314152"/>
                  <a:pt x="137631" y="314152"/>
                </a:cubicBezTo>
                <a:cubicBezTo>
                  <a:pt x="170172" y="314152"/>
                  <a:pt x="196629" y="287735"/>
                  <a:pt x="196629" y="255242"/>
                </a:cubicBezTo>
                <a:cubicBezTo>
                  <a:pt x="196629" y="222750"/>
                  <a:pt x="170172" y="196333"/>
                  <a:pt x="137631" y="196333"/>
                </a:cubicBezTo>
                <a:close/>
                <a:moveTo>
                  <a:pt x="353977" y="166897"/>
                </a:moveTo>
                <a:cubicBezTo>
                  <a:pt x="348538" y="166897"/>
                  <a:pt x="344112" y="171315"/>
                  <a:pt x="344112" y="176746"/>
                </a:cubicBezTo>
                <a:cubicBezTo>
                  <a:pt x="344112" y="182177"/>
                  <a:pt x="348538" y="186595"/>
                  <a:pt x="353977" y="186595"/>
                </a:cubicBezTo>
                <a:cubicBezTo>
                  <a:pt x="359416" y="186595"/>
                  <a:pt x="363841" y="182177"/>
                  <a:pt x="363841" y="176746"/>
                </a:cubicBezTo>
                <a:cubicBezTo>
                  <a:pt x="363841" y="171315"/>
                  <a:pt x="359416" y="166897"/>
                  <a:pt x="353977" y="166897"/>
                </a:cubicBezTo>
                <a:close/>
                <a:moveTo>
                  <a:pt x="521121" y="117834"/>
                </a:moveTo>
                <a:cubicBezTo>
                  <a:pt x="515681" y="117834"/>
                  <a:pt x="511348" y="122252"/>
                  <a:pt x="511348" y="127683"/>
                </a:cubicBezTo>
                <a:cubicBezTo>
                  <a:pt x="511348" y="133022"/>
                  <a:pt x="515681" y="137441"/>
                  <a:pt x="521121" y="137441"/>
                </a:cubicBezTo>
                <a:cubicBezTo>
                  <a:pt x="526560" y="137441"/>
                  <a:pt x="530985" y="133022"/>
                  <a:pt x="530985" y="127683"/>
                </a:cubicBezTo>
                <a:cubicBezTo>
                  <a:pt x="530985" y="122252"/>
                  <a:pt x="526560" y="117834"/>
                  <a:pt x="521121" y="117834"/>
                </a:cubicBezTo>
                <a:close/>
                <a:moveTo>
                  <a:pt x="521121" y="98227"/>
                </a:moveTo>
                <a:cubicBezTo>
                  <a:pt x="537439" y="98227"/>
                  <a:pt x="550622" y="111390"/>
                  <a:pt x="550622" y="127683"/>
                </a:cubicBezTo>
                <a:cubicBezTo>
                  <a:pt x="550622" y="143884"/>
                  <a:pt x="537439" y="157139"/>
                  <a:pt x="521121" y="157139"/>
                </a:cubicBezTo>
                <a:cubicBezTo>
                  <a:pt x="519646" y="157139"/>
                  <a:pt x="518263" y="156863"/>
                  <a:pt x="516880" y="156679"/>
                </a:cubicBezTo>
                <a:lnTo>
                  <a:pt x="467650" y="230411"/>
                </a:lnTo>
                <a:cubicBezTo>
                  <a:pt x="470323" y="234829"/>
                  <a:pt x="471983" y="239892"/>
                  <a:pt x="471983" y="245507"/>
                </a:cubicBezTo>
                <a:cubicBezTo>
                  <a:pt x="471983" y="261708"/>
                  <a:pt x="458707" y="274963"/>
                  <a:pt x="442481" y="274963"/>
                </a:cubicBezTo>
                <a:cubicBezTo>
                  <a:pt x="426255" y="274963"/>
                  <a:pt x="412980" y="261708"/>
                  <a:pt x="412980" y="245507"/>
                </a:cubicBezTo>
                <a:cubicBezTo>
                  <a:pt x="412980" y="241457"/>
                  <a:pt x="413809" y="237499"/>
                  <a:pt x="415285" y="234001"/>
                </a:cubicBezTo>
                <a:lnTo>
                  <a:pt x="373153" y="198930"/>
                </a:lnTo>
                <a:cubicBezTo>
                  <a:pt x="367990" y="203440"/>
                  <a:pt x="361352" y="206202"/>
                  <a:pt x="353977" y="206202"/>
                </a:cubicBezTo>
                <a:cubicBezTo>
                  <a:pt x="349736" y="206202"/>
                  <a:pt x="345772" y="205281"/>
                  <a:pt x="342176" y="203717"/>
                </a:cubicBezTo>
                <a:lnTo>
                  <a:pt x="291563" y="261524"/>
                </a:lnTo>
                <a:cubicBezTo>
                  <a:pt x="293683" y="265482"/>
                  <a:pt x="294974" y="270085"/>
                  <a:pt x="294974" y="274963"/>
                </a:cubicBezTo>
                <a:cubicBezTo>
                  <a:pt x="294974" y="291164"/>
                  <a:pt x="281698" y="304419"/>
                  <a:pt x="265473" y="304419"/>
                </a:cubicBezTo>
                <a:cubicBezTo>
                  <a:pt x="249247" y="304419"/>
                  <a:pt x="235971" y="291164"/>
                  <a:pt x="235971" y="274963"/>
                </a:cubicBezTo>
                <a:cubicBezTo>
                  <a:pt x="235971" y="258670"/>
                  <a:pt x="249247" y="245507"/>
                  <a:pt x="265473" y="245507"/>
                </a:cubicBezTo>
                <a:cubicBezTo>
                  <a:pt x="269713" y="245507"/>
                  <a:pt x="273678" y="246336"/>
                  <a:pt x="277273" y="247993"/>
                </a:cubicBezTo>
                <a:lnTo>
                  <a:pt x="327887" y="190185"/>
                </a:lnTo>
                <a:cubicBezTo>
                  <a:pt x="325766" y="186135"/>
                  <a:pt x="324475" y="181625"/>
                  <a:pt x="324475" y="176746"/>
                </a:cubicBezTo>
                <a:cubicBezTo>
                  <a:pt x="324475" y="160545"/>
                  <a:pt x="337751" y="147290"/>
                  <a:pt x="353977" y="147290"/>
                </a:cubicBezTo>
                <a:cubicBezTo>
                  <a:pt x="370203" y="147290"/>
                  <a:pt x="383478" y="160545"/>
                  <a:pt x="383478" y="176746"/>
                </a:cubicBezTo>
                <a:cubicBezTo>
                  <a:pt x="383478" y="178403"/>
                  <a:pt x="383294" y="179968"/>
                  <a:pt x="383017" y="181532"/>
                </a:cubicBezTo>
                <a:lnTo>
                  <a:pt x="428745" y="219549"/>
                </a:lnTo>
                <a:cubicBezTo>
                  <a:pt x="432801" y="217340"/>
                  <a:pt x="437503" y="216051"/>
                  <a:pt x="442481" y="216051"/>
                </a:cubicBezTo>
                <a:cubicBezTo>
                  <a:pt x="445984" y="216051"/>
                  <a:pt x="449303" y="216696"/>
                  <a:pt x="452346" y="217892"/>
                </a:cubicBezTo>
                <a:lnTo>
                  <a:pt x="499456" y="147382"/>
                </a:lnTo>
                <a:cubicBezTo>
                  <a:pt x="494662" y="142135"/>
                  <a:pt x="491619" y="135323"/>
                  <a:pt x="491619" y="127683"/>
                </a:cubicBezTo>
                <a:cubicBezTo>
                  <a:pt x="491619" y="111390"/>
                  <a:pt x="504895" y="98227"/>
                  <a:pt x="521121" y="98227"/>
                </a:cubicBezTo>
                <a:close/>
                <a:moveTo>
                  <a:pt x="235971" y="78539"/>
                </a:moveTo>
                <a:lnTo>
                  <a:pt x="255588" y="78539"/>
                </a:lnTo>
                <a:lnTo>
                  <a:pt x="255588" y="98227"/>
                </a:lnTo>
                <a:lnTo>
                  <a:pt x="235971" y="98227"/>
                </a:lnTo>
                <a:close/>
                <a:moveTo>
                  <a:pt x="196595" y="78539"/>
                </a:moveTo>
                <a:lnTo>
                  <a:pt x="216353" y="78539"/>
                </a:lnTo>
                <a:lnTo>
                  <a:pt x="216353" y="98227"/>
                </a:lnTo>
                <a:lnTo>
                  <a:pt x="196595" y="98227"/>
                </a:lnTo>
                <a:close/>
                <a:moveTo>
                  <a:pt x="157361" y="78539"/>
                </a:moveTo>
                <a:lnTo>
                  <a:pt x="176978" y="78539"/>
                </a:lnTo>
                <a:lnTo>
                  <a:pt x="176978" y="98227"/>
                </a:lnTo>
                <a:lnTo>
                  <a:pt x="157361" y="98227"/>
                </a:lnTo>
                <a:close/>
                <a:moveTo>
                  <a:pt x="137631" y="58909"/>
                </a:moveTo>
                <a:lnTo>
                  <a:pt x="137631" y="176728"/>
                </a:lnTo>
                <a:cubicBezTo>
                  <a:pt x="181049" y="176728"/>
                  <a:pt x="216356" y="211981"/>
                  <a:pt x="216356" y="255242"/>
                </a:cubicBezTo>
                <a:cubicBezTo>
                  <a:pt x="216356" y="278714"/>
                  <a:pt x="205939" y="299792"/>
                  <a:pt x="189530" y="314152"/>
                </a:cubicBezTo>
                <a:lnTo>
                  <a:pt x="206492" y="314152"/>
                </a:lnTo>
                <a:cubicBezTo>
                  <a:pt x="233871" y="314152"/>
                  <a:pt x="257471" y="330260"/>
                  <a:pt x="268625" y="353455"/>
                </a:cubicBezTo>
                <a:lnTo>
                  <a:pt x="570344" y="353455"/>
                </a:lnTo>
                <a:lnTo>
                  <a:pt x="570344" y="58909"/>
                </a:lnTo>
                <a:close/>
                <a:moveTo>
                  <a:pt x="117996" y="19605"/>
                </a:moveTo>
                <a:lnTo>
                  <a:pt x="117996" y="39303"/>
                </a:lnTo>
                <a:lnTo>
                  <a:pt x="589979" y="39303"/>
                </a:lnTo>
                <a:lnTo>
                  <a:pt x="589979" y="19605"/>
                </a:lnTo>
                <a:close/>
                <a:moveTo>
                  <a:pt x="98360" y="0"/>
                </a:moveTo>
                <a:lnTo>
                  <a:pt x="609614" y="0"/>
                </a:lnTo>
                <a:lnTo>
                  <a:pt x="609614" y="58909"/>
                </a:lnTo>
                <a:lnTo>
                  <a:pt x="589979" y="58909"/>
                </a:lnTo>
                <a:lnTo>
                  <a:pt x="589979" y="373061"/>
                </a:lnTo>
                <a:lnTo>
                  <a:pt x="363851" y="373061"/>
                </a:lnTo>
                <a:lnTo>
                  <a:pt x="363851" y="453416"/>
                </a:lnTo>
                <a:cubicBezTo>
                  <a:pt x="375282" y="457466"/>
                  <a:pt x="383486" y="468328"/>
                  <a:pt x="383486" y="481122"/>
                </a:cubicBezTo>
                <a:cubicBezTo>
                  <a:pt x="383486" y="497322"/>
                  <a:pt x="370212" y="510577"/>
                  <a:pt x="353987" y="510577"/>
                </a:cubicBezTo>
                <a:cubicBezTo>
                  <a:pt x="337763" y="510577"/>
                  <a:pt x="324489" y="497322"/>
                  <a:pt x="324489" y="481122"/>
                </a:cubicBezTo>
                <a:cubicBezTo>
                  <a:pt x="324489" y="468328"/>
                  <a:pt x="332693" y="457466"/>
                  <a:pt x="344124" y="453416"/>
                </a:cubicBezTo>
                <a:lnTo>
                  <a:pt x="344124" y="373061"/>
                </a:lnTo>
                <a:lnTo>
                  <a:pt x="274525" y="373061"/>
                </a:lnTo>
                <a:cubicBezTo>
                  <a:pt x="274986" y="376282"/>
                  <a:pt x="275354" y="379596"/>
                  <a:pt x="275354" y="382910"/>
                </a:cubicBezTo>
                <a:lnTo>
                  <a:pt x="275354" y="520334"/>
                </a:lnTo>
                <a:cubicBezTo>
                  <a:pt x="275354" y="542056"/>
                  <a:pt x="257655" y="559637"/>
                  <a:pt x="235992" y="559637"/>
                </a:cubicBezTo>
                <a:cubicBezTo>
                  <a:pt x="228801" y="559637"/>
                  <a:pt x="222164" y="557520"/>
                  <a:pt x="216356" y="554206"/>
                </a:cubicBezTo>
                <a:lnTo>
                  <a:pt x="216356" y="608697"/>
                </a:lnTo>
                <a:lnTo>
                  <a:pt x="196629" y="608697"/>
                </a:lnTo>
                <a:lnTo>
                  <a:pt x="196629" y="540031"/>
                </a:lnTo>
                <a:lnTo>
                  <a:pt x="78633" y="540031"/>
                </a:lnTo>
                <a:lnTo>
                  <a:pt x="78633" y="608697"/>
                </a:lnTo>
                <a:lnTo>
                  <a:pt x="58998" y="608697"/>
                </a:lnTo>
                <a:lnTo>
                  <a:pt x="58998" y="554206"/>
                </a:lnTo>
                <a:cubicBezTo>
                  <a:pt x="53190" y="557520"/>
                  <a:pt x="46553" y="559637"/>
                  <a:pt x="39362" y="559637"/>
                </a:cubicBezTo>
                <a:cubicBezTo>
                  <a:pt x="17607" y="559637"/>
                  <a:pt x="0" y="542056"/>
                  <a:pt x="0" y="520334"/>
                </a:cubicBezTo>
                <a:lnTo>
                  <a:pt x="0" y="382910"/>
                </a:lnTo>
                <a:cubicBezTo>
                  <a:pt x="0" y="344987"/>
                  <a:pt x="30881" y="314152"/>
                  <a:pt x="68861" y="314152"/>
                </a:cubicBezTo>
                <a:lnTo>
                  <a:pt x="85823" y="314152"/>
                </a:lnTo>
                <a:cubicBezTo>
                  <a:pt x="69414" y="299792"/>
                  <a:pt x="58998" y="278714"/>
                  <a:pt x="58998" y="255242"/>
                </a:cubicBezTo>
                <a:cubicBezTo>
                  <a:pt x="58998" y="218792"/>
                  <a:pt x="84164" y="188049"/>
                  <a:pt x="117996" y="179305"/>
                </a:cubicBezTo>
                <a:lnTo>
                  <a:pt x="117996" y="58909"/>
                </a:lnTo>
                <a:lnTo>
                  <a:pt x="98360" y="58909"/>
                </a:lnTo>
                <a:close/>
              </a:path>
            </a:pathLst>
          </a:custGeom>
          <a:solidFill>
            <a:srgbClr val="FF72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Arial" panose="020B0604020202020204" pitchFamily="34" charset="0"/>
            </a:endParaRPr>
          </a:p>
        </p:txBody>
      </p:sp>
      <p:sp>
        <p:nvSpPr>
          <p:cNvPr id="34" name="earth-symbol-variant-with-ellipses-and-stars_44498"/>
          <p:cNvSpPr/>
          <p:nvPr/>
        </p:nvSpPr>
        <p:spPr>
          <a:xfrm>
            <a:off x="4025999" y="3017885"/>
            <a:ext cx="1188950" cy="1092933"/>
          </a:xfrm>
          <a:custGeom>
            <a:avLst/>
            <a:gdLst>
              <a:gd name="connsiteX0" fmla="*/ 471468 w 582936"/>
              <a:gd name="connsiteY0" fmla="*/ 429043 h 535860"/>
              <a:gd name="connsiteX1" fmla="*/ 511114 w 582936"/>
              <a:gd name="connsiteY1" fmla="*/ 452985 h 535860"/>
              <a:gd name="connsiteX2" fmla="*/ 543384 w 582936"/>
              <a:gd name="connsiteY2" fmla="*/ 429964 h 535860"/>
              <a:gd name="connsiteX3" fmla="*/ 536930 w 582936"/>
              <a:gd name="connsiteY3" fmla="*/ 469560 h 535860"/>
              <a:gd name="connsiteX4" fmla="*/ 569200 w 582936"/>
              <a:gd name="connsiteY4" fmla="*/ 490739 h 535860"/>
              <a:gd name="connsiteX5" fmla="*/ 524022 w 582936"/>
              <a:gd name="connsiteY5" fmla="*/ 494422 h 535860"/>
              <a:gd name="connsiteX6" fmla="*/ 503738 w 582936"/>
              <a:gd name="connsiteY6" fmla="*/ 535860 h 535860"/>
              <a:gd name="connsiteX7" fmla="*/ 494518 w 582936"/>
              <a:gd name="connsiteY7" fmla="*/ 495343 h 535860"/>
              <a:gd name="connsiteX8" fmla="*/ 453950 w 582936"/>
              <a:gd name="connsiteY8" fmla="*/ 496264 h 535860"/>
              <a:gd name="connsiteX9" fmla="*/ 489908 w 582936"/>
              <a:gd name="connsiteY9" fmla="*/ 471402 h 535860"/>
              <a:gd name="connsiteX10" fmla="*/ 300729 w 582936"/>
              <a:gd name="connsiteY10" fmla="*/ 349907 h 535860"/>
              <a:gd name="connsiteX11" fmla="*/ 145770 w 582936"/>
              <a:gd name="connsiteY11" fmla="*/ 395026 h 535860"/>
              <a:gd name="connsiteX12" fmla="*/ 291505 w 582936"/>
              <a:gd name="connsiteY12" fmla="*/ 453037 h 535860"/>
              <a:gd name="connsiteX13" fmla="*/ 446465 w 582936"/>
              <a:gd name="connsiteY13" fmla="*/ 385818 h 535860"/>
              <a:gd name="connsiteX14" fmla="*/ 300729 w 582936"/>
              <a:gd name="connsiteY14" fmla="*/ 349907 h 535860"/>
              <a:gd name="connsiteX15" fmla="*/ 59066 w 582936"/>
              <a:gd name="connsiteY15" fmla="*/ 294658 h 535860"/>
              <a:gd name="connsiteX16" fmla="*/ 20326 w 582936"/>
              <a:gd name="connsiteY16" fmla="*/ 364640 h 535860"/>
              <a:gd name="connsiteX17" fmla="*/ 82125 w 582936"/>
              <a:gd name="connsiteY17" fmla="*/ 385818 h 535860"/>
              <a:gd name="connsiteX18" fmla="*/ 103340 w 582936"/>
              <a:gd name="connsiteY18" fmla="*/ 384897 h 535860"/>
              <a:gd name="connsiteX19" fmla="*/ 59066 w 582936"/>
              <a:gd name="connsiteY19" fmla="*/ 294658 h 535860"/>
              <a:gd name="connsiteX20" fmla="*/ 525790 w 582936"/>
              <a:gd name="connsiteY20" fmla="*/ 282688 h 535860"/>
              <a:gd name="connsiteX21" fmla="*/ 488894 w 582936"/>
              <a:gd name="connsiteY21" fmla="*/ 372927 h 535860"/>
              <a:gd name="connsiteX22" fmla="*/ 496274 w 582936"/>
              <a:gd name="connsiteY22" fmla="*/ 372927 h 535860"/>
              <a:gd name="connsiteX23" fmla="*/ 565452 w 582936"/>
              <a:gd name="connsiteY23" fmla="*/ 350828 h 535860"/>
              <a:gd name="connsiteX24" fmla="*/ 525790 w 582936"/>
              <a:gd name="connsiteY24" fmla="*/ 282688 h 535860"/>
              <a:gd name="connsiteX25" fmla="*/ 105185 w 582936"/>
              <a:gd name="connsiteY25" fmla="*/ 257826 h 535860"/>
              <a:gd name="connsiteX26" fmla="*/ 80281 w 582936"/>
              <a:gd name="connsiteY26" fmla="*/ 276242 h 535860"/>
              <a:gd name="connsiteX27" fmla="*/ 131934 w 582936"/>
              <a:gd name="connsiteY27" fmla="*/ 381214 h 535860"/>
              <a:gd name="connsiteX28" fmla="*/ 277670 w 582936"/>
              <a:gd name="connsiteY28" fmla="*/ 341620 h 535860"/>
              <a:gd name="connsiteX29" fmla="*/ 255533 w 582936"/>
              <a:gd name="connsiteY29" fmla="*/ 333332 h 535860"/>
              <a:gd name="connsiteX30" fmla="*/ 105185 w 582936"/>
              <a:gd name="connsiteY30" fmla="*/ 257826 h 535860"/>
              <a:gd name="connsiteX31" fmla="*/ 486127 w 582936"/>
              <a:gd name="connsiteY31" fmla="*/ 251380 h 535860"/>
              <a:gd name="connsiteX32" fmla="*/ 330245 w 582936"/>
              <a:gd name="connsiteY32" fmla="*/ 337936 h 535860"/>
              <a:gd name="connsiteX33" fmla="*/ 323788 w 582936"/>
              <a:gd name="connsiteY33" fmla="*/ 340699 h 535860"/>
              <a:gd name="connsiteX34" fmla="*/ 459378 w 582936"/>
              <a:gd name="connsiteY34" fmla="*/ 371085 h 535860"/>
              <a:gd name="connsiteX35" fmla="*/ 504575 w 582936"/>
              <a:gd name="connsiteY35" fmla="*/ 264272 h 535860"/>
              <a:gd name="connsiteX36" fmla="*/ 486127 w 582936"/>
              <a:gd name="connsiteY36" fmla="*/ 251380 h 535860"/>
              <a:gd name="connsiteX37" fmla="*/ 76591 w 582936"/>
              <a:gd name="connsiteY37" fmla="*/ 238489 h 535860"/>
              <a:gd name="connsiteX38" fmla="*/ 78436 w 582936"/>
              <a:gd name="connsiteY38" fmla="*/ 257826 h 535860"/>
              <a:gd name="connsiteX39" fmla="*/ 90427 w 582936"/>
              <a:gd name="connsiteY39" fmla="*/ 248618 h 535860"/>
              <a:gd name="connsiteX40" fmla="*/ 76591 w 582936"/>
              <a:gd name="connsiteY40" fmla="*/ 238489 h 535860"/>
              <a:gd name="connsiteX41" fmla="*/ 505497 w 582936"/>
              <a:gd name="connsiteY41" fmla="*/ 237568 h 535860"/>
              <a:gd name="connsiteX42" fmla="*/ 499963 w 582936"/>
              <a:gd name="connsiteY42" fmla="*/ 242172 h 535860"/>
              <a:gd name="connsiteX43" fmla="*/ 505497 w 582936"/>
              <a:gd name="connsiteY43" fmla="*/ 245856 h 535860"/>
              <a:gd name="connsiteX44" fmla="*/ 505497 w 582936"/>
              <a:gd name="connsiteY44" fmla="*/ 238489 h 535860"/>
              <a:gd name="connsiteX45" fmla="*/ 505497 w 582936"/>
              <a:gd name="connsiteY45" fmla="*/ 237568 h 535860"/>
              <a:gd name="connsiteX46" fmla="*/ 297040 w 582936"/>
              <a:gd name="connsiteY46" fmla="*/ 157458 h 535860"/>
              <a:gd name="connsiteX47" fmla="*/ 258300 w 582936"/>
              <a:gd name="connsiteY47" fmla="*/ 173112 h 535860"/>
              <a:gd name="connsiteX48" fmla="*/ 119021 w 582936"/>
              <a:gd name="connsiteY48" fmla="*/ 247697 h 535860"/>
              <a:gd name="connsiteX49" fmla="*/ 261067 w 582936"/>
              <a:gd name="connsiteY49" fmla="*/ 318599 h 535860"/>
              <a:gd name="connsiteX50" fmla="*/ 299807 w 582936"/>
              <a:gd name="connsiteY50" fmla="*/ 332411 h 535860"/>
              <a:gd name="connsiteX51" fmla="*/ 323788 w 582936"/>
              <a:gd name="connsiteY51" fmla="*/ 323203 h 535860"/>
              <a:gd name="connsiteX52" fmla="*/ 472291 w 582936"/>
              <a:gd name="connsiteY52" fmla="*/ 242172 h 535860"/>
              <a:gd name="connsiteX53" fmla="*/ 321944 w 582936"/>
              <a:gd name="connsiteY53" fmla="*/ 166666 h 535860"/>
              <a:gd name="connsiteX54" fmla="*/ 297040 w 582936"/>
              <a:gd name="connsiteY54" fmla="*/ 157458 h 535860"/>
              <a:gd name="connsiteX55" fmla="*/ 464912 w 582936"/>
              <a:gd name="connsiteY55" fmla="*/ 113259 h 535860"/>
              <a:gd name="connsiteX56" fmla="*/ 320099 w 582936"/>
              <a:gd name="connsiteY56" fmla="*/ 149171 h 535860"/>
              <a:gd name="connsiteX57" fmla="*/ 327478 w 582936"/>
              <a:gd name="connsiteY57" fmla="*/ 151012 h 535860"/>
              <a:gd name="connsiteX58" fmla="*/ 486127 w 582936"/>
              <a:gd name="connsiteY58" fmla="*/ 232043 h 535860"/>
              <a:gd name="connsiteX59" fmla="*/ 504575 w 582936"/>
              <a:gd name="connsiteY59" fmla="*/ 217311 h 535860"/>
              <a:gd name="connsiteX60" fmla="*/ 464912 w 582936"/>
              <a:gd name="connsiteY60" fmla="*/ 113259 h 535860"/>
              <a:gd name="connsiteX61" fmla="*/ 118098 w 582936"/>
              <a:gd name="connsiteY61" fmla="*/ 113259 h 535860"/>
              <a:gd name="connsiteX62" fmla="*/ 78436 w 582936"/>
              <a:gd name="connsiteY62" fmla="*/ 219152 h 535860"/>
              <a:gd name="connsiteX63" fmla="*/ 104263 w 582936"/>
              <a:gd name="connsiteY63" fmla="*/ 238489 h 535860"/>
              <a:gd name="connsiteX64" fmla="*/ 251843 w 582936"/>
              <a:gd name="connsiteY64" fmla="*/ 158379 h 535860"/>
              <a:gd name="connsiteX65" fmla="*/ 273980 w 582936"/>
              <a:gd name="connsiteY65" fmla="*/ 149171 h 535860"/>
              <a:gd name="connsiteX66" fmla="*/ 118098 w 582936"/>
              <a:gd name="connsiteY66" fmla="*/ 113259 h 535860"/>
              <a:gd name="connsiteX67" fmla="*/ 85815 w 582936"/>
              <a:gd name="connsiteY67" fmla="*/ 111418 h 535860"/>
              <a:gd name="connsiteX68" fmla="*/ 17559 w 582936"/>
              <a:gd name="connsiteY68" fmla="*/ 134438 h 535860"/>
              <a:gd name="connsiteX69" fmla="*/ 55376 w 582936"/>
              <a:gd name="connsiteY69" fmla="*/ 200736 h 535860"/>
              <a:gd name="connsiteX70" fmla="*/ 89504 w 582936"/>
              <a:gd name="connsiteY70" fmla="*/ 111418 h 535860"/>
              <a:gd name="connsiteX71" fmla="*/ 85815 w 582936"/>
              <a:gd name="connsiteY71" fmla="*/ 111418 h 535860"/>
              <a:gd name="connsiteX72" fmla="*/ 492584 w 582936"/>
              <a:gd name="connsiteY72" fmla="*/ 110497 h 535860"/>
              <a:gd name="connsiteX73" fmla="*/ 526712 w 582936"/>
              <a:gd name="connsiteY73" fmla="*/ 197974 h 535860"/>
              <a:gd name="connsiteX74" fmla="*/ 561762 w 582936"/>
              <a:gd name="connsiteY74" fmla="*/ 130755 h 535860"/>
              <a:gd name="connsiteX75" fmla="*/ 499963 w 582936"/>
              <a:gd name="connsiteY75" fmla="*/ 110497 h 535860"/>
              <a:gd name="connsiteX76" fmla="*/ 492584 w 582936"/>
              <a:gd name="connsiteY76" fmla="*/ 110497 h 535860"/>
              <a:gd name="connsiteX77" fmla="*/ 291505 w 582936"/>
              <a:gd name="connsiteY77" fmla="*/ 24862 h 535860"/>
              <a:gd name="connsiteX78" fmla="*/ 130089 w 582936"/>
              <a:gd name="connsiteY78" fmla="*/ 98526 h 535860"/>
              <a:gd name="connsiteX79" fmla="*/ 297040 w 582936"/>
              <a:gd name="connsiteY79" fmla="*/ 139963 h 535860"/>
              <a:gd name="connsiteX80" fmla="*/ 452921 w 582936"/>
              <a:gd name="connsiteY80" fmla="*/ 98526 h 535860"/>
              <a:gd name="connsiteX81" fmla="*/ 291505 w 582936"/>
              <a:gd name="connsiteY81" fmla="*/ 24862 h 535860"/>
              <a:gd name="connsiteX82" fmla="*/ 502792 w 582936"/>
              <a:gd name="connsiteY82" fmla="*/ 14647 h 535860"/>
              <a:gd name="connsiteX83" fmla="*/ 522171 w 582936"/>
              <a:gd name="connsiteY83" fmla="*/ 26641 h 535860"/>
              <a:gd name="connsiteX84" fmla="*/ 536935 w 582936"/>
              <a:gd name="connsiteY84" fmla="*/ 15570 h 535860"/>
              <a:gd name="connsiteX85" fmla="*/ 533244 w 582936"/>
              <a:gd name="connsiteY85" fmla="*/ 34022 h 535860"/>
              <a:gd name="connsiteX86" fmla="*/ 548931 w 582936"/>
              <a:gd name="connsiteY86" fmla="*/ 44171 h 535860"/>
              <a:gd name="connsiteX87" fmla="*/ 527707 w 582936"/>
              <a:gd name="connsiteY87" fmla="*/ 46017 h 535860"/>
              <a:gd name="connsiteX88" fmla="*/ 518480 w 582936"/>
              <a:gd name="connsiteY88" fmla="*/ 65392 h 535860"/>
              <a:gd name="connsiteX89" fmla="*/ 513866 w 582936"/>
              <a:gd name="connsiteY89" fmla="*/ 46939 h 535860"/>
              <a:gd name="connsiteX90" fmla="*/ 494487 w 582936"/>
              <a:gd name="connsiteY90" fmla="*/ 46939 h 535860"/>
              <a:gd name="connsiteX91" fmla="*/ 511097 w 582936"/>
              <a:gd name="connsiteY91" fmla="*/ 34945 h 535860"/>
              <a:gd name="connsiteX92" fmla="*/ 35135 w 582936"/>
              <a:gd name="connsiteY92" fmla="*/ 2663 h 535860"/>
              <a:gd name="connsiteX93" fmla="*/ 54513 w 582936"/>
              <a:gd name="connsiteY93" fmla="*/ 13735 h 535860"/>
              <a:gd name="connsiteX94" fmla="*/ 69278 w 582936"/>
              <a:gd name="connsiteY94" fmla="*/ 2663 h 535860"/>
              <a:gd name="connsiteX95" fmla="*/ 66509 w 582936"/>
              <a:gd name="connsiteY95" fmla="*/ 22038 h 535860"/>
              <a:gd name="connsiteX96" fmla="*/ 81274 w 582936"/>
              <a:gd name="connsiteY96" fmla="*/ 32187 h 535860"/>
              <a:gd name="connsiteX97" fmla="*/ 60050 w 582936"/>
              <a:gd name="connsiteY97" fmla="*/ 34033 h 535860"/>
              <a:gd name="connsiteX98" fmla="*/ 50822 w 582936"/>
              <a:gd name="connsiteY98" fmla="*/ 53408 h 535860"/>
              <a:gd name="connsiteX99" fmla="*/ 46208 w 582936"/>
              <a:gd name="connsiteY99" fmla="*/ 34033 h 535860"/>
              <a:gd name="connsiteX100" fmla="*/ 26830 w 582936"/>
              <a:gd name="connsiteY100" fmla="*/ 34033 h 535860"/>
              <a:gd name="connsiteX101" fmla="*/ 44363 w 582936"/>
              <a:gd name="connsiteY101" fmla="*/ 22961 h 535860"/>
              <a:gd name="connsiteX102" fmla="*/ 291505 w 582936"/>
              <a:gd name="connsiteY102" fmla="*/ 0 h 535860"/>
              <a:gd name="connsiteX103" fmla="*/ 481515 w 582936"/>
              <a:gd name="connsiteY103" fmla="*/ 94843 h 535860"/>
              <a:gd name="connsiteX104" fmla="*/ 499963 w 582936"/>
              <a:gd name="connsiteY104" fmla="*/ 94843 h 535860"/>
              <a:gd name="connsiteX105" fmla="*/ 575598 w 582936"/>
              <a:gd name="connsiteY105" fmla="*/ 125230 h 535860"/>
              <a:gd name="connsiteX106" fmla="*/ 529479 w 582936"/>
              <a:gd name="connsiteY106" fmla="*/ 218231 h 535860"/>
              <a:gd name="connsiteX107" fmla="*/ 530402 w 582936"/>
              <a:gd name="connsiteY107" fmla="*/ 238489 h 535860"/>
              <a:gd name="connsiteX108" fmla="*/ 529479 w 582936"/>
              <a:gd name="connsiteY108" fmla="*/ 264272 h 535860"/>
              <a:gd name="connsiteX109" fmla="*/ 580210 w 582936"/>
              <a:gd name="connsiteY109" fmla="*/ 356352 h 535860"/>
              <a:gd name="connsiteX110" fmla="*/ 496274 w 582936"/>
              <a:gd name="connsiteY110" fmla="*/ 389501 h 535860"/>
              <a:gd name="connsiteX111" fmla="*/ 476903 w 582936"/>
              <a:gd name="connsiteY111" fmla="*/ 388581 h 535860"/>
              <a:gd name="connsiteX112" fmla="*/ 291505 w 582936"/>
              <a:gd name="connsiteY112" fmla="*/ 476978 h 535860"/>
              <a:gd name="connsiteX113" fmla="*/ 115331 w 582936"/>
              <a:gd name="connsiteY113" fmla="*/ 399630 h 535860"/>
              <a:gd name="connsiteX114" fmla="*/ 82125 w 582936"/>
              <a:gd name="connsiteY114" fmla="*/ 401472 h 535860"/>
              <a:gd name="connsiteX115" fmla="*/ 6490 w 582936"/>
              <a:gd name="connsiteY115" fmla="*/ 371085 h 535860"/>
              <a:gd name="connsiteX116" fmla="*/ 55376 w 582936"/>
              <a:gd name="connsiteY116" fmla="*/ 276242 h 535860"/>
              <a:gd name="connsiteX117" fmla="*/ 52609 w 582936"/>
              <a:gd name="connsiteY117" fmla="*/ 238489 h 535860"/>
              <a:gd name="connsiteX118" fmla="*/ 53532 w 582936"/>
              <a:gd name="connsiteY118" fmla="*/ 220073 h 535860"/>
              <a:gd name="connsiteX119" fmla="*/ 2801 w 582936"/>
              <a:gd name="connsiteY119" fmla="*/ 127992 h 535860"/>
              <a:gd name="connsiteX120" fmla="*/ 85815 w 582936"/>
              <a:gd name="connsiteY120" fmla="*/ 95764 h 535860"/>
              <a:gd name="connsiteX121" fmla="*/ 100573 w 582936"/>
              <a:gd name="connsiteY121" fmla="*/ 95764 h 535860"/>
              <a:gd name="connsiteX122" fmla="*/ 291505 w 582936"/>
              <a:gd name="connsiteY122" fmla="*/ 0 h 5358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</a:cxnLst>
            <a:rect l="l" t="t" r="r" b="b"/>
            <a:pathLst>
              <a:path w="582936" h="535860">
                <a:moveTo>
                  <a:pt x="471468" y="429043"/>
                </a:moveTo>
                <a:lnTo>
                  <a:pt x="511114" y="452985"/>
                </a:lnTo>
                <a:lnTo>
                  <a:pt x="543384" y="429964"/>
                </a:lnTo>
                <a:lnTo>
                  <a:pt x="536930" y="469560"/>
                </a:lnTo>
                <a:lnTo>
                  <a:pt x="569200" y="490739"/>
                </a:lnTo>
                <a:lnTo>
                  <a:pt x="524022" y="494422"/>
                </a:lnTo>
                <a:lnTo>
                  <a:pt x="503738" y="535860"/>
                </a:lnTo>
                <a:lnTo>
                  <a:pt x="494518" y="495343"/>
                </a:lnTo>
                <a:lnTo>
                  <a:pt x="453950" y="496264"/>
                </a:lnTo>
                <a:lnTo>
                  <a:pt x="489908" y="471402"/>
                </a:lnTo>
                <a:close/>
                <a:moveTo>
                  <a:pt x="300729" y="349907"/>
                </a:moveTo>
                <a:cubicBezTo>
                  <a:pt x="246309" y="371085"/>
                  <a:pt x="191888" y="387660"/>
                  <a:pt x="145770" y="395026"/>
                </a:cubicBezTo>
                <a:cubicBezTo>
                  <a:pt x="184509" y="430938"/>
                  <a:pt x="235240" y="453037"/>
                  <a:pt x="291505" y="453037"/>
                </a:cubicBezTo>
                <a:cubicBezTo>
                  <a:pt x="352382" y="453037"/>
                  <a:pt x="407725" y="427255"/>
                  <a:pt x="446465" y="385818"/>
                </a:cubicBezTo>
                <a:cubicBezTo>
                  <a:pt x="403113" y="380293"/>
                  <a:pt x="353305" y="367402"/>
                  <a:pt x="300729" y="349907"/>
                </a:cubicBezTo>
                <a:close/>
                <a:moveTo>
                  <a:pt x="59066" y="294658"/>
                </a:moveTo>
                <a:cubicBezTo>
                  <a:pt x="28627" y="324124"/>
                  <a:pt x="13869" y="348986"/>
                  <a:pt x="20326" y="364640"/>
                </a:cubicBezTo>
                <a:cubicBezTo>
                  <a:pt x="26783" y="378452"/>
                  <a:pt x="47997" y="385818"/>
                  <a:pt x="82125" y="385818"/>
                </a:cubicBezTo>
                <a:cubicBezTo>
                  <a:pt x="88582" y="385818"/>
                  <a:pt x="95961" y="384897"/>
                  <a:pt x="103340" y="384897"/>
                </a:cubicBezTo>
                <a:cubicBezTo>
                  <a:pt x="82125" y="358194"/>
                  <a:pt x="67367" y="327807"/>
                  <a:pt x="59066" y="294658"/>
                </a:cubicBezTo>
                <a:close/>
                <a:moveTo>
                  <a:pt x="525790" y="282688"/>
                </a:moveTo>
                <a:cubicBezTo>
                  <a:pt x="520255" y="315837"/>
                  <a:pt x="507342" y="346224"/>
                  <a:pt x="488894" y="372927"/>
                </a:cubicBezTo>
                <a:cubicBezTo>
                  <a:pt x="491661" y="372927"/>
                  <a:pt x="494428" y="372927"/>
                  <a:pt x="496274" y="372927"/>
                </a:cubicBezTo>
                <a:cubicBezTo>
                  <a:pt x="535014" y="372927"/>
                  <a:pt x="559918" y="364640"/>
                  <a:pt x="565452" y="350828"/>
                </a:cubicBezTo>
                <a:cubicBezTo>
                  <a:pt x="571909" y="335174"/>
                  <a:pt x="557151" y="310312"/>
                  <a:pt x="525790" y="282688"/>
                </a:cubicBezTo>
                <a:close/>
                <a:moveTo>
                  <a:pt x="105185" y="257826"/>
                </a:moveTo>
                <a:cubicBezTo>
                  <a:pt x="95961" y="264272"/>
                  <a:pt x="88582" y="269797"/>
                  <a:pt x="80281" y="276242"/>
                </a:cubicBezTo>
                <a:cubicBezTo>
                  <a:pt x="87660" y="315837"/>
                  <a:pt x="106107" y="352669"/>
                  <a:pt x="131934" y="381214"/>
                </a:cubicBezTo>
                <a:cubicBezTo>
                  <a:pt x="175286" y="374769"/>
                  <a:pt x="225094" y="360956"/>
                  <a:pt x="277670" y="341620"/>
                </a:cubicBezTo>
                <a:cubicBezTo>
                  <a:pt x="270291" y="338857"/>
                  <a:pt x="262912" y="336095"/>
                  <a:pt x="255533" y="333332"/>
                </a:cubicBezTo>
                <a:cubicBezTo>
                  <a:pt x="199267" y="311233"/>
                  <a:pt x="147614" y="284529"/>
                  <a:pt x="105185" y="257826"/>
                </a:cubicBezTo>
                <a:close/>
                <a:moveTo>
                  <a:pt x="486127" y="251380"/>
                </a:moveTo>
                <a:cubicBezTo>
                  <a:pt x="441853" y="282688"/>
                  <a:pt x="386510" y="313075"/>
                  <a:pt x="330245" y="337936"/>
                </a:cubicBezTo>
                <a:cubicBezTo>
                  <a:pt x="327478" y="338857"/>
                  <a:pt x="325633" y="339778"/>
                  <a:pt x="323788" y="340699"/>
                </a:cubicBezTo>
                <a:cubicBezTo>
                  <a:pt x="372675" y="356352"/>
                  <a:pt x="419716" y="366481"/>
                  <a:pt x="459378" y="371085"/>
                </a:cubicBezTo>
                <a:cubicBezTo>
                  <a:pt x="483360" y="340699"/>
                  <a:pt x="499041" y="304787"/>
                  <a:pt x="504575" y="264272"/>
                </a:cubicBezTo>
                <a:cubicBezTo>
                  <a:pt x="498118" y="260588"/>
                  <a:pt x="492584" y="255984"/>
                  <a:pt x="486127" y="251380"/>
                </a:cubicBezTo>
                <a:close/>
                <a:moveTo>
                  <a:pt x="76591" y="238489"/>
                </a:moveTo>
                <a:cubicBezTo>
                  <a:pt x="76591" y="244935"/>
                  <a:pt x="77514" y="251380"/>
                  <a:pt x="78436" y="257826"/>
                </a:cubicBezTo>
                <a:cubicBezTo>
                  <a:pt x="82125" y="254143"/>
                  <a:pt x="86737" y="251380"/>
                  <a:pt x="90427" y="248618"/>
                </a:cubicBezTo>
                <a:cubicBezTo>
                  <a:pt x="85815" y="244935"/>
                  <a:pt x="81203" y="242172"/>
                  <a:pt x="76591" y="238489"/>
                </a:cubicBezTo>
                <a:close/>
                <a:moveTo>
                  <a:pt x="505497" y="237568"/>
                </a:moveTo>
                <a:cubicBezTo>
                  <a:pt x="503653" y="238489"/>
                  <a:pt x="501808" y="240331"/>
                  <a:pt x="499963" y="242172"/>
                </a:cubicBezTo>
                <a:cubicBezTo>
                  <a:pt x="501808" y="243093"/>
                  <a:pt x="503653" y="244014"/>
                  <a:pt x="505497" y="245856"/>
                </a:cubicBezTo>
                <a:cubicBezTo>
                  <a:pt x="505497" y="243093"/>
                  <a:pt x="505497" y="241252"/>
                  <a:pt x="505497" y="238489"/>
                </a:cubicBezTo>
                <a:cubicBezTo>
                  <a:pt x="505497" y="238489"/>
                  <a:pt x="505497" y="237568"/>
                  <a:pt x="505497" y="237568"/>
                </a:cubicBezTo>
                <a:close/>
                <a:moveTo>
                  <a:pt x="297040" y="157458"/>
                </a:moveTo>
                <a:cubicBezTo>
                  <a:pt x="284126" y="162062"/>
                  <a:pt x="271213" y="167587"/>
                  <a:pt x="258300" y="173112"/>
                </a:cubicBezTo>
                <a:cubicBezTo>
                  <a:pt x="206646" y="195211"/>
                  <a:pt x="158683" y="220994"/>
                  <a:pt x="119021" y="247697"/>
                </a:cubicBezTo>
                <a:cubicBezTo>
                  <a:pt x="159605" y="273480"/>
                  <a:pt x="208491" y="297421"/>
                  <a:pt x="261067" y="318599"/>
                </a:cubicBezTo>
                <a:cubicBezTo>
                  <a:pt x="273980" y="323203"/>
                  <a:pt x="286893" y="327807"/>
                  <a:pt x="299807" y="332411"/>
                </a:cubicBezTo>
                <a:cubicBezTo>
                  <a:pt x="308108" y="329649"/>
                  <a:pt x="315487" y="326887"/>
                  <a:pt x="323788" y="323203"/>
                </a:cubicBezTo>
                <a:cubicBezTo>
                  <a:pt x="382821" y="297421"/>
                  <a:pt x="433551" y="268876"/>
                  <a:pt x="472291" y="242172"/>
                </a:cubicBezTo>
                <a:cubicBezTo>
                  <a:pt x="429862" y="214548"/>
                  <a:pt x="378209" y="188766"/>
                  <a:pt x="321944" y="166666"/>
                </a:cubicBezTo>
                <a:cubicBezTo>
                  <a:pt x="313642" y="162983"/>
                  <a:pt x="305341" y="160221"/>
                  <a:pt x="297040" y="157458"/>
                </a:cubicBezTo>
                <a:close/>
                <a:moveTo>
                  <a:pt x="464912" y="113259"/>
                </a:moveTo>
                <a:cubicBezTo>
                  <a:pt x="422483" y="117863"/>
                  <a:pt x="372675" y="129834"/>
                  <a:pt x="320099" y="149171"/>
                </a:cubicBezTo>
                <a:cubicBezTo>
                  <a:pt x="322866" y="150092"/>
                  <a:pt x="324711" y="150092"/>
                  <a:pt x="327478" y="151012"/>
                </a:cubicBezTo>
                <a:cubicBezTo>
                  <a:pt x="387433" y="174953"/>
                  <a:pt x="441853" y="202578"/>
                  <a:pt x="486127" y="232043"/>
                </a:cubicBezTo>
                <a:cubicBezTo>
                  <a:pt x="492584" y="227439"/>
                  <a:pt x="499041" y="221915"/>
                  <a:pt x="504575" y="217311"/>
                </a:cubicBezTo>
                <a:cubicBezTo>
                  <a:pt x="500886" y="178637"/>
                  <a:pt x="486127" y="142725"/>
                  <a:pt x="464912" y="113259"/>
                </a:cubicBezTo>
                <a:close/>
                <a:moveTo>
                  <a:pt x="118098" y="113259"/>
                </a:moveTo>
                <a:cubicBezTo>
                  <a:pt x="95961" y="143646"/>
                  <a:pt x="81203" y="179557"/>
                  <a:pt x="78436" y="219152"/>
                </a:cubicBezTo>
                <a:cubicBezTo>
                  <a:pt x="85815" y="225598"/>
                  <a:pt x="95039" y="232043"/>
                  <a:pt x="104263" y="238489"/>
                </a:cubicBezTo>
                <a:cubicBezTo>
                  <a:pt x="145770" y="209944"/>
                  <a:pt x="196500" y="182320"/>
                  <a:pt x="251843" y="158379"/>
                </a:cubicBezTo>
                <a:cubicBezTo>
                  <a:pt x="259222" y="154696"/>
                  <a:pt x="266601" y="151933"/>
                  <a:pt x="273980" y="149171"/>
                </a:cubicBezTo>
                <a:cubicBezTo>
                  <a:pt x="217715" y="129834"/>
                  <a:pt x="163295" y="117863"/>
                  <a:pt x="118098" y="113259"/>
                </a:cubicBezTo>
                <a:close/>
                <a:moveTo>
                  <a:pt x="85815" y="111418"/>
                </a:moveTo>
                <a:cubicBezTo>
                  <a:pt x="47997" y="111418"/>
                  <a:pt x="23093" y="119705"/>
                  <a:pt x="17559" y="134438"/>
                </a:cubicBezTo>
                <a:cubicBezTo>
                  <a:pt x="11102" y="149171"/>
                  <a:pt x="25860" y="174033"/>
                  <a:pt x="55376" y="200736"/>
                </a:cubicBezTo>
                <a:cubicBezTo>
                  <a:pt x="60911" y="168508"/>
                  <a:pt x="72902" y="138121"/>
                  <a:pt x="89504" y="111418"/>
                </a:cubicBezTo>
                <a:cubicBezTo>
                  <a:pt x="88582" y="111418"/>
                  <a:pt x="87660" y="111418"/>
                  <a:pt x="85815" y="111418"/>
                </a:cubicBezTo>
                <a:close/>
                <a:moveTo>
                  <a:pt x="492584" y="110497"/>
                </a:moveTo>
                <a:cubicBezTo>
                  <a:pt x="509187" y="136280"/>
                  <a:pt x="521178" y="165745"/>
                  <a:pt x="526712" y="197974"/>
                </a:cubicBezTo>
                <a:cubicBezTo>
                  <a:pt x="555306" y="169429"/>
                  <a:pt x="568219" y="145488"/>
                  <a:pt x="561762" y="130755"/>
                </a:cubicBezTo>
                <a:cubicBezTo>
                  <a:pt x="555306" y="117863"/>
                  <a:pt x="534091" y="110497"/>
                  <a:pt x="499963" y="110497"/>
                </a:cubicBezTo>
                <a:cubicBezTo>
                  <a:pt x="498118" y="110497"/>
                  <a:pt x="495351" y="110497"/>
                  <a:pt x="492584" y="110497"/>
                </a:cubicBezTo>
                <a:close/>
                <a:moveTo>
                  <a:pt x="291505" y="24862"/>
                </a:moveTo>
                <a:cubicBezTo>
                  <a:pt x="226939" y="24862"/>
                  <a:pt x="168829" y="53407"/>
                  <a:pt x="130089" y="98526"/>
                </a:cubicBezTo>
                <a:cubicBezTo>
                  <a:pt x="178975" y="104051"/>
                  <a:pt x="237085" y="118784"/>
                  <a:pt x="297040" y="139963"/>
                </a:cubicBezTo>
                <a:cubicBezTo>
                  <a:pt x="353305" y="118784"/>
                  <a:pt x="406803" y="104051"/>
                  <a:pt x="452921" y="98526"/>
                </a:cubicBezTo>
                <a:cubicBezTo>
                  <a:pt x="413259" y="53407"/>
                  <a:pt x="356072" y="24862"/>
                  <a:pt x="291505" y="24862"/>
                </a:cubicBezTo>
                <a:close/>
                <a:moveTo>
                  <a:pt x="502792" y="14647"/>
                </a:moveTo>
                <a:lnTo>
                  <a:pt x="522171" y="26641"/>
                </a:lnTo>
                <a:lnTo>
                  <a:pt x="536935" y="15570"/>
                </a:lnTo>
                <a:lnTo>
                  <a:pt x="533244" y="34022"/>
                </a:lnTo>
                <a:lnTo>
                  <a:pt x="548931" y="44171"/>
                </a:lnTo>
                <a:lnTo>
                  <a:pt x="527707" y="46017"/>
                </a:lnTo>
                <a:lnTo>
                  <a:pt x="518480" y="65392"/>
                </a:lnTo>
                <a:lnTo>
                  <a:pt x="513866" y="46939"/>
                </a:lnTo>
                <a:lnTo>
                  <a:pt x="494487" y="46939"/>
                </a:lnTo>
                <a:lnTo>
                  <a:pt x="511097" y="34945"/>
                </a:lnTo>
                <a:close/>
                <a:moveTo>
                  <a:pt x="35135" y="2663"/>
                </a:moveTo>
                <a:lnTo>
                  <a:pt x="54513" y="13735"/>
                </a:lnTo>
                <a:lnTo>
                  <a:pt x="69278" y="2663"/>
                </a:lnTo>
                <a:lnTo>
                  <a:pt x="66509" y="22038"/>
                </a:lnTo>
                <a:lnTo>
                  <a:pt x="81274" y="32187"/>
                </a:lnTo>
                <a:lnTo>
                  <a:pt x="60050" y="34033"/>
                </a:lnTo>
                <a:lnTo>
                  <a:pt x="50822" y="53408"/>
                </a:lnTo>
                <a:lnTo>
                  <a:pt x="46208" y="34033"/>
                </a:lnTo>
                <a:lnTo>
                  <a:pt x="26830" y="34033"/>
                </a:lnTo>
                <a:lnTo>
                  <a:pt x="44363" y="22961"/>
                </a:lnTo>
                <a:close/>
                <a:moveTo>
                  <a:pt x="291505" y="0"/>
                </a:moveTo>
                <a:cubicBezTo>
                  <a:pt x="368985" y="0"/>
                  <a:pt x="438163" y="37753"/>
                  <a:pt x="481515" y="94843"/>
                </a:cubicBezTo>
                <a:cubicBezTo>
                  <a:pt x="487972" y="94843"/>
                  <a:pt x="494428" y="94843"/>
                  <a:pt x="499963" y="94843"/>
                </a:cubicBezTo>
                <a:cubicBezTo>
                  <a:pt x="541470" y="94843"/>
                  <a:pt x="567297" y="104972"/>
                  <a:pt x="575598" y="125230"/>
                </a:cubicBezTo>
                <a:cubicBezTo>
                  <a:pt x="587589" y="151012"/>
                  <a:pt x="567297" y="184162"/>
                  <a:pt x="529479" y="218231"/>
                </a:cubicBezTo>
                <a:cubicBezTo>
                  <a:pt x="530402" y="224677"/>
                  <a:pt x="530402" y="232043"/>
                  <a:pt x="530402" y="238489"/>
                </a:cubicBezTo>
                <a:cubicBezTo>
                  <a:pt x="530402" y="246776"/>
                  <a:pt x="530402" y="255984"/>
                  <a:pt x="529479" y="264272"/>
                </a:cubicBezTo>
                <a:cubicBezTo>
                  <a:pt x="571909" y="300183"/>
                  <a:pt x="590356" y="331491"/>
                  <a:pt x="580210" y="356352"/>
                </a:cubicBezTo>
                <a:cubicBezTo>
                  <a:pt x="571909" y="377531"/>
                  <a:pt x="542393" y="389501"/>
                  <a:pt x="496274" y="389501"/>
                </a:cubicBezTo>
                <a:cubicBezTo>
                  <a:pt x="490739" y="389501"/>
                  <a:pt x="484282" y="388581"/>
                  <a:pt x="476903" y="388581"/>
                </a:cubicBezTo>
                <a:cubicBezTo>
                  <a:pt x="433551" y="442908"/>
                  <a:pt x="366218" y="476978"/>
                  <a:pt x="291505" y="476978"/>
                </a:cubicBezTo>
                <a:cubicBezTo>
                  <a:pt x="221405" y="476978"/>
                  <a:pt x="159605" y="447512"/>
                  <a:pt x="115331" y="399630"/>
                </a:cubicBezTo>
                <a:cubicBezTo>
                  <a:pt x="103340" y="400551"/>
                  <a:pt x="92272" y="401472"/>
                  <a:pt x="82125" y="401472"/>
                </a:cubicBezTo>
                <a:cubicBezTo>
                  <a:pt x="40618" y="401472"/>
                  <a:pt x="14792" y="391343"/>
                  <a:pt x="6490" y="371085"/>
                </a:cubicBezTo>
                <a:cubicBezTo>
                  <a:pt x="-4578" y="347144"/>
                  <a:pt x="12947" y="313995"/>
                  <a:pt x="55376" y="276242"/>
                </a:cubicBezTo>
                <a:cubicBezTo>
                  <a:pt x="53532" y="264272"/>
                  <a:pt x="52609" y="251380"/>
                  <a:pt x="52609" y="238489"/>
                </a:cubicBezTo>
                <a:cubicBezTo>
                  <a:pt x="52609" y="232043"/>
                  <a:pt x="52609" y="226519"/>
                  <a:pt x="53532" y="220073"/>
                </a:cubicBezTo>
                <a:cubicBezTo>
                  <a:pt x="10180" y="184162"/>
                  <a:pt x="-7345" y="152854"/>
                  <a:pt x="2801" y="127992"/>
                </a:cubicBezTo>
                <a:cubicBezTo>
                  <a:pt x="11102" y="106814"/>
                  <a:pt x="39696" y="95764"/>
                  <a:pt x="85815" y="95764"/>
                </a:cubicBezTo>
                <a:cubicBezTo>
                  <a:pt x="90427" y="95764"/>
                  <a:pt x="95961" y="95764"/>
                  <a:pt x="100573" y="95764"/>
                </a:cubicBezTo>
                <a:cubicBezTo>
                  <a:pt x="143925" y="37753"/>
                  <a:pt x="213103" y="0"/>
                  <a:pt x="291505" y="0"/>
                </a:cubicBezTo>
                <a:close/>
              </a:path>
            </a:pathLst>
          </a:custGeom>
          <a:solidFill>
            <a:srgbClr val="FF72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Arial" panose="020B0604020202020204" pitchFamily="34" charset="0"/>
            </a:endParaRPr>
          </a:p>
        </p:txBody>
      </p:sp>
      <p:sp>
        <p:nvSpPr>
          <p:cNvPr id="36" name="speech-bubble_205983"/>
          <p:cNvSpPr/>
          <p:nvPr/>
        </p:nvSpPr>
        <p:spPr>
          <a:xfrm>
            <a:off x="6955544" y="2857500"/>
            <a:ext cx="1115789" cy="1160746"/>
          </a:xfrm>
          <a:custGeom>
            <a:avLst/>
            <a:gdLst>
              <a:gd name="connsiteX0" fmla="*/ 325000 h 606722"/>
              <a:gd name="connsiteY0" fmla="*/ 325000 h 606722"/>
              <a:gd name="connsiteX1" fmla="*/ 325000 h 606722"/>
              <a:gd name="connsiteY1" fmla="*/ 325000 h 606722"/>
              <a:gd name="connsiteX2" fmla="*/ 325000 h 606722"/>
              <a:gd name="connsiteY2" fmla="*/ 325000 h 606722"/>
              <a:gd name="connsiteX3" fmla="*/ 325000 h 606722"/>
              <a:gd name="connsiteY3" fmla="*/ 325000 h 606722"/>
              <a:gd name="connsiteX4" fmla="*/ 325000 h 606722"/>
              <a:gd name="connsiteY4" fmla="*/ 325000 h 606722"/>
              <a:gd name="connsiteX5" fmla="*/ 325000 h 606722"/>
              <a:gd name="connsiteY5" fmla="*/ 325000 h 606722"/>
              <a:gd name="connsiteX6" fmla="*/ 325000 h 606722"/>
              <a:gd name="connsiteY6" fmla="*/ 325000 h 606722"/>
              <a:gd name="connsiteX7" fmla="*/ 325000 h 606722"/>
              <a:gd name="connsiteY7" fmla="*/ 325000 h 606722"/>
              <a:gd name="connsiteX8" fmla="*/ 325000 h 606722"/>
              <a:gd name="connsiteY8" fmla="*/ 325000 h 606722"/>
              <a:gd name="connsiteX9" fmla="*/ 325000 h 606722"/>
              <a:gd name="connsiteY9" fmla="*/ 325000 h 606722"/>
              <a:gd name="connsiteX10" fmla="*/ 325000 h 606722"/>
              <a:gd name="connsiteY10" fmla="*/ 325000 h 606722"/>
              <a:gd name="connsiteX11" fmla="*/ 325000 h 606722"/>
              <a:gd name="connsiteY11" fmla="*/ 325000 h 606722"/>
              <a:gd name="connsiteX12" fmla="*/ 325000 h 606722"/>
              <a:gd name="connsiteY12" fmla="*/ 325000 h 606722"/>
              <a:gd name="connsiteX13" fmla="*/ 325000 h 606722"/>
              <a:gd name="connsiteY13" fmla="*/ 325000 h 606722"/>
              <a:gd name="connsiteX14" fmla="*/ 325000 h 606722"/>
              <a:gd name="connsiteY14" fmla="*/ 325000 h 606722"/>
              <a:gd name="connsiteX15" fmla="*/ 325000 h 606722"/>
              <a:gd name="connsiteY15" fmla="*/ 325000 h 606722"/>
              <a:gd name="connsiteX16" fmla="*/ 325000 h 606722"/>
              <a:gd name="connsiteY16" fmla="*/ 325000 h 606722"/>
              <a:gd name="connsiteX17" fmla="*/ 325000 h 606722"/>
              <a:gd name="connsiteY17" fmla="*/ 325000 h 606722"/>
              <a:gd name="connsiteX18" fmla="*/ 325000 h 606722"/>
              <a:gd name="connsiteY18" fmla="*/ 325000 h 606722"/>
              <a:gd name="connsiteX19" fmla="*/ 325000 h 606722"/>
              <a:gd name="connsiteY19" fmla="*/ 325000 h 606722"/>
              <a:gd name="connsiteX20" fmla="*/ 325000 h 606722"/>
              <a:gd name="connsiteY20" fmla="*/ 325000 h 606722"/>
              <a:gd name="connsiteX21" fmla="*/ 325000 h 606722"/>
              <a:gd name="connsiteY21" fmla="*/ 325000 h 606722"/>
              <a:gd name="connsiteX22" fmla="*/ 325000 h 606722"/>
              <a:gd name="connsiteY22" fmla="*/ 325000 h 606722"/>
              <a:gd name="connsiteX23" fmla="*/ 325000 h 606722"/>
              <a:gd name="connsiteY23" fmla="*/ 325000 h 606722"/>
              <a:gd name="connsiteX24" fmla="*/ 325000 h 606722"/>
              <a:gd name="connsiteY24" fmla="*/ 325000 h 606722"/>
              <a:gd name="connsiteX25" fmla="*/ 325000 h 606722"/>
              <a:gd name="connsiteY25" fmla="*/ 325000 h 606722"/>
              <a:gd name="connsiteX26" fmla="*/ 325000 h 606722"/>
              <a:gd name="connsiteY26" fmla="*/ 325000 h 606722"/>
              <a:gd name="connsiteX27" fmla="*/ 325000 h 606722"/>
              <a:gd name="connsiteY27" fmla="*/ 325000 h 606722"/>
              <a:gd name="connsiteX28" fmla="*/ 325000 h 606722"/>
              <a:gd name="connsiteY28" fmla="*/ 325000 h 606722"/>
              <a:gd name="connsiteX29" fmla="*/ 325000 h 606722"/>
              <a:gd name="connsiteY29" fmla="*/ 325000 h 606722"/>
              <a:gd name="connsiteX30" fmla="*/ 325000 h 606722"/>
              <a:gd name="connsiteY30" fmla="*/ 325000 h 606722"/>
              <a:gd name="connsiteX31" fmla="*/ 325000 h 606722"/>
              <a:gd name="connsiteY31" fmla="*/ 325000 h 606722"/>
              <a:gd name="connsiteX32" fmla="*/ 325000 h 606722"/>
              <a:gd name="connsiteY32" fmla="*/ 325000 h 606722"/>
              <a:gd name="connsiteX33" fmla="*/ 325000 h 606722"/>
              <a:gd name="connsiteY33" fmla="*/ 325000 h 606722"/>
              <a:gd name="connsiteX34" fmla="*/ 325000 h 606722"/>
              <a:gd name="connsiteY34" fmla="*/ 325000 h 606722"/>
              <a:gd name="connsiteX35" fmla="*/ 325000 h 606722"/>
              <a:gd name="connsiteY35" fmla="*/ 325000 h 606722"/>
              <a:gd name="connsiteX36" fmla="*/ 325000 h 606722"/>
              <a:gd name="connsiteY36" fmla="*/ 325000 h 606722"/>
              <a:gd name="connsiteX37" fmla="*/ 325000 h 606722"/>
              <a:gd name="connsiteY37" fmla="*/ 325000 h 606722"/>
              <a:gd name="connsiteX38" fmla="*/ 325000 h 606722"/>
              <a:gd name="connsiteY38" fmla="*/ 325000 h 606722"/>
              <a:gd name="connsiteX39" fmla="*/ 325000 h 606722"/>
              <a:gd name="connsiteY39" fmla="*/ 325000 h 606722"/>
              <a:gd name="connsiteX40" fmla="*/ 325000 h 606722"/>
              <a:gd name="connsiteY40" fmla="*/ 325000 h 606722"/>
              <a:gd name="connsiteX41" fmla="*/ 325000 h 606722"/>
              <a:gd name="connsiteY41" fmla="*/ 325000 h 606722"/>
              <a:gd name="connsiteX42" fmla="*/ 325000 h 606722"/>
              <a:gd name="connsiteY42" fmla="*/ 325000 h 606722"/>
              <a:gd name="connsiteX43" fmla="*/ 325000 h 606722"/>
              <a:gd name="connsiteY43" fmla="*/ 325000 h 606722"/>
              <a:gd name="connsiteX44" fmla="*/ 325000 h 606722"/>
              <a:gd name="connsiteY44" fmla="*/ 325000 h 606722"/>
              <a:gd name="connsiteX45" fmla="*/ 325000 h 606722"/>
              <a:gd name="connsiteY45" fmla="*/ 325000 h 606722"/>
              <a:gd name="connsiteX46" fmla="*/ 325000 h 606722"/>
              <a:gd name="connsiteY46" fmla="*/ 32500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</a:cxnLst>
            <a:rect l="l" t="t" r="r" b="b"/>
            <a:pathLst>
              <a:path w="583223" h="606722">
                <a:moveTo>
                  <a:pt x="109306" y="436800"/>
                </a:moveTo>
                <a:lnTo>
                  <a:pt x="303784" y="436800"/>
                </a:lnTo>
                <a:lnTo>
                  <a:pt x="303784" y="461075"/>
                </a:lnTo>
                <a:lnTo>
                  <a:pt x="109306" y="461075"/>
                </a:lnTo>
                <a:close/>
                <a:moveTo>
                  <a:pt x="109306" y="364047"/>
                </a:moveTo>
                <a:lnTo>
                  <a:pt x="303784" y="364047"/>
                </a:lnTo>
                <a:lnTo>
                  <a:pt x="303784" y="388251"/>
                </a:lnTo>
                <a:lnTo>
                  <a:pt x="109306" y="388251"/>
                </a:lnTo>
                <a:close/>
                <a:moveTo>
                  <a:pt x="109306" y="291224"/>
                </a:moveTo>
                <a:lnTo>
                  <a:pt x="303784" y="291224"/>
                </a:lnTo>
                <a:lnTo>
                  <a:pt x="303784" y="315499"/>
                </a:lnTo>
                <a:lnTo>
                  <a:pt x="109306" y="315499"/>
                </a:lnTo>
                <a:close/>
                <a:moveTo>
                  <a:pt x="24298" y="230525"/>
                </a:moveTo>
                <a:lnTo>
                  <a:pt x="24298" y="509585"/>
                </a:lnTo>
                <a:lnTo>
                  <a:pt x="170088" y="509585"/>
                </a:lnTo>
                <a:cubicBezTo>
                  <a:pt x="174716" y="509585"/>
                  <a:pt x="178899" y="512251"/>
                  <a:pt x="180947" y="516339"/>
                </a:cubicBezTo>
                <a:lnTo>
                  <a:pt x="206580" y="567441"/>
                </a:lnTo>
                <a:lnTo>
                  <a:pt x="232124" y="516339"/>
                </a:lnTo>
                <a:cubicBezTo>
                  <a:pt x="234171" y="512251"/>
                  <a:pt x="238444" y="509585"/>
                  <a:pt x="242983" y="509585"/>
                </a:cubicBezTo>
                <a:lnTo>
                  <a:pt x="388862" y="509585"/>
                </a:lnTo>
                <a:lnTo>
                  <a:pt x="388862" y="230525"/>
                </a:lnTo>
                <a:close/>
                <a:moveTo>
                  <a:pt x="12105" y="206263"/>
                </a:moveTo>
                <a:lnTo>
                  <a:pt x="400966" y="206263"/>
                </a:lnTo>
                <a:cubicBezTo>
                  <a:pt x="407731" y="206263"/>
                  <a:pt x="413160" y="211684"/>
                  <a:pt x="413160" y="218439"/>
                </a:cubicBezTo>
                <a:lnTo>
                  <a:pt x="413160" y="521760"/>
                </a:lnTo>
                <a:cubicBezTo>
                  <a:pt x="413160" y="528426"/>
                  <a:pt x="407731" y="533847"/>
                  <a:pt x="400966" y="533847"/>
                </a:cubicBezTo>
                <a:lnTo>
                  <a:pt x="250548" y="533847"/>
                </a:lnTo>
                <a:lnTo>
                  <a:pt x="217439" y="599968"/>
                </a:lnTo>
                <a:cubicBezTo>
                  <a:pt x="215391" y="604056"/>
                  <a:pt x="211119" y="606722"/>
                  <a:pt x="206580" y="606722"/>
                </a:cubicBezTo>
                <a:cubicBezTo>
                  <a:pt x="201952" y="606722"/>
                  <a:pt x="197768" y="604056"/>
                  <a:pt x="195632" y="599968"/>
                </a:cubicBezTo>
                <a:lnTo>
                  <a:pt x="162612" y="533847"/>
                </a:lnTo>
                <a:lnTo>
                  <a:pt x="12105" y="533847"/>
                </a:lnTo>
                <a:cubicBezTo>
                  <a:pt x="5429" y="533847"/>
                  <a:pt x="0" y="528426"/>
                  <a:pt x="0" y="521760"/>
                </a:cubicBezTo>
                <a:lnTo>
                  <a:pt x="0" y="218439"/>
                </a:lnTo>
                <a:cubicBezTo>
                  <a:pt x="0" y="211684"/>
                  <a:pt x="5429" y="206263"/>
                  <a:pt x="12105" y="206263"/>
                </a:cubicBezTo>
                <a:close/>
                <a:moveTo>
                  <a:pt x="473824" y="0"/>
                </a:moveTo>
                <a:lnTo>
                  <a:pt x="498125" y="0"/>
                </a:lnTo>
                <a:lnTo>
                  <a:pt x="498125" y="84967"/>
                </a:lnTo>
                <a:lnTo>
                  <a:pt x="583223" y="84967"/>
                </a:lnTo>
                <a:lnTo>
                  <a:pt x="583223" y="109230"/>
                </a:lnTo>
                <a:lnTo>
                  <a:pt x="498125" y="109230"/>
                </a:lnTo>
                <a:lnTo>
                  <a:pt x="498125" y="194196"/>
                </a:lnTo>
                <a:lnTo>
                  <a:pt x="473824" y="194196"/>
                </a:lnTo>
                <a:lnTo>
                  <a:pt x="473824" y="109230"/>
                </a:lnTo>
                <a:lnTo>
                  <a:pt x="388815" y="109230"/>
                </a:lnTo>
                <a:lnTo>
                  <a:pt x="388815" y="84967"/>
                </a:lnTo>
                <a:lnTo>
                  <a:pt x="473824" y="84967"/>
                </a:lnTo>
                <a:close/>
              </a:path>
            </a:pathLst>
          </a:custGeom>
          <a:solidFill>
            <a:srgbClr val="FF72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Arial" panose="020B0604020202020204" pitchFamily="34" charset="0"/>
            </a:endParaRPr>
          </a:p>
        </p:txBody>
      </p:sp>
      <p:sp>
        <p:nvSpPr>
          <p:cNvPr id="37" name="iconfont-11964-5737125"/>
          <p:cNvSpPr/>
          <p:nvPr/>
        </p:nvSpPr>
        <p:spPr>
          <a:xfrm>
            <a:off x="9959148" y="2905139"/>
            <a:ext cx="916054" cy="1065468"/>
          </a:xfrm>
          <a:custGeom>
            <a:avLst/>
            <a:gdLst>
              <a:gd name="T0" fmla="*/ 1280 w 10920"/>
              <a:gd name="T1" fmla="*/ 12700 h 12700"/>
              <a:gd name="T2" fmla="*/ 1080 w 10920"/>
              <a:gd name="T3" fmla="*/ 200 h 12700"/>
              <a:gd name="T4" fmla="*/ 10720 w 10920"/>
              <a:gd name="T5" fmla="*/ 0 h 12700"/>
              <a:gd name="T6" fmla="*/ 10920 w 10920"/>
              <a:gd name="T7" fmla="*/ 12500 h 12700"/>
              <a:gd name="T8" fmla="*/ 1480 w 10920"/>
              <a:gd name="T9" fmla="*/ 12300 h 12700"/>
              <a:gd name="T10" fmla="*/ 10520 w 10920"/>
              <a:gd name="T11" fmla="*/ 400 h 12700"/>
              <a:gd name="T12" fmla="*/ 1480 w 10920"/>
              <a:gd name="T13" fmla="*/ 12300 h 12700"/>
              <a:gd name="T14" fmla="*/ 680 w 10920"/>
              <a:gd name="T15" fmla="*/ 11170 h 12700"/>
              <a:gd name="T16" fmla="*/ 680 w 10920"/>
              <a:gd name="T17" fmla="*/ 9810 h 12700"/>
              <a:gd name="T18" fmla="*/ 1470 w 10920"/>
              <a:gd name="T19" fmla="*/ 10010 h 12700"/>
              <a:gd name="T20" fmla="*/ 680 w 10920"/>
              <a:gd name="T21" fmla="*/ 10210 h 12700"/>
              <a:gd name="T22" fmla="*/ 680 w 10920"/>
              <a:gd name="T23" fmla="*/ 10770 h 12700"/>
              <a:gd name="T24" fmla="*/ 2230 w 10920"/>
              <a:gd name="T25" fmla="*/ 10970 h 12700"/>
              <a:gd name="T26" fmla="*/ 2030 w 10920"/>
              <a:gd name="T27" fmla="*/ 8410 h 12700"/>
              <a:gd name="T28" fmla="*/ 0 w 10920"/>
              <a:gd name="T29" fmla="*/ 7730 h 12700"/>
              <a:gd name="T30" fmla="*/ 1270 w 10920"/>
              <a:gd name="T31" fmla="*/ 7050 h 12700"/>
              <a:gd name="T32" fmla="*/ 1270 w 10920"/>
              <a:gd name="T33" fmla="*/ 7450 h 12700"/>
              <a:gd name="T34" fmla="*/ 400 w 10920"/>
              <a:gd name="T35" fmla="*/ 7730 h 12700"/>
              <a:gd name="T36" fmla="*/ 2030 w 10920"/>
              <a:gd name="T37" fmla="*/ 8010 h 12700"/>
              <a:gd name="T38" fmla="*/ 2030 w 10920"/>
              <a:gd name="T39" fmla="*/ 8410 h 12700"/>
              <a:gd name="T40" fmla="*/ 680 w 10920"/>
              <a:gd name="T41" fmla="*/ 5650 h 12700"/>
              <a:gd name="T42" fmla="*/ 680 w 10920"/>
              <a:gd name="T43" fmla="*/ 4290 h 12700"/>
              <a:gd name="T44" fmla="*/ 1470 w 10920"/>
              <a:gd name="T45" fmla="*/ 4490 h 12700"/>
              <a:gd name="T46" fmla="*/ 680 w 10920"/>
              <a:gd name="T47" fmla="*/ 4690 h 12700"/>
              <a:gd name="T48" fmla="*/ 680 w 10920"/>
              <a:gd name="T49" fmla="*/ 5250 h 12700"/>
              <a:gd name="T50" fmla="*/ 2230 w 10920"/>
              <a:gd name="T51" fmla="*/ 5450 h 12700"/>
              <a:gd name="T52" fmla="*/ 2030 w 10920"/>
              <a:gd name="T53" fmla="*/ 2900 h 12700"/>
              <a:gd name="T54" fmla="*/ 0 w 10920"/>
              <a:gd name="T55" fmla="*/ 2220 h 12700"/>
              <a:gd name="T56" fmla="*/ 1270 w 10920"/>
              <a:gd name="T57" fmla="*/ 1540 h 12700"/>
              <a:gd name="T58" fmla="*/ 1270 w 10920"/>
              <a:gd name="T59" fmla="*/ 1940 h 12700"/>
              <a:gd name="T60" fmla="*/ 400 w 10920"/>
              <a:gd name="T61" fmla="*/ 2220 h 12700"/>
              <a:gd name="T62" fmla="*/ 2030 w 10920"/>
              <a:gd name="T63" fmla="*/ 2500 h 12700"/>
              <a:gd name="T64" fmla="*/ 2030 w 10920"/>
              <a:gd name="T65" fmla="*/ 2900 h 12700"/>
              <a:gd name="T66" fmla="*/ 3760 w 10920"/>
              <a:gd name="T67" fmla="*/ 2610 h 12700"/>
              <a:gd name="T68" fmla="*/ 3760 w 10920"/>
              <a:gd name="T69" fmla="*/ 2410 h 12700"/>
              <a:gd name="T70" fmla="*/ 9400 w 10920"/>
              <a:gd name="T71" fmla="*/ 2510 h 12700"/>
              <a:gd name="T72" fmla="*/ 9300 w 10920"/>
              <a:gd name="T73" fmla="*/ 5170 h 12700"/>
              <a:gd name="T74" fmla="*/ 3660 w 10920"/>
              <a:gd name="T75" fmla="*/ 5070 h 12700"/>
              <a:gd name="T76" fmla="*/ 9300 w 10920"/>
              <a:gd name="T77" fmla="*/ 4970 h 12700"/>
              <a:gd name="T78" fmla="*/ 9300 w 10920"/>
              <a:gd name="T79" fmla="*/ 5170 h 12700"/>
              <a:gd name="T80" fmla="*/ 3760 w 10920"/>
              <a:gd name="T81" fmla="*/ 7730 h 12700"/>
              <a:gd name="T82" fmla="*/ 3760 w 10920"/>
              <a:gd name="T83" fmla="*/ 7530 h 12700"/>
              <a:gd name="T84" fmla="*/ 9400 w 10920"/>
              <a:gd name="T85" fmla="*/ 7630 h 12700"/>
              <a:gd name="T86" fmla="*/ 9300 w 10920"/>
              <a:gd name="T87" fmla="*/ 10290 h 12700"/>
              <a:gd name="T88" fmla="*/ 3660 w 10920"/>
              <a:gd name="T89" fmla="*/ 10190 h 12700"/>
              <a:gd name="T90" fmla="*/ 9300 w 10920"/>
              <a:gd name="T91" fmla="*/ 10090 h 12700"/>
              <a:gd name="T92" fmla="*/ 9300 w 10920"/>
              <a:gd name="T93" fmla="*/ 10290 h 127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0920" h="12700">
                <a:moveTo>
                  <a:pt x="10720" y="12700"/>
                </a:moveTo>
                <a:lnTo>
                  <a:pt x="1280" y="12700"/>
                </a:lnTo>
                <a:cubicBezTo>
                  <a:pt x="1170" y="12700"/>
                  <a:pt x="1080" y="12610"/>
                  <a:pt x="1080" y="12500"/>
                </a:cubicBezTo>
                <a:lnTo>
                  <a:pt x="1080" y="200"/>
                </a:lnTo>
                <a:cubicBezTo>
                  <a:pt x="1080" y="90"/>
                  <a:pt x="1170" y="0"/>
                  <a:pt x="1280" y="0"/>
                </a:cubicBezTo>
                <a:lnTo>
                  <a:pt x="10720" y="0"/>
                </a:lnTo>
                <a:cubicBezTo>
                  <a:pt x="10830" y="0"/>
                  <a:pt x="10920" y="90"/>
                  <a:pt x="10920" y="200"/>
                </a:cubicBezTo>
                <a:lnTo>
                  <a:pt x="10920" y="12500"/>
                </a:lnTo>
                <a:cubicBezTo>
                  <a:pt x="10920" y="12610"/>
                  <a:pt x="10830" y="12700"/>
                  <a:pt x="10720" y="12700"/>
                </a:cubicBezTo>
                <a:close/>
                <a:moveTo>
                  <a:pt x="1480" y="12300"/>
                </a:moveTo>
                <a:lnTo>
                  <a:pt x="10520" y="12300"/>
                </a:lnTo>
                <a:lnTo>
                  <a:pt x="10520" y="400"/>
                </a:lnTo>
                <a:lnTo>
                  <a:pt x="1480" y="400"/>
                </a:lnTo>
                <a:lnTo>
                  <a:pt x="1480" y="12300"/>
                </a:lnTo>
                <a:close/>
                <a:moveTo>
                  <a:pt x="2030" y="11170"/>
                </a:moveTo>
                <a:lnTo>
                  <a:pt x="680" y="11170"/>
                </a:lnTo>
                <a:cubicBezTo>
                  <a:pt x="300" y="11170"/>
                  <a:pt x="0" y="10860"/>
                  <a:pt x="0" y="10490"/>
                </a:cubicBezTo>
                <a:cubicBezTo>
                  <a:pt x="0" y="10120"/>
                  <a:pt x="310" y="9810"/>
                  <a:pt x="680" y="9810"/>
                </a:cubicBezTo>
                <a:lnTo>
                  <a:pt x="1270" y="9810"/>
                </a:lnTo>
                <a:cubicBezTo>
                  <a:pt x="1380" y="9810"/>
                  <a:pt x="1470" y="9900"/>
                  <a:pt x="1470" y="10010"/>
                </a:cubicBezTo>
                <a:cubicBezTo>
                  <a:pt x="1470" y="10120"/>
                  <a:pt x="1380" y="10210"/>
                  <a:pt x="1270" y="10210"/>
                </a:cubicBezTo>
                <a:lnTo>
                  <a:pt x="680" y="10210"/>
                </a:lnTo>
                <a:cubicBezTo>
                  <a:pt x="520" y="10210"/>
                  <a:pt x="400" y="10340"/>
                  <a:pt x="400" y="10490"/>
                </a:cubicBezTo>
                <a:cubicBezTo>
                  <a:pt x="400" y="10650"/>
                  <a:pt x="530" y="10770"/>
                  <a:pt x="680" y="10770"/>
                </a:cubicBezTo>
                <a:lnTo>
                  <a:pt x="2030" y="10770"/>
                </a:lnTo>
                <a:cubicBezTo>
                  <a:pt x="2140" y="10770"/>
                  <a:pt x="2230" y="10860"/>
                  <a:pt x="2230" y="10970"/>
                </a:cubicBezTo>
                <a:cubicBezTo>
                  <a:pt x="2230" y="11080"/>
                  <a:pt x="2140" y="11170"/>
                  <a:pt x="2030" y="11170"/>
                </a:cubicBezTo>
                <a:close/>
                <a:moveTo>
                  <a:pt x="2030" y="8410"/>
                </a:moveTo>
                <a:lnTo>
                  <a:pt x="680" y="8410"/>
                </a:lnTo>
                <a:cubicBezTo>
                  <a:pt x="300" y="8410"/>
                  <a:pt x="0" y="8100"/>
                  <a:pt x="0" y="7730"/>
                </a:cubicBezTo>
                <a:cubicBezTo>
                  <a:pt x="0" y="7350"/>
                  <a:pt x="310" y="7050"/>
                  <a:pt x="680" y="7050"/>
                </a:cubicBezTo>
                <a:lnTo>
                  <a:pt x="1270" y="7050"/>
                </a:lnTo>
                <a:cubicBezTo>
                  <a:pt x="1380" y="7050"/>
                  <a:pt x="1470" y="7140"/>
                  <a:pt x="1470" y="7250"/>
                </a:cubicBezTo>
                <a:cubicBezTo>
                  <a:pt x="1470" y="7360"/>
                  <a:pt x="1380" y="7450"/>
                  <a:pt x="1270" y="7450"/>
                </a:cubicBezTo>
                <a:lnTo>
                  <a:pt x="680" y="7450"/>
                </a:lnTo>
                <a:cubicBezTo>
                  <a:pt x="520" y="7450"/>
                  <a:pt x="400" y="7580"/>
                  <a:pt x="400" y="7730"/>
                </a:cubicBezTo>
                <a:cubicBezTo>
                  <a:pt x="400" y="7890"/>
                  <a:pt x="530" y="8010"/>
                  <a:pt x="680" y="8010"/>
                </a:cubicBezTo>
                <a:lnTo>
                  <a:pt x="2030" y="8010"/>
                </a:lnTo>
                <a:cubicBezTo>
                  <a:pt x="2140" y="8010"/>
                  <a:pt x="2230" y="8100"/>
                  <a:pt x="2230" y="8210"/>
                </a:cubicBezTo>
                <a:cubicBezTo>
                  <a:pt x="2230" y="8320"/>
                  <a:pt x="2140" y="8410"/>
                  <a:pt x="2030" y="8410"/>
                </a:cubicBezTo>
                <a:close/>
                <a:moveTo>
                  <a:pt x="2030" y="5650"/>
                </a:moveTo>
                <a:lnTo>
                  <a:pt x="680" y="5650"/>
                </a:lnTo>
                <a:cubicBezTo>
                  <a:pt x="300" y="5650"/>
                  <a:pt x="0" y="5340"/>
                  <a:pt x="0" y="4970"/>
                </a:cubicBezTo>
                <a:cubicBezTo>
                  <a:pt x="0" y="4590"/>
                  <a:pt x="310" y="4290"/>
                  <a:pt x="680" y="4290"/>
                </a:cubicBezTo>
                <a:lnTo>
                  <a:pt x="1270" y="4290"/>
                </a:lnTo>
                <a:cubicBezTo>
                  <a:pt x="1380" y="4290"/>
                  <a:pt x="1470" y="4380"/>
                  <a:pt x="1470" y="4490"/>
                </a:cubicBezTo>
                <a:cubicBezTo>
                  <a:pt x="1470" y="4600"/>
                  <a:pt x="1380" y="4690"/>
                  <a:pt x="1270" y="4690"/>
                </a:cubicBezTo>
                <a:lnTo>
                  <a:pt x="680" y="4690"/>
                </a:lnTo>
                <a:cubicBezTo>
                  <a:pt x="520" y="4690"/>
                  <a:pt x="400" y="4820"/>
                  <a:pt x="400" y="4970"/>
                </a:cubicBezTo>
                <a:cubicBezTo>
                  <a:pt x="400" y="5130"/>
                  <a:pt x="530" y="5250"/>
                  <a:pt x="680" y="5250"/>
                </a:cubicBezTo>
                <a:lnTo>
                  <a:pt x="2030" y="5250"/>
                </a:lnTo>
                <a:cubicBezTo>
                  <a:pt x="2140" y="5250"/>
                  <a:pt x="2230" y="5340"/>
                  <a:pt x="2230" y="5450"/>
                </a:cubicBezTo>
                <a:cubicBezTo>
                  <a:pt x="2230" y="5560"/>
                  <a:pt x="2140" y="5650"/>
                  <a:pt x="2030" y="5650"/>
                </a:cubicBezTo>
                <a:close/>
                <a:moveTo>
                  <a:pt x="2030" y="2900"/>
                </a:moveTo>
                <a:lnTo>
                  <a:pt x="680" y="2900"/>
                </a:lnTo>
                <a:cubicBezTo>
                  <a:pt x="300" y="2900"/>
                  <a:pt x="0" y="2590"/>
                  <a:pt x="0" y="2220"/>
                </a:cubicBezTo>
                <a:cubicBezTo>
                  <a:pt x="0" y="1850"/>
                  <a:pt x="310" y="1540"/>
                  <a:pt x="680" y="1540"/>
                </a:cubicBezTo>
                <a:lnTo>
                  <a:pt x="1270" y="1540"/>
                </a:lnTo>
                <a:cubicBezTo>
                  <a:pt x="1380" y="1540"/>
                  <a:pt x="1470" y="1630"/>
                  <a:pt x="1470" y="1740"/>
                </a:cubicBezTo>
                <a:cubicBezTo>
                  <a:pt x="1470" y="1850"/>
                  <a:pt x="1380" y="1940"/>
                  <a:pt x="1270" y="1940"/>
                </a:cubicBezTo>
                <a:lnTo>
                  <a:pt x="680" y="1940"/>
                </a:lnTo>
                <a:cubicBezTo>
                  <a:pt x="520" y="1940"/>
                  <a:pt x="400" y="2070"/>
                  <a:pt x="400" y="2220"/>
                </a:cubicBezTo>
                <a:cubicBezTo>
                  <a:pt x="400" y="2380"/>
                  <a:pt x="530" y="2500"/>
                  <a:pt x="680" y="2500"/>
                </a:cubicBezTo>
                <a:lnTo>
                  <a:pt x="2030" y="2500"/>
                </a:lnTo>
                <a:cubicBezTo>
                  <a:pt x="2140" y="2500"/>
                  <a:pt x="2230" y="2590"/>
                  <a:pt x="2230" y="2700"/>
                </a:cubicBezTo>
                <a:cubicBezTo>
                  <a:pt x="2230" y="2810"/>
                  <a:pt x="2140" y="2900"/>
                  <a:pt x="2030" y="2900"/>
                </a:cubicBezTo>
                <a:close/>
                <a:moveTo>
                  <a:pt x="9300" y="2610"/>
                </a:moveTo>
                <a:lnTo>
                  <a:pt x="3760" y="2610"/>
                </a:lnTo>
                <a:cubicBezTo>
                  <a:pt x="3700" y="2610"/>
                  <a:pt x="3660" y="2570"/>
                  <a:pt x="3660" y="2510"/>
                </a:cubicBezTo>
                <a:cubicBezTo>
                  <a:pt x="3660" y="2450"/>
                  <a:pt x="3700" y="2410"/>
                  <a:pt x="3760" y="2410"/>
                </a:cubicBezTo>
                <a:lnTo>
                  <a:pt x="9300" y="2410"/>
                </a:lnTo>
                <a:cubicBezTo>
                  <a:pt x="9360" y="2410"/>
                  <a:pt x="9400" y="2450"/>
                  <a:pt x="9400" y="2510"/>
                </a:cubicBezTo>
                <a:cubicBezTo>
                  <a:pt x="9400" y="2560"/>
                  <a:pt x="9360" y="2610"/>
                  <a:pt x="9300" y="2610"/>
                </a:cubicBezTo>
                <a:close/>
                <a:moveTo>
                  <a:pt x="9300" y="5170"/>
                </a:moveTo>
                <a:lnTo>
                  <a:pt x="3760" y="5170"/>
                </a:lnTo>
                <a:cubicBezTo>
                  <a:pt x="3700" y="5170"/>
                  <a:pt x="3660" y="5130"/>
                  <a:pt x="3660" y="5070"/>
                </a:cubicBezTo>
                <a:cubicBezTo>
                  <a:pt x="3660" y="5010"/>
                  <a:pt x="3700" y="4970"/>
                  <a:pt x="3760" y="4970"/>
                </a:cubicBezTo>
                <a:lnTo>
                  <a:pt x="9300" y="4970"/>
                </a:lnTo>
                <a:cubicBezTo>
                  <a:pt x="9360" y="4970"/>
                  <a:pt x="9400" y="5010"/>
                  <a:pt x="9400" y="5070"/>
                </a:cubicBezTo>
                <a:cubicBezTo>
                  <a:pt x="9400" y="5120"/>
                  <a:pt x="9360" y="5170"/>
                  <a:pt x="9300" y="5170"/>
                </a:cubicBezTo>
                <a:close/>
                <a:moveTo>
                  <a:pt x="9300" y="7730"/>
                </a:moveTo>
                <a:lnTo>
                  <a:pt x="3760" y="7730"/>
                </a:lnTo>
                <a:cubicBezTo>
                  <a:pt x="3700" y="7730"/>
                  <a:pt x="3660" y="7690"/>
                  <a:pt x="3660" y="7630"/>
                </a:cubicBezTo>
                <a:cubicBezTo>
                  <a:pt x="3660" y="7570"/>
                  <a:pt x="3700" y="7530"/>
                  <a:pt x="3760" y="7530"/>
                </a:cubicBezTo>
                <a:lnTo>
                  <a:pt x="9300" y="7530"/>
                </a:lnTo>
                <a:cubicBezTo>
                  <a:pt x="9360" y="7530"/>
                  <a:pt x="9400" y="7570"/>
                  <a:pt x="9400" y="7630"/>
                </a:cubicBezTo>
                <a:cubicBezTo>
                  <a:pt x="9400" y="7690"/>
                  <a:pt x="9360" y="7730"/>
                  <a:pt x="9300" y="7730"/>
                </a:cubicBezTo>
                <a:close/>
                <a:moveTo>
                  <a:pt x="9300" y="10290"/>
                </a:moveTo>
                <a:lnTo>
                  <a:pt x="3760" y="10290"/>
                </a:lnTo>
                <a:cubicBezTo>
                  <a:pt x="3700" y="10290"/>
                  <a:pt x="3660" y="10250"/>
                  <a:pt x="3660" y="10190"/>
                </a:cubicBezTo>
                <a:cubicBezTo>
                  <a:pt x="3660" y="10130"/>
                  <a:pt x="3700" y="10090"/>
                  <a:pt x="3760" y="10090"/>
                </a:cubicBezTo>
                <a:lnTo>
                  <a:pt x="9300" y="10090"/>
                </a:lnTo>
                <a:cubicBezTo>
                  <a:pt x="9360" y="10090"/>
                  <a:pt x="9400" y="10130"/>
                  <a:pt x="9400" y="10190"/>
                </a:cubicBezTo>
                <a:cubicBezTo>
                  <a:pt x="9400" y="10250"/>
                  <a:pt x="9360" y="10290"/>
                  <a:pt x="9300" y="10290"/>
                </a:cubicBezTo>
                <a:close/>
              </a:path>
            </a:pathLst>
          </a:custGeom>
          <a:solidFill>
            <a:srgbClr val="FF72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Arial" panose="020B0604020202020204" pitchFamily="34" charset="0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3440152" y="2496457"/>
            <a:ext cx="2339102" cy="3183874"/>
            <a:chOff x="536416" y="2496457"/>
            <a:chExt cx="2339102" cy="3183874"/>
          </a:xfrm>
        </p:grpSpPr>
        <p:sp>
          <p:nvSpPr>
            <p:cNvPr id="40" name="椭圆 39"/>
            <p:cNvSpPr/>
            <p:nvPr/>
          </p:nvSpPr>
          <p:spPr>
            <a:xfrm>
              <a:off x="773424" y="2496457"/>
              <a:ext cx="1865086" cy="1865086"/>
            </a:xfrm>
            <a:prstGeom prst="ellipse">
              <a:avLst/>
            </a:prstGeom>
            <a:noFill/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Arial" panose="020B0604020202020204" pitchFamily="34" charset="0"/>
              </a:endParaRP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536416" y="4664742"/>
              <a:ext cx="233910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240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  <a:cs typeface="Arial" panose="020B0604020202020204" pitchFamily="34" charset="0"/>
                </a:rPr>
                <a:t>在此输入小标题</a:t>
              </a: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715953" y="5088309"/>
              <a:ext cx="1980029" cy="59202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>
                  <a:solidFill>
                    <a:schemeClr val="bg2">
                      <a:lumMod val="50000"/>
                    </a:schemeClr>
                  </a:solidFill>
                  <a:latin typeface="+mn-ea"/>
                  <a:cs typeface="Arial" panose="020B0604020202020204" pitchFamily="34" charset="0"/>
                </a:rPr>
                <a:t>请在这里输入正文内容</a:t>
              </a:r>
              <a:endParaRPr lang="en-US" altLang="zh-CN" sz="1400">
                <a:solidFill>
                  <a:schemeClr val="bg2">
                    <a:lumMod val="50000"/>
                  </a:schemeClr>
                </a:solidFill>
                <a:latin typeface="+mn-ea"/>
                <a:cs typeface="Arial" panose="020B0604020202020204" pitchFamily="34" charset="0"/>
              </a:endParaRPr>
            </a:p>
            <a:p>
              <a:pPr algn="ctr">
                <a:lnSpc>
                  <a:spcPct val="120000"/>
                </a:lnSpc>
              </a:pPr>
              <a:r>
                <a:rPr lang="zh-CN" altLang="en-US" sz="1400">
                  <a:solidFill>
                    <a:schemeClr val="bg2">
                      <a:lumMod val="50000"/>
                    </a:schemeClr>
                  </a:solidFill>
                  <a:latin typeface="+mn-ea"/>
                  <a:cs typeface="Arial" panose="020B0604020202020204" pitchFamily="34" charset="0"/>
                </a:rPr>
                <a:t>图标可以替换。</a:t>
              </a:r>
              <a:endParaRPr lang="zh-CN" altLang="en-US" sz="1400">
                <a:latin typeface="+mn-ea"/>
                <a:cs typeface="Arial" panose="020B0604020202020204" pitchFamily="34" charset="0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6343888" y="2496457"/>
            <a:ext cx="2339102" cy="3183874"/>
            <a:chOff x="536416" y="2496457"/>
            <a:chExt cx="2339102" cy="3183874"/>
          </a:xfrm>
        </p:grpSpPr>
        <p:sp>
          <p:nvSpPr>
            <p:cNvPr id="46" name="椭圆 45"/>
            <p:cNvSpPr/>
            <p:nvPr/>
          </p:nvSpPr>
          <p:spPr>
            <a:xfrm>
              <a:off x="773424" y="2496457"/>
              <a:ext cx="1865086" cy="1865086"/>
            </a:xfrm>
            <a:prstGeom prst="ellipse">
              <a:avLst/>
            </a:prstGeom>
            <a:noFill/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Arial" panose="020B0604020202020204" pitchFamily="34" charset="0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536416" y="4664742"/>
              <a:ext cx="233910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240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  <a:cs typeface="Arial" panose="020B0604020202020204" pitchFamily="34" charset="0"/>
                </a:rPr>
                <a:t>在此输入小标题</a:t>
              </a: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715953" y="5088309"/>
              <a:ext cx="1980029" cy="59202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>
                  <a:solidFill>
                    <a:schemeClr val="bg2">
                      <a:lumMod val="50000"/>
                    </a:schemeClr>
                  </a:solidFill>
                  <a:latin typeface="+mn-ea"/>
                  <a:cs typeface="Arial" panose="020B0604020202020204" pitchFamily="34" charset="0"/>
                </a:rPr>
                <a:t>请在这里输入正文内容</a:t>
              </a:r>
              <a:endParaRPr lang="en-US" altLang="zh-CN" sz="1400">
                <a:solidFill>
                  <a:schemeClr val="bg2">
                    <a:lumMod val="50000"/>
                  </a:schemeClr>
                </a:solidFill>
                <a:latin typeface="+mn-ea"/>
                <a:cs typeface="Arial" panose="020B0604020202020204" pitchFamily="34" charset="0"/>
              </a:endParaRPr>
            </a:p>
            <a:p>
              <a:pPr algn="ctr">
                <a:lnSpc>
                  <a:spcPct val="120000"/>
                </a:lnSpc>
              </a:pPr>
              <a:r>
                <a:rPr lang="zh-CN" altLang="en-US" sz="1400">
                  <a:solidFill>
                    <a:schemeClr val="bg2">
                      <a:lumMod val="50000"/>
                    </a:schemeClr>
                  </a:solidFill>
                  <a:latin typeface="+mn-ea"/>
                  <a:cs typeface="Arial" panose="020B0604020202020204" pitchFamily="34" charset="0"/>
                </a:rPr>
                <a:t>图标可以替换。</a:t>
              </a:r>
              <a:endParaRPr lang="zh-CN" altLang="en-US" sz="1400">
                <a:latin typeface="+mn-ea"/>
                <a:cs typeface="Arial" panose="020B0604020202020204" pitchFamily="34" charset="0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9247624" y="2496457"/>
            <a:ext cx="2339102" cy="3183874"/>
            <a:chOff x="536416" y="2496457"/>
            <a:chExt cx="2339102" cy="3183874"/>
          </a:xfrm>
        </p:grpSpPr>
        <p:sp>
          <p:nvSpPr>
            <p:cNvPr id="50" name="椭圆 49"/>
            <p:cNvSpPr/>
            <p:nvPr/>
          </p:nvSpPr>
          <p:spPr>
            <a:xfrm>
              <a:off x="773424" y="2496457"/>
              <a:ext cx="1865086" cy="1865086"/>
            </a:xfrm>
            <a:prstGeom prst="ellipse">
              <a:avLst/>
            </a:prstGeom>
            <a:noFill/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Arial" panose="020B0604020202020204" pitchFamily="34" charset="0"/>
              </a:endParaRPr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536416" y="4664742"/>
              <a:ext cx="233910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240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  <a:cs typeface="Arial" panose="020B0604020202020204" pitchFamily="34" charset="0"/>
                </a:rPr>
                <a:t>在此输入小标题</a:t>
              </a:r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715953" y="5088309"/>
              <a:ext cx="1980029" cy="59202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>
                  <a:solidFill>
                    <a:schemeClr val="bg2">
                      <a:lumMod val="50000"/>
                    </a:schemeClr>
                  </a:solidFill>
                  <a:latin typeface="+mn-ea"/>
                  <a:cs typeface="Arial" panose="020B0604020202020204" pitchFamily="34" charset="0"/>
                </a:rPr>
                <a:t>请在这里输入正文内容</a:t>
              </a:r>
              <a:endParaRPr lang="en-US" altLang="zh-CN" sz="1400">
                <a:solidFill>
                  <a:schemeClr val="bg2">
                    <a:lumMod val="50000"/>
                  </a:schemeClr>
                </a:solidFill>
                <a:latin typeface="+mn-ea"/>
                <a:cs typeface="Arial" panose="020B0604020202020204" pitchFamily="34" charset="0"/>
              </a:endParaRPr>
            </a:p>
            <a:p>
              <a:pPr algn="ctr">
                <a:lnSpc>
                  <a:spcPct val="120000"/>
                </a:lnSpc>
              </a:pPr>
              <a:r>
                <a:rPr lang="zh-CN" altLang="en-US" sz="1400">
                  <a:solidFill>
                    <a:schemeClr val="bg2">
                      <a:lumMod val="50000"/>
                    </a:schemeClr>
                  </a:solidFill>
                  <a:latin typeface="+mn-ea"/>
                  <a:cs typeface="Arial" panose="020B0604020202020204" pitchFamily="34" charset="0"/>
                </a:rPr>
                <a:t>图标可以替换。</a:t>
              </a:r>
              <a:endParaRPr lang="zh-CN" altLang="en-US" sz="1400">
                <a:latin typeface="+mn-ea"/>
                <a:cs typeface="Arial" panose="020B0604020202020204" pitchFamily="34" charset="0"/>
              </a:endParaRPr>
            </a:p>
          </p:txBody>
        </p:sp>
      </p:grpSp>
    </p:spTree>
    <p:custDataLst>
      <p:tags r:id="rId1"/>
    </p:custData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任意多边形: 形状 34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190757 w 12192000"/>
              <a:gd name="connsiteY0" fmla="*/ 0 h 6858000"/>
              <a:gd name="connsiteX1" fmla="*/ 12001243 w 12192000"/>
              <a:gd name="connsiteY1" fmla="*/ 0 h 6858000"/>
              <a:gd name="connsiteX2" fmla="*/ 12192000 w 12192000"/>
              <a:gd name="connsiteY2" fmla="*/ 228822 h 6858000"/>
              <a:gd name="connsiteX3" fmla="*/ 12192000 w 12192000"/>
              <a:gd name="connsiteY3" fmla="*/ 6858000 h 6858000"/>
              <a:gd name="connsiteX4" fmla="*/ 55956 w 12192000"/>
              <a:gd name="connsiteY4" fmla="*/ 6858000 h 6858000"/>
              <a:gd name="connsiteX5" fmla="*/ 0 w 12192000"/>
              <a:gd name="connsiteY5" fmla="*/ 6848357 h 6858000"/>
              <a:gd name="connsiteX6" fmla="*/ 0 w 12192000"/>
              <a:gd name="connsiteY6" fmla="*/ 228822 h 6858000"/>
              <a:gd name="connsiteX7" fmla="*/ 190757 w 12192000"/>
              <a:gd name="connsiteY7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6858000">
                <a:moveTo>
                  <a:pt x="190757" y="0"/>
                </a:moveTo>
                <a:lnTo>
                  <a:pt x="12001243" y="0"/>
                </a:lnTo>
                <a:cubicBezTo>
                  <a:pt x="12106596" y="0"/>
                  <a:pt x="12192000" y="102446"/>
                  <a:pt x="12192000" y="228822"/>
                </a:cubicBezTo>
                <a:lnTo>
                  <a:pt x="12192000" y="6858000"/>
                </a:lnTo>
                <a:lnTo>
                  <a:pt x="55956" y="6858000"/>
                </a:lnTo>
                <a:lnTo>
                  <a:pt x="0" y="6848357"/>
                </a:lnTo>
                <a:lnTo>
                  <a:pt x="0" y="228822"/>
                </a:lnTo>
                <a:cubicBezTo>
                  <a:pt x="0" y="102446"/>
                  <a:pt x="85405" y="0"/>
                  <a:pt x="190757" y="0"/>
                </a:cubicBezTo>
                <a:close/>
              </a:path>
            </a:pathLst>
          </a:custGeom>
          <a:blipFill dpi="0" rotWithShape="1">
            <a:blip r:embed="rId4">
              <a:alphaModFix amt="30000"/>
              <a:duotone>
                <a:prstClr val="black"/>
                <a:schemeClr val="accent1">
                  <a:tint val="45000"/>
                  <a:satMod val="400000"/>
                </a:schemeClr>
              </a:duotone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  <a:latin typeface="+mn-ea"/>
              <a:cs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53323" y="3029335"/>
            <a:ext cx="3980577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0">
                <a:solidFill>
                  <a:schemeClr val="tx1">
                    <a:lumMod val="85000"/>
                    <a:lumOff val="15000"/>
                  </a:schemeClr>
                </a:solidFill>
                <a:latin typeface="字制区喜脉体" panose="02000603000000000000" pitchFamily="2" charset="-122"/>
                <a:ea typeface="字制区喜脉体" panose="02000603000000000000" pitchFamily="2" charset="-122"/>
                <a:cs typeface="Arial" panose="020B0604020202020204" pitchFamily="34" charset="0"/>
              </a:rPr>
              <a:t>谢谢观看</a:t>
            </a:r>
          </a:p>
        </p:txBody>
      </p:sp>
      <p:sp>
        <p:nvSpPr>
          <p:cNvPr id="17" name="任意多边形: 形状 16"/>
          <p:cNvSpPr/>
          <p:nvPr/>
        </p:nvSpPr>
        <p:spPr>
          <a:xfrm>
            <a:off x="660400" y="2259670"/>
            <a:ext cx="2365829" cy="741091"/>
          </a:xfrm>
          <a:custGeom>
            <a:avLst/>
            <a:gdLst>
              <a:gd name="connsiteX0" fmla="*/ 1 w 3819979"/>
              <a:gd name="connsiteY0" fmla="*/ 0 h 741091"/>
              <a:gd name="connsiteX1" fmla="*/ 257633 w 3819979"/>
              <a:gd name="connsiteY1" fmla="*/ 0 h 741091"/>
              <a:gd name="connsiteX2" fmla="*/ 2172255 w 3819979"/>
              <a:gd name="connsiteY2" fmla="*/ 0 h 741091"/>
              <a:gd name="connsiteX3" fmla="*/ 3562346 w 3819979"/>
              <a:gd name="connsiteY3" fmla="*/ 0 h 741091"/>
              <a:gd name="connsiteX4" fmla="*/ 3819979 w 3819979"/>
              <a:gd name="connsiteY4" fmla="*/ 257633 h 741091"/>
              <a:gd name="connsiteX5" fmla="*/ 3819979 w 3819979"/>
              <a:gd name="connsiteY5" fmla="*/ 381778 h 741091"/>
              <a:gd name="connsiteX6" fmla="*/ 3819979 w 3819979"/>
              <a:gd name="connsiteY6" fmla="*/ 483458 h 741091"/>
              <a:gd name="connsiteX7" fmla="*/ 3819979 w 3819979"/>
              <a:gd name="connsiteY7" fmla="*/ 741091 h 741091"/>
              <a:gd name="connsiteX8" fmla="*/ 3562346 w 3819979"/>
              <a:gd name="connsiteY8" fmla="*/ 741091 h 741091"/>
              <a:gd name="connsiteX9" fmla="*/ 1647725 w 3819979"/>
              <a:gd name="connsiteY9" fmla="*/ 741091 h 741091"/>
              <a:gd name="connsiteX10" fmla="*/ 257633 w 3819979"/>
              <a:gd name="connsiteY10" fmla="*/ 741091 h 741091"/>
              <a:gd name="connsiteX11" fmla="*/ 0 w 3819979"/>
              <a:gd name="connsiteY11" fmla="*/ 483458 h 741091"/>
              <a:gd name="connsiteX12" fmla="*/ 0 w 3819979"/>
              <a:gd name="connsiteY12" fmla="*/ 257633 h 741091"/>
              <a:gd name="connsiteX13" fmla="*/ 1 w 3819979"/>
              <a:gd name="connsiteY13" fmla="*/ 257628 h 741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819979" h="741091">
                <a:moveTo>
                  <a:pt x="1" y="0"/>
                </a:moveTo>
                <a:lnTo>
                  <a:pt x="257633" y="0"/>
                </a:lnTo>
                <a:lnTo>
                  <a:pt x="2172255" y="0"/>
                </a:lnTo>
                <a:lnTo>
                  <a:pt x="3562346" y="0"/>
                </a:lnTo>
                <a:cubicBezTo>
                  <a:pt x="3704633" y="0"/>
                  <a:pt x="3819979" y="115346"/>
                  <a:pt x="3819979" y="257633"/>
                </a:cubicBezTo>
                <a:lnTo>
                  <a:pt x="3819979" y="381778"/>
                </a:lnTo>
                <a:lnTo>
                  <a:pt x="3819979" y="483458"/>
                </a:lnTo>
                <a:lnTo>
                  <a:pt x="3819979" y="741091"/>
                </a:lnTo>
                <a:lnTo>
                  <a:pt x="3562346" y="741091"/>
                </a:lnTo>
                <a:lnTo>
                  <a:pt x="1647725" y="741091"/>
                </a:lnTo>
                <a:lnTo>
                  <a:pt x="257633" y="741091"/>
                </a:lnTo>
                <a:cubicBezTo>
                  <a:pt x="115346" y="741091"/>
                  <a:pt x="0" y="625745"/>
                  <a:pt x="0" y="483458"/>
                </a:cubicBezTo>
                <a:lnTo>
                  <a:pt x="0" y="257633"/>
                </a:lnTo>
                <a:lnTo>
                  <a:pt x="1" y="257628"/>
                </a:lnTo>
                <a:close/>
              </a:path>
            </a:pathLst>
          </a:custGeom>
          <a:solidFill>
            <a:srgbClr val="FF725E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Regular" panose="020B0500000000000000" pitchFamily="34" charset="-122"/>
              <a:ea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53300" y="2368605"/>
            <a:ext cx="19800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chemeClr val="bg1"/>
                </a:solidFill>
                <a:cs typeface="Arial" panose="020B0604020202020204" pitchFamily="34" charset="0"/>
              </a:rPr>
              <a:t>简约插画风</a:t>
            </a:r>
          </a:p>
        </p:txBody>
      </p:sp>
      <p:pic>
        <p:nvPicPr>
          <p:cNvPr id="26" name="图形 2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363652" y="819150"/>
            <a:ext cx="5607075" cy="5607075"/>
          </a:xfrm>
          <a:prstGeom prst="rect">
            <a:avLst/>
          </a:prstGeom>
        </p:spPr>
      </p:pic>
      <p:grpSp>
        <p:nvGrpSpPr>
          <p:cNvPr id="42" name="组合 41"/>
          <p:cNvGrpSpPr/>
          <p:nvPr/>
        </p:nvGrpSpPr>
        <p:grpSpPr>
          <a:xfrm>
            <a:off x="672112" y="4819407"/>
            <a:ext cx="3392444" cy="498174"/>
            <a:chOff x="672112" y="4172420"/>
            <a:chExt cx="3392444" cy="498174"/>
          </a:xfrm>
        </p:grpSpPr>
        <p:grpSp>
          <p:nvGrpSpPr>
            <p:cNvPr id="37" name="组合 36"/>
            <p:cNvGrpSpPr/>
            <p:nvPr/>
          </p:nvGrpSpPr>
          <p:grpSpPr>
            <a:xfrm>
              <a:off x="672112" y="4172420"/>
              <a:ext cx="1413625" cy="498173"/>
              <a:chOff x="669969" y="4188020"/>
              <a:chExt cx="1413625" cy="498173"/>
            </a:xfrm>
          </p:grpSpPr>
          <p:sp>
            <p:nvSpPr>
              <p:cNvPr id="29" name="矩形 28"/>
              <p:cNvSpPr/>
              <p:nvPr/>
            </p:nvSpPr>
            <p:spPr>
              <a:xfrm>
                <a:off x="669969" y="4188020"/>
                <a:ext cx="1413625" cy="382790"/>
              </a:xfrm>
              <a:prstGeom prst="rect">
                <a:avLst/>
              </a:prstGeom>
              <a:solidFill>
                <a:srgbClr val="FF725E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" name="任意多边形: 形状 29"/>
              <p:cNvSpPr/>
              <p:nvPr/>
            </p:nvSpPr>
            <p:spPr>
              <a:xfrm rot="16200000" flipV="1">
                <a:off x="631970" y="4510609"/>
                <a:ext cx="213583" cy="137586"/>
              </a:xfrm>
              <a:custGeom>
                <a:avLst/>
                <a:gdLst>
                  <a:gd name="connsiteX0" fmla="*/ 261975 w 481810"/>
                  <a:gd name="connsiteY0" fmla="*/ 310373 h 310373"/>
                  <a:gd name="connsiteX1" fmla="*/ 261975 w 481810"/>
                  <a:gd name="connsiteY1" fmla="*/ 27990 h 310373"/>
                  <a:gd name="connsiteX2" fmla="*/ 262924 w 481810"/>
                  <a:gd name="connsiteY2" fmla="*/ 71836 h 310373"/>
                  <a:gd name="connsiteX3" fmla="*/ 448869 w 481810"/>
                  <a:gd name="connsiteY3" fmla="*/ 306626 h 310373"/>
                  <a:gd name="connsiteX4" fmla="*/ 481810 w 481810"/>
                  <a:gd name="connsiteY4" fmla="*/ 310373 h 310373"/>
                  <a:gd name="connsiteX5" fmla="*/ 261370 w 481810"/>
                  <a:gd name="connsiteY5" fmla="*/ 1 h 310373"/>
                  <a:gd name="connsiteX6" fmla="*/ 261370 w 481810"/>
                  <a:gd name="connsiteY6" fmla="*/ 0 h 310373"/>
                  <a:gd name="connsiteX7" fmla="*/ 261370 w 481810"/>
                  <a:gd name="connsiteY7" fmla="*/ 1 h 310373"/>
                  <a:gd name="connsiteX8" fmla="*/ 0 w 481810"/>
                  <a:gd name="connsiteY8" fmla="*/ 310373 h 310373"/>
                  <a:gd name="connsiteX9" fmla="*/ 1 w 481810"/>
                  <a:gd name="connsiteY9" fmla="*/ 310373 h 310373"/>
                  <a:gd name="connsiteX10" fmla="*/ 1 w 481810"/>
                  <a:gd name="connsiteY10" fmla="*/ 310373 h 3103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81810" h="310373">
                    <a:moveTo>
                      <a:pt x="261975" y="310373"/>
                    </a:moveTo>
                    <a:lnTo>
                      <a:pt x="261975" y="27990"/>
                    </a:lnTo>
                    <a:lnTo>
                      <a:pt x="262924" y="71836"/>
                    </a:lnTo>
                    <a:cubicBezTo>
                      <a:pt x="271456" y="225859"/>
                      <a:pt x="316719" y="287160"/>
                      <a:pt x="448869" y="306626"/>
                    </a:cubicBezTo>
                    <a:lnTo>
                      <a:pt x="481810" y="310373"/>
                    </a:lnTo>
                    <a:close/>
                    <a:moveTo>
                      <a:pt x="261370" y="1"/>
                    </a:moveTo>
                    <a:lnTo>
                      <a:pt x="261370" y="0"/>
                    </a:lnTo>
                    <a:lnTo>
                      <a:pt x="261370" y="1"/>
                    </a:lnTo>
                    <a:close/>
                    <a:moveTo>
                      <a:pt x="0" y="310373"/>
                    </a:moveTo>
                    <a:lnTo>
                      <a:pt x="1" y="310373"/>
                    </a:lnTo>
                    <a:lnTo>
                      <a:pt x="1" y="310373"/>
                    </a:lnTo>
                    <a:close/>
                  </a:path>
                </a:pathLst>
              </a:custGeom>
              <a:solidFill>
                <a:schemeClr val="tx1"/>
              </a:solidFill>
              <a:ln w="604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36" name="文本框 35"/>
            <p:cNvSpPr txBox="1"/>
            <p:nvPr/>
          </p:nvSpPr>
          <p:spPr>
            <a:xfrm>
              <a:off x="707907" y="4186750"/>
              <a:ext cx="136447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>
                  <a:solidFill>
                    <a:schemeClr val="bg1"/>
                  </a:solidFill>
                  <a:cs typeface="Arial" panose="020B0604020202020204" pitchFamily="34" charset="0"/>
                </a:rPr>
                <a:t>汇报人：</a:t>
              </a:r>
              <a:r>
                <a:rPr lang="en-US" altLang="zh-CN">
                  <a:solidFill>
                    <a:schemeClr val="bg1"/>
                  </a:solidFill>
                  <a:cs typeface="Arial" panose="020B0604020202020204" pitchFamily="34" charset="0"/>
                </a:rPr>
                <a:t>51</a:t>
              </a:r>
              <a:endParaRPr lang="zh-CN" altLang="en-US">
                <a:solidFill>
                  <a:schemeClr val="bg1"/>
                </a:solidFill>
                <a:cs typeface="Arial" panose="020B0604020202020204" pitchFamily="34" charset="0"/>
              </a:endParaRPr>
            </a:p>
          </p:txBody>
        </p:sp>
        <p:grpSp>
          <p:nvGrpSpPr>
            <p:cNvPr id="38" name="组合 37"/>
            <p:cNvGrpSpPr/>
            <p:nvPr/>
          </p:nvGrpSpPr>
          <p:grpSpPr>
            <a:xfrm>
              <a:off x="2306788" y="4172421"/>
              <a:ext cx="1757768" cy="498173"/>
              <a:chOff x="669969" y="4188020"/>
              <a:chExt cx="1757768" cy="498173"/>
            </a:xfrm>
          </p:grpSpPr>
          <p:sp>
            <p:nvSpPr>
              <p:cNvPr id="39" name="矩形 38"/>
              <p:cNvSpPr/>
              <p:nvPr/>
            </p:nvSpPr>
            <p:spPr>
              <a:xfrm>
                <a:off x="669969" y="4188020"/>
                <a:ext cx="1757768" cy="38279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0" name="任意多边形: 形状 39"/>
              <p:cNvSpPr/>
              <p:nvPr/>
            </p:nvSpPr>
            <p:spPr>
              <a:xfrm rot="16200000" flipV="1">
                <a:off x="631970" y="4510609"/>
                <a:ext cx="213583" cy="137586"/>
              </a:xfrm>
              <a:custGeom>
                <a:avLst/>
                <a:gdLst>
                  <a:gd name="connsiteX0" fmla="*/ 261975 w 481810"/>
                  <a:gd name="connsiteY0" fmla="*/ 310373 h 310373"/>
                  <a:gd name="connsiteX1" fmla="*/ 261975 w 481810"/>
                  <a:gd name="connsiteY1" fmla="*/ 27990 h 310373"/>
                  <a:gd name="connsiteX2" fmla="*/ 262924 w 481810"/>
                  <a:gd name="connsiteY2" fmla="*/ 71836 h 310373"/>
                  <a:gd name="connsiteX3" fmla="*/ 448869 w 481810"/>
                  <a:gd name="connsiteY3" fmla="*/ 306626 h 310373"/>
                  <a:gd name="connsiteX4" fmla="*/ 481810 w 481810"/>
                  <a:gd name="connsiteY4" fmla="*/ 310373 h 310373"/>
                  <a:gd name="connsiteX5" fmla="*/ 261370 w 481810"/>
                  <a:gd name="connsiteY5" fmla="*/ 1 h 310373"/>
                  <a:gd name="connsiteX6" fmla="*/ 261370 w 481810"/>
                  <a:gd name="connsiteY6" fmla="*/ 0 h 310373"/>
                  <a:gd name="connsiteX7" fmla="*/ 261370 w 481810"/>
                  <a:gd name="connsiteY7" fmla="*/ 1 h 310373"/>
                  <a:gd name="connsiteX8" fmla="*/ 0 w 481810"/>
                  <a:gd name="connsiteY8" fmla="*/ 310373 h 310373"/>
                  <a:gd name="connsiteX9" fmla="*/ 1 w 481810"/>
                  <a:gd name="connsiteY9" fmla="*/ 310373 h 310373"/>
                  <a:gd name="connsiteX10" fmla="*/ 1 w 481810"/>
                  <a:gd name="connsiteY10" fmla="*/ 310373 h 3103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81810" h="310373">
                    <a:moveTo>
                      <a:pt x="261975" y="310373"/>
                    </a:moveTo>
                    <a:lnTo>
                      <a:pt x="261975" y="27990"/>
                    </a:lnTo>
                    <a:lnTo>
                      <a:pt x="262924" y="71836"/>
                    </a:lnTo>
                    <a:cubicBezTo>
                      <a:pt x="271456" y="225859"/>
                      <a:pt x="316719" y="287160"/>
                      <a:pt x="448869" y="306626"/>
                    </a:cubicBezTo>
                    <a:lnTo>
                      <a:pt x="481810" y="310373"/>
                    </a:lnTo>
                    <a:close/>
                    <a:moveTo>
                      <a:pt x="261370" y="1"/>
                    </a:moveTo>
                    <a:lnTo>
                      <a:pt x="261370" y="0"/>
                    </a:lnTo>
                    <a:lnTo>
                      <a:pt x="261370" y="1"/>
                    </a:lnTo>
                    <a:close/>
                    <a:moveTo>
                      <a:pt x="0" y="310373"/>
                    </a:moveTo>
                    <a:lnTo>
                      <a:pt x="1" y="310373"/>
                    </a:lnTo>
                    <a:lnTo>
                      <a:pt x="1" y="310373"/>
                    </a:lnTo>
                    <a:close/>
                  </a:path>
                </a:pathLst>
              </a:custGeom>
              <a:solidFill>
                <a:schemeClr val="tx1"/>
              </a:solidFill>
              <a:ln w="604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41" name="文本框 40"/>
            <p:cNvSpPr txBox="1"/>
            <p:nvPr/>
          </p:nvSpPr>
          <p:spPr>
            <a:xfrm>
              <a:off x="2375580" y="4185878"/>
              <a:ext cx="168828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>
                  <a:cs typeface="Arial" panose="020B0604020202020204" pitchFamily="34" charset="0"/>
                </a:rPr>
                <a:t>20XX</a:t>
              </a:r>
              <a:r>
                <a:rPr lang="zh-CN" altLang="en-US">
                  <a:cs typeface="Arial" panose="020B0604020202020204" pitchFamily="34" charset="0"/>
                </a:rPr>
                <a:t>年</a:t>
              </a:r>
              <a:r>
                <a:rPr lang="en-US" altLang="zh-CN">
                  <a:cs typeface="Arial" panose="020B0604020202020204" pitchFamily="34" charset="0"/>
                </a:rPr>
                <a:t>5</a:t>
              </a:r>
              <a:r>
                <a:rPr lang="zh-CN" altLang="en-US">
                  <a:cs typeface="Arial" panose="020B0604020202020204" pitchFamily="34" charset="0"/>
                </a:rPr>
                <a:t>月</a:t>
              </a:r>
              <a:r>
                <a:rPr lang="en-US" altLang="zh-CN">
                  <a:cs typeface="Arial" panose="020B0604020202020204" pitchFamily="34" charset="0"/>
                </a:rPr>
                <a:t>1</a:t>
              </a:r>
              <a:r>
                <a:rPr lang="zh-CN" altLang="en-US">
                  <a:cs typeface="Arial" panose="020B0604020202020204" pitchFamily="34" charset="0"/>
                </a:rPr>
                <a:t>日</a:t>
              </a: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660400" y="3855569"/>
            <a:ext cx="2763743" cy="1061448"/>
            <a:chOff x="1040646" y="-1749969"/>
            <a:chExt cx="2763743" cy="1061448"/>
          </a:xfrm>
        </p:grpSpPr>
        <p:cxnSp>
          <p:nvCxnSpPr>
            <p:cNvPr id="45" name="直接连接符 44"/>
            <p:cNvCxnSpPr/>
            <p:nvPr/>
          </p:nvCxnSpPr>
          <p:spPr>
            <a:xfrm>
              <a:off x="1040646" y="-1219245"/>
              <a:ext cx="2475756" cy="0"/>
            </a:xfrm>
            <a:prstGeom prst="line">
              <a:avLst/>
            </a:prstGeom>
            <a:ln w="9525">
              <a:solidFill>
                <a:srgbClr val="FF725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6" name="弧形 45"/>
            <p:cNvSpPr/>
            <p:nvPr/>
          </p:nvSpPr>
          <p:spPr>
            <a:xfrm flipH="1" flipV="1">
              <a:off x="3273665" y="-1749969"/>
              <a:ext cx="530724" cy="530724"/>
            </a:xfrm>
            <a:prstGeom prst="arc">
              <a:avLst>
                <a:gd name="adj1" fmla="val 16200000"/>
                <a:gd name="adj2" fmla="val 19555866"/>
              </a:avLst>
            </a:prstGeom>
            <a:ln w="9525">
              <a:solidFill>
                <a:srgbClr val="FF725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Arial" panose="020B0604020202020204" pitchFamily="34" charset="0"/>
              </a:endParaRPr>
            </a:p>
          </p:txBody>
        </p:sp>
        <p:sp>
          <p:nvSpPr>
            <p:cNvPr id="47" name="弧形 46"/>
            <p:cNvSpPr/>
            <p:nvPr/>
          </p:nvSpPr>
          <p:spPr>
            <a:xfrm flipH="1">
              <a:off x="3269372" y="-1219245"/>
              <a:ext cx="530724" cy="530724"/>
            </a:xfrm>
            <a:prstGeom prst="arc">
              <a:avLst>
                <a:gd name="adj1" fmla="val 16200000"/>
                <a:gd name="adj2" fmla="val 19526598"/>
              </a:avLst>
            </a:prstGeom>
            <a:ln w="9525">
              <a:solidFill>
                <a:srgbClr val="FF725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Arial" panose="020B0604020202020204" pitchFamily="34" charset="0"/>
              </a:endParaRPr>
            </a:p>
          </p:txBody>
        </p:sp>
      </p:grp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矩形 7">
            <a:extLst>
              <a:ext uri="{FF2B5EF4-FFF2-40B4-BE49-F238E27FC236}">
                <a16:creationId xmlns:a16="http://schemas.microsoft.com/office/drawing/2014/main" id="{313AF292-4445-FACF-C2CC-2ABA221FCC16}"/>
              </a:ext>
            </a:extLst>
          </p:cNvPr>
          <p:cNvSpPr/>
          <p:nvPr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24" name="任意多边形: 形状 123">
            <a:extLst>
              <a:ext uri="{FF2B5EF4-FFF2-40B4-BE49-F238E27FC236}">
                <a16:creationId xmlns:a16="http://schemas.microsoft.com/office/drawing/2014/main" id="{F38D3BF5-78DE-B316-B8D5-75C5A91CFC84}"/>
              </a:ext>
            </a:extLst>
          </p:cNvPr>
          <p:cNvSpPr/>
          <p:nvPr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400" b="0" i="0" u="none" strike="noStrike" kern="1200" cap="none" spc="300" normalizeH="0" baseline="0" noProof="0" dirty="0">
              <a:ln>
                <a:noFill/>
              </a:ln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5A43C0AE-482D-A494-91B8-9C77CF6EE7B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000514" y="691585"/>
            <a:ext cx="1821910" cy="1821910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BE653ADB-61B6-26D3-0E06-DB21EB989464}"/>
              </a:ext>
            </a:extLst>
          </p:cNvPr>
          <p:cNvCxnSpPr>
            <a:cxnSpLocks/>
          </p:cNvCxnSpPr>
          <p:nvPr/>
        </p:nvCxnSpPr>
        <p:spPr>
          <a:xfrm flipH="1">
            <a:off x="6839082" y="902019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57799349-FB1F-8432-EE97-6F356BA3400B}"/>
              </a:ext>
            </a:extLst>
          </p:cNvPr>
          <p:cNvGrpSpPr/>
          <p:nvPr/>
        </p:nvGrpSpPr>
        <p:grpSpPr>
          <a:xfrm>
            <a:off x="5695413" y="1349003"/>
            <a:ext cx="138195" cy="138195"/>
            <a:chOff x="5695413" y="1320428"/>
            <a:chExt cx="138195" cy="138195"/>
          </a:xfrm>
        </p:grpSpPr>
        <p:sp>
          <p:nvSpPr>
            <p:cNvPr id="8" name="Teardrop 15">
              <a:extLst>
                <a:ext uri="{FF2B5EF4-FFF2-40B4-BE49-F238E27FC236}">
                  <a16:creationId xmlns:a16="http://schemas.microsoft.com/office/drawing/2014/main" id="{505CC19B-49AE-83CD-46A4-703E3371AA3B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9" name="Oval 16">
              <a:extLst>
                <a:ext uri="{FF2B5EF4-FFF2-40B4-BE49-F238E27FC236}">
                  <a16:creationId xmlns:a16="http://schemas.microsoft.com/office/drawing/2014/main" id="{3B6D1252-6EDC-E62D-BE8E-CD00DA007662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84" name="组合 183">
            <a:extLst>
              <a:ext uri="{FF2B5EF4-FFF2-40B4-BE49-F238E27FC236}">
                <a16:creationId xmlns:a16="http://schemas.microsoft.com/office/drawing/2014/main" id="{BEFAF13A-FF72-619F-06D6-D9E6255AD7C2}"/>
              </a:ext>
            </a:extLst>
          </p:cNvPr>
          <p:cNvGrpSpPr/>
          <p:nvPr/>
        </p:nvGrpSpPr>
        <p:grpSpPr>
          <a:xfrm>
            <a:off x="5695413" y="1736097"/>
            <a:ext cx="138195" cy="138195"/>
            <a:chOff x="5695413" y="1701172"/>
            <a:chExt cx="138195" cy="138195"/>
          </a:xfrm>
        </p:grpSpPr>
        <p:sp>
          <p:nvSpPr>
            <p:cNvPr id="11" name="Teardrop 15">
              <a:extLst>
                <a:ext uri="{FF2B5EF4-FFF2-40B4-BE49-F238E27FC236}">
                  <a16:creationId xmlns:a16="http://schemas.microsoft.com/office/drawing/2014/main" id="{77DE2361-88D5-1017-7A85-C5CC491A9360}"/>
                </a:ext>
              </a:extLst>
            </p:cNvPr>
            <p:cNvSpPr/>
            <p:nvPr/>
          </p:nvSpPr>
          <p:spPr>
            <a:xfrm rot="8100000" flipH="1">
              <a:off x="5695413" y="1701172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2" name="Oval 16">
              <a:extLst>
                <a:ext uri="{FF2B5EF4-FFF2-40B4-BE49-F238E27FC236}">
                  <a16:creationId xmlns:a16="http://schemas.microsoft.com/office/drawing/2014/main" id="{B5DB0585-CD6C-2835-D581-BE99C91541EE}"/>
                </a:ext>
              </a:extLst>
            </p:cNvPr>
            <p:cNvSpPr/>
            <p:nvPr/>
          </p:nvSpPr>
          <p:spPr>
            <a:xfrm rot="8100000" flipH="1">
              <a:off x="5735284" y="1741043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0CD16480-80B5-644D-EA3C-0D19F799FB65}"/>
              </a:ext>
            </a:extLst>
          </p:cNvPr>
          <p:cNvGrpSpPr/>
          <p:nvPr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20" name="矩形 7">
              <a:extLst>
                <a:ext uri="{FF2B5EF4-FFF2-40B4-BE49-F238E27FC236}">
                  <a16:creationId xmlns:a16="http://schemas.microsoft.com/office/drawing/2014/main" id="{306ACEBD-9F9A-5C0D-B008-339061A366B3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ahnschrift SemiLight"/>
                <a:ea typeface="OPPOSans R"/>
                <a:cs typeface="+mn-cs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90D28A1C-CFAF-DE5C-6B6E-ED289BEC7F7F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23" name="图片 22">
            <a:extLst>
              <a:ext uri="{FF2B5EF4-FFF2-40B4-BE49-F238E27FC236}">
                <a16:creationId xmlns:a16="http://schemas.microsoft.com/office/drawing/2014/main" id="{2079FA9D-2DD3-FE65-F4AD-208DDFEDC7F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65" name="组合 164">
            <a:extLst>
              <a:ext uri="{FF2B5EF4-FFF2-40B4-BE49-F238E27FC236}">
                <a16:creationId xmlns:a16="http://schemas.microsoft.com/office/drawing/2014/main" id="{D88E229C-4EA7-C3C8-C9CB-6BDDB86AD79C}"/>
              </a:ext>
            </a:extLst>
          </p:cNvPr>
          <p:cNvGrpSpPr/>
          <p:nvPr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id="{D8EFFE7D-35E1-B6FD-F308-FDA9910CDE1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id="{0A44515E-6229-5EA1-494A-305745E059F0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7929581D-0A1C-5730-5E93-DCA57CE5A549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33" name="直接连接符 32">
                <a:extLst>
                  <a:ext uri="{FF2B5EF4-FFF2-40B4-BE49-F238E27FC236}">
                    <a16:creationId xmlns:a16="http://schemas.microsoft.com/office/drawing/2014/main" id="{2B7BEAF4-AFD9-58F5-E104-D814C94C009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>
                <a:extLst>
                  <a:ext uri="{FF2B5EF4-FFF2-40B4-BE49-F238E27FC236}">
                    <a16:creationId xmlns:a16="http://schemas.microsoft.com/office/drawing/2014/main" id="{AB288D28-C994-2102-24E2-42512382B81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C0698AD6-08C0-2019-CA6C-CE71AAAA4A66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31" name="直接连接符 30">
                <a:extLst>
                  <a:ext uri="{FF2B5EF4-FFF2-40B4-BE49-F238E27FC236}">
                    <a16:creationId xmlns:a16="http://schemas.microsoft.com/office/drawing/2014/main" id="{F804B119-474E-6A99-8C52-19ADEF7EB91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>
                <a:extLst>
                  <a:ext uri="{FF2B5EF4-FFF2-40B4-BE49-F238E27FC236}">
                    <a16:creationId xmlns:a16="http://schemas.microsoft.com/office/drawing/2014/main" id="{023C898D-0F4D-6BDB-156A-2677124698EE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0A548BBB-B18B-F259-075C-E8256934F712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29" name="直接连接符 28">
                <a:extLst>
                  <a:ext uri="{FF2B5EF4-FFF2-40B4-BE49-F238E27FC236}">
                    <a16:creationId xmlns:a16="http://schemas.microsoft.com/office/drawing/2014/main" id="{00B864DB-071F-A34E-BAC4-57B5A19F9ED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>
                <a:extLst>
                  <a:ext uri="{FF2B5EF4-FFF2-40B4-BE49-F238E27FC236}">
                    <a16:creationId xmlns:a16="http://schemas.microsoft.com/office/drawing/2014/main" id="{2D8CE829-B00C-946D-A418-BB45C602261F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8308B145-E159-3EDA-CCA5-FC17748BFEBA}"/>
              </a:ext>
            </a:extLst>
          </p:cNvPr>
          <p:cNvGrpSpPr/>
          <p:nvPr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8568D9EB-6127-7509-03EE-0D8361AB85D4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300" normalizeH="0" baseline="0" noProof="0" dirty="0">
                <a:ln>
                  <a:noFill/>
                </a:ln>
                <a:solidFill>
                  <a:srgbClr val="ECBD81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05118019-F1C9-60B9-20F2-4C6E68AE8AF5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41" name="Rectangle 151">
                <a:extLst>
                  <a:ext uri="{FF2B5EF4-FFF2-40B4-BE49-F238E27FC236}">
                    <a16:creationId xmlns:a16="http://schemas.microsoft.com/office/drawing/2014/main" id="{FF40F1C1-DF6A-0AF2-A563-9A07E06DA7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2" name="Rectangle 152">
                <a:extLst>
                  <a:ext uri="{FF2B5EF4-FFF2-40B4-BE49-F238E27FC236}">
                    <a16:creationId xmlns:a16="http://schemas.microsoft.com/office/drawing/2014/main" id="{EF845137-9AAF-232E-0165-DC3E4BAB38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3" name="Rectangle 153">
                <a:extLst>
                  <a:ext uri="{FF2B5EF4-FFF2-40B4-BE49-F238E27FC236}">
                    <a16:creationId xmlns:a16="http://schemas.microsoft.com/office/drawing/2014/main" id="{E0699BE0-F172-5D1D-DEF6-A0B22EE8C77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4" name="Rectangle 154">
                <a:extLst>
                  <a:ext uri="{FF2B5EF4-FFF2-40B4-BE49-F238E27FC236}">
                    <a16:creationId xmlns:a16="http://schemas.microsoft.com/office/drawing/2014/main" id="{2399AFA4-8ED8-97E9-4620-965C35922D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5" name="Rectangle 155">
                <a:extLst>
                  <a:ext uri="{FF2B5EF4-FFF2-40B4-BE49-F238E27FC236}">
                    <a16:creationId xmlns:a16="http://schemas.microsoft.com/office/drawing/2014/main" id="{936DF2EE-7F60-C8AC-38E5-A5899533B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6" name="Rectangle 156">
                <a:extLst>
                  <a:ext uri="{FF2B5EF4-FFF2-40B4-BE49-F238E27FC236}">
                    <a16:creationId xmlns:a16="http://schemas.microsoft.com/office/drawing/2014/main" id="{1BF53AE2-050E-AA9C-B3DC-8514938021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7" name="Rectangle 157">
                <a:extLst>
                  <a:ext uri="{FF2B5EF4-FFF2-40B4-BE49-F238E27FC236}">
                    <a16:creationId xmlns:a16="http://schemas.microsoft.com/office/drawing/2014/main" id="{1D3571E4-464E-AD2E-5F70-981E6C155D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8" name="Rectangle 158">
                <a:extLst>
                  <a:ext uri="{FF2B5EF4-FFF2-40B4-BE49-F238E27FC236}">
                    <a16:creationId xmlns:a16="http://schemas.microsoft.com/office/drawing/2014/main" id="{7D7FB36C-8D52-1CE5-88A8-7B1CFA7C15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9" name="Rectangle 159">
                <a:extLst>
                  <a:ext uri="{FF2B5EF4-FFF2-40B4-BE49-F238E27FC236}">
                    <a16:creationId xmlns:a16="http://schemas.microsoft.com/office/drawing/2014/main" id="{EE3DC712-96DE-96E6-1DE5-D28BDE68713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0" name="Rectangle 160">
                <a:extLst>
                  <a:ext uri="{FF2B5EF4-FFF2-40B4-BE49-F238E27FC236}">
                    <a16:creationId xmlns:a16="http://schemas.microsoft.com/office/drawing/2014/main" id="{420035A4-756A-9C5D-9189-3338239F35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1" name="Rectangle 161">
                <a:extLst>
                  <a:ext uri="{FF2B5EF4-FFF2-40B4-BE49-F238E27FC236}">
                    <a16:creationId xmlns:a16="http://schemas.microsoft.com/office/drawing/2014/main" id="{E6763A84-7AF3-BCBF-1CAF-1DEE83EC584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2" name="Rectangle 162">
                <a:extLst>
                  <a:ext uri="{FF2B5EF4-FFF2-40B4-BE49-F238E27FC236}">
                    <a16:creationId xmlns:a16="http://schemas.microsoft.com/office/drawing/2014/main" id="{9C496276-4793-FC1F-2B61-5F78694E48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3" name="Rectangle 163">
                <a:extLst>
                  <a:ext uri="{FF2B5EF4-FFF2-40B4-BE49-F238E27FC236}">
                    <a16:creationId xmlns:a16="http://schemas.microsoft.com/office/drawing/2014/main" id="{290412E1-F7DB-1325-910F-6C50AB54A5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4" name="Rectangle 164">
                <a:extLst>
                  <a:ext uri="{FF2B5EF4-FFF2-40B4-BE49-F238E27FC236}">
                    <a16:creationId xmlns:a16="http://schemas.microsoft.com/office/drawing/2014/main" id="{171B8AF0-6518-D2BD-CBB1-A3205C9959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5" name="Rectangle 165">
                <a:extLst>
                  <a:ext uri="{FF2B5EF4-FFF2-40B4-BE49-F238E27FC236}">
                    <a16:creationId xmlns:a16="http://schemas.microsoft.com/office/drawing/2014/main" id="{4E7626D6-17B9-AB95-C813-2C32A20AE4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6" name="Rectangle 166">
                <a:extLst>
                  <a:ext uri="{FF2B5EF4-FFF2-40B4-BE49-F238E27FC236}">
                    <a16:creationId xmlns:a16="http://schemas.microsoft.com/office/drawing/2014/main" id="{B16D06C9-2488-E23A-D2BA-C2D5F55210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7" name="Rectangle 167">
                <a:extLst>
                  <a:ext uri="{FF2B5EF4-FFF2-40B4-BE49-F238E27FC236}">
                    <a16:creationId xmlns:a16="http://schemas.microsoft.com/office/drawing/2014/main" id="{F1B88CB0-5B74-28C6-8153-B4CE2988E5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8" name="Rectangle 168">
                <a:extLst>
                  <a:ext uri="{FF2B5EF4-FFF2-40B4-BE49-F238E27FC236}">
                    <a16:creationId xmlns:a16="http://schemas.microsoft.com/office/drawing/2014/main" id="{089F9F67-1C71-B736-9CC7-7A0B39D24B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9" name="Rectangle 169">
                <a:extLst>
                  <a:ext uri="{FF2B5EF4-FFF2-40B4-BE49-F238E27FC236}">
                    <a16:creationId xmlns:a16="http://schemas.microsoft.com/office/drawing/2014/main" id="{DED67E1E-A5BC-FF61-C4EE-503EC8E191D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0" name="Rectangle 170">
                <a:extLst>
                  <a:ext uri="{FF2B5EF4-FFF2-40B4-BE49-F238E27FC236}">
                    <a16:creationId xmlns:a16="http://schemas.microsoft.com/office/drawing/2014/main" id="{B981F161-5F8C-3807-CC00-EAC4D4D419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1" name="Rectangle 171">
                <a:extLst>
                  <a:ext uri="{FF2B5EF4-FFF2-40B4-BE49-F238E27FC236}">
                    <a16:creationId xmlns:a16="http://schemas.microsoft.com/office/drawing/2014/main" id="{42233919-AF34-4C4C-CC73-00F59A5307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2" name="Rectangle 172">
                <a:extLst>
                  <a:ext uri="{FF2B5EF4-FFF2-40B4-BE49-F238E27FC236}">
                    <a16:creationId xmlns:a16="http://schemas.microsoft.com/office/drawing/2014/main" id="{A57B800D-3152-D0D9-2BE4-D51E0C5D4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3" name="Rectangle 173">
                <a:extLst>
                  <a:ext uri="{FF2B5EF4-FFF2-40B4-BE49-F238E27FC236}">
                    <a16:creationId xmlns:a16="http://schemas.microsoft.com/office/drawing/2014/main" id="{0D3D5903-DF83-F6CE-0626-966495D9CC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4" name="Rectangle 174">
                <a:extLst>
                  <a:ext uri="{FF2B5EF4-FFF2-40B4-BE49-F238E27FC236}">
                    <a16:creationId xmlns:a16="http://schemas.microsoft.com/office/drawing/2014/main" id="{D0DE0C5A-7B0A-B8D3-ED5F-1447738AD6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5" name="Rectangle 175">
                <a:extLst>
                  <a:ext uri="{FF2B5EF4-FFF2-40B4-BE49-F238E27FC236}">
                    <a16:creationId xmlns:a16="http://schemas.microsoft.com/office/drawing/2014/main" id="{281855D6-0743-DD2F-A813-84FA9FCCD9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6" name="Rectangle 176">
                <a:extLst>
                  <a:ext uri="{FF2B5EF4-FFF2-40B4-BE49-F238E27FC236}">
                    <a16:creationId xmlns:a16="http://schemas.microsoft.com/office/drawing/2014/main" id="{883B2B23-1840-FCFA-EEC1-399F9D2580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7" name="Rectangle 177">
                <a:extLst>
                  <a:ext uri="{FF2B5EF4-FFF2-40B4-BE49-F238E27FC236}">
                    <a16:creationId xmlns:a16="http://schemas.microsoft.com/office/drawing/2014/main" id="{643F0F95-CCAB-D8D5-DCF0-D0304016561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8" name="Rectangle 178">
                <a:extLst>
                  <a:ext uri="{FF2B5EF4-FFF2-40B4-BE49-F238E27FC236}">
                    <a16:creationId xmlns:a16="http://schemas.microsoft.com/office/drawing/2014/main" id="{79B7CBEF-0B1F-D1DD-DD4A-81598097AB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9" name="Rectangle 179">
                <a:extLst>
                  <a:ext uri="{FF2B5EF4-FFF2-40B4-BE49-F238E27FC236}">
                    <a16:creationId xmlns:a16="http://schemas.microsoft.com/office/drawing/2014/main" id="{D8CD27EB-2363-92B8-FB14-5B357F94BE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0" name="Rectangle 180">
                <a:extLst>
                  <a:ext uri="{FF2B5EF4-FFF2-40B4-BE49-F238E27FC236}">
                    <a16:creationId xmlns:a16="http://schemas.microsoft.com/office/drawing/2014/main" id="{A1F7992E-2682-F534-0CCB-04D6F5ADD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1" name="Rectangle 181">
                <a:extLst>
                  <a:ext uri="{FF2B5EF4-FFF2-40B4-BE49-F238E27FC236}">
                    <a16:creationId xmlns:a16="http://schemas.microsoft.com/office/drawing/2014/main" id="{CD900F35-EB8B-ACFC-BDAD-F6FFFADC4CE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2" name="Rectangle 182">
                <a:extLst>
                  <a:ext uri="{FF2B5EF4-FFF2-40B4-BE49-F238E27FC236}">
                    <a16:creationId xmlns:a16="http://schemas.microsoft.com/office/drawing/2014/main" id="{75426EE9-1915-858E-B367-9B7BC575EE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3" name="Rectangle 183">
                <a:extLst>
                  <a:ext uri="{FF2B5EF4-FFF2-40B4-BE49-F238E27FC236}">
                    <a16:creationId xmlns:a16="http://schemas.microsoft.com/office/drawing/2014/main" id="{D85A2CF8-8823-1161-5DA4-038082404E6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4" name="Rectangle 184">
                <a:extLst>
                  <a:ext uri="{FF2B5EF4-FFF2-40B4-BE49-F238E27FC236}">
                    <a16:creationId xmlns:a16="http://schemas.microsoft.com/office/drawing/2014/main" id="{C1B7020B-8BA5-5EE9-E479-E630B2FC36C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5" name="Rectangle 185">
                <a:extLst>
                  <a:ext uri="{FF2B5EF4-FFF2-40B4-BE49-F238E27FC236}">
                    <a16:creationId xmlns:a16="http://schemas.microsoft.com/office/drawing/2014/main" id="{53E844FC-51B6-0C2E-6F17-53194A91439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6" name="Rectangle 186">
                <a:extLst>
                  <a:ext uri="{FF2B5EF4-FFF2-40B4-BE49-F238E27FC236}">
                    <a16:creationId xmlns:a16="http://schemas.microsoft.com/office/drawing/2014/main" id="{A405CAD8-2102-E518-6DE5-E1A13D917A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7" name="Rectangle 187">
                <a:extLst>
                  <a:ext uri="{FF2B5EF4-FFF2-40B4-BE49-F238E27FC236}">
                    <a16:creationId xmlns:a16="http://schemas.microsoft.com/office/drawing/2014/main" id="{CAAF60C5-A79E-859C-0865-C3B104D853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8" name="Rectangle 188">
                <a:extLst>
                  <a:ext uri="{FF2B5EF4-FFF2-40B4-BE49-F238E27FC236}">
                    <a16:creationId xmlns:a16="http://schemas.microsoft.com/office/drawing/2014/main" id="{43DCFDB5-7B46-8FA2-00FD-C63AD755A3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9" name="Rectangle 189">
                <a:extLst>
                  <a:ext uri="{FF2B5EF4-FFF2-40B4-BE49-F238E27FC236}">
                    <a16:creationId xmlns:a16="http://schemas.microsoft.com/office/drawing/2014/main" id="{D79497E2-3AAC-EF99-F040-1B8234F84D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0" name="Rectangle 190">
                <a:extLst>
                  <a:ext uri="{FF2B5EF4-FFF2-40B4-BE49-F238E27FC236}">
                    <a16:creationId xmlns:a16="http://schemas.microsoft.com/office/drawing/2014/main" id="{E1317293-C6F1-F3D5-483B-8C484A14DDB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1" name="Rectangle 191">
                <a:extLst>
                  <a:ext uri="{FF2B5EF4-FFF2-40B4-BE49-F238E27FC236}">
                    <a16:creationId xmlns:a16="http://schemas.microsoft.com/office/drawing/2014/main" id="{1FE81F16-9AC6-C4B9-123C-4CA3375491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2" name="Rectangle 192">
                <a:extLst>
                  <a:ext uri="{FF2B5EF4-FFF2-40B4-BE49-F238E27FC236}">
                    <a16:creationId xmlns:a16="http://schemas.microsoft.com/office/drawing/2014/main" id="{DB247403-BD3F-9C9E-8F23-E6A5293091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3" name="Rectangle 193">
                <a:extLst>
                  <a:ext uri="{FF2B5EF4-FFF2-40B4-BE49-F238E27FC236}">
                    <a16:creationId xmlns:a16="http://schemas.microsoft.com/office/drawing/2014/main" id="{0F26F672-3315-6F6E-79D7-D4897099D2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4" name="Rectangle 194">
                <a:extLst>
                  <a:ext uri="{FF2B5EF4-FFF2-40B4-BE49-F238E27FC236}">
                    <a16:creationId xmlns:a16="http://schemas.microsoft.com/office/drawing/2014/main" id="{507B6D59-723A-754D-6784-3F9F99252A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5" name="Rectangle 195">
                <a:extLst>
                  <a:ext uri="{FF2B5EF4-FFF2-40B4-BE49-F238E27FC236}">
                    <a16:creationId xmlns:a16="http://schemas.microsoft.com/office/drawing/2014/main" id="{75CB3422-8F69-7E46-6776-007E02B30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6" name="Rectangle 196">
                <a:extLst>
                  <a:ext uri="{FF2B5EF4-FFF2-40B4-BE49-F238E27FC236}">
                    <a16:creationId xmlns:a16="http://schemas.microsoft.com/office/drawing/2014/main" id="{312C8951-8AE8-05A7-BE48-251215473E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7" name="Rectangle 197">
                <a:extLst>
                  <a:ext uri="{FF2B5EF4-FFF2-40B4-BE49-F238E27FC236}">
                    <a16:creationId xmlns:a16="http://schemas.microsoft.com/office/drawing/2014/main" id="{0E5D1A75-D23D-CAF4-74E7-24E554AD6F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8" name="Rectangle 198">
                <a:extLst>
                  <a:ext uri="{FF2B5EF4-FFF2-40B4-BE49-F238E27FC236}">
                    <a16:creationId xmlns:a16="http://schemas.microsoft.com/office/drawing/2014/main" id="{9CBAD03F-3685-F50D-DE82-24EFD5A1D4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9" name="Rectangle 199">
                <a:extLst>
                  <a:ext uri="{FF2B5EF4-FFF2-40B4-BE49-F238E27FC236}">
                    <a16:creationId xmlns:a16="http://schemas.microsoft.com/office/drawing/2014/main" id="{C34D2BE3-4D75-4B0E-A810-BDE13A652E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0" name="Rectangle 200">
                <a:extLst>
                  <a:ext uri="{FF2B5EF4-FFF2-40B4-BE49-F238E27FC236}">
                    <a16:creationId xmlns:a16="http://schemas.microsoft.com/office/drawing/2014/main" id="{BD1F8688-D7CF-F6CC-AAB8-081E41BA2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1" name="Rectangle 201">
                <a:extLst>
                  <a:ext uri="{FF2B5EF4-FFF2-40B4-BE49-F238E27FC236}">
                    <a16:creationId xmlns:a16="http://schemas.microsoft.com/office/drawing/2014/main" id="{4CE9EF5F-78E2-5FB8-7730-42966B3190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2" name="Rectangle 202">
                <a:extLst>
                  <a:ext uri="{FF2B5EF4-FFF2-40B4-BE49-F238E27FC236}">
                    <a16:creationId xmlns:a16="http://schemas.microsoft.com/office/drawing/2014/main" id="{4AC3BACB-C341-CB6E-73E5-E07BADCAFAD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3" name="Rectangle 203">
                <a:extLst>
                  <a:ext uri="{FF2B5EF4-FFF2-40B4-BE49-F238E27FC236}">
                    <a16:creationId xmlns:a16="http://schemas.microsoft.com/office/drawing/2014/main" id="{DDBC8A48-9E78-486C-8683-C7AE8B52D7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4" name="Rectangle 204">
                <a:extLst>
                  <a:ext uri="{FF2B5EF4-FFF2-40B4-BE49-F238E27FC236}">
                    <a16:creationId xmlns:a16="http://schemas.microsoft.com/office/drawing/2014/main" id="{308265C6-FA1D-7C2E-C4A9-0B54279C371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5" name="Rectangle 205">
                <a:extLst>
                  <a:ext uri="{FF2B5EF4-FFF2-40B4-BE49-F238E27FC236}">
                    <a16:creationId xmlns:a16="http://schemas.microsoft.com/office/drawing/2014/main" id="{9A8F802F-04EC-A848-F537-A349E43140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6" name="Rectangle 206">
                <a:extLst>
                  <a:ext uri="{FF2B5EF4-FFF2-40B4-BE49-F238E27FC236}">
                    <a16:creationId xmlns:a16="http://schemas.microsoft.com/office/drawing/2014/main" id="{31CCA222-E862-F83C-DB7F-B416E1B6D5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7" name="Rectangle 207">
                <a:extLst>
                  <a:ext uri="{FF2B5EF4-FFF2-40B4-BE49-F238E27FC236}">
                    <a16:creationId xmlns:a16="http://schemas.microsoft.com/office/drawing/2014/main" id="{27EA6E84-90A0-A3D5-6AD6-68AFEB5EA6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8" name="Rectangle 208">
                <a:extLst>
                  <a:ext uri="{FF2B5EF4-FFF2-40B4-BE49-F238E27FC236}">
                    <a16:creationId xmlns:a16="http://schemas.microsoft.com/office/drawing/2014/main" id="{FA5751E0-BE7D-870F-6B32-A4288DB9FB0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9" name="Rectangle 209">
                <a:extLst>
                  <a:ext uri="{FF2B5EF4-FFF2-40B4-BE49-F238E27FC236}">
                    <a16:creationId xmlns:a16="http://schemas.microsoft.com/office/drawing/2014/main" id="{27B43D2C-BA92-C443-19D3-A89B79412E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0" name="Rectangle 210">
                <a:extLst>
                  <a:ext uri="{FF2B5EF4-FFF2-40B4-BE49-F238E27FC236}">
                    <a16:creationId xmlns:a16="http://schemas.microsoft.com/office/drawing/2014/main" id="{798203AB-D88D-9DAA-710E-18D7EBCA20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1" name="Rectangle 211">
                <a:extLst>
                  <a:ext uri="{FF2B5EF4-FFF2-40B4-BE49-F238E27FC236}">
                    <a16:creationId xmlns:a16="http://schemas.microsoft.com/office/drawing/2014/main" id="{3D6BDD60-9DAE-3B04-5054-89A7CFC4B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2" name="Rectangle 212">
                <a:extLst>
                  <a:ext uri="{FF2B5EF4-FFF2-40B4-BE49-F238E27FC236}">
                    <a16:creationId xmlns:a16="http://schemas.microsoft.com/office/drawing/2014/main" id="{489D39F7-B5E9-6C6E-7CBC-077F3C3506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3" name="Rectangle 213">
                <a:extLst>
                  <a:ext uri="{FF2B5EF4-FFF2-40B4-BE49-F238E27FC236}">
                    <a16:creationId xmlns:a16="http://schemas.microsoft.com/office/drawing/2014/main" id="{346B5222-B3E8-854E-47C9-F82EBD93ED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4" name="Rectangle 214">
                <a:extLst>
                  <a:ext uri="{FF2B5EF4-FFF2-40B4-BE49-F238E27FC236}">
                    <a16:creationId xmlns:a16="http://schemas.microsoft.com/office/drawing/2014/main" id="{0E2A2DF7-672E-FDA4-0764-9693CDC092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5" name="Rectangle 215">
                <a:extLst>
                  <a:ext uri="{FF2B5EF4-FFF2-40B4-BE49-F238E27FC236}">
                    <a16:creationId xmlns:a16="http://schemas.microsoft.com/office/drawing/2014/main" id="{F4E66721-0A04-E42A-50E4-1C63B3AED0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6" name="Rectangle 216">
                <a:extLst>
                  <a:ext uri="{FF2B5EF4-FFF2-40B4-BE49-F238E27FC236}">
                    <a16:creationId xmlns:a16="http://schemas.microsoft.com/office/drawing/2014/main" id="{EC66C7AD-DDE2-6F62-C9AD-2B8FEC9FF6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7" name="Rectangle 217">
                <a:extLst>
                  <a:ext uri="{FF2B5EF4-FFF2-40B4-BE49-F238E27FC236}">
                    <a16:creationId xmlns:a16="http://schemas.microsoft.com/office/drawing/2014/main" id="{D58A4322-71E8-ACB5-B4EE-3A79E6E0F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8" name="Rectangle 218">
                <a:extLst>
                  <a:ext uri="{FF2B5EF4-FFF2-40B4-BE49-F238E27FC236}">
                    <a16:creationId xmlns:a16="http://schemas.microsoft.com/office/drawing/2014/main" id="{BF87A28F-3566-965C-3C3C-8488D41B7E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9" name="Rectangle 219">
                <a:extLst>
                  <a:ext uri="{FF2B5EF4-FFF2-40B4-BE49-F238E27FC236}">
                    <a16:creationId xmlns:a16="http://schemas.microsoft.com/office/drawing/2014/main" id="{81FDCCEB-9193-3ABF-911A-B8A35957FC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0" name="Rectangle 220">
                <a:extLst>
                  <a:ext uri="{FF2B5EF4-FFF2-40B4-BE49-F238E27FC236}">
                    <a16:creationId xmlns:a16="http://schemas.microsoft.com/office/drawing/2014/main" id="{4EF2BE1F-A256-07CE-D61B-4D7BF0887E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1" name="Rectangle 221">
                <a:extLst>
                  <a:ext uri="{FF2B5EF4-FFF2-40B4-BE49-F238E27FC236}">
                    <a16:creationId xmlns:a16="http://schemas.microsoft.com/office/drawing/2014/main" id="{F1BB272F-41DA-6111-E676-589898DC94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2" name="Rectangle 222">
                <a:extLst>
                  <a:ext uri="{FF2B5EF4-FFF2-40B4-BE49-F238E27FC236}">
                    <a16:creationId xmlns:a16="http://schemas.microsoft.com/office/drawing/2014/main" id="{C9CFA88C-8B2C-D475-F986-E76A6C4ECD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3" name="Rectangle 223">
                <a:extLst>
                  <a:ext uri="{FF2B5EF4-FFF2-40B4-BE49-F238E27FC236}">
                    <a16:creationId xmlns:a16="http://schemas.microsoft.com/office/drawing/2014/main" id="{BA72BE11-BCB1-E034-AAE1-B42CEE6D953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4" name="Rectangle 224">
                <a:extLst>
                  <a:ext uri="{FF2B5EF4-FFF2-40B4-BE49-F238E27FC236}">
                    <a16:creationId xmlns:a16="http://schemas.microsoft.com/office/drawing/2014/main" id="{06B55F5F-7943-A5BC-83D6-2967FFB8E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5" name="Rectangle 225">
                <a:extLst>
                  <a:ext uri="{FF2B5EF4-FFF2-40B4-BE49-F238E27FC236}">
                    <a16:creationId xmlns:a16="http://schemas.microsoft.com/office/drawing/2014/main" id="{61BEC387-10A9-5722-0F99-F60261D9A8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6" name="Rectangle 226">
                <a:extLst>
                  <a:ext uri="{FF2B5EF4-FFF2-40B4-BE49-F238E27FC236}">
                    <a16:creationId xmlns:a16="http://schemas.microsoft.com/office/drawing/2014/main" id="{7EBFAEC2-208B-BD11-FCD7-C314C822FA9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7" name="Rectangle 227">
                <a:extLst>
                  <a:ext uri="{FF2B5EF4-FFF2-40B4-BE49-F238E27FC236}">
                    <a16:creationId xmlns:a16="http://schemas.microsoft.com/office/drawing/2014/main" id="{8BEBE0B7-78A9-534E-02A4-889BEE0A99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8" name="Rectangle 228">
                <a:extLst>
                  <a:ext uri="{FF2B5EF4-FFF2-40B4-BE49-F238E27FC236}">
                    <a16:creationId xmlns:a16="http://schemas.microsoft.com/office/drawing/2014/main" id="{EBDFC293-C353-0C75-81F7-60556117CB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</p:grp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id="{58946749-C5DB-769B-937A-22B2BCBAE13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0" name="矩形 7">
            <a:extLst>
              <a:ext uri="{FF2B5EF4-FFF2-40B4-BE49-F238E27FC236}">
                <a16:creationId xmlns:a16="http://schemas.microsoft.com/office/drawing/2014/main" id="{EF5F7005-E6C9-16BE-AF18-CB98C34A861D}"/>
              </a:ext>
            </a:extLst>
          </p:cNvPr>
          <p:cNvSpPr/>
          <p:nvPr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21" name="任意多边形: 形状 120">
            <a:extLst>
              <a:ext uri="{FF2B5EF4-FFF2-40B4-BE49-F238E27FC236}">
                <a16:creationId xmlns:a16="http://schemas.microsoft.com/office/drawing/2014/main" id="{46F37BEC-D24F-0728-56B8-E9996F1A3497}"/>
              </a:ext>
            </a:extLst>
          </p:cNvPr>
          <p:cNvSpPr/>
          <p:nvPr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400" b="0" i="0" u="none" strike="noStrike" kern="1200" cap="none" spc="300" normalizeH="0" baseline="0" noProof="0" dirty="0">
              <a:ln>
                <a:noFill/>
              </a:ln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126" name="矩形 7">
            <a:extLst>
              <a:ext uri="{FF2B5EF4-FFF2-40B4-BE49-F238E27FC236}">
                <a16:creationId xmlns:a16="http://schemas.microsoft.com/office/drawing/2014/main" id="{0D10192B-78B2-3E17-E94E-87C9B53727FF}"/>
              </a:ext>
            </a:extLst>
          </p:cNvPr>
          <p:cNvSpPr/>
          <p:nvPr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27" name="任意多边形: 形状 126">
            <a:extLst>
              <a:ext uri="{FF2B5EF4-FFF2-40B4-BE49-F238E27FC236}">
                <a16:creationId xmlns:a16="http://schemas.microsoft.com/office/drawing/2014/main" id="{96A0A6A7-0E24-33B4-07BF-19E6552A6136}"/>
              </a:ext>
            </a:extLst>
          </p:cNvPr>
          <p:cNvSpPr/>
          <p:nvPr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400" b="0" i="0" u="none" strike="noStrike" kern="1200" cap="none" spc="300" normalizeH="0" baseline="0" noProof="0" dirty="0">
              <a:ln>
                <a:noFill/>
              </a:ln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128" name="文本框 127">
            <a:extLst>
              <a:ext uri="{FF2B5EF4-FFF2-40B4-BE49-F238E27FC236}">
                <a16:creationId xmlns:a16="http://schemas.microsoft.com/office/drawing/2014/main" id="{EA56E164-0841-C0AD-3821-E404DBFA2048}"/>
              </a:ext>
            </a:extLst>
          </p:cNvPr>
          <p:cNvSpPr txBox="1"/>
          <p:nvPr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/>
              <a:uLnTx/>
              <a:uFillTx/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cxnSp>
        <p:nvCxnSpPr>
          <p:cNvPr id="129" name="直接连接符 128">
            <a:extLst>
              <a:ext uri="{FF2B5EF4-FFF2-40B4-BE49-F238E27FC236}">
                <a16:creationId xmlns:a16="http://schemas.microsoft.com/office/drawing/2014/main" id="{6310CC5B-62AA-66B2-FC25-6164B9BED8CD}"/>
              </a:ext>
            </a:extLst>
          </p:cNvPr>
          <p:cNvCxnSpPr>
            <a:cxnSpLocks/>
          </p:cNvCxnSpPr>
          <p:nvPr/>
        </p:nvCxnSpPr>
        <p:spPr>
          <a:xfrm>
            <a:off x="1417476" y="3265424"/>
            <a:ext cx="10642055" cy="0"/>
          </a:xfrm>
          <a:prstGeom prst="line">
            <a:avLst/>
          </a:prstGeom>
          <a:ln>
            <a:solidFill>
              <a:srgbClr val="FFFED8">
                <a:alpha val="21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0" name="矩形 7">
            <a:extLst>
              <a:ext uri="{FF2B5EF4-FFF2-40B4-BE49-F238E27FC236}">
                <a16:creationId xmlns:a16="http://schemas.microsoft.com/office/drawing/2014/main" id="{A4B1905C-1C82-FC0E-20DB-3D089CE3074B}"/>
              </a:ext>
            </a:extLst>
          </p:cNvPr>
          <p:cNvSpPr/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1" name="矩形 7">
            <a:extLst>
              <a:ext uri="{FF2B5EF4-FFF2-40B4-BE49-F238E27FC236}">
                <a16:creationId xmlns:a16="http://schemas.microsoft.com/office/drawing/2014/main" id="{2BDE7086-66F0-F7E8-544B-9CB863AFE3B9}"/>
              </a:ext>
            </a:extLst>
          </p:cNvPr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2" name="矩形 7">
            <a:extLst>
              <a:ext uri="{FF2B5EF4-FFF2-40B4-BE49-F238E27FC236}">
                <a16:creationId xmlns:a16="http://schemas.microsoft.com/office/drawing/2014/main" id="{4C0EAC34-3C13-9CB0-C2A9-C98E1F3CF18A}"/>
              </a:ext>
            </a:extLst>
          </p:cNvPr>
          <p:cNvSpPr/>
          <p:nvPr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3F73876F-7FB0-B7A3-05A6-2AE09129CFCF}"/>
              </a:ext>
            </a:extLst>
          </p:cNvPr>
          <p:cNvSpPr txBox="1"/>
          <p:nvPr/>
        </p:nvSpPr>
        <p:spPr>
          <a:xfrm>
            <a:off x="5587308" y="653700"/>
            <a:ext cx="1274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OPPOSans H"/>
                <a:ea typeface="OPPOSans H"/>
                <a:cs typeface="+mn-cs"/>
              </a:rPr>
              <a:t>李明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prstClr val="white"/>
                  </a:gs>
                  <a:gs pos="100000">
                    <a:srgbClr val="00FFFF"/>
                  </a:gs>
                </a:gsLst>
                <a:lin ang="2700000" scaled="1"/>
              </a:gradFill>
              <a:effectLst/>
              <a:uLnTx/>
              <a:uFillTx/>
              <a:latin typeface="OPPOSans H"/>
              <a:ea typeface="OPPOSans H"/>
              <a:cs typeface="+mn-cs"/>
            </a:endParaRP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5BF366A0-8D67-1DA7-B1F6-88CAB1EBD34A}"/>
              </a:ext>
            </a:extLst>
          </p:cNvPr>
          <p:cNvSpPr txBox="1"/>
          <p:nvPr/>
        </p:nvSpPr>
        <p:spPr>
          <a:xfrm>
            <a:off x="6922691" y="853748"/>
            <a:ext cx="18665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600" normalizeH="0" baseline="0" noProof="0">
                <a:ln>
                  <a:noFill/>
                </a:ln>
                <a:solidFill>
                  <a:srgbClr val="FFFED8">
                    <a:alpha val="22000"/>
                  </a:srgbClr>
                </a:soli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LI MING</a:t>
            </a:r>
            <a:endParaRPr kumimoji="0" lang="zh-CN" altLang="en-US" sz="1100" b="0" i="0" u="none" strike="noStrike" kern="1200" cap="none" spc="600" normalizeH="0" baseline="0" noProof="0" dirty="0">
              <a:ln>
                <a:noFill/>
              </a:ln>
              <a:solidFill>
                <a:srgbClr val="FFFED8">
                  <a:alpha val="22000"/>
                </a:srgbClr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77FE9E22-20EB-6080-5B4D-65E54E5696A9}"/>
              </a:ext>
            </a:extLst>
          </p:cNvPr>
          <p:cNvSpPr txBox="1"/>
          <p:nvPr/>
        </p:nvSpPr>
        <p:spPr>
          <a:xfrm>
            <a:off x="5918614" y="1227011"/>
            <a:ext cx="31618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00" normalizeH="0" baseline="0" noProof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金山办公技能认证</a:t>
            </a:r>
            <a:r>
              <a:rPr kumimoji="0" lang="en-US" altLang="zh-CN" sz="1800" b="0" i="0" u="none" strike="noStrike" kern="1200" cap="none" spc="100" normalizeH="0" baseline="0" noProof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KOS</a:t>
            </a:r>
            <a:r>
              <a:rPr kumimoji="0" lang="zh-CN" altLang="en-US" sz="1800" b="0" i="0" u="none" strike="noStrike" kern="1200" cap="none" spc="100" normalizeH="0" baseline="0" noProof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大师</a:t>
            </a:r>
            <a:endParaRPr kumimoji="0" lang="zh-CN" altLang="en-US" sz="1800" b="0" i="0" u="none" strike="noStrike" kern="1200" cap="none" spc="100" normalizeH="0" baseline="0" noProof="0" dirty="0">
              <a:ln>
                <a:noFill/>
              </a:ln>
              <a:gradFill>
                <a:gsLst>
                  <a:gs pos="0">
                    <a:prstClr val="white"/>
                  </a:gs>
                  <a:gs pos="100000">
                    <a:srgbClr val="00FFFF"/>
                  </a:gs>
                </a:gsLst>
                <a:lin ang="2700000" scaled="1"/>
              </a:gra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6" name="文本框 135">
            <a:extLst>
              <a:ext uri="{FF2B5EF4-FFF2-40B4-BE49-F238E27FC236}">
                <a16:creationId xmlns:a16="http://schemas.microsoft.com/office/drawing/2014/main" id="{23344783-0C8F-07A4-9A41-A72AB43419C2}"/>
              </a:ext>
            </a:extLst>
          </p:cNvPr>
          <p:cNvSpPr txBox="1"/>
          <p:nvPr/>
        </p:nvSpPr>
        <p:spPr>
          <a:xfrm>
            <a:off x="5918615" y="1611031"/>
            <a:ext cx="2600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100" normalizeH="0" baseline="0" noProof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PPT</a:t>
            </a:r>
            <a:r>
              <a:rPr kumimoji="0" lang="zh-CN" altLang="en-US" sz="1800" b="0" i="0" u="none" strike="noStrike" kern="1200" cap="none" spc="100" normalizeH="0" baseline="0" noProof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爱好者</a:t>
            </a:r>
            <a:endParaRPr kumimoji="0" lang="zh-CN" altLang="en-US" sz="1800" b="0" i="0" u="none" strike="noStrike" kern="1200" cap="none" spc="100" normalizeH="0" baseline="0" noProof="0" dirty="0">
              <a:ln>
                <a:noFill/>
              </a:ln>
              <a:gradFill>
                <a:gsLst>
                  <a:gs pos="0">
                    <a:prstClr val="white"/>
                  </a:gs>
                  <a:gs pos="100000">
                    <a:srgbClr val="00FFFF"/>
                  </a:gs>
                </a:gsLst>
                <a:lin ang="2700000" scaled="1"/>
              </a:gra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331ADF3A-197E-86D7-8FAF-91345CC1A240}"/>
              </a:ext>
            </a:extLst>
          </p:cNvPr>
          <p:cNvSpPr txBox="1"/>
          <p:nvPr/>
        </p:nvSpPr>
        <p:spPr>
          <a:xfrm>
            <a:off x="2854089" y="2670287"/>
            <a:ext cx="211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10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微</a:t>
            </a:r>
            <a:r>
              <a:rPr kumimoji="0" lang="zh-CN" altLang="en-US" sz="1400" b="0" i="0" u="none" strike="noStrike" kern="1200" cap="none" spc="100" normalizeH="0" baseline="0" noProof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信：</a:t>
            </a:r>
            <a:r>
              <a:rPr kumimoji="0" lang="en-US" altLang="zh-CN" sz="1400" b="0" i="0" u="none" strike="noStrike" kern="1200" cap="none" spc="100" normalizeH="0" baseline="0" noProof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Vip_ppter</a:t>
            </a:r>
            <a:endParaRPr kumimoji="0" lang="zh-CN" altLang="en-US" sz="1400" b="0" i="0" u="none" strike="noStrike" kern="1200" cap="none" spc="100" normalizeH="0" baseline="0" noProof="0" dirty="0">
              <a:ln>
                <a:noFill/>
              </a:ln>
              <a:solidFill>
                <a:srgbClr val="00FFFF"/>
              </a:solidFill>
              <a:effectLst/>
              <a:uLnTx/>
              <a:uFillTx/>
              <a:latin typeface="OPPOSans H"/>
              <a:ea typeface="OPPOSans H"/>
              <a:cs typeface="+mn-cs"/>
            </a:endParaRPr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49B1E0D9-3CEC-06D7-90C2-9F9D00E3F129}"/>
              </a:ext>
            </a:extLst>
          </p:cNvPr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D47650D0-18BB-190E-674D-8A82F2EEA8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0A7B2221-873C-AD05-3BC3-35E3BF3E862E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04F71464-C1A7-1BEF-467E-73EB6C56942A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6ADC5F66-96A9-5BA9-6C2E-423A248EB6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22E0360C-E3EF-EB98-EEC6-9A3B4360A5B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20D16642-3EAC-272F-B397-214C673DFCC1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5833245E-5C86-E3EC-0A75-9D46AD469C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14CE14A8-12B9-356B-22AF-ECD45B7BDE5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35511EA2-00EB-9C20-725F-ED6D8DA55107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8F1CA287-BA1A-D408-3BFD-0B908BABF6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86F06437-8B0F-06B5-2AAA-F0CB165EF2B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2" name="文本框 181">
            <a:extLst>
              <a:ext uri="{FF2B5EF4-FFF2-40B4-BE49-F238E27FC236}">
                <a16:creationId xmlns:a16="http://schemas.microsoft.com/office/drawing/2014/main" id="{11C66834-230A-2A61-621B-334BA9BCBD0C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800" b="0" i="0" u="none" strike="noStrike" kern="1200" cap="none" spc="0" normalizeH="0" baseline="0" noProof="0" dirty="0">
              <a:ln>
                <a:solidFill>
                  <a:prstClr val="white">
                    <a:alpha val="26000"/>
                  </a:prstClr>
                </a:solidFill>
              </a:ln>
              <a:noFill/>
              <a:effectLst/>
              <a:uLnTx/>
              <a:uFillTx/>
              <a:latin typeface="Bahnschrift SemiBold"/>
              <a:ea typeface="OPPOSans R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759322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任意多边形: 形状 34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190757 w 12192000"/>
              <a:gd name="connsiteY0" fmla="*/ 0 h 6858000"/>
              <a:gd name="connsiteX1" fmla="*/ 12001243 w 12192000"/>
              <a:gd name="connsiteY1" fmla="*/ 0 h 6858000"/>
              <a:gd name="connsiteX2" fmla="*/ 12192000 w 12192000"/>
              <a:gd name="connsiteY2" fmla="*/ 228822 h 6858000"/>
              <a:gd name="connsiteX3" fmla="*/ 12192000 w 12192000"/>
              <a:gd name="connsiteY3" fmla="*/ 6858000 h 6858000"/>
              <a:gd name="connsiteX4" fmla="*/ 55956 w 12192000"/>
              <a:gd name="connsiteY4" fmla="*/ 6858000 h 6858000"/>
              <a:gd name="connsiteX5" fmla="*/ 0 w 12192000"/>
              <a:gd name="connsiteY5" fmla="*/ 6848357 h 6858000"/>
              <a:gd name="connsiteX6" fmla="*/ 0 w 12192000"/>
              <a:gd name="connsiteY6" fmla="*/ 228822 h 6858000"/>
              <a:gd name="connsiteX7" fmla="*/ 190757 w 12192000"/>
              <a:gd name="connsiteY7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6858000">
                <a:moveTo>
                  <a:pt x="190757" y="0"/>
                </a:moveTo>
                <a:lnTo>
                  <a:pt x="12001243" y="0"/>
                </a:lnTo>
                <a:cubicBezTo>
                  <a:pt x="12106596" y="0"/>
                  <a:pt x="12192000" y="102446"/>
                  <a:pt x="12192000" y="228822"/>
                </a:cubicBezTo>
                <a:lnTo>
                  <a:pt x="12192000" y="6858000"/>
                </a:lnTo>
                <a:lnTo>
                  <a:pt x="55956" y="6858000"/>
                </a:lnTo>
                <a:lnTo>
                  <a:pt x="0" y="6848357"/>
                </a:lnTo>
                <a:lnTo>
                  <a:pt x="0" y="228822"/>
                </a:lnTo>
                <a:cubicBezTo>
                  <a:pt x="0" y="102446"/>
                  <a:pt x="85405" y="0"/>
                  <a:pt x="190757" y="0"/>
                </a:cubicBezTo>
                <a:close/>
              </a:path>
            </a:pathLst>
          </a:custGeom>
          <a:blipFill dpi="0" rotWithShape="1">
            <a:blip r:embed="rId4">
              <a:alphaModFix amt="30000"/>
              <a:duotone>
                <a:prstClr val="black"/>
                <a:schemeClr val="accent1">
                  <a:tint val="45000"/>
                  <a:satMod val="400000"/>
                </a:schemeClr>
              </a:duotone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  <a:latin typeface="+mn-ea"/>
              <a:cs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93712" y="479851"/>
            <a:ext cx="132279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>
                <a:solidFill>
                  <a:schemeClr val="tx1">
                    <a:lumMod val="85000"/>
                    <a:lumOff val="15000"/>
                  </a:schemeClr>
                </a:solidFill>
                <a:latin typeface="字制区喜脉体" panose="02000603000000000000" pitchFamily="2" charset="-122"/>
                <a:ea typeface="字制区喜脉体" panose="02000603000000000000" pitchFamily="2" charset="-122"/>
                <a:cs typeface="Arial" panose="020B0604020202020204" pitchFamily="34" charset="0"/>
              </a:rPr>
              <a:t>目录</a:t>
            </a:r>
          </a:p>
        </p:txBody>
      </p:sp>
      <p:grpSp>
        <p:nvGrpSpPr>
          <p:cNvPr id="23" name="组合 22"/>
          <p:cNvGrpSpPr/>
          <p:nvPr/>
        </p:nvGrpSpPr>
        <p:grpSpPr>
          <a:xfrm>
            <a:off x="2032000" y="364625"/>
            <a:ext cx="2763743" cy="1061448"/>
            <a:chOff x="1040646" y="-1749969"/>
            <a:chExt cx="2763743" cy="1061448"/>
          </a:xfrm>
        </p:grpSpPr>
        <p:cxnSp>
          <p:nvCxnSpPr>
            <p:cNvPr id="24" name="直接连接符 23"/>
            <p:cNvCxnSpPr/>
            <p:nvPr/>
          </p:nvCxnSpPr>
          <p:spPr>
            <a:xfrm>
              <a:off x="1040646" y="-1219245"/>
              <a:ext cx="2475756" cy="0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弧形 24"/>
            <p:cNvSpPr/>
            <p:nvPr/>
          </p:nvSpPr>
          <p:spPr>
            <a:xfrm flipH="1" flipV="1">
              <a:off x="3273665" y="-1749969"/>
              <a:ext cx="530724" cy="530724"/>
            </a:xfrm>
            <a:prstGeom prst="arc">
              <a:avLst>
                <a:gd name="adj1" fmla="val 16200000"/>
                <a:gd name="adj2" fmla="val 19555866"/>
              </a:avLst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Arial" panose="020B0604020202020204" pitchFamily="34" charset="0"/>
              </a:endParaRPr>
            </a:p>
          </p:txBody>
        </p:sp>
        <p:sp>
          <p:nvSpPr>
            <p:cNvPr id="27" name="弧形 26"/>
            <p:cNvSpPr/>
            <p:nvPr/>
          </p:nvSpPr>
          <p:spPr>
            <a:xfrm flipH="1">
              <a:off x="3269372" y="-1219245"/>
              <a:ext cx="530724" cy="530724"/>
            </a:xfrm>
            <a:prstGeom prst="arc">
              <a:avLst>
                <a:gd name="adj1" fmla="val 16200000"/>
                <a:gd name="adj2" fmla="val 19526598"/>
              </a:avLst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Arial" panose="020B0604020202020204" pitchFamily="34" charset="0"/>
              </a:endParaRPr>
            </a:p>
          </p:txBody>
        </p:sp>
      </p:grpSp>
      <p:sp>
        <p:nvSpPr>
          <p:cNvPr id="3" name="矩形: 圆角 2"/>
          <p:cNvSpPr/>
          <p:nvPr/>
        </p:nvSpPr>
        <p:spPr>
          <a:xfrm>
            <a:off x="660400" y="1730870"/>
            <a:ext cx="5334000" cy="830997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406400" sx="102000" sy="102000" algn="ctr" rotWithShape="0">
              <a:srgbClr val="FF725E">
                <a:alpha val="1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Arial" panose="020B0604020202020204" pitchFamily="34" charset="0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685325" y="1755794"/>
            <a:ext cx="781148" cy="781148"/>
          </a:xfrm>
          <a:prstGeom prst="ellipse">
            <a:avLst/>
          </a:prstGeom>
          <a:solidFill>
            <a:srgbClr val="FF725E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Arial" panose="020B0604020202020204" pitchFamily="34" charset="0"/>
            </a:endParaRPr>
          </a:p>
        </p:txBody>
      </p:sp>
      <p:sp>
        <p:nvSpPr>
          <p:cNvPr id="38" name="椭圆 37"/>
          <p:cNvSpPr/>
          <p:nvPr/>
        </p:nvSpPr>
        <p:spPr>
          <a:xfrm>
            <a:off x="766286" y="1836756"/>
            <a:ext cx="619226" cy="619224"/>
          </a:xfrm>
          <a:prstGeom prst="ellipse">
            <a:avLst/>
          </a:prstGeom>
          <a:solidFill>
            <a:srgbClr val="FF72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Arial" panose="020B0604020202020204" pitchFamily="34" charset="0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660400" y="2948776"/>
            <a:ext cx="5334000" cy="830997"/>
            <a:chOff x="660400" y="1926115"/>
            <a:chExt cx="5334000" cy="830997"/>
          </a:xfrm>
        </p:grpSpPr>
        <p:sp>
          <p:nvSpPr>
            <p:cNvPr id="41" name="矩形: 圆角 40"/>
            <p:cNvSpPr/>
            <p:nvPr/>
          </p:nvSpPr>
          <p:spPr>
            <a:xfrm>
              <a:off x="660400" y="1926115"/>
              <a:ext cx="5334000" cy="830997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ffectLst>
              <a:outerShdw blurRad="406400" sx="102000" sy="102000" algn="ctr" rotWithShape="0">
                <a:srgbClr val="FF725E">
                  <a:alpha val="1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Arial" panose="020B0604020202020204" pitchFamily="34" charset="0"/>
              </a:endParaRPr>
            </a:p>
          </p:txBody>
        </p:sp>
        <p:sp>
          <p:nvSpPr>
            <p:cNvPr id="42" name="椭圆 41"/>
            <p:cNvSpPr/>
            <p:nvPr/>
          </p:nvSpPr>
          <p:spPr>
            <a:xfrm>
              <a:off x="685325" y="1951039"/>
              <a:ext cx="781148" cy="781148"/>
            </a:xfrm>
            <a:prstGeom prst="ellipse">
              <a:avLst/>
            </a:prstGeom>
            <a:solidFill>
              <a:srgbClr val="FF725E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Arial" panose="020B0604020202020204" pitchFamily="34" charset="0"/>
              </a:endParaRPr>
            </a:p>
          </p:txBody>
        </p:sp>
        <p:sp>
          <p:nvSpPr>
            <p:cNvPr id="43" name="椭圆 42"/>
            <p:cNvSpPr/>
            <p:nvPr/>
          </p:nvSpPr>
          <p:spPr>
            <a:xfrm>
              <a:off x="766286" y="2032001"/>
              <a:ext cx="619226" cy="619224"/>
            </a:xfrm>
            <a:prstGeom prst="ellipse">
              <a:avLst/>
            </a:prstGeom>
            <a:solidFill>
              <a:srgbClr val="FF72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Arial" panose="020B0604020202020204" pitchFamily="34" charset="0"/>
              </a:endParaRPr>
            </a:p>
          </p:txBody>
        </p:sp>
      </p:grpSp>
      <p:sp>
        <p:nvSpPr>
          <p:cNvPr id="45" name="矩形: 圆角 44"/>
          <p:cNvSpPr/>
          <p:nvPr/>
        </p:nvSpPr>
        <p:spPr>
          <a:xfrm>
            <a:off x="660400" y="4166682"/>
            <a:ext cx="5334000" cy="830997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406400" sx="102000" sy="102000" algn="ctr" rotWithShape="0">
              <a:srgbClr val="FF725E">
                <a:alpha val="1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Arial" panose="020B0604020202020204" pitchFamily="34" charset="0"/>
            </a:endParaRPr>
          </a:p>
        </p:txBody>
      </p:sp>
      <p:sp>
        <p:nvSpPr>
          <p:cNvPr id="46" name="椭圆 45"/>
          <p:cNvSpPr/>
          <p:nvPr/>
        </p:nvSpPr>
        <p:spPr>
          <a:xfrm>
            <a:off x="685325" y="4191606"/>
            <a:ext cx="781148" cy="781148"/>
          </a:xfrm>
          <a:prstGeom prst="ellipse">
            <a:avLst/>
          </a:prstGeom>
          <a:solidFill>
            <a:srgbClr val="FF725E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Arial" panose="020B0604020202020204" pitchFamily="34" charset="0"/>
            </a:endParaRPr>
          </a:p>
        </p:txBody>
      </p:sp>
      <p:sp>
        <p:nvSpPr>
          <p:cNvPr id="47" name="椭圆 46"/>
          <p:cNvSpPr/>
          <p:nvPr/>
        </p:nvSpPr>
        <p:spPr>
          <a:xfrm>
            <a:off x="766286" y="4272568"/>
            <a:ext cx="619226" cy="619224"/>
          </a:xfrm>
          <a:prstGeom prst="ellipse">
            <a:avLst/>
          </a:prstGeom>
          <a:solidFill>
            <a:srgbClr val="FF72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Arial" panose="020B0604020202020204" pitchFamily="34" charset="0"/>
            </a:endParaRPr>
          </a:p>
        </p:txBody>
      </p:sp>
      <p:sp>
        <p:nvSpPr>
          <p:cNvPr id="49" name="矩形: 圆角 48"/>
          <p:cNvSpPr/>
          <p:nvPr/>
        </p:nvSpPr>
        <p:spPr>
          <a:xfrm>
            <a:off x="660400" y="5384588"/>
            <a:ext cx="5334000" cy="830997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406400" sx="102000" sy="102000" algn="ctr" rotWithShape="0">
              <a:srgbClr val="FF725E">
                <a:alpha val="1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Arial" panose="020B0604020202020204" pitchFamily="34" charset="0"/>
            </a:endParaRPr>
          </a:p>
        </p:txBody>
      </p:sp>
      <p:sp>
        <p:nvSpPr>
          <p:cNvPr id="50" name="椭圆 49"/>
          <p:cNvSpPr/>
          <p:nvPr/>
        </p:nvSpPr>
        <p:spPr>
          <a:xfrm>
            <a:off x="685325" y="5409512"/>
            <a:ext cx="781148" cy="781148"/>
          </a:xfrm>
          <a:prstGeom prst="ellipse">
            <a:avLst/>
          </a:prstGeom>
          <a:solidFill>
            <a:srgbClr val="FF725E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Arial" panose="020B0604020202020204" pitchFamily="34" charset="0"/>
            </a:endParaRPr>
          </a:p>
        </p:txBody>
      </p:sp>
      <p:sp>
        <p:nvSpPr>
          <p:cNvPr id="51" name="椭圆 50"/>
          <p:cNvSpPr/>
          <p:nvPr/>
        </p:nvSpPr>
        <p:spPr>
          <a:xfrm>
            <a:off x="766286" y="5490474"/>
            <a:ext cx="619226" cy="619224"/>
          </a:xfrm>
          <a:prstGeom prst="ellipse">
            <a:avLst/>
          </a:prstGeom>
          <a:solidFill>
            <a:srgbClr val="FF72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Arial" panose="020B0604020202020204" pitchFamily="3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647815" y="1823203"/>
            <a:ext cx="189026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>
                <a:solidFill>
                  <a:schemeClr val="tx1">
                    <a:lumMod val="85000"/>
                    <a:lumOff val="15000"/>
                  </a:schemeClr>
                </a:solidFill>
                <a:latin typeface="字制区喜脉体" panose="02000603000000000000" pitchFamily="2" charset="-122"/>
                <a:ea typeface="字制区喜脉体" panose="02000603000000000000" pitchFamily="2" charset="-122"/>
                <a:cs typeface="Arial" panose="020B0604020202020204" pitchFamily="34" charset="0"/>
              </a:rPr>
              <a:t>工作回顾</a:t>
            </a:r>
          </a:p>
        </p:txBody>
      </p:sp>
      <p:sp>
        <p:nvSpPr>
          <p:cNvPr id="71" name="文本框 70"/>
          <p:cNvSpPr txBox="1"/>
          <p:nvPr/>
        </p:nvSpPr>
        <p:spPr>
          <a:xfrm>
            <a:off x="1647814" y="3041109"/>
            <a:ext cx="189026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rgbClr val="FF725E"/>
                </a:solidFill>
                <a:latin typeface="字制区喜脉体" panose="02000603000000000000" pitchFamily="2" charset="-122"/>
                <a:ea typeface="字制区喜脉体" panose="02000603000000000000" pitchFamily="2" charset="-122"/>
              </a:defRPr>
            </a:lvl1pPr>
          </a:lstStyle>
          <a:p>
            <a:r>
              <a:rPr lang="zh-CN" altLang="en-US" sz="3600">
                <a:solidFill>
                  <a:schemeClr val="tx1">
                    <a:lumMod val="85000"/>
                    <a:lumOff val="15000"/>
                  </a:schemeClr>
                </a:solidFill>
                <a:cs typeface="Arial" panose="020B0604020202020204" pitchFamily="34" charset="0"/>
              </a:rPr>
              <a:t>工作成果</a:t>
            </a:r>
          </a:p>
        </p:txBody>
      </p:sp>
      <p:sp>
        <p:nvSpPr>
          <p:cNvPr id="78" name="文本框 77"/>
          <p:cNvSpPr txBox="1"/>
          <p:nvPr/>
        </p:nvSpPr>
        <p:spPr>
          <a:xfrm>
            <a:off x="1647813" y="4259015"/>
            <a:ext cx="189026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rgbClr val="FF725E"/>
                </a:solidFill>
                <a:latin typeface="字制区喜脉体" panose="02000603000000000000" pitchFamily="2" charset="-122"/>
                <a:ea typeface="字制区喜脉体" panose="02000603000000000000" pitchFamily="2" charset="-122"/>
              </a:defRPr>
            </a:lvl1pPr>
          </a:lstStyle>
          <a:p>
            <a:r>
              <a:rPr lang="zh-CN" altLang="en-US" sz="3600">
                <a:solidFill>
                  <a:schemeClr val="tx1">
                    <a:lumMod val="85000"/>
                    <a:lumOff val="15000"/>
                  </a:schemeClr>
                </a:solidFill>
                <a:cs typeface="Arial" panose="020B0604020202020204" pitchFamily="34" charset="0"/>
              </a:rPr>
              <a:t>存在问题</a:t>
            </a:r>
          </a:p>
        </p:txBody>
      </p:sp>
      <p:sp>
        <p:nvSpPr>
          <p:cNvPr id="85" name="文本框 84"/>
          <p:cNvSpPr txBox="1"/>
          <p:nvPr/>
        </p:nvSpPr>
        <p:spPr>
          <a:xfrm>
            <a:off x="1647813" y="5476921"/>
            <a:ext cx="189026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rgbClr val="FF725E"/>
                </a:solidFill>
                <a:latin typeface="字制区喜脉体" panose="02000603000000000000" pitchFamily="2" charset="-122"/>
                <a:ea typeface="字制区喜脉体" panose="02000603000000000000" pitchFamily="2" charset="-122"/>
              </a:defRPr>
            </a:lvl1pPr>
          </a:lstStyle>
          <a:p>
            <a:r>
              <a:rPr lang="zh-CN" altLang="en-US" sz="3600">
                <a:solidFill>
                  <a:schemeClr val="tx1">
                    <a:lumMod val="85000"/>
                    <a:lumOff val="15000"/>
                  </a:schemeClr>
                </a:solidFill>
                <a:cs typeface="Arial" panose="020B0604020202020204" pitchFamily="34" charset="0"/>
              </a:rPr>
              <a:t>未来计划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823265" y="1915535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>
                <a:solidFill>
                  <a:schemeClr val="bg1"/>
                </a:solidFill>
                <a:cs typeface="Arial" panose="020B0604020202020204" pitchFamily="34" charset="0"/>
              </a:rPr>
              <a:t>01</a:t>
            </a:r>
            <a:endParaRPr lang="zh-CN" altLang="en-US" sz="240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794410" y="3133441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>
                <a:solidFill>
                  <a:schemeClr val="bg1"/>
                </a:solidFill>
                <a:cs typeface="Arial" panose="020B0604020202020204" pitchFamily="34" charset="0"/>
              </a:rPr>
              <a:t>02</a:t>
            </a:r>
            <a:endParaRPr lang="zh-CN" altLang="en-US" sz="240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794412" y="4351348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>
                <a:solidFill>
                  <a:schemeClr val="bg1"/>
                </a:solidFill>
                <a:cs typeface="Arial" panose="020B0604020202020204" pitchFamily="34" charset="0"/>
              </a:rPr>
              <a:t>03</a:t>
            </a:r>
            <a:endParaRPr lang="zh-CN" altLang="en-US" sz="240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791206" y="5569254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>
                <a:solidFill>
                  <a:schemeClr val="bg1"/>
                </a:solidFill>
                <a:cs typeface="Arial" panose="020B0604020202020204" pitchFamily="34" charset="0"/>
              </a:rPr>
              <a:t>04</a:t>
            </a:r>
            <a:endParaRPr lang="zh-CN" altLang="en-US" sz="240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pic>
        <p:nvPicPr>
          <p:cNvPr id="16" name="图形 1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785994" y="1426073"/>
            <a:ext cx="5117801" cy="5117801"/>
          </a:xfrm>
          <a:prstGeom prst="rect">
            <a:avLst/>
          </a:prstGeom>
        </p:spPr>
      </p:pic>
      <p:sp>
        <p:nvSpPr>
          <p:cNvPr id="59" name="文本框 58"/>
          <p:cNvSpPr txBox="1"/>
          <p:nvPr/>
        </p:nvSpPr>
        <p:spPr>
          <a:xfrm>
            <a:off x="3687622" y="1992480"/>
            <a:ext cx="220765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>
                <a:solidFill>
                  <a:schemeClr val="tx1">
                    <a:lumMod val="85000"/>
                    <a:lumOff val="15000"/>
                    <a:alpha val="40000"/>
                  </a:schemeClr>
                </a:solidFill>
                <a:cs typeface="Arial" panose="020B0604020202020204" pitchFamily="34" charset="0"/>
              </a:rPr>
              <a:t>PERFORMANCE REVIEW</a:t>
            </a:r>
          </a:p>
        </p:txBody>
      </p:sp>
      <p:sp>
        <p:nvSpPr>
          <p:cNvPr id="61" name="文本框 60"/>
          <p:cNvSpPr txBox="1"/>
          <p:nvPr/>
        </p:nvSpPr>
        <p:spPr>
          <a:xfrm>
            <a:off x="3687622" y="3210386"/>
            <a:ext cx="220445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1400"/>
            </a:lvl1pPr>
          </a:lstStyle>
          <a:p>
            <a:r>
              <a:rPr lang="zh-CN" altLang="en-US">
                <a:solidFill>
                  <a:schemeClr val="tx1">
                    <a:lumMod val="85000"/>
                    <a:lumOff val="15000"/>
                    <a:alpha val="40000"/>
                  </a:schemeClr>
                </a:solidFill>
                <a:cs typeface="Arial" panose="020B0604020202020204" pitchFamily="34" charset="0"/>
              </a:rPr>
              <a:t>RESULTS OF THE WORK</a:t>
            </a:r>
          </a:p>
        </p:txBody>
      </p:sp>
      <p:sp>
        <p:nvSpPr>
          <p:cNvPr id="63" name="文本框 62"/>
          <p:cNvSpPr txBox="1"/>
          <p:nvPr/>
        </p:nvSpPr>
        <p:spPr>
          <a:xfrm>
            <a:off x="3687622" y="4428292"/>
            <a:ext cx="198163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1400"/>
            </a:lvl1pPr>
          </a:lstStyle>
          <a:p>
            <a:r>
              <a:rPr lang="zh-CN" altLang="en-US">
                <a:solidFill>
                  <a:schemeClr val="tx1">
                    <a:lumMod val="85000"/>
                    <a:lumOff val="15000"/>
                    <a:alpha val="40000"/>
                  </a:schemeClr>
                </a:solidFill>
                <a:cs typeface="Arial" panose="020B0604020202020204" pitchFamily="34" charset="0"/>
              </a:rPr>
              <a:t>THERE IS A PROBLEM</a:t>
            </a:r>
          </a:p>
        </p:txBody>
      </p:sp>
      <p:sp>
        <p:nvSpPr>
          <p:cNvPr id="65" name="文本框 64"/>
          <p:cNvSpPr txBox="1"/>
          <p:nvPr/>
        </p:nvSpPr>
        <p:spPr>
          <a:xfrm>
            <a:off x="3687622" y="5646198"/>
            <a:ext cx="1367682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1400"/>
            </a:lvl1pPr>
          </a:lstStyle>
          <a:p>
            <a:r>
              <a:rPr lang="zh-CN" altLang="en-US">
                <a:solidFill>
                  <a:schemeClr val="tx1">
                    <a:lumMod val="85000"/>
                    <a:lumOff val="15000"/>
                    <a:alpha val="40000"/>
                  </a:schemeClr>
                </a:solidFill>
                <a:cs typeface="Arial" panose="020B0604020202020204" pitchFamily="34" charset="0"/>
              </a:rPr>
              <a:t>FUTURE PLAN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021BCDDC-9868-7429-493A-D9EB652C5856}"/>
              </a:ext>
            </a:extLst>
          </p:cNvPr>
          <p:cNvSpPr/>
          <p:nvPr/>
        </p:nvSpPr>
        <p:spPr>
          <a:xfrm>
            <a:off x="695325" y="5110052"/>
            <a:ext cx="3820277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李明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E6FF8FA5-F141-81CF-2BE9-DD5275AD3A3A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9507" y="4610550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31696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任意多边形: 形状 34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190757 w 12192000"/>
              <a:gd name="connsiteY0" fmla="*/ 0 h 6858000"/>
              <a:gd name="connsiteX1" fmla="*/ 12001243 w 12192000"/>
              <a:gd name="connsiteY1" fmla="*/ 0 h 6858000"/>
              <a:gd name="connsiteX2" fmla="*/ 12192000 w 12192000"/>
              <a:gd name="connsiteY2" fmla="*/ 228822 h 6858000"/>
              <a:gd name="connsiteX3" fmla="*/ 12192000 w 12192000"/>
              <a:gd name="connsiteY3" fmla="*/ 6858000 h 6858000"/>
              <a:gd name="connsiteX4" fmla="*/ 55956 w 12192000"/>
              <a:gd name="connsiteY4" fmla="*/ 6858000 h 6858000"/>
              <a:gd name="connsiteX5" fmla="*/ 0 w 12192000"/>
              <a:gd name="connsiteY5" fmla="*/ 6848357 h 6858000"/>
              <a:gd name="connsiteX6" fmla="*/ 0 w 12192000"/>
              <a:gd name="connsiteY6" fmla="*/ 228822 h 6858000"/>
              <a:gd name="connsiteX7" fmla="*/ 190757 w 12192000"/>
              <a:gd name="connsiteY7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6858000">
                <a:moveTo>
                  <a:pt x="190757" y="0"/>
                </a:moveTo>
                <a:lnTo>
                  <a:pt x="12001243" y="0"/>
                </a:lnTo>
                <a:cubicBezTo>
                  <a:pt x="12106596" y="0"/>
                  <a:pt x="12192000" y="102446"/>
                  <a:pt x="12192000" y="228822"/>
                </a:cubicBezTo>
                <a:lnTo>
                  <a:pt x="12192000" y="6858000"/>
                </a:lnTo>
                <a:lnTo>
                  <a:pt x="55956" y="6858000"/>
                </a:lnTo>
                <a:lnTo>
                  <a:pt x="0" y="6848357"/>
                </a:lnTo>
                <a:lnTo>
                  <a:pt x="0" y="228822"/>
                </a:lnTo>
                <a:cubicBezTo>
                  <a:pt x="0" y="102446"/>
                  <a:pt x="85405" y="0"/>
                  <a:pt x="190757" y="0"/>
                </a:cubicBezTo>
                <a:close/>
              </a:path>
            </a:pathLst>
          </a:custGeom>
          <a:blipFill dpi="0" rotWithShape="1">
            <a:blip r:embed="rId4">
              <a:alphaModFix amt="30000"/>
              <a:duotone>
                <a:prstClr val="black"/>
                <a:schemeClr val="accent1">
                  <a:tint val="45000"/>
                  <a:satMod val="400000"/>
                </a:schemeClr>
              </a:duotone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  <a:latin typeface="+mn-ea"/>
              <a:cs typeface="Arial" panose="020B0604020202020204" pitchFamily="34" charset="0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1276350" y="2371725"/>
            <a:ext cx="0" cy="2114550"/>
          </a:xfrm>
          <a:prstGeom prst="line">
            <a:avLst/>
          </a:prstGeom>
          <a:ln w="76200" cap="sq">
            <a:solidFill>
              <a:srgbClr val="FF725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1483745" y="2280558"/>
            <a:ext cx="189026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>
                <a:solidFill>
                  <a:schemeClr val="tx1">
                    <a:lumMod val="85000"/>
                    <a:lumOff val="15000"/>
                  </a:schemeClr>
                </a:solidFill>
                <a:latin typeface="字制区喜脉体" panose="02000603000000000000" pitchFamily="2" charset="-122"/>
                <a:ea typeface="字制区喜脉体" panose="02000603000000000000" pitchFamily="2" charset="-122"/>
                <a:cs typeface="Arial" panose="020B0604020202020204" pitchFamily="34" charset="0"/>
              </a:rPr>
              <a:t>第一部分</a:t>
            </a:r>
          </a:p>
        </p:txBody>
      </p:sp>
      <p:sp>
        <p:nvSpPr>
          <p:cNvPr id="39" name="文本框 38"/>
          <p:cNvSpPr txBox="1"/>
          <p:nvPr/>
        </p:nvSpPr>
        <p:spPr>
          <a:xfrm>
            <a:off x="1455170" y="2805778"/>
            <a:ext cx="4358886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>
                <a:solidFill>
                  <a:srgbClr val="FF725E"/>
                </a:solidFill>
                <a:latin typeface="字制区喜脉体" panose="02000603000000000000" pitchFamily="2" charset="-122"/>
                <a:ea typeface="字制区喜脉体" panose="02000603000000000000" pitchFamily="2" charset="-122"/>
                <a:cs typeface="Arial" panose="020B0604020202020204" pitchFamily="34" charset="0"/>
              </a:rPr>
              <a:t>工作回顾</a:t>
            </a:r>
          </a:p>
        </p:txBody>
      </p:sp>
      <p:pic>
        <p:nvPicPr>
          <p:cNvPr id="8" name="图形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120923" y="937557"/>
            <a:ext cx="5634400" cy="5634400"/>
          </a:xfrm>
          <a:prstGeom prst="rect">
            <a:avLst/>
          </a:prstGeom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id="{1DEE558F-E236-BA5D-E64E-186C8FEC0CDE}"/>
              </a:ext>
            </a:extLst>
          </p:cNvPr>
          <p:cNvSpPr txBox="1"/>
          <p:nvPr/>
        </p:nvSpPr>
        <p:spPr>
          <a:xfrm>
            <a:off x="1483745" y="4126077"/>
            <a:ext cx="4523995" cy="55399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altLang="zh-CN" sz="3000">
                <a:solidFill>
                  <a:srgbClr val="FF725E">
                    <a:alpha val="40000"/>
                  </a:srgbClr>
                </a:solidFill>
              </a:rPr>
              <a:t>PERFORMANCE REVIEW</a:t>
            </a:r>
            <a:endParaRPr lang="zh-CN" altLang="en-US" sz="3000">
              <a:solidFill>
                <a:srgbClr val="FF725E">
                  <a:alpha val="40000"/>
                </a:srgbClr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任意多边形: 形状 34"/>
          <p:cNvSpPr/>
          <p:nvPr>
            <p:custDataLst>
              <p:tags r:id="rId1"/>
            </p:custDataLst>
          </p:nvPr>
        </p:nvSpPr>
        <p:spPr>
          <a:xfrm flipV="1">
            <a:off x="0" y="0"/>
            <a:ext cx="12192000" cy="6858000"/>
          </a:xfrm>
          <a:custGeom>
            <a:avLst/>
            <a:gdLst>
              <a:gd name="connsiteX0" fmla="*/ 190757 w 12192000"/>
              <a:gd name="connsiteY0" fmla="*/ 0 h 6858000"/>
              <a:gd name="connsiteX1" fmla="*/ 12001243 w 12192000"/>
              <a:gd name="connsiteY1" fmla="*/ 0 h 6858000"/>
              <a:gd name="connsiteX2" fmla="*/ 12192000 w 12192000"/>
              <a:gd name="connsiteY2" fmla="*/ 228822 h 6858000"/>
              <a:gd name="connsiteX3" fmla="*/ 12192000 w 12192000"/>
              <a:gd name="connsiteY3" fmla="*/ 6858000 h 6858000"/>
              <a:gd name="connsiteX4" fmla="*/ 55956 w 12192000"/>
              <a:gd name="connsiteY4" fmla="*/ 6858000 h 6858000"/>
              <a:gd name="connsiteX5" fmla="*/ 0 w 12192000"/>
              <a:gd name="connsiteY5" fmla="*/ 6848357 h 6858000"/>
              <a:gd name="connsiteX6" fmla="*/ 0 w 12192000"/>
              <a:gd name="connsiteY6" fmla="*/ 228822 h 6858000"/>
              <a:gd name="connsiteX7" fmla="*/ 190757 w 12192000"/>
              <a:gd name="connsiteY7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6858000">
                <a:moveTo>
                  <a:pt x="190757" y="0"/>
                </a:moveTo>
                <a:lnTo>
                  <a:pt x="12001243" y="0"/>
                </a:lnTo>
                <a:cubicBezTo>
                  <a:pt x="12106596" y="0"/>
                  <a:pt x="12192000" y="102446"/>
                  <a:pt x="12192000" y="228822"/>
                </a:cubicBezTo>
                <a:lnTo>
                  <a:pt x="12192000" y="6858000"/>
                </a:lnTo>
                <a:lnTo>
                  <a:pt x="55956" y="6858000"/>
                </a:lnTo>
                <a:lnTo>
                  <a:pt x="0" y="6848357"/>
                </a:lnTo>
                <a:lnTo>
                  <a:pt x="0" y="228822"/>
                </a:lnTo>
                <a:cubicBezTo>
                  <a:pt x="0" y="102446"/>
                  <a:pt x="85405" y="0"/>
                  <a:pt x="190757" y="0"/>
                </a:cubicBezTo>
                <a:close/>
              </a:path>
            </a:pathLst>
          </a:custGeom>
          <a:blipFill dpi="0" rotWithShape="1">
            <a:blip r:embed="rId4">
              <a:alphaModFix amt="20000"/>
              <a:duotone>
                <a:prstClr val="black"/>
                <a:schemeClr val="accent1">
                  <a:tint val="45000"/>
                  <a:satMod val="400000"/>
                </a:schemeClr>
              </a:duotone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  <a:latin typeface="+mn-ea"/>
              <a:cs typeface="Arial" panose="020B0604020202020204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46100" y="686403"/>
            <a:ext cx="170431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solidFill>
                  <a:schemeClr val="tx1">
                    <a:lumMod val="85000"/>
                    <a:lumOff val="15000"/>
                  </a:schemeClr>
                </a:solidFill>
                <a:latin typeface="字制区喜脉体" panose="02000603000000000000" pitchFamily="2" charset="-122"/>
                <a:ea typeface="字制区喜脉体" panose="02000603000000000000" pitchFamily="2" charset="-122"/>
                <a:cs typeface="Arial" panose="020B0604020202020204" pitchFamily="34" charset="0"/>
              </a:rPr>
              <a:t>工作回顾</a:t>
            </a:r>
          </a:p>
        </p:txBody>
      </p:sp>
      <p:grpSp>
        <p:nvGrpSpPr>
          <p:cNvPr id="41" name="组合 40"/>
          <p:cNvGrpSpPr/>
          <p:nvPr/>
        </p:nvGrpSpPr>
        <p:grpSpPr>
          <a:xfrm>
            <a:off x="660400" y="1225459"/>
            <a:ext cx="1447800" cy="45719"/>
            <a:chOff x="660400" y="1225459"/>
            <a:chExt cx="1447800" cy="45719"/>
          </a:xfrm>
        </p:grpSpPr>
        <p:cxnSp>
          <p:nvCxnSpPr>
            <p:cNvPr id="38" name="直接连接符 37"/>
            <p:cNvCxnSpPr/>
            <p:nvPr/>
          </p:nvCxnSpPr>
          <p:spPr>
            <a:xfrm>
              <a:off x="1146175" y="1248318"/>
              <a:ext cx="962025" cy="0"/>
            </a:xfrm>
            <a:prstGeom prst="line">
              <a:avLst/>
            </a:prstGeom>
            <a:ln w="9525">
              <a:solidFill>
                <a:schemeClr val="tx1">
                  <a:lumMod val="85000"/>
                  <a:lumOff val="15000"/>
                  <a:alpha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矩形: 圆角 6"/>
            <p:cNvSpPr/>
            <p:nvPr/>
          </p:nvSpPr>
          <p:spPr>
            <a:xfrm>
              <a:off x="660400" y="1225459"/>
              <a:ext cx="525463" cy="45719"/>
            </a:xfrm>
            <a:prstGeom prst="roundRect">
              <a:avLst>
                <a:gd name="adj" fmla="val 50000"/>
              </a:avLst>
            </a:prstGeom>
            <a:solidFill>
              <a:srgbClr val="FF72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Arial" panose="020B0604020202020204" pitchFamily="34" charset="0"/>
              </a:endParaRPr>
            </a:p>
          </p:txBody>
        </p:sp>
      </p:grpSp>
      <p:sp>
        <p:nvSpPr>
          <p:cNvPr id="2" name="矩形: 圆角 1"/>
          <p:cNvSpPr/>
          <p:nvPr/>
        </p:nvSpPr>
        <p:spPr>
          <a:xfrm>
            <a:off x="660400" y="2007867"/>
            <a:ext cx="2518229" cy="4227833"/>
          </a:xfrm>
          <a:prstGeom prst="roundRect">
            <a:avLst>
              <a:gd name="adj" fmla="val 348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Arial" panose="020B0604020202020204" pitchFamily="34" charset="0"/>
            </a:endParaRPr>
          </a:p>
        </p:txBody>
      </p:sp>
      <p:sp>
        <p:nvSpPr>
          <p:cNvPr id="3" name="矩形: 圆顶角 2"/>
          <p:cNvSpPr/>
          <p:nvPr/>
        </p:nvSpPr>
        <p:spPr>
          <a:xfrm>
            <a:off x="660400" y="2007867"/>
            <a:ext cx="2518229" cy="143315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FF72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Arial" panose="020B0604020202020204" pitchFamily="34" charset="0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749963" y="2736939"/>
            <a:ext cx="23391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Arial" panose="020B0604020202020204" pitchFamily="34" charset="0"/>
              </a:rPr>
              <a:t>在此输入小标题</a:t>
            </a:r>
          </a:p>
        </p:txBody>
      </p:sp>
      <p:sp>
        <p:nvSpPr>
          <p:cNvPr id="48" name="文本框 47"/>
          <p:cNvSpPr txBox="1"/>
          <p:nvPr/>
        </p:nvSpPr>
        <p:spPr>
          <a:xfrm>
            <a:off x="749963" y="4121783"/>
            <a:ext cx="2339102" cy="13676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2">
                    <a:lumMod val="50000"/>
                  </a:schemeClr>
                </a:solidFill>
                <a:latin typeface="+mn-ea"/>
                <a:cs typeface="Arial" panose="020B0604020202020204" pitchFamily="34" charset="0"/>
              </a:rPr>
              <a:t>请在这里输入正文内容，图标可以替换。请在这里输入正文内容，图标可以替换。请在这里输入正文内容，图标可以替换。</a:t>
            </a:r>
            <a:endParaRPr lang="zh-CN" altLang="en-US" sz="1400">
              <a:latin typeface="+mn-ea"/>
              <a:cs typeface="Arial" panose="020B0604020202020204" pitchFamily="34" charset="0"/>
            </a:endParaRPr>
          </a:p>
        </p:txBody>
      </p:sp>
      <p:sp>
        <p:nvSpPr>
          <p:cNvPr id="43" name="椭圆 42"/>
          <p:cNvSpPr/>
          <p:nvPr/>
        </p:nvSpPr>
        <p:spPr>
          <a:xfrm>
            <a:off x="1728787" y="3387934"/>
            <a:ext cx="271463" cy="271463"/>
          </a:xfrm>
          <a:prstGeom prst="ellipse">
            <a:avLst/>
          </a:prstGeom>
          <a:solidFill>
            <a:srgbClr val="FF72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Arial" panose="020B0604020202020204" pitchFamily="34" charset="0"/>
            </a:endParaRPr>
          </a:p>
        </p:txBody>
      </p:sp>
      <p:grpSp>
        <p:nvGrpSpPr>
          <p:cNvPr id="52" name="组合 51"/>
          <p:cNvGrpSpPr/>
          <p:nvPr/>
        </p:nvGrpSpPr>
        <p:grpSpPr>
          <a:xfrm rot="16200000" flipH="1">
            <a:off x="1803586" y="3500573"/>
            <a:ext cx="121865" cy="100956"/>
            <a:chOff x="3178629" y="-1897951"/>
            <a:chExt cx="1586287" cy="1314123"/>
          </a:xfrm>
        </p:grpSpPr>
        <p:cxnSp>
          <p:nvCxnSpPr>
            <p:cNvPr id="50" name="直接连接符 49"/>
            <p:cNvCxnSpPr/>
            <p:nvPr/>
          </p:nvCxnSpPr>
          <p:spPr>
            <a:xfrm rot="2700000">
              <a:off x="2521567" y="-1240889"/>
              <a:ext cx="1314123" cy="0"/>
            </a:xfrm>
            <a:prstGeom prst="line">
              <a:avLst/>
            </a:prstGeom>
            <a:ln w="1905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rot="18900000" flipH="1">
              <a:off x="3450793" y="-1240891"/>
              <a:ext cx="1314123" cy="0"/>
            </a:xfrm>
            <a:prstGeom prst="line">
              <a:avLst/>
            </a:prstGeom>
            <a:ln w="1905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5" name="矩形: 圆角 54"/>
          <p:cNvSpPr/>
          <p:nvPr/>
        </p:nvSpPr>
        <p:spPr>
          <a:xfrm>
            <a:off x="3440490" y="2007867"/>
            <a:ext cx="2518229" cy="4227833"/>
          </a:xfrm>
          <a:prstGeom prst="roundRect">
            <a:avLst>
              <a:gd name="adj" fmla="val 348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Arial" panose="020B0604020202020204" pitchFamily="34" charset="0"/>
            </a:endParaRPr>
          </a:p>
        </p:txBody>
      </p:sp>
      <p:sp>
        <p:nvSpPr>
          <p:cNvPr id="56" name="矩形: 圆顶角 55"/>
          <p:cNvSpPr/>
          <p:nvPr/>
        </p:nvSpPr>
        <p:spPr>
          <a:xfrm>
            <a:off x="3440490" y="2007867"/>
            <a:ext cx="2518229" cy="143315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FF72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Arial" panose="020B0604020202020204" pitchFamily="34" charset="0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3530053" y="2736939"/>
            <a:ext cx="23391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>
                <a:latin typeface="+mj-ea"/>
                <a:ea typeface="+mj-ea"/>
                <a:cs typeface="Arial" panose="020B0604020202020204" pitchFamily="34" charset="0"/>
              </a:rPr>
              <a:t>在此输入小标题</a:t>
            </a:r>
          </a:p>
        </p:txBody>
      </p:sp>
      <p:sp>
        <p:nvSpPr>
          <p:cNvPr id="58" name="文本框 57"/>
          <p:cNvSpPr txBox="1"/>
          <p:nvPr/>
        </p:nvSpPr>
        <p:spPr>
          <a:xfrm>
            <a:off x="3530053" y="4121783"/>
            <a:ext cx="2339102" cy="13676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2">
                    <a:lumMod val="50000"/>
                  </a:schemeClr>
                </a:solidFill>
                <a:latin typeface="+mn-ea"/>
                <a:cs typeface="Arial" panose="020B0604020202020204" pitchFamily="34" charset="0"/>
              </a:rPr>
              <a:t>请在这里输入正文内容，图标可以替换。请在这里输入正文内容，图标可以替换。请在这里输入正文内容，图标可以替换。</a:t>
            </a:r>
            <a:endParaRPr lang="zh-CN" altLang="en-US" sz="1400">
              <a:latin typeface="+mn-ea"/>
              <a:cs typeface="Arial" panose="020B0604020202020204" pitchFamily="34" charset="0"/>
            </a:endParaRPr>
          </a:p>
        </p:txBody>
      </p:sp>
      <p:sp>
        <p:nvSpPr>
          <p:cNvPr id="59" name="椭圆 58"/>
          <p:cNvSpPr/>
          <p:nvPr/>
        </p:nvSpPr>
        <p:spPr>
          <a:xfrm>
            <a:off x="4508877" y="3387934"/>
            <a:ext cx="271463" cy="271463"/>
          </a:xfrm>
          <a:prstGeom prst="ellipse">
            <a:avLst/>
          </a:prstGeom>
          <a:solidFill>
            <a:srgbClr val="FF72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Arial" panose="020B0604020202020204" pitchFamily="34" charset="0"/>
            </a:endParaRPr>
          </a:p>
        </p:txBody>
      </p:sp>
      <p:grpSp>
        <p:nvGrpSpPr>
          <p:cNvPr id="60" name="组合 59"/>
          <p:cNvGrpSpPr/>
          <p:nvPr/>
        </p:nvGrpSpPr>
        <p:grpSpPr>
          <a:xfrm rot="16200000" flipH="1">
            <a:off x="4583676" y="3500573"/>
            <a:ext cx="121865" cy="100956"/>
            <a:chOff x="3178629" y="-1897951"/>
            <a:chExt cx="1586287" cy="1314123"/>
          </a:xfrm>
        </p:grpSpPr>
        <p:cxnSp>
          <p:nvCxnSpPr>
            <p:cNvPr id="61" name="直接连接符 60"/>
            <p:cNvCxnSpPr/>
            <p:nvPr/>
          </p:nvCxnSpPr>
          <p:spPr>
            <a:xfrm rot="2700000">
              <a:off x="2521567" y="-1240889"/>
              <a:ext cx="1314123" cy="0"/>
            </a:xfrm>
            <a:prstGeom prst="line">
              <a:avLst/>
            </a:prstGeom>
            <a:ln w="1905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/>
            <p:cNvCxnSpPr/>
            <p:nvPr/>
          </p:nvCxnSpPr>
          <p:spPr>
            <a:xfrm rot="18900000" flipH="1">
              <a:off x="3450793" y="-1240891"/>
              <a:ext cx="1314123" cy="0"/>
            </a:xfrm>
            <a:prstGeom prst="line">
              <a:avLst/>
            </a:prstGeom>
            <a:ln w="1905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4" name="矩形: 圆角 63"/>
          <p:cNvSpPr/>
          <p:nvPr/>
        </p:nvSpPr>
        <p:spPr>
          <a:xfrm>
            <a:off x="6220580" y="2007867"/>
            <a:ext cx="2518229" cy="4227833"/>
          </a:xfrm>
          <a:prstGeom prst="roundRect">
            <a:avLst>
              <a:gd name="adj" fmla="val 348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Arial" panose="020B0604020202020204" pitchFamily="34" charset="0"/>
            </a:endParaRPr>
          </a:p>
        </p:txBody>
      </p:sp>
      <p:sp>
        <p:nvSpPr>
          <p:cNvPr id="65" name="矩形: 圆顶角 64"/>
          <p:cNvSpPr/>
          <p:nvPr/>
        </p:nvSpPr>
        <p:spPr>
          <a:xfrm>
            <a:off x="6220580" y="2007867"/>
            <a:ext cx="2518229" cy="143315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FF72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Arial" panose="020B0604020202020204" pitchFamily="34" charset="0"/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6310143" y="2736939"/>
            <a:ext cx="23391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>
                <a:latin typeface="+mj-ea"/>
                <a:ea typeface="+mj-ea"/>
                <a:cs typeface="Arial" panose="020B0604020202020204" pitchFamily="34" charset="0"/>
              </a:rPr>
              <a:t>在此输入小标题</a:t>
            </a:r>
          </a:p>
        </p:txBody>
      </p:sp>
      <p:sp>
        <p:nvSpPr>
          <p:cNvPr id="67" name="文本框 66"/>
          <p:cNvSpPr txBox="1"/>
          <p:nvPr/>
        </p:nvSpPr>
        <p:spPr>
          <a:xfrm>
            <a:off x="6310143" y="4121783"/>
            <a:ext cx="2339102" cy="13676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2">
                    <a:lumMod val="50000"/>
                  </a:schemeClr>
                </a:solidFill>
                <a:latin typeface="+mn-ea"/>
                <a:cs typeface="Arial" panose="020B0604020202020204" pitchFamily="34" charset="0"/>
              </a:rPr>
              <a:t>请在这里输入正文内容，图标可以替换。请在这里输入正文内容，图标可以替换。请在这里输入正文内容，图标可以替换。</a:t>
            </a:r>
            <a:endParaRPr lang="zh-CN" altLang="en-US" sz="1400">
              <a:latin typeface="+mn-ea"/>
              <a:cs typeface="Arial" panose="020B0604020202020204" pitchFamily="34" charset="0"/>
            </a:endParaRPr>
          </a:p>
        </p:txBody>
      </p:sp>
      <p:sp>
        <p:nvSpPr>
          <p:cNvPr id="68" name="椭圆 67"/>
          <p:cNvSpPr/>
          <p:nvPr/>
        </p:nvSpPr>
        <p:spPr>
          <a:xfrm>
            <a:off x="7288967" y="3387934"/>
            <a:ext cx="271463" cy="271463"/>
          </a:xfrm>
          <a:prstGeom prst="ellipse">
            <a:avLst/>
          </a:prstGeom>
          <a:solidFill>
            <a:srgbClr val="FF72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Arial" panose="020B0604020202020204" pitchFamily="34" charset="0"/>
            </a:endParaRPr>
          </a:p>
        </p:txBody>
      </p:sp>
      <p:grpSp>
        <p:nvGrpSpPr>
          <p:cNvPr id="69" name="组合 68"/>
          <p:cNvGrpSpPr/>
          <p:nvPr/>
        </p:nvGrpSpPr>
        <p:grpSpPr>
          <a:xfrm rot="16200000" flipH="1">
            <a:off x="7363766" y="3500573"/>
            <a:ext cx="121865" cy="100956"/>
            <a:chOff x="3178629" y="-1897951"/>
            <a:chExt cx="1586287" cy="1314123"/>
          </a:xfrm>
        </p:grpSpPr>
        <p:cxnSp>
          <p:nvCxnSpPr>
            <p:cNvPr id="70" name="直接连接符 69"/>
            <p:cNvCxnSpPr/>
            <p:nvPr/>
          </p:nvCxnSpPr>
          <p:spPr>
            <a:xfrm rot="2700000">
              <a:off x="2521567" y="-1240889"/>
              <a:ext cx="1314123" cy="0"/>
            </a:xfrm>
            <a:prstGeom prst="line">
              <a:avLst/>
            </a:prstGeom>
            <a:ln w="1905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直接连接符 70"/>
            <p:cNvCxnSpPr/>
            <p:nvPr/>
          </p:nvCxnSpPr>
          <p:spPr>
            <a:xfrm rot="18900000" flipH="1">
              <a:off x="3450793" y="-1240891"/>
              <a:ext cx="1314123" cy="0"/>
            </a:xfrm>
            <a:prstGeom prst="line">
              <a:avLst/>
            </a:prstGeom>
            <a:ln w="1905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3" name="矩形: 圆角 72"/>
          <p:cNvSpPr/>
          <p:nvPr/>
        </p:nvSpPr>
        <p:spPr>
          <a:xfrm>
            <a:off x="9000671" y="2007867"/>
            <a:ext cx="2518229" cy="4227833"/>
          </a:xfrm>
          <a:prstGeom prst="roundRect">
            <a:avLst>
              <a:gd name="adj" fmla="val 348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Arial" panose="020B0604020202020204" pitchFamily="34" charset="0"/>
            </a:endParaRPr>
          </a:p>
        </p:txBody>
      </p:sp>
      <p:sp>
        <p:nvSpPr>
          <p:cNvPr id="74" name="矩形: 圆顶角 73"/>
          <p:cNvSpPr/>
          <p:nvPr/>
        </p:nvSpPr>
        <p:spPr>
          <a:xfrm>
            <a:off x="9000671" y="2007867"/>
            <a:ext cx="2518229" cy="143315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FF72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Arial" panose="020B0604020202020204" pitchFamily="34" charset="0"/>
            </a:endParaRPr>
          </a:p>
        </p:txBody>
      </p:sp>
      <p:sp>
        <p:nvSpPr>
          <p:cNvPr id="75" name="文本框 74"/>
          <p:cNvSpPr txBox="1"/>
          <p:nvPr/>
        </p:nvSpPr>
        <p:spPr>
          <a:xfrm>
            <a:off x="9090234" y="2736939"/>
            <a:ext cx="23391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>
                <a:latin typeface="+mj-ea"/>
                <a:ea typeface="+mj-ea"/>
                <a:cs typeface="Arial" panose="020B0604020202020204" pitchFamily="34" charset="0"/>
              </a:rPr>
              <a:t>在此输入小标题</a:t>
            </a:r>
          </a:p>
        </p:txBody>
      </p:sp>
      <p:sp>
        <p:nvSpPr>
          <p:cNvPr id="76" name="文本框 75"/>
          <p:cNvSpPr txBox="1"/>
          <p:nvPr/>
        </p:nvSpPr>
        <p:spPr>
          <a:xfrm>
            <a:off x="9090234" y="4121783"/>
            <a:ext cx="2339102" cy="13676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2">
                    <a:lumMod val="50000"/>
                  </a:schemeClr>
                </a:solidFill>
                <a:latin typeface="+mn-ea"/>
                <a:cs typeface="Arial" panose="020B0604020202020204" pitchFamily="34" charset="0"/>
              </a:rPr>
              <a:t>请在这里输入正文内容，图标可以替换。请在这里输入正文内容，图标可以替换。请在这里输入正文内容，图标可以替换。</a:t>
            </a:r>
            <a:endParaRPr lang="zh-CN" altLang="en-US" sz="1400">
              <a:latin typeface="+mn-ea"/>
              <a:cs typeface="Arial" panose="020B0604020202020204" pitchFamily="34" charset="0"/>
            </a:endParaRPr>
          </a:p>
        </p:txBody>
      </p:sp>
      <p:sp>
        <p:nvSpPr>
          <p:cNvPr id="77" name="椭圆 76"/>
          <p:cNvSpPr/>
          <p:nvPr/>
        </p:nvSpPr>
        <p:spPr>
          <a:xfrm>
            <a:off x="10069058" y="3387934"/>
            <a:ext cx="271463" cy="271463"/>
          </a:xfrm>
          <a:prstGeom prst="ellipse">
            <a:avLst/>
          </a:prstGeom>
          <a:solidFill>
            <a:srgbClr val="FF72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Arial" panose="020B0604020202020204" pitchFamily="34" charset="0"/>
            </a:endParaRPr>
          </a:p>
        </p:txBody>
      </p:sp>
      <p:grpSp>
        <p:nvGrpSpPr>
          <p:cNvPr id="78" name="组合 77"/>
          <p:cNvGrpSpPr/>
          <p:nvPr/>
        </p:nvGrpSpPr>
        <p:grpSpPr>
          <a:xfrm rot="16200000" flipH="1">
            <a:off x="10143857" y="3500573"/>
            <a:ext cx="121865" cy="100956"/>
            <a:chOff x="3178629" y="-1897951"/>
            <a:chExt cx="1586287" cy="1314123"/>
          </a:xfrm>
        </p:grpSpPr>
        <p:cxnSp>
          <p:nvCxnSpPr>
            <p:cNvPr id="79" name="直接连接符 78"/>
            <p:cNvCxnSpPr/>
            <p:nvPr/>
          </p:nvCxnSpPr>
          <p:spPr>
            <a:xfrm rot="2700000">
              <a:off x="2521567" y="-1240889"/>
              <a:ext cx="1314123" cy="0"/>
            </a:xfrm>
            <a:prstGeom prst="line">
              <a:avLst/>
            </a:prstGeom>
            <a:ln w="1905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直接连接符 79"/>
            <p:cNvCxnSpPr/>
            <p:nvPr/>
          </p:nvCxnSpPr>
          <p:spPr>
            <a:xfrm rot="18900000" flipH="1">
              <a:off x="3450793" y="-1240891"/>
              <a:ext cx="1314123" cy="0"/>
            </a:xfrm>
            <a:prstGeom prst="line">
              <a:avLst/>
            </a:prstGeom>
            <a:ln w="1905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任意多边形: 形状 34"/>
          <p:cNvSpPr/>
          <p:nvPr>
            <p:custDataLst>
              <p:tags r:id="rId2"/>
            </p:custDataLst>
          </p:nvPr>
        </p:nvSpPr>
        <p:spPr>
          <a:xfrm flipV="1">
            <a:off x="0" y="0"/>
            <a:ext cx="12192000" cy="6858000"/>
          </a:xfrm>
          <a:custGeom>
            <a:avLst/>
            <a:gdLst>
              <a:gd name="connsiteX0" fmla="*/ 190757 w 12192000"/>
              <a:gd name="connsiteY0" fmla="*/ 0 h 6858000"/>
              <a:gd name="connsiteX1" fmla="*/ 12001243 w 12192000"/>
              <a:gd name="connsiteY1" fmla="*/ 0 h 6858000"/>
              <a:gd name="connsiteX2" fmla="*/ 12192000 w 12192000"/>
              <a:gd name="connsiteY2" fmla="*/ 228822 h 6858000"/>
              <a:gd name="connsiteX3" fmla="*/ 12192000 w 12192000"/>
              <a:gd name="connsiteY3" fmla="*/ 6858000 h 6858000"/>
              <a:gd name="connsiteX4" fmla="*/ 55956 w 12192000"/>
              <a:gd name="connsiteY4" fmla="*/ 6858000 h 6858000"/>
              <a:gd name="connsiteX5" fmla="*/ 0 w 12192000"/>
              <a:gd name="connsiteY5" fmla="*/ 6848357 h 6858000"/>
              <a:gd name="connsiteX6" fmla="*/ 0 w 12192000"/>
              <a:gd name="connsiteY6" fmla="*/ 228822 h 6858000"/>
              <a:gd name="connsiteX7" fmla="*/ 190757 w 12192000"/>
              <a:gd name="connsiteY7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6858000">
                <a:moveTo>
                  <a:pt x="190757" y="0"/>
                </a:moveTo>
                <a:lnTo>
                  <a:pt x="12001243" y="0"/>
                </a:lnTo>
                <a:cubicBezTo>
                  <a:pt x="12106596" y="0"/>
                  <a:pt x="12192000" y="102446"/>
                  <a:pt x="12192000" y="228822"/>
                </a:cubicBezTo>
                <a:lnTo>
                  <a:pt x="12192000" y="6858000"/>
                </a:lnTo>
                <a:lnTo>
                  <a:pt x="55956" y="6858000"/>
                </a:lnTo>
                <a:lnTo>
                  <a:pt x="0" y="6848357"/>
                </a:lnTo>
                <a:lnTo>
                  <a:pt x="0" y="228822"/>
                </a:lnTo>
                <a:cubicBezTo>
                  <a:pt x="0" y="102446"/>
                  <a:pt x="85405" y="0"/>
                  <a:pt x="190757" y="0"/>
                </a:cubicBezTo>
                <a:close/>
              </a:path>
            </a:pathLst>
          </a:custGeom>
          <a:blipFill dpi="0" rotWithShape="1">
            <a:blip r:embed="rId5">
              <a:alphaModFix amt="20000"/>
              <a:duotone>
                <a:prstClr val="black"/>
                <a:schemeClr val="accent1">
                  <a:tint val="45000"/>
                  <a:satMod val="400000"/>
                </a:schemeClr>
              </a:duotone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  <a:latin typeface="+mn-ea"/>
              <a:cs typeface="Arial" panose="020B0604020202020204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46100" y="686403"/>
            <a:ext cx="170431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solidFill>
                  <a:schemeClr val="tx1">
                    <a:lumMod val="85000"/>
                    <a:lumOff val="15000"/>
                  </a:schemeClr>
                </a:solidFill>
                <a:latin typeface="字制区喜脉体" panose="02000603000000000000" pitchFamily="2" charset="-122"/>
                <a:ea typeface="字制区喜脉体" panose="02000603000000000000" pitchFamily="2" charset="-122"/>
                <a:cs typeface="Arial" panose="020B0604020202020204" pitchFamily="34" charset="0"/>
              </a:rPr>
              <a:t>工作回顾</a:t>
            </a:r>
          </a:p>
        </p:txBody>
      </p:sp>
      <p:grpSp>
        <p:nvGrpSpPr>
          <p:cNvPr id="41" name="组合 40"/>
          <p:cNvGrpSpPr/>
          <p:nvPr/>
        </p:nvGrpSpPr>
        <p:grpSpPr>
          <a:xfrm>
            <a:off x="660400" y="1225459"/>
            <a:ext cx="1447800" cy="45719"/>
            <a:chOff x="660400" y="1225459"/>
            <a:chExt cx="1447800" cy="45719"/>
          </a:xfrm>
        </p:grpSpPr>
        <p:cxnSp>
          <p:nvCxnSpPr>
            <p:cNvPr id="38" name="直接连接符 37"/>
            <p:cNvCxnSpPr/>
            <p:nvPr/>
          </p:nvCxnSpPr>
          <p:spPr>
            <a:xfrm>
              <a:off x="1146175" y="1248318"/>
              <a:ext cx="962025" cy="0"/>
            </a:xfrm>
            <a:prstGeom prst="line">
              <a:avLst/>
            </a:prstGeom>
            <a:ln w="9525">
              <a:solidFill>
                <a:schemeClr val="tx1">
                  <a:lumMod val="85000"/>
                  <a:lumOff val="15000"/>
                  <a:alpha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矩形: 圆角 6"/>
            <p:cNvSpPr/>
            <p:nvPr/>
          </p:nvSpPr>
          <p:spPr>
            <a:xfrm>
              <a:off x="660400" y="1225459"/>
              <a:ext cx="525463" cy="45719"/>
            </a:xfrm>
            <a:prstGeom prst="roundRect">
              <a:avLst>
                <a:gd name="adj" fmla="val 50000"/>
              </a:avLst>
            </a:prstGeom>
            <a:solidFill>
              <a:srgbClr val="FF72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Arial" panose="020B0604020202020204" pitchFamily="34" charset="0"/>
              </a:endParaRPr>
            </a:p>
          </p:txBody>
        </p:sp>
      </p:grpSp>
      <p:sp>
        <p:nvSpPr>
          <p:cNvPr id="44" name="文本框 43"/>
          <p:cNvSpPr txBox="1"/>
          <p:nvPr/>
        </p:nvSpPr>
        <p:spPr>
          <a:xfrm>
            <a:off x="1412875" y="2101284"/>
            <a:ext cx="23391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Arial" panose="020B0604020202020204" pitchFamily="34" charset="0"/>
              </a:rPr>
              <a:t>在此输入小标题</a:t>
            </a:r>
          </a:p>
        </p:txBody>
      </p:sp>
      <p:sp>
        <p:nvSpPr>
          <p:cNvPr id="45" name="文本框 44"/>
          <p:cNvSpPr txBox="1"/>
          <p:nvPr/>
        </p:nvSpPr>
        <p:spPr>
          <a:xfrm>
            <a:off x="1413800" y="2512819"/>
            <a:ext cx="3406775" cy="5920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2">
                    <a:lumMod val="50000"/>
                  </a:schemeClr>
                </a:solidFill>
                <a:latin typeface="+mn-ea"/>
                <a:cs typeface="Arial" panose="020B0604020202020204" pitchFamily="34" charset="0"/>
              </a:rPr>
              <a:t>请在这里输入正文内容，图标可以替换。请在这里输入正文内容，图标可以替换。</a:t>
            </a:r>
            <a:endParaRPr lang="zh-CN" altLang="en-US" sz="1400">
              <a:latin typeface="+mn-ea"/>
              <a:cs typeface="Arial" panose="020B0604020202020204" pitchFamily="34" charset="0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660400" y="2057022"/>
            <a:ext cx="539057" cy="539057"/>
            <a:chOff x="712688" y="2350547"/>
            <a:chExt cx="781148" cy="781148"/>
          </a:xfrm>
        </p:grpSpPr>
        <p:sp>
          <p:nvSpPr>
            <p:cNvPr id="82" name="椭圆 81"/>
            <p:cNvSpPr/>
            <p:nvPr/>
          </p:nvSpPr>
          <p:spPr>
            <a:xfrm>
              <a:off x="712688" y="2350547"/>
              <a:ext cx="781148" cy="781148"/>
            </a:xfrm>
            <a:prstGeom prst="ellipse">
              <a:avLst/>
            </a:prstGeom>
            <a:solidFill>
              <a:srgbClr val="FF725E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Arial" panose="020B0604020202020204" pitchFamily="34" charset="0"/>
              </a:endParaRPr>
            </a:p>
          </p:txBody>
        </p:sp>
        <p:sp>
          <p:nvSpPr>
            <p:cNvPr id="83" name="椭圆 82"/>
            <p:cNvSpPr/>
            <p:nvPr/>
          </p:nvSpPr>
          <p:spPr>
            <a:xfrm>
              <a:off x="793649" y="2431509"/>
              <a:ext cx="619226" cy="619224"/>
            </a:xfrm>
            <a:prstGeom prst="ellipse">
              <a:avLst/>
            </a:prstGeom>
            <a:solidFill>
              <a:srgbClr val="FF72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Arial" panose="020B0604020202020204" pitchFamily="34" charset="0"/>
              </a:endParaRPr>
            </a:p>
          </p:txBody>
        </p:sp>
      </p:grpSp>
      <p:sp>
        <p:nvSpPr>
          <p:cNvPr id="90" name="analytics_248252"/>
          <p:cNvSpPr/>
          <p:nvPr/>
        </p:nvSpPr>
        <p:spPr>
          <a:xfrm>
            <a:off x="807857" y="2222582"/>
            <a:ext cx="230548" cy="230201"/>
          </a:xfrm>
          <a:custGeom>
            <a:avLst/>
            <a:gdLst>
              <a:gd name="connsiteX0" fmla="*/ 127864 w 609614"/>
              <a:gd name="connsiteY0" fmla="*/ 579271 h 608697"/>
              <a:gd name="connsiteX1" fmla="*/ 147481 w 609614"/>
              <a:gd name="connsiteY1" fmla="*/ 579271 h 608697"/>
              <a:gd name="connsiteX2" fmla="*/ 147481 w 609614"/>
              <a:gd name="connsiteY2" fmla="*/ 608697 h 608697"/>
              <a:gd name="connsiteX3" fmla="*/ 127864 w 609614"/>
              <a:gd name="connsiteY3" fmla="*/ 608697 h 608697"/>
              <a:gd name="connsiteX4" fmla="*/ 353987 w 609614"/>
              <a:gd name="connsiteY4" fmla="*/ 471273 h 608697"/>
              <a:gd name="connsiteX5" fmla="*/ 344124 w 609614"/>
              <a:gd name="connsiteY5" fmla="*/ 481122 h 608697"/>
              <a:gd name="connsiteX6" fmla="*/ 353987 w 609614"/>
              <a:gd name="connsiteY6" fmla="*/ 490879 h 608697"/>
              <a:gd name="connsiteX7" fmla="*/ 363851 w 609614"/>
              <a:gd name="connsiteY7" fmla="*/ 481122 h 608697"/>
              <a:gd name="connsiteX8" fmla="*/ 353987 w 609614"/>
              <a:gd name="connsiteY8" fmla="*/ 471273 h 608697"/>
              <a:gd name="connsiteX9" fmla="*/ 118825 w 609614"/>
              <a:gd name="connsiteY9" fmla="*/ 333849 h 608697"/>
              <a:gd name="connsiteX10" fmla="*/ 137631 w 609614"/>
              <a:gd name="connsiteY10" fmla="*/ 357413 h 608697"/>
              <a:gd name="connsiteX11" fmla="*/ 156528 w 609614"/>
              <a:gd name="connsiteY11" fmla="*/ 333849 h 608697"/>
              <a:gd name="connsiteX12" fmla="*/ 68861 w 609614"/>
              <a:gd name="connsiteY12" fmla="*/ 333849 h 608697"/>
              <a:gd name="connsiteX13" fmla="*/ 19635 w 609614"/>
              <a:gd name="connsiteY13" fmla="*/ 382910 h 608697"/>
              <a:gd name="connsiteX14" fmla="*/ 19635 w 609614"/>
              <a:gd name="connsiteY14" fmla="*/ 520334 h 608697"/>
              <a:gd name="connsiteX15" fmla="*/ 39362 w 609614"/>
              <a:gd name="connsiteY15" fmla="*/ 540031 h 608697"/>
              <a:gd name="connsiteX16" fmla="*/ 58998 w 609614"/>
              <a:gd name="connsiteY16" fmla="*/ 520334 h 608697"/>
              <a:gd name="connsiteX17" fmla="*/ 58998 w 609614"/>
              <a:gd name="connsiteY17" fmla="*/ 373061 h 608697"/>
              <a:gd name="connsiteX18" fmla="*/ 78633 w 609614"/>
              <a:gd name="connsiteY18" fmla="*/ 373061 h 608697"/>
              <a:gd name="connsiteX19" fmla="*/ 78633 w 609614"/>
              <a:gd name="connsiteY19" fmla="*/ 520334 h 608697"/>
              <a:gd name="connsiteX20" fmla="*/ 196629 w 609614"/>
              <a:gd name="connsiteY20" fmla="*/ 520334 h 608697"/>
              <a:gd name="connsiteX21" fmla="*/ 196629 w 609614"/>
              <a:gd name="connsiteY21" fmla="*/ 373061 h 608697"/>
              <a:gd name="connsiteX22" fmla="*/ 216356 w 609614"/>
              <a:gd name="connsiteY22" fmla="*/ 373061 h 608697"/>
              <a:gd name="connsiteX23" fmla="*/ 216356 w 609614"/>
              <a:gd name="connsiteY23" fmla="*/ 520334 h 608697"/>
              <a:gd name="connsiteX24" fmla="*/ 235992 w 609614"/>
              <a:gd name="connsiteY24" fmla="*/ 540031 h 608697"/>
              <a:gd name="connsiteX25" fmla="*/ 255627 w 609614"/>
              <a:gd name="connsiteY25" fmla="*/ 520334 h 608697"/>
              <a:gd name="connsiteX26" fmla="*/ 255627 w 609614"/>
              <a:gd name="connsiteY26" fmla="*/ 382910 h 608697"/>
              <a:gd name="connsiteX27" fmla="*/ 206492 w 609614"/>
              <a:gd name="connsiteY27" fmla="*/ 333849 h 608697"/>
              <a:gd name="connsiteX28" fmla="*/ 181695 w 609614"/>
              <a:gd name="connsiteY28" fmla="*/ 333849 h 608697"/>
              <a:gd name="connsiteX29" fmla="*/ 137631 w 609614"/>
              <a:gd name="connsiteY29" fmla="*/ 388800 h 608697"/>
              <a:gd name="connsiteX30" fmla="*/ 93567 w 609614"/>
              <a:gd name="connsiteY30" fmla="*/ 333849 h 608697"/>
              <a:gd name="connsiteX31" fmla="*/ 265473 w 609614"/>
              <a:gd name="connsiteY31" fmla="*/ 265114 h 608697"/>
              <a:gd name="connsiteX32" fmla="*/ 255608 w 609614"/>
              <a:gd name="connsiteY32" fmla="*/ 274963 h 608697"/>
              <a:gd name="connsiteX33" fmla="*/ 265473 w 609614"/>
              <a:gd name="connsiteY33" fmla="*/ 284721 h 608697"/>
              <a:gd name="connsiteX34" fmla="*/ 275337 w 609614"/>
              <a:gd name="connsiteY34" fmla="*/ 274963 h 608697"/>
              <a:gd name="connsiteX35" fmla="*/ 265473 w 609614"/>
              <a:gd name="connsiteY35" fmla="*/ 265114 h 608697"/>
              <a:gd name="connsiteX36" fmla="*/ 442481 w 609614"/>
              <a:gd name="connsiteY36" fmla="*/ 235658 h 608697"/>
              <a:gd name="connsiteX37" fmla="*/ 432617 w 609614"/>
              <a:gd name="connsiteY37" fmla="*/ 245507 h 608697"/>
              <a:gd name="connsiteX38" fmla="*/ 442481 w 609614"/>
              <a:gd name="connsiteY38" fmla="*/ 255265 h 608697"/>
              <a:gd name="connsiteX39" fmla="*/ 452346 w 609614"/>
              <a:gd name="connsiteY39" fmla="*/ 245507 h 608697"/>
              <a:gd name="connsiteX40" fmla="*/ 442481 w 609614"/>
              <a:gd name="connsiteY40" fmla="*/ 235658 h 608697"/>
              <a:gd name="connsiteX41" fmla="*/ 137631 w 609614"/>
              <a:gd name="connsiteY41" fmla="*/ 196333 h 608697"/>
              <a:gd name="connsiteX42" fmla="*/ 78633 w 609614"/>
              <a:gd name="connsiteY42" fmla="*/ 255242 h 608697"/>
              <a:gd name="connsiteX43" fmla="*/ 137631 w 609614"/>
              <a:gd name="connsiteY43" fmla="*/ 314152 h 608697"/>
              <a:gd name="connsiteX44" fmla="*/ 196629 w 609614"/>
              <a:gd name="connsiteY44" fmla="*/ 255242 h 608697"/>
              <a:gd name="connsiteX45" fmla="*/ 137631 w 609614"/>
              <a:gd name="connsiteY45" fmla="*/ 196333 h 608697"/>
              <a:gd name="connsiteX46" fmla="*/ 353977 w 609614"/>
              <a:gd name="connsiteY46" fmla="*/ 166897 h 608697"/>
              <a:gd name="connsiteX47" fmla="*/ 344112 w 609614"/>
              <a:gd name="connsiteY47" fmla="*/ 176746 h 608697"/>
              <a:gd name="connsiteX48" fmla="*/ 353977 w 609614"/>
              <a:gd name="connsiteY48" fmla="*/ 186595 h 608697"/>
              <a:gd name="connsiteX49" fmla="*/ 363841 w 609614"/>
              <a:gd name="connsiteY49" fmla="*/ 176746 h 608697"/>
              <a:gd name="connsiteX50" fmla="*/ 353977 w 609614"/>
              <a:gd name="connsiteY50" fmla="*/ 166897 h 608697"/>
              <a:gd name="connsiteX51" fmla="*/ 521121 w 609614"/>
              <a:gd name="connsiteY51" fmla="*/ 117834 h 608697"/>
              <a:gd name="connsiteX52" fmla="*/ 511348 w 609614"/>
              <a:gd name="connsiteY52" fmla="*/ 127683 h 608697"/>
              <a:gd name="connsiteX53" fmla="*/ 521121 w 609614"/>
              <a:gd name="connsiteY53" fmla="*/ 137441 h 608697"/>
              <a:gd name="connsiteX54" fmla="*/ 530985 w 609614"/>
              <a:gd name="connsiteY54" fmla="*/ 127683 h 608697"/>
              <a:gd name="connsiteX55" fmla="*/ 521121 w 609614"/>
              <a:gd name="connsiteY55" fmla="*/ 117834 h 608697"/>
              <a:gd name="connsiteX56" fmla="*/ 521121 w 609614"/>
              <a:gd name="connsiteY56" fmla="*/ 98227 h 608697"/>
              <a:gd name="connsiteX57" fmla="*/ 550622 w 609614"/>
              <a:gd name="connsiteY57" fmla="*/ 127683 h 608697"/>
              <a:gd name="connsiteX58" fmla="*/ 521121 w 609614"/>
              <a:gd name="connsiteY58" fmla="*/ 157139 h 608697"/>
              <a:gd name="connsiteX59" fmla="*/ 516880 w 609614"/>
              <a:gd name="connsiteY59" fmla="*/ 156679 h 608697"/>
              <a:gd name="connsiteX60" fmla="*/ 467650 w 609614"/>
              <a:gd name="connsiteY60" fmla="*/ 230411 h 608697"/>
              <a:gd name="connsiteX61" fmla="*/ 471983 w 609614"/>
              <a:gd name="connsiteY61" fmla="*/ 245507 h 608697"/>
              <a:gd name="connsiteX62" fmla="*/ 442481 w 609614"/>
              <a:gd name="connsiteY62" fmla="*/ 274963 h 608697"/>
              <a:gd name="connsiteX63" fmla="*/ 412980 w 609614"/>
              <a:gd name="connsiteY63" fmla="*/ 245507 h 608697"/>
              <a:gd name="connsiteX64" fmla="*/ 415285 w 609614"/>
              <a:gd name="connsiteY64" fmla="*/ 234001 h 608697"/>
              <a:gd name="connsiteX65" fmla="*/ 373153 w 609614"/>
              <a:gd name="connsiteY65" fmla="*/ 198930 h 608697"/>
              <a:gd name="connsiteX66" fmla="*/ 353977 w 609614"/>
              <a:gd name="connsiteY66" fmla="*/ 206202 h 608697"/>
              <a:gd name="connsiteX67" fmla="*/ 342176 w 609614"/>
              <a:gd name="connsiteY67" fmla="*/ 203717 h 608697"/>
              <a:gd name="connsiteX68" fmla="*/ 291563 w 609614"/>
              <a:gd name="connsiteY68" fmla="*/ 261524 h 608697"/>
              <a:gd name="connsiteX69" fmla="*/ 294974 w 609614"/>
              <a:gd name="connsiteY69" fmla="*/ 274963 h 608697"/>
              <a:gd name="connsiteX70" fmla="*/ 265473 w 609614"/>
              <a:gd name="connsiteY70" fmla="*/ 304419 h 608697"/>
              <a:gd name="connsiteX71" fmla="*/ 235971 w 609614"/>
              <a:gd name="connsiteY71" fmla="*/ 274963 h 608697"/>
              <a:gd name="connsiteX72" fmla="*/ 265473 w 609614"/>
              <a:gd name="connsiteY72" fmla="*/ 245507 h 608697"/>
              <a:gd name="connsiteX73" fmla="*/ 277273 w 609614"/>
              <a:gd name="connsiteY73" fmla="*/ 247993 h 608697"/>
              <a:gd name="connsiteX74" fmla="*/ 327887 w 609614"/>
              <a:gd name="connsiteY74" fmla="*/ 190185 h 608697"/>
              <a:gd name="connsiteX75" fmla="*/ 324475 w 609614"/>
              <a:gd name="connsiteY75" fmla="*/ 176746 h 608697"/>
              <a:gd name="connsiteX76" fmla="*/ 353977 w 609614"/>
              <a:gd name="connsiteY76" fmla="*/ 147290 h 608697"/>
              <a:gd name="connsiteX77" fmla="*/ 383478 w 609614"/>
              <a:gd name="connsiteY77" fmla="*/ 176746 h 608697"/>
              <a:gd name="connsiteX78" fmla="*/ 383017 w 609614"/>
              <a:gd name="connsiteY78" fmla="*/ 181532 h 608697"/>
              <a:gd name="connsiteX79" fmla="*/ 428745 w 609614"/>
              <a:gd name="connsiteY79" fmla="*/ 219549 h 608697"/>
              <a:gd name="connsiteX80" fmla="*/ 442481 w 609614"/>
              <a:gd name="connsiteY80" fmla="*/ 216051 h 608697"/>
              <a:gd name="connsiteX81" fmla="*/ 452346 w 609614"/>
              <a:gd name="connsiteY81" fmla="*/ 217892 h 608697"/>
              <a:gd name="connsiteX82" fmla="*/ 499456 w 609614"/>
              <a:gd name="connsiteY82" fmla="*/ 147382 h 608697"/>
              <a:gd name="connsiteX83" fmla="*/ 491619 w 609614"/>
              <a:gd name="connsiteY83" fmla="*/ 127683 h 608697"/>
              <a:gd name="connsiteX84" fmla="*/ 521121 w 609614"/>
              <a:gd name="connsiteY84" fmla="*/ 98227 h 608697"/>
              <a:gd name="connsiteX85" fmla="*/ 235971 w 609614"/>
              <a:gd name="connsiteY85" fmla="*/ 78539 h 608697"/>
              <a:gd name="connsiteX86" fmla="*/ 255588 w 609614"/>
              <a:gd name="connsiteY86" fmla="*/ 78539 h 608697"/>
              <a:gd name="connsiteX87" fmla="*/ 255588 w 609614"/>
              <a:gd name="connsiteY87" fmla="*/ 98227 h 608697"/>
              <a:gd name="connsiteX88" fmla="*/ 235971 w 609614"/>
              <a:gd name="connsiteY88" fmla="*/ 98227 h 608697"/>
              <a:gd name="connsiteX89" fmla="*/ 196595 w 609614"/>
              <a:gd name="connsiteY89" fmla="*/ 78539 h 608697"/>
              <a:gd name="connsiteX90" fmla="*/ 216353 w 609614"/>
              <a:gd name="connsiteY90" fmla="*/ 78539 h 608697"/>
              <a:gd name="connsiteX91" fmla="*/ 216353 w 609614"/>
              <a:gd name="connsiteY91" fmla="*/ 98227 h 608697"/>
              <a:gd name="connsiteX92" fmla="*/ 196595 w 609614"/>
              <a:gd name="connsiteY92" fmla="*/ 98227 h 608697"/>
              <a:gd name="connsiteX93" fmla="*/ 157361 w 609614"/>
              <a:gd name="connsiteY93" fmla="*/ 78539 h 608697"/>
              <a:gd name="connsiteX94" fmla="*/ 176978 w 609614"/>
              <a:gd name="connsiteY94" fmla="*/ 78539 h 608697"/>
              <a:gd name="connsiteX95" fmla="*/ 176978 w 609614"/>
              <a:gd name="connsiteY95" fmla="*/ 98227 h 608697"/>
              <a:gd name="connsiteX96" fmla="*/ 157361 w 609614"/>
              <a:gd name="connsiteY96" fmla="*/ 98227 h 608697"/>
              <a:gd name="connsiteX97" fmla="*/ 137631 w 609614"/>
              <a:gd name="connsiteY97" fmla="*/ 58909 h 608697"/>
              <a:gd name="connsiteX98" fmla="*/ 137631 w 609614"/>
              <a:gd name="connsiteY98" fmla="*/ 176728 h 608697"/>
              <a:gd name="connsiteX99" fmla="*/ 216356 w 609614"/>
              <a:gd name="connsiteY99" fmla="*/ 255242 h 608697"/>
              <a:gd name="connsiteX100" fmla="*/ 189530 w 609614"/>
              <a:gd name="connsiteY100" fmla="*/ 314152 h 608697"/>
              <a:gd name="connsiteX101" fmla="*/ 206492 w 609614"/>
              <a:gd name="connsiteY101" fmla="*/ 314152 h 608697"/>
              <a:gd name="connsiteX102" fmla="*/ 268625 w 609614"/>
              <a:gd name="connsiteY102" fmla="*/ 353455 h 608697"/>
              <a:gd name="connsiteX103" fmla="*/ 570344 w 609614"/>
              <a:gd name="connsiteY103" fmla="*/ 353455 h 608697"/>
              <a:gd name="connsiteX104" fmla="*/ 570344 w 609614"/>
              <a:gd name="connsiteY104" fmla="*/ 58909 h 608697"/>
              <a:gd name="connsiteX105" fmla="*/ 117996 w 609614"/>
              <a:gd name="connsiteY105" fmla="*/ 19605 h 608697"/>
              <a:gd name="connsiteX106" fmla="*/ 117996 w 609614"/>
              <a:gd name="connsiteY106" fmla="*/ 39303 h 608697"/>
              <a:gd name="connsiteX107" fmla="*/ 589979 w 609614"/>
              <a:gd name="connsiteY107" fmla="*/ 39303 h 608697"/>
              <a:gd name="connsiteX108" fmla="*/ 589979 w 609614"/>
              <a:gd name="connsiteY108" fmla="*/ 19605 h 608697"/>
              <a:gd name="connsiteX109" fmla="*/ 98360 w 609614"/>
              <a:gd name="connsiteY109" fmla="*/ 0 h 608697"/>
              <a:gd name="connsiteX110" fmla="*/ 609614 w 609614"/>
              <a:gd name="connsiteY110" fmla="*/ 0 h 608697"/>
              <a:gd name="connsiteX111" fmla="*/ 609614 w 609614"/>
              <a:gd name="connsiteY111" fmla="*/ 58909 h 608697"/>
              <a:gd name="connsiteX112" fmla="*/ 589979 w 609614"/>
              <a:gd name="connsiteY112" fmla="*/ 58909 h 608697"/>
              <a:gd name="connsiteX113" fmla="*/ 589979 w 609614"/>
              <a:gd name="connsiteY113" fmla="*/ 373061 h 608697"/>
              <a:gd name="connsiteX114" fmla="*/ 363851 w 609614"/>
              <a:gd name="connsiteY114" fmla="*/ 373061 h 608697"/>
              <a:gd name="connsiteX115" fmla="*/ 363851 w 609614"/>
              <a:gd name="connsiteY115" fmla="*/ 453416 h 608697"/>
              <a:gd name="connsiteX116" fmla="*/ 383486 w 609614"/>
              <a:gd name="connsiteY116" fmla="*/ 481122 h 608697"/>
              <a:gd name="connsiteX117" fmla="*/ 353987 w 609614"/>
              <a:gd name="connsiteY117" fmla="*/ 510577 h 608697"/>
              <a:gd name="connsiteX118" fmla="*/ 324489 w 609614"/>
              <a:gd name="connsiteY118" fmla="*/ 481122 h 608697"/>
              <a:gd name="connsiteX119" fmla="*/ 344124 w 609614"/>
              <a:gd name="connsiteY119" fmla="*/ 453416 h 608697"/>
              <a:gd name="connsiteX120" fmla="*/ 344124 w 609614"/>
              <a:gd name="connsiteY120" fmla="*/ 373061 h 608697"/>
              <a:gd name="connsiteX121" fmla="*/ 274525 w 609614"/>
              <a:gd name="connsiteY121" fmla="*/ 373061 h 608697"/>
              <a:gd name="connsiteX122" fmla="*/ 275354 w 609614"/>
              <a:gd name="connsiteY122" fmla="*/ 382910 h 608697"/>
              <a:gd name="connsiteX123" fmla="*/ 275354 w 609614"/>
              <a:gd name="connsiteY123" fmla="*/ 520334 h 608697"/>
              <a:gd name="connsiteX124" fmla="*/ 235992 w 609614"/>
              <a:gd name="connsiteY124" fmla="*/ 559637 h 608697"/>
              <a:gd name="connsiteX125" fmla="*/ 216356 w 609614"/>
              <a:gd name="connsiteY125" fmla="*/ 554206 h 608697"/>
              <a:gd name="connsiteX126" fmla="*/ 216356 w 609614"/>
              <a:gd name="connsiteY126" fmla="*/ 608697 h 608697"/>
              <a:gd name="connsiteX127" fmla="*/ 196629 w 609614"/>
              <a:gd name="connsiteY127" fmla="*/ 608697 h 608697"/>
              <a:gd name="connsiteX128" fmla="*/ 196629 w 609614"/>
              <a:gd name="connsiteY128" fmla="*/ 540031 h 608697"/>
              <a:gd name="connsiteX129" fmla="*/ 78633 w 609614"/>
              <a:gd name="connsiteY129" fmla="*/ 540031 h 608697"/>
              <a:gd name="connsiteX130" fmla="*/ 78633 w 609614"/>
              <a:gd name="connsiteY130" fmla="*/ 608697 h 608697"/>
              <a:gd name="connsiteX131" fmla="*/ 58998 w 609614"/>
              <a:gd name="connsiteY131" fmla="*/ 608697 h 608697"/>
              <a:gd name="connsiteX132" fmla="*/ 58998 w 609614"/>
              <a:gd name="connsiteY132" fmla="*/ 554206 h 608697"/>
              <a:gd name="connsiteX133" fmla="*/ 39362 w 609614"/>
              <a:gd name="connsiteY133" fmla="*/ 559637 h 608697"/>
              <a:gd name="connsiteX134" fmla="*/ 0 w 609614"/>
              <a:gd name="connsiteY134" fmla="*/ 520334 h 608697"/>
              <a:gd name="connsiteX135" fmla="*/ 0 w 609614"/>
              <a:gd name="connsiteY135" fmla="*/ 382910 h 608697"/>
              <a:gd name="connsiteX136" fmla="*/ 68861 w 609614"/>
              <a:gd name="connsiteY136" fmla="*/ 314152 h 608697"/>
              <a:gd name="connsiteX137" fmla="*/ 85823 w 609614"/>
              <a:gd name="connsiteY137" fmla="*/ 314152 h 608697"/>
              <a:gd name="connsiteX138" fmla="*/ 58998 w 609614"/>
              <a:gd name="connsiteY138" fmla="*/ 255242 h 608697"/>
              <a:gd name="connsiteX139" fmla="*/ 117996 w 609614"/>
              <a:gd name="connsiteY139" fmla="*/ 179305 h 608697"/>
              <a:gd name="connsiteX140" fmla="*/ 117996 w 609614"/>
              <a:gd name="connsiteY140" fmla="*/ 58909 h 608697"/>
              <a:gd name="connsiteX141" fmla="*/ 98360 w 609614"/>
              <a:gd name="connsiteY141" fmla="*/ 58909 h 6086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</a:cxnLst>
            <a:rect l="l" t="t" r="r" b="b"/>
            <a:pathLst>
              <a:path w="609614" h="608697">
                <a:moveTo>
                  <a:pt x="127864" y="579271"/>
                </a:moveTo>
                <a:lnTo>
                  <a:pt x="147481" y="579271"/>
                </a:lnTo>
                <a:lnTo>
                  <a:pt x="147481" y="608697"/>
                </a:lnTo>
                <a:lnTo>
                  <a:pt x="127864" y="608697"/>
                </a:lnTo>
                <a:close/>
                <a:moveTo>
                  <a:pt x="353987" y="471273"/>
                </a:moveTo>
                <a:cubicBezTo>
                  <a:pt x="348549" y="471273"/>
                  <a:pt x="344124" y="475691"/>
                  <a:pt x="344124" y="481122"/>
                </a:cubicBezTo>
                <a:cubicBezTo>
                  <a:pt x="344124" y="486461"/>
                  <a:pt x="348549" y="490879"/>
                  <a:pt x="353987" y="490879"/>
                </a:cubicBezTo>
                <a:cubicBezTo>
                  <a:pt x="359426" y="490879"/>
                  <a:pt x="363851" y="486461"/>
                  <a:pt x="363851" y="481122"/>
                </a:cubicBezTo>
                <a:cubicBezTo>
                  <a:pt x="363851" y="475691"/>
                  <a:pt x="359426" y="471273"/>
                  <a:pt x="353987" y="471273"/>
                </a:cubicBezTo>
                <a:close/>
                <a:moveTo>
                  <a:pt x="118825" y="333849"/>
                </a:moveTo>
                <a:lnTo>
                  <a:pt x="137631" y="357413"/>
                </a:lnTo>
                <a:lnTo>
                  <a:pt x="156528" y="333849"/>
                </a:lnTo>
                <a:close/>
                <a:moveTo>
                  <a:pt x="68861" y="333849"/>
                </a:moveTo>
                <a:cubicBezTo>
                  <a:pt x="41759" y="333849"/>
                  <a:pt x="19635" y="355848"/>
                  <a:pt x="19635" y="382910"/>
                </a:cubicBezTo>
                <a:lnTo>
                  <a:pt x="19635" y="520334"/>
                </a:lnTo>
                <a:cubicBezTo>
                  <a:pt x="19635" y="531195"/>
                  <a:pt x="28485" y="540031"/>
                  <a:pt x="39362" y="540031"/>
                </a:cubicBezTo>
                <a:cubicBezTo>
                  <a:pt x="50148" y="540031"/>
                  <a:pt x="58998" y="531195"/>
                  <a:pt x="58998" y="520334"/>
                </a:cubicBezTo>
                <a:lnTo>
                  <a:pt x="58998" y="373061"/>
                </a:lnTo>
                <a:lnTo>
                  <a:pt x="78633" y="373061"/>
                </a:lnTo>
                <a:lnTo>
                  <a:pt x="78633" y="520334"/>
                </a:lnTo>
                <a:lnTo>
                  <a:pt x="196629" y="520334"/>
                </a:lnTo>
                <a:lnTo>
                  <a:pt x="196629" y="373061"/>
                </a:lnTo>
                <a:lnTo>
                  <a:pt x="216356" y="373061"/>
                </a:lnTo>
                <a:lnTo>
                  <a:pt x="216356" y="520334"/>
                </a:lnTo>
                <a:cubicBezTo>
                  <a:pt x="216356" y="531195"/>
                  <a:pt x="225114" y="540031"/>
                  <a:pt x="235992" y="540031"/>
                </a:cubicBezTo>
                <a:cubicBezTo>
                  <a:pt x="246869" y="540031"/>
                  <a:pt x="255627" y="531195"/>
                  <a:pt x="255627" y="520334"/>
                </a:cubicBezTo>
                <a:lnTo>
                  <a:pt x="255627" y="382910"/>
                </a:lnTo>
                <a:cubicBezTo>
                  <a:pt x="255627" y="355848"/>
                  <a:pt x="233594" y="333849"/>
                  <a:pt x="206492" y="333849"/>
                </a:cubicBezTo>
                <a:lnTo>
                  <a:pt x="181695" y="333849"/>
                </a:lnTo>
                <a:lnTo>
                  <a:pt x="137631" y="388800"/>
                </a:lnTo>
                <a:lnTo>
                  <a:pt x="93567" y="333849"/>
                </a:lnTo>
                <a:close/>
                <a:moveTo>
                  <a:pt x="265473" y="265114"/>
                </a:moveTo>
                <a:cubicBezTo>
                  <a:pt x="260033" y="265114"/>
                  <a:pt x="255608" y="269532"/>
                  <a:pt x="255608" y="274963"/>
                </a:cubicBezTo>
                <a:cubicBezTo>
                  <a:pt x="255608" y="280302"/>
                  <a:pt x="260033" y="284721"/>
                  <a:pt x="265473" y="284721"/>
                </a:cubicBezTo>
                <a:cubicBezTo>
                  <a:pt x="270912" y="284721"/>
                  <a:pt x="275337" y="280302"/>
                  <a:pt x="275337" y="274963"/>
                </a:cubicBezTo>
                <a:cubicBezTo>
                  <a:pt x="275337" y="269532"/>
                  <a:pt x="270912" y="265114"/>
                  <a:pt x="265473" y="265114"/>
                </a:cubicBezTo>
                <a:close/>
                <a:moveTo>
                  <a:pt x="442481" y="235658"/>
                </a:moveTo>
                <a:cubicBezTo>
                  <a:pt x="437042" y="235658"/>
                  <a:pt x="432617" y="240076"/>
                  <a:pt x="432617" y="245507"/>
                </a:cubicBezTo>
                <a:cubicBezTo>
                  <a:pt x="432617" y="250846"/>
                  <a:pt x="437042" y="255265"/>
                  <a:pt x="442481" y="255265"/>
                </a:cubicBezTo>
                <a:cubicBezTo>
                  <a:pt x="447920" y="255265"/>
                  <a:pt x="452346" y="250846"/>
                  <a:pt x="452346" y="245507"/>
                </a:cubicBezTo>
                <a:cubicBezTo>
                  <a:pt x="452346" y="240076"/>
                  <a:pt x="447920" y="235658"/>
                  <a:pt x="442481" y="235658"/>
                </a:cubicBezTo>
                <a:close/>
                <a:moveTo>
                  <a:pt x="137631" y="196333"/>
                </a:moveTo>
                <a:cubicBezTo>
                  <a:pt x="105090" y="196333"/>
                  <a:pt x="78633" y="222750"/>
                  <a:pt x="78633" y="255242"/>
                </a:cubicBezTo>
                <a:cubicBezTo>
                  <a:pt x="78633" y="287735"/>
                  <a:pt x="105090" y="314152"/>
                  <a:pt x="137631" y="314152"/>
                </a:cubicBezTo>
                <a:cubicBezTo>
                  <a:pt x="170172" y="314152"/>
                  <a:pt x="196629" y="287735"/>
                  <a:pt x="196629" y="255242"/>
                </a:cubicBezTo>
                <a:cubicBezTo>
                  <a:pt x="196629" y="222750"/>
                  <a:pt x="170172" y="196333"/>
                  <a:pt x="137631" y="196333"/>
                </a:cubicBezTo>
                <a:close/>
                <a:moveTo>
                  <a:pt x="353977" y="166897"/>
                </a:moveTo>
                <a:cubicBezTo>
                  <a:pt x="348538" y="166897"/>
                  <a:pt x="344112" y="171315"/>
                  <a:pt x="344112" y="176746"/>
                </a:cubicBezTo>
                <a:cubicBezTo>
                  <a:pt x="344112" y="182177"/>
                  <a:pt x="348538" y="186595"/>
                  <a:pt x="353977" y="186595"/>
                </a:cubicBezTo>
                <a:cubicBezTo>
                  <a:pt x="359416" y="186595"/>
                  <a:pt x="363841" y="182177"/>
                  <a:pt x="363841" y="176746"/>
                </a:cubicBezTo>
                <a:cubicBezTo>
                  <a:pt x="363841" y="171315"/>
                  <a:pt x="359416" y="166897"/>
                  <a:pt x="353977" y="166897"/>
                </a:cubicBezTo>
                <a:close/>
                <a:moveTo>
                  <a:pt x="521121" y="117834"/>
                </a:moveTo>
                <a:cubicBezTo>
                  <a:pt x="515681" y="117834"/>
                  <a:pt x="511348" y="122252"/>
                  <a:pt x="511348" y="127683"/>
                </a:cubicBezTo>
                <a:cubicBezTo>
                  <a:pt x="511348" y="133022"/>
                  <a:pt x="515681" y="137441"/>
                  <a:pt x="521121" y="137441"/>
                </a:cubicBezTo>
                <a:cubicBezTo>
                  <a:pt x="526560" y="137441"/>
                  <a:pt x="530985" y="133022"/>
                  <a:pt x="530985" y="127683"/>
                </a:cubicBezTo>
                <a:cubicBezTo>
                  <a:pt x="530985" y="122252"/>
                  <a:pt x="526560" y="117834"/>
                  <a:pt x="521121" y="117834"/>
                </a:cubicBezTo>
                <a:close/>
                <a:moveTo>
                  <a:pt x="521121" y="98227"/>
                </a:moveTo>
                <a:cubicBezTo>
                  <a:pt x="537439" y="98227"/>
                  <a:pt x="550622" y="111390"/>
                  <a:pt x="550622" y="127683"/>
                </a:cubicBezTo>
                <a:cubicBezTo>
                  <a:pt x="550622" y="143884"/>
                  <a:pt x="537439" y="157139"/>
                  <a:pt x="521121" y="157139"/>
                </a:cubicBezTo>
                <a:cubicBezTo>
                  <a:pt x="519646" y="157139"/>
                  <a:pt x="518263" y="156863"/>
                  <a:pt x="516880" y="156679"/>
                </a:cubicBezTo>
                <a:lnTo>
                  <a:pt x="467650" y="230411"/>
                </a:lnTo>
                <a:cubicBezTo>
                  <a:pt x="470323" y="234829"/>
                  <a:pt x="471983" y="239892"/>
                  <a:pt x="471983" y="245507"/>
                </a:cubicBezTo>
                <a:cubicBezTo>
                  <a:pt x="471983" y="261708"/>
                  <a:pt x="458707" y="274963"/>
                  <a:pt x="442481" y="274963"/>
                </a:cubicBezTo>
                <a:cubicBezTo>
                  <a:pt x="426255" y="274963"/>
                  <a:pt x="412980" y="261708"/>
                  <a:pt x="412980" y="245507"/>
                </a:cubicBezTo>
                <a:cubicBezTo>
                  <a:pt x="412980" y="241457"/>
                  <a:pt x="413809" y="237499"/>
                  <a:pt x="415285" y="234001"/>
                </a:cubicBezTo>
                <a:lnTo>
                  <a:pt x="373153" y="198930"/>
                </a:lnTo>
                <a:cubicBezTo>
                  <a:pt x="367990" y="203440"/>
                  <a:pt x="361352" y="206202"/>
                  <a:pt x="353977" y="206202"/>
                </a:cubicBezTo>
                <a:cubicBezTo>
                  <a:pt x="349736" y="206202"/>
                  <a:pt x="345772" y="205281"/>
                  <a:pt x="342176" y="203717"/>
                </a:cubicBezTo>
                <a:lnTo>
                  <a:pt x="291563" y="261524"/>
                </a:lnTo>
                <a:cubicBezTo>
                  <a:pt x="293683" y="265482"/>
                  <a:pt x="294974" y="270085"/>
                  <a:pt x="294974" y="274963"/>
                </a:cubicBezTo>
                <a:cubicBezTo>
                  <a:pt x="294974" y="291164"/>
                  <a:pt x="281698" y="304419"/>
                  <a:pt x="265473" y="304419"/>
                </a:cubicBezTo>
                <a:cubicBezTo>
                  <a:pt x="249247" y="304419"/>
                  <a:pt x="235971" y="291164"/>
                  <a:pt x="235971" y="274963"/>
                </a:cubicBezTo>
                <a:cubicBezTo>
                  <a:pt x="235971" y="258670"/>
                  <a:pt x="249247" y="245507"/>
                  <a:pt x="265473" y="245507"/>
                </a:cubicBezTo>
                <a:cubicBezTo>
                  <a:pt x="269713" y="245507"/>
                  <a:pt x="273678" y="246336"/>
                  <a:pt x="277273" y="247993"/>
                </a:cubicBezTo>
                <a:lnTo>
                  <a:pt x="327887" y="190185"/>
                </a:lnTo>
                <a:cubicBezTo>
                  <a:pt x="325766" y="186135"/>
                  <a:pt x="324475" y="181625"/>
                  <a:pt x="324475" y="176746"/>
                </a:cubicBezTo>
                <a:cubicBezTo>
                  <a:pt x="324475" y="160545"/>
                  <a:pt x="337751" y="147290"/>
                  <a:pt x="353977" y="147290"/>
                </a:cubicBezTo>
                <a:cubicBezTo>
                  <a:pt x="370203" y="147290"/>
                  <a:pt x="383478" y="160545"/>
                  <a:pt x="383478" y="176746"/>
                </a:cubicBezTo>
                <a:cubicBezTo>
                  <a:pt x="383478" y="178403"/>
                  <a:pt x="383294" y="179968"/>
                  <a:pt x="383017" y="181532"/>
                </a:cubicBezTo>
                <a:lnTo>
                  <a:pt x="428745" y="219549"/>
                </a:lnTo>
                <a:cubicBezTo>
                  <a:pt x="432801" y="217340"/>
                  <a:pt x="437503" y="216051"/>
                  <a:pt x="442481" y="216051"/>
                </a:cubicBezTo>
                <a:cubicBezTo>
                  <a:pt x="445984" y="216051"/>
                  <a:pt x="449303" y="216696"/>
                  <a:pt x="452346" y="217892"/>
                </a:cubicBezTo>
                <a:lnTo>
                  <a:pt x="499456" y="147382"/>
                </a:lnTo>
                <a:cubicBezTo>
                  <a:pt x="494662" y="142135"/>
                  <a:pt x="491619" y="135323"/>
                  <a:pt x="491619" y="127683"/>
                </a:cubicBezTo>
                <a:cubicBezTo>
                  <a:pt x="491619" y="111390"/>
                  <a:pt x="504895" y="98227"/>
                  <a:pt x="521121" y="98227"/>
                </a:cubicBezTo>
                <a:close/>
                <a:moveTo>
                  <a:pt x="235971" y="78539"/>
                </a:moveTo>
                <a:lnTo>
                  <a:pt x="255588" y="78539"/>
                </a:lnTo>
                <a:lnTo>
                  <a:pt x="255588" y="98227"/>
                </a:lnTo>
                <a:lnTo>
                  <a:pt x="235971" y="98227"/>
                </a:lnTo>
                <a:close/>
                <a:moveTo>
                  <a:pt x="196595" y="78539"/>
                </a:moveTo>
                <a:lnTo>
                  <a:pt x="216353" y="78539"/>
                </a:lnTo>
                <a:lnTo>
                  <a:pt x="216353" y="98227"/>
                </a:lnTo>
                <a:lnTo>
                  <a:pt x="196595" y="98227"/>
                </a:lnTo>
                <a:close/>
                <a:moveTo>
                  <a:pt x="157361" y="78539"/>
                </a:moveTo>
                <a:lnTo>
                  <a:pt x="176978" y="78539"/>
                </a:lnTo>
                <a:lnTo>
                  <a:pt x="176978" y="98227"/>
                </a:lnTo>
                <a:lnTo>
                  <a:pt x="157361" y="98227"/>
                </a:lnTo>
                <a:close/>
                <a:moveTo>
                  <a:pt x="137631" y="58909"/>
                </a:moveTo>
                <a:lnTo>
                  <a:pt x="137631" y="176728"/>
                </a:lnTo>
                <a:cubicBezTo>
                  <a:pt x="181049" y="176728"/>
                  <a:pt x="216356" y="211981"/>
                  <a:pt x="216356" y="255242"/>
                </a:cubicBezTo>
                <a:cubicBezTo>
                  <a:pt x="216356" y="278714"/>
                  <a:pt x="205939" y="299792"/>
                  <a:pt x="189530" y="314152"/>
                </a:cubicBezTo>
                <a:lnTo>
                  <a:pt x="206492" y="314152"/>
                </a:lnTo>
                <a:cubicBezTo>
                  <a:pt x="233871" y="314152"/>
                  <a:pt x="257471" y="330260"/>
                  <a:pt x="268625" y="353455"/>
                </a:cubicBezTo>
                <a:lnTo>
                  <a:pt x="570344" y="353455"/>
                </a:lnTo>
                <a:lnTo>
                  <a:pt x="570344" y="58909"/>
                </a:lnTo>
                <a:close/>
                <a:moveTo>
                  <a:pt x="117996" y="19605"/>
                </a:moveTo>
                <a:lnTo>
                  <a:pt x="117996" y="39303"/>
                </a:lnTo>
                <a:lnTo>
                  <a:pt x="589979" y="39303"/>
                </a:lnTo>
                <a:lnTo>
                  <a:pt x="589979" y="19605"/>
                </a:lnTo>
                <a:close/>
                <a:moveTo>
                  <a:pt x="98360" y="0"/>
                </a:moveTo>
                <a:lnTo>
                  <a:pt x="609614" y="0"/>
                </a:lnTo>
                <a:lnTo>
                  <a:pt x="609614" y="58909"/>
                </a:lnTo>
                <a:lnTo>
                  <a:pt x="589979" y="58909"/>
                </a:lnTo>
                <a:lnTo>
                  <a:pt x="589979" y="373061"/>
                </a:lnTo>
                <a:lnTo>
                  <a:pt x="363851" y="373061"/>
                </a:lnTo>
                <a:lnTo>
                  <a:pt x="363851" y="453416"/>
                </a:lnTo>
                <a:cubicBezTo>
                  <a:pt x="375282" y="457466"/>
                  <a:pt x="383486" y="468328"/>
                  <a:pt x="383486" y="481122"/>
                </a:cubicBezTo>
                <a:cubicBezTo>
                  <a:pt x="383486" y="497322"/>
                  <a:pt x="370212" y="510577"/>
                  <a:pt x="353987" y="510577"/>
                </a:cubicBezTo>
                <a:cubicBezTo>
                  <a:pt x="337763" y="510577"/>
                  <a:pt x="324489" y="497322"/>
                  <a:pt x="324489" y="481122"/>
                </a:cubicBezTo>
                <a:cubicBezTo>
                  <a:pt x="324489" y="468328"/>
                  <a:pt x="332693" y="457466"/>
                  <a:pt x="344124" y="453416"/>
                </a:cubicBezTo>
                <a:lnTo>
                  <a:pt x="344124" y="373061"/>
                </a:lnTo>
                <a:lnTo>
                  <a:pt x="274525" y="373061"/>
                </a:lnTo>
                <a:cubicBezTo>
                  <a:pt x="274986" y="376282"/>
                  <a:pt x="275354" y="379596"/>
                  <a:pt x="275354" y="382910"/>
                </a:cubicBezTo>
                <a:lnTo>
                  <a:pt x="275354" y="520334"/>
                </a:lnTo>
                <a:cubicBezTo>
                  <a:pt x="275354" y="542056"/>
                  <a:pt x="257655" y="559637"/>
                  <a:pt x="235992" y="559637"/>
                </a:cubicBezTo>
                <a:cubicBezTo>
                  <a:pt x="228801" y="559637"/>
                  <a:pt x="222164" y="557520"/>
                  <a:pt x="216356" y="554206"/>
                </a:cubicBezTo>
                <a:lnTo>
                  <a:pt x="216356" y="608697"/>
                </a:lnTo>
                <a:lnTo>
                  <a:pt x="196629" y="608697"/>
                </a:lnTo>
                <a:lnTo>
                  <a:pt x="196629" y="540031"/>
                </a:lnTo>
                <a:lnTo>
                  <a:pt x="78633" y="540031"/>
                </a:lnTo>
                <a:lnTo>
                  <a:pt x="78633" y="608697"/>
                </a:lnTo>
                <a:lnTo>
                  <a:pt x="58998" y="608697"/>
                </a:lnTo>
                <a:lnTo>
                  <a:pt x="58998" y="554206"/>
                </a:lnTo>
                <a:cubicBezTo>
                  <a:pt x="53190" y="557520"/>
                  <a:pt x="46553" y="559637"/>
                  <a:pt x="39362" y="559637"/>
                </a:cubicBezTo>
                <a:cubicBezTo>
                  <a:pt x="17607" y="559637"/>
                  <a:pt x="0" y="542056"/>
                  <a:pt x="0" y="520334"/>
                </a:cubicBezTo>
                <a:lnTo>
                  <a:pt x="0" y="382910"/>
                </a:lnTo>
                <a:cubicBezTo>
                  <a:pt x="0" y="344987"/>
                  <a:pt x="30881" y="314152"/>
                  <a:pt x="68861" y="314152"/>
                </a:cubicBezTo>
                <a:lnTo>
                  <a:pt x="85823" y="314152"/>
                </a:lnTo>
                <a:cubicBezTo>
                  <a:pt x="69414" y="299792"/>
                  <a:pt x="58998" y="278714"/>
                  <a:pt x="58998" y="255242"/>
                </a:cubicBezTo>
                <a:cubicBezTo>
                  <a:pt x="58998" y="218792"/>
                  <a:pt x="84164" y="188049"/>
                  <a:pt x="117996" y="179305"/>
                </a:cubicBezTo>
                <a:lnTo>
                  <a:pt x="117996" y="58909"/>
                </a:lnTo>
                <a:lnTo>
                  <a:pt x="98360" y="5890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Arial" panose="020B0604020202020204" pitchFamily="34" charset="0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1412875" y="3460922"/>
            <a:ext cx="23391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Arial" panose="020B0604020202020204" pitchFamily="34" charset="0"/>
              </a:rPr>
              <a:t>在此输入小标题</a:t>
            </a:r>
          </a:p>
        </p:txBody>
      </p:sp>
      <p:sp>
        <p:nvSpPr>
          <p:cNvPr id="47" name="文本框 46"/>
          <p:cNvSpPr txBox="1"/>
          <p:nvPr/>
        </p:nvSpPr>
        <p:spPr>
          <a:xfrm>
            <a:off x="1413800" y="3872457"/>
            <a:ext cx="3406775" cy="5920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2">
                    <a:lumMod val="50000"/>
                  </a:schemeClr>
                </a:solidFill>
                <a:latin typeface="+mn-ea"/>
                <a:cs typeface="Arial" panose="020B0604020202020204" pitchFamily="34" charset="0"/>
              </a:rPr>
              <a:t>请在这里输入正文内容，图标可以替换。请在这里输入正文内容，图标可以替换。</a:t>
            </a:r>
            <a:endParaRPr lang="zh-CN" altLang="en-US" sz="1400">
              <a:latin typeface="+mn-ea"/>
              <a:cs typeface="Arial" panose="020B0604020202020204" pitchFamily="34" charset="0"/>
            </a:endParaRPr>
          </a:p>
        </p:txBody>
      </p:sp>
      <p:grpSp>
        <p:nvGrpSpPr>
          <p:cNvPr id="84" name="组合 83"/>
          <p:cNvGrpSpPr/>
          <p:nvPr/>
        </p:nvGrpSpPr>
        <p:grpSpPr>
          <a:xfrm>
            <a:off x="660400" y="3423951"/>
            <a:ext cx="539057" cy="539057"/>
            <a:chOff x="712688" y="2350547"/>
            <a:chExt cx="781148" cy="781148"/>
          </a:xfrm>
        </p:grpSpPr>
        <p:sp>
          <p:nvSpPr>
            <p:cNvPr id="85" name="椭圆 84"/>
            <p:cNvSpPr/>
            <p:nvPr/>
          </p:nvSpPr>
          <p:spPr>
            <a:xfrm>
              <a:off x="712688" y="2350547"/>
              <a:ext cx="781148" cy="781148"/>
            </a:xfrm>
            <a:prstGeom prst="ellipse">
              <a:avLst/>
            </a:prstGeom>
            <a:solidFill>
              <a:srgbClr val="FF725E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Arial" panose="020B0604020202020204" pitchFamily="34" charset="0"/>
              </a:endParaRPr>
            </a:p>
          </p:txBody>
        </p:sp>
        <p:sp>
          <p:nvSpPr>
            <p:cNvPr id="86" name="椭圆 85"/>
            <p:cNvSpPr/>
            <p:nvPr/>
          </p:nvSpPr>
          <p:spPr>
            <a:xfrm>
              <a:off x="793649" y="2431509"/>
              <a:ext cx="619226" cy="619224"/>
            </a:xfrm>
            <a:prstGeom prst="ellipse">
              <a:avLst/>
            </a:prstGeom>
            <a:solidFill>
              <a:srgbClr val="FF72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Arial" panose="020B0604020202020204" pitchFamily="34" charset="0"/>
              </a:endParaRPr>
            </a:p>
          </p:txBody>
        </p:sp>
      </p:grpSp>
      <p:sp>
        <p:nvSpPr>
          <p:cNvPr id="92" name="earth-symbol-variant-with-ellipses-and-stars_44498"/>
          <p:cNvSpPr/>
          <p:nvPr/>
        </p:nvSpPr>
        <p:spPr>
          <a:xfrm>
            <a:off x="842630" y="3591942"/>
            <a:ext cx="174596" cy="203074"/>
          </a:xfrm>
          <a:custGeom>
            <a:avLst/>
            <a:gdLst>
              <a:gd name="T0" fmla="*/ 1280 w 10920"/>
              <a:gd name="T1" fmla="*/ 12700 h 12700"/>
              <a:gd name="T2" fmla="*/ 1080 w 10920"/>
              <a:gd name="T3" fmla="*/ 200 h 12700"/>
              <a:gd name="T4" fmla="*/ 10720 w 10920"/>
              <a:gd name="T5" fmla="*/ 0 h 12700"/>
              <a:gd name="T6" fmla="*/ 10920 w 10920"/>
              <a:gd name="T7" fmla="*/ 12500 h 12700"/>
              <a:gd name="T8" fmla="*/ 1480 w 10920"/>
              <a:gd name="T9" fmla="*/ 12300 h 12700"/>
              <a:gd name="T10" fmla="*/ 10520 w 10920"/>
              <a:gd name="T11" fmla="*/ 400 h 12700"/>
              <a:gd name="T12" fmla="*/ 1480 w 10920"/>
              <a:gd name="T13" fmla="*/ 12300 h 12700"/>
              <a:gd name="T14" fmla="*/ 680 w 10920"/>
              <a:gd name="T15" fmla="*/ 11170 h 12700"/>
              <a:gd name="T16" fmla="*/ 680 w 10920"/>
              <a:gd name="T17" fmla="*/ 9810 h 12700"/>
              <a:gd name="T18" fmla="*/ 1470 w 10920"/>
              <a:gd name="T19" fmla="*/ 10010 h 12700"/>
              <a:gd name="T20" fmla="*/ 680 w 10920"/>
              <a:gd name="T21" fmla="*/ 10210 h 12700"/>
              <a:gd name="T22" fmla="*/ 680 w 10920"/>
              <a:gd name="T23" fmla="*/ 10770 h 12700"/>
              <a:gd name="T24" fmla="*/ 2230 w 10920"/>
              <a:gd name="T25" fmla="*/ 10970 h 12700"/>
              <a:gd name="T26" fmla="*/ 2030 w 10920"/>
              <a:gd name="T27" fmla="*/ 8410 h 12700"/>
              <a:gd name="T28" fmla="*/ 0 w 10920"/>
              <a:gd name="T29" fmla="*/ 7730 h 12700"/>
              <a:gd name="T30" fmla="*/ 1270 w 10920"/>
              <a:gd name="T31" fmla="*/ 7050 h 12700"/>
              <a:gd name="T32" fmla="*/ 1270 w 10920"/>
              <a:gd name="T33" fmla="*/ 7450 h 12700"/>
              <a:gd name="T34" fmla="*/ 400 w 10920"/>
              <a:gd name="T35" fmla="*/ 7730 h 12700"/>
              <a:gd name="T36" fmla="*/ 2030 w 10920"/>
              <a:gd name="T37" fmla="*/ 8010 h 12700"/>
              <a:gd name="T38" fmla="*/ 2030 w 10920"/>
              <a:gd name="T39" fmla="*/ 8410 h 12700"/>
              <a:gd name="T40" fmla="*/ 680 w 10920"/>
              <a:gd name="T41" fmla="*/ 5650 h 12700"/>
              <a:gd name="T42" fmla="*/ 680 w 10920"/>
              <a:gd name="T43" fmla="*/ 4290 h 12700"/>
              <a:gd name="T44" fmla="*/ 1470 w 10920"/>
              <a:gd name="T45" fmla="*/ 4490 h 12700"/>
              <a:gd name="T46" fmla="*/ 680 w 10920"/>
              <a:gd name="T47" fmla="*/ 4690 h 12700"/>
              <a:gd name="T48" fmla="*/ 680 w 10920"/>
              <a:gd name="T49" fmla="*/ 5250 h 12700"/>
              <a:gd name="T50" fmla="*/ 2230 w 10920"/>
              <a:gd name="T51" fmla="*/ 5450 h 12700"/>
              <a:gd name="T52" fmla="*/ 2030 w 10920"/>
              <a:gd name="T53" fmla="*/ 2900 h 12700"/>
              <a:gd name="T54" fmla="*/ 0 w 10920"/>
              <a:gd name="T55" fmla="*/ 2220 h 12700"/>
              <a:gd name="T56" fmla="*/ 1270 w 10920"/>
              <a:gd name="T57" fmla="*/ 1540 h 12700"/>
              <a:gd name="T58" fmla="*/ 1270 w 10920"/>
              <a:gd name="T59" fmla="*/ 1940 h 12700"/>
              <a:gd name="T60" fmla="*/ 400 w 10920"/>
              <a:gd name="T61" fmla="*/ 2220 h 12700"/>
              <a:gd name="T62" fmla="*/ 2030 w 10920"/>
              <a:gd name="T63" fmla="*/ 2500 h 12700"/>
              <a:gd name="T64" fmla="*/ 2030 w 10920"/>
              <a:gd name="T65" fmla="*/ 2900 h 12700"/>
              <a:gd name="T66" fmla="*/ 3760 w 10920"/>
              <a:gd name="T67" fmla="*/ 2610 h 12700"/>
              <a:gd name="T68" fmla="*/ 3760 w 10920"/>
              <a:gd name="T69" fmla="*/ 2410 h 12700"/>
              <a:gd name="T70" fmla="*/ 9400 w 10920"/>
              <a:gd name="T71" fmla="*/ 2510 h 12700"/>
              <a:gd name="T72" fmla="*/ 9300 w 10920"/>
              <a:gd name="T73" fmla="*/ 5170 h 12700"/>
              <a:gd name="T74" fmla="*/ 3660 w 10920"/>
              <a:gd name="T75" fmla="*/ 5070 h 12700"/>
              <a:gd name="T76" fmla="*/ 9300 w 10920"/>
              <a:gd name="T77" fmla="*/ 4970 h 12700"/>
              <a:gd name="T78" fmla="*/ 9300 w 10920"/>
              <a:gd name="T79" fmla="*/ 5170 h 12700"/>
              <a:gd name="T80" fmla="*/ 3760 w 10920"/>
              <a:gd name="T81" fmla="*/ 7730 h 12700"/>
              <a:gd name="T82" fmla="*/ 3760 w 10920"/>
              <a:gd name="T83" fmla="*/ 7530 h 12700"/>
              <a:gd name="T84" fmla="*/ 9400 w 10920"/>
              <a:gd name="T85" fmla="*/ 7630 h 12700"/>
              <a:gd name="T86" fmla="*/ 9300 w 10920"/>
              <a:gd name="T87" fmla="*/ 10290 h 12700"/>
              <a:gd name="T88" fmla="*/ 3660 w 10920"/>
              <a:gd name="T89" fmla="*/ 10190 h 12700"/>
              <a:gd name="T90" fmla="*/ 9300 w 10920"/>
              <a:gd name="T91" fmla="*/ 10090 h 12700"/>
              <a:gd name="T92" fmla="*/ 9300 w 10920"/>
              <a:gd name="T93" fmla="*/ 10290 h 127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0920" h="12700">
                <a:moveTo>
                  <a:pt x="10720" y="12700"/>
                </a:moveTo>
                <a:lnTo>
                  <a:pt x="1280" y="12700"/>
                </a:lnTo>
                <a:cubicBezTo>
                  <a:pt x="1170" y="12700"/>
                  <a:pt x="1080" y="12610"/>
                  <a:pt x="1080" y="12500"/>
                </a:cubicBezTo>
                <a:lnTo>
                  <a:pt x="1080" y="200"/>
                </a:lnTo>
                <a:cubicBezTo>
                  <a:pt x="1080" y="90"/>
                  <a:pt x="1170" y="0"/>
                  <a:pt x="1280" y="0"/>
                </a:cubicBezTo>
                <a:lnTo>
                  <a:pt x="10720" y="0"/>
                </a:lnTo>
                <a:cubicBezTo>
                  <a:pt x="10830" y="0"/>
                  <a:pt x="10920" y="90"/>
                  <a:pt x="10920" y="200"/>
                </a:cubicBezTo>
                <a:lnTo>
                  <a:pt x="10920" y="12500"/>
                </a:lnTo>
                <a:cubicBezTo>
                  <a:pt x="10920" y="12610"/>
                  <a:pt x="10830" y="12700"/>
                  <a:pt x="10720" y="12700"/>
                </a:cubicBezTo>
                <a:close/>
                <a:moveTo>
                  <a:pt x="1480" y="12300"/>
                </a:moveTo>
                <a:lnTo>
                  <a:pt x="10520" y="12300"/>
                </a:lnTo>
                <a:lnTo>
                  <a:pt x="10520" y="400"/>
                </a:lnTo>
                <a:lnTo>
                  <a:pt x="1480" y="400"/>
                </a:lnTo>
                <a:lnTo>
                  <a:pt x="1480" y="12300"/>
                </a:lnTo>
                <a:close/>
                <a:moveTo>
                  <a:pt x="2030" y="11170"/>
                </a:moveTo>
                <a:lnTo>
                  <a:pt x="680" y="11170"/>
                </a:lnTo>
                <a:cubicBezTo>
                  <a:pt x="300" y="11170"/>
                  <a:pt x="0" y="10860"/>
                  <a:pt x="0" y="10490"/>
                </a:cubicBezTo>
                <a:cubicBezTo>
                  <a:pt x="0" y="10120"/>
                  <a:pt x="310" y="9810"/>
                  <a:pt x="680" y="9810"/>
                </a:cubicBezTo>
                <a:lnTo>
                  <a:pt x="1270" y="9810"/>
                </a:lnTo>
                <a:cubicBezTo>
                  <a:pt x="1380" y="9810"/>
                  <a:pt x="1470" y="9900"/>
                  <a:pt x="1470" y="10010"/>
                </a:cubicBezTo>
                <a:cubicBezTo>
                  <a:pt x="1470" y="10120"/>
                  <a:pt x="1380" y="10210"/>
                  <a:pt x="1270" y="10210"/>
                </a:cubicBezTo>
                <a:lnTo>
                  <a:pt x="680" y="10210"/>
                </a:lnTo>
                <a:cubicBezTo>
                  <a:pt x="520" y="10210"/>
                  <a:pt x="400" y="10340"/>
                  <a:pt x="400" y="10490"/>
                </a:cubicBezTo>
                <a:cubicBezTo>
                  <a:pt x="400" y="10650"/>
                  <a:pt x="530" y="10770"/>
                  <a:pt x="680" y="10770"/>
                </a:cubicBezTo>
                <a:lnTo>
                  <a:pt x="2030" y="10770"/>
                </a:lnTo>
                <a:cubicBezTo>
                  <a:pt x="2140" y="10770"/>
                  <a:pt x="2230" y="10860"/>
                  <a:pt x="2230" y="10970"/>
                </a:cubicBezTo>
                <a:cubicBezTo>
                  <a:pt x="2230" y="11080"/>
                  <a:pt x="2140" y="11170"/>
                  <a:pt x="2030" y="11170"/>
                </a:cubicBezTo>
                <a:close/>
                <a:moveTo>
                  <a:pt x="2030" y="8410"/>
                </a:moveTo>
                <a:lnTo>
                  <a:pt x="680" y="8410"/>
                </a:lnTo>
                <a:cubicBezTo>
                  <a:pt x="300" y="8410"/>
                  <a:pt x="0" y="8100"/>
                  <a:pt x="0" y="7730"/>
                </a:cubicBezTo>
                <a:cubicBezTo>
                  <a:pt x="0" y="7350"/>
                  <a:pt x="310" y="7050"/>
                  <a:pt x="680" y="7050"/>
                </a:cubicBezTo>
                <a:lnTo>
                  <a:pt x="1270" y="7050"/>
                </a:lnTo>
                <a:cubicBezTo>
                  <a:pt x="1380" y="7050"/>
                  <a:pt x="1470" y="7140"/>
                  <a:pt x="1470" y="7250"/>
                </a:cubicBezTo>
                <a:cubicBezTo>
                  <a:pt x="1470" y="7360"/>
                  <a:pt x="1380" y="7450"/>
                  <a:pt x="1270" y="7450"/>
                </a:cubicBezTo>
                <a:lnTo>
                  <a:pt x="680" y="7450"/>
                </a:lnTo>
                <a:cubicBezTo>
                  <a:pt x="520" y="7450"/>
                  <a:pt x="400" y="7580"/>
                  <a:pt x="400" y="7730"/>
                </a:cubicBezTo>
                <a:cubicBezTo>
                  <a:pt x="400" y="7890"/>
                  <a:pt x="530" y="8010"/>
                  <a:pt x="680" y="8010"/>
                </a:cubicBezTo>
                <a:lnTo>
                  <a:pt x="2030" y="8010"/>
                </a:lnTo>
                <a:cubicBezTo>
                  <a:pt x="2140" y="8010"/>
                  <a:pt x="2230" y="8100"/>
                  <a:pt x="2230" y="8210"/>
                </a:cubicBezTo>
                <a:cubicBezTo>
                  <a:pt x="2230" y="8320"/>
                  <a:pt x="2140" y="8410"/>
                  <a:pt x="2030" y="8410"/>
                </a:cubicBezTo>
                <a:close/>
                <a:moveTo>
                  <a:pt x="2030" y="5650"/>
                </a:moveTo>
                <a:lnTo>
                  <a:pt x="680" y="5650"/>
                </a:lnTo>
                <a:cubicBezTo>
                  <a:pt x="300" y="5650"/>
                  <a:pt x="0" y="5340"/>
                  <a:pt x="0" y="4970"/>
                </a:cubicBezTo>
                <a:cubicBezTo>
                  <a:pt x="0" y="4590"/>
                  <a:pt x="310" y="4290"/>
                  <a:pt x="680" y="4290"/>
                </a:cubicBezTo>
                <a:lnTo>
                  <a:pt x="1270" y="4290"/>
                </a:lnTo>
                <a:cubicBezTo>
                  <a:pt x="1380" y="4290"/>
                  <a:pt x="1470" y="4380"/>
                  <a:pt x="1470" y="4490"/>
                </a:cubicBezTo>
                <a:cubicBezTo>
                  <a:pt x="1470" y="4600"/>
                  <a:pt x="1380" y="4690"/>
                  <a:pt x="1270" y="4690"/>
                </a:cubicBezTo>
                <a:lnTo>
                  <a:pt x="680" y="4690"/>
                </a:lnTo>
                <a:cubicBezTo>
                  <a:pt x="520" y="4690"/>
                  <a:pt x="400" y="4820"/>
                  <a:pt x="400" y="4970"/>
                </a:cubicBezTo>
                <a:cubicBezTo>
                  <a:pt x="400" y="5130"/>
                  <a:pt x="530" y="5250"/>
                  <a:pt x="680" y="5250"/>
                </a:cubicBezTo>
                <a:lnTo>
                  <a:pt x="2030" y="5250"/>
                </a:lnTo>
                <a:cubicBezTo>
                  <a:pt x="2140" y="5250"/>
                  <a:pt x="2230" y="5340"/>
                  <a:pt x="2230" y="5450"/>
                </a:cubicBezTo>
                <a:cubicBezTo>
                  <a:pt x="2230" y="5560"/>
                  <a:pt x="2140" y="5650"/>
                  <a:pt x="2030" y="5650"/>
                </a:cubicBezTo>
                <a:close/>
                <a:moveTo>
                  <a:pt x="2030" y="2900"/>
                </a:moveTo>
                <a:lnTo>
                  <a:pt x="680" y="2900"/>
                </a:lnTo>
                <a:cubicBezTo>
                  <a:pt x="300" y="2900"/>
                  <a:pt x="0" y="2590"/>
                  <a:pt x="0" y="2220"/>
                </a:cubicBezTo>
                <a:cubicBezTo>
                  <a:pt x="0" y="1850"/>
                  <a:pt x="310" y="1540"/>
                  <a:pt x="680" y="1540"/>
                </a:cubicBezTo>
                <a:lnTo>
                  <a:pt x="1270" y="1540"/>
                </a:lnTo>
                <a:cubicBezTo>
                  <a:pt x="1380" y="1540"/>
                  <a:pt x="1470" y="1630"/>
                  <a:pt x="1470" y="1740"/>
                </a:cubicBezTo>
                <a:cubicBezTo>
                  <a:pt x="1470" y="1850"/>
                  <a:pt x="1380" y="1940"/>
                  <a:pt x="1270" y="1940"/>
                </a:cubicBezTo>
                <a:lnTo>
                  <a:pt x="680" y="1940"/>
                </a:lnTo>
                <a:cubicBezTo>
                  <a:pt x="520" y="1940"/>
                  <a:pt x="400" y="2070"/>
                  <a:pt x="400" y="2220"/>
                </a:cubicBezTo>
                <a:cubicBezTo>
                  <a:pt x="400" y="2380"/>
                  <a:pt x="530" y="2500"/>
                  <a:pt x="680" y="2500"/>
                </a:cubicBezTo>
                <a:lnTo>
                  <a:pt x="2030" y="2500"/>
                </a:lnTo>
                <a:cubicBezTo>
                  <a:pt x="2140" y="2500"/>
                  <a:pt x="2230" y="2590"/>
                  <a:pt x="2230" y="2700"/>
                </a:cubicBezTo>
                <a:cubicBezTo>
                  <a:pt x="2230" y="2810"/>
                  <a:pt x="2140" y="2900"/>
                  <a:pt x="2030" y="2900"/>
                </a:cubicBezTo>
                <a:close/>
                <a:moveTo>
                  <a:pt x="9300" y="2610"/>
                </a:moveTo>
                <a:lnTo>
                  <a:pt x="3760" y="2610"/>
                </a:lnTo>
                <a:cubicBezTo>
                  <a:pt x="3700" y="2610"/>
                  <a:pt x="3660" y="2570"/>
                  <a:pt x="3660" y="2510"/>
                </a:cubicBezTo>
                <a:cubicBezTo>
                  <a:pt x="3660" y="2450"/>
                  <a:pt x="3700" y="2410"/>
                  <a:pt x="3760" y="2410"/>
                </a:cubicBezTo>
                <a:lnTo>
                  <a:pt x="9300" y="2410"/>
                </a:lnTo>
                <a:cubicBezTo>
                  <a:pt x="9360" y="2410"/>
                  <a:pt x="9400" y="2450"/>
                  <a:pt x="9400" y="2510"/>
                </a:cubicBezTo>
                <a:cubicBezTo>
                  <a:pt x="9400" y="2560"/>
                  <a:pt x="9360" y="2610"/>
                  <a:pt x="9300" y="2610"/>
                </a:cubicBezTo>
                <a:close/>
                <a:moveTo>
                  <a:pt x="9300" y="5170"/>
                </a:moveTo>
                <a:lnTo>
                  <a:pt x="3760" y="5170"/>
                </a:lnTo>
                <a:cubicBezTo>
                  <a:pt x="3700" y="5170"/>
                  <a:pt x="3660" y="5130"/>
                  <a:pt x="3660" y="5070"/>
                </a:cubicBezTo>
                <a:cubicBezTo>
                  <a:pt x="3660" y="5010"/>
                  <a:pt x="3700" y="4970"/>
                  <a:pt x="3760" y="4970"/>
                </a:cubicBezTo>
                <a:lnTo>
                  <a:pt x="9300" y="4970"/>
                </a:lnTo>
                <a:cubicBezTo>
                  <a:pt x="9360" y="4970"/>
                  <a:pt x="9400" y="5010"/>
                  <a:pt x="9400" y="5070"/>
                </a:cubicBezTo>
                <a:cubicBezTo>
                  <a:pt x="9400" y="5120"/>
                  <a:pt x="9360" y="5170"/>
                  <a:pt x="9300" y="5170"/>
                </a:cubicBezTo>
                <a:close/>
                <a:moveTo>
                  <a:pt x="9300" y="7730"/>
                </a:moveTo>
                <a:lnTo>
                  <a:pt x="3760" y="7730"/>
                </a:lnTo>
                <a:cubicBezTo>
                  <a:pt x="3700" y="7730"/>
                  <a:pt x="3660" y="7690"/>
                  <a:pt x="3660" y="7630"/>
                </a:cubicBezTo>
                <a:cubicBezTo>
                  <a:pt x="3660" y="7570"/>
                  <a:pt x="3700" y="7530"/>
                  <a:pt x="3760" y="7530"/>
                </a:cubicBezTo>
                <a:lnTo>
                  <a:pt x="9300" y="7530"/>
                </a:lnTo>
                <a:cubicBezTo>
                  <a:pt x="9360" y="7530"/>
                  <a:pt x="9400" y="7570"/>
                  <a:pt x="9400" y="7630"/>
                </a:cubicBezTo>
                <a:cubicBezTo>
                  <a:pt x="9400" y="7690"/>
                  <a:pt x="9360" y="7730"/>
                  <a:pt x="9300" y="7730"/>
                </a:cubicBezTo>
                <a:close/>
                <a:moveTo>
                  <a:pt x="9300" y="10290"/>
                </a:moveTo>
                <a:lnTo>
                  <a:pt x="3760" y="10290"/>
                </a:lnTo>
                <a:cubicBezTo>
                  <a:pt x="3700" y="10290"/>
                  <a:pt x="3660" y="10250"/>
                  <a:pt x="3660" y="10190"/>
                </a:cubicBezTo>
                <a:cubicBezTo>
                  <a:pt x="3660" y="10130"/>
                  <a:pt x="3700" y="10090"/>
                  <a:pt x="3760" y="10090"/>
                </a:cubicBezTo>
                <a:lnTo>
                  <a:pt x="9300" y="10090"/>
                </a:lnTo>
                <a:cubicBezTo>
                  <a:pt x="9360" y="10090"/>
                  <a:pt x="9400" y="10130"/>
                  <a:pt x="9400" y="10190"/>
                </a:cubicBezTo>
                <a:cubicBezTo>
                  <a:pt x="9400" y="10250"/>
                  <a:pt x="9360" y="10290"/>
                  <a:pt x="9300" y="1029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>
              <a:cs typeface="Arial" panose="020B0604020202020204" pitchFamily="34" charset="0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412875" y="4822286"/>
            <a:ext cx="3407700" cy="1003557"/>
            <a:chOff x="546100" y="5167171"/>
            <a:chExt cx="3407700" cy="1003557"/>
          </a:xfrm>
        </p:grpSpPr>
        <p:sp>
          <p:nvSpPr>
            <p:cNvPr id="49" name="文本框 48"/>
            <p:cNvSpPr txBox="1"/>
            <p:nvPr/>
          </p:nvSpPr>
          <p:spPr>
            <a:xfrm>
              <a:off x="546100" y="5167171"/>
              <a:ext cx="233910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  <a:cs typeface="Arial" panose="020B0604020202020204" pitchFamily="34" charset="0"/>
                </a:rPr>
                <a:t>在此输入小标题</a:t>
              </a:r>
            </a:p>
          </p:txBody>
        </p:sp>
        <p:sp>
          <p:nvSpPr>
            <p:cNvPr id="81" name="文本框 80"/>
            <p:cNvSpPr txBox="1"/>
            <p:nvPr/>
          </p:nvSpPr>
          <p:spPr>
            <a:xfrm>
              <a:off x="547025" y="5578706"/>
              <a:ext cx="3406775" cy="59202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2">
                      <a:lumMod val="50000"/>
                    </a:schemeClr>
                  </a:solidFill>
                  <a:latin typeface="+mn-ea"/>
                  <a:cs typeface="Arial" panose="020B0604020202020204" pitchFamily="34" charset="0"/>
                </a:rPr>
                <a:t>请在这里输入正文内容，图标可以替换。请在这里输入正文内容，图标可以替换。</a:t>
              </a:r>
              <a:endParaRPr lang="zh-CN" altLang="en-US" sz="1400">
                <a:latin typeface="+mn-ea"/>
                <a:cs typeface="Arial" panose="020B0604020202020204" pitchFamily="34" charset="0"/>
              </a:endParaRPr>
            </a:p>
          </p:txBody>
        </p:sp>
      </p:grpSp>
      <p:sp>
        <p:nvSpPr>
          <p:cNvPr id="88" name="椭圆 87"/>
          <p:cNvSpPr/>
          <p:nvPr/>
        </p:nvSpPr>
        <p:spPr>
          <a:xfrm>
            <a:off x="660400" y="4783589"/>
            <a:ext cx="539057" cy="539057"/>
          </a:xfrm>
          <a:prstGeom prst="ellipse">
            <a:avLst/>
          </a:prstGeom>
          <a:solidFill>
            <a:srgbClr val="FF725E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Arial" panose="020B0604020202020204" pitchFamily="34" charset="0"/>
            </a:endParaRPr>
          </a:p>
        </p:txBody>
      </p:sp>
      <p:sp>
        <p:nvSpPr>
          <p:cNvPr id="89" name="椭圆 88"/>
          <p:cNvSpPr/>
          <p:nvPr/>
        </p:nvSpPr>
        <p:spPr>
          <a:xfrm>
            <a:off x="716270" y="4839460"/>
            <a:ext cx="427317" cy="427316"/>
          </a:xfrm>
          <a:prstGeom prst="ellipse">
            <a:avLst/>
          </a:prstGeom>
          <a:solidFill>
            <a:srgbClr val="FF72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Arial" panose="020B0604020202020204" pitchFamily="34" charset="0"/>
            </a:endParaRPr>
          </a:p>
        </p:txBody>
      </p:sp>
      <p:sp>
        <p:nvSpPr>
          <p:cNvPr id="94" name="earth-symbol-variant-with-ellipses-and-stars_44498"/>
          <p:cNvSpPr/>
          <p:nvPr/>
        </p:nvSpPr>
        <p:spPr>
          <a:xfrm>
            <a:off x="821267" y="4953233"/>
            <a:ext cx="217322" cy="199771"/>
          </a:xfrm>
          <a:custGeom>
            <a:avLst/>
            <a:gdLst>
              <a:gd name="connsiteX0" fmla="*/ 471468 w 582936"/>
              <a:gd name="connsiteY0" fmla="*/ 429043 h 535860"/>
              <a:gd name="connsiteX1" fmla="*/ 511114 w 582936"/>
              <a:gd name="connsiteY1" fmla="*/ 452985 h 535860"/>
              <a:gd name="connsiteX2" fmla="*/ 543384 w 582936"/>
              <a:gd name="connsiteY2" fmla="*/ 429964 h 535860"/>
              <a:gd name="connsiteX3" fmla="*/ 536930 w 582936"/>
              <a:gd name="connsiteY3" fmla="*/ 469560 h 535860"/>
              <a:gd name="connsiteX4" fmla="*/ 569200 w 582936"/>
              <a:gd name="connsiteY4" fmla="*/ 490739 h 535860"/>
              <a:gd name="connsiteX5" fmla="*/ 524022 w 582936"/>
              <a:gd name="connsiteY5" fmla="*/ 494422 h 535860"/>
              <a:gd name="connsiteX6" fmla="*/ 503738 w 582936"/>
              <a:gd name="connsiteY6" fmla="*/ 535860 h 535860"/>
              <a:gd name="connsiteX7" fmla="*/ 494518 w 582936"/>
              <a:gd name="connsiteY7" fmla="*/ 495343 h 535860"/>
              <a:gd name="connsiteX8" fmla="*/ 453950 w 582936"/>
              <a:gd name="connsiteY8" fmla="*/ 496264 h 535860"/>
              <a:gd name="connsiteX9" fmla="*/ 489908 w 582936"/>
              <a:gd name="connsiteY9" fmla="*/ 471402 h 535860"/>
              <a:gd name="connsiteX10" fmla="*/ 300729 w 582936"/>
              <a:gd name="connsiteY10" fmla="*/ 349907 h 535860"/>
              <a:gd name="connsiteX11" fmla="*/ 145770 w 582936"/>
              <a:gd name="connsiteY11" fmla="*/ 395026 h 535860"/>
              <a:gd name="connsiteX12" fmla="*/ 291505 w 582936"/>
              <a:gd name="connsiteY12" fmla="*/ 453037 h 535860"/>
              <a:gd name="connsiteX13" fmla="*/ 446465 w 582936"/>
              <a:gd name="connsiteY13" fmla="*/ 385818 h 535860"/>
              <a:gd name="connsiteX14" fmla="*/ 300729 w 582936"/>
              <a:gd name="connsiteY14" fmla="*/ 349907 h 535860"/>
              <a:gd name="connsiteX15" fmla="*/ 59066 w 582936"/>
              <a:gd name="connsiteY15" fmla="*/ 294658 h 535860"/>
              <a:gd name="connsiteX16" fmla="*/ 20326 w 582936"/>
              <a:gd name="connsiteY16" fmla="*/ 364640 h 535860"/>
              <a:gd name="connsiteX17" fmla="*/ 82125 w 582936"/>
              <a:gd name="connsiteY17" fmla="*/ 385818 h 535860"/>
              <a:gd name="connsiteX18" fmla="*/ 103340 w 582936"/>
              <a:gd name="connsiteY18" fmla="*/ 384897 h 535860"/>
              <a:gd name="connsiteX19" fmla="*/ 59066 w 582936"/>
              <a:gd name="connsiteY19" fmla="*/ 294658 h 535860"/>
              <a:gd name="connsiteX20" fmla="*/ 525790 w 582936"/>
              <a:gd name="connsiteY20" fmla="*/ 282688 h 535860"/>
              <a:gd name="connsiteX21" fmla="*/ 488894 w 582936"/>
              <a:gd name="connsiteY21" fmla="*/ 372927 h 535860"/>
              <a:gd name="connsiteX22" fmla="*/ 496274 w 582936"/>
              <a:gd name="connsiteY22" fmla="*/ 372927 h 535860"/>
              <a:gd name="connsiteX23" fmla="*/ 565452 w 582936"/>
              <a:gd name="connsiteY23" fmla="*/ 350828 h 535860"/>
              <a:gd name="connsiteX24" fmla="*/ 525790 w 582936"/>
              <a:gd name="connsiteY24" fmla="*/ 282688 h 535860"/>
              <a:gd name="connsiteX25" fmla="*/ 105185 w 582936"/>
              <a:gd name="connsiteY25" fmla="*/ 257826 h 535860"/>
              <a:gd name="connsiteX26" fmla="*/ 80281 w 582936"/>
              <a:gd name="connsiteY26" fmla="*/ 276242 h 535860"/>
              <a:gd name="connsiteX27" fmla="*/ 131934 w 582936"/>
              <a:gd name="connsiteY27" fmla="*/ 381214 h 535860"/>
              <a:gd name="connsiteX28" fmla="*/ 277670 w 582936"/>
              <a:gd name="connsiteY28" fmla="*/ 341620 h 535860"/>
              <a:gd name="connsiteX29" fmla="*/ 255533 w 582936"/>
              <a:gd name="connsiteY29" fmla="*/ 333332 h 535860"/>
              <a:gd name="connsiteX30" fmla="*/ 105185 w 582936"/>
              <a:gd name="connsiteY30" fmla="*/ 257826 h 535860"/>
              <a:gd name="connsiteX31" fmla="*/ 486127 w 582936"/>
              <a:gd name="connsiteY31" fmla="*/ 251380 h 535860"/>
              <a:gd name="connsiteX32" fmla="*/ 330245 w 582936"/>
              <a:gd name="connsiteY32" fmla="*/ 337936 h 535860"/>
              <a:gd name="connsiteX33" fmla="*/ 323788 w 582936"/>
              <a:gd name="connsiteY33" fmla="*/ 340699 h 535860"/>
              <a:gd name="connsiteX34" fmla="*/ 459378 w 582936"/>
              <a:gd name="connsiteY34" fmla="*/ 371085 h 535860"/>
              <a:gd name="connsiteX35" fmla="*/ 504575 w 582936"/>
              <a:gd name="connsiteY35" fmla="*/ 264272 h 535860"/>
              <a:gd name="connsiteX36" fmla="*/ 486127 w 582936"/>
              <a:gd name="connsiteY36" fmla="*/ 251380 h 535860"/>
              <a:gd name="connsiteX37" fmla="*/ 76591 w 582936"/>
              <a:gd name="connsiteY37" fmla="*/ 238489 h 535860"/>
              <a:gd name="connsiteX38" fmla="*/ 78436 w 582936"/>
              <a:gd name="connsiteY38" fmla="*/ 257826 h 535860"/>
              <a:gd name="connsiteX39" fmla="*/ 90427 w 582936"/>
              <a:gd name="connsiteY39" fmla="*/ 248618 h 535860"/>
              <a:gd name="connsiteX40" fmla="*/ 76591 w 582936"/>
              <a:gd name="connsiteY40" fmla="*/ 238489 h 535860"/>
              <a:gd name="connsiteX41" fmla="*/ 505497 w 582936"/>
              <a:gd name="connsiteY41" fmla="*/ 237568 h 535860"/>
              <a:gd name="connsiteX42" fmla="*/ 499963 w 582936"/>
              <a:gd name="connsiteY42" fmla="*/ 242172 h 535860"/>
              <a:gd name="connsiteX43" fmla="*/ 505497 w 582936"/>
              <a:gd name="connsiteY43" fmla="*/ 245856 h 535860"/>
              <a:gd name="connsiteX44" fmla="*/ 505497 w 582936"/>
              <a:gd name="connsiteY44" fmla="*/ 238489 h 535860"/>
              <a:gd name="connsiteX45" fmla="*/ 505497 w 582936"/>
              <a:gd name="connsiteY45" fmla="*/ 237568 h 535860"/>
              <a:gd name="connsiteX46" fmla="*/ 297040 w 582936"/>
              <a:gd name="connsiteY46" fmla="*/ 157458 h 535860"/>
              <a:gd name="connsiteX47" fmla="*/ 258300 w 582936"/>
              <a:gd name="connsiteY47" fmla="*/ 173112 h 535860"/>
              <a:gd name="connsiteX48" fmla="*/ 119021 w 582936"/>
              <a:gd name="connsiteY48" fmla="*/ 247697 h 535860"/>
              <a:gd name="connsiteX49" fmla="*/ 261067 w 582936"/>
              <a:gd name="connsiteY49" fmla="*/ 318599 h 535860"/>
              <a:gd name="connsiteX50" fmla="*/ 299807 w 582936"/>
              <a:gd name="connsiteY50" fmla="*/ 332411 h 535860"/>
              <a:gd name="connsiteX51" fmla="*/ 323788 w 582936"/>
              <a:gd name="connsiteY51" fmla="*/ 323203 h 535860"/>
              <a:gd name="connsiteX52" fmla="*/ 472291 w 582936"/>
              <a:gd name="connsiteY52" fmla="*/ 242172 h 535860"/>
              <a:gd name="connsiteX53" fmla="*/ 321944 w 582936"/>
              <a:gd name="connsiteY53" fmla="*/ 166666 h 535860"/>
              <a:gd name="connsiteX54" fmla="*/ 297040 w 582936"/>
              <a:gd name="connsiteY54" fmla="*/ 157458 h 535860"/>
              <a:gd name="connsiteX55" fmla="*/ 464912 w 582936"/>
              <a:gd name="connsiteY55" fmla="*/ 113259 h 535860"/>
              <a:gd name="connsiteX56" fmla="*/ 320099 w 582936"/>
              <a:gd name="connsiteY56" fmla="*/ 149171 h 535860"/>
              <a:gd name="connsiteX57" fmla="*/ 327478 w 582936"/>
              <a:gd name="connsiteY57" fmla="*/ 151012 h 535860"/>
              <a:gd name="connsiteX58" fmla="*/ 486127 w 582936"/>
              <a:gd name="connsiteY58" fmla="*/ 232043 h 535860"/>
              <a:gd name="connsiteX59" fmla="*/ 504575 w 582936"/>
              <a:gd name="connsiteY59" fmla="*/ 217311 h 535860"/>
              <a:gd name="connsiteX60" fmla="*/ 464912 w 582936"/>
              <a:gd name="connsiteY60" fmla="*/ 113259 h 535860"/>
              <a:gd name="connsiteX61" fmla="*/ 118098 w 582936"/>
              <a:gd name="connsiteY61" fmla="*/ 113259 h 535860"/>
              <a:gd name="connsiteX62" fmla="*/ 78436 w 582936"/>
              <a:gd name="connsiteY62" fmla="*/ 219152 h 535860"/>
              <a:gd name="connsiteX63" fmla="*/ 104263 w 582936"/>
              <a:gd name="connsiteY63" fmla="*/ 238489 h 535860"/>
              <a:gd name="connsiteX64" fmla="*/ 251843 w 582936"/>
              <a:gd name="connsiteY64" fmla="*/ 158379 h 535860"/>
              <a:gd name="connsiteX65" fmla="*/ 273980 w 582936"/>
              <a:gd name="connsiteY65" fmla="*/ 149171 h 535860"/>
              <a:gd name="connsiteX66" fmla="*/ 118098 w 582936"/>
              <a:gd name="connsiteY66" fmla="*/ 113259 h 535860"/>
              <a:gd name="connsiteX67" fmla="*/ 85815 w 582936"/>
              <a:gd name="connsiteY67" fmla="*/ 111418 h 535860"/>
              <a:gd name="connsiteX68" fmla="*/ 17559 w 582936"/>
              <a:gd name="connsiteY68" fmla="*/ 134438 h 535860"/>
              <a:gd name="connsiteX69" fmla="*/ 55376 w 582936"/>
              <a:gd name="connsiteY69" fmla="*/ 200736 h 535860"/>
              <a:gd name="connsiteX70" fmla="*/ 89504 w 582936"/>
              <a:gd name="connsiteY70" fmla="*/ 111418 h 535860"/>
              <a:gd name="connsiteX71" fmla="*/ 85815 w 582936"/>
              <a:gd name="connsiteY71" fmla="*/ 111418 h 535860"/>
              <a:gd name="connsiteX72" fmla="*/ 492584 w 582936"/>
              <a:gd name="connsiteY72" fmla="*/ 110497 h 535860"/>
              <a:gd name="connsiteX73" fmla="*/ 526712 w 582936"/>
              <a:gd name="connsiteY73" fmla="*/ 197974 h 535860"/>
              <a:gd name="connsiteX74" fmla="*/ 561762 w 582936"/>
              <a:gd name="connsiteY74" fmla="*/ 130755 h 535860"/>
              <a:gd name="connsiteX75" fmla="*/ 499963 w 582936"/>
              <a:gd name="connsiteY75" fmla="*/ 110497 h 535860"/>
              <a:gd name="connsiteX76" fmla="*/ 492584 w 582936"/>
              <a:gd name="connsiteY76" fmla="*/ 110497 h 535860"/>
              <a:gd name="connsiteX77" fmla="*/ 291505 w 582936"/>
              <a:gd name="connsiteY77" fmla="*/ 24862 h 535860"/>
              <a:gd name="connsiteX78" fmla="*/ 130089 w 582936"/>
              <a:gd name="connsiteY78" fmla="*/ 98526 h 535860"/>
              <a:gd name="connsiteX79" fmla="*/ 297040 w 582936"/>
              <a:gd name="connsiteY79" fmla="*/ 139963 h 535860"/>
              <a:gd name="connsiteX80" fmla="*/ 452921 w 582936"/>
              <a:gd name="connsiteY80" fmla="*/ 98526 h 535860"/>
              <a:gd name="connsiteX81" fmla="*/ 291505 w 582936"/>
              <a:gd name="connsiteY81" fmla="*/ 24862 h 535860"/>
              <a:gd name="connsiteX82" fmla="*/ 502792 w 582936"/>
              <a:gd name="connsiteY82" fmla="*/ 14647 h 535860"/>
              <a:gd name="connsiteX83" fmla="*/ 522171 w 582936"/>
              <a:gd name="connsiteY83" fmla="*/ 26641 h 535860"/>
              <a:gd name="connsiteX84" fmla="*/ 536935 w 582936"/>
              <a:gd name="connsiteY84" fmla="*/ 15570 h 535860"/>
              <a:gd name="connsiteX85" fmla="*/ 533244 w 582936"/>
              <a:gd name="connsiteY85" fmla="*/ 34022 h 535860"/>
              <a:gd name="connsiteX86" fmla="*/ 548931 w 582936"/>
              <a:gd name="connsiteY86" fmla="*/ 44171 h 535860"/>
              <a:gd name="connsiteX87" fmla="*/ 527707 w 582936"/>
              <a:gd name="connsiteY87" fmla="*/ 46017 h 535860"/>
              <a:gd name="connsiteX88" fmla="*/ 518480 w 582936"/>
              <a:gd name="connsiteY88" fmla="*/ 65392 h 535860"/>
              <a:gd name="connsiteX89" fmla="*/ 513866 w 582936"/>
              <a:gd name="connsiteY89" fmla="*/ 46939 h 535860"/>
              <a:gd name="connsiteX90" fmla="*/ 494487 w 582936"/>
              <a:gd name="connsiteY90" fmla="*/ 46939 h 535860"/>
              <a:gd name="connsiteX91" fmla="*/ 511097 w 582936"/>
              <a:gd name="connsiteY91" fmla="*/ 34945 h 535860"/>
              <a:gd name="connsiteX92" fmla="*/ 35135 w 582936"/>
              <a:gd name="connsiteY92" fmla="*/ 2663 h 535860"/>
              <a:gd name="connsiteX93" fmla="*/ 54513 w 582936"/>
              <a:gd name="connsiteY93" fmla="*/ 13735 h 535860"/>
              <a:gd name="connsiteX94" fmla="*/ 69278 w 582936"/>
              <a:gd name="connsiteY94" fmla="*/ 2663 h 535860"/>
              <a:gd name="connsiteX95" fmla="*/ 66509 w 582936"/>
              <a:gd name="connsiteY95" fmla="*/ 22038 h 535860"/>
              <a:gd name="connsiteX96" fmla="*/ 81274 w 582936"/>
              <a:gd name="connsiteY96" fmla="*/ 32187 h 535860"/>
              <a:gd name="connsiteX97" fmla="*/ 60050 w 582936"/>
              <a:gd name="connsiteY97" fmla="*/ 34033 h 535860"/>
              <a:gd name="connsiteX98" fmla="*/ 50822 w 582936"/>
              <a:gd name="connsiteY98" fmla="*/ 53408 h 535860"/>
              <a:gd name="connsiteX99" fmla="*/ 46208 w 582936"/>
              <a:gd name="connsiteY99" fmla="*/ 34033 h 535860"/>
              <a:gd name="connsiteX100" fmla="*/ 26830 w 582936"/>
              <a:gd name="connsiteY100" fmla="*/ 34033 h 535860"/>
              <a:gd name="connsiteX101" fmla="*/ 44363 w 582936"/>
              <a:gd name="connsiteY101" fmla="*/ 22961 h 535860"/>
              <a:gd name="connsiteX102" fmla="*/ 291505 w 582936"/>
              <a:gd name="connsiteY102" fmla="*/ 0 h 535860"/>
              <a:gd name="connsiteX103" fmla="*/ 481515 w 582936"/>
              <a:gd name="connsiteY103" fmla="*/ 94843 h 535860"/>
              <a:gd name="connsiteX104" fmla="*/ 499963 w 582936"/>
              <a:gd name="connsiteY104" fmla="*/ 94843 h 535860"/>
              <a:gd name="connsiteX105" fmla="*/ 575598 w 582936"/>
              <a:gd name="connsiteY105" fmla="*/ 125230 h 535860"/>
              <a:gd name="connsiteX106" fmla="*/ 529479 w 582936"/>
              <a:gd name="connsiteY106" fmla="*/ 218231 h 535860"/>
              <a:gd name="connsiteX107" fmla="*/ 530402 w 582936"/>
              <a:gd name="connsiteY107" fmla="*/ 238489 h 535860"/>
              <a:gd name="connsiteX108" fmla="*/ 529479 w 582936"/>
              <a:gd name="connsiteY108" fmla="*/ 264272 h 535860"/>
              <a:gd name="connsiteX109" fmla="*/ 580210 w 582936"/>
              <a:gd name="connsiteY109" fmla="*/ 356352 h 535860"/>
              <a:gd name="connsiteX110" fmla="*/ 496274 w 582936"/>
              <a:gd name="connsiteY110" fmla="*/ 389501 h 535860"/>
              <a:gd name="connsiteX111" fmla="*/ 476903 w 582936"/>
              <a:gd name="connsiteY111" fmla="*/ 388581 h 535860"/>
              <a:gd name="connsiteX112" fmla="*/ 291505 w 582936"/>
              <a:gd name="connsiteY112" fmla="*/ 476978 h 535860"/>
              <a:gd name="connsiteX113" fmla="*/ 115331 w 582936"/>
              <a:gd name="connsiteY113" fmla="*/ 399630 h 535860"/>
              <a:gd name="connsiteX114" fmla="*/ 82125 w 582936"/>
              <a:gd name="connsiteY114" fmla="*/ 401472 h 535860"/>
              <a:gd name="connsiteX115" fmla="*/ 6490 w 582936"/>
              <a:gd name="connsiteY115" fmla="*/ 371085 h 535860"/>
              <a:gd name="connsiteX116" fmla="*/ 55376 w 582936"/>
              <a:gd name="connsiteY116" fmla="*/ 276242 h 535860"/>
              <a:gd name="connsiteX117" fmla="*/ 52609 w 582936"/>
              <a:gd name="connsiteY117" fmla="*/ 238489 h 535860"/>
              <a:gd name="connsiteX118" fmla="*/ 53532 w 582936"/>
              <a:gd name="connsiteY118" fmla="*/ 220073 h 535860"/>
              <a:gd name="connsiteX119" fmla="*/ 2801 w 582936"/>
              <a:gd name="connsiteY119" fmla="*/ 127992 h 535860"/>
              <a:gd name="connsiteX120" fmla="*/ 85815 w 582936"/>
              <a:gd name="connsiteY120" fmla="*/ 95764 h 535860"/>
              <a:gd name="connsiteX121" fmla="*/ 100573 w 582936"/>
              <a:gd name="connsiteY121" fmla="*/ 95764 h 535860"/>
              <a:gd name="connsiteX122" fmla="*/ 291505 w 582936"/>
              <a:gd name="connsiteY122" fmla="*/ 0 h 5358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</a:cxnLst>
            <a:rect l="l" t="t" r="r" b="b"/>
            <a:pathLst>
              <a:path w="582936" h="535860">
                <a:moveTo>
                  <a:pt x="471468" y="429043"/>
                </a:moveTo>
                <a:lnTo>
                  <a:pt x="511114" y="452985"/>
                </a:lnTo>
                <a:lnTo>
                  <a:pt x="543384" y="429964"/>
                </a:lnTo>
                <a:lnTo>
                  <a:pt x="536930" y="469560"/>
                </a:lnTo>
                <a:lnTo>
                  <a:pt x="569200" y="490739"/>
                </a:lnTo>
                <a:lnTo>
                  <a:pt x="524022" y="494422"/>
                </a:lnTo>
                <a:lnTo>
                  <a:pt x="503738" y="535860"/>
                </a:lnTo>
                <a:lnTo>
                  <a:pt x="494518" y="495343"/>
                </a:lnTo>
                <a:lnTo>
                  <a:pt x="453950" y="496264"/>
                </a:lnTo>
                <a:lnTo>
                  <a:pt x="489908" y="471402"/>
                </a:lnTo>
                <a:close/>
                <a:moveTo>
                  <a:pt x="300729" y="349907"/>
                </a:moveTo>
                <a:cubicBezTo>
                  <a:pt x="246309" y="371085"/>
                  <a:pt x="191888" y="387660"/>
                  <a:pt x="145770" y="395026"/>
                </a:cubicBezTo>
                <a:cubicBezTo>
                  <a:pt x="184509" y="430938"/>
                  <a:pt x="235240" y="453037"/>
                  <a:pt x="291505" y="453037"/>
                </a:cubicBezTo>
                <a:cubicBezTo>
                  <a:pt x="352382" y="453037"/>
                  <a:pt x="407725" y="427255"/>
                  <a:pt x="446465" y="385818"/>
                </a:cubicBezTo>
                <a:cubicBezTo>
                  <a:pt x="403113" y="380293"/>
                  <a:pt x="353305" y="367402"/>
                  <a:pt x="300729" y="349907"/>
                </a:cubicBezTo>
                <a:close/>
                <a:moveTo>
                  <a:pt x="59066" y="294658"/>
                </a:moveTo>
                <a:cubicBezTo>
                  <a:pt x="28627" y="324124"/>
                  <a:pt x="13869" y="348986"/>
                  <a:pt x="20326" y="364640"/>
                </a:cubicBezTo>
                <a:cubicBezTo>
                  <a:pt x="26783" y="378452"/>
                  <a:pt x="47997" y="385818"/>
                  <a:pt x="82125" y="385818"/>
                </a:cubicBezTo>
                <a:cubicBezTo>
                  <a:pt x="88582" y="385818"/>
                  <a:pt x="95961" y="384897"/>
                  <a:pt x="103340" y="384897"/>
                </a:cubicBezTo>
                <a:cubicBezTo>
                  <a:pt x="82125" y="358194"/>
                  <a:pt x="67367" y="327807"/>
                  <a:pt x="59066" y="294658"/>
                </a:cubicBezTo>
                <a:close/>
                <a:moveTo>
                  <a:pt x="525790" y="282688"/>
                </a:moveTo>
                <a:cubicBezTo>
                  <a:pt x="520255" y="315837"/>
                  <a:pt x="507342" y="346224"/>
                  <a:pt x="488894" y="372927"/>
                </a:cubicBezTo>
                <a:cubicBezTo>
                  <a:pt x="491661" y="372927"/>
                  <a:pt x="494428" y="372927"/>
                  <a:pt x="496274" y="372927"/>
                </a:cubicBezTo>
                <a:cubicBezTo>
                  <a:pt x="535014" y="372927"/>
                  <a:pt x="559918" y="364640"/>
                  <a:pt x="565452" y="350828"/>
                </a:cubicBezTo>
                <a:cubicBezTo>
                  <a:pt x="571909" y="335174"/>
                  <a:pt x="557151" y="310312"/>
                  <a:pt x="525790" y="282688"/>
                </a:cubicBezTo>
                <a:close/>
                <a:moveTo>
                  <a:pt x="105185" y="257826"/>
                </a:moveTo>
                <a:cubicBezTo>
                  <a:pt x="95961" y="264272"/>
                  <a:pt x="88582" y="269797"/>
                  <a:pt x="80281" y="276242"/>
                </a:cubicBezTo>
                <a:cubicBezTo>
                  <a:pt x="87660" y="315837"/>
                  <a:pt x="106107" y="352669"/>
                  <a:pt x="131934" y="381214"/>
                </a:cubicBezTo>
                <a:cubicBezTo>
                  <a:pt x="175286" y="374769"/>
                  <a:pt x="225094" y="360956"/>
                  <a:pt x="277670" y="341620"/>
                </a:cubicBezTo>
                <a:cubicBezTo>
                  <a:pt x="270291" y="338857"/>
                  <a:pt x="262912" y="336095"/>
                  <a:pt x="255533" y="333332"/>
                </a:cubicBezTo>
                <a:cubicBezTo>
                  <a:pt x="199267" y="311233"/>
                  <a:pt x="147614" y="284529"/>
                  <a:pt x="105185" y="257826"/>
                </a:cubicBezTo>
                <a:close/>
                <a:moveTo>
                  <a:pt x="486127" y="251380"/>
                </a:moveTo>
                <a:cubicBezTo>
                  <a:pt x="441853" y="282688"/>
                  <a:pt x="386510" y="313075"/>
                  <a:pt x="330245" y="337936"/>
                </a:cubicBezTo>
                <a:cubicBezTo>
                  <a:pt x="327478" y="338857"/>
                  <a:pt x="325633" y="339778"/>
                  <a:pt x="323788" y="340699"/>
                </a:cubicBezTo>
                <a:cubicBezTo>
                  <a:pt x="372675" y="356352"/>
                  <a:pt x="419716" y="366481"/>
                  <a:pt x="459378" y="371085"/>
                </a:cubicBezTo>
                <a:cubicBezTo>
                  <a:pt x="483360" y="340699"/>
                  <a:pt x="499041" y="304787"/>
                  <a:pt x="504575" y="264272"/>
                </a:cubicBezTo>
                <a:cubicBezTo>
                  <a:pt x="498118" y="260588"/>
                  <a:pt x="492584" y="255984"/>
                  <a:pt x="486127" y="251380"/>
                </a:cubicBezTo>
                <a:close/>
                <a:moveTo>
                  <a:pt x="76591" y="238489"/>
                </a:moveTo>
                <a:cubicBezTo>
                  <a:pt x="76591" y="244935"/>
                  <a:pt x="77514" y="251380"/>
                  <a:pt x="78436" y="257826"/>
                </a:cubicBezTo>
                <a:cubicBezTo>
                  <a:pt x="82125" y="254143"/>
                  <a:pt x="86737" y="251380"/>
                  <a:pt x="90427" y="248618"/>
                </a:cubicBezTo>
                <a:cubicBezTo>
                  <a:pt x="85815" y="244935"/>
                  <a:pt x="81203" y="242172"/>
                  <a:pt x="76591" y="238489"/>
                </a:cubicBezTo>
                <a:close/>
                <a:moveTo>
                  <a:pt x="505497" y="237568"/>
                </a:moveTo>
                <a:cubicBezTo>
                  <a:pt x="503653" y="238489"/>
                  <a:pt x="501808" y="240331"/>
                  <a:pt x="499963" y="242172"/>
                </a:cubicBezTo>
                <a:cubicBezTo>
                  <a:pt x="501808" y="243093"/>
                  <a:pt x="503653" y="244014"/>
                  <a:pt x="505497" y="245856"/>
                </a:cubicBezTo>
                <a:cubicBezTo>
                  <a:pt x="505497" y="243093"/>
                  <a:pt x="505497" y="241252"/>
                  <a:pt x="505497" y="238489"/>
                </a:cubicBezTo>
                <a:cubicBezTo>
                  <a:pt x="505497" y="238489"/>
                  <a:pt x="505497" y="237568"/>
                  <a:pt x="505497" y="237568"/>
                </a:cubicBezTo>
                <a:close/>
                <a:moveTo>
                  <a:pt x="297040" y="157458"/>
                </a:moveTo>
                <a:cubicBezTo>
                  <a:pt x="284126" y="162062"/>
                  <a:pt x="271213" y="167587"/>
                  <a:pt x="258300" y="173112"/>
                </a:cubicBezTo>
                <a:cubicBezTo>
                  <a:pt x="206646" y="195211"/>
                  <a:pt x="158683" y="220994"/>
                  <a:pt x="119021" y="247697"/>
                </a:cubicBezTo>
                <a:cubicBezTo>
                  <a:pt x="159605" y="273480"/>
                  <a:pt x="208491" y="297421"/>
                  <a:pt x="261067" y="318599"/>
                </a:cubicBezTo>
                <a:cubicBezTo>
                  <a:pt x="273980" y="323203"/>
                  <a:pt x="286893" y="327807"/>
                  <a:pt x="299807" y="332411"/>
                </a:cubicBezTo>
                <a:cubicBezTo>
                  <a:pt x="308108" y="329649"/>
                  <a:pt x="315487" y="326887"/>
                  <a:pt x="323788" y="323203"/>
                </a:cubicBezTo>
                <a:cubicBezTo>
                  <a:pt x="382821" y="297421"/>
                  <a:pt x="433551" y="268876"/>
                  <a:pt x="472291" y="242172"/>
                </a:cubicBezTo>
                <a:cubicBezTo>
                  <a:pt x="429862" y="214548"/>
                  <a:pt x="378209" y="188766"/>
                  <a:pt x="321944" y="166666"/>
                </a:cubicBezTo>
                <a:cubicBezTo>
                  <a:pt x="313642" y="162983"/>
                  <a:pt x="305341" y="160221"/>
                  <a:pt x="297040" y="157458"/>
                </a:cubicBezTo>
                <a:close/>
                <a:moveTo>
                  <a:pt x="464912" y="113259"/>
                </a:moveTo>
                <a:cubicBezTo>
                  <a:pt x="422483" y="117863"/>
                  <a:pt x="372675" y="129834"/>
                  <a:pt x="320099" y="149171"/>
                </a:cubicBezTo>
                <a:cubicBezTo>
                  <a:pt x="322866" y="150092"/>
                  <a:pt x="324711" y="150092"/>
                  <a:pt x="327478" y="151012"/>
                </a:cubicBezTo>
                <a:cubicBezTo>
                  <a:pt x="387433" y="174953"/>
                  <a:pt x="441853" y="202578"/>
                  <a:pt x="486127" y="232043"/>
                </a:cubicBezTo>
                <a:cubicBezTo>
                  <a:pt x="492584" y="227439"/>
                  <a:pt x="499041" y="221915"/>
                  <a:pt x="504575" y="217311"/>
                </a:cubicBezTo>
                <a:cubicBezTo>
                  <a:pt x="500886" y="178637"/>
                  <a:pt x="486127" y="142725"/>
                  <a:pt x="464912" y="113259"/>
                </a:cubicBezTo>
                <a:close/>
                <a:moveTo>
                  <a:pt x="118098" y="113259"/>
                </a:moveTo>
                <a:cubicBezTo>
                  <a:pt x="95961" y="143646"/>
                  <a:pt x="81203" y="179557"/>
                  <a:pt x="78436" y="219152"/>
                </a:cubicBezTo>
                <a:cubicBezTo>
                  <a:pt x="85815" y="225598"/>
                  <a:pt x="95039" y="232043"/>
                  <a:pt x="104263" y="238489"/>
                </a:cubicBezTo>
                <a:cubicBezTo>
                  <a:pt x="145770" y="209944"/>
                  <a:pt x="196500" y="182320"/>
                  <a:pt x="251843" y="158379"/>
                </a:cubicBezTo>
                <a:cubicBezTo>
                  <a:pt x="259222" y="154696"/>
                  <a:pt x="266601" y="151933"/>
                  <a:pt x="273980" y="149171"/>
                </a:cubicBezTo>
                <a:cubicBezTo>
                  <a:pt x="217715" y="129834"/>
                  <a:pt x="163295" y="117863"/>
                  <a:pt x="118098" y="113259"/>
                </a:cubicBezTo>
                <a:close/>
                <a:moveTo>
                  <a:pt x="85815" y="111418"/>
                </a:moveTo>
                <a:cubicBezTo>
                  <a:pt x="47997" y="111418"/>
                  <a:pt x="23093" y="119705"/>
                  <a:pt x="17559" y="134438"/>
                </a:cubicBezTo>
                <a:cubicBezTo>
                  <a:pt x="11102" y="149171"/>
                  <a:pt x="25860" y="174033"/>
                  <a:pt x="55376" y="200736"/>
                </a:cubicBezTo>
                <a:cubicBezTo>
                  <a:pt x="60911" y="168508"/>
                  <a:pt x="72902" y="138121"/>
                  <a:pt x="89504" y="111418"/>
                </a:cubicBezTo>
                <a:cubicBezTo>
                  <a:pt x="88582" y="111418"/>
                  <a:pt x="87660" y="111418"/>
                  <a:pt x="85815" y="111418"/>
                </a:cubicBezTo>
                <a:close/>
                <a:moveTo>
                  <a:pt x="492584" y="110497"/>
                </a:moveTo>
                <a:cubicBezTo>
                  <a:pt x="509187" y="136280"/>
                  <a:pt x="521178" y="165745"/>
                  <a:pt x="526712" y="197974"/>
                </a:cubicBezTo>
                <a:cubicBezTo>
                  <a:pt x="555306" y="169429"/>
                  <a:pt x="568219" y="145488"/>
                  <a:pt x="561762" y="130755"/>
                </a:cubicBezTo>
                <a:cubicBezTo>
                  <a:pt x="555306" y="117863"/>
                  <a:pt x="534091" y="110497"/>
                  <a:pt x="499963" y="110497"/>
                </a:cubicBezTo>
                <a:cubicBezTo>
                  <a:pt x="498118" y="110497"/>
                  <a:pt x="495351" y="110497"/>
                  <a:pt x="492584" y="110497"/>
                </a:cubicBezTo>
                <a:close/>
                <a:moveTo>
                  <a:pt x="291505" y="24862"/>
                </a:moveTo>
                <a:cubicBezTo>
                  <a:pt x="226939" y="24862"/>
                  <a:pt x="168829" y="53407"/>
                  <a:pt x="130089" y="98526"/>
                </a:cubicBezTo>
                <a:cubicBezTo>
                  <a:pt x="178975" y="104051"/>
                  <a:pt x="237085" y="118784"/>
                  <a:pt x="297040" y="139963"/>
                </a:cubicBezTo>
                <a:cubicBezTo>
                  <a:pt x="353305" y="118784"/>
                  <a:pt x="406803" y="104051"/>
                  <a:pt x="452921" y="98526"/>
                </a:cubicBezTo>
                <a:cubicBezTo>
                  <a:pt x="413259" y="53407"/>
                  <a:pt x="356072" y="24862"/>
                  <a:pt x="291505" y="24862"/>
                </a:cubicBezTo>
                <a:close/>
                <a:moveTo>
                  <a:pt x="502792" y="14647"/>
                </a:moveTo>
                <a:lnTo>
                  <a:pt x="522171" y="26641"/>
                </a:lnTo>
                <a:lnTo>
                  <a:pt x="536935" y="15570"/>
                </a:lnTo>
                <a:lnTo>
                  <a:pt x="533244" y="34022"/>
                </a:lnTo>
                <a:lnTo>
                  <a:pt x="548931" y="44171"/>
                </a:lnTo>
                <a:lnTo>
                  <a:pt x="527707" y="46017"/>
                </a:lnTo>
                <a:lnTo>
                  <a:pt x="518480" y="65392"/>
                </a:lnTo>
                <a:lnTo>
                  <a:pt x="513866" y="46939"/>
                </a:lnTo>
                <a:lnTo>
                  <a:pt x="494487" y="46939"/>
                </a:lnTo>
                <a:lnTo>
                  <a:pt x="511097" y="34945"/>
                </a:lnTo>
                <a:close/>
                <a:moveTo>
                  <a:pt x="35135" y="2663"/>
                </a:moveTo>
                <a:lnTo>
                  <a:pt x="54513" y="13735"/>
                </a:lnTo>
                <a:lnTo>
                  <a:pt x="69278" y="2663"/>
                </a:lnTo>
                <a:lnTo>
                  <a:pt x="66509" y="22038"/>
                </a:lnTo>
                <a:lnTo>
                  <a:pt x="81274" y="32187"/>
                </a:lnTo>
                <a:lnTo>
                  <a:pt x="60050" y="34033"/>
                </a:lnTo>
                <a:lnTo>
                  <a:pt x="50822" y="53408"/>
                </a:lnTo>
                <a:lnTo>
                  <a:pt x="46208" y="34033"/>
                </a:lnTo>
                <a:lnTo>
                  <a:pt x="26830" y="34033"/>
                </a:lnTo>
                <a:lnTo>
                  <a:pt x="44363" y="22961"/>
                </a:lnTo>
                <a:close/>
                <a:moveTo>
                  <a:pt x="291505" y="0"/>
                </a:moveTo>
                <a:cubicBezTo>
                  <a:pt x="368985" y="0"/>
                  <a:pt x="438163" y="37753"/>
                  <a:pt x="481515" y="94843"/>
                </a:cubicBezTo>
                <a:cubicBezTo>
                  <a:pt x="487972" y="94843"/>
                  <a:pt x="494428" y="94843"/>
                  <a:pt x="499963" y="94843"/>
                </a:cubicBezTo>
                <a:cubicBezTo>
                  <a:pt x="541470" y="94843"/>
                  <a:pt x="567297" y="104972"/>
                  <a:pt x="575598" y="125230"/>
                </a:cubicBezTo>
                <a:cubicBezTo>
                  <a:pt x="587589" y="151012"/>
                  <a:pt x="567297" y="184162"/>
                  <a:pt x="529479" y="218231"/>
                </a:cubicBezTo>
                <a:cubicBezTo>
                  <a:pt x="530402" y="224677"/>
                  <a:pt x="530402" y="232043"/>
                  <a:pt x="530402" y="238489"/>
                </a:cubicBezTo>
                <a:cubicBezTo>
                  <a:pt x="530402" y="246776"/>
                  <a:pt x="530402" y="255984"/>
                  <a:pt x="529479" y="264272"/>
                </a:cubicBezTo>
                <a:cubicBezTo>
                  <a:pt x="571909" y="300183"/>
                  <a:pt x="590356" y="331491"/>
                  <a:pt x="580210" y="356352"/>
                </a:cubicBezTo>
                <a:cubicBezTo>
                  <a:pt x="571909" y="377531"/>
                  <a:pt x="542393" y="389501"/>
                  <a:pt x="496274" y="389501"/>
                </a:cubicBezTo>
                <a:cubicBezTo>
                  <a:pt x="490739" y="389501"/>
                  <a:pt x="484282" y="388581"/>
                  <a:pt x="476903" y="388581"/>
                </a:cubicBezTo>
                <a:cubicBezTo>
                  <a:pt x="433551" y="442908"/>
                  <a:pt x="366218" y="476978"/>
                  <a:pt x="291505" y="476978"/>
                </a:cubicBezTo>
                <a:cubicBezTo>
                  <a:pt x="221405" y="476978"/>
                  <a:pt x="159605" y="447512"/>
                  <a:pt x="115331" y="399630"/>
                </a:cubicBezTo>
                <a:cubicBezTo>
                  <a:pt x="103340" y="400551"/>
                  <a:pt x="92272" y="401472"/>
                  <a:pt x="82125" y="401472"/>
                </a:cubicBezTo>
                <a:cubicBezTo>
                  <a:pt x="40618" y="401472"/>
                  <a:pt x="14792" y="391343"/>
                  <a:pt x="6490" y="371085"/>
                </a:cubicBezTo>
                <a:cubicBezTo>
                  <a:pt x="-4578" y="347144"/>
                  <a:pt x="12947" y="313995"/>
                  <a:pt x="55376" y="276242"/>
                </a:cubicBezTo>
                <a:cubicBezTo>
                  <a:pt x="53532" y="264272"/>
                  <a:pt x="52609" y="251380"/>
                  <a:pt x="52609" y="238489"/>
                </a:cubicBezTo>
                <a:cubicBezTo>
                  <a:pt x="52609" y="232043"/>
                  <a:pt x="52609" y="226519"/>
                  <a:pt x="53532" y="220073"/>
                </a:cubicBezTo>
                <a:cubicBezTo>
                  <a:pt x="10180" y="184162"/>
                  <a:pt x="-7345" y="152854"/>
                  <a:pt x="2801" y="127992"/>
                </a:cubicBezTo>
                <a:cubicBezTo>
                  <a:pt x="11102" y="106814"/>
                  <a:pt x="39696" y="95764"/>
                  <a:pt x="85815" y="95764"/>
                </a:cubicBezTo>
                <a:cubicBezTo>
                  <a:pt x="90427" y="95764"/>
                  <a:pt x="95961" y="95764"/>
                  <a:pt x="100573" y="95764"/>
                </a:cubicBezTo>
                <a:cubicBezTo>
                  <a:pt x="143925" y="37753"/>
                  <a:pt x="213103" y="0"/>
                  <a:pt x="29150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Arial" panose="020B0604020202020204" pitchFamily="34" charset="0"/>
            </a:endParaRPr>
          </a:p>
        </p:txBody>
      </p:sp>
      <p:pic>
        <p:nvPicPr>
          <p:cNvPr id="15" name="图形 1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769100" y="1787218"/>
            <a:ext cx="4762500" cy="4762500"/>
          </a:xfrm>
          <a:prstGeom prst="rect">
            <a:avLst/>
          </a:prstGeom>
        </p:spPr>
      </p:pic>
      <p:cxnSp>
        <p:nvCxnSpPr>
          <p:cNvPr id="3" name="直接连接符 2"/>
          <p:cNvCxnSpPr/>
          <p:nvPr/>
        </p:nvCxnSpPr>
        <p:spPr>
          <a:xfrm>
            <a:off x="660400" y="3264396"/>
            <a:ext cx="4627723" cy="0"/>
          </a:xfrm>
          <a:prstGeom prst="line">
            <a:avLst/>
          </a:prstGeom>
          <a:ln w="9525">
            <a:solidFill>
              <a:schemeClr val="tx1">
                <a:lumMod val="85000"/>
                <a:lumOff val="15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660400" y="4624034"/>
            <a:ext cx="4627723" cy="0"/>
          </a:xfrm>
          <a:prstGeom prst="line">
            <a:avLst/>
          </a:prstGeom>
          <a:ln w="9525">
            <a:solidFill>
              <a:schemeClr val="tx1">
                <a:lumMod val="85000"/>
                <a:lumOff val="15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任意多边形: 形状 34"/>
          <p:cNvSpPr/>
          <p:nvPr>
            <p:custDataLst>
              <p:tags r:id="rId2"/>
            </p:custDataLst>
          </p:nvPr>
        </p:nvSpPr>
        <p:spPr>
          <a:xfrm flipV="1">
            <a:off x="0" y="0"/>
            <a:ext cx="12192000" cy="6858000"/>
          </a:xfrm>
          <a:custGeom>
            <a:avLst/>
            <a:gdLst>
              <a:gd name="connsiteX0" fmla="*/ 190757 w 12192000"/>
              <a:gd name="connsiteY0" fmla="*/ 0 h 6858000"/>
              <a:gd name="connsiteX1" fmla="*/ 12001243 w 12192000"/>
              <a:gd name="connsiteY1" fmla="*/ 0 h 6858000"/>
              <a:gd name="connsiteX2" fmla="*/ 12192000 w 12192000"/>
              <a:gd name="connsiteY2" fmla="*/ 228822 h 6858000"/>
              <a:gd name="connsiteX3" fmla="*/ 12192000 w 12192000"/>
              <a:gd name="connsiteY3" fmla="*/ 6858000 h 6858000"/>
              <a:gd name="connsiteX4" fmla="*/ 55956 w 12192000"/>
              <a:gd name="connsiteY4" fmla="*/ 6858000 h 6858000"/>
              <a:gd name="connsiteX5" fmla="*/ 0 w 12192000"/>
              <a:gd name="connsiteY5" fmla="*/ 6848357 h 6858000"/>
              <a:gd name="connsiteX6" fmla="*/ 0 w 12192000"/>
              <a:gd name="connsiteY6" fmla="*/ 228822 h 6858000"/>
              <a:gd name="connsiteX7" fmla="*/ 190757 w 12192000"/>
              <a:gd name="connsiteY7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6858000">
                <a:moveTo>
                  <a:pt x="190757" y="0"/>
                </a:moveTo>
                <a:lnTo>
                  <a:pt x="12001243" y="0"/>
                </a:lnTo>
                <a:cubicBezTo>
                  <a:pt x="12106596" y="0"/>
                  <a:pt x="12192000" y="102446"/>
                  <a:pt x="12192000" y="228822"/>
                </a:cubicBezTo>
                <a:lnTo>
                  <a:pt x="12192000" y="6858000"/>
                </a:lnTo>
                <a:lnTo>
                  <a:pt x="55956" y="6858000"/>
                </a:lnTo>
                <a:lnTo>
                  <a:pt x="0" y="6848357"/>
                </a:lnTo>
                <a:lnTo>
                  <a:pt x="0" y="228822"/>
                </a:lnTo>
                <a:cubicBezTo>
                  <a:pt x="0" y="102446"/>
                  <a:pt x="85405" y="0"/>
                  <a:pt x="190757" y="0"/>
                </a:cubicBezTo>
                <a:close/>
              </a:path>
            </a:pathLst>
          </a:custGeom>
          <a:blipFill dpi="0" rotWithShape="1">
            <a:blip r:embed="rId5">
              <a:alphaModFix amt="20000"/>
              <a:duotone>
                <a:prstClr val="black"/>
                <a:schemeClr val="accent1">
                  <a:tint val="45000"/>
                  <a:satMod val="400000"/>
                </a:schemeClr>
              </a:duotone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  <a:latin typeface="+mn-ea"/>
              <a:cs typeface="Arial" panose="020B0604020202020204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46100" y="686403"/>
            <a:ext cx="170431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solidFill>
                  <a:schemeClr val="tx1">
                    <a:lumMod val="85000"/>
                    <a:lumOff val="15000"/>
                  </a:schemeClr>
                </a:solidFill>
                <a:latin typeface="字制区喜脉体" panose="02000603000000000000" pitchFamily="2" charset="-122"/>
                <a:ea typeface="字制区喜脉体" panose="02000603000000000000" pitchFamily="2" charset="-122"/>
                <a:cs typeface="Arial" panose="020B0604020202020204" pitchFamily="34" charset="0"/>
              </a:rPr>
              <a:t>工作回顾</a:t>
            </a:r>
          </a:p>
        </p:txBody>
      </p:sp>
      <p:grpSp>
        <p:nvGrpSpPr>
          <p:cNvPr id="41" name="组合 40"/>
          <p:cNvGrpSpPr/>
          <p:nvPr/>
        </p:nvGrpSpPr>
        <p:grpSpPr>
          <a:xfrm>
            <a:off x="660400" y="1225459"/>
            <a:ext cx="1447800" cy="45719"/>
            <a:chOff x="660400" y="1225459"/>
            <a:chExt cx="1447800" cy="45719"/>
          </a:xfrm>
        </p:grpSpPr>
        <p:cxnSp>
          <p:nvCxnSpPr>
            <p:cNvPr id="38" name="直接连接符 37"/>
            <p:cNvCxnSpPr/>
            <p:nvPr/>
          </p:nvCxnSpPr>
          <p:spPr>
            <a:xfrm>
              <a:off x="1146175" y="1248318"/>
              <a:ext cx="962025" cy="0"/>
            </a:xfrm>
            <a:prstGeom prst="line">
              <a:avLst/>
            </a:prstGeom>
            <a:ln w="9525">
              <a:solidFill>
                <a:schemeClr val="tx1">
                  <a:lumMod val="85000"/>
                  <a:lumOff val="15000"/>
                  <a:alpha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矩形: 圆角 6"/>
            <p:cNvSpPr/>
            <p:nvPr/>
          </p:nvSpPr>
          <p:spPr>
            <a:xfrm>
              <a:off x="660400" y="1225459"/>
              <a:ext cx="525463" cy="45719"/>
            </a:xfrm>
            <a:prstGeom prst="roundRect">
              <a:avLst>
                <a:gd name="adj" fmla="val 50000"/>
              </a:avLst>
            </a:prstGeom>
            <a:solidFill>
              <a:srgbClr val="FF72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Arial" panose="020B0604020202020204" pitchFamily="34" charset="0"/>
              </a:endParaRPr>
            </a:p>
          </p:txBody>
        </p:sp>
      </p:grpSp>
      <p:sp>
        <p:nvSpPr>
          <p:cNvPr id="3" name="矩形: 圆角 2"/>
          <p:cNvSpPr/>
          <p:nvPr/>
        </p:nvSpPr>
        <p:spPr>
          <a:xfrm>
            <a:off x="660400" y="1941342"/>
            <a:ext cx="4971143" cy="4294358"/>
          </a:xfrm>
          <a:prstGeom prst="roundRect">
            <a:avLst>
              <a:gd name="adj" fmla="val 4219"/>
            </a:avLst>
          </a:prstGeom>
          <a:solidFill>
            <a:schemeClr val="bg1"/>
          </a:solidFill>
          <a:ln>
            <a:noFill/>
          </a:ln>
          <a:effectLst>
            <a:outerShdw blurRad="254000" dist="177800" algn="l" rotWithShape="0">
              <a:srgbClr val="FF725E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Arial" panose="020B0604020202020204" pitchFamily="34" charset="0"/>
            </a:endParaRPr>
          </a:p>
        </p:txBody>
      </p:sp>
      <p:sp>
        <p:nvSpPr>
          <p:cNvPr id="29" name="earth-symbol-variant-with-ellipses-and-stars_44498"/>
          <p:cNvSpPr/>
          <p:nvPr/>
        </p:nvSpPr>
        <p:spPr>
          <a:xfrm>
            <a:off x="910570" y="2264007"/>
            <a:ext cx="471210" cy="433155"/>
          </a:xfrm>
          <a:custGeom>
            <a:avLst/>
            <a:gdLst>
              <a:gd name="connsiteX0" fmla="*/ 471468 w 582936"/>
              <a:gd name="connsiteY0" fmla="*/ 429043 h 535860"/>
              <a:gd name="connsiteX1" fmla="*/ 511114 w 582936"/>
              <a:gd name="connsiteY1" fmla="*/ 452985 h 535860"/>
              <a:gd name="connsiteX2" fmla="*/ 543384 w 582936"/>
              <a:gd name="connsiteY2" fmla="*/ 429964 h 535860"/>
              <a:gd name="connsiteX3" fmla="*/ 536930 w 582936"/>
              <a:gd name="connsiteY3" fmla="*/ 469560 h 535860"/>
              <a:gd name="connsiteX4" fmla="*/ 569200 w 582936"/>
              <a:gd name="connsiteY4" fmla="*/ 490739 h 535860"/>
              <a:gd name="connsiteX5" fmla="*/ 524022 w 582936"/>
              <a:gd name="connsiteY5" fmla="*/ 494422 h 535860"/>
              <a:gd name="connsiteX6" fmla="*/ 503738 w 582936"/>
              <a:gd name="connsiteY6" fmla="*/ 535860 h 535860"/>
              <a:gd name="connsiteX7" fmla="*/ 494518 w 582936"/>
              <a:gd name="connsiteY7" fmla="*/ 495343 h 535860"/>
              <a:gd name="connsiteX8" fmla="*/ 453950 w 582936"/>
              <a:gd name="connsiteY8" fmla="*/ 496264 h 535860"/>
              <a:gd name="connsiteX9" fmla="*/ 489908 w 582936"/>
              <a:gd name="connsiteY9" fmla="*/ 471402 h 535860"/>
              <a:gd name="connsiteX10" fmla="*/ 300729 w 582936"/>
              <a:gd name="connsiteY10" fmla="*/ 349907 h 535860"/>
              <a:gd name="connsiteX11" fmla="*/ 145770 w 582936"/>
              <a:gd name="connsiteY11" fmla="*/ 395026 h 535860"/>
              <a:gd name="connsiteX12" fmla="*/ 291505 w 582936"/>
              <a:gd name="connsiteY12" fmla="*/ 453037 h 535860"/>
              <a:gd name="connsiteX13" fmla="*/ 446465 w 582936"/>
              <a:gd name="connsiteY13" fmla="*/ 385818 h 535860"/>
              <a:gd name="connsiteX14" fmla="*/ 300729 w 582936"/>
              <a:gd name="connsiteY14" fmla="*/ 349907 h 535860"/>
              <a:gd name="connsiteX15" fmla="*/ 59066 w 582936"/>
              <a:gd name="connsiteY15" fmla="*/ 294658 h 535860"/>
              <a:gd name="connsiteX16" fmla="*/ 20326 w 582936"/>
              <a:gd name="connsiteY16" fmla="*/ 364640 h 535860"/>
              <a:gd name="connsiteX17" fmla="*/ 82125 w 582936"/>
              <a:gd name="connsiteY17" fmla="*/ 385818 h 535860"/>
              <a:gd name="connsiteX18" fmla="*/ 103340 w 582936"/>
              <a:gd name="connsiteY18" fmla="*/ 384897 h 535860"/>
              <a:gd name="connsiteX19" fmla="*/ 59066 w 582936"/>
              <a:gd name="connsiteY19" fmla="*/ 294658 h 535860"/>
              <a:gd name="connsiteX20" fmla="*/ 525790 w 582936"/>
              <a:gd name="connsiteY20" fmla="*/ 282688 h 535860"/>
              <a:gd name="connsiteX21" fmla="*/ 488894 w 582936"/>
              <a:gd name="connsiteY21" fmla="*/ 372927 h 535860"/>
              <a:gd name="connsiteX22" fmla="*/ 496274 w 582936"/>
              <a:gd name="connsiteY22" fmla="*/ 372927 h 535860"/>
              <a:gd name="connsiteX23" fmla="*/ 565452 w 582936"/>
              <a:gd name="connsiteY23" fmla="*/ 350828 h 535860"/>
              <a:gd name="connsiteX24" fmla="*/ 525790 w 582936"/>
              <a:gd name="connsiteY24" fmla="*/ 282688 h 535860"/>
              <a:gd name="connsiteX25" fmla="*/ 105185 w 582936"/>
              <a:gd name="connsiteY25" fmla="*/ 257826 h 535860"/>
              <a:gd name="connsiteX26" fmla="*/ 80281 w 582936"/>
              <a:gd name="connsiteY26" fmla="*/ 276242 h 535860"/>
              <a:gd name="connsiteX27" fmla="*/ 131934 w 582936"/>
              <a:gd name="connsiteY27" fmla="*/ 381214 h 535860"/>
              <a:gd name="connsiteX28" fmla="*/ 277670 w 582936"/>
              <a:gd name="connsiteY28" fmla="*/ 341620 h 535860"/>
              <a:gd name="connsiteX29" fmla="*/ 255533 w 582936"/>
              <a:gd name="connsiteY29" fmla="*/ 333332 h 535860"/>
              <a:gd name="connsiteX30" fmla="*/ 105185 w 582936"/>
              <a:gd name="connsiteY30" fmla="*/ 257826 h 535860"/>
              <a:gd name="connsiteX31" fmla="*/ 486127 w 582936"/>
              <a:gd name="connsiteY31" fmla="*/ 251380 h 535860"/>
              <a:gd name="connsiteX32" fmla="*/ 330245 w 582936"/>
              <a:gd name="connsiteY32" fmla="*/ 337936 h 535860"/>
              <a:gd name="connsiteX33" fmla="*/ 323788 w 582936"/>
              <a:gd name="connsiteY33" fmla="*/ 340699 h 535860"/>
              <a:gd name="connsiteX34" fmla="*/ 459378 w 582936"/>
              <a:gd name="connsiteY34" fmla="*/ 371085 h 535860"/>
              <a:gd name="connsiteX35" fmla="*/ 504575 w 582936"/>
              <a:gd name="connsiteY35" fmla="*/ 264272 h 535860"/>
              <a:gd name="connsiteX36" fmla="*/ 486127 w 582936"/>
              <a:gd name="connsiteY36" fmla="*/ 251380 h 535860"/>
              <a:gd name="connsiteX37" fmla="*/ 76591 w 582936"/>
              <a:gd name="connsiteY37" fmla="*/ 238489 h 535860"/>
              <a:gd name="connsiteX38" fmla="*/ 78436 w 582936"/>
              <a:gd name="connsiteY38" fmla="*/ 257826 h 535860"/>
              <a:gd name="connsiteX39" fmla="*/ 90427 w 582936"/>
              <a:gd name="connsiteY39" fmla="*/ 248618 h 535860"/>
              <a:gd name="connsiteX40" fmla="*/ 76591 w 582936"/>
              <a:gd name="connsiteY40" fmla="*/ 238489 h 535860"/>
              <a:gd name="connsiteX41" fmla="*/ 505497 w 582936"/>
              <a:gd name="connsiteY41" fmla="*/ 237568 h 535860"/>
              <a:gd name="connsiteX42" fmla="*/ 499963 w 582936"/>
              <a:gd name="connsiteY42" fmla="*/ 242172 h 535860"/>
              <a:gd name="connsiteX43" fmla="*/ 505497 w 582936"/>
              <a:gd name="connsiteY43" fmla="*/ 245856 h 535860"/>
              <a:gd name="connsiteX44" fmla="*/ 505497 w 582936"/>
              <a:gd name="connsiteY44" fmla="*/ 238489 h 535860"/>
              <a:gd name="connsiteX45" fmla="*/ 505497 w 582936"/>
              <a:gd name="connsiteY45" fmla="*/ 237568 h 535860"/>
              <a:gd name="connsiteX46" fmla="*/ 297040 w 582936"/>
              <a:gd name="connsiteY46" fmla="*/ 157458 h 535860"/>
              <a:gd name="connsiteX47" fmla="*/ 258300 w 582936"/>
              <a:gd name="connsiteY47" fmla="*/ 173112 h 535860"/>
              <a:gd name="connsiteX48" fmla="*/ 119021 w 582936"/>
              <a:gd name="connsiteY48" fmla="*/ 247697 h 535860"/>
              <a:gd name="connsiteX49" fmla="*/ 261067 w 582936"/>
              <a:gd name="connsiteY49" fmla="*/ 318599 h 535860"/>
              <a:gd name="connsiteX50" fmla="*/ 299807 w 582936"/>
              <a:gd name="connsiteY50" fmla="*/ 332411 h 535860"/>
              <a:gd name="connsiteX51" fmla="*/ 323788 w 582936"/>
              <a:gd name="connsiteY51" fmla="*/ 323203 h 535860"/>
              <a:gd name="connsiteX52" fmla="*/ 472291 w 582936"/>
              <a:gd name="connsiteY52" fmla="*/ 242172 h 535860"/>
              <a:gd name="connsiteX53" fmla="*/ 321944 w 582936"/>
              <a:gd name="connsiteY53" fmla="*/ 166666 h 535860"/>
              <a:gd name="connsiteX54" fmla="*/ 297040 w 582936"/>
              <a:gd name="connsiteY54" fmla="*/ 157458 h 535860"/>
              <a:gd name="connsiteX55" fmla="*/ 464912 w 582936"/>
              <a:gd name="connsiteY55" fmla="*/ 113259 h 535860"/>
              <a:gd name="connsiteX56" fmla="*/ 320099 w 582936"/>
              <a:gd name="connsiteY56" fmla="*/ 149171 h 535860"/>
              <a:gd name="connsiteX57" fmla="*/ 327478 w 582936"/>
              <a:gd name="connsiteY57" fmla="*/ 151012 h 535860"/>
              <a:gd name="connsiteX58" fmla="*/ 486127 w 582936"/>
              <a:gd name="connsiteY58" fmla="*/ 232043 h 535860"/>
              <a:gd name="connsiteX59" fmla="*/ 504575 w 582936"/>
              <a:gd name="connsiteY59" fmla="*/ 217311 h 535860"/>
              <a:gd name="connsiteX60" fmla="*/ 464912 w 582936"/>
              <a:gd name="connsiteY60" fmla="*/ 113259 h 535860"/>
              <a:gd name="connsiteX61" fmla="*/ 118098 w 582936"/>
              <a:gd name="connsiteY61" fmla="*/ 113259 h 535860"/>
              <a:gd name="connsiteX62" fmla="*/ 78436 w 582936"/>
              <a:gd name="connsiteY62" fmla="*/ 219152 h 535860"/>
              <a:gd name="connsiteX63" fmla="*/ 104263 w 582936"/>
              <a:gd name="connsiteY63" fmla="*/ 238489 h 535860"/>
              <a:gd name="connsiteX64" fmla="*/ 251843 w 582936"/>
              <a:gd name="connsiteY64" fmla="*/ 158379 h 535860"/>
              <a:gd name="connsiteX65" fmla="*/ 273980 w 582936"/>
              <a:gd name="connsiteY65" fmla="*/ 149171 h 535860"/>
              <a:gd name="connsiteX66" fmla="*/ 118098 w 582936"/>
              <a:gd name="connsiteY66" fmla="*/ 113259 h 535860"/>
              <a:gd name="connsiteX67" fmla="*/ 85815 w 582936"/>
              <a:gd name="connsiteY67" fmla="*/ 111418 h 535860"/>
              <a:gd name="connsiteX68" fmla="*/ 17559 w 582936"/>
              <a:gd name="connsiteY68" fmla="*/ 134438 h 535860"/>
              <a:gd name="connsiteX69" fmla="*/ 55376 w 582936"/>
              <a:gd name="connsiteY69" fmla="*/ 200736 h 535860"/>
              <a:gd name="connsiteX70" fmla="*/ 89504 w 582936"/>
              <a:gd name="connsiteY70" fmla="*/ 111418 h 535860"/>
              <a:gd name="connsiteX71" fmla="*/ 85815 w 582936"/>
              <a:gd name="connsiteY71" fmla="*/ 111418 h 535860"/>
              <a:gd name="connsiteX72" fmla="*/ 492584 w 582936"/>
              <a:gd name="connsiteY72" fmla="*/ 110497 h 535860"/>
              <a:gd name="connsiteX73" fmla="*/ 526712 w 582936"/>
              <a:gd name="connsiteY73" fmla="*/ 197974 h 535860"/>
              <a:gd name="connsiteX74" fmla="*/ 561762 w 582936"/>
              <a:gd name="connsiteY74" fmla="*/ 130755 h 535860"/>
              <a:gd name="connsiteX75" fmla="*/ 499963 w 582936"/>
              <a:gd name="connsiteY75" fmla="*/ 110497 h 535860"/>
              <a:gd name="connsiteX76" fmla="*/ 492584 w 582936"/>
              <a:gd name="connsiteY76" fmla="*/ 110497 h 535860"/>
              <a:gd name="connsiteX77" fmla="*/ 291505 w 582936"/>
              <a:gd name="connsiteY77" fmla="*/ 24862 h 535860"/>
              <a:gd name="connsiteX78" fmla="*/ 130089 w 582936"/>
              <a:gd name="connsiteY78" fmla="*/ 98526 h 535860"/>
              <a:gd name="connsiteX79" fmla="*/ 297040 w 582936"/>
              <a:gd name="connsiteY79" fmla="*/ 139963 h 535860"/>
              <a:gd name="connsiteX80" fmla="*/ 452921 w 582936"/>
              <a:gd name="connsiteY80" fmla="*/ 98526 h 535860"/>
              <a:gd name="connsiteX81" fmla="*/ 291505 w 582936"/>
              <a:gd name="connsiteY81" fmla="*/ 24862 h 535860"/>
              <a:gd name="connsiteX82" fmla="*/ 502792 w 582936"/>
              <a:gd name="connsiteY82" fmla="*/ 14647 h 535860"/>
              <a:gd name="connsiteX83" fmla="*/ 522171 w 582936"/>
              <a:gd name="connsiteY83" fmla="*/ 26641 h 535860"/>
              <a:gd name="connsiteX84" fmla="*/ 536935 w 582936"/>
              <a:gd name="connsiteY84" fmla="*/ 15570 h 535860"/>
              <a:gd name="connsiteX85" fmla="*/ 533244 w 582936"/>
              <a:gd name="connsiteY85" fmla="*/ 34022 h 535860"/>
              <a:gd name="connsiteX86" fmla="*/ 548931 w 582936"/>
              <a:gd name="connsiteY86" fmla="*/ 44171 h 535860"/>
              <a:gd name="connsiteX87" fmla="*/ 527707 w 582936"/>
              <a:gd name="connsiteY87" fmla="*/ 46017 h 535860"/>
              <a:gd name="connsiteX88" fmla="*/ 518480 w 582936"/>
              <a:gd name="connsiteY88" fmla="*/ 65392 h 535860"/>
              <a:gd name="connsiteX89" fmla="*/ 513866 w 582936"/>
              <a:gd name="connsiteY89" fmla="*/ 46939 h 535860"/>
              <a:gd name="connsiteX90" fmla="*/ 494487 w 582936"/>
              <a:gd name="connsiteY90" fmla="*/ 46939 h 535860"/>
              <a:gd name="connsiteX91" fmla="*/ 511097 w 582936"/>
              <a:gd name="connsiteY91" fmla="*/ 34945 h 535860"/>
              <a:gd name="connsiteX92" fmla="*/ 35135 w 582936"/>
              <a:gd name="connsiteY92" fmla="*/ 2663 h 535860"/>
              <a:gd name="connsiteX93" fmla="*/ 54513 w 582936"/>
              <a:gd name="connsiteY93" fmla="*/ 13735 h 535860"/>
              <a:gd name="connsiteX94" fmla="*/ 69278 w 582936"/>
              <a:gd name="connsiteY94" fmla="*/ 2663 h 535860"/>
              <a:gd name="connsiteX95" fmla="*/ 66509 w 582936"/>
              <a:gd name="connsiteY95" fmla="*/ 22038 h 535860"/>
              <a:gd name="connsiteX96" fmla="*/ 81274 w 582936"/>
              <a:gd name="connsiteY96" fmla="*/ 32187 h 535860"/>
              <a:gd name="connsiteX97" fmla="*/ 60050 w 582936"/>
              <a:gd name="connsiteY97" fmla="*/ 34033 h 535860"/>
              <a:gd name="connsiteX98" fmla="*/ 50822 w 582936"/>
              <a:gd name="connsiteY98" fmla="*/ 53408 h 535860"/>
              <a:gd name="connsiteX99" fmla="*/ 46208 w 582936"/>
              <a:gd name="connsiteY99" fmla="*/ 34033 h 535860"/>
              <a:gd name="connsiteX100" fmla="*/ 26830 w 582936"/>
              <a:gd name="connsiteY100" fmla="*/ 34033 h 535860"/>
              <a:gd name="connsiteX101" fmla="*/ 44363 w 582936"/>
              <a:gd name="connsiteY101" fmla="*/ 22961 h 535860"/>
              <a:gd name="connsiteX102" fmla="*/ 291505 w 582936"/>
              <a:gd name="connsiteY102" fmla="*/ 0 h 535860"/>
              <a:gd name="connsiteX103" fmla="*/ 481515 w 582936"/>
              <a:gd name="connsiteY103" fmla="*/ 94843 h 535860"/>
              <a:gd name="connsiteX104" fmla="*/ 499963 w 582936"/>
              <a:gd name="connsiteY104" fmla="*/ 94843 h 535860"/>
              <a:gd name="connsiteX105" fmla="*/ 575598 w 582936"/>
              <a:gd name="connsiteY105" fmla="*/ 125230 h 535860"/>
              <a:gd name="connsiteX106" fmla="*/ 529479 w 582936"/>
              <a:gd name="connsiteY106" fmla="*/ 218231 h 535860"/>
              <a:gd name="connsiteX107" fmla="*/ 530402 w 582936"/>
              <a:gd name="connsiteY107" fmla="*/ 238489 h 535860"/>
              <a:gd name="connsiteX108" fmla="*/ 529479 w 582936"/>
              <a:gd name="connsiteY108" fmla="*/ 264272 h 535860"/>
              <a:gd name="connsiteX109" fmla="*/ 580210 w 582936"/>
              <a:gd name="connsiteY109" fmla="*/ 356352 h 535860"/>
              <a:gd name="connsiteX110" fmla="*/ 496274 w 582936"/>
              <a:gd name="connsiteY110" fmla="*/ 389501 h 535860"/>
              <a:gd name="connsiteX111" fmla="*/ 476903 w 582936"/>
              <a:gd name="connsiteY111" fmla="*/ 388581 h 535860"/>
              <a:gd name="connsiteX112" fmla="*/ 291505 w 582936"/>
              <a:gd name="connsiteY112" fmla="*/ 476978 h 535860"/>
              <a:gd name="connsiteX113" fmla="*/ 115331 w 582936"/>
              <a:gd name="connsiteY113" fmla="*/ 399630 h 535860"/>
              <a:gd name="connsiteX114" fmla="*/ 82125 w 582936"/>
              <a:gd name="connsiteY114" fmla="*/ 401472 h 535860"/>
              <a:gd name="connsiteX115" fmla="*/ 6490 w 582936"/>
              <a:gd name="connsiteY115" fmla="*/ 371085 h 535860"/>
              <a:gd name="connsiteX116" fmla="*/ 55376 w 582936"/>
              <a:gd name="connsiteY116" fmla="*/ 276242 h 535860"/>
              <a:gd name="connsiteX117" fmla="*/ 52609 w 582936"/>
              <a:gd name="connsiteY117" fmla="*/ 238489 h 535860"/>
              <a:gd name="connsiteX118" fmla="*/ 53532 w 582936"/>
              <a:gd name="connsiteY118" fmla="*/ 220073 h 535860"/>
              <a:gd name="connsiteX119" fmla="*/ 2801 w 582936"/>
              <a:gd name="connsiteY119" fmla="*/ 127992 h 535860"/>
              <a:gd name="connsiteX120" fmla="*/ 85815 w 582936"/>
              <a:gd name="connsiteY120" fmla="*/ 95764 h 535860"/>
              <a:gd name="connsiteX121" fmla="*/ 100573 w 582936"/>
              <a:gd name="connsiteY121" fmla="*/ 95764 h 535860"/>
              <a:gd name="connsiteX122" fmla="*/ 291505 w 582936"/>
              <a:gd name="connsiteY122" fmla="*/ 0 h 5358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</a:cxnLst>
            <a:rect l="l" t="t" r="r" b="b"/>
            <a:pathLst>
              <a:path w="582936" h="535860">
                <a:moveTo>
                  <a:pt x="471468" y="429043"/>
                </a:moveTo>
                <a:lnTo>
                  <a:pt x="511114" y="452985"/>
                </a:lnTo>
                <a:lnTo>
                  <a:pt x="543384" y="429964"/>
                </a:lnTo>
                <a:lnTo>
                  <a:pt x="536930" y="469560"/>
                </a:lnTo>
                <a:lnTo>
                  <a:pt x="569200" y="490739"/>
                </a:lnTo>
                <a:lnTo>
                  <a:pt x="524022" y="494422"/>
                </a:lnTo>
                <a:lnTo>
                  <a:pt x="503738" y="535860"/>
                </a:lnTo>
                <a:lnTo>
                  <a:pt x="494518" y="495343"/>
                </a:lnTo>
                <a:lnTo>
                  <a:pt x="453950" y="496264"/>
                </a:lnTo>
                <a:lnTo>
                  <a:pt x="489908" y="471402"/>
                </a:lnTo>
                <a:close/>
                <a:moveTo>
                  <a:pt x="300729" y="349907"/>
                </a:moveTo>
                <a:cubicBezTo>
                  <a:pt x="246309" y="371085"/>
                  <a:pt x="191888" y="387660"/>
                  <a:pt x="145770" y="395026"/>
                </a:cubicBezTo>
                <a:cubicBezTo>
                  <a:pt x="184509" y="430938"/>
                  <a:pt x="235240" y="453037"/>
                  <a:pt x="291505" y="453037"/>
                </a:cubicBezTo>
                <a:cubicBezTo>
                  <a:pt x="352382" y="453037"/>
                  <a:pt x="407725" y="427255"/>
                  <a:pt x="446465" y="385818"/>
                </a:cubicBezTo>
                <a:cubicBezTo>
                  <a:pt x="403113" y="380293"/>
                  <a:pt x="353305" y="367402"/>
                  <a:pt x="300729" y="349907"/>
                </a:cubicBezTo>
                <a:close/>
                <a:moveTo>
                  <a:pt x="59066" y="294658"/>
                </a:moveTo>
                <a:cubicBezTo>
                  <a:pt x="28627" y="324124"/>
                  <a:pt x="13869" y="348986"/>
                  <a:pt x="20326" y="364640"/>
                </a:cubicBezTo>
                <a:cubicBezTo>
                  <a:pt x="26783" y="378452"/>
                  <a:pt x="47997" y="385818"/>
                  <a:pt x="82125" y="385818"/>
                </a:cubicBezTo>
                <a:cubicBezTo>
                  <a:pt x="88582" y="385818"/>
                  <a:pt x="95961" y="384897"/>
                  <a:pt x="103340" y="384897"/>
                </a:cubicBezTo>
                <a:cubicBezTo>
                  <a:pt x="82125" y="358194"/>
                  <a:pt x="67367" y="327807"/>
                  <a:pt x="59066" y="294658"/>
                </a:cubicBezTo>
                <a:close/>
                <a:moveTo>
                  <a:pt x="525790" y="282688"/>
                </a:moveTo>
                <a:cubicBezTo>
                  <a:pt x="520255" y="315837"/>
                  <a:pt x="507342" y="346224"/>
                  <a:pt x="488894" y="372927"/>
                </a:cubicBezTo>
                <a:cubicBezTo>
                  <a:pt x="491661" y="372927"/>
                  <a:pt x="494428" y="372927"/>
                  <a:pt x="496274" y="372927"/>
                </a:cubicBezTo>
                <a:cubicBezTo>
                  <a:pt x="535014" y="372927"/>
                  <a:pt x="559918" y="364640"/>
                  <a:pt x="565452" y="350828"/>
                </a:cubicBezTo>
                <a:cubicBezTo>
                  <a:pt x="571909" y="335174"/>
                  <a:pt x="557151" y="310312"/>
                  <a:pt x="525790" y="282688"/>
                </a:cubicBezTo>
                <a:close/>
                <a:moveTo>
                  <a:pt x="105185" y="257826"/>
                </a:moveTo>
                <a:cubicBezTo>
                  <a:pt x="95961" y="264272"/>
                  <a:pt x="88582" y="269797"/>
                  <a:pt x="80281" y="276242"/>
                </a:cubicBezTo>
                <a:cubicBezTo>
                  <a:pt x="87660" y="315837"/>
                  <a:pt x="106107" y="352669"/>
                  <a:pt x="131934" y="381214"/>
                </a:cubicBezTo>
                <a:cubicBezTo>
                  <a:pt x="175286" y="374769"/>
                  <a:pt x="225094" y="360956"/>
                  <a:pt x="277670" y="341620"/>
                </a:cubicBezTo>
                <a:cubicBezTo>
                  <a:pt x="270291" y="338857"/>
                  <a:pt x="262912" y="336095"/>
                  <a:pt x="255533" y="333332"/>
                </a:cubicBezTo>
                <a:cubicBezTo>
                  <a:pt x="199267" y="311233"/>
                  <a:pt x="147614" y="284529"/>
                  <a:pt x="105185" y="257826"/>
                </a:cubicBezTo>
                <a:close/>
                <a:moveTo>
                  <a:pt x="486127" y="251380"/>
                </a:moveTo>
                <a:cubicBezTo>
                  <a:pt x="441853" y="282688"/>
                  <a:pt x="386510" y="313075"/>
                  <a:pt x="330245" y="337936"/>
                </a:cubicBezTo>
                <a:cubicBezTo>
                  <a:pt x="327478" y="338857"/>
                  <a:pt x="325633" y="339778"/>
                  <a:pt x="323788" y="340699"/>
                </a:cubicBezTo>
                <a:cubicBezTo>
                  <a:pt x="372675" y="356352"/>
                  <a:pt x="419716" y="366481"/>
                  <a:pt x="459378" y="371085"/>
                </a:cubicBezTo>
                <a:cubicBezTo>
                  <a:pt x="483360" y="340699"/>
                  <a:pt x="499041" y="304787"/>
                  <a:pt x="504575" y="264272"/>
                </a:cubicBezTo>
                <a:cubicBezTo>
                  <a:pt x="498118" y="260588"/>
                  <a:pt x="492584" y="255984"/>
                  <a:pt x="486127" y="251380"/>
                </a:cubicBezTo>
                <a:close/>
                <a:moveTo>
                  <a:pt x="76591" y="238489"/>
                </a:moveTo>
                <a:cubicBezTo>
                  <a:pt x="76591" y="244935"/>
                  <a:pt x="77514" y="251380"/>
                  <a:pt x="78436" y="257826"/>
                </a:cubicBezTo>
                <a:cubicBezTo>
                  <a:pt x="82125" y="254143"/>
                  <a:pt x="86737" y="251380"/>
                  <a:pt x="90427" y="248618"/>
                </a:cubicBezTo>
                <a:cubicBezTo>
                  <a:pt x="85815" y="244935"/>
                  <a:pt x="81203" y="242172"/>
                  <a:pt x="76591" y="238489"/>
                </a:cubicBezTo>
                <a:close/>
                <a:moveTo>
                  <a:pt x="505497" y="237568"/>
                </a:moveTo>
                <a:cubicBezTo>
                  <a:pt x="503653" y="238489"/>
                  <a:pt x="501808" y="240331"/>
                  <a:pt x="499963" y="242172"/>
                </a:cubicBezTo>
                <a:cubicBezTo>
                  <a:pt x="501808" y="243093"/>
                  <a:pt x="503653" y="244014"/>
                  <a:pt x="505497" y="245856"/>
                </a:cubicBezTo>
                <a:cubicBezTo>
                  <a:pt x="505497" y="243093"/>
                  <a:pt x="505497" y="241252"/>
                  <a:pt x="505497" y="238489"/>
                </a:cubicBezTo>
                <a:cubicBezTo>
                  <a:pt x="505497" y="238489"/>
                  <a:pt x="505497" y="237568"/>
                  <a:pt x="505497" y="237568"/>
                </a:cubicBezTo>
                <a:close/>
                <a:moveTo>
                  <a:pt x="297040" y="157458"/>
                </a:moveTo>
                <a:cubicBezTo>
                  <a:pt x="284126" y="162062"/>
                  <a:pt x="271213" y="167587"/>
                  <a:pt x="258300" y="173112"/>
                </a:cubicBezTo>
                <a:cubicBezTo>
                  <a:pt x="206646" y="195211"/>
                  <a:pt x="158683" y="220994"/>
                  <a:pt x="119021" y="247697"/>
                </a:cubicBezTo>
                <a:cubicBezTo>
                  <a:pt x="159605" y="273480"/>
                  <a:pt x="208491" y="297421"/>
                  <a:pt x="261067" y="318599"/>
                </a:cubicBezTo>
                <a:cubicBezTo>
                  <a:pt x="273980" y="323203"/>
                  <a:pt x="286893" y="327807"/>
                  <a:pt x="299807" y="332411"/>
                </a:cubicBezTo>
                <a:cubicBezTo>
                  <a:pt x="308108" y="329649"/>
                  <a:pt x="315487" y="326887"/>
                  <a:pt x="323788" y="323203"/>
                </a:cubicBezTo>
                <a:cubicBezTo>
                  <a:pt x="382821" y="297421"/>
                  <a:pt x="433551" y="268876"/>
                  <a:pt x="472291" y="242172"/>
                </a:cubicBezTo>
                <a:cubicBezTo>
                  <a:pt x="429862" y="214548"/>
                  <a:pt x="378209" y="188766"/>
                  <a:pt x="321944" y="166666"/>
                </a:cubicBezTo>
                <a:cubicBezTo>
                  <a:pt x="313642" y="162983"/>
                  <a:pt x="305341" y="160221"/>
                  <a:pt x="297040" y="157458"/>
                </a:cubicBezTo>
                <a:close/>
                <a:moveTo>
                  <a:pt x="464912" y="113259"/>
                </a:moveTo>
                <a:cubicBezTo>
                  <a:pt x="422483" y="117863"/>
                  <a:pt x="372675" y="129834"/>
                  <a:pt x="320099" y="149171"/>
                </a:cubicBezTo>
                <a:cubicBezTo>
                  <a:pt x="322866" y="150092"/>
                  <a:pt x="324711" y="150092"/>
                  <a:pt x="327478" y="151012"/>
                </a:cubicBezTo>
                <a:cubicBezTo>
                  <a:pt x="387433" y="174953"/>
                  <a:pt x="441853" y="202578"/>
                  <a:pt x="486127" y="232043"/>
                </a:cubicBezTo>
                <a:cubicBezTo>
                  <a:pt x="492584" y="227439"/>
                  <a:pt x="499041" y="221915"/>
                  <a:pt x="504575" y="217311"/>
                </a:cubicBezTo>
                <a:cubicBezTo>
                  <a:pt x="500886" y="178637"/>
                  <a:pt x="486127" y="142725"/>
                  <a:pt x="464912" y="113259"/>
                </a:cubicBezTo>
                <a:close/>
                <a:moveTo>
                  <a:pt x="118098" y="113259"/>
                </a:moveTo>
                <a:cubicBezTo>
                  <a:pt x="95961" y="143646"/>
                  <a:pt x="81203" y="179557"/>
                  <a:pt x="78436" y="219152"/>
                </a:cubicBezTo>
                <a:cubicBezTo>
                  <a:pt x="85815" y="225598"/>
                  <a:pt x="95039" y="232043"/>
                  <a:pt x="104263" y="238489"/>
                </a:cubicBezTo>
                <a:cubicBezTo>
                  <a:pt x="145770" y="209944"/>
                  <a:pt x="196500" y="182320"/>
                  <a:pt x="251843" y="158379"/>
                </a:cubicBezTo>
                <a:cubicBezTo>
                  <a:pt x="259222" y="154696"/>
                  <a:pt x="266601" y="151933"/>
                  <a:pt x="273980" y="149171"/>
                </a:cubicBezTo>
                <a:cubicBezTo>
                  <a:pt x="217715" y="129834"/>
                  <a:pt x="163295" y="117863"/>
                  <a:pt x="118098" y="113259"/>
                </a:cubicBezTo>
                <a:close/>
                <a:moveTo>
                  <a:pt x="85815" y="111418"/>
                </a:moveTo>
                <a:cubicBezTo>
                  <a:pt x="47997" y="111418"/>
                  <a:pt x="23093" y="119705"/>
                  <a:pt x="17559" y="134438"/>
                </a:cubicBezTo>
                <a:cubicBezTo>
                  <a:pt x="11102" y="149171"/>
                  <a:pt x="25860" y="174033"/>
                  <a:pt x="55376" y="200736"/>
                </a:cubicBezTo>
                <a:cubicBezTo>
                  <a:pt x="60911" y="168508"/>
                  <a:pt x="72902" y="138121"/>
                  <a:pt x="89504" y="111418"/>
                </a:cubicBezTo>
                <a:cubicBezTo>
                  <a:pt x="88582" y="111418"/>
                  <a:pt x="87660" y="111418"/>
                  <a:pt x="85815" y="111418"/>
                </a:cubicBezTo>
                <a:close/>
                <a:moveTo>
                  <a:pt x="492584" y="110497"/>
                </a:moveTo>
                <a:cubicBezTo>
                  <a:pt x="509187" y="136280"/>
                  <a:pt x="521178" y="165745"/>
                  <a:pt x="526712" y="197974"/>
                </a:cubicBezTo>
                <a:cubicBezTo>
                  <a:pt x="555306" y="169429"/>
                  <a:pt x="568219" y="145488"/>
                  <a:pt x="561762" y="130755"/>
                </a:cubicBezTo>
                <a:cubicBezTo>
                  <a:pt x="555306" y="117863"/>
                  <a:pt x="534091" y="110497"/>
                  <a:pt x="499963" y="110497"/>
                </a:cubicBezTo>
                <a:cubicBezTo>
                  <a:pt x="498118" y="110497"/>
                  <a:pt x="495351" y="110497"/>
                  <a:pt x="492584" y="110497"/>
                </a:cubicBezTo>
                <a:close/>
                <a:moveTo>
                  <a:pt x="291505" y="24862"/>
                </a:moveTo>
                <a:cubicBezTo>
                  <a:pt x="226939" y="24862"/>
                  <a:pt x="168829" y="53407"/>
                  <a:pt x="130089" y="98526"/>
                </a:cubicBezTo>
                <a:cubicBezTo>
                  <a:pt x="178975" y="104051"/>
                  <a:pt x="237085" y="118784"/>
                  <a:pt x="297040" y="139963"/>
                </a:cubicBezTo>
                <a:cubicBezTo>
                  <a:pt x="353305" y="118784"/>
                  <a:pt x="406803" y="104051"/>
                  <a:pt x="452921" y="98526"/>
                </a:cubicBezTo>
                <a:cubicBezTo>
                  <a:pt x="413259" y="53407"/>
                  <a:pt x="356072" y="24862"/>
                  <a:pt x="291505" y="24862"/>
                </a:cubicBezTo>
                <a:close/>
                <a:moveTo>
                  <a:pt x="502792" y="14647"/>
                </a:moveTo>
                <a:lnTo>
                  <a:pt x="522171" y="26641"/>
                </a:lnTo>
                <a:lnTo>
                  <a:pt x="536935" y="15570"/>
                </a:lnTo>
                <a:lnTo>
                  <a:pt x="533244" y="34022"/>
                </a:lnTo>
                <a:lnTo>
                  <a:pt x="548931" y="44171"/>
                </a:lnTo>
                <a:lnTo>
                  <a:pt x="527707" y="46017"/>
                </a:lnTo>
                <a:lnTo>
                  <a:pt x="518480" y="65392"/>
                </a:lnTo>
                <a:lnTo>
                  <a:pt x="513866" y="46939"/>
                </a:lnTo>
                <a:lnTo>
                  <a:pt x="494487" y="46939"/>
                </a:lnTo>
                <a:lnTo>
                  <a:pt x="511097" y="34945"/>
                </a:lnTo>
                <a:close/>
                <a:moveTo>
                  <a:pt x="35135" y="2663"/>
                </a:moveTo>
                <a:lnTo>
                  <a:pt x="54513" y="13735"/>
                </a:lnTo>
                <a:lnTo>
                  <a:pt x="69278" y="2663"/>
                </a:lnTo>
                <a:lnTo>
                  <a:pt x="66509" y="22038"/>
                </a:lnTo>
                <a:lnTo>
                  <a:pt x="81274" y="32187"/>
                </a:lnTo>
                <a:lnTo>
                  <a:pt x="60050" y="34033"/>
                </a:lnTo>
                <a:lnTo>
                  <a:pt x="50822" y="53408"/>
                </a:lnTo>
                <a:lnTo>
                  <a:pt x="46208" y="34033"/>
                </a:lnTo>
                <a:lnTo>
                  <a:pt x="26830" y="34033"/>
                </a:lnTo>
                <a:lnTo>
                  <a:pt x="44363" y="22961"/>
                </a:lnTo>
                <a:close/>
                <a:moveTo>
                  <a:pt x="291505" y="0"/>
                </a:moveTo>
                <a:cubicBezTo>
                  <a:pt x="368985" y="0"/>
                  <a:pt x="438163" y="37753"/>
                  <a:pt x="481515" y="94843"/>
                </a:cubicBezTo>
                <a:cubicBezTo>
                  <a:pt x="487972" y="94843"/>
                  <a:pt x="494428" y="94843"/>
                  <a:pt x="499963" y="94843"/>
                </a:cubicBezTo>
                <a:cubicBezTo>
                  <a:pt x="541470" y="94843"/>
                  <a:pt x="567297" y="104972"/>
                  <a:pt x="575598" y="125230"/>
                </a:cubicBezTo>
                <a:cubicBezTo>
                  <a:pt x="587589" y="151012"/>
                  <a:pt x="567297" y="184162"/>
                  <a:pt x="529479" y="218231"/>
                </a:cubicBezTo>
                <a:cubicBezTo>
                  <a:pt x="530402" y="224677"/>
                  <a:pt x="530402" y="232043"/>
                  <a:pt x="530402" y="238489"/>
                </a:cubicBezTo>
                <a:cubicBezTo>
                  <a:pt x="530402" y="246776"/>
                  <a:pt x="530402" y="255984"/>
                  <a:pt x="529479" y="264272"/>
                </a:cubicBezTo>
                <a:cubicBezTo>
                  <a:pt x="571909" y="300183"/>
                  <a:pt x="590356" y="331491"/>
                  <a:pt x="580210" y="356352"/>
                </a:cubicBezTo>
                <a:cubicBezTo>
                  <a:pt x="571909" y="377531"/>
                  <a:pt x="542393" y="389501"/>
                  <a:pt x="496274" y="389501"/>
                </a:cubicBezTo>
                <a:cubicBezTo>
                  <a:pt x="490739" y="389501"/>
                  <a:pt x="484282" y="388581"/>
                  <a:pt x="476903" y="388581"/>
                </a:cubicBezTo>
                <a:cubicBezTo>
                  <a:pt x="433551" y="442908"/>
                  <a:pt x="366218" y="476978"/>
                  <a:pt x="291505" y="476978"/>
                </a:cubicBezTo>
                <a:cubicBezTo>
                  <a:pt x="221405" y="476978"/>
                  <a:pt x="159605" y="447512"/>
                  <a:pt x="115331" y="399630"/>
                </a:cubicBezTo>
                <a:cubicBezTo>
                  <a:pt x="103340" y="400551"/>
                  <a:pt x="92272" y="401472"/>
                  <a:pt x="82125" y="401472"/>
                </a:cubicBezTo>
                <a:cubicBezTo>
                  <a:pt x="40618" y="401472"/>
                  <a:pt x="14792" y="391343"/>
                  <a:pt x="6490" y="371085"/>
                </a:cubicBezTo>
                <a:cubicBezTo>
                  <a:pt x="-4578" y="347144"/>
                  <a:pt x="12947" y="313995"/>
                  <a:pt x="55376" y="276242"/>
                </a:cubicBezTo>
                <a:cubicBezTo>
                  <a:pt x="53532" y="264272"/>
                  <a:pt x="52609" y="251380"/>
                  <a:pt x="52609" y="238489"/>
                </a:cubicBezTo>
                <a:cubicBezTo>
                  <a:pt x="52609" y="232043"/>
                  <a:pt x="52609" y="226519"/>
                  <a:pt x="53532" y="220073"/>
                </a:cubicBezTo>
                <a:cubicBezTo>
                  <a:pt x="10180" y="184162"/>
                  <a:pt x="-7345" y="152854"/>
                  <a:pt x="2801" y="127992"/>
                </a:cubicBezTo>
                <a:cubicBezTo>
                  <a:pt x="11102" y="106814"/>
                  <a:pt x="39696" y="95764"/>
                  <a:pt x="85815" y="95764"/>
                </a:cubicBezTo>
                <a:cubicBezTo>
                  <a:pt x="90427" y="95764"/>
                  <a:pt x="95961" y="95764"/>
                  <a:pt x="100573" y="95764"/>
                </a:cubicBezTo>
                <a:cubicBezTo>
                  <a:pt x="143925" y="37753"/>
                  <a:pt x="213103" y="0"/>
                  <a:pt x="291505" y="0"/>
                </a:cubicBezTo>
                <a:close/>
              </a:path>
            </a:pathLst>
          </a:custGeom>
          <a:solidFill>
            <a:srgbClr val="FF72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Arial" panose="020B0604020202020204" pitchFamily="34" charset="0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1398256" y="2249752"/>
            <a:ext cx="23391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Arial" panose="020B0604020202020204" pitchFamily="34" charset="0"/>
              </a:rPr>
              <a:t>在此输入小标题</a:t>
            </a:r>
          </a:p>
        </p:txBody>
      </p:sp>
      <p:sp>
        <p:nvSpPr>
          <p:cNvPr id="81" name="文本框 80"/>
          <p:cNvSpPr txBox="1"/>
          <p:nvPr/>
        </p:nvSpPr>
        <p:spPr>
          <a:xfrm>
            <a:off x="863228" y="3019827"/>
            <a:ext cx="4695743" cy="1399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Arial" panose="020B0604020202020204" pitchFamily="34" charset="0"/>
              </a:rPr>
              <a:t>请在这里输入正文内容，图标可以替换。请在这里输入正文内容，图标可以替换。请在这里输入正文内容，图标可以替换。请在这里输入正文内容，图标可以替换。</a:t>
            </a:r>
          </a:p>
        </p:txBody>
      </p:sp>
      <p:sp>
        <p:nvSpPr>
          <p:cNvPr id="47" name="文本框 46"/>
          <p:cNvSpPr txBox="1"/>
          <p:nvPr/>
        </p:nvSpPr>
        <p:spPr>
          <a:xfrm>
            <a:off x="863228" y="4638504"/>
            <a:ext cx="3704860" cy="850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1400">
                <a:solidFill>
                  <a:schemeClr val="bg2">
                    <a:lumMod val="50000"/>
                  </a:schemeClr>
                </a:solidFill>
                <a:latin typeface="+mn-ea"/>
                <a:cs typeface="Arial" panose="020B0604020202020204" pitchFamily="34" charset="0"/>
              </a:rPr>
              <a:t>请在这里输入正文内容，图标可以替换。</a:t>
            </a:r>
            <a:endParaRPr lang="en-US" altLang="zh-CN" sz="1400">
              <a:solidFill>
                <a:schemeClr val="bg2">
                  <a:lumMod val="50000"/>
                </a:schemeClr>
              </a:solidFill>
              <a:latin typeface="+mn-ea"/>
              <a:cs typeface="Arial" panose="020B0604020202020204" pitchFamily="34" charset="0"/>
            </a:endParaRP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1400">
                <a:solidFill>
                  <a:schemeClr val="bg2">
                    <a:lumMod val="50000"/>
                  </a:schemeClr>
                </a:solidFill>
                <a:latin typeface="+mn-ea"/>
                <a:cs typeface="Arial" panose="020B0604020202020204" pitchFamily="34" charset="0"/>
              </a:rPr>
              <a:t>请在这里输入正文内容，图标可以替换。</a:t>
            </a:r>
            <a:endParaRPr lang="en-US" altLang="zh-CN" sz="1400">
              <a:solidFill>
                <a:schemeClr val="bg2">
                  <a:lumMod val="50000"/>
                </a:schemeClr>
              </a:solidFill>
              <a:latin typeface="+mn-ea"/>
              <a:cs typeface="Arial" panose="020B0604020202020204" pitchFamily="34" charset="0"/>
            </a:endParaRP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1400">
                <a:solidFill>
                  <a:schemeClr val="bg2">
                    <a:lumMod val="50000"/>
                  </a:schemeClr>
                </a:solidFill>
                <a:latin typeface="+mn-ea"/>
                <a:cs typeface="Arial" panose="020B0604020202020204" pitchFamily="34" charset="0"/>
              </a:rPr>
              <a:t>请在这里输入正文内容，图标可以替换。</a:t>
            </a:r>
            <a:endParaRPr lang="en-US" altLang="zh-CN" sz="1400">
              <a:solidFill>
                <a:schemeClr val="bg2">
                  <a:lumMod val="50000"/>
                </a:schemeClr>
              </a:solidFill>
              <a:latin typeface="+mn-ea"/>
              <a:cs typeface="Arial" panose="020B0604020202020204" pitchFamily="34" charset="0"/>
            </a:endParaRPr>
          </a:p>
        </p:txBody>
      </p:sp>
      <p:sp>
        <p:nvSpPr>
          <p:cNvPr id="58" name="矩形: 圆角 57"/>
          <p:cNvSpPr/>
          <p:nvPr/>
        </p:nvSpPr>
        <p:spPr>
          <a:xfrm>
            <a:off x="6452427" y="1941342"/>
            <a:ext cx="4971143" cy="4294358"/>
          </a:xfrm>
          <a:prstGeom prst="roundRect">
            <a:avLst>
              <a:gd name="adj" fmla="val 4219"/>
            </a:avLst>
          </a:prstGeom>
          <a:solidFill>
            <a:schemeClr val="bg1"/>
          </a:solidFill>
          <a:ln>
            <a:noFill/>
          </a:ln>
          <a:effectLst>
            <a:outerShdw blurRad="254000" dist="177800" algn="l" rotWithShape="0">
              <a:srgbClr val="FF725E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Arial" panose="020B0604020202020204" pitchFamily="34" charset="0"/>
            </a:endParaRPr>
          </a:p>
        </p:txBody>
      </p:sp>
      <p:sp>
        <p:nvSpPr>
          <p:cNvPr id="59" name="earth-symbol-variant-with-ellipses-and-stars_44498"/>
          <p:cNvSpPr/>
          <p:nvPr/>
        </p:nvSpPr>
        <p:spPr>
          <a:xfrm>
            <a:off x="6702597" y="2264007"/>
            <a:ext cx="471210" cy="433155"/>
          </a:xfrm>
          <a:custGeom>
            <a:avLst/>
            <a:gdLst>
              <a:gd name="connsiteX0" fmla="*/ 471468 w 582936"/>
              <a:gd name="connsiteY0" fmla="*/ 429043 h 535860"/>
              <a:gd name="connsiteX1" fmla="*/ 511114 w 582936"/>
              <a:gd name="connsiteY1" fmla="*/ 452985 h 535860"/>
              <a:gd name="connsiteX2" fmla="*/ 543384 w 582936"/>
              <a:gd name="connsiteY2" fmla="*/ 429964 h 535860"/>
              <a:gd name="connsiteX3" fmla="*/ 536930 w 582936"/>
              <a:gd name="connsiteY3" fmla="*/ 469560 h 535860"/>
              <a:gd name="connsiteX4" fmla="*/ 569200 w 582936"/>
              <a:gd name="connsiteY4" fmla="*/ 490739 h 535860"/>
              <a:gd name="connsiteX5" fmla="*/ 524022 w 582936"/>
              <a:gd name="connsiteY5" fmla="*/ 494422 h 535860"/>
              <a:gd name="connsiteX6" fmla="*/ 503738 w 582936"/>
              <a:gd name="connsiteY6" fmla="*/ 535860 h 535860"/>
              <a:gd name="connsiteX7" fmla="*/ 494518 w 582936"/>
              <a:gd name="connsiteY7" fmla="*/ 495343 h 535860"/>
              <a:gd name="connsiteX8" fmla="*/ 453950 w 582936"/>
              <a:gd name="connsiteY8" fmla="*/ 496264 h 535860"/>
              <a:gd name="connsiteX9" fmla="*/ 489908 w 582936"/>
              <a:gd name="connsiteY9" fmla="*/ 471402 h 535860"/>
              <a:gd name="connsiteX10" fmla="*/ 300729 w 582936"/>
              <a:gd name="connsiteY10" fmla="*/ 349907 h 535860"/>
              <a:gd name="connsiteX11" fmla="*/ 145770 w 582936"/>
              <a:gd name="connsiteY11" fmla="*/ 395026 h 535860"/>
              <a:gd name="connsiteX12" fmla="*/ 291505 w 582936"/>
              <a:gd name="connsiteY12" fmla="*/ 453037 h 535860"/>
              <a:gd name="connsiteX13" fmla="*/ 446465 w 582936"/>
              <a:gd name="connsiteY13" fmla="*/ 385818 h 535860"/>
              <a:gd name="connsiteX14" fmla="*/ 300729 w 582936"/>
              <a:gd name="connsiteY14" fmla="*/ 349907 h 535860"/>
              <a:gd name="connsiteX15" fmla="*/ 59066 w 582936"/>
              <a:gd name="connsiteY15" fmla="*/ 294658 h 535860"/>
              <a:gd name="connsiteX16" fmla="*/ 20326 w 582936"/>
              <a:gd name="connsiteY16" fmla="*/ 364640 h 535860"/>
              <a:gd name="connsiteX17" fmla="*/ 82125 w 582936"/>
              <a:gd name="connsiteY17" fmla="*/ 385818 h 535860"/>
              <a:gd name="connsiteX18" fmla="*/ 103340 w 582936"/>
              <a:gd name="connsiteY18" fmla="*/ 384897 h 535860"/>
              <a:gd name="connsiteX19" fmla="*/ 59066 w 582936"/>
              <a:gd name="connsiteY19" fmla="*/ 294658 h 535860"/>
              <a:gd name="connsiteX20" fmla="*/ 525790 w 582936"/>
              <a:gd name="connsiteY20" fmla="*/ 282688 h 535860"/>
              <a:gd name="connsiteX21" fmla="*/ 488894 w 582936"/>
              <a:gd name="connsiteY21" fmla="*/ 372927 h 535860"/>
              <a:gd name="connsiteX22" fmla="*/ 496274 w 582936"/>
              <a:gd name="connsiteY22" fmla="*/ 372927 h 535860"/>
              <a:gd name="connsiteX23" fmla="*/ 565452 w 582936"/>
              <a:gd name="connsiteY23" fmla="*/ 350828 h 535860"/>
              <a:gd name="connsiteX24" fmla="*/ 525790 w 582936"/>
              <a:gd name="connsiteY24" fmla="*/ 282688 h 535860"/>
              <a:gd name="connsiteX25" fmla="*/ 105185 w 582936"/>
              <a:gd name="connsiteY25" fmla="*/ 257826 h 535860"/>
              <a:gd name="connsiteX26" fmla="*/ 80281 w 582936"/>
              <a:gd name="connsiteY26" fmla="*/ 276242 h 535860"/>
              <a:gd name="connsiteX27" fmla="*/ 131934 w 582936"/>
              <a:gd name="connsiteY27" fmla="*/ 381214 h 535860"/>
              <a:gd name="connsiteX28" fmla="*/ 277670 w 582936"/>
              <a:gd name="connsiteY28" fmla="*/ 341620 h 535860"/>
              <a:gd name="connsiteX29" fmla="*/ 255533 w 582936"/>
              <a:gd name="connsiteY29" fmla="*/ 333332 h 535860"/>
              <a:gd name="connsiteX30" fmla="*/ 105185 w 582936"/>
              <a:gd name="connsiteY30" fmla="*/ 257826 h 535860"/>
              <a:gd name="connsiteX31" fmla="*/ 486127 w 582936"/>
              <a:gd name="connsiteY31" fmla="*/ 251380 h 535860"/>
              <a:gd name="connsiteX32" fmla="*/ 330245 w 582936"/>
              <a:gd name="connsiteY32" fmla="*/ 337936 h 535860"/>
              <a:gd name="connsiteX33" fmla="*/ 323788 w 582936"/>
              <a:gd name="connsiteY33" fmla="*/ 340699 h 535860"/>
              <a:gd name="connsiteX34" fmla="*/ 459378 w 582936"/>
              <a:gd name="connsiteY34" fmla="*/ 371085 h 535860"/>
              <a:gd name="connsiteX35" fmla="*/ 504575 w 582936"/>
              <a:gd name="connsiteY35" fmla="*/ 264272 h 535860"/>
              <a:gd name="connsiteX36" fmla="*/ 486127 w 582936"/>
              <a:gd name="connsiteY36" fmla="*/ 251380 h 535860"/>
              <a:gd name="connsiteX37" fmla="*/ 76591 w 582936"/>
              <a:gd name="connsiteY37" fmla="*/ 238489 h 535860"/>
              <a:gd name="connsiteX38" fmla="*/ 78436 w 582936"/>
              <a:gd name="connsiteY38" fmla="*/ 257826 h 535860"/>
              <a:gd name="connsiteX39" fmla="*/ 90427 w 582936"/>
              <a:gd name="connsiteY39" fmla="*/ 248618 h 535860"/>
              <a:gd name="connsiteX40" fmla="*/ 76591 w 582936"/>
              <a:gd name="connsiteY40" fmla="*/ 238489 h 535860"/>
              <a:gd name="connsiteX41" fmla="*/ 505497 w 582936"/>
              <a:gd name="connsiteY41" fmla="*/ 237568 h 535860"/>
              <a:gd name="connsiteX42" fmla="*/ 499963 w 582936"/>
              <a:gd name="connsiteY42" fmla="*/ 242172 h 535860"/>
              <a:gd name="connsiteX43" fmla="*/ 505497 w 582936"/>
              <a:gd name="connsiteY43" fmla="*/ 245856 h 535860"/>
              <a:gd name="connsiteX44" fmla="*/ 505497 w 582936"/>
              <a:gd name="connsiteY44" fmla="*/ 238489 h 535860"/>
              <a:gd name="connsiteX45" fmla="*/ 505497 w 582936"/>
              <a:gd name="connsiteY45" fmla="*/ 237568 h 535860"/>
              <a:gd name="connsiteX46" fmla="*/ 297040 w 582936"/>
              <a:gd name="connsiteY46" fmla="*/ 157458 h 535860"/>
              <a:gd name="connsiteX47" fmla="*/ 258300 w 582936"/>
              <a:gd name="connsiteY47" fmla="*/ 173112 h 535860"/>
              <a:gd name="connsiteX48" fmla="*/ 119021 w 582936"/>
              <a:gd name="connsiteY48" fmla="*/ 247697 h 535860"/>
              <a:gd name="connsiteX49" fmla="*/ 261067 w 582936"/>
              <a:gd name="connsiteY49" fmla="*/ 318599 h 535860"/>
              <a:gd name="connsiteX50" fmla="*/ 299807 w 582936"/>
              <a:gd name="connsiteY50" fmla="*/ 332411 h 535860"/>
              <a:gd name="connsiteX51" fmla="*/ 323788 w 582936"/>
              <a:gd name="connsiteY51" fmla="*/ 323203 h 535860"/>
              <a:gd name="connsiteX52" fmla="*/ 472291 w 582936"/>
              <a:gd name="connsiteY52" fmla="*/ 242172 h 535860"/>
              <a:gd name="connsiteX53" fmla="*/ 321944 w 582936"/>
              <a:gd name="connsiteY53" fmla="*/ 166666 h 535860"/>
              <a:gd name="connsiteX54" fmla="*/ 297040 w 582936"/>
              <a:gd name="connsiteY54" fmla="*/ 157458 h 535860"/>
              <a:gd name="connsiteX55" fmla="*/ 464912 w 582936"/>
              <a:gd name="connsiteY55" fmla="*/ 113259 h 535860"/>
              <a:gd name="connsiteX56" fmla="*/ 320099 w 582936"/>
              <a:gd name="connsiteY56" fmla="*/ 149171 h 535860"/>
              <a:gd name="connsiteX57" fmla="*/ 327478 w 582936"/>
              <a:gd name="connsiteY57" fmla="*/ 151012 h 535860"/>
              <a:gd name="connsiteX58" fmla="*/ 486127 w 582936"/>
              <a:gd name="connsiteY58" fmla="*/ 232043 h 535860"/>
              <a:gd name="connsiteX59" fmla="*/ 504575 w 582936"/>
              <a:gd name="connsiteY59" fmla="*/ 217311 h 535860"/>
              <a:gd name="connsiteX60" fmla="*/ 464912 w 582936"/>
              <a:gd name="connsiteY60" fmla="*/ 113259 h 535860"/>
              <a:gd name="connsiteX61" fmla="*/ 118098 w 582936"/>
              <a:gd name="connsiteY61" fmla="*/ 113259 h 535860"/>
              <a:gd name="connsiteX62" fmla="*/ 78436 w 582936"/>
              <a:gd name="connsiteY62" fmla="*/ 219152 h 535860"/>
              <a:gd name="connsiteX63" fmla="*/ 104263 w 582936"/>
              <a:gd name="connsiteY63" fmla="*/ 238489 h 535860"/>
              <a:gd name="connsiteX64" fmla="*/ 251843 w 582936"/>
              <a:gd name="connsiteY64" fmla="*/ 158379 h 535860"/>
              <a:gd name="connsiteX65" fmla="*/ 273980 w 582936"/>
              <a:gd name="connsiteY65" fmla="*/ 149171 h 535860"/>
              <a:gd name="connsiteX66" fmla="*/ 118098 w 582936"/>
              <a:gd name="connsiteY66" fmla="*/ 113259 h 535860"/>
              <a:gd name="connsiteX67" fmla="*/ 85815 w 582936"/>
              <a:gd name="connsiteY67" fmla="*/ 111418 h 535860"/>
              <a:gd name="connsiteX68" fmla="*/ 17559 w 582936"/>
              <a:gd name="connsiteY68" fmla="*/ 134438 h 535860"/>
              <a:gd name="connsiteX69" fmla="*/ 55376 w 582936"/>
              <a:gd name="connsiteY69" fmla="*/ 200736 h 535860"/>
              <a:gd name="connsiteX70" fmla="*/ 89504 w 582936"/>
              <a:gd name="connsiteY70" fmla="*/ 111418 h 535860"/>
              <a:gd name="connsiteX71" fmla="*/ 85815 w 582936"/>
              <a:gd name="connsiteY71" fmla="*/ 111418 h 535860"/>
              <a:gd name="connsiteX72" fmla="*/ 492584 w 582936"/>
              <a:gd name="connsiteY72" fmla="*/ 110497 h 535860"/>
              <a:gd name="connsiteX73" fmla="*/ 526712 w 582936"/>
              <a:gd name="connsiteY73" fmla="*/ 197974 h 535860"/>
              <a:gd name="connsiteX74" fmla="*/ 561762 w 582936"/>
              <a:gd name="connsiteY74" fmla="*/ 130755 h 535860"/>
              <a:gd name="connsiteX75" fmla="*/ 499963 w 582936"/>
              <a:gd name="connsiteY75" fmla="*/ 110497 h 535860"/>
              <a:gd name="connsiteX76" fmla="*/ 492584 w 582936"/>
              <a:gd name="connsiteY76" fmla="*/ 110497 h 535860"/>
              <a:gd name="connsiteX77" fmla="*/ 291505 w 582936"/>
              <a:gd name="connsiteY77" fmla="*/ 24862 h 535860"/>
              <a:gd name="connsiteX78" fmla="*/ 130089 w 582936"/>
              <a:gd name="connsiteY78" fmla="*/ 98526 h 535860"/>
              <a:gd name="connsiteX79" fmla="*/ 297040 w 582936"/>
              <a:gd name="connsiteY79" fmla="*/ 139963 h 535860"/>
              <a:gd name="connsiteX80" fmla="*/ 452921 w 582936"/>
              <a:gd name="connsiteY80" fmla="*/ 98526 h 535860"/>
              <a:gd name="connsiteX81" fmla="*/ 291505 w 582936"/>
              <a:gd name="connsiteY81" fmla="*/ 24862 h 535860"/>
              <a:gd name="connsiteX82" fmla="*/ 502792 w 582936"/>
              <a:gd name="connsiteY82" fmla="*/ 14647 h 535860"/>
              <a:gd name="connsiteX83" fmla="*/ 522171 w 582936"/>
              <a:gd name="connsiteY83" fmla="*/ 26641 h 535860"/>
              <a:gd name="connsiteX84" fmla="*/ 536935 w 582936"/>
              <a:gd name="connsiteY84" fmla="*/ 15570 h 535860"/>
              <a:gd name="connsiteX85" fmla="*/ 533244 w 582936"/>
              <a:gd name="connsiteY85" fmla="*/ 34022 h 535860"/>
              <a:gd name="connsiteX86" fmla="*/ 548931 w 582936"/>
              <a:gd name="connsiteY86" fmla="*/ 44171 h 535860"/>
              <a:gd name="connsiteX87" fmla="*/ 527707 w 582936"/>
              <a:gd name="connsiteY87" fmla="*/ 46017 h 535860"/>
              <a:gd name="connsiteX88" fmla="*/ 518480 w 582936"/>
              <a:gd name="connsiteY88" fmla="*/ 65392 h 535860"/>
              <a:gd name="connsiteX89" fmla="*/ 513866 w 582936"/>
              <a:gd name="connsiteY89" fmla="*/ 46939 h 535860"/>
              <a:gd name="connsiteX90" fmla="*/ 494487 w 582936"/>
              <a:gd name="connsiteY90" fmla="*/ 46939 h 535860"/>
              <a:gd name="connsiteX91" fmla="*/ 511097 w 582936"/>
              <a:gd name="connsiteY91" fmla="*/ 34945 h 535860"/>
              <a:gd name="connsiteX92" fmla="*/ 35135 w 582936"/>
              <a:gd name="connsiteY92" fmla="*/ 2663 h 535860"/>
              <a:gd name="connsiteX93" fmla="*/ 54513 w 582936"/>
              <a:gd name="connsiteY93" fmla="*/ 13735 h 535860"/>
              <a:gd name="connsiteX94" fmla="*/ 69278 w 582936"/>
              <a:gd name="connsiteY94" fmla="*/ 2663 h 535860"/>
              <a:gd name="connsiteX95" fmla="*/ 66509 w 582936"/>
              <a:gd name="connsiteY95" fmla="*/ 22038 h 535860"/>
              <a:gd name="connsiteX96" fmla="*/ 81274 w 582936"/>
              <a:gd name="connsiteY96" fmla="*/ 32187 h 535860"/>
              <a:gd name="connsiteX97" fmla="*/ 60050 w 582936"/>
              <a:gd name="connsiteY97" fmla="*/ 34033 h 535860"/>
              <a:gd name="connsiteX98" fmla="*/ 50822 w 582936"/>
              <a:gd name="connsiteY98" fmla="*/ 53408 h 535860"/>
              <a:gd name="connsiteX99" fmla="*/ 46208 w 582936"/>
              <a:gd name="connsiteY99" fmla="*/ 34033 h 535860"/>
              <a:gd name="connsiteX100" fmla="*/ 26830 w 582936"/>
              <a:gd name="connsiteY100" fmla="*/ 34033 h 535860"/>
              <a:gd name="connsiteX101" fmla="*/ 44363 w 582936"/>
              <a:gd name="connsiteY101" fmla="*/ 22961 h 535860"/>
              <a:gd name="connsiteX102" fmla="*/ 291505 w 582936"/>
              <a:gd name="connsiteY102" fmla="*/ 0 h 535860"/>
              <a:gd name="connsiteX103" fmla="*/ 481515 w 582936"/>
              <a:gd name="connsiteY103" fmla="*/ 94843 h 535860"/>
              <a:gd name="connsiteX104" fmla="*/ 499963 w 582936"/>
              <a:gd name="connsiteY104" fmla="*/ 94843 h 535860"/>
              <a:gd name="connsiteX105" fmla="*/ 575598 w 582936"/>
              <a:gd name="connsiteY105" fmla="*/ 125230 h 535860"/>
              <a:gd name="connsiteX106" fmla="*/ 529479 w 582936"/>
              <a:gd name="connsiteY106" fmla="*/ 218231 h 535860"/>
              <a:gd name="connsiteX107" fmla="*/ 530402 w 582936"/>
              <a:gd name="connsiteY107" fmla="*/ 238489 h 535860"/>
              <a:gd name="connsiteX108" fmla="*/ 529479 w 582936"/>
              <a:gd name="connsiteY108" fmla="*/ 264272 h 535860"/>
              <a:gd name="connsiteX109" fmla="*/ 580210 w 582936"/>
              <a:gd name="connsiteY109" fmla="*/ 356352 h 535860"/>
              <a:gd name="connsiteX110" fmla="*/ 496274 w 582936"/>
              <a:gd name="connsiteY110" fmla="*/ 389501 h 535860"/>
              <a:gd name="connsiteX111" fmla="*/ 476903 w 582936"/>
              <a:gd name="connsiteY111" fmla="*/ 388581 h 535860"/>
              <a:gd name="connsiteX112" fmla="*/ 291505 w 582936"/>
              <a:gd name="connsiteY112" fmla="*/ 476978 h 535860"/>
              <a:gd name="connsiteX113" fmla="*/ 115331 w 582936"/>
              <a:gd name="connsiteY113" fmla="*/ 399630 h 535860"/>
              <a:gd name="connsiteX114" fmla="*/ 82125 w 582936"/>
              <a:gd name="connsiteY114" fmla="*/ 401472 h 535860"/>
              <a:gd name="connsiteX115" fmla="*/ 6490 w 582936"/>
              <a:gd name="connsiteY115" fmla="*/ 371085 h 535860"/>
              <a:gd name="connsiteX116" fmla="*/ 55376 w 582936"/>
              <a:gd name="connsiteY116" fmla="*/ 276242 h 535860"/>
              <a:gd name="connsiteX117" fmla="*/ 52609 w 582936"/>
              <a:gd name="connsiteY117" fmla="*/ 238489 h 535860"/>
              <a:gd name="connsiteX118" fmla="*/ 53532 w 582936"/>
              <a:gd name="connsiteY118" fmla="*/ 220073 h 535860"/>
              <a:gd name="connsiteX119" fmla="*/ 2801 w 582936"/>
              <a:gd name="connsiteY119" fmla="*/ 127992 h 535860"/>
              <a:gd name="connsiteX120" fmla="*/ 85815 w 582936"/>
              <a:gd name="connsiteY120" fmla="*/ 95764 h 535860"/>
              <a:gd name="connsiteX121" fmla="*/ 100573 w 582936"/>
              <a:gd name="connsiteY121" fmla="*/ 95764 h 535860"/>
              <a:gd name="connsiteX122" fmla="*/ 291505 w 582936"/>
              <a:gd name="connsiteY122" fmla="*/ 0 h 5358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</a:cxnLst>
            <a:rect l="l" t="t" r="r" b="b"/>
            <a:pathLst>
              <a:path w="582936" h="535860">
                <a:moveTo>
                  <a:pt x="471468" y="429043"/>
                </a:moveTo>
                <a:lnTo>
                  <a:pt x="511114" y="452985"/>
                </a:lnTo>
                <a:lnTo>
                  <a:pt x="543384" y="429964"/>
                </a:lnTo>
                <a:lnTo>
                  <a:pt x="536930" y="469560"/>
                </a:lnTo>
                <a:lnTo>
                  <a:pt x="569200" y="490739"/>
                </a:lnTo>
                <a:lnTo>
                  <a:pt x="524022" y="494422"/>
                </a:lnTo>
                <a:lnTo>
                  <a:pt x="503738" y="535860"/>
                </a:lnTo>
                <a:lnTo>
                  <a:pt x="494518" y="495343"/>
                </a:lnTo>
                <a:lnTo>
                  <a:pt x="453950" y="496264"/>
                </a:lnTo>
                <a:lnTo>
                  <a:pt x="489908" y="471402"/>
                </a:lnTo>
                <a:close/>
                <a:moveTo>
                  <a:pt x="300729" y="349907"/>
                </a:moveTo>
                <a:cubicBezTo>
                  <a:pt x="246309" y="371085"/>
                  <a:pt x="191888" y="387660"/>
                  <a:pt x="145770" y="395026"/>
                </a:cubicBezTo>
                <a:cubicBezTo>
                  <a:pt x="184509" y="430938"/>
                  <a:pt x="235240" y="453037"/>
                  <a:pt x="291505" y="453037"/>
                </a:cubicBezTo>
                <a:cubicBezTo>
                  <a:pt x="352382" y="453037"/>
                  <a:pt x="407725" y="427255"/>
                  <a:pt x="446465" y="385818"/>
                </a:cubicBezTo>
                <a:cubicBezTo>
                  <a:pt x="403113" y="380293"/>
                  <a:pt x="353305" y="367402"/>
                  <a:pt x="300729" y="349907"/>
                </a:cubicBezTo>
                <a:close/>
                <a:moveTo>
                  <a:pt x="59066" y="294658"/>
                </a:moveTo>
                <a:cubicBezTo>
                  <a:pt x="28627" y="324124"/>
                  <a:pt x="13869" y="348986"/>
                  <a:pt x="20326" y="364640"/>
                </a:cubicBezTo>
                <a:cubicBezTo>
                  <a:pt x="26783" y="378452"/>
                  <a:pt x="47997" y="385818"/>
                  <a:pt x="82125" y="385818"/>
                </a:cubicBezTo>
                <a:cubicBezTo>
                  <a:pt x="88582" y="385818"/>
                  <a:pt x="95961" y="384897"/>
                  <a:pt x="103340" y="384897"/>
                </a:cubicBezTo>
                <a:cubicBezTo>
                  <a:pt x="82125" y="358194"/>
                  <a:pt x="67367" y="327807"/>
                  <a:pt x="59066" y="294658"/>
                </a:cubicBezTo>
                <a:close/>
                <a:moveTo>
                  <a:pt x="525790" y="282688"/>
                </a:moveTo>
                <a:cubicBezTo>
                  <a:pt x="520255" y="315837"/>
                  <a:pt x="507342" y="346224"/>
                  <a:pt x="488894" y="372927"/>
                </a:cubicBezTo>
                <a:cubicBezTo>
                  <a:pt x="491661" y="372927"/>
                  <a:pt x="494428" y="372927"/>
                  <a:pt x="496274" y="372927"/>
                </a:cubicBezTo>
                <a:cubicBezTo>
                  <a:pt x="535014" y="372927"/>
                  <a:pt x="559918" y="364640"/>
                  <a:pt x="565452" y="350828"/>
                </a:cubicBezTo>
                <a:cubicBezTo>
                  <a:pt x="571909" y="335174"/>
                  <a:pt x="557151" y="310312"/>
                  <a:pt x="525790" y="282688"/>
                </a:cubicBezTo>
                <a:close/>
                <a:moveTo>
                  <a:pt x="105185" y="257826"/>
                </a:moveTo>
                <a:cubicBezTo>
                  <a:pt x="95961" y="264272"/>
                  <a:pt x="88582" y="269797"/>
                  <a:pt x="80281" y="276242"/>
                </a:cubicBezTo>
                <a:cubicBezTo>
                  <a:pt x="87660" y="315837"/>
                  <a:pt x="106107" y="352669"/>
                  <a:pt x="131934" y="381214"/>
                </a:cubicBezTo>
                <a:cubicBezTo>
                  <a:pt x="175286" y="374769"/>
                  <a:pt x="225094" y="360956"/>
                  <a:pt x="277670" y="341620"/>
                </a:cubicBezTo>
                <a:cubicBezTo>
                  <a:pt x="270291" y="338857"/>
                  <a:pt x="262912" y="336095"/>
                  <a:pt x="255533" y="333332"/>
                </a:cubicBezTo>
                <a:cubicBezTo>
                  <a:pt x="199267" y="311233"/>
                  <a:pt x="147614" y="284529"/>
                  <a:pt x="105185" y="257826"/>
                </a:cubicBezTo>
                <a:close/>
                <a:moveTo>
                  <a:pt x="486127" y="251380"/>
                </a:moveTo>
                <a:cubicBezTo>
                  <a:pt x="441853" y="282688"/>
                  <a:pt x="386510" y="313075"/>
                  <a:pt x="330245" y="337936"/>
                </a:cubicBezTo>
                <a:cubicBezTo>
                  <a:pt x="327478" y="338857"/>
                  <a:pt x="325633" y="339778"/>
                  <a:pt x="323788" y="340699"/>
                </a:cubicBezTo>
                <a:cubicBezTo>
                  <a:pt x="372675" y="356352"/>
                  <a:pt x="419716" y="366481"/>
                  <a:pt x="459378" y="371085"/>
                </a:cubicBezTo>
                <a:cubicBezTo>
                  <a:pt x="483360" y="340699"/>
                  <a:pt x="499041" y="304787"/>
                  <a:pt x="504575" y="264272"/>
                </a:cubicBezTo>
                <a:cubicBezTo>
                  <a:pt x="498118" y="260588"/>
                  <a:pt x="492584" y="255984"/>
                  <a:pt x="486127" y="251380"/>
                </a:cubicBezTo>
                <a:close/>
                <a:moveTo>
                  <a:pt x="76591" y="238489"/>
                </a:moveTo>
                <a:cubicBezTo>
                  <a:pt x="76591" y="244935"/>
                  <a:pt x="77514" y="251380"/>
                  <a:pt x="78436" y="257826"/>
                </a:cubicBezTo>
                <a:cubicBezTo>
                  <a:pt x="82125" y="254143"/>
                  <a:pt x="86737" y="251380"/>
                  <a:pt x="90427" y="248618"/>
                </a:cubicBezTo>
                <a:cubicBezTo>
                  <a:pt x="85815" y="244935"/>
                  <a:pt x="81203" y="242172"/>
                  <a:pt x="76591" y="238489"/>
                </a:cubicBezTo>
                <a:close/>
                <a:moveTo>
                  <a:pt x="505497" y="237568"/>
                </a:moveTo>
                <a:cubicBezTo>
                  <a:pt x="503653" y="238489"/>
                  <a:pt x="501808" y="240331"/>
                  <a:pt x="499963" y="242172"/>
                </a:cubicBezTo>
                <a:cubicBezTo>
                  <a:pt x="501808" y="243093"/>
                  <a:pt x="503653" y="244014"/>
                  <a:pt x="505497" y="245856"/>
                </a:cubicBezTo>
                <a:cubicBezTo>
                  <a:pt x="505497" y="243093"/>
                  <a:pt x="505497" y="241252"/>
                  <a:pt x="505497" y="238489"/>
                </a:cubicBezTo>
                <a:cubicBezTo>
                  <a:pt x="505497" y="238489"/>
                  <a:pt x="505497" y="237568"/>
                  <a:pt x="505497" y="237568"/>
                </a:cubicBezTo>
                <a:close/>
                <a:moveTo>
                  <a:pt x="297040" y="157458"/>
                </a:moveTo>
                <a:cubicBezTo>
                  <a:pt x="284126" y="162062"/>
                  <a:pt x="271213" y="167587"/>
                  <a:pt x="258300" y="173112"/>
                </a:cubicBezTo>
                <a:cubicBezTo>
                  <a:pt x="206646" y="195211"/>
                  <a:pt x="158683" y="220994"/>
                  <a:pt x="119021" y="247697"/>
                </a:cubicBezTo>
                <a:cubicBezTo>
                  <a:pt x="159605" y="273480"/>
                  <a:pt x="208491" y="297421"/>
                  <a:pt x="261067" y="318599"/>
                </a:cubicBezTo>
                <a:cubicBezTo>
                  <a:pt x="273980" y="323203"/>
                  <a:pt x="286893" y="327807"/>
                  <a:pt x="299807" y="332411"/>
                </a:cubicBezTo>
                <a:cubicBezTo>
                  <a:pt x="308108" y="329649"/>
                  <a:pt x="315487" y="326887"/>
                  <a:pt x="323788" y="323203"/>
                </a:cubicBezTo>
                <a:cubicBezTo>
                  <a:pt x="382821" y="297421"/>
                  <a:pt x="433551" y="268876"/>
                  <a:pt x="472291" y="242172"/>
                </a:cubicBezTo>
                <a:cubicBezTo>
                  <a:pt x="429862" y="214548"/>
                  <a:pt x="378209" y="188766"/>
                  <a:pt x="321944" y="166666"/>
                </a:cubicBezTo>
                <a:cubicBezTo>
                  <a:pt x="313642" y="162983"/>
                  <a:pt x="305341" y="160221"/>
                  <a:pt x="297040" y="157458"/>
                </a:cubicBezTo>
                <a:close/>
                <a:moveTo>
                  <a:pt x="464912" y="113259"/>
                </a:moveTo>
                <a:cubicBezTo>
                  <a:pt x="422483" y="117863"/>
                  <a:pt x="372675" y="129834"/>
                  <a:pt x="320099" y="149171"/>
                </a:cubicBezTo>
                <a:cubicBezTo>
                  <a:pt x="322866" y="150092"/>
                  <a:pt x="324711" y="150092"/>
                  <a:pt x="327478" y="151012"/>
                </a:cubicBezTo>
                <a:cubicBezTo>
                  <a:pt x="387433" y="174953"/>
                  <a:pt x="441853" y="202578"/>
                  <a:pt x="486127" y="232043"/>
                </a:cubicBezTo>
                <a:cubicBezTo>
                  <a:pt x="492584" y="227439"/>
                  <a:pt x="499041" y="221915"/>
                  <a:pt x="504575" y="217311"/>
                </a:cubicBezTo>
                <a:cubicBezTo>
                  <a:pt x="500886" y="178637"/>
                  <a:pt x="486127" y="142725"/>
                  <a:pt x="464912" y="113259"/>
                </a:cubicBezTo>
                <a:close/>
                <a:moveTo>
                  <a:pt x="118098" y="113259"/>
                </a:moveTo>
                <a:cubicBezTo>
                  <a:pt x="95961" y="143646"/>
                  <a:pt x="81203" y="179557"/>
                  <a:pt x="78436" y="219152"/>
                </a:cubicBezTo>
                <a:cubicBezTo>
                  <a:pt x="85815" y="225598"/>
                  <a:pt x="95039" y="232043"/>
                  <a:pt x="104263" y="238489"/>
                </a:cubicBezTo>
                <a:cubicBezTo>
                  <a:pt x="145770" y="209944"/>
                  <a:pt x="196500" y="182320"/>
                  <a:pt x="251843" y="158379"/>
                </a:cubicBezTo>
                <a:cubicBezTo>
                  <a:pt x="259222" y="154696"/>
                  <a:pt x="266601" y="151933"/>
                  <a:pt x="273980" y="149171"/>
                </a:cubicBezTo>
                <a:cubicBezTo>
                  <a:pt x="217715" y="129834"/>
                  <a:pt x="163295" y="117863"/>
                  <a:pt x="118098" y="113259"/>
                </a:cubicBezTo>
                <a:close/>
                <a:moveTo>
                  <a:pt x="85815" y="111418"/>
                </a:moveTo>
                <a:cubicBezTo>
                  <a:pt x="47997" y="111418"/>
                  <a:pt x="23093" y="119705"/>
                  <a:pt x="17559" y="134438"/>
                </a:cubicBezTo>
                <a:cubicBezTo>
                  <a:pt x="11102" y="149171"/>
                  <a:pt x="25860" y="174033"/>
                  <a:pt x="55376" y="200736"/>
                </a:cubicBezTo>
                <a:cubicBezTo>
                  <a:pt x="60911" y="168508"/>
                  <a:pt x="72902" y="138121"/>
                  <a:pt x="89504" y="111418"/>
                </a:cubicBezTo>
                <a:cubicBezTo>
                  <a:pt x="88582" y="111418"/>
                  <a:pt x="87660" y="111418"/>
                  <a:pt x="85815" y="111418"/>
                </a:cubicBezTo>
                <a:close/>
                <a:moveTo>
                  <a:pt x="492584" y="110497"/>
                </a:moveTo>
                <a:cubicBezTo>
                  <a:pt x="509187" y="136280"/>
                  <a:pt x="521178" y="165745"/>
                  <a:pt x="526712" y="197974"/>
                </a:cubicBezTo>
                <a:cubicBezTo>
                  <a:pt x="555306" y="169429"/>
                  <a:pt x="568219" y="145488"/>
                  <a:pt x="561762" y="130755"/>
                </a:cubicBezTo>
                <a:cubicBezTo>
                  <a:pt x="555306" y="117863"/>
                  <a:pt x="534091" y="110497"/>
                  <a:pt x="499963" y="110497"/>
                </a:cubicBezTo>
                <a:cubicBezTo>
                  <a:pt x="498118" y="110497"/>
                  <a:pt x="495351" y="110497"/>
                  <a:pt x="492584" y="110497"/>
                </a:cubicBezTo>
                <a:close/>
                <a:moveTo>
                  <a:pt x="291505" y="24862"/>
                </a:moveTo>
                <a:cubicBezTo>
                  <a:pt x="226939" y="24862"/>
                  <a:pt x="168829" y="53407"/>
                  <a:pt x="130089" y="98526"/>
                </a:cubicBezTo>
                <a:cubicBezTo>
                  <a:pt x="178975" y="104051"/>
                  <a:pt x="237085" y="118784"/>
                  <a:pt x="297040" y="139963"/>
                </a:cubicBezTo>
                <a:cubicBezTo>
                  <a:pt x="353305" y="118784"/>
                  <a:pt x="406803" y="104051"/>
                  <a:pt x="452921" y="98526"/>
                </a:cubicBezTo>
                <a:cubicBezTo>
                  <a:pt x="413259" y="53407"/>
                  <a:pt x="356072" y="24862"/>
                  <a:pt x="291505" y="24862"/>
                </a:cubicBezTo>
                <a:close/>
                <a:moveTo>
                  <a:pt x="502792" y="14647"/>
                </a:moveTo>
                <a:lnTo>
                  <a:pt x="522171" y="26641"/>
                </a:lnTo>
                <a:lnTo>
                  <a:pt x="536935" y="15570"/>
                </a:lnTo>
                <a:lnTo>
                  <a:pt x="533244" y="34022"/>
                </a:lnTo>
                <a:lnTo>
                  <a:pt x="548931" y="44171"/>
                </a:lnTo>
                <a:lnTo>
                  <a:pt x="527707" y="46017"/>
                </a:lnTo>
                <a:lnTo>
                  <a:pt x="518480" y="65392"/>
                </a:lnTo>
                <a:lnTo>
                  <a:pt x="513866" y="46939"/>
                </a:lnTo>
                <a:lnTo>
                  <a:pt x="494487" y="46939"/>
                </a:lnTo>
                <a:lnTo>
                  <a:pt x="511097" y="34945"/>
                </a:lnTo>
                <a:close/>
                <a:moveTo>
                  <a:pt x="35135" y="2663"/>
                </a:moveTo>
                <a:lnTo>
                  <a:pt x="54513" y="13735"/>
                </a:lnTo>
                <a:lnTo>
                  <a:pt x="69278" y="2663"/>
                </a:lnTo>
                <a:lnTo>
                  <a:pt x="66509" y="22038"/>
                </a:lnTo>
                <a:lnTo>
                  <a:pt x="81274" y="32187"/>
                </a:lnTo>
                <a:lnTo>
                  <a:pt x="60050" y="34033"/>
                </a:lnTo>
                <a:lnTo>
                  <a:pt x="50822" y="53408"/>
                </a:lnTo>
                <a:lnTo>
                  <a:pt x="46208" y="34033"/>
                </a:lnTo>
                <a:lnTo>
                  <a:pt x="26830" y="34033"/>
                </a:lnTo>
                <a:lnTo>
                  <a:pt x="44363" y="22961"/>
                </a:lnTo>
                <a:close/>
                <a:moveTo>
                  <a:pt x="291505" y="0"/>
                </a:moveTo>
                <a:cubicBezTo>
                  <a:pt x="368985" y="0"/>
                  <a:pt x="438163" y="37753"/>
                  <a:pt x="481515" y="94843"/>
                </a:cubicBezTo>
                <a:cubicBezTo>
                  <a:pt x="487972" y="94843"/>
                  <a:pt x="494428" y="94843"/>
                  <a:pt x="499963" y="94843"/>
                </a:cubicBezTo>
                <a:cubicBezTo>
                  <a:pt x="541470" y="94843"/>
                  <a:pt x="567297" y="104972"/>
                  <a:pt x="575598" y="125230"/>
                </a:cubicBezTo>
                <a:cubicBezTo>
                  <a:pt x="587589" y="151012"/>
                  <a:pt x="567297" y="184162"/>
                  <a:pt x="529479" y="218231"/>
                </a:cubicBezTo>
                <a:cubicBezTo>
                  <a:pt x="530402" y="224677"/>
                  <a:pt x="530402" y="232043"/>
                  <a:pt x="530402" y="238489"/>
                </a:cubicBezTo>
                <a:cubicBezTo>
                  <a:pt x="530402" y="246776"/>
                  <a:pt x="530402" y="255984"/>
                  <a:pt x="529479" y="264272"/>
                </a:cubicBezTo>
                <a:cubicBezTo>
                  <a:pt x="571909" y="300183"/>
                  <a:pt x="590356" y="331491"/>
                  <a:pt x="580210" y="356352"/>
                </a:cubicBezTo>
                <a:cubicBezTo>
                  <a:pt x="571909" y="377531"/>
                  <a:pt x="542393" y="389501"/>
                  <a:pt x="496274" y="389501"/>
                </a:cubicBezTo>
                <a:cubicBezTo>
                  <a:pt x="490739" y="389501"/>
                  <a:pt x="484282" y="388581"/>
                  <a:pt x="476903" y="388581"/>
                </a:cubicBezTo>
                <a:cubicBezTo>
                  <a:pt x="433551" y="442908"/>
                  <a:pt x="366218" y="476978"/>
                  <a:pt x="291505" y="476978"/>
                </a:cubicBezTo>
                <a:cubicBezTo>
                  <a:pt x="221405" y="476978"/>
                  <a:pt x="159605" y="447512"/>
                  <a:pt x="115331" y="399630"/>
                </a:cubicBezTo>
                <a:cubicBezTo>
                  <a:pt x="103340" y="400551"/>
                  <a:pt x="92272" y="401472"/>
                  <a:pt x="82125" y="401472"/>
                </a:cubicBezTo>
                <a:cubicBezTo>
                  <a:pt x="40618" y="401472"/>
                  <a:pt x="14792" y="391343"/>
                  <a:pt x="6490" y="371085"/>
                </a:cubicBezTo>
                <a:cubicBezTo>
                  <a:pt x="-4578" y="347144"/>
                  <a:pt x="12947" y="313995"/>
                  <a:pt x="55376" y="276242"/>
                </a:cubicBezTo>
                <a:cubicBezTo>
                  <a:pt x="53532" y="264272"/>
                  <a:pt x="52609" y="251380"/>
                  <a:pt x="52609" y="238489"/>
                </a:cubicBezTo>
                <a:cubicBezTo>
                  <a:pt x="52609" y="232043"/>
                  <a:pt x="52609" y="226519"/>
                  <a:pt x="53532" y="220073"/>
                </a:cubicBezTo>
                <a:cubicBezTo>
                  <a:pt x="10180" y="184162"/>
                  <a:pt x="-7345" y="152854"/>
                  <a:pt x="2801" y="127992"/>
                </a:cubicBezTo>
                <a:cubicBezTo>
                  <a:pt x="11102" y="106814"/>
                  <a:pt x="39696" y="95764"/>
                  <a:pt x="85815" y="95764"/>
                </a:cubicBezTo>
                <a:cubicBezTo>
                  <a:pt x="90427" y="95764"/>
                  <a:pt x="95961" y="95764"/>
                  <a:pt x="100573" y="95764"/>
                </a:cubicBezTo>
                <a:cubicBezTo>
                  <a:pt x="143925" y="37753"/>
                  <a:pt x="213103" y="0"/>
                  <a:pt x="291505" y="0"/>
                </a:cubicBezTo>
                <a:close/>
              </a:path>
            </a:pathLst>
          </a:custGeom>
          <a:solidFill>
            <a:srgbClr val="FF72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Arial" panose="020B0604020202020204" pitchFamily="34" charset="0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7190283" y="2249752"/>
            <a:ext cx="23391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Arial" panose="020B0604020202020204" pitchFamily="34" charset="0"/>
              </a:rPr>
              <a:t>在此输入小标题</a:t>
            </a:r>
          </a:p>
        </p:txBody>
      </p:sp>
      <p:sp>
        <p:nvSpPr>
          <p:cNvPr id="61" name="文本框 60"/>
          <p:cNvSpPr txBox="1"/>
          <p:nvPr/>
        </p:nvSpPr>
        <p:spPr>
          <a:xfrm>
            <a:off x="6655255" y="3019827"/>
            <a:ext cx="4695743" cy="1399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Arial" panose="020B0604020202020204" pitchFamily="34" charset="0"/>
              </a:rPr>
              <a:t>请在这里输入正文内容，图标可以替换。请在这里输入正文内容，图标可以替换。请在这里输入正文内容，图标可以替换。请在这里输入正文内容，图标可以替换。</a:t>
            </a:r>
          </a:p>
        </p:txBody>
      </p:sp>
      <p:sp>
        <p:nvSpPr>
          <p:cNvPr id="62" name="文本框 61"/>
          <p:cNvSpPr txBox="1"/>
          <p:nvPr/>
        </p:nvSpPr>
        <p:spPr>
          <a:xfrm>
            <a:off x="6655255" y="4638504"/>
            <a:ext cx="3704860" cy="850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1400">
                <a:solidFill>
                  <a:schemeClr val="bg2">
                    <a:lumMod val="50000"/>
                  </a:schemeClr>
                </a:solidFill>
                <a:latin typeface="+mn-ea"/>
                <a:cs typeface="Arial" panose="020B0604020202020204" pitchFamily="34" charset="0"/>
              </a:rPr>
              <a:t>请在这里输入正文内容，图标可以替换。</a:t>
            </a:r>
            <a:endParaRPr lang="en-US" altLang="zh-CN" sz="1400">
              <a:solidFill>
                <a:schemeClr val="bg2">
                  <a:lumMod val="50000"/>
                </a:schemeClr>
              </a:solidFill>
              <a:latin typeface="+mn-ea"/>
              <a:cs typeface="Arial" panose="020B0604020202020204" pitchFamily="34" charset="0"/>
            </a:endParaRP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1400">
                <a:solidFill>
                  <a:schemeClr val="bg2">
                    <a:lumMod val="50000"/>
                  </a:schemeClr>
                </a:solidFill>
                <a:latin typeface="+mn-ea"/>
                <a:cs typeface="Arial" panose="020B0604020202020204" pitchFamily="34" charset="0"/>
              </a:rPr>
              <a:t>请在这里输入正文内容，图标可以替换。</a:t>
            </a:r>
            <a:endParaRPr lang="en-US" altLang="zh-CN" sz="1400">
              <a:solidFill>
                <a:schemeClr val="bg2">
                  <a:lumMod val="50000"/>
                </a:schemeClr>
              </a:solidFill>
              <a:latin typeface="+mn-ea"/>
              <a:cs typeface="Arial" panose="020B0604020202020204" pitchFamily="34" charset="0"/>
            </a:endParaRP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1400">
                <a:solidFill>
                  <a:schemeClr val="bg2">
                    <a:lumMod val="50000"/>
                  </a:schemeClr>
                </a:solidFill>
                <a:latin typeface="+mn-ea"/>
                <a:cs typeface="Arial" panose="020B0604020202020204" pitchFamily="34" charset="0"/>
              </a:rPr>
              <a:t>请在这里输入正文内容，图标可以替换。</a:t>
            </a:r>
            <a:endParaRPr lang="en-US" altLang="zh-CN" sz="1400">
              <a:solidFill>
                <a:schemeClr val="bg2">
                  <a:lumMod val="50000"/>
                </a:schemeClr>
              </a:solidFill>
              <a:latin typeface="+mn-ea"/>
              <a:cs typeface="Arial" panose="020B0604020202020204" pitchFamily="34" charset="0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任意多边形: 形状 34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190757 w 12192000"/>
              <a:gd name="connsiteY0" fmla="*/ 0 h 6858000"/>
              <a:gd name="connsiteX1" fmla="*/ 12001243 w 12192000"/>
              <a:gd name="connsiteY1" fmla="*/ 0 h 6858000"/>
              <a:gd name="connsiteX2" fmla="*/ 12192000 w 12192000"/>
              <a:gd name="connsiteY2" fmla="*/ 228822 h 6858000"/>
              <a:gd name="connsiteX3" fmla="*/ 12192000 w 12192000"/>
              <a:gd name="connsiteY3" fmla="*/ 6858000 h 6858000"/>
              <a:gd name="connsiteX4" fmla="*/ 55956 w 12192000"/>
              <a:gd name="connsiteY4" fmla="*/ 6858000 h 6858000"/>
              <a:gd name="connsiteX5" fmla="*/ 0 w 12192000"/>
              <a:gd name="connsiteY5" fmla="*/ 6848357 h 6858000"/>
              <a:gd name="connsiteX6" fmla="*/ 0 w 12192000"/>
              <a:gd name="connsiteY6" fmla="*/ 228822 h 6858000"/>
              <a:gd name="connsiteX7" fmla="*/ 190757 w 12192000"/>
              <a:gd name="connsiteY7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6858000">
                <a:moveTo>
                  <a:pt x="190757" y="0"/>
                </a:moveTo>
                <a:lnTo>
                  <a:pt x="12001243" y="0"/>
                </a:lnTo>
                <a:cubicBezTo>
                  <a:pt x="12106596" y="0"/>
                  <a:pt x="12192000" y="102446"/>
                  <a:pt x="12192000" y="228822"/>
                </a:cubicBezTo>
                <a:lnTo>
                  <a:pt x="12192000" y="6858000"/>
                </a:lnTo>
                <a:lnTo>
                  <a:pt x="55956" y="6858000"/>
                </a:lnTo>
                <a:lnTo>
                  <a:pt x="0" y="6848357"/>
                </a:lnTo>
                <a:lnTo>
                  <a:pt x="0" y="228822"/>
                </a:lnTo>
                <a:cubicBezTo>
                  <a:pt x="0" y="102446"/>
                  <a:pt x="85405" y="0"/>
                  <a:pt x="190757" y="0"/>
                </a:cubicBezTo>
                <a:close/>
              </a:path>
            </a:pathLst>
          </a:custGeom>
          <a:blipFill dpi="0" rotWithShape="1">
            <a:blip r:embed="rId4">
              <a:alphaModFix amt="30000"/>
              <a:duotone>
                <a:prstClr val="black"/>
                <a:schemeClr val="accent1">
                  <a:tint val="45000"/>
                  <a:satMod val="400000"/>
                </a:schemeClr>
              </a:duotone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  <a:latin typeface="+mn-ea"/>
              <a:cs typeface="Arial" panose="020B0604020202020204" pitchFamily="34" charset="0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1276350" y="2371725"/>
            <a:ext cx="0" cy="2114550"/>
          </a:xfrm>
          <a:prstGeom prst="line">
            <a:avLst/>
          </a:prstGeom>
          <a:ln w="76200" cap="sq">
            <a:solidFill>
              <a:srgbClr val="FF725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1483745" y="2280558"/>
            <a:ext cx="189026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>
                <a:solidFill>
                  <a:schemeClr val="tx1">
                    <a:lumMod val="85000"/>
                    <a:lumOff val="15000"/>
                  </a:schemeClr>
                </a:solidFill>
                <a:latin typeface="字制区喜脉体" panose="02000603000000000000" pitchFamily="2" charset="-122"/>
                <a:ea typeface="字制区喜脉体" panose="02000603000000000000" pitchFamily="2" charset="-122"/>
                <a:cs typeface="Arial" panose="020B0604020202020204" pitchFamily="34" charset="0"/>
              </a:rPr>
              <a:t>第二部分</a:t>
            </a:r>
          </a:p>
        </p:txBody>
      </p:sp>
      <p:sp>
        <p:nvSpPr>
          <p:cNvPr id="39" name="文本框 38"/>
          <p:cNvSpPr txBox="1"/>
          <p:nvPr/>
        </p:nvSpPr>
        <p:spPr>
          <a:xfrm>
            <a:off x="1455170" y="2805778"/>
            <a:ext cx="4358886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>
                <a:solidFill>
                  <a:srgbClr val="FF725E"/>
                </a:solidFill>
                <a:latin typeface="字制区喜脉体" panose="02000603000000000000" pitchFamily="2" charset="-122"/>
                <a:ea typeface="字制区喜脉体" panose="02000603000000000000" pitchFamily="2" charset="-122"/>
                <a:cs typeface="Arial" panose="020B0604020202020204" pitchFamily="34" charset="0"/>
              </a:rPr>
              <a:t>工作成果</a:t>
            </a:r>
          </a:p>
        </p:txBody>
      </p:sp>
      <p:pic>
        <p:nvPicPr>
          <p:cNvPr id="8" name="图形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120923" y="937557"/>
            <a:ext cx="5634400" cy="5634400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id="{D547DC1B-2A6F-1C8C-C87C-690D69863C3E}"/>
              </a:ext>
            </a:extLst>
          </p:cNvPr>
          <p:cNvSpPr txBox="1"/>
          <p:nvPr/>
        </p:nvSpPr>
        <p:spPr>
          <a:xfrm>
            <a:off x="1483745" y="4209276"/>
            <a:ext cx="4515980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000">
                <a:solidFill>
                  <a:srgbClr val="FF725E">
                    <a:alpha val="40000"/>
                  </a:srgbClr>
                </a:solidFill>
              </a:rPr>
              <a:t>RESULTS OF THE WORK</a:t>
            </a:r>
            <a:endParaRPr lang="zh-CN" altLang="en-US" sz="3000">
              <a:solidFill>
                <a:srgbClr val="FF725E">
                  <a:alpha val="40000"/>
                </a:srgbClr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任意多边形: 形状 34"/>
          <p:cNvSpPr/>
          <p:nvPr>
            <p:custDataLst>
              <p:tags r:id="rId2"/>
            </p:custDataLst>
          </p:nvPr>
        </p:nvSpPr>
        <p:spPr>
          <a:xfrm flipV="1">
            <a:off x="0" y="0"/>
            <a:ext cx="12192000" cy="6858000"/>
          </a:xfrm>
          <a:custGeom>
            <a:avLst/>
            <a:gdLst>
              <a:gd name="connsiteX0" fmla="*/ 190757 w 12192000"/>
              <a:gd name="connsiteY0" fmla="*/ 0 h 6858000"/>
              <a:gd name="connsiteX1" fmla="*/ 12001243 w 12192000"/>
              <a:gd name="connsiteY1" fmla="*/ 0 h 6858000"/>
              <a:gd name="connsiteX2" fmla="*/ 12192000 w 12192000"/>
              <a:gd name="connsiteY2" fmla="*/ 228822 h 6858000"/>
              <a:gd name="connsiteX3" fmla="*/ 12192000 w 12192000"/>
              <a:gd name="connsiteY3" fmla="*/ 6858000 h 6858000"/>
              <a:gd name="connsiteX4" fmla="*/ 55956 w 12192000"/>
              <a:gd name="connsiteY4" fmla="*/ 6858000 h 6858000"/>
              <a:gd name="connsiteX5" fmla="*/ 0 w 12192000"/>
              <a:gd name="connsiteY5" fmla="*/ 6848357 h 6858000"/>
              <a:gd name="connsiteX6" fmla="*/ 0 w 12192000"/>
              <a:gd name="connsiteY6" fmla="*/ 228822 h 6858000"/>
              <a:gd name="connsiteX7" fmla="*/ 190757 w 12192000"/>
              <a:gd name="connsiteY7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6858000">
                <a:moveTo>
                  <a:pt x="190757" y="0"/>
                </a:moveTo>
                <a:lnTo>
                  <a:pt x="12001243" y="0"/>
                </a:lnTo>
                <a:cubicBezTo>
                  <a:pt x="12106596" y="0"/>
                  <a:pt x="12192000" y="102446"/>
                  <a:pt x="12192000" y="228822"/>
                </a:cubicBezTo>
                <a:lnTo>
                  <a:pt x="12192000" y="6858000"/>
                </a:lnTo>
                <a:lnTo>
                  <a:pt x="55956" y="6858000"/>
                </a:lnTo>
                <a:lnTo>
                  <a:pt x="0" y="6848357"/>
                </a:lnTo>
                <a:lnTo>
                  <a:pt x="0" y="228822"/>
                </a:lnTo>
                <a:cubicBezTo>
                  <a:pt x="0" y="102446"/>
                  <a:pt x="85405" y="0"/>
                  <a:pt x="190757" y="0"/>
                </a:cubicBezTo>
                <a:close/>
              </a:path>
            </a:pathLst>
          </a:custGeom>
          <a:blipFill dpi="0" rotWithShape="1">
            <a:blip r:embed="rId5">
              <a:alphaModFix amt="20000"/>
              <a:duotone>
                <a:prstClr val="black"/>
                <a:schemeClr val="accent1">
                  <a:tint val="45000"/>
                  <a:satMod val="400000"/>
                </a:schemeClr>
              </a:duotone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  <a:latin typeface="+mn-ea"/>
              <a:cs typeface="Arial" panose="020B0604020202020204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46100" y="686403"/>
            <a:ext cx="170431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solidFill>
                  <a:schemeClr val="tx1">
                    <a:lumMod val="85000"/>
                    <a:lumOff val="15000"/>
                  </a:schemeClr>
                </a:solidFill>
                <a:latin typeface="字制区喜脉体" panose="02000603000000000000" pitchFamily="2" charset="-122"/>
                <a:ea typeface="字制区喜脉体" panose="02000603000000000000" pitchFamily="2" charset="-122"/>
                <a:cs typeface="Arial" panose="020B0604020202020204" pitchFamily="34" charset="0"/>
              </a:rPr>
              <a:t>工作成果</a:t>
            </a:r>
          </a:p>
        </p:txBody>
      </p:sp>
      <p:grpSp>
        <p:nvGrpSpPr>
          <p:cNvPr id="41" name="组合 40"/>
          <p:cNvGrpSpPr/>
          <p:nvPr/>
        </p:nvGrpSpPr>
        <p:grpSpPr>
          <a:xfrm>
            <a:off x="660400" y="1225459"/>
            <a:ext cx="1447800" cy="45719"/>
            <a:chOff x="660400" y="1225459"/>
            <a:chExt cx="1447800" cy="45719"/>
          </a:xfrm>
        </p:grpSpPr>
        <p:cxnSp>
          <p:nvCxnSpPr>
            <p:cNvPr id="38" name="直接连接符 37"/>
            <p:cNvCxnSpPr/>
            <p:nvPr/>
          </p:nvCxnSpPr>
          <p:spPr>
            <a:xfrm>
              <a:off x="1146175" y="1248318"/>
              <a:ext cx="962025" cy="0"/>
            </a:xfrm>
            <a:prstGeom prst="line">
              <a:avLst/>
            </a:prstGeom>
            <a:ln w="9525">
              <a:solidFill>
                <a:schemeClr val="tx1">
                  <a:lumMod val="85000"/>
                  <a:lumOff val="15000"/>
                  <a:alpha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矩形: 圆角 6"/>
            <p:cNvSpPr/>
            <p:nvPr/>
          </p:nvSpPr>
          <p:spPr>
            <a:xfrm>
              <a:off x="660400" y="1225459"/>
              <a:ext cx="525463" cy="45719"/>
            </a:xfrm>
            <a:prstGeom prst="roundRect">
              <a:avLst>
                <a:gd name="adj" fmla="val 50000"/>
              </a:avLst>
            </a:prstGeom>
            <a:solidFill>
              <a:srgbClr val="FF72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Arial" panose="020B0604020202020204" pitchFamily="34" charset="0"/>
              </a:endParaRPr>
            </a:p>
          </p:txBody>
        </p:sp>
      </p:grpSp>
      <p:pic>
        <p:nvPicPr>
          <p:cNvPr id="19" name="图形 1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793618" y="1958034"/>
            <a:ext cx="2437200" cy="2437200"/>
          </a:xfrm>
          <a:prstGeom prst="rect">
            <a:avLst/>
          </a:prstGeom>
        </p:spPr>
      </p:pic>
      <p:pic>
        <p:nvPicPr>
          <p:cNvPr id="20" name="图形 1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4877400" y="1958034"/>
            <a:ext cx="2437200" cy="2437200"/>
          </a:xfrm>
          <a:prstGeom prst="rect">
            <a:avLst/>
          </a:prstGeom>
        </p:spPr>
      </p:pic>
      <p:pic>
        <p:nvPicPr>
          <p:cNvPr id="21" name="图形 20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960729" y="1957581"/>
            <a:ext cx="2438107" cy="2438107"/>
          </a:xfrm>
          <a:prstGeom prst="rect">
            <a:avLst/>
          </a:prstGeom>
        </p:spPr>
      </p:pic>
      <p:sp>
        <p:nvSpPr>
          <p:cNvPr id="22" name="文本框 21"/>
          <p:cNvSpPr txBox="1"/>
          <p:nvPr/>
        </p:nvSpPr>
        <p:spPr>
          <a:xfrm>
            <a:off x="1010231" y="4490724"/>
            <a:ext cx="23391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Arial" panose="020B0604020202020204" pitchFamily="34" charset="0"/>
              </a:rPr>
              <a:t>在此输入小标题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546100" y="5082091"/>
            <a:ext cx="3267364" cy="5920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2">
                    <a:lumMod val="50000"/>
                  </a:schemeClr>
                </a:solidFill>
                <a:latin typeface="+mn-ea"/>
                <a:cs typeface="Arial" panose="020B0604020202020204" pitchFamily="34" charset="0"/>
              </a:rPr>
              <a:t>请在这里输入正文内容，图标可以替换。请在这里输入正文内容，图标可以替换。</a:t>
            </a:r>
            <a:endParaRPr lang="zh-CN" altLang="en-US" sz="1400">
              <a:latin typeface="+mn-ea"/>
              <a:cs typeface="Arial" panose="020B0604020202020204" pitchFamily="34" charset="0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4926449" y="4490724"/>
            <a:ext cx="23391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Arial" panose="020B0604020202020204" pitchFamily="34" charset="0"/>
              </a:rPr>
              <a:t>在此输入小标题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4462318" y="5082091"/>
            <a:ext cx="3267364" cy="5920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2">
                    <a:lumMod val="50000"/>
                  </a:schemeClr>
                </a:solidFill>
                <a:latin typeface="+mn-ea"/>
                <a:cs typeface="Arial" panose="020B0604020202020204" pitchFamily="34" charset="0"/>
              </a:rPr>
              <a:t>请在这里输入正文内容，图标可以替换。请在这里输入正文内容，图标可以替换。</a:t>
            </a:r>
            <a:endParaRPr lang="zh-CN" altLang="en-US" sz="1400">
              <a:latin typeface="+mn-ea"/>
              <a:cs typeface="Arial" panose="020B0604020202020204" pitchFamily="34" charset="0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8842667" y="4490724"/>
            <a:ext cx="23391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Arial" panose="020B0604020202020204" pitchFamily="34" charset="0"/>
              </a:rPr>
              <a:t>在此输入小标题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8378536" y="5082091"/>
            <a:ext cx="3267364" cy="5920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2">
                    <a:lumMod val="50000"/>
                  </a:schemeClr>
                </a:solidFill>
                <a:latin typeface="+mn-ea"/>
                <a:cs typeface="Arial" panose="020B0604020202020204" pitchFamily="34" charset="0"/>
              </a:rPr>
              <a:t>请在这里输入正文内容，图标可以替换。请在这里输入正文内容，图标可以替换。</a:t>
            </a:r>
            <a:endParaRPr lang="zh-CN" altLang="en-US" sz="1400">
              <a:latin typeface="+mn-ea"/>
              <a:cs typeface="Arial" panose="020B0604020202020204" pitchFamily="34" charset="0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任意多边形: 形状 34"/>
          <p:cNvSpPr/>
          <p:nvPr>
            <p:custDataLst>
              <p:tags r:id="rId2"/>
            </p:custDataLst>
          </p:nvPr>
        </p:nvSpPr>
        <p:spPr>
          <a:xfrm flipV="1">
            <a:off x="0" y="0"/>
            <a:ext cx="12192000" cy="6858000"/>
          </a:xfrm>
          <a:custGeom>
            <a:avLst/>
            <a:gdLst>
              <a:gd name="connsiteX0" fmla="*/ 190757 w 12192000"/>
              <a:gd name="connsiteY0" fmla="*/ 0 h 6858000"/>
              <a:gd name="connsiteX1" fmla="*/ 12001243 w 12192000"/>
              <a:gd name="connsiteY1" fmla="*/ 0 h 6858000"/>
              <a:gd name="connsiteX2" fmla="*/ 12192000 w 12192000"/>
              <a:gd name="connsiteY2" fmla="*/ 228822 h 6858000"/>
              <a:gd name="connsiteX3" fmla="*/ 12192000 w 12192000"/>
              <a:gd name="connsiteY3" fmla="*/ 6858000 h 6858000"/>
              <a:gd name="connsiteX4" fmla="*/ 55956 w 12192000"/>
              <a:gd name="connsiteY4" fmla="*/ 6858000 h 6858000"/>
              <a:gd name="connsiteX5" fmla="*/ 0 w 12192000"/>
              <a:gd name="connsiteY5" fmla="*/ 6848357 h 6858000"/>
              <a:gd name="connsiteX6" fmla="*/ 0 w 12192000"/>
              <a:gd name="connsiteY6" fmla="*/ 228822 h 6858000"/>
              <a:gd name="connsiteX7" fmla="*/ 190757 w 12192000"/>
              <a:gd name="connsiteY7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6858000">
                <a:moveTo>
                  <a:pt x="190757" y="0"/>
                </a:moveTo>
                <a:lnTo>
                  <a:pt x="12001243" y="0"/>
                </a:lnTo>
                <a:cubicBezTo>
                  <a:pt x="12106596" y="0"/>
                  <a:pt x="12192000" y="102446"/>
                  <a:pt x="12192000" y="228822"/>
                </a:cubicBezTo>
                <a:lnTo>
                  <a:pt x="12192000" y="6858000"/>
                </a:lnTo>
                <a:lnTo>
                  <a:pt x="55956" y="6858000"/>
                </a:lnTo>
                <a:lnTo>
                  <a:pt x="0" y="6848357"/>
                </a:lnTo>
                <a:lnTo>
                  <a:pt x="0" y="228822"/>
                </a:lnTo>
                <a:cubicBezTo>
                  <a:pt x="0" y="102446"/>
                  <a:pt x="85405" y="0"/>
                  <a:pt x="190757" y="0"/>
                </a:cubicBezTo>
                <a:close/>
              </a:path>
            </a:pathLst>
          </a:custGeom>
          <a:blipFill dpi="0" rotWithShape="1">
            <a:blip r:embed="rId5">
              <a:alphaModFix amt="20000"/>
              <a:duotone>
                <a:prstClr val="black"/>
                <a:schemeClr val="accent1">
                  <a:tint val="45000"/>
                  <a:satMod val="400000"/>
                </a:schemeClr>
              </a:duotone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  <a:latin typeface="+mn-ea"/>
              <a:cs typeface="Arial" panose="020B0604020202020204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46100" y="686403"/>
            <a:ext cx="170431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solidFill>
                  <a:schemeClr val="tx1">
                    <a:lumMod val="85000"/>
                    <a:lumOff val="15000"/>
                  </a:schemeClr>
                </a:solidFill>
                <a:latin typeface="字制区喜脉体" panose="02000603000000000000" pitchFamily="2" charset="-122"/>
                <a:ea typeface="字制区喜脉体" panose="02000603000000000000" pitchFamily="2" charset="-122"/>
                <a:cs typeface="Arial" panose="020B0604020202020204" pitchFamily="34" charset="0"/>
              </a:rPr>
              <a:t>工作成果</a:t>
            </a:r>
          </a:p>
        </p:txBody>
      </p:sp>
      <p:grpSp>
        <p:nvGrpSpPr>
          <p:cNvPr id="41" name="组合 40"/>
          <p:cNvGrpSpPr/>
          <p:nvPr/>
        </p:nvGrpSpPr>
        <p:grpSpPr>
          <a:xfrm>
            <a:off x="660400" y="1225459"/>
            <a:ext cx="1447800" cy="45719"/>
            <a:chOff x="660400" y="1225459"/>
            <a:chExt cx="1447800" cy="45719"/>
          </a:xfrm>
        </p:grpSpPr>
        <p:cxnSp>
          <p:nvCxnSpPr>
            <p:cNvPr id="38" name="直接连接符 37"/>
            <p:cNvCxnSpPr/>
            <p:nvPr/>
          </p:nvCxnSpPr>
          <p:spPr>
            <a:xfrm>
              <a:off x="1146175" y="1248318"/>
              <a:ext cx="962025" cy="0"/>
            </a:xfrm>
            <a:prstGeom prst="line">
              <a:avLst/>
            </a:prstGeom>
            <a:ln w="9525">
              <a:solidFill>
                <a:schemeClr val="tx1">
                  <a:lumMod val="85000"/>
                  <a:lumOff val="15000"/>
                  <a:alpha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矩形: 圆角 6"/>
            <p:cNvSpPr/>
            <p:nvPr/>
          </p:nvSpPr>
          <p:spPr>
            <a:xfrm>
              <a:off x="660400" y="1225459"/>
              <a:ext cx="525463" cy="45719"/>
            </a:xfrm>
            <a:prstGeom prst="roundRect">
              <a:avLst>
                <a:gd name="adj" fmla="val 50000"/>
              </a:avLst>
            </a:prstGeom>
            <a:solidFill>
              <a:srgbClr val="FF72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Arial" panose="020B0604020202020204" pitchFamily="34" charset="0"/>
              </a:endParaRPr>
            </a:p>
          </p:txBody>
        </p:sp>
      </p:grpSp>
      <p:graphicFrame>
        <p:nvGraphicFramePr>
          <p:cNvPr id="17" name="图表 16"/>
          <p:cNvGraphicFramePr/>
          <p:nvPr/>
        </p:nvGraphicFramePr>
        <p:xfrm>
          <a:off x="610588" y="2352503"/>
          <a:ext cx="6995369" cy="38831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18" name="对话气泡: 圆角矩形 17"/>
          <p:cNvSpPr/>
          <p:nvPr/>
        </p:nvSpPr>
        <p:spPr>
          <a:xfrm>
            <a:off x="1576274" y="4100578"/>
            <a:ext cx="870857" cy="387048"/>
          </a:xfrm>
          <a:prstGeom prst="wedgeRoundRectCallout">
            <a:avLst>
              <a:gd name="adj1" fmla="val -7585"/>
              <a:gd name="adj2" fmla="val 75468"/>
              <a:gd name="adj3" fmla="val 16667"/>
            </a:avLst>
          </a:prstGeom>
          <a:solidFill>
            <a:srgbClr val="FF72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gradFill>
                <a:gsLst>
                  <a:gs pos="100000">
                    <a:srgbClr val="0153DA"/>
                  </a:gs>
                  <a:gs pos="0">
                    <a:srgbClr val="01A7F1"/>
                  </a:gs>
                </a:gsLst>
                <a:lin ang="2700000" scaled="1"/>
              </a:gradFill>
              <a:effectLst/>
              <a:uLnTx/>
              <a:uFillTx/>
              <a:latin typeface="+mn-ea"/>
              <a:cs typeface="Arial" panose="020B0604020202020204" pitchFamily="34" charset="0"/>
            </a:endParaRPr>
          </a:p>
        </p:txBody>
      </p:sp>
      <p:sp>
        <p:nvSpPr>
          <p:cNvPr id="28" name="对话气泡: 圆角矩形 27"/>
          <p:cNvSpPr/>
          <p:nvPr/>
        </p:nvSpPr>
        <p:spPr>
          <a:xfrm>
            <a:off x="5136972" y="2795653"/>
            <a:ext cx="870857" cy="387048"/>
          </a:xfrm>
          <a:prstGeom prst="wedgeRoundRectCallout">
            <a:avLst>
              <a:gd name="adj1" fmla="val -7585"/>
              <a:gd name="adj2" fmla="val 75468"/>
              <a:gd name="adj3" fmla="val 16667"/>
            </a:avLst>
          </a:prstGeom>
          <a:solidFill>
            <a:srgbClr val="FF72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gradFill>
                <a:gsLst>
                  <a:gs pos="100000">
                    <a:srgbClr val="0153DA"/>
                  </a:gs>
                  <a:gs pos="0">
                    <a:srgbClr val="01A7F1"/>
                  </a:gs>
                </a:gsLst>
                <a:lin ang="2700000" scaled="1"/>
              </a:gradFill>
              <a:effectLst/>
              <a:uLnTx/>
              <a:uFillTx/>
              <a:latin typeface="+mn-ea"/>
              <a:cs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714184" y="4118294"/>
            <a:ext cx="5693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>
                <a:solidFill>
                  <a:schemeClr val="bg1"/>
                </a:solidFill>
                <a:cs typeface="Arial" panose="020B0604020202020204" pitchFamily="34" charset="0"/>
              </a:rPr>
              <a:t>235</a:t>
            </a:r>
            <a:endParaRPr lang="zh-CN" altLang="en-US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5269272" y="2804511"/>
            <a:ext cx="5693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>
                <a:solidFill>
                  <a:schemeClr val="bg1"/>
                </a:solidFill>
                <a:cs typeface="Arial" panose="020B0604020202020204" pitchFamily="34" charset="0"/>
              </a:rPr>
              <a:t>653</a:t>
            </a:r>
            <a:endParaRPr lang="zh-CN" altLang="en-US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9242310" y="1990454"/>
            <a:ext cx="23391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240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Arial" panose="020B0604020202020204" pitchFamily="34" charset="0"/>
              </a:rPr>
              <a:t>在此输入小标题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8314048" y="2452119"/>
            <a:ext cx="3267364" cy="5920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400">
                <a:solidFill>
                  <a:schemeClr val="bg2">
                    <a:lumMod val="50000"/>
                  </a:schemeClr>
                </a:solidFill>
                <a:latin typeface="+mn-ea"/>
                <a:cs typeface="Arial" panose="020B0604020202020204" pitchFamily="34" charset="0"/>
              </a:rPr>
              <a:t>请在这里输入正文内容，图标可以替换。请在这里输入正文内容，图标可以替换。</a:t>
            </a:r>
            <a:endParaRPr lang="zh-CN" altLang="en-US" sz="1400">
              <a:latin typeface="+mn-ea"/>
              <a:cs typeface="Arial" panose="020B0604020202020204" pitchFamily="34" charset="0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9242310" y="3419673"/>
            <a:ext cx="23391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240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Arial" panose="020B0604020202020204" pitchFamily="34" charset="0"/>
              </a:rPr>
              <a:t>在此输入小标题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8314048" y="3881338"/>
            <a:ext cx="3267364" cy="5920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400">
                <a:solidFill>
                  <a:schemeClr val="bg2">
                    <a:lumMod val="50000"/>
                  </a:schemeClr>
                </a:solidFill>
                <a:latin typeface="+mn-ea"/>
                <a:cs typeface="Arial" panose="020B0604020202020204" pitchFamily="34" charset="0"/>
              </a:rPr>
              <a:t>请在这里输入正文内容，图标可以替换。请在这里输入正文内容，图标可以替换。</a:t>
            </a:r>
            <a:endParaRPr lang="zh-CN" altLang="en-US" sz="1400">
              <a:latin typeface="+mn-ea"/>
              <a:cs typeface="Arial" panose="020B0604020202020204" pitchFamily="34" charset="0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9242310" y="4848893"/>
            <a:ext cx="23391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240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Arial" panose="020B0604020202020204" pitchFamily="34" charset="0"/>
              </a:rPr>
              <a:t>在此输入小标题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8314048" y="5310558"/>
            <a:ext cx="3267364" cy="5920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400">
                <a:solidFill>
                  <a:schemeClr val="bg2">
                    <a:lumMod val="50000"/>
                  </a:schemeClr>
                </a:solidFill>
                <a:latin typeface="+mn-ea"/>
                <a:cs typeface="Arial" panose="020B0604020202020204" pitchFamily="34" charset="0"/>
              </a:rPr>
              <a:t>请在这里输入正文内容，图标可以替换。请在这里输入正文内容，图标可以替换。</a:t>
            </a:r>
            <a:endParaRPr lang="zh-CN" altLang="en-US" sz="1400">
              <a:latin typeface="+mn-ea"/>
              <a:cs typeface="Arial" panose="020B0604020202020204" pitchFamily="34" charset="0"/>
            </a:endParaRPr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GuidesStyle_Normal&quot;,&quot;Name&quot;:&quot;正常&quot;,&quot;Kind&quot;:&quot;System&quot;,&quot;OldGuidesSetting&quot;:{&quot;HeaderHeight&quot;:15.0,&quot;FooterHeight&quot;:9.0,&quot;SideMargin&quot;:5.5,&quot;TopMargin&quot;:0.0,&quot;BottomMargin&quot;:0.0,&quot;IntervalMargin&quot;:1.5}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6340;#72197;#408038;#408038;#72197;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6340;#72197;#408038;#408038;#72197;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6340;#72197;#408038;#408038;#72197;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6340;#72197;#408038;#408038;#72197;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6340;#72197;#408038;#408038;#72197;#398706;#404275;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6340;#72197;#408038;#408038;#72197;#398706;#404275;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6340;#72197;#408038;#408038;#72197;#398706;#404275;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6340;#72197;#408038;#408038;#72197;#398706;#404275;#6340;#72197;#155491;#408038;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6340;#72197;#408038;#408038;#72197;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6340;#72197;#408038;#408038;#72197;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heme/theme1.xml><?xml version="1.0" encoding="utf-8"?>
<a:theme xmlns:a="http://schemas.openxmlformats.org/drawingml/2006/main" name="51PPT模板网   www.51pptmoban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作业">
      <a:majorFont>
        <a:latin typeface="Manrope3"/>
        <a:ea typeface="思源黑体 CN Bold"/>
        <a:cs typeface=""/>
      </a:majorFont>
      <a:minorFont>
        <a:latin typeface="Manrope3"/>
        <a:ea typeface="思源黑体 CN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33">
      <a:majorFont>
        <a:latin typeface="Bahnschrift SemiBold"/>
        <a:ea typeface="OPPOSans H"/>
        <a:cs typeface=""/>
      </a:majorFont>
      <a:minorFont>
        <a:latin typeface="Bahnschrift SemiLight"/>
        <a:ea typeface="OPPOSans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Arial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Arial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Arial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Arial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1184</Words>
  <Application>Microsoft Office PowerPoint</Application>
  <PresentationFormat>宽屏</PresentationFormat>
  <Paragraphs>164</Paragraphs>
  <Slides>20</Slides>
  <Notes>20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20</vt:i4>
      </vt:variant>
    </vt:vector>
  </HeadingPairs>
  <TitlesOfParts>
    <vt:vector size="35" baseType="lpstr">
      <vt:lpstr>Manrope3</vt:lpstr>
      <vt:lpstr>OPPOSans H</vt:lpstr>
      <vt:lpstr>阿里巴巴普惠体 B</vt:lpstr>
      <vt:lpstr>汉仪雅酷黑 45W</vt:lpstr>
      <vt:lpstr>思源黑体 CN Bold</vt:lpstr>
      <vt:lpstr>思源黑体 CN Light</vt:lpstr>
      <vt:lpstr>思源黑体 CN Regular</vt:lpstr>
      <vt:lpstr>字制区喜脉体</vt:lpstr>
      <vt:lpstr>Arial</vt:lpstr>
      <vt:lpstr>Bahnschrift SemiBold</vt:lpstr>
      <vt:lpstr>Bahnschrift SemiLight</vt:lpstr>
      <vt:lpstr>Calibri</vt:lpstr>
      <vt:lpstr>Segoe UI Light</vt:lpstr>
      <vt:lpstr>51PPT模板网   www.51pptmoban.com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简约插画风年终工作总结汇报ppt模板</dc:title>
  <dc:creator>李明</dc:creator>
  <cp:keywords>P界达人</cp:keywords>
  <dc:description>www.51pptmoban.com</dc:description>
  <cp:lastModifiedBy>Win user</cp:lastModifiedBy>
  <cp:revision>19</cp:revision>
  <dcterms:created xsi:type="dcterms:W3CDTF">2022-07-01T02:03:00Z</dcterms:created>
  <dcterms:modified xsi:type="dcterms:W3CDTF">2022-07-31T11:22:50Z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7977AC904E6849C7B99D18F87270266C</vt:lpwstr>
  </property>
  <property fmtid="{D5CDD505-2E9C-101B-9397-08002B2CF9AE}" pid="3" name="KSOProductBuildVer">
    <vt:lpwstr>2052-11.1.0.11000</vt:lpwstr>
  </property>
</Properties>
</file>