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0" r:id="rId5"/>
    <p:sldId id="268" r:id="rId6"/>
    <p:sldId id="269" r:id="rId7"/>
    <p:sldId id="265" r:id="rId8"/>
    <p:sldId id="262" r:id="rId9"/>
    <p:sldId id="270" r:id="rId10"/>
    <p:sldId id="266" r:id="rId11"/>
    <p:sldId id="261" r:id="rId12"/>
    <p:sldId id="271" r:id="rId13"/>
    <p:sldId id="267" r:id="rId14"/>
    <p:sldId id="263" r:id="rId15"/>
    <p:sldId id="272" r:id="rId16"/>
    <p:sldId id="259" r:id="rId17"/>
    <p:sldId id="264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54C608-8831-4E69-91E5-1BA3447A6F6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E99D82F-FAA0-416F-8A8C-118DC4437B82}">
      <dgm:prSet phldrT="[文本]"/>
      <dgm:spPr/>
      <dgm:t>
        <a:bodyPr/>
        <a:lstStyle/>
        <a:p>
          <a:r>
            <a:rPr lang="en-US" altLang="zh-CN" dirty="0"/>
            <a:t>1</a:t>
          </a:r>
          <a:endParaRPr lang="zh-CN" altLang="en-US" dirty="0"/>
        </a:p>
      </dgm:t>
    </dgm:pt>
    <dgm:pt modelId="{404DA4E1-5902-479D-893B-3B799467FC6E}" type="parTrans" cxnId="{2654B725-BCE2-46B4-B7CB-A2194D9AB02E}">
      <dgm:prSet/>
      <dgm:spPr/>
      <dgm:t>
        <a:bodyPr/>
        <a:lstStyle/>
        <a:p>
          <a:endParaRPr lang="zh-CN" altLang="en-US"/>
        </a:p>
      </dgm:t>
    </dgm:pt>
    <dgm:pt modelId="{65077B19-57C6-40BE-8851-1A28B51AF6ED}" type="sibTrans" cxnId="{2654B725-BCE2-46B4-B7CB-A2194D9AB02E}">
      <dgm:prSet/>
      <dgm:spPr/>
      <dgm:t>
        <a:bodyPr/>
        <a:lstStyle/>
        <a:p>
          <a:endParaRPr lang="zh-CN" altLang="en-US"/>
        </a:p>
      </dgm:t>
    </dgm:pt>
    <dgm:pt modelId="{F3F4315D-CE9E-47AE-9031-D26B14529806}">
      <dgm:prSet phldrT="[文本]"/>
      <dgm:spPr/>
      <dgm:t>
        <a:bodyPr/>
        <a:lstStyle/>
        <a:p>
          <a:r>
            <a:rPr lang="en-US" altLang="zh-CN" dirty="0"/>
            <a:t>2</a:t>
          </a:r>
          <a:endParaRPr lang="zh-CN" altLang="en-US" dirty="0"/>
        </a:p>
      </dgm:t>
    </dgm:pt>
    <dgm:pt modelId="{A667E630-DBA5-4E1A-BE57-7F8AA1DA3E1F}" type="parTrans" cxnId="{2D7E99C7-8E62-4D01-9914-81C42335558E}">
      <dgm:prSet/>
      <dgm:spPr/>
      <dgm:t>
        <a:bodyPr/>
        <a:lstStyle/>
        <a:p>
          <a:endParaRPr lang="zh-CN" altLang="en-US"/>
        </a:p>
      </dgm:t>
    </dgm:pt>
    <dgm:pt modelId="{E94D3CD0-E0EC-45E0-A57F-EC6D06EF9C43}" type="sibTrans" cxnId="{2D7E99C7-8E62-4D01-9914-81C42335558E}">
      <dgm:prSet/>
      <dgm:spPr/>
      <dgm:t>
        <a:bodyPr/>
        <a:lstStyle/>
        <a:p>
          <a:endParaRPr lang="zh-CN" altLang="en-US"/>
        </a:p>
      </dgm:t>
    </dgm:pt>
    <dgm:pt modelId="{D88F44F5-7251-461E-83F0-F99A5F8922A4}">
      <dgm:prSet phldrT="[文本]"/>
      <dgm:spPr/>
      <dgm:t>
        <a:bodyPr/>
        <a:lstStyle/>
        <a:p>
          <a:r>
            <a:rPr lang="en-US" altLang="zh-CN" dirty="0"/>
            <a:t>3</a:t>
          </a:r>
          <a:endParaRPr lang="zh-CN" altLang="en-US" dirty="0"/>
        </a:p>
      </dgm:t>
    </dgm:pt>
    <dgm:pt modelId="{F112B2AD-D7CA-43D6-AEF0-218A6F481AE0}" type="parTrans" cxnId="{84F0F258-40B3-46F5-918D-5040301063DD}">
      <dgm:prSet/>
      <dgm:spPr/>
      <dgm:t>
        <a:bodyPr/>
        <a:lstStyle/>
        <a:p>
          <a:endParaRPr lang="zh-CN" altLang="en-US"/>
        </a:p>
      </dgm:t>
    </dgm:pt>
    <dgm:pt modelId="{DD0212B1-C720-45C4-90BE-D69687884283}" type="sibTrans" cxnId="{84F0F258-40B3-46F5-918D-5040301063DD}">
      <dgm:prSet/>
      <dgm:spPr/>
      <dgm:t>
        <a:bodyPr/>
        <a:lstStyle/>
        <a:p>
          <a:endParaRPr lang="zh-CN" altLang="en-US"/>
        </a:p>
      </dgm:t>
    </dgm:pt>
    <dgm:pt modelId="{A9CD1BF9-D83F-4C1C-9FDA-5E53A46AD8E6}" type="pres">
      <dgm:prSet presAssocID="{1B54C608-8831-4E69-91E5-1BA3447A6F64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AAE0F667-D053-4C6C-A3C8-E6A056B58956}" type="pres">
      <dgm:prSet presAssocID="{BE99D82F-FAA0-416F-8A8C-118DC4437B82}" presName="Accent1" presStyleCnt="0"/>
      <dgm:spPr/>
    </dgm:pt>
    <dgm:pt modelId="{90951361-85F6-49FB-A305-54C8E3A64CDD}" type="pres">
      <dgm:prSet presAssocID="{BE99D82F-FAA0-416F-8A8C-118DC4437B82}" presName="Accent" presStyleLbl="node1" presStyleIdx="0" presStyleCnt="3"/>
      <dgm:spPr/>
    </dgm:pt>
    <dgm:pt modelId="{A97AF8FF-781C-4967-8BDD-E51037E917C7}" type="pres">
      <dgm:prSet presAssocID="{BE99D82F-FAA0-416F-8A8C-118DC4437B82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3E4809E2-13BC-4B63-8AE9-AC4C2C124E0F}" type="pres">
      <dgm:prSet presAssocID="{F3F4315D-CE9E-47AE-9031-D26B14529806}" presName="Accent2" presStyleCnt="0"/>
      <dgm:spPr/>
    </dgm:pt>
    <dgm:pt modelId="{BD2F5E5E-B402-4E49-8F39-E38292BB281C}" type="pres">
      <dgm:prSet presAssocID="{F3F4315D-CE9E-47AE-9031-D26B14529806}" presName="Accent" presStyleLbl="node1" presStyleIdx="1" presStyleCnt="3"/>
      <dgm:spPr/>
    </dgm:pt>
    <dgm:pt modelId="{5DFA649C-67D9-4E9D-9C2C-C72CA4E12EA1}" type="pres">
      <dgm:prSet presAssocID="{F3F4315D-CE9E-47AE-9031-D26B14529806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AB651A26-F3DB-4EB3-B20A-4E75B918BEE0}" type="pres">
      <dgm:prSet presAssocID="{D88F44F5-7251-461E-83F0-F99A5F8922A4}" presName="Accent3" presStyleCnt="0"/>
      <dgm:spPr/>
    </dgm:pt>
    <dgm:pt modelId="{B18E8824-A9F6-4C2B-B916-B530EBC20964}" type="pres">
      <dgm:prSet presAssocID="{D88F44F5-7251-461E-83F0-F99A5F8922A4}" presName="Accent" presStyleLbl="node1" presStyleIdx="2" presStyleCnt="3"/>
      <dgm:spPr/>
    </dgm:pt>
    <dgm:pt modelId="{F023E07D-AD80-468D-BE56-BF7B94AA94FA}" type="pres">
      <dgm:prSet presAssocID="{D88F44F5-7251-461E-83F0-F99A5F8922A4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2654B725-BCE2-46B4-B7CB-A2194D9AB02E}" srcId="{1B54C608-8831-4E69-91E5-1BA3447A6F64}" destId="{BE99D82F-FAA0-416F-8A8C-118DC4437B82}" srcOrd="0" destOrd="0" parTransId="{404DA4E1-5902-479D-893B-3B799467FC6E}" sibTransId="{65077B19-57C6-40BE-8851-1A28B51AF6ED}"/>
    <dgm:cxn modelId="{43E52C4C-3A56-4896-A8ED-FD32BD40182A}" type="presOf" srcId="{BE99D82F-FAA0-416F-8A8C-118DC4437B82}" destId="{A97AF8FF-781C-4967-8BDD-E51037E917C7}" srcOrd="0" destOrd="0" presId="urn:microsoft.com/office/officeart/2009/layout/CircleArrowProcess"/>
    <dgm:cxn modelId="{84F0F258-40B3-46F5-918D-5040301063DD}" srcId="{1B54C608-8831-4E69-91E5-1BA3447A6F64}" destId="{D88F44F5-7251-461E-83F0-F99A5F8922A4}" srcOrd="2" destOrd="0" parTransId="{F112B2AD-D7CA-43D6-AEF0-218A6F481AE0}" sibTransId="{DD0212B1-C720-45C4-90BE-D69687884283}"/>
    <dgm:cxn modelId="{CFD2297B-1363-4354-A7C6-826AE5FED791}" type="presOf" srcId="{1B54C608-8831-4E69-91E5-1BA3447A6F64}" destId="{A9CD1BF9-D83F-4C1C-9FDA-5E53A46AD8E6}" srcOrd="0" destOrd="0" presId="urn:microsoft.com/office/officeart/2009/layout/CircleArrowProcess"/>
    <dgm:cxn modelId="{C496E9A6-C6BB-4299-8A5C-5CE0E446506D}" type="presOf" srcId="{D88F44F5-7251-461E-83F0-F99A5F8922A4}" destId="{F023E07D-AD80-468D-BE56-BF7B94AA94FA}" srcOrd="0" destOrd="0" presId="urn:microsoft.com/office/officeart/2009/layout/CircleArrowProcess"/>
    <dgm:cxn modelId="{2D7E99C7-8E62-4D01-9914-81C42335558E}" srcId="{1B54C608-8831-4E69-91E5-1BA3447A6F64}" destId="{F3F4315D-CE9E-47AE-9031-D26B14529806}" srcOrd="1" destOrd="0" parTransId="{A667E630-DBA5-4E1A-BE57-7F8AA1DA3E1F}" sibTransId="{E94D3CD0-E0EC-45E0-A57F-EC6D06EF9C43}"/>
    <dgm:cxn modelId="{F5F892CD-C029-4B24-8CE8-16CAB65B951C}" type="presOf" srcId="{F3F4315D-CE9E-47AE-9031-D26B14529806}" destId="{5DFA649C-67D9-4E9D-9C2C-C72CA4E12EA1}" srcOrd="0" destOrd="0" presId="urn:microsoft.com/office/officeart/2009/layout/CircleArrowProcess"/>
    <dgm:cxn modelId="{5AA5F215-9959-48B1-B090-7DDFB7169469}" type="presParOf" srcId="{A9CD1BF9-D83F-4C1C-9FDA-5E53A46AD8E6}" destId="{AAE0F667-D053-4C6C-A3C8-E6A056B58956}" srcOrd="0" destOrd="0" presId="urn:microsoft.com/office/officeart/2009/layout/CircleArrowProcess"/>
    <dgm:cxn modelId="{2D0FB50B-DB23-459C-B844-FD76F9F25784}" type="presParOf" srcId="{AAE0F667-D053-4C6C-A3C8-E6A056B58956}" destId="{90951361-85F6-49FB-A305-54C8E3A64CDD}" srcOrd="0" destOrd="0" presId="urn:microsoft.com/office/officeart/2009/layout/CircleArrowProcess"/>
    <dgm:cxn modelId="{6944FD64-3446-4D0A-8B43-6C059E1C0CF2}" type="presParOf" srcId="{A9CD1BF9-D83F-4C1C-9FDA-5E53A46AD8E6}" destId="{A97AF8FF-781C-4967-8BDD-E51037E917C7}" srcOrd="1" destOrd="0" presId="urn:microsoft.com/office/officeart/2009/layout/CircleArrowProcess"/>
    <dgm:cxn modelId="{716FBC5D-853A-45CE-A2E6-17E3B80E2776}" type="presParOf" srcId="{A9CD1BF9-D83F-4C1C-9FDA-5E53A46AD8E6}" destId="{3E4809E2-13BC-4B63-8AE9-AC4C2C124E0F}" srcOrd="2" destOrd="0" presId="urn:microsoft.com/office/officeart/2009/layout/CircleArrowProcess"/>
    <dgm:cxn modelId="{90887BD2-0F36-465A-9A81-28C0C97B9E4E}" type="presParOf" srcId="{3E4809E2-13BC-4B63-8AE9-AC4C2C124E0F}" destId="{BD2F5E5E-B402-4E49-8F39-E38292BB281C}" srcOrd="0" destOrd="0" presId="urn:microsoft.com/office/officeart/2009/layout/CircleArrowProcess"/>
    <dgm:cxn modelId="{FFE12A0B-57E8-4885-8AC1-549416DD7D4F}" type="presParOf" srcId="{A9CD1BF9-D83F-4C1C-9FDA-5E53A46AD8E6}" destId="{5DFA649C-67D9-4E9D-9C2C-C72CA4E12EA1}" srcOrd="3" destOrd="0" presId="urn:microsoft.com/office/officeart/2009/layout/CircleArrowProcess"/>
    <dgm:cxn modelId="{2C0DFA69-6EF3-4125-871E-1736048F3703}" type="presParOf" srcId="{A9CD1BF9-D83F-4C1C-9FDA-5E53A46AD8E6}" destId="{AB651A26-F3DB-4EB3-B20A-4E75B918BEE0}" srcOrd="4" destOrd="0" presId="urn:microsoft.com/office/officeart/2009/layout/CircleArrowProcess"/>
    <dgm:cxn modelId="{DFB462B4-9E17-4C17-BBC9-EB46BF8D3453}" type="presParOf" srcId="{AB651A26-F3DB-4EB3-B20A-4E75B918BEE0}" destId="{B18E8824-A9F6-4C2B-B916-B530EBC20964}" srcOrd="0" destOrd="0" presId="urn:microsoft.com/office/officeart/2009/layout/CircleArrowProcess"/>
    <dgm:cxn modelId="{7DBFB249-CE95-4063-A64C-83F47DFE14AF}" type="presParOf" srcId="{A9CD1BF9-D83F-4C1C-9FDA-5E53A46AD8E6}" destId="{F023E07D-AD80-468D-BE56-BF7B94AA94FA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51361-85F6-49FB-A305-54C8E3A64CDD}">
      <dsp:nvSpPr>
        <dsp:cNvPr id="0" name=""/>
        <dsp:cNvSpPr/>
      </dsp:nvSpPr>
      <dsp:spPr>
        <a:xfrm>
          <a:off x="2673321" y="0"/>
          <a:ext cx="2233228" cy="223356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7AF8FF-781C-4967-8BDD-E51037E917C7}">
      <dsp:nvSpPr>
        <dsp:cNvPr id="0" name=""/>
        <dsp:cNvSpPr/>
      </dsp:nvSpPr>
      <dsp:spPr>
        <a:xfrm>
          <a:off x="3166938" y="806385"/>
          <a:ext cx="1240961" cy="620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/>
            <a:t>1</a:t>
          </a:r>
          <a:endParaRPr lang="zh-CN" altLang="en-US" sz="2800" kern="1200" dirty="0"/>
        </a:p>
      </dsp:txBody>
      <dsp:txXfrm>
        <a:off x="3166938" y="806385"/>
        <a:ext cx="1240961" cy="620332"/>
      </dsp:txXfrm>
    </dsp:sp>
    <dsp:sp modelId="{BD2F5E5E-B402-4E49-8F39-E38292BB281C}">
      <dsp:nvSpPr>
        <dsp:cNvPr id="0" name=""/>
        <dsp:cNvSpPr/>
      </dsp:nvSpPr>
      <dsp:spPr>
        <a:xfrm>
          <a:off x="2053050" y="1283350"/>
          <a:ext cx="2233228" cy="223356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FA649C-67D9-4E9D-9C2C-C72CA4E12EA1}">
      <dsp:nvSpPr>
        <dsp:cNvPr id="0" name=""/>
        <dsp:cNvSpPr/>
      </dsp:nvSpPr>
      <dsp:spPr>
        <a:xfrm>
          <a:off x="2549183" y="2097159"/>
          <a:ext cx="1240961" cy="620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/>
            <a:t>2</a:t>
          </a:r>
          <a:endParaRPr lang="zh-CN" altLang="en-US" sz="2800" kern="1200" dirty="0"/>
        </a:p>
      </dsp:txBody>
      <dsp:txXfrm>
        <a:off x="2549183" y="2097159"/>
        <a:ext cx="1240961" cy="620332"/>
      </dsp:txXfrm>
    </dsp:sp>
    <dsp:sp modelId="{B18E8824-A9F6-4C2B-B916-B530EBC20964}">
      <dsp:nvSpPr>
        <dsp:cNvPr id="0" name=""/>
        <dsp:cNvSpPr/>
      </dsp:nvSpPr>
      <dsp:spPr>
        <a:xfrm>
          <a:off x="2832268" y="2720276"/>
          <a:ext cx="1918688" cy="1919457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23E07D-AD80-468D-BE56-BF7B94AA94FA}">
      <dsp:nvSpPr>
        <dsp:cNvPr id="0" name=""/>
        <dsp:cNvSpPr/>
      </dsp:nvSpPr>
      <dsp:spPr>
        <a:xfrm>
          <a:off x="3169874" y="3389789"/>
          <a:ext cx="1240961" cy="620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/>
            <a:t>3</a:t>
          </a:r>
          <a:endParaRPr lang="zh-CN" altLang="en-US" sz="2800" kern="1200" dirty="0"/>
        </a:p>
      </dsp:txBody>
      <dsp:txXfrm>
        <a:off x="3169874" y="3389789"/>
        <a:ext cx="1240961" cy="620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6D32D-790E-4028-A6BF-DDFC47099495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0600C-2B1A-4A47-98CD-67174A36CE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70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233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97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375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53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051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7834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829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659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4221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56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207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362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78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17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68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94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21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A0600C-2B1A-4A47-98CD-67174A36CEC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57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02D8852-072F-45E4-8E67-5579FD751A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AB393BB-B4FB-47E0-84A0-86E4F85F561F}"/>
              </a:ext>
            </a:extLst>
          </p:cNvPr>
          <p:cNvSpPr/>
          <p:nvPr/>
        </p:nvSpPr>
        <p:spPr>
          <a:xfrm rot="20749242">
            <a:off x="-587217" y="248738"/>
            <a:ext cx="13500473" cy="6891040"/>
          </a:xfrm>
          <a:custGeom>
            <a:avLst/>
            <a:gdLst>
              <a:gd name="connsiteX0" fmla="*/ 8194202 w 13500473"/>
              <a:gd name="connsiteY0" fmla="*/ 0 h 6891040"/>
              <a:gd name="connsiteX1" fmla="*/ 13500473 w 13500473"/>
              <a:gd name="connsiteY1" fmla="*/ 1340654 h 6891040"/>
              <a:gd name="connsiteX2" fmla="*/ 12098143 w 13500473"/>
              <a:gd name="connsiteY2" fmla="*/ 6891040 h 6891040"/>
              <a:gd name="connsiteX3" fmla="*/ 7472023 w 13500473"/>
              <a:gd name="connsiteY3" fmla="*/ 6891040 h 6891040"/>
              <a:gd name="connsiteX4" fmla="*/ 0 w 13500473"/>
              <a:gd name="connsiteY4" fmla="*/ 5003200 h 6891040"/>
              <a:gd name="connsiteX5" fmla="*/ 1264081 w 13500473"/>
              <a:gd name="connsiteY5" fmla="*/ 0 h 689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00473" h="6891040">
                <a:moveTo>
                  <a:pt x="8194202" y="0"/>
                </a:moveTo>
                <a:lnTo>
                  <a:pt x="13500473" y="1340654"/>
                </a:lnTo>
                <a:lnTo>
                  <a:pt x="12098143" y="6891040"/>
                </a:lnTo>
                <a:lnTo>
                  <a:pt x="7472023" y="6891040"/>
                </a:lnTo>
                <a:lnTo>
                  <a:pt x="0" y="5003200"/>
                </a:lnTo>
                <a:lnTo>
                  <a:pt x="1264081" y="0"/>
                </a:lnTo>
                <a:close/>
              </a:path>
            </a:pathLst>
          </a:cu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F2E1EA-0CC2-4649-ADBD-AEE1D39AFECA}"/>
              </a:ext>
            </a:extLst>
          </p:cNvPr>
          <p:cNvSpPr/>
          <p:nvPr/>
        </p:nvSpPr>
        <p:spPr>
          <a:xfrm>
            <a:off x="1080127" y="0"/>
            <a:ext cx="2108332" cy="5496897"/>
          </a:xfrm>
          <a:custGeom>
            <a:avLst/>
            <a:gdLst>
              <a:gd name="connsiteX0" fmla="*/ 0 w 2108332"/>
              <a:gd name="connsiteY0" fmla="*/ 0 h 5496897"/>
              <a:gd name="connsiteX1" fmla="*/ 2108332 w 2108332"/>
              <a:gd name="connsiteY1" fmla="*/ 0 h 5496897"/>
              <a:gd name="connsiteX2" fmla="*/ 2108332 w 2108332"/>
              <a:gd name="connsiteY2" fmla="*/ 4905236 h 5496897"/>
              <a:gd name="connsiteX3" fmla="*/ 1044910 w 2108332"/>
              <a:gd name="connsiteY3" fmla="*/ 5496897 h 5496897"/>
              <a:gd name="connsiteX4" fmla="*/ 0 w 2108332"/>
              <a:gd name="connsiteY4" fmla="*/ 4905236 h 549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8332" h="5496897">
                <a:moveTo>
                  <a:pt x="0" y="0"/>
                </a:moveTo>
                <a:lnTo>
                  <a:pt x="2108332" y="0"/>
                </a:lnTo>
                <a:lnTo>
                  <a:pt x="2108332" y="4905236"/>
                </a:lnTo>
                <a:lnTo>
                  <a:pt x="1044910" y="5496897"/>
                </a:lnTo>
                <a:lnTo>
                  <a:pt x="0" y="4905236"/>
                </a:lnTo>
                <a:close/>
              </a:path>
            </a:pathLst>
          </a:custGeom>
          <a:solidFill>
            <a:srgbClr val="225686"/>
          </a:solidFill>
          <a:ln>
            <a:noFill/>
          </a:ln>
          <a:effectLst>
            <a:outerShdw blurRad="203200" dist="2032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BB858F1-3A92-41EA-BEE0-06E316A3ACBF}"/>
              </a:ext>
            </a:extLst>
          </p:cNvPr>
          <p:cNvSpPr/>
          <p:nvPr/>
        </p:nvSpPr>
        <p:spPr>
          <a:xfrm>
            <a:off x="1310398" y="1515608"/>
            <a:ext cx="1688123" cy="1688123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27000" dist="25400" dir="5400000" algn="tl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 descr="毕业帽">
            <a:extLst>
              <a:ext uri="{FF2B5EF4-FFF2-40B4-BE49-F238E27FC236}">
                <a16:creationId xmlns:a16="http://schemas.microsoft.com/office/drawing/2014/main" id="{487F785E-D62C-49B1-BE19-C46167CF3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0101" y="1555311"/>
            <a:ext cx="1608717" cy="160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188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3974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pos="3840">
          <p15:clr>
            <a:srgbClr val="FBAE40"/>
          </p15:clr>
        </p15:guide>
        <p15:guide id="5" pos="7242">
          <p15:clr>
            <a:srgbClr val="FBAE40"/>
          </p15:clr>
        </p15:guide>
        <p15:guide id="6" pos="43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F27D7A4-8B47-64B7-E93E-BE947C95F36B}"/>
              </a:ext>
            </a:extLst>
          </p:cNvPr>
          <p:cNvSpPr/>
          <p:nvPr userDrawn="1"/>
        </p:nvSpPr>
        <p:spPr>
          <a:xfrm>
            <a:off x="1389140" y="1873221"/>
            <a:ext cx="3415306" cy="2944226"/>
          </a:xfrm>
          <a:custGeom>
            <a:avLst/>
            <a:gdLst>
              <a:gd name="connsiteX0" fmla="*/ 738325 w 3280228"/>
              <a:gd name="connsiteY0" fmla="*/ 47546 h 2827780"/>
              <a:gd name="connsiteX1" fmla="*/ 55152 w 3280228"/>
              <a:gd name="connsiteY1" fmla="*/ 1413890 h 2827780"/>
              <a:gd name="connsiteX2" fmla="*/ 738325 w 3280228"/>
              <a:gd name="connsiteY2" fmla="*/ 2780234 h 2827780"/>
              <a:gd name="connsiteX3" fmla="*/ 2541902 w 3280228"/>
              <a:gd name="connsiteY3" fmla="*/ 2780234 h 2827780"/>
              <a:gd name="connsiteX4" fmla="*/ 3225074 w 3280228"/>
              <a:gd name="connsiteY4" fmla="*/ 1413890 h 2827780"/>
              <a:gd name="connsiteX5" fmla="*/ 2541902 w 3280228"/>
              <a:gd name="connsiteY5" fmla="*/ 47546 h 2827780"/>
              <a:gd name="connsiteX6" fmla="*/ 706946 w 3280228"/>
              <a:gd name="connsiteY6" fmla="*/ 0 h 2827780"/>
              <a:gd name="connsiteX7" fmla="*/ 2573283 w 3280228"/>
              <a:gd name="connsiteY7" fmla="*/ 0 h 2827780"/>
              <a:gd name="connsiteX8" fmla="*/ 3280228 w 3280228"/>
              <a:gd name="connsiteY8" fmla="*/ 1413890 h 2827780"/>
              <a:gd name="connsiteX9" fmla="*/ 2573283 w 3280228"/>
              <a:gd name="connsiteY9" fmla="*/ 2827780 h 2827780"/>
              <a:gd name="connsiteX10" fmla="*/ 706946 w 3280228"/>
              <a:gd name="connsiteY10" fmla="*/ 2827780 h 2827780"/>
              <a:gd name="connsiteX11" fmla="*/ 0 w 3280228"/>
              <a:gd name="connsiteY11" fmla="*/ 1413890 h 282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0228" h="2827780">
                <a:moveTo>
                  <a:pt x="738325" y="47546"/>
                </a:moveTo>
                <a:lnTo>
                  <a:pt x="55152" y="1413890"/>
                </a:lnTo>
                <a:lnTo>
                  <a:pt x="738325" y="2780234"/>
                </a:lnTo>
                <a:lnTo>
                  <a:pt x="2541902" y="2780234"/>
                </a:lnTo>
                <a:lnTo>
                  <a:pt x="3225074" y="1413890"/>
                </a:lnTo>
                <a:lnTo>
                  <a:pt x="2541902" y="47546"/>
                </a:lnTo>
                <a:close/>
                <a:moveTo>
                  <a:pt x="706946" y="0"/>
                </a:moveTo>
                <a:lnTo>
                  <a:pt x="2573283" y="0"/>
                </a:lnTo>
                <a:lnTo>
                  <a:pt x="3280228" y="1413890"/>
                </a:lnTo>
                <a:lnTo>
                  <a:pt x="2573283" y="2827780"/>
                </a:lnTo>
                <a:lnTo>
                  <a:pt x="706946" y="2827780"/>
                </a:lnTo>
                <a:lnTo>
                  <a:pt x="0" y="14138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Hexagon 9">
            <a:extLst>
              <a:ext uri="{FF2B5EF4-FFF2-40B4-BE49-F238E27FC236}">
                <a16:creationId xmlns:a16="http://schemas.microsoft.com/office/drawing/2014/main" id="{1A6D31A2-6E92-B25C-1F84-8559C37C4AEC}"/>
              </a:ext>
            </a:extLst>
          </p:cNvPr>
          <p:cNvSpPr/>
          <p:nvPr userDrawn="1"/>
        </p:nvSpPr>
        <p:spPr>
          <a:xfrm>
            <a:off x="4180400" y="1321183"/>
            <a:ext cx="1248092" cy="1075940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C48B0DAC-7139-5DC1-B0C8-E911366AE79B}"/>
              </a:ext>
            </a:extLst>
          </p:cNvPr>
          <p:cNvSpPr/>
          <p:nvPr userDrawn="1"/>
        </p:nvSpPr>
        <p:spPr>
          <a:xfrm>
            <a:off x="4571538" y="1624593"/>
            <a:ext cx="469120" cy="469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5" name="Hexagon 21">
            <a:extLst>
              <a:ext uri="{FF2B5EF4-FFF2-40B4-BE49-F238E27FC236}">
                <a16:creationId xmlns:a16="http://schemas.microsoft.com/office/drawing/2014/main" id="{F3B33A33-8FCA-7650-4E13-EDC68614244A}"/>
              </a:ext>
            </a:extLst>
          </p:cNvPr>
          <p:cNvSpPr/>
          <p:nvPr userDrawn="1"/>
        </p:nvSpPr>
        <p:spPr>
          <a:xfrm>
            <a:off x="242306" y="4089741"/>
            <a:ext cx="1695380" cy="146153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23">
            <a:extLst>
              <a:ext uri="{FF2B5EF4-FFF2-40B4-BE49-F238E27FC236}">
                <a16:creationId xmlns:a16="http://schemas.microsoft.com/office/drawing/2014/main" id="{4AA065F5-861B-A480-2F7B-B86B24BB3C07}"/>
              </a:ext>
            </a:extLst>
          </p:cNvPr>
          <p:cNvSpPr/>
          <p:nvPr userDrawn="1"/>
        </p:nvSpPr>
        <p:spPr>
          <a:xfrm>
            <a:off x="170662" y="4022730"/>
            <a:ext cx="1847894" cy="1589434"/>
          </a:xfrm>
          <a:custGeom>
            <a:avLst/>
            <a:gdLst>
              <a:gd name="connsiteX0" fmla="*/ 738325 w 3280228"/>
              <a:gd name="connsiteY0" fmla="*/ 47546 h 2827780"/>
              <a:gd name="connsiteX1" fmla="*/ 55152 w 3280228"/>
              <a:gd name="connsiteY1" fmla="*/ 1413890 h 2827780"/>
              <a:gd name="connsiteX2" fmla="*/ 738325 w 3280228"/>
              <a:gd name="connsiteY2" fmla="*/ 2780234 h 2827780"/>
              <a:gd name="connsiteX3" fmla="*/ 2541902 w 3280228"/>
              <a:gd name="connsiteY3" fmla="*/ 2780234 h 2827780"/>
              <a:gd name="connsiteX4" fmla="*/ 3225074 w 3280228"/>
              <a:gd name="connsiteY4" fmla="*/ 1413890 h 2827780"/>
              <a:gd name="connsiteX5" fmla="*/ 2541902 w 3280228"/>
              <a:gd name="connsiteY5" fmla="*/ 47546 h 2827780"/>
              <a:gd name="connsiteX6" fmla="*/ 706946 w 3280228"/>
              <a:gd name="connsiteY6" fmla="*/ 0 h 2827780"/>
              <a:gd name="connsiteX7" fmla="*/ 2573283 w 3280228"/>
              <a:gd name="connsiteY7" fmla="*/ 0 h 2827780"/>
              <a:gd name="connsiteX8" fmla="*/ 3280228 w 3280228"/>
              <a:gd name="connsiteY8" fmla="*/ 1413890 h 2827780"/>
              <a:gd name="connsiteX9" fmla="*/ 2573283 w 3280228"/>
              <a:gd name="connsiteY9" fmla="*/ 2827780 h 2827780"/>
              <a:gd name="connsiteX10" fmla="*/ 706946 w 3280228"/>
              <a:gd name="connsiteY10" fmla="*/ 2827780 h 2827780"/>
              <a:gd name="connsiteX11" fmla="*/ 0 w 3280228"/>
              <a:gd name="connsiteY11" fmla="*/ 1413890 h 282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0228" h="2827780">
                <a:moveTo>
                  <a:pt x="738325" y="47546"/>
                </a:moveTo>
                <a:lnTo>
                  <a:pt x="55152" y="1413890"/>
                </a:lnTo>
                <a:lnTo>
                  <a:pt x="738325" y="2780234"/>
                </a:lnTo>
                <a:lnTo>
                  <a:pt x="2541902" y="2780234"/>
                </a:lnTo>
                <a:lnTo>
                  <a:pt x="3225074" y="1413890"/>
                </a:lnTo>
                <a:lnTo>
                  <a:pt x="2541902" y="47546"/>
                </a:lnTo>
                <a:close/>
                <a:moveTo>
                  <a:pt x="706946" y="0"/>
                </a:moveTo>
                <a:lnTo>
                  <a:pt x="2573283" y="0"/>
                </a:lnTo>
                <a:lnTo>
                  <a:pt x="3280228" y="1413890"/>
                </a:lnTo>
                <a:lnTo>
                  <a:pt x="2573283" y="2827780"/>
                </a:lnTo>
                <a:lnTo>
                  <a:pt x="706946" y="2827780"/>
                </a:lnTo>
                <a:lnTo>
                  <a:pt x="0" y="14138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exagon 28">
            <a:extLst>
              <a:ext uri="{FF2B5EF4-FFF2-40B4-BE49-F238E27FC236}">
                <a16:creationId xmlns:a16="http://schemas.microsoft.com/office/drawing/2014/main" id="{72A5EA65-5E46-690A-AF4C-3D6F57777338}"/>
              </a:ext>
            </a:extLst>
          </p:cNvPr>
          <p:cNvSpPr/>
          <p:nvPr userDrawn="1"/>
        </p:nvSpPr>
        <p:spPr>
          <a:xfrm flipH="1" flipV="1">
            <a:off x="1957187" y="2581109"/>
            <a:ext cx="1569066" cy="1352644"/>
          </a:xfrm>
          <a:prstGeom prst="hexagon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xagon 29">
            <a:extLst>
              <a:ext uri="{FF2B5EF4-FFF2-40B4-BE49-F238E27FC236}">
                <a16:creationId xmlns:a16="http://schemas.microsoft.com/office/drawing/2014/main" id="{8A37B886-BB1F-EA41-2F4A-02D0FA5390A8}"/>
              </a:ext>
            </a:extLst>
          </p:cNvPr>
          <p:cNvSpPr/>
          <p:nvPr userDrawn="1"/>
        </p:nvSpPr>
        <p:spPr>
          <a:xfrm flipH="1" flipV="1">
            <a:off x="4184212" y="4858056"/>
            <a:ext cx="1569066" cy="1352644"/>
          </a:xfrm>
          <a:prstGeom prst="hexagon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C8DD5A-F0D0-C72B-81BB-233B2668205B}"/>
              </a:ext>
            </a:extLst>
          </p:cNvPr>
          <p:cNvGrpSpPr/>
          <p:nvPr userDrawn="1"/>
        </p:nvGrpSpPr>
        <p:grpSpPr>
          <a:xfrm>
            <a:off x="722657" y="4453170"/>
            <a:ext cx="734678" cy="734676"/>
            <a:chOff x="844761" y="4555955"/>
            <a:chExt cx="513415" cy="513415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448C1CF7-0428-BACA-6A78-5719BDDC6AAD}"/>
                </a:ext>
              </a:extLst>
            </p:cNvPr>
            <p:cNvSpPr/>
            <p:nvPr/>
          </p:nvSpPr>
          <p:spPr>
            <a:xfrm>
              <a:off x="844761" y="4555955"/>
              <a:ext cx="513415" cy="513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1" name="weekly-calendar_59248">
              <a:extLst>
                <a:ext uri="{FF2B5EF4-FFF2-40B4-BE49-F238E27FC236}">
                  <a16:creationId xmlns:a16="http://schemas.microsoft.com/office/drawing/2014/main" id="{CB5D4784-9F77-5F87-D956-69E3BAE1BC1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74871" y="4688097"/>
              <a:ext cx="253195" cy="249131"/>
            </a:xfrm>
            <a:custGeom>
              <a:avLst/>
              <a:gdLst>
                <a:gd name="connsiteX0" fmla="*/ 396980 w 599394"/>
                <a:gd name="connsiteY0" fmla="*/ 411566 h 589770"/>
                <a:gd name="connsiteX1" fmla="*/ 485009 w 599394"/>
                <a:gd name="connsiteY1" fmla="*/ 411566 h 589770"/>
                <a:gd name="connsiteX2" fmla="*/ 485009 w 599394"/>
                <a:gd name="connsiteY2" fmla="*/ 499521 h 589770"/>
                <a:gd name="connsiteX3" fmla="*/ 396980 w 599394"/>
                <a:gd name="connsiteY3" fmla="*/ 499521 h 589770"/>
                <a:gd name="connsiteX4" fmla="*/ 255424 w 599394"/>
                <a:gd name="connsiteY4" fmla="*/ 411566 h 589770"/>
                <a:gd name="connsiteX5" fmla="*/ 343453 w 599394"/>
                <a:gd name="connsiteY5" fmla="*/ 411566 h 589770"/>
                <a:gd name="connsiteX6" fmla="*/ 343453 w 599394"/>
                <a:gd name="connsiteY6" fmla="*/ 499521 h 589770"/>
                <a:gd name="connsiteX7" fmla="*/ 255424 w 599394"/>
                <a:gd name="connsiteY7" fmla="*/ 499521 h 589770"/>
                <a:gd name="connsiteX8" fmla="*/ 114311 w 599394"/>
                <a:gd name="connsiteY8" fmla="*/ 411566 h 589770"/>
                <a:gd name="connsiteX9" fmla="*/ 202414 w 599394"/>
                <a:gd name="connsiteY9" fmla="*/ 411566 h 589770"/>
                <a:gd name="connsiteX10" fmla="*/ 202414 w 599394"/>
                <a:gd name="connsiteY10" fmla="*/ 499521 h 589770"/>
                <a:gd name="connsiteX11" fmla="*/ 114311 w 599394"/>
                <a:gd name="connsiteY11" fmla="*/ 499521 h 589770"/>
                <a:gd name="connsiteX12" fmla="*/ 396980 w 599394"/>
                <a:gd name="connsiteY12" fmla="*/ 289110 h 589770"/>
                <a:gd name="connsiteX13" fmla="*/ 485009 w 599394"/>
                <a:gd name="connsiteY13" fmla="*/ 289110 h 589770"/>
                <a:gd name="connsiteX14" fmla="*/ 485009 w 599394"/>
                <a:gd name="connsiteY14" fmla="*/ 377065 h 589770"/>
                <a:gd name="connsiteX15" fmla="*/ 396980 w 599394"/>
                <a:gd name="connsiteY15" fmla="*/ 377065 h 589770"/>
                <a:gd name="connsiteX16" fmla="*/ 255424 w 599394"/>
                <a:gd name="connsiteY16" fmla="*/ 289110 h 589770"/>
                <a:gd name="connsiteX17" fmla="*/ 343453 w 599394"/>
                <a:gd name="connsiteY17" fmla="*/ 289110 h 589770"/>
                <a:gd name="connsiteX18" fmla="*/ 343453 w 599394"/>
                <a:gd name="connsiteY18" fmla="*/ 377065 h 589770"/>
                <a:gd name="connsiteX19" fmla="*/ 255424 w 599394"/>
                <a:gd name="connsiteY19" fmla="*/ 377065 h 589770"/>
                <a:gd name="connsiteX20" fmla="*/ 114311 w 599394"/>
                <a:gd name="connsiteY20" fmla="*/ 289110 h 589770"/>
                <a:gd name="connsiteX21" fmla="*/ 202414 w 599394"/>
                <a:gd name="connsiteY21" fmla="*/ 289110 h 589770"/>
                <a:gd name="connsiteX22" fmla="*/ 202414 w 599394"/>
                <a:gd name="connsiteY22" fmla="*/ 377065 h 589770"/>
                <a:gd name="connsiteX23" fmla="*/ 114311 w 599394"/>
                <a:gd name="connsiteY23" fmla="*/ 377065 h 589770"/>
                <a:gd name="connsiteX24" fmla="*/ 73311 w 599394"/>
                <a:gd name="connsiteY24" fmla="*/ 262427 h 589770"/>
                <a:gd name="connsiteX25" fmla="*/ 64089 w 599394"/>
                <a:gd name="connsiteY25" fmla="*/ 271635 h 589770"/>
                <a:gd name="connsiteX26" fmla="*/ 64089 w 599394"/>
                <a:gd name="connsiteY26" fmla="*/ 517027 h 589770"/>
                <a:gd name="connsiteX27" fmla="*/ 73311 w 599394"/>
                <a:gd name="connsiteY27" fmla="*/ 526235 h 589770"/>
                <a:gd name="connsiteX28" fmla="*/ 526083 w 599394"/>
                <a:gd name="connsiteY28" fmla="*/ 526235 h 589770"/>
                <a:gd name="connsiteX29" fmla="*/ 535305 w 599394"/>
                <a:gd name="connsiteY29" fmla="*/ 517027 h 589770"/>
                <a:gd name="connsiteX30" fmla="*/ 535305 w 599394"/>
                <a:gd name="connsiteY30" fmla="*/ 271635 h 589770"/>
                <a:gd name="connsiteX31" fmla="*/ 526083 w 599394"/>
                <a:gd name="connsiteY31" fmla="*/ 262427 h 589770"/>
                <a:gd name="connsiteX32" fmla="*/ 437558 w 599394"/>
                <a:gd name="connsiteY32" fmla="*/ 35911 h 589770"/>
                <a:gd name="connsiteX33" fmla="*/ 428336 w 599394"/>
                <a:gd name="connsiteY33" fmla="*/ 45119 h 589770"/>
                <a:gd name="connsiteX34" fmla="*/ 428336 w 599394"/>
                <a:gd name="connsiteY34" fmla="*/ 169887 h 589770"/>
                <a:gd name="connsiteX35" fmla="*/ 437558 w 599394"/>
                <a:gd name="connsiteY35" fmla="*/ 179095 h 589770"/>
                <a:gd name="connsiteX36" fmla="*/ 473982 w 599394"/>
                <a:gd name="connsiteY36" fmla="*/ 179095 h 589770"/>
                <a:gd name="connsiteX37" fmla="*/ 483204 w 599394"/>
                <a:gd name="connsiteY37" fmla="*/ 169887 h 589770"/>
                <a:gd name="connsiteX38" fmla="*/ 483204 w 599394"/>
                <a:gd name="connsiteY38" fmla="*/ 45119 h 589770"/>
                <a:gd name="connsiteX39" fmla="*/ 473982 w 599394"/>
                <a:gd name="connsiteY39" fmla="*/ 35911 h 589770"/>
                <a:gd name="connsiteX40" fmla="*/ 125412 w 599394"/>
                <a:gd name="connsiteY40" fmla="*/ 35911 h 589770"/>
                <a:gd name="connsiteX41" fmla="*/ 116190 w 599394"/>
                <a:gd name="connsiteY41" fmla="*/ 45119 h 589770"/>
                <a:gd name="connsiteX42" fmla="*/ 116190 w 599394"/>
                <a:gd name="connsiteY42" fmla="*/ 169887 h 589770"/>
                <a:gd name="connsiteX43" fmla="*/ 125412 w 599394"/>
                <a:gd name="connsiteY43" fmla="*/ 179095 h 589770"/>
                <a:gd name="connsiteX44" fmla="*/ 161836 w 599394"/>
                <a:gd name="connsiteY44" fmla="*/ 179095 h 589770"/>
                <a:gd name="connsiteX45" fmla="*/ 171058 w 599394"/>
                <a:gd name="connsiteY45" fmla="*/ 169887 h 589770"/>
                <a:gd name="connsiteX46" fmla="*/ 171058 w 599394"/>
                <a:gd name="connsiteY46" fmla="*/ 45119 h 589770"/>
                <a:gd name="connsiteX47" fmla="*/ 161836 w 599394"/>
                <a:gd name="connsiteY47" fmla="*/ 35911 h 589770"/>
                <a:gd name="connsiteX48" fmla="*/ 92676 w 599394"/>
                <a:gd name="connsiteY48" fmla="*/ 0 h 589770"/>
                <a:gd name="connsiteX49" fmla="*/ 194573 w 599394"/>
                <a:gd name="connsiteY49" fmla="*/ 0 h 589770"/>
                <a:gd name="connsiteX50" fmla="*/ 207021 w 599394"/>
                <a:gd name="connsiteY50" fmla="*/ 12431 h 589770"/>
                <a:gd name="connsiteX51" fmla="*/ 207021 w 599394"/>
                <a:gd name="connsiteY51" fmla="*/ 84713 h 589770"/>
                <a:gd name="connsiteX52" fmla="*/ 392373 w 599394"/>
                <a:gd name="connsiteY52" fmla="*/ 84713 h 589770"/>
                <a:gd name="connsiteX53" fmla="*/ 392373 w 599394"/>
                <a:gd name="connsiteY53" fmla="*/ 12431 h 589770"/>
                <a:gd name="connsiteX54" fmla="*/ 404360 w 599394"/>
                <a:gd name="connsiteY54" fmla="*/ 0 h 589770"/>
                <a:gd name="connsiteX55" fmla="*/ 506718 w 599394"/>
                <a:gd name="connsiteY55" fmla="*/ 0 h 589770"/>
                <a:gd name="connsiteX56" fmla="*/ 519167 w 599394"/>
                <a:gd name="connsiteY56" fmla="*/ 12431 h 589770"/>
                <a:gd name="connsiteX57" fmla="*/ 519167 w 599394"/>
                <a:gd name="connsiteY57" fmla="*/ 84713 h 589770"/>
                <a:gd name="connsiteX58" fmla="*/ 586945 w 599394"/>
                <a:gd name="connsiteY58" fmla="*/ 84713 h 589770"/>
                <a:gd name="connsiteX59" fmla="*/ 599394 w 599394"/>
                <a:gd name="connsiteY59" fmla="*/ 97144 h 589770"/>
                <a:gd name="connsiteX60" fmla="*/ 599394 w 599394"/>
                <a:gd name="connsiteY60" fmla="*/ 577800 h 589770"/>
                <a:gd name="connsiteX61" fmla="*/ 586945 w 599394"/>
                <a:gd name="connsiteY61" fmla="*/ 589770 h 589770"/>
                <a:gd name="connsiteX62" fmla="*/ 12449 w 599394"/>
                <a:gd name="connsiteY62" fmla="*/ 589770 h 589770"/>
                <a:gd name="connsiteX63" fmla="*/ 0 w 599394"/>
                <a:gd name="connsiteY63" fmla="*/ 577800 h 589770"/>
                <a:gd name="connsiteX64" fmla="*/ 0 w 599394"/>
                <a:gd name="connsiteY64" fmla="*/ 97144 h 589770"/>
                <a:gd name="connsiteX65" fmla="*/ 12449 w 599394"/>
                <a:gd name="connsiteY65" fmla="*/ 84713 h 589770"/>
                <a:gd name="connsiteX66" fmla="*/ 80227 w 599394"/>
                <a:gd name="connsiteY66" fmla="*/ 84713 h 589770"/>
                <a:gd name="connsiteX67" fmla="*/ 80227 w 599394"/>
                <a:gd name="connsiteY67" fmla="*/ 12431 h 589770"/>
                <a:gd name="connsiteX68" fmla="*/ 92676 w 599394"/>
                <a:gd name="connsiteY68" fmla="*/ 0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9394" h="589770">
                  <a:moveTo>
                    <a:pt x="396980" y="411566"/>
                  </a:moveTo>
                  <a:lnTo>
                    <a:pt x="485009" y="411566"/>
                  </a:lnTo>
                  <a:lnTo>
                    <a:pt x="485009" y="499521"/>
                  </a:lnTo>
                  <a:lnTo>
                    <a:pt x="396980" y="499521"/>
                  </a:lnTo>
                  <a:close/>
                  <a:moveTo>
                    <a:pt x="255424" y="411566"/>
                  </a:moveTo>
                  <a:lnTo>
                    <a:pt x="343453" y="411566"/>
                  </a:lnTo>
                  <a:lnTo>
                    <a:pt x="343453" y="499521"/>
                  </a:lnTo>
                  <a:lnTo>
                    <a:pt x="255424" y="499521"/>
                  </a:lnTo>
                  <a:close/>
                  <a:moveTo>
                    <a:pt x="114311" y="411566"/>
                  </a:moveTo>
                  <a:lnTo>
                    <a:pt x="202414" y="411566"/>
                  </a:lnTo>
                  <a:lnTo>
                    <a:pt x="202414" y="499521"/>
                  </a:lnTo>
                  <a:lnTo>
                    <a:pt x="114311" y="499521"/>
                  </a:lnTo>
                  <a:close/>
                  <a:moveTo>
                    <a:pt x="396980" y="289110"/>
                  </a:moveTo>
                  <a:lnTo>
                    <a:pt x="485009" y="289110"/>
                  </a:lnTo>
                  <a:lnTo>
                    <a:pt x="485009" y="377065"/>
                  </a:lnTo>
                  <a:lnTo>
                    <a:pt x="396980" y="377065"/>
                  </a:lnTo>
                  <a:close/>
                  <a:moveTo>
                    <a:pt x="255424" y="289110"/>
                  </a:moveTo>
                  <a:lnTo>
                    <a:pt x="343453" y="289110"/>
                  </a:lnTo>
                  <a:lnTo>
                    <a:pt x="343453" y="377065"/>
                  </a:lnTo>
                  <a:lnTo>
                    <a:pt x="255424" y="377065"/>
                  </a:lnTo>
                  <a:close/>
                  <a:moveTo>
                    <a:pt x="114311" y="289110"/>
                  </a:moveTo>
                  <a:lnTo>
                    <a:pt x="202414" y="289110"/>
                  </a:lnTo>
                  <a:lnTo>
                    <a:pt x="202414" y="377065"/>
                  </a:lnTo>
                  <a:lnTo>
                    <a:pt x="114311" y="377065"/>
                  </a:lnTo>
                  <a:close/>
                  <a:moveTo>
                    <a:pt x="73311" y="262427"/>
                  </a:moveTo>
                  <a:cubicBezTo>
                    <a:pt x="68239" y="262427"/>
                    <a:pt x="64089" y="266570"/>
                    <a:pt x="64089" y="271635"/>
                  </a:cubicBezTo>
                  <a:lnTo>
                    <a:pt x="64089" y="517027"/>
                  </a:lnTo>
                  <a:cubicBezTo>
                    <a:pt x="64089" y="522091"/>
                    <a:pt x="68239" y="526235"/>
                    <a:pt x="73311" y="526235"/>
                  </a:cubicBezTo>
                  <a:lnTo>
                    <a:pt x="526083" y="526235"/>
                  </a:lnTo>
                  <a:cubicBezTo>
                    <a:pt x="531155" y="526235"/>
                    <a:pt x="535305" y="522091"/>
                    <a:pt x="535305" y="517027"/>
                  </a:cubicBezTo>
                  <a:lnTo>
                    <a:pt x="535305" y="271635"/>
                  </a:lnTo>
                  <a:cubicBezTo>
                    <a:pt x="535305" y="266570"/>
                    <a:pt x="531155" y="262427"/>
                    <a:pt x="526083" y="262427"/>
                  </a:cubicBezTo>
                  <a:close/>
                  <a:moveTo>
                    <a:pt x="437558" y="35911"/>
                  </a:moveTo>
                  <a:cubicBezTo>
                    <a:pt x="432486" y="35911"/>
                    <a:pt x="428336" y="40055"/>
                    <a:pt x="428336" y="45119"/>
                  </a:cubicBezTo>
                  <a:lnTo>
                    <a:pt x="428336" y="169887"/>
                  </a:lnTo>
                  <a:cubicBezTo>
                    <a:pt x="428336" y="174951"/>
                    <a:pt x="432486" y="179095"/>
                    <a:pt x="437558" y="179095"/>
                  </a:cubicBezTo>
                  <a:lnTo>
                    <a:pt x="473982" y="179095"/>
                  </a:lnTo>
                  <a:cubicBezTo>
                    <a:pt x="479054" y="179095"/>
                    <a:pt x="483204" y="174951"/>
                    <a:pt x="483204" y="169887"/>
                  </a:cubicBezTo>
                  <a:lnTo>
                    <a:pt x="483204" y="45119"/>
                  </a:lnTo>
                  <a:cubicBezTo>
                    <a:pt x="483204" y="40055"/>
                    <a:pt x="479054" y="35911"/>
                    <a:pt x="473982" y="35911"/>
                  </a:cubicBezTo>
                  <a:close/>
                  <a:moveTo>
                    <a:pt x="125412" y="35911"/>
                  </a:moveTo>
                  <a:cubicBezTo>
                    <a:pt x="120340" y="35911"/>
                    <a:pt x="116190" y="40055"/>
                    <a:pt x="116190" y="45119"/>
                  </a:cubicBezTo>
                  <a:lnTo>
                    <a:pt x="116190" y="169887"/>
                  </a:lnTo>
                  <a:cubicBezTo>
                    <a:pt x="116190" y="174951"/>
                    <a:pt x="120340" y="179095"/>
                    <a:pt x="125412" y="179095"/>
                  </a:cubicBezTo>
                  <a:lnTo>
                    <a:pt x="161836" y="179095"/>
                  </a:lnTo>
                  <a:cubicBezTo>
                    <a:pt x="166908" y="179095"/>
                    <a:pt x="171058" y="174951"/>
                    <a:pt x="171058" y="169887"/>
                  </a:cubicBezTo>
                  <a:lnTo>
                    <a:pt x="171058" y="45119"/>
                  </a:lnTo>
                  <a:cubicBezTo>
                    <a:pt x="171058" y="40055"/>
                    <a:pt x="166908" y="35911"/>
                    <a:pt x="161836" y="35911"/>
                  </a:cubicBezTo>
                  <a:close/>
                  <a:moveTo>
                    <a:pt x="92676" y="0"/>
                  </a:moveTo>
                  <a:lnTo>
                    <a:pt x="194573" y="0"/>
                  </a:lnTo>
                  <a:cubicBezTo>
                    <a:pt x="201489" y="0"/>
                    <a:pt x="207021" y="5525"/>
                    <a:pt x="207021" y="12431"/>
                  </a:cubicBezTo>
                  <a:lnTo>
                    <a:pt x="207021" y="84713"/>
                  </a:lnTo>
                  <a:lnTo>
                    <a:pt x="392373" y="84713"/>
                  </a:lnTo>
                  <a:lnTo>
                    <a:pt x="392373" y="12431"/>
                  </a:lnTo>
                  <a:cubicBezTo>
                    <a:pt x="392373" y="5525"/>
                    <a:pt x="397905" y="0"/>
                    <a:pt x="404360" y="0"/>
                  </a:cubicBezTo>
                  <a:lnTo>
                    <a:pt x="506718" y="0"/>
                  </a:lnTo>
                  <a:cubicBezTo>
                    <a:pt x="513635" y="0"/>
                    <a:pt x="519167" y="5525"/>
                    <a:pt x="519167" y="12431"/>
                  </a:cubicBezTo>
                  <a:lnTo>
                    <a:pt x="519167" y="84713"/>
                  </a:lnTo>
                  <a:lnTo>
                    <a:pt x="586945" y="84713"/>
                  </a:lnTo>
                  <a:cubicBezTo>
                    <a:pt x="593861" y="84713"/>
                    <a:pt x="599394" y="90238"/>
                    <a:pt x="599394" y="97144"/>
                  </a:cubicBezTo>
                  <a:lnTo>
                    <a:pt x="599394" y="577800"/>
                  </a:lnTo>
                  <a:cubicBezTo>
                    <a:pt x="599394" y="584245"/>
                    <a:pt x="593861" y="589770"/>
                    <a:pt x="586945" y="589770"/>
                  </a:cubicBezTo>
                  <a:lnTo>
                    <a:pt x="12449" y="589770"/>
                  </a:lnTo>
                  <a:cubicBezTo>
                    <a:pt x="5533" y="589770"/>
                    <a:pt x="0" y="584245"/>
                    <a:pt x="0" y="577800"/>
                  </a:cubicBezTo>
                  <a:lnTo>
                    <a:pt x="0" y="97144"/>
                  </a:lnTo>
                  <a:cubicBezTo>
                    <a:pt x="0" y="90238"/>
                    <a:pt x="5533" y="84713"/>
                    <a:pt x="12449" y="84713"/>
                  </a:cubicBezTo>
                  <a:lnTo>
                    <a:pt x="80227" y="84713"/>
                  </a:lnTo>
                  <a:lnTo>
                    <a:pt x="80227" y="12431"/>
                  </a:lnTo>
                  <a:cubicBezTo>
                    <a:pt x="80227" y="5525"/>
                    <a:pt x="85759" y="0"/>
                    <a:pt x="92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5" name="Hexagon 41">
            <a:extLst>
              <a:ext uri="{FF2B5EF4-FFF2-40B4-BE49-F238E27FC236}">
                <a16:creationId xmlns:a16="http://schemas.microsoft.com/office/drawing/2014/main" id="{4989DB3F-EABC-185D-2A90-340C03080A2B}"/>
              </a:ext>
            </a:extLst>
          </p:cNvPr>
          <p:cNvSpPr/>
          <p:nvPr userDrawn="1"/>
        </p:nvSpPr>
        <p:spPr>
          <a:xfrm>
            <a:off x="10902431" y="169557"/>
            <a:ext cx="1278654" cy="1102287"/>
          </a:xfrm>
          <a:prstGeom prst="hexagon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42">
            <a:extLst>
              <a:ext uri="{FF2B5EF4-FFF2-40B4-BE49-F238E27FC236}">
                <a16:creationId xmlns:a16="http://schemas.microsoft.com/office/drawing/2014/main" id="{32E59AF8-FF8B-693B-0B8D-ADE25B48EDE7}"/>
              </a:ext>
            </a:extLst>
          </p:cNvPr>
          <p:cNvSpPr/>
          <p:nvPr userDrawn="1"/>
        </p:nvSpPr>
        <p:spPr>
          <a:xfrm>
            <a:off x="11421225" y="-262456"/>
            <a:ext cx="960274" cy="827821"/>
          </a:xfrm>
          <a:custGeom>
            <a:avLst/>
            <a:gdLst>
              <a:gd name="connsiteX0" fmla="*/ 738325 w 3280228"/>
              <a:gd name="connsiteY0" fmla="*/ 47546 h 2827780"/>
              <a:gd name="connsiteX1" fmla="*/ 55152 w 3280228"/>
              <a:gd name="connsiteY1" fmla="*/ 1413890 h 2827780"/>
              <a:gd name="connsiteX2" fmla="*/ 738325 w 3280228"/>
              <a:gd name="connsiteY2" fmla="*/ 2780234 h 2827780"/>
              <a:gd name="connsiteX3" fmla="*/ 2541902 w 3280228"/>
              <a:gd name="connsiteY3" fmla="*/ 2780234 h 2827780"/>
              <a:gd name="connsiteX4" fmla="*/ 3225074 w 3280228"/>
              <a:gd name="connsiteY4" fmla="*/ 1413890 h 2827780"/>
              <a:gd name="connsiteX5" fmla="*/ 2541902 w 3280228"/>
              <a:gd name="connsiteY5" fmla="*/ 47546 h 2827780"/>
              <a:gd name="connsiteX6" fmla="*/ 706946 w 3280228"/>
              <a:gd name="connsiteY6" fmla="*/ 0 h 2827780"/>
              <a:gd name="connsiteX7" fmla="*/ 2573283 w 3280228"/>
              <a:gd name="connsiteY7" fmla="*/ 0 h 2827780"/>
              <a:gd name="connsiteX8" fmla="*/ 3280228 w 3280228"/>
              <a:gd name="connsiteY8" fmla="*/ 1413890 h 2827780"/>
              <a:gd name="connsiteX9" fmla="*/ 2573283 w 3280228"/>
              <a:gd name="connsiteY9" fmla="*/ 2827780 h 2827780"/>
              <a:gd name="connsiteX10" fmla="*/ 706946 w 3280228"/>
              <a:gd name="connsiteY10" fmla="*/ 2827780 h 2827780"/>
              <a:gd name="connsiteX11" fmla="*/ 0 w 3280228"/>
              <a:gd name="connsiteY11" fmla="*/ 1413890 h 282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0228" h="2827780">
                <a:moveTo>
                  <a:pt x="738325" y="47546"/>
                </a:moveTo>
                <a:lnTo>
                  <a:pt x="55152" y="1413890"/>
                </a:lnTo>
                <a:lnTo>
                  <a:pt x="738325" y="2780234"/>
                </a:lnTo>
                <a:lnTo>
                  <a:pt x="2541902" y="2780234"/>
                </a:lnTo>
                <a:lnTo>
                  <a:pt x="3225074" y="1413890"/>
                </a:lnTo>
                <a:lnTo>
                  <a:pt x="2541902" y="47546"/>
                </a:lnTo>
                <a:close/>
                <a:moveTo>
                  <a:pt x="706946" y="0"/>
                </a:moveTo>
                <a:lnTo>
                  <a:pt x="2573283" y="0"/>
                </a:lnTo>
                <a:lnTo>
                  <a:pt x="3280228" y="1413890"/>
                </a:lnTo>
                <a:lnTo>
                  <a:pt x="2573283" y="2827780"/>
                </a:lnTo>
                <a:lnTo>
                  <a:pt x="706946" y="2827780"/>
                </a:lnTo>
                <a:lnTo>
                  <a:pt x="0" y="14138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40">
            <a:extLst>
              <a:ext uri="{FF2B5EF4-FFF2-40B4-BE49-F238E27FC236}">
                <a16:creationId xmlns:a16="http://schemas.microsoft.com/office/drawing/2014/main" id="{2285A1EE-1FA0-1E92-1E97-35A3BCAA55FE}"/>
              </a:ext>
            </a:extLst>
          </p:cNvPr>
          <p:cNvGrpSpPr/>
          <p:nvPr userDrawn="1"/>
        </p:nvGrpSpPr>
        <p:grpSpPr>
          <a:xfrm>
            <a:off x="11110088" y="5714374"/>
            <a:ext cx="1479068" cy="1534300"/>
            <a:chOff x="9560748" y="1827584"/>
            <a:chExt cx="2045257" cy="2121635"/>
          </a:xfrm>
        </p:grpSpPr>
        <p:sp>
          <p:nvSpPr>
            <p:cNvPr id="18" name="Hexagon 41">
              <a:extLst>
                <a:ext uri="{FF2B5EF4-FFF2-40B4-BE49-F238E27FC236}">
                  <a16:creationId xmlns:a16="http://schemas.microsoft.com/office/drawing/2014/main" id="{DDBF85BD-2C2C-6B31-C88A-160337BF704A}"/>
                </a:ext>
              </a:extLst>
            </p:cNvPr>
            <p:cNvSpPr/>
            <p:nvPr/>
          </p:nvSpPr>
          <p:spPr>
            <a:xfrm>
              <a:off x="9560748" y="2424973"/>
              <a:ext cx="1768124" cy="1524246"/>
            </a:xfrm>
            <a:prstGeom prst="hexagon">
              <a:avLst/>
            </a:prstGeom>
            <a:solidFill>
              <a:schemeClr val="accent1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42">
              <a:extLst>
                <a:ext uri="{FF2B5EF4-FFF2-40B4-BE49-F238E27FC236}">
                  <a16:creationId xmlns:a16="http://schemas.microsoft.com/office/drawing/2014/main" id="{C3CE2EE1-EA2F-263C-4C89-AAF9336063B7}"/>
                </a:ext>
              </a:extLst>
            </p:cNvPr>
            <p:cNvSpPr/>
            <p:nvPr/>
          </p:nvSpPr>
          <p:spPr>
            <a:xfrm>
              <a:off x="10278137" y="1827584"/>
              <a:ext cx="1327868" cy="1144714"/>
            </a:xfrm>
            <a:custGeom>
              <a:avLst/>
              <a:gdLst>
                <a:gd name="connsiteX0" fmla="*/ 738325 w 3280228"/>
                <a:gd name="connsiteY0" fmla="*/ 47546 h 2827780"/>
                <a:gd name="connsiteX1" fmla="*/ 55152 w 3280228"/>
                <a:gd name="connsiteY1" fmla="*/ 1413890 h 2827780"/>
                <a:gd name="connsiteX2" fmla="*/ 738325 w 3280228"/>
                <a:gd name="connsiteY2" fmla="*/ 2780234 h 2827780"/>
                <a:gd name="connsiteX3" fmla="*/ 2541902 w 3280228"/>
                <a:gd name="connsiteY3" fmla="*/ 2780234 h 2827780"/>
                <a:gd name="connsiteX4" fmla="*/ 3225074 w 3280228"/>
                <a:gd name="connsiteY4" fmla="*/ 1413890 h 2827780"/>
                <a:gd name="connsiteX5" fmla="*/ 2541902 w 3280228"/>
                <a:gd name="connsiteY5" fmla="*/ 47546 h 2827780"/>
                <a:gd name="connsiteX6" fmla="*/ 706946 w 3280228"/>
                <a:gd name="connsiteY6" fmla="*/ 0 h 2827780"/>
                <a:gd name="connsiteX7" fmla="*/ 2573283 w 3280228"/>
                <a:gd name="connsiteY7" fmla="*/ 0 h 2827780"/>
                <a:gd name="connsiteX8" fmla="*/ 3280228 w 3280228"/>
                <a:gd name="connsiteY8" fmla="*/ 1413890 h 2827780"/>
                <a:gd name="connsiteX9" fmla="*/ 2573283 w 3280228"/>
                <a:gd name="connsiteY9" fmla="*/ 2827780 h 2827780"/>
                <a:gd name="connsiteX10" fmla="*/ 706946 w 3280228"/>
                <a:gd name="connsiteY10" fmla="*/ 2827780 h 2827780"/>
                <a:gd name="connsiteX11" fmla="*/ 0 w 3280228"/>
                <a:gd name="connsiteY11" fmla="*/ 1413890 h 282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80228" h="2827780">
                  <a:moveTo>
                    <a:pt x="738325" y="47546"/>
                  </a:moveTo>
                  <a:lnTo>
                    <a:pt x="55152" y="1413890"/>
                  </a:lnTo>
                  <a:lnTo>
                    <a:pt x="738325" y="2780234"/>
                  </a:lnTo>
                  <a:lnTo>
                    <a:pt x="2541902" y="2780234"/>
                  </a:lnTo>
                  <a:lnTo>
                    <a:pt x="3225074" y="1413890"/>
                  </a:lnTo>
                  <a:lnTo>
                    <a:pt x="2541902" y="47546"/>
                  </a:lnTo>
                  <a:close/>
                  <a:moveTo>
                    <a:pt x="706946" y="0"/>
                  </a:moveTo>
                  <a:lnTo>
                    <a:pt x="2573283" y="0"/>
                  </a:lnTo>
                  <a:lnTo>
                    <a:pt x="3280228" y="1413890"/>
                  </a:lnTo>
                  <a:lnTo>
                    <a:pt x="2573283" y="2827780"/>
                  </a:lnTo>
                  <a:lnTo>
                    <a:pt x="706946" y="2827780"/>
                  </a:lnTo>
                  <a:lnTo>
                    <a:pt x="0" y="14138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64380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3974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pos="3840">
          <p15:clr>
            <a:srgbClr val="FBAE40"/>
          </p15:clr>
        </p15:guide>
        <p15:guide id="5" pos="7242">
          <p15:clr>
            <a:srgbClr val="FBAE40"/>
          </p15:clr>
        </p15:guide>
        <p15:guide id="6" pos="43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F021E48-EEAA-4064-BCA9-8D4614F890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A75D656-E9D1-4759-BB21-CA3E6EC32D64}"/>
              </a:ext>
            </a:extLst>
          </p:cNvPr>
          <p:cNvSpPr/>
          <p:nvPr/>
        </p:nvSpPr>
        <p:spPr>
          <a:xfrm>
            <a:off x="0" y="2429974"/>
            <a:ext cx="12192000" cy="235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形 3" descr="毕业帽">
            <a:extLst>
              <a:ext uri="{FF2B5EF4-FFF2-40B4-BE49-F238E27FC236}">
                <a16:creationId xmlns:a16="http://schemas.microsoft.com/office/drawing/2014/main" id="{B93320CB-12B1-40EE-9CD1-8F9987250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536" y="299720"/>
            <a:ext cx="2212930" cy="221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520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3974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pos="3840">
          <p15:clr>
            <a:srgbClr val="FBAE40"/>
          </p15:clr>
        </p15:guide>
        <p15:guide id="5" pos="7242">
          <p15:clr>
            <a:srgbClr val="FBAE40"/>
          </p15:clr>
        </p15:guide>
        <p15:guide id="6" pos="43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68E8E5F-FB16-4B8B-B71B-E69DC9363E81}"/>
              </a:ext>
            </a:extLst>
          </p:cNvPr>
          <p:cNvGrpSpPr/>
          <p:nvPr/>
        </p:nvGrpSpPr>
        <p:grpSpPr>
          <a:xfrm>
            <a:off x="167651" y="207570"/>
            <a:ext cx="900049" cy="933660"/>
            <a:chOff x="81026" y="82445"/>
            <a:chExt cx="900049" cy="933660"/>
          </a:xfrm>
        </p:grpSpPr>
        <p:sp>
          <p:nvSpPr>
            <p:cNvPr id="3" name="Hexagon 41">
              <a:extLst>
                <a:ext uri="{FF2B5EF4-FFF2-40B4-BE49-F238E27FC236}">
                  <a16:creationId xmlns:a16="http://schemas.microsoft.com/office/drawing/2014/main" id="{6CA106F6-178B-463E-800C-0E4FC637FBC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1026" y="345336"/>
              <a:ext cx="778092" cy="670769"/>
            </a:xfrm>
            <a:prstGeom prst="hexagon">
              <a:avLst/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" name="Freeform: Shape 42">
              <a:extLst>
                <a:ext uri="{FF2B5EF4-FFF2-40B4-BE49-F238E27FC236}">
                  <a16:creationId xmlns:a16="http://schemas.microsoft.com/office/drawing/2014/main" id="{6493E494-3E0B-4EB5-BC08-C2FBDA8F4E0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96725" y="82445"/>
              <a:ext cx="584350" cy="503750"/>
            </a:xfrm>
            <a:custGeom>
              <a:avLst/>
              <a:gdLst>
                <a:gd name="connsiteX0" fmla="*/ 738325 w 3280228"/>
                <a:gd name="connsiteY0" fmla="*/ 47546 h 2827780"/>
                <a:gd name="connsiteX1" fmla="*/ 55152 w 3280228"/>
                <a:gd name="connsiteY1" fmla="*/ 1413890 h 2827780"/>
                <a:gd name="connsiteX2" fmla="*/ 738325 w 3280228"/>
                <a:gd name="connsiteY2" fmla="*/ 2780234 h 2827780"/>
                <a:gd name="connsiteX3" fmla="*/ 2541902 w 3280228"/>
                <a:gd name="connsiteY3" fmla="*/ 2780234 h 2827780"/>
                <a:gd name="connsiteX4" fmla="*/ 3225074 w 3280228"/>
                <a:gd name="connsiteY4" fmla="*/ 1413890 h 2827780"/>
                <a:gd name="connsiteX5" fmla="*/ 2541902 w 3280228"/>
                <a:gd name="connsiteY5" fmla="*/ 47546 h 2827780"/>
                <a:gd name="connsiteX6" fmla="*/ 706946 w 3280228"/>
                <a:gd name="connsiteY6" fmla="*/ 0 h 2827780"/>
                <a:gd name="connsiteX7" fmla="*/ 2573283 w 3280228"/>
                <a:gd name="connsiteY7" fmla="*/ 0 h 2827780"/>
                <a:gd name="connsiteX8" fmla="*/ 3280228 w 3280228"/>
                <a:gd name="connsiteY8" fmla="*/ 1413890 h 2827780"/>
                <a:gd name="connsiteX9" fmla="*/ 2573283 w 3280228"/>
                <a:gd name="connsiteY9" fmla="*/ 2827780 h 2827780"/>
                <a:gd name="connsiteX10" fmla="*/ 706946 w 3280228"/>
                <a:gd name="connsiteY10" fmla="*/ 2827780 h 2827780"/>
                <a:gd name="connsiteX11" fmla="*/ 0 w 3280228"/>
                <a:gd name="connsiteY11" fmla="*/ 1413890 h 282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80228" h="2827780">
                  <a:moveTo>
                    <a:pt x="738325" y="47546"/>
                  </a:moveTo>
                  <a:lnTo>
                    <a:pt x="55152" y="1413890"/>
                  </a:lnTo>
                  <a:lnTo>
                    <a:pt x="738325" y="2780234"/>
                  </a:lnTo>
                  <a:lnTo>
                    <a:pt x="2541902" y="2780234"/>
                  </a:lnTo>
                  <a:lnTo>
                    <a:pt x="3225074" y="1413890"/>
                  </a:lnTo>
                  <a:lnTo>
                    <a:pt x="2541902" y="47546"/>
                  </a:lnTo>
                  <a:close/>
                  <a:moveTo>
                    <a:pt x="706946" y="0"/>
                  </a:moveTo>
                  <a:lnTo>
                    <a:pt x="2573283" y="0"/>
                  </a:lnTo>
                  <a:lnTo>
                    <a:pt x="3280228" y="1413890"/>
                  </a:lnTo>
                  <a:lnTo>
                    <a:pt x="2573283" y="2827780"/>
                  </a:lnTo>
                  <a:lnTo>
                    <a:pt x="706946" y="2827780"/>
                  </a:lnTo>
                  <a:lnTo>
                    <a:pt x="0" y="1413890"/>
                  </a:lnTo>
                  <a:close/>
                </a:path>
              </a:pathLst>
            </a:custGeom>
            <a:solidFill>
              <a:srgbClr val="1F4E7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D48B2CA9-8EED-46AF-924B-F353E5D0F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825" y="525346"/>
            <a:ext cx="10515600" cy="560998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29889C0-6C75-4EE6-A7C2-68FCDB67B06D}"/>
              </a:ext>
            </a:extLst>
          </p:cNvPr>
          <p:cNvSpPr/>
          <p:nvPr/>
        </p:nvSpPr>
        <p:spPr>
          <a:xfrm>
            <a:off x="8257350" y="6757682"/>
            <a:ext cx="3934650" cy="100318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69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3974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pos="3840">
          <p15:clr>
            <a:srgbClr val="FBAE40"/>
          </p15:clr>
        </p15:guide>
        <p15:guide id="5" pos="7242">
          <p15:clr>
            <a:srgbClr val="FBAE40"/>
          </p15:clr>
        </p15:guide>
        <p15:guide id="6" pos="43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A10134D-CB6E-4A45-B9F8-D1E20942BC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C756F1F-6545-47FD-BCFD-91C544967A2F}"/>
              </a:ext>
            </a:extLst>
          </p:cNvPr>
          <p:cNvSpPr/>
          <p:nvPr/>
        </p:nvSpPr>
        <p:spPr>
          <a:xfrm rot="850758" flipH="1">
            <a:off x="-724574" y="253109"/>
            <a:ext cx="13500473" cy="6891040"/>
          </a:xfrm>
          <a:custGeom>
            <a:avLst/>
            <a:gdLst>
              <a:gd name="connsiteX0" fmla="*/ 8194202 w 13500473"/>
              <a:gd name="connsiteY0" fmla="*/ 0 h 6891040"/>
              <a:gd name="connsiteX1" fmla="*/ 13500473 w 13500473"/>
              <a:gd name="connsiteY1" fmla="*/ 1340654 h 6891040"/>
              <a:gd name="connsiteX2" fmla="*/ 12098143 w 13500473"/>
              <a:gd name="connsiteY2" fmla="*/ 6891040 h 6891040"/>
              <a:gd name="connsiteX3" fmla="*/ 7472023 w 13500473"/>
              <a:gd name="connsiteY3" fmla="*/ 6891040 h 6891040"/>
              <a:gd name="connsiteX4" fmla="*/ 0 w 13500473"/>
              <a:gd name="connsiteY4" fmla="*/ 5003200 h 6891040"/>
              <a:gd name="connsiteX5" fmla="*/ 1264081 w 13500473"/>
              <a:gd name="connsiteY5" fmla="*/ 0 h 689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00473" h="6891040">
                <a:moveTo>
                  <a:pt x="8194202" y="0"/>
                </a:moveTo>
                <a:lnTo>
                  <a:pt x="13500473" y="1340654"/>
                </a:lnTo>
                <a:lnTo>
                  <a:pt x="12098143" y="6891040"/>
                </a:lnTo>
                <a:lnTo>
                  <a:pt x="7472023" y="6891040"/>
                </a:lnTo>
                <a:lnTo>
                  <a:pt x="0" y="5003200"/>
                </a:lnTo>
                <a:lnTo>
                  <a:pt x="1264081" y="0"/>
                </a:lnTo>
                <a:close/>
              </a:path>
            </a:pathLst>
          </a:cu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形 4" descr="毕业帽">
            <a:extLst>
              <a:ext uri="{FF2B5EF4-FFF2-40B4-BE49-F238E27FC236}">
                <a16:creationId xmlns:a16="http://schemas.microsoft.com/office/drawing/2014/main" id="{B57D4696-D63A-4F9D-97BF-495FE9CAA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56562" y="-147866"/>
            <a:ext cx="1608717" cy="160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6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3974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pos="3840">
          <p15:clr>
            <a:srgbClr val="FBAE40"/>
          </p15:clr>
        </p15:guide>
        <p15:guide id="5" pos="7242">
          <p15:clr>
            <a:srgbClr val="FBAE40"/>
          </p15:clr>
        </p15:guide>
        <p15:guide id="6" pos="43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88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3974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pos="3840">
          <p15:clr>
            <a:srgbClr val="FBAE40"/>
          </p15:clr>
        </p15:guide>
        <p15:guide id="5" pos="7242">
          <p15:clr>
            <a:srgbClr val="FBAE40"/>
          </p15:clr>
        </p15:guide>
        <p15:guide id="6" pos="43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21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7680">
          <p15:clr>
            <a:srgbClr val="F26B43"/>
          </p15:clr>
        </p15:guide>
        <p15:guide id="4">
          <p15:clr>
            <a:srgbClr val="F26B43"/>
          </p15:clr>
        </p15:guide>
        <p15:guide id="5" orient="horz" pos="4320">
          <p15:clr>
            <a:srgbClr val="F26B43"/>
          </p15:clr>
        </p15:guide>
        <p15:guide id="6" orient="horz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1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B6259C4-A82F-454E-9BB4-577D60A687F4}"/>
              </a:ext>
            </a:extLst>
          </p:cNvPr>
          <p:cNvSpPr/>
          <p:nvPr/>
        </p:nvSpPr>
        <p:spPr>
          <a:xfrm>
            <a:off x="4326341" y="4330483"/>
            <a:ext cx="6785532" cy="495300"/>
          </a:xfrm>
          <a:custGeom>
            <a:avLst/>
            <a:gdLst>
              <a:gd name="connsiteX0" fmla="*/ 171451 w 4352927"/>
              <a:gd name="connsiteY0" fmla="*/ 0 h 342902"/>
              <a:gd name="connsiteX1" fmla="*/ 171456 w 4352927"/>
              <a:gd name="connsiteY1" fmla="*/ 1 h 342902"/>
              <a:gd name="connsiteX2" fmla="*/ 4181471 w 4352927"/>
              <a:gd name="connsiteY2" fmla="*/ 1 h 342902"/>
              <a:gd name="connsiteX3" fmla="*/ 4181476 w 4352927"/>
              <a:gd name="connsiteY3" fmla="*/ 0 h 342902"/>
              <a:gd name="connsiteX4" fmla="*/ 4352927 w 4352927"/>
              <a:gd name="connsiteY4" fmla="*/ 171451 h 342902"/>
              <a:gd name="connsiteX5" fmla="*/ 4181476 w 4352927"/>
              <a:gd name="connsiteY5" fmla="*/ 342902 h 342902"/>
              <a:gd name="connsiteX6" fmla="*/ 4181471 w 4352927"/>
              <a:gd name="connsiteY6" fmla="*/ 342901 h 342902"/>
              <a:gd name="connsiteX7" fmla="*/ 171456 w 4352927"/>
              <a:gd name="connsiteY7" fmla="*/ 342901 h 342902"/>
              <a:gd name="connsiteX8" fmla="*/ 171451 w 4352927"/>
              <a:gd name="connsiteY8" fmla="*/ 342902 h 342902"/>
              <a:gd name="connsiteX9" fmla="*/ 0 w 4352927"/>
              <a:gd name="connsiteY9" fmla="*/ 171451 h 342902"/>
              <a:gd name="connsiteX10" fmla="*/ 171451 w 4352927"/>
              <a:gd name="connsiteY10" fmla="*/ 0 h 34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2927" h="342902">
                <a:moveTo>
                  <a:pt x="171451" y="0"/>
                </a:moveTo>
                <a:lnTo>
                  <a:pt x="171456" y="1"/>
                </a:lnTo>
                <a:lnTo>
                  <a:pt x="4181471" y="1"/>
                </a:lnTo>
                <a:lnTo>
                  <a:pt x="4181476" y="0"/>
                </a:lnTo>
                <a:cubicBezTo>
                  <a:pt x="4276166" y="0"/>
                  <a:pt x="4352927" y="76761"/>
                  <a:pt x="4352927" y="171451"/>
                </a:cubicBezTo>
                <a:cubicBezTo>
                  <a:pt x="4352927" y="266141"/>
                  <a:pt x="4276166" y="342902"/>
                  <a:pt x="4181476" y="342902"/>
                </a:cubicBezTo>
                <a:lnTo>
                  <a:pt x="4181471" y="342901"/>
                </a:lnTo>
                <a:lnTo>
                  <a:pt x="171456" y="342901"/>
                </a:lnTo>
                <a:lnTo>
                  <a:pt x="171451" y="342902"/>
                </a:lnTo>
                <a:cubicBezTo>
                  <a:pt x="76761" y="342902"/>
                  <a:pt x="0" y="266141"/>
                  <a:pt x="0" y="171451"/>
                </a:cubicBezTo>
                <a:cubicBezTo>
                  <a:pt x="0" y="76761"/>
                  <a:pt x="76761" y="0"/>
                  <a:pt x="171451" y="0"/>
                </a:cubicBezTo>
                <a:close/>
              </a:path>
            </a:pathLst>
          </a:custGeom>
          <a:solidFill>
            <a:srgbClr val="266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131903-D7F0-4D92-A446-44B7A82959A9}"/>
              </a:ext>
            </a:extLst>
          </p:cNvPr>
          <p:cNvSpPr txBox="1"/>
          <p:nvPr/>
        </p:nvSpPr>
        <p:spPr>
          <a:xfrm>
            <a:off x="3771900" y="1851838"/>
            <a:ext cx="7848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蓝色论文答辩</a:t>
            </a:r>
            <a:r>
              <a:rPr lang="en-US" altLang="zh-CN" sz="6000" dirty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00E3E3D-49E5-43C7-ADE6-D7AF7A713D83}"/>
              </a:ext>
            </a:extLst>
          </p:cNvPr>
          <p:cNvSpPr txBox="1"/>
          <p:nvPr/>
        </p:nvSpPr>
        <p:spPr>
          <a:xfrm>
            <a:off x="4622242" y="4393467"/>
            <a:ext cx="263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答辩学生：易宸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4E29EF-551C-454C-8D32-E0DE4C82AAF5}"/>
              </a:ext>
            </a:extLst>
          </p:cNvPr>
          <p:cNvSpPr txBox="1"/>
          <p:nvPr/>
        </p:nvSpPr>
        <p:spPr>
          <a:xfrm>
            <a:off x="8199455" y="4393467"/>
            <a:ext cx="263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指导老师：易老师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F2F7B8D-FCE7-4210-A42D-057401FEF53D}"/>
              </a:ext>
            </a:extLst>
          </p:cNvPr>
          <p:cNvSpPr txBox="1"/>
          <p:nvPr/>
        </p:nvSpPr>
        <p:spPr>
          <a:xfrm>
            <a:off x="4591258" y="2899501"/>
            <a:ext cx="6209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accent1"/>
                </a:solidFill>
              </a:rPr>
              <a:t>蓝色论文答辩</a:t>
            </a:r>
            <a:r>
              <a:rPr lang="en-US" altLang="zh-CN" dirty="0">
                <a:solidFill>
                  <a:schemeClr val="accent1"/>
                </a:solidFill>
              </a:rPr>
              <a:t>PPT</a:t>
            </a:r>
            <a:r>
              <a:rPr lang="zh-CN" altLang="en-US" dirty="0">
                <a:solidFill>
                  <a:schemeClr val="accent1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483956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E074188-7302-4497-A393-B2A8B38029F9}"/>
              </a:ext>
            </a:extLst>
          </p:cNvPr>
          <p:cNvCxnSpPr>
            <a:cxnSpLocks/>
          </p:cNvCxnSpPr>
          <p:nvPr/>
        </p:nvCxnSpPr>
        <p:spPr>
          <a:xfrm>
            <a:off x="3433451" y="3993278"/>
            <a:ext cx="723363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145C77E-E0AD-40A2-B944-3A37603DDC49}"/>
              </a:ext>
            </a:extLst>
          </p:cNvPr>
          <p:cNvSpPr txBox="1"/>
          <p:nvPr/>
        </p:nvSpPr>
        <p:spPr>
          <a:xfrm>
            <a:off x="3151968" y="2889219"/>
            <a:ext cx="85969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研究成果展示及其应用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F13E5F-BE1D-4CC9-BC0E-6E107FF51C35}"/>
              </a:ext>
            </a:extLst>
          </p:cNvPr>
          <p:cNvSpPr txBox="1"/>
          <p:nvPr/>
        </p:nvSpPr>
        <p:spPr>
          <a:xfrm>
            <a:off x="3595049" y="4074925"/>
            <a:ext cx="6910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Presentation of research results and their applications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E83292-9DB0-4E3F-BAD9-F5D11614440A}"/>
              </a:ext>
            </a:extLst>
          </p:cNvPr>
          <p:cNvGrpSpPr/>
          <p:nvPr/>
        </p:nvGrpSpPr>
        <p:grpSpPr>
          <a:xfrm>
            <a:off x="1588508" y="2868464"/>
            <a:ext cx="1523036" cy="1523036"/>
            <a:chOff x="1588508" y="2868464"/>
            <a:chExt cx="1523036" cy="152303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CB396F6-0A4B-47BF-AC00-7C08662D6E7A}"/>
                </a:ext>
              </a:extLst>
            </p:cNvPr>
            <p:cNvSpPr/>
            <p:nvPr/>
          </p:nvSpPr>
          <p:spPr>
            <a:xfrm>
              <a:off x="1588508" y="2868464"/>
              <a:ext cx="1523036" cy="15230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291A307-301A-466C-99E9-799849365F9C}"/>
                </a:ext>
              </a:extLst>
            </p:cNvPr>
            <p:cNvSpPr txBox="1"/>
            <p:nvPr/>
          </p:nvSpPr>
          <p:spPr>
            <a:xfrm>
              <a:off x="1662276" y="3029818"/>
              <a:ext cx="13755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7200" dirty="0">
                  <a:solidFill>
                    <a:schemeClr val="bg1"/>
                  </a:solidFill>
                  <a:latin typeface="+mn-ea"/>
                </a:rPr>
                <a:t>03</a:t>
              </a:r>
              <a:endParaRPr kumimoji="0" lang="zh-CN" altLang="en-US" sz="7200" b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852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367DEB-AA0C-4F8B-AF9C-FBC559148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研究成果展示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091FD81-82B7-6918-1D68-B32D77EEF1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43" y="1828799"/>
            <a:ext cx="3369950" cy="2527289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05235B7F-3E26-E6DC-B685-477AB57FA630}"/>
              </a:ext>
            </a:extLst>
          </p:cNvPr>
          <p:cNvSpPr txBox="1"/>
          <p:nvPr/>
        </p:nvSpPr>
        <p:spPr>
          <a:xfrm>
            <a:off x="1526636" y="4587637"/>
            <a:ext cx="1795364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CF70598-3901-C31E-059F-626FF58AC6FD}"/>
              </a:ext>
            </a:extLst>
          </p:cNvPr>
          <p:cNvSpPr txBox="1"/>
          <p:nvPr/>
        </p:nvSpPr>
        <p:spPr>
          <a:xfrm>
            <a:off x="717770" y="5018524"/>
            <a:ext cx="3413094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C61E399-720A-0947-B8F8-8580C4D414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1026" y="1828799"/>
            <a:ext cx="3369951" cy="2527289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6B5F39C0-0245-9967-0A56-B32263B89742}"/>
              </a:ext>
            </a:extLst>
          </p:cNvPr>
          <p:cNvSpPr txBox="1"/>
          <p:nvPr/>
        </p:nvSpPr>
        <p:spPr>
          <a:xfrm>
            <a:off x="5198319" y="4587637"/>
            <a:ext cx="1795364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C61696B-EE26-11DF-E1D3-89DF681B0344}"/>
              </a:ext>
            </a:extLst>
          </p:cNvPr>
          <p:cNvSpPr txBox="1"/>
          <p:nvPr/>
        </p:nvSpPr>
        <p:spPr>
          <a:xfrm>
            <a:off x="4389454" y="5018524"/>
            <a:ext cx="3413094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FDCA15C-3498-1EF1-26F3-3C8D77C1F2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82708" y="1828799"/>
            <a:ext cx="3369950" cy="2527289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DBA3DC27-3AAB-A2AC-03BD-32D707B16E05}"/>
              </a:ext>
            </a:extLst>
          </p:cNvPr>
          <p:cNvSpPr txBox="1"/>
          <p:nvPr/>
        </p:nvSpPr>
        <p:spPr>
          <a:xfrm>
            <a:off x="8870001" y="4587637"/>
            <a:ext cx="1795364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5E55FF6-7C94-7931-D5E1-468BAF42AA59}"/>
              </a:ext>
            </a:extLst>
          </p:cNvPr>
          <p:cNvSpPr txBox="1"/>
          <p:nvPr/>
        </p:nvSpPr>
        <p:spPr>
          <a:xfrm>
            <a:off x="8061136" y="5018524"/>
            <a:ext cx="3413094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0029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367DEB-AA0C-4F8B-AF9C-FBC559148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研究成果应用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28F7361-3E39-45C1-9C3D-AD2A16276668}"/>
              </a:ext>
            </a:extLst>
          </p:cNvPr>
          <p:cNvGrpSpPr/>
          <p:nvPr/>
        </p:nvGrpSpPr>
        <p:grpSpPr>
          <a:xfrm>
            <a:off x="864485" y="1609928"/>
            <a:ext cx="2120630" cy="4216940"/>
            <a:chOff x="1313232" y="1609928"/>
            <a:chExt cx="2120630" cy="421694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7B2349F-642D-4C2E-AE7A-437A233D5906}"/>
                </a:ext>
              </a:extLst>
            </p:cNvPr>
            <p:cNvGrpSpPr/>
            <p:nvPr/>
          </p:nvGrpSpPr>
          <p:grpSpPr>
            <a:xfrm>
              <a:off x="1313232" y="1609928"/>
              <a:ext cx="2120630" cy="4216940"/>
              <a:chOff x="1313232" y="1609928"/>
              <a:chExt cx="2120630" cy="4216940"/>
            </a:xfrm>
          </p:grpSpPr>
          <p:sp>
            <p:nvSpPr>
              <p:cNvPr id="3" name="流程图: 离页连接符 2">
                <a:extLst>
                  <a:ext uri="{FF2B5EF4-FFF2-40B4-BE49-F238E27FC236}">
                    <a16:creationId xmlns:a16="http://schemas.microsoft.com/office/drawing/2014/main" id="{AD7B3CB0-6633-4BF2-A7AB-C9594446AE42}"/>
                  </a:ext>
                </a:extLst>
              </p:cNvPr>
              <p:cNvSpPr/>
              <p:nvPr/>
            </p:nvSpPr>
            <p:spPr>
              <a:xfrm>
                <a:off x="1313232" y="2208179"/>
                <a:ext cx="2120630" cy="3618689"/>
              </a:xfrm>
              <a:prstGeom prst="flowChartOffpage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27000" dist="25400" dir="5400000" algn="t" rotWithShape="0">
                  <a:schemeClr val="tx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BF1F3B2C-1C60-457D-B05B-1FB3A8CE17BB}"/>
                  </a:ext>
                </a:extLst>
              </p:cNvPr>
              <p:cNvSpPr/>
              <p:nvPr/>
            </p:nvSpPr>
            <p:spPr>
              <a:xfrm>
                <a:off x="1775296" y="1609928"/>
                <a:ext cx="1196502" cy="1196502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形 7" descr="研究">
                <a:extLst>
                  <a:ext uri="{FF2B5EF4-FFF2-40B4-BE49-F238E27FC236}">
                    <a16:creationId xmlns:a16="http://schemas.microsoft.com/office/drawing/2014/main" id="{851A9A81-06A0-4759-AB43-E56AEF853A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008282" y="1840721"/>
                <a:ext cx="734916" cy="734916"/>
              </a:xfrm>
              <a:prstGeom prst="rect">
                <a:avLst/>
              </a:prstGeom>
            </p:spPr>
          </p:pic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8D218A5-EA46-4391-9CE2-403CDDF2B572}"/>
                </a:ext>
              </a:extLst>
            </p:cNvPr>
            <p:cNvSpPr txBox="1"/>
            <p:nvPr/>
          </p:nvSpPr>
          <p:spPr>
            <a:xfrm>
              <a:off x="1604106" y="2921946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1BCBCB4-A5E8-4600-A7F1-17FF6AAE1CB1}"/>
                </a:ext>
              </a:extLst>
            </p:cNvPr>
            <p:cNvSpPr txBox="1"/>
            <p:nvPr/>
          </p:nvSpPr>
          <p:spPr>
            <a:xfrm>
              <a:off x="1454822" y="3429000"/>
              <a:ext cx="1837450" cy="1574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F2332FD-02E7-4F76-B9C1-F907F584D264}"/>
              </a:ext>
            </a:extLst>
          </p:cNvPr>
          <p:cNvGrpSpPr/>
          <p:nvPr/>
        </p:nvGrpSpPr>
        <p:grpSpPr>
          <a:xfrm>
            <a:off x="3645285" y="1609928"/>
            <a:ext cx="2120630" cy="4216940"/>
            <a:chOff x="3794867" y="1609928"/>
            <a:chExt cx="2120630" cy="4216940"/>
          </a:xfrm>
        </p:grpSpPr>
        <p:sp>
          <p:nvSpPr>
            <p:cNvPr id="16" name="流程图: 离页连接符 15">
              <a:extLst>
                <a:ext uri="{FF2B5EF4-FFF2-40B4-BE49-F238E27FC236}">
                  <a16:creationId xmlns:a16="http://schemas.microsoft.com/office/drawing/2014/main" id="{72D490B3-F61D-47B7-AA0B-260538D31CCB}"/>
                </a:ext>
              </a:extLst>
            </p:cNvPr>
            <p:cNvSpPr/>
            <p:nvPr/>
          </p:nvSpPr>
          <p:spPr>
            <a:xfrm>
              <a:off x="3794867" y="2208179"/>
              <a:ext cx="2120630" cy="3618689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27000" dist="25400" dir="5400000" algn="t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2C22EDE-21A9-4FF2-95EC-3ABD6095D94C}"/>
                </a:ext>
              </a:extLst>
            </p:cNvPr>
            <p:cNvSpPr/>
            <p:nvPr/>
          </p:nvSpPr>
          <p:spPr>
            <a:xfrm>
              <a:off x="4256931" y="1609928"/>
              <a:ext cx="1196502" cy="11965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A0AFCF8-AABE-4739-96DD-C0E2DF7EAEC4}"/>
                </a:ext>
              </a:extLst>
            </p:cNvPr>
            <p:cNvSpPr txBox="1"/>
            <p:nvPr/>
          </p:nvSpPr>
          <p:spPr>
            <a:xfrm>
              <a:off x="4085741" y="2921946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C59ABA3-33FD-46B0-846D-B8C49B71BE0B}"/>
                </a:ext>
              </a:extLst>
            </p:cNvPr>
            <p:cNvSpPr txBox="1"/>
            <p:nvPr/>
          </p:nvSpPr>
          <p:spPr>
            <a:xfrm>
              <a:off x="3936457" y="3429000"/>
              <a:ext cx="1837450" cy="1574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  <p:pic>
          <p:nvPicPr>
            <p:cNvPr id="34" name="图形 33" descr="沙漏">
              <a:extLst>
                <a:ext uri="{FF2B5EF4-FFF2-40B4-BE49-F238E27FC236}">
                  <a16:creationId xmlns:a16="http://schemas.microsoft.com/office/drawing/2014/main" id="{99498C67-57E0-4F88-9DFF-6FB0F5FF1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73760" y="1796664"/>
              <a:ext cx="757677" cy="757677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99C475B-A3E2-4745-BBC1-082D3EF9754A}"/>
              </a:ext>
            </a:extLst>
          </p:cNvPr>
          <p:cNvGrpSpPr/>
          <p:nvPr/>
        </p:nvGrpSpPr>
        <p:grpSpPr>
          <a:xfrm>
            <a:off x="6426085" y="1609928"/>
            <a:ext cx="2120630" cy="4216940"/>
            <a:chOff x="6276502" y="1609928"/>
            <a:chExt cx="2120630" cy="4216940"/>
          </a:xfrm>
        </p:grpSpPr>
        <p:sp>
          <p:nvSpPr>
            <p:cNvPr id="23" name="流程图: 离页连接符 22">
              <a:extLst>
                <a:ext uri="{FF2B5EF4-FFF2-40B4-BE49-F238E27FC236}">
                  <a16:creationId xmlns:a16="http://schemas.microsoft.com/office/drawing/2014/main" id="{FECB6642-716A-4A06-B5BC-E27088ADF300}"/>
                </a:ext>
              </a:extLst>
            </p:cNvPr>
            <p:cNvSpPr/>
            <p:nvPr/>
          </p:nvSpPr>
          <p:spPr>
            <a:xfrm>
              <a:off x="6276502" y="2208179"/>
              <a:ext cx="2120630" cy="3618689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27000" dist="25400" dir="5400000" algn="t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0242FCC-8C56-4576-B4B5-A46A2EE82790}"/>
                </a:ext>
              </a:extLst>
            </p:cNvPr>
            <p:cNvSpPr/>
            <p:nvPr/>
          </p:nvSpPr>
          <p:spPr>
            <a:xfrm>
              <a:off x="6738566" y="1609928"/>
              <a:ext cx="1196502" cy="11965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FBBFE84-A499-4735-ACB8-62BE5D25C1B9}"/>
                </a:ext>
              </a:extLst>
            </p:cNvPr>
            <p:cNvSpPr txBox="1"/>
            <p:nvPr/>
          </p:nvSpPr>
          <p:spPr>
            <a:xfrm>
              <a:off x="6567376" y="2921946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9EB64BD-3DF8-43F5-8C46-914C70650C80}"/>
                </a:ext>
              </a:extLst>
            </p:cNvPr>
            <p:cNvSpPr txBox="1"/>
            <p:nvPr/>
          </p:nvSpPr>
          <p:spPr>
            <a:xfrm>
              <a:off x="6418092" y="3429000"/>
              <a:ext cx="1837450" cy="1574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  <p:pic>
          <p:nvPicPr>
            <p:cNvPr id="39" name="图形 38" descr="画笔">
              <a:extLst>
                <a:ext uri="{FF2B5EF4-FFF2-40B4-BE49-F238E27FC236}">
                  <a16:creationId xmlns:a16="http://schemas.microsoft.com/office/drawing/2014/main" id="{B668CF35-26F6-41EC-96DF-80C7B813C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976925" y="1804346"/>
              <a:ext cx="714962" cy="714962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579B7C7-AF03-413F-8225-B50BA04C9F92}"/>
              </a:ext>
            </a:extLst>
          </p:cNvPr>
          <p:cNvGrpSpPr/>
          <p:nvPr/>
        </p:nvGrpSpPr>
        <p:grpSpPr>
          <a:xfrm>
            <a:off x="9206885" y="1609928"/>
            <a:ext cx="2120630" cy="4216940"/>
            <a:chOff x="8758138" y="1609928"/>
            <a:chExt cx="2120630" cy="4216940"/>
          </a:xfrm>
        </p:grpSpPr>
        <p:sp>
          <p:nvSpPr>
            <p:cNvPr id="30" name="流程图: 离页连接符 29">
              <a:extLst>
                <a:ext uri="{FF2B5EF4-FFF2-40B4-BE49-F238E27FC236}">
                  <a16:creationId xmlns:a16="http://schemas.microsoft.com/office/drawing/2014/main" id="{262A3CF0-D4B0-468F-998C-6A3DAA59461B}"/>
                </a:ext>
              </a:extLst>
            </p:cNvPr>
            <p:cNvSpPr/>
            <p:nvPr/>
          </p:nvSpPr>
          <p:spPr>
            <a:xfrm>
              <a:off x="8758138" y="2208179"/>
              <a:ext cx="2120630" cy="3618689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27000" dist="25400" dir="5400000" algn="t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957A66E-EA51-4663-AA9F-A01F3C2F6851}"/>
                </a:ext>
              </a:extLst>
            </p:cNvPr>
            <p:cNvSpPr/>
            <p:nvPr/>
          </p:nvSpPr>
          <p:spPr>
            <a:xfrm>
              <a:off x="9220202" y="1609928"/>
              <a:ext cx="1196502" cy="11965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E317579-BBAC-468A-8E0D-A4EAA31BB983}"/>
                </a:ext>
              </a:extLst>
            </p:cNvPr>
            <p:cNvSpPr txBox="1"/>
            <p:nvPr/>
          </p:nvSpPr>
          <p:spPr>
            <a:xfrm>
              <a:off x="9049012" y="2921946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43B4409-CABC-4575-8488-58F9FB12A67E}"/>
                </a:ext>
              </a:extLst>
            </p:cNvPr>
            <p:cNvSpPr txBox="1"/>
            <p:nvPr/>
          </p:nvSpPr>
          <p:spPr>
            <a:xfrm>
              <a:off x="8899728" y="3429000"/>
              <a:ext cx="1837450" cy="1574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  <p:pic>
          <p:nvPicPr>
            <p:cNvPr id="41" name="图形 40" descr="集体讨论">
              <a:extLst>
                <a:ext uri="{FF2B5EF4-FFF2-40B4-BE49-F238E27FC236}">
                  <a16:creationId xmlns:a16="http://schemas.microsoft.com/office/drawing/2014/main" id="{5E3A18B6-B301-41F5-BB5D-C428D644F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402350" y="1738944"/>
              <a:ext cx="866593" cy="86659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525285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E074188-7302-4497-A393-B2A8B38029F9}"/>
              </a:ext>
            </a:extLst>
          </p:cNvPr>
          <p:cNvCxnSpPr>
            <a:cxnSpLocks/>
          </p:cNvCxnSpPr>
          <p:nvPr/>
        </p:nvCxnSpPr>
        <p:spPr>
          <a:xfrm>
            <a:off x="3433451" y="3993278"/>
            <a:ext cx="723363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145C77E-E0AD-40A2-B944-3A37603DDC49}"/>
              </a:ext>
            </a:extLst>
          </p:cNvPr>
          <p:cNvSpPr txBox="1"/>
          <p:nvPr/>
        </p:nvSpPr>
        <p:spPr>
          <a:xfrm>
            <a:off x="3595049" y="2889219"/>
            <a:ext cx="69104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论文总结与致谢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F13E5F-BE1D-4CC9-BC0E-6E107FF51C35}"/>
              </a:ext>
            </a:extLst>
          </p:cNvPr>
          <p:cNvSpPr txBox="1"/>
          <p:nvPr/>
        </p:nvSpPr>
        <p:spPr>
          <a:xfrm>
            <a:off x="3595049" y="4074925"/>
            <a:ext cx="6910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Thesis summary and acknowledgements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E83292-9DB0-4E3F-BAD9-F5D11614440A}"/>
              </a:ext>
            </a:extLst>
          </p:cNvPr>
          <p:cNvGrpSpPr/>
          <p:nvPr/>
        </p:nvGrpSpPr>
        <p:grpSpPr>
          <a:xfrm>
            <a:off x="1588508" y="2868464"/>
            <a:ext cx="1523036" cy="1523036"/>
            <a:chOff x="1588508" y="2868464"/>
            <a:chExt cx="1523036" cy="152303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CB396F6-0A4B-47BF-AC00-7C08662D6E7A}"/>
                </a:ext>
              </a:extLst>
            </p:cNvPr>
            <p:cNvSpPr/>
            <p:nvPr/>
          </p:nvSpPr>
          <p:spPr>
            <a:xfrm>
              <a:off x="1588508" y="2868464"/>
              <a:ext cx="1523036" cy="15230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291A307-301A-466C-99E9-799849365F9C}"/>
                </a:ext>
              </a:extLst>
            </p:cNvPr>
            <p:cNvSpPr txBox="1"/>
            <p:nvPr/>
          </p:nvSpPr>
          <p:spPr>
            <a:xfrm>
              <a:off x="1662276" y="3029818"/>
              <a:ext cx="13755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7200" dirty="0">
                  <a:solidFill>
                    <a:schemeClr val="bg1"/>
                  </a:solidFill>
                  <a:latin typeface="+mn-ea"/>
                </a:rPr>
                <a:t>04</a:t>
              </a:r>
              <a:endParaRPr kumimoji="0" lang="zh-CN" altLang="en-US" sz="7200" b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7477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987F83-0738-4FB5-AEE2-ACC24212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论文总结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876D61-86FD-4702-9E66-D791EC1336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655" y="1879207"/>
            <a:ext cx="4558240" cy="256401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C866B3C-5985-4C5F-99E0-1E01410FD3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653" y="1786470"/>
            <a:ext cx="4558241" cy="3843768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956EC7A5-CAE3-44FC-B923-91ACE8BA1912}"/>
              </a:ext>
            </a:extLst>
          </p:cNvPr>
          <p:cNvGrpSpPr/>
          <p:nvPr/>
        </p:nvGrpSpPr>
        <p:grpSpPr>
          <a:xfrm>
            <a:off x="5773340" y="1591800"/>
            <a:ext cx="5785081" cy="1106159"/>
            <a:chOff x="5773340" y="1591800"/>
            <a:chExt cx="5785081" cy="110615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317418D-E198-4071-8DA0-768F0005F8CF}"/>
                </a:ext>
              </a:extLst>
            </p:cNvPr>
            <p:cNvSpPr txBox="1"/>
            <p:nvPr/>
          </p:nvSpPr>
          <p:spPr>
            <a:xfrm>
              <a:off x="6795513" y="1591800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69F242B-CA11-44B8-9E3A-A1740333F81B}"/>
                </a:ext>
              </a:extLst>
            </p:cNvPr>
            <p:cNvSpPr txBox="1"/>
            <p:nvPr/>
          </p:nvSpPr>
          <p:spPr>
            <a:xfrm>
              <a:off x="6795513" y="2083817"/>
              <a:ext cx="4762908" cy="61414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A600E80-B9DD-4D14-B474-9750268CA62D}"/>
                </a:ext>
              </a:extLst>
            </p:cNvPr>
            <p:cNvSpPr/>
            <p:nvPr/>
          </p:nvSpPr>
          <p:spPr>
            <a:xfrm>
              <a:off x="5773340" y="1591800"/>
              <a:ext cx="902767" cy="9027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01</a:t>
              </a:r>
              <a:endParaRPr lang="zh-CN" altLang="en-US" sz="3200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FB8C22B-3FD5-43B6-B8EB-20663430779D}"/>
              </a:ext>
            </a:extLst>
          </p:cNvPr>
          <p:cNvGrpSpPr/>
          <p:nvPr/>
        </p:nvGrpSpPr>
        <p:grpSpPr>
          <a:xfrm>
            <a:off x="5773340" y="2967794"/>
            <a:ext cx="5785081" cy="1106159"/>
            <a:chOff x="5773340" y="1591800"/>
            <a:chExt cx="5785081" cy="110615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38AA43E-5DEB-4AA8-B55C-7FBD2E511575}"/>
                </a:ext>
              </a:extLst>
            </p:cNvPr>
            <p:cNvSpPr txBox="1"/>
            <p:nvPr/>
          </p:nvSpPr>
          <p:spPr>
            <a:xfrm>
              <a:off x="6795513" y="1591800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1EECEBA-1606-492F-83CE-705200BEE9E9}"/>
                </a:ext>
              </a:extLst>
            </p:cNvPr>
            <p:cNvSpPr txBox="1"/>
            <p:nvPr/>
          </p:nvSpPr>
          <p:spPr>
            <a:xfrm>
              <a:off x="6795513" y="2083817"/>
              <a:ext cx="4762908" cy="61414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A09C985-98D8-4F84-B198-EDDA613A841A}"/>
                </a:ext>
              </a:extLst>
            </p:cNvPr>
            <p:cNvSpPr/>
            <p:nvPr/>
          </p:nvSpPr>
          <p:spPr>
            <a:xfrm>
              <a:off x="5773340" y="1591800"/>
              <a:ext cx="902767" cy="9027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02</a:t>
              </a:r>
              <a:endParaRPr lang="zh-CN" altLang="en-US" sz="3200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EFC964-8D1C-40BE-8A7E-08FF8FC7D366}"/>
              </a:ext>
            </a:extLst>
          </p:cNvPr>
          <p:cNvGrpSpPr/>
          <p:nvPr/>
        </p:nvGrpSpPr>
        <p:grpSpPr>
          <a:xfrm>
            <a:off x="5773340" y="4343789"/>
            <a:ext cx="5785081" cy="1106159"/>
            <a:chOff x="5773340" y="1591800"/>
            <a:chExt cx="5785081" cy="110615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E8259E8-1FC0-4390-8847-1315F467A484}"/>
                </a:ext>
              </a:extLst>
            </p:cNvPr>
            <p:cNvSpPr txBox="1"/>
            <p:nvPr/>
          </p:nvSpPr>
          <p:spPr>
            <a:xfrm>
              <a:off x="6795513" y="1591800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0C3DECD-5098-4F6D-98CB-008020D76585}"/>
                </a:ext>
              </a:extLst>
            </p:cNvPr>
            <p:cNvSpPr txBox="1"/>
            <p:nvPr/>
          </p:nvSpPr>
          <p:spPr>
            <a:xfrm>
              <a:off x="6795513" y="2083817"/>
              <a:ext cx="4762908" cy="61414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53664F0-98FC-4021-A30D-D89EB1008774}"/>
                </a:ext>
              </a:extLst>
            </p:cNvPr>
            <p:cNvSpPr/>
            <p:nvPr/>
          </p:nvSpPr>
          <p:spPr>
            <a:xfrm>
              <a:off x="5773340" y="1591800"/>
              <a:ext cx="902767" cy="9027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03</a:t>
              </a:r>
              <a:endParaRPr lang="zh-CN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87304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10692-F952-BF61-2943-618E9B13C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致谢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684B54-FEBE-B9CA-62B2-A9A86B96A98F}"/>
              </a:ext>
            </a:extLst>
          </p:cNvPr>
          <p:cNvSpPr txBox="1"/>
          <p:nvPr/>
        </p:nvSpPr>
        <p:spPr>
          <a:xfrm>
            <a:off x="5873262" y="1195773"/>
            <a:ext cx="5040923" cy="6141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3CB385-01FA-B5DC-7D4F-75B51299D876}"/>
              </a:ext>
            </a:extLst>
          </p:cNvPr>
          <p:cNvSpPr txBox="1"/>
          <p:nvPr/>
        </p:nvSpPr>
        <p:spPr>
          <a:xfrm>
            <a:off x="5873262" y="2018350"/>
            <a:ext cx="5040923" cy="6141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77A37C-3D87-ECE6-0DA9-5096CCF7433A}"/>
              </a:ext>
            </a:extLst>
          </p:cNvPr>
          <p:cNvSpPr txBox="1"/>
          <p:nvPr/>
        </p:nvSpPr>
        <p:spPr>
          <a:xfrm>
            <a:off x="5873262" y="2842247"/>
            <a:ext cx="5040923" cy="6141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AB5952-3E2C-2DF4-D101-6B1101DEE582}"/>
              </a:ext>
            </a:extLst>
          </p:cNvPr>
          <p:cNvSpPr/>
          <p:nvPr/>
        </p:nvSpPr>
        <p:spPr>
          <a:xfrm>
            <a:off x="-3548429" y="-814754"/>
            <a:ext cx="8487508" cy="84875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9FEAD4-DC87-49EA-CC69-F4EAA81ACD6E}"/>
              </a:ext>
            </a:extLst>
          </p:cNvPr>
          <p:cNvSpPr txBox="1"/>
          <p:nvPr/>
        </p:nvSpPr>
        <p:spPr>
          <a:xfrm>
            <a:off x="1365738" y="2288249"/>
            <a:ext cx="25907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致谢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19FFAC-C412-E18D-2419-A494D7B94B22}"/>
              </a:ext>
            </a:extLst>
          </p:cNvPr>
          <p:cNvSpPr txBox="1"/>
          <p:nvPr/>
        </p:nvSpPr>
        <p:spPr>
          <a:xfrm>
            <a:off x="633045" y="3460641"/>
            <a:ext cx="4056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THANK YOU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60A7B9-DC54-D170-02DE-3FCED40DA2BF}"/>
              </a:ext>
            </a:extLst>
          </p:cNvPr>
          <p:cNvSpPr txBox="1"/>
          <p:nvPr/>
        </p:nvSpPr>
        <p:spPr>
          <a:xfrm>
            <a:off x="5873262" y="3666144"/>
            <a:ext cx="5040923" cy="6141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3A828A0-9B8E-59BE-5C2A-F21BED68F835}"/>
              </a:ext>
            </a:extLst>
          </p:cNvPr>
          <p:cNvSpPr txBox="1"/>
          <p:nvPr/>
        </p:nvSpPr>
        <p:spPr>
          <a:xfrm>
            <a:off x="5873262" y="4488721"/>
            <a:ext cx="5040923" cy="6141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490977-242A-37A6-1790-D00AC04B519D}"/>
              </a:ext>
            </a:extLst>
          </p:cNvPr>
          <p:cNvSpPr txBox="1"/>
          <p:nvPr/>
        </p:nvSpPr>
        <p:spPr>
          <a:xfrm>
            <a:off x="5873262" y="5312618"/>
            <a:ext cx="5040923" cy="6141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1418745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02F2F5E-FC16-4F10-B1D8-124E8E2A44AD}"/>
              </a:ext>
            </a:extLst>
          </p:cNvPr>
          <p:cNvSpPr/>
          <p:nvPr/>
        </p:nvSpPr>
        <p:spPr>
          <a:xfrm>
            <a:off x="2726142" y="4271868"/>
            <a:ext cx="6785532" cy="495300"/>
          </a:xfrm>
          <a:custGeom>
            <a:avLst/>
            <a:gdLst>
              <a:gd name="connsiteX0" fmla="*/ 171451 w 4352927"/>
              <a:gd name="connsiteY0" fmla="*/ 0 h 342902"/>
              <a:gd name="connsiteX1" fmla="*/ 171456 w 4352927"/>
              <a:gd name="connsiteY1" fmla="*/ 1 h 342902"/>
              <a:gd name="connsiteX2" fmla="*/ 4181471 w 4352927"/>
              <a:gd name="connsiteY2" fmla="*/ 1 h 342902"/>
              <a:gd name="connsiteX3" fmla="*/ 4181476 w 4352927"/>
              <a:gd name="connsiteY3" fmla="*/ 0 h 342902"/>
              <a:gd name="connsiteX4" fmla="*/ 4352927 w 4352927"/>
              <a:gd name="connsiteY4" fmla="*/ 171451 h 342902"/>
              <a:gd name="connsiteX5" fmla="*/ 4181476 w 4352927"/>
              <a:gd name="connsiteY5" fmla="*/ 342902 h 342902"/>
              <a:gd name="connsiteX6" fmla="*/ 4181471 w 4352927"/>
              <a:gd name="connsiteY6" fmla="*/ 342901 h 342902"/>
              <a:gd name="connsiteX7" fmla="*/ 171456 w 4352927"/>
              <a:gd name="connsiteY7" fmla="*/ 342901 h 342902"/>
              <a:gd name="connsiteX8" fmla="*/ 171451 w 4352927"/>
              <a:gd name="connsiteY8" fmla="*/ 342902 h 342902"/>
              <a:gd name="connsiteX9" fmla="*/ 0 w 4352927"/>
              <a:gd name="connsiteY9" fmla="*/ 171451 h 342902"/>
              <a:gd name="connsiteX10" fmla="*/ 171451 w 4352927"/>
              <a:gd name="connsiteY10" fmla="*/ 0 h 34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2927" h="342902">
                <a:moveTo>
                  <a:pt x="171451" y="0"/>
                </a:moveTo>
                <a:lnTo>
                  <a:pt x="171456" y="1"/>
                </a:lnTo>
                <a:lnTo>
                  <a:pt x="4181471" y="1"/>
                </a:lnTo>
                <a:lnTo>
                  <a:pt x="4181476" y="0"/>
                </a:lnTo>
                <a:cubicBezTo>
                  <a:pt x="4276166" y="0"/>
                  <a:pt x="4352927" y="76761"/>
                  <a:pt x="4352927" y="171451"/>
                </a:cubicBezTo>
                <a:cubicBezTo>
                  <a:pt x="4352927" y="266141"/>
                  <a:pt x="4276166" y="342902"/>
                  <a:pt x="4181476" y="342902"/>
                </a:cubicBezTo>
                <a:lnTo>
                  <a:pt x="4181471" y="342901"/>
                </a:lnTo>
                <a:lnTo>
                  <a:pt x="171456" y="342901"/>
                </a:lnTo>
                <a:lnTo>
                  <a:pt x="171451" y="342902"/>
                </a:lnTo>
                <a:cubicBezTo>
                  <a:pt x="76761" y="342902"/>
                  <a:pt x="0" y="266141"/>
                  <a:pt x="0" y="171451"/>
                </a:cubicBezTo>
                <a:cubicBezTo>
                  <a:pt x="0" y="76761"/>
                  <a:pt x="76761" y="0"/>
                  <a:pt x="171451" y="0"/>
                </a:cubicBezTo>
                <a:close/>
              </a:path>
            </a:pathLst>
          </a:custGeom>
          <a:solidFill>
            <a:srgbClr val="266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3A28CA-25A7-4F87-9A3F-964244BE26F0}"/>
              </a:ext>
            </a:extLst>
          </p:cNvPr>
          <p:cNvSpPr txBox="1"/>
          <p:nvPr/>
        </p:nvSpPr>
        <p:spPr>
          <a:xfrm>
            <a:off x="2171701" y="2015960"/>
            <a:ext cx="7848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感谢专家批评指正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29DD30-2F39-4ECB-9787-449D42834130}"/>
              </a:ext>
            </a:extLst>
          </p:cNvPr>
          <p:cNvSpPr txBox="1"/>
          <p:nvPr/>
        </p:nvSpPr>
        <p:spPr>
          <a:xfrm>
            <a:off x="3022043" y="4334852"/>
            <a:ext cx="263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答辩学生：易宸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1578C0-ADF8-4992-AF5D-FCC894BB1297}"/>
              </a:ext>
            </a:extLst>
          </p:cNvPr>
          <p:cNvSpPr txBox="1"/>
          <p:nvPr/>
        </p:nvSpPr>
        <p:spPr>
          <a:xfrm>
            <a:off x="6599256" y="4334852"/>
            <a:ext cx="263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指导老师：易老师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839DDF-106C-48D6-AF73-C061D67BBA62}"/>
              </a:ext>
            </a:extLst>
          </p:cNvPr>
          <p:cNvSpPr txBox="1"/>
          <p:nvPr/>
        </p:nvSpPr>
        <p:spPr>
          <a:xfrm>
            <a:off x="2991059" y="3063623"/>
            <a:ext cx="6209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accent1"/>
                </a:solidFill>
              </a:rPr>
              <a:t>蓝色论文答辩</a:t>
            </a:r>
            <a:r>
              <a:rPr lang="en-US" altLang="zh-CN" dirty="0">
                <a:solidFill>
                  <a:schemeClr val="accent1"/>
                </a:solidFill>
              </a:rPr>
              <a:t>PPT</a:t>
            </a:r>
            <a:r>
              <a:rPr lang="zh-CN" altLang="en-US" dirty="0">
                <a:solidFill>
                  <a:schemeClr val="accent1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924905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形状&#10;&#10;描述已自动生成">
            <a:extLst>
              <a:ext uri="{FF2B5EF4-FFF2-40B4-BE49-F238E27FC236}">
                <a16:creationId xmlns:a16="http://schemas.microsoft.com/office/drawing/2014/main" id="{45D8FF4B-4566-D2B5-A0F6-84E5081D3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 7">
            <a:extLst>
              <a:ext uri="{FF2B5EF4-FFF2-40B4-BE49-F238E27FC236}">
                <a16:creationId xmlns:a16="http://schemas.microsoft.com/office/drawing/2014/main" id="{4118105D-4FC3-8E69-5BC8-26E8E43D01D4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8CE23A67-3E5C-1F09-EADC-C36C0AD2155C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54ECCB6-483F-2312-FC47-22F792E8F477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33" name="矩形 7">
              <a:extLst>
                <a:ext uri="{FF2B5EF4-FFF2-40B4-BE49-F238E27FC236}">
                  <a16:creationId xmlns:a16="http://schemas.microsoft.com/office/drawing/2014/main" id="{30A671CC-B287-D0B5-9A6A-54595D583E9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FAE2E8D-7C62-82E5-6964-F44BE1F2BDAE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8789B07A-9E77-0CF7-E1C7-90FA8F5D30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B323E854-42A1-002D-7D7C-82DB1A1EB08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8553859D-11CE-D548-C2B0-1138BED619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D0DDA5DD-3155-CFAE-6266-17425FBC1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72918E9-F69A-A3C9-8B10-7EA85FAA7402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CB163527-5CE6-E307-2E79-164F893C30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06C8E6A6-0BEC-4208-1D99-5401786B627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1E45F34-D6CF-9109-7D4B-880C48039EC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1F89E011-36EA-9B00-31E8-FFAC7D030B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F82326F0-1787-0352-C1A1-32EA400FBD6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10D1ECD-999A-FEAA-65DB-CFCE57B08EAC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3A5E03D9-282F-D465-E19C-21B94DE82C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5BA2208C-72C2-F369-6DD7-979B4816429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A43FCD4-84E6-A267-1EF2-21B967AB297B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5F9F25E-9908-8A24-5F78-558EA3BFF84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238DD1A-6C3D-E6E7-6DB7-89D17D5ED542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52" name="Rectangle 151">
                <a:extLst>
                  <a:ext uri="{FF2B5EF4-FFF2-40B4-BE49-F238E27FC236}">
                    <a16:creationId xmlns:a16="http://schemas.microsoft.com/office/drawing/2014/main" id="{2F740715-55FC-E7B2-6246-397F7B448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52">
                <a:extLst>
                  <a:ext uri="{FF2B5EF4-FFF2-40B4-BE49-F238E27FC236}">
                    <a16:creationId xmlns:a16="http://schemas.microsoft.com/office/drawing/2014/main" id="{DFF3D219-57B4-0707-4418-56EF8CEE6D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53">
                <a:extLst>
                  <a:ext uri="{FF2B5EF4-FFF2-40B4-BE49-F238E27FC236}">
                    <a16:creationId xmlns:a16="http://schemas.microsoft.com/office/drawing/2014/main" id="{751A46CE-AC19-49DE-CD33-78F4B97B9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54">
                <a:extLst>
                  <a:ext uri="{FF2B5EF4-FFF2-40B4-BE49-F238E27FC236}">
                    <a16:creationId xmlns:a16="http://schemas.microsoft.com/office/drawing/2014/main" id="{C343328E-88B6-4029-1CF2-F06F3EBA9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55">
                <a:extLst>
                  <a:ext uri="{FF2B5EF4-FFF2-40B4-BE49-F238E27FC236}">
                    <a16:creationId xmlns:a16="http://schemas.microsoft.com/office/drawing/2014/main" id="{23A1AE2C-89ED-FD16-33EB-0B6FAE3C2A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56">
                <a:extLst>
                  <a:ext uri="{FF2B5EF4-FFF2-40B4-BE49-F238E27FC236}">
                    <a16:creationId xmlns:a16="http://schemas.microsoft.com/office/drawing/2014/main" id="{B9B1B0D9-DE29-1729-A41D-FB84E237FE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57">
                <a:extLst>
                  <a:ext uri="{FF2B5EF4-FFF2-40B4-BE49-F238E27FC236}">
                    <a16:creationId xmlns:a16="http://schemas.microsoft.com/office/drawing/2014/main" id="{6E0A1291-E9F1-B940-8D3E-1A62FDB20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58">
                <a:extLst>
                  <a:ext uri="{FF2B5EF4-FFF2-40B4-BE49-F238E27FC236}">
                    <a16:creationId xmlns:a16="http://schemas.microsoft.com/office/drawing/2014/main" id="{D8260740-A4F9-40D5-D85B-2DDCF218F7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59">
                <a:extLst>
                  <a:ext uri="{FF2B5EF4-FFF2-40B4-BE49-F238E27FC236}">
                    <a16:creationId xmlns:a16="http://schemas.microsoft.com/office/drawing/2014/main" id="{E3B63A0C-7707-B1E8-9007-BAAB6AAA0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60">
                <a:extLst>
                  <a:ext uri="{FF2B5EF4-FFF2-40B4-BE49-F238E27FC236}">
                    <a16:creationId xmlns:a16="http://schemas.microsoft.com/office/drawing/2014/main" id="{53ABEEFC-31F8-D007-BA88-133EE044C6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61">
                <a:extLst>
                  <a:ext uri="{FF2B5EF4-FFF2-40B4-BE49-F238E27FC236}">
                    <a16:creationId xmlns:a16="http://schemas.microsoft.com/office/drawing/2014/main" id="{17F8D804-CD4C-983B-6381-AA31E44481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62">
                <a:extLst>
                  <a:ext uri="{FF2B5EF4-FFF2-40B4-BE49-F238E27FC236}">
                    <a16:creationId xmlns:a16="http://schemas.microsoft.com/office/drawing/2014/main" id="{23380893-DA4B-8DCC-4699-34D7789D9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63">
                <a:extLst>
                  <a:ext uri="{FF2B5EF4-FFF2-40B4-BE49-F238E27FC236}">
                    <a16:creationId xmlns:a16="http://schemas.microsoft.com/office/drawing/2014/main" id="{55023460-71CD-A5CF-13B1-BBD6ABCF5A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64">
                <a:extLst>
                  <a:ext uri="{FF2B5EF4-FFF2-40B4-BE49-F238E27FC236}">
                    <a16:creationId xmlns:a16="http://schemas.microsoft.com/office/drawing/2014/main" id="{01B48934-8FB8-CECC-B25E-2B3A12D0D7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65">
                <a:extLst>
                  <a:ext uri="{FF2B5EF4-FFF2-40B4-BE49-F238E27FC236}">
                    <a16:creationId xmlns:a16="http://schemas.microsoft.com/office/drawing/2014/main" id="{2079E116-262F-02DB-69CD-56D8FF341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66">
                <a:extLst>
                  <a:ext uri="{FF2B5EF4-FFF2-40B4-BE49-F238E27FC236}">
                    <a16:creationId xmlns:a16="http://schemas.microsoft.com/office/drawing/2014/main" id="{F2799AB3-A1EA-3B04-558D-D7C56B0B1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67">
                <a:extLst>
                  <a:ext uri="{FF2B5EF4-FFF2-40B4-BE49-F238E27FC236}">
                    <a16:creationId xmlns:a16="http://schemas.microsoft.com/office/drawing/2014/main" id="{2D804B68-4AD4-2391-BD0D-F8169457BA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68">
                <a:extLst>
                  <a:ext uri="{FF2B5EF4-FFF2-40B4-BE49-F238E27FC236}">
                    <a16:creationId xmlns:a16="http://schemas.microsoft.com/office/drawing/2014/main" id="{537C7281-F87E-D313-947F-A97BB628B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69">
                <a:extLst>
                  <a:ext uri="{FF2B5EF4-FFF2-40B4-BE49-F238E27FC236}">
                    <a16:creationId xmlns:a16="http://schemas.microsoft.com/office/drawing/2014/main" id="{534B9EFA-6E56-438E-05D6-D9B713845C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70">
                <a:extLst>
                  <a:ext uri="{FF2B5EF4-FFF2-40B4-BE49-F238E27FC236}">
                    <a16:creationId xmlns:a16="http://schemas.microsoft.com/office/drawing/2014/main" id="{D90E82C3-A133-6DED-E917-946A6FB03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71">
                <a:extLst>
                  <a:ext uri="{FF2B5EF4-FFF2-40B4-BE49-F238E27FC236}">
                    <a16:creationId xmlns:a16="http://schemas.microsoft.com/office/drawing/2014/main" id="{939F2E22-586D-B232-38B1-FC68959E2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72">
                <a:extLst>
                  <a:ext uri="{FF2B5EF4-FFF2-40B4-BE49-F238E27FC236}">
                    <a16:creationId xmlns:a16="http://schemas.microsoft.com/office/drawing/2014/main" id="{FAB12CD3-FFBE-F8FE-582D-52A0C62E0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73">
                <a:extLst>
                  <a:ext uri="{FF2B5EF4-FFF2-40B4-BE49-F238E27FC236}">
                    <a16:creationId xmlns:a16="http://schemas.microsoft.com/office/drawing/2014/main" id="{D05C704E-09A1-660D-6529-E46B2379AB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74">
                <a:extLst>
                  <a:ext uri="{FF2B5EF4-FFF2-40B4-BE49-F238E27FC236}">
                    <a16:creationId xmlns:a16="http://schemas.microsoft.com/office/drawing/2014/main" id="{46B2777A-2C77-55B2-3903-EDD0DDD648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75">
                <a:extLst>
                  <a:ext uri="{FF2B5EF4-FFF2-40B4-BE49-F238E27FC236}">
                    <a16:creationId xmlns:a16="http://schemas.microsoft.com/office/drawing/2014/main" id="{556D2B5F-1E3D-045B-8F38-D15A76B56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76">
                <a:extLst>
                  <a:ext uri="{FF2B5EF4-FFF2-40B4-BE49-F238E27FC236}">
                    <a16:creationId xmlns:a16="http://schemas.microsoft.com/office/drawing/2014/main" id="{1F7C43F0-0C6D-5352-DFE9-F37AA70F53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77">
                <a:extLst>
                  <a:ext uri="{FF2B5EF4-FFF2-40B4-BE49-F238E27FC236}">
                    <a16:creationId xmlns:a16="http://schemas.microsoft.com/office/drawing/2014/main" id="{1F0D6ECB-6B26-3338-E78E-7ADBF23FC0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78">
                <a:extLst>
                  <a:ext uri="{FF2B5EF4-FFF2-40B4-BE49-F238E27FC236}">
                    <a16:creationId xmlns:a16="http://schemas.microsoft.com/office/drawing/2014/main" id="{A88C8F41-8DCD-6F1A-9415-D8D5C9E1AE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79">
                <a:extLst>
                  <a:ext uri="{FF2B5EF4-FFF2-40B4-BE49-F238E27FC236}">
                    <a16:creationId xmlns:a16="http://schemas.microsoft.com/office/drawing/2014/main" id="{533C65B2-F45F-C946-8013-CB6E1E38E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80">
                <a:extLst>
                  <a:ext uri="{FF2B5EF4-FFF2-40B4-BE49-F238E27FC236}">
                    <a16:creationId xmlns:a16="http://schemas.microsoft.com/office/drawing/2014/main" id="{4E403C9B-355F-BFB0-B60B-05BD7F91F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81">
                <a:extLst>
                  <a:ext uri="{FF2B5EF4-FFF2-40B4-BE49-F238E27FC236}">
                    <a16:creationId xmlns:a16="http://schemas.microsoft.com/office/drawing/2014/main" id="{D228E642-779C-C5B2-222C-8B98A5EBA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82">
                <a:extLst>
                  <a:ext uri="{FF2B5EF4-FFF2-40B4-BE49-F238E27FC236}">
                    <a16:creationId xmlns:a16="http://schemas.microsoft.com/office/drawing/2014/main" id="{FDF140F1-13A5-88DD-5751-EAC40412FF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83">
                <a:extLst>
                  <a:ext uri="{FF2B5EF4-FFF2-40B4-BE49-F238E27FC236}">
                    <a16:creationId xmlns:a16="http://schemas.microsoft.com/office/drawing/2014/main" id="{F6166359-2560-6CCA-38A4-EF3BA8D22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84">
                <a:extLst>
                  <a:ext uri="{FF2B5EF4-FFF2-40B4-BE49-F238E27FC236}">
                    <a16:creationId xmlns:a16="http://schemas.microsoft.com/office/drawing/2014/main" id="{28AA4AF7-3192-C0EE-CE59-08BB214ECD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85">
                <a:extLst>
                  <a:ext uri="{FF2B5EF4-FFF2-40B4-BE49-F238E27FC236}">
                    <a16:creationId xmlns:a16="http://schemas.microsoft.com/office/drawing/2014/main" id="{C97803BB-1CE0-2EDA-BF9C-308094B0F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86">
                <a:extLst>
                  <a:ext uri="{FF2B5EF4-FFF2-40B4-BE49-F238E27FC236}">
                    <a16:creationId xmlns:a16="http://schemas.microsoft.com/office/drawing/2014/main" id="{8D4696B1-1BC4-F675-B5A6-5F6B843A22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87">
                <a:extLst>
                  <a:ext uri="{FF2B5EF4-FFF2-40B4-BE49-F238E27FC236}">
                    <a16:creationId xmlns:a16="http://schemas.microsoft.com/office/drawing/2014/main" id="{3D00DBB1-2442-CB6D-B848-7E0820D0FF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88">
                <a:extLst>
                  <a:ext uri="{FF2B5EF4-FFF2-40B4-BE49-F238E27FC236}">
                    <a16:creationId xmlns:a16="http://schemas.microsoft.com/office/drawing/2014/main" id="{86C406D5-5B19-311E-D1D6-B942F6DE6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189">
                <a:extLst>
                  <a:ext uri="{FF2B5EF4-FFF2-40B4-BE49-F238E27FC236}">
                    <a16:creationId xmlns:a16="http://schemas.microsoft.com/office/drawing/2014/main" id="{362D5D3B-6B81-2D5B-6794-C91B6DC515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190">
                <a:extLst>
                  <a:ext uri="{FF2B5EF4-FFF2-40B4-BE49-F238E27FC236}">
                    <a16:creationId xmlns:a16="http://schemas.microsoft.com/office/drawing/2014/main" id="{6299B1AF-CF28-95E4-2D46-2C65959D4B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191">
                <a:extLst>
                  <a:ext uri="{FF2B5EF4-FFF2-40B4-BE49-F238E27FC236}">
                    <a16:creationId xmlns:a16="http://schemas.microsoft.com/office/drawing/2014/main" id="{F5307B06-DDE6-2D64-6E0D-5E28D88ACF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192">
                <a:extLst>
                  <a:ext uri="{FF2B5EF4-FFF2-40B4-BE49-F238E27FC236}">
                    <a16:creationId xmlns:a16="http://schemas.microsoft.com/office/drawing/2014/main" id="{A307CF5A-FA66-DC68-5BE0-72B3ED3DA9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193">
                <a:extLst>
                  <a:ext uri="{FF2B5EF4-FFF2-40B4-BE49-F238E27FC236}">
                    <a16:creationId xmlns:a16="http://schemas.microsoft.com/office/drawing/2014/main" id="{AA503C4C-C9A5-71A8-BC88-8BAF72E20D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194">
                <a:extLst>
                  <a:ext uri="{FF2B5EF4-FFF2-40B4-BE49-F238E27FC236}">
                    <a16:creationId xmlns:a16="http://schemas.microsoft.com/office/drawing/2014/main" id="{EE5FD31A-5A6A-0166-D3E2-AEE027BABE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195">
                <a:extLst>
                  <a:ext uri="{FF2B5EF4-FFF2-40B4-BE49-F238E27FC236}">
                    <a16:creationId xmlns:a16="http://schemas.microsoft.com/office/drawing/2014/main" id="{480215F9-8243-CD2C-EC68-DEEC9E5A9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196">
                <a:extLst>
                  <a:ext uri="{FF2B5EF4-FFF2-40B4-BE49-F238E27FC236}">
                    <a16:creationId xmlns:a16="http://schemas.microsoft.com/office/drawing/2014/main" id="{1B660CFC-031C-39EA-D6FD-9692AD921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197">
                <a:extLst>
                  <a:ext uri="{FF2B5EF4-FFF2-40B4-BE49-F238E27FC236}">
                    <a16:creationId xmlns:a16="http://schemas.microsoft.com/office/drawing/2014/main" id="{C91B1119-B111-2FAC-B831-37735282C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198">
                <a:extLst>
                  <a:ext uri="{FF2B5EF4-FFF2-40B4-BE49-F238E27FC236}">
                    <a16:creationId xmlns:a16="http://schemas.microsoft.com/office/drawing/2014/main" id="{50AD2DF5-BE9B-9B3F-6DF3-B798A637E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199">
                <a:extLst>
                  <a:ext uri="{FF2B5EF4-FFF2-40B4-BE49-F238E27FC236}">
                    <a16:creationId xmlns:a16="http://schemas.microsoft.com/office/drawing/2014/main" id="{5BDD76DC-34BC-6AE6-F3A9-BDA2FD4E1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00">
                <a:extLst>
                  <a:ext uri="{FF2B5EF4-FFF2-40B4-BE49-F238E27FC236}">
                    <a16:creationId xmlns:a16="http://schemas.microsoft.com/office/drawing/2014/main" id="{62FDAACB-211D-1CD1-112E-13F7FB9EF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01">
                <a:extLst>
                  <a:ext uri="{FF2B5EF4-FFF2-40B4-BE49-F238E27FC236}">
                    <a16:creationId xmlns:a16="http://schemas.microsoft.com/office/drawing/2014/main" id="{4FA620BE-BF01-616B-112F-0AE1742646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02">
                <a:extLst>
                  <a:ext uri="{FF2B5EF4-FFF2-40B4-BE49-F238E27FC236}">
                    <a16:creationId xmlns:a16="http://schemas.microsoft.com/office/drawing/2014/main" id="{3BB514EE-B545-24F5-228E-B4BDA27E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03">
                <a:extLst>
                  <a:ext uri="{FF2B5EF4-FFF2-40B4-BE49-F238E27FC236}">
                    <a16:creationId xmlns:a16="http://schemas.microsoft.com/office/drawing/2014/main" id="{AC01D566-1D30-3AE3-1704-A43935C4DA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04">
                <a:extLst>
                  <a:ext uri="{FF2B5EF4-FFF2-40B4-BE49-F238E27FC236}">
                    <a16:creationId xmlns:a16="http://schemas.microsoft.com/office/drawing/2014/main" id="{AC0EE52A-201F-1CF1-F409-FCAF0C36FB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05">
                <a:extLst>
                  <a:ext uri="{FF2B5EF4-FFF2-40B4-BE49-F238E27FC236}">
                    <a16:creationId xmlns:a16="http://schemas.microsoft.com/office/drawing/2014/main" id="{ADA6C014-6CAC-81A4-762D-0EDABF06E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06">
                <a:extLst>
                  <a:ext uri="{FF2B5EF4-FFF2-40B4-BE49-F238E27FC236}">
                    <a16:creationId xmlns:a16="http://schemas.microsoft.com/office/drawing/2014/main" id="{3D16690B-85B2-7AF2-1239-5469BB6E4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07">
                <a:extLst>
                  <a:ext uri="{FF2B5EF4-FFF2-40B4-BE49-F238E27FC236}">
                    <a16:creationId xmlns:a16="http://schemas.microsoft.com/office/drawing/2014/main" id="{82A63032-BEAD-61AB-5B75-F35D31FED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08">
                <a:extLst>
                  <a:ext uri="{FF2B5EF4-FFF2-40B4-BE49-F238E27FC236}">
                    <a16:creationId xmlns:a16="http://schemas.microsoft.com/office/drawing/2014/main" id="{21BD251B-7B08-596D-90AF-92689B91F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09">
                <a:extLst>
                  <a:ext uri="{FF2B5EF4-FFF2-40B4-BE49-F238E27FC236}">
                    <a16:creationId xmlns:a16="http://schemas.microsoft.com/office/drawing/2014/main" id="{167C333A-6FCF-C3C6-C8F6-CADB1F8A5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10">
                <a:extLst>
                  <a:ext uri="{FF2B5EF4-FFF2-40B4-BE49-F238E27FC236}">
                    <a16:creationId xmlns:a16="http://schemas.microsoft.com/office/drawing/2014/main" id="{743F460F-2278-400B-91B8-B197BCB063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11">
                <a:extLst>
                  <a:ext uri="{FF2B5EF4-FFF2-40B4-BE49-F238E27FC236}">
                    <a16:creationId xmlns:a16="http://schemas.microsoft.com/office/drawing/2014/main" id="{3CB66881-8C2B-06D3-D62E-28AC3B4207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12">
                <a:extLst>
                  <a:ext uri="{FF2B5EF4-FFF2-40B4-BE49-F238E27FC236}">
                    <a16:creationId xmlns:a16="http://schemas.microsoft.com/office/drawing/2014/main" id="{DF129FC1-F19E-9CB7-7A89-3C962DDC1D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13">
                <a:extLst>
                  <a:ext uri="{FF2B5EF4-FFF2-40B4-BE49-F238E27FC236}">
                    <a16:creationId xmlns:a16="http://schemas.microsoft.com/office/drawing/2014/main" id="{1E4DE796-6B4F-8004-B676-AB6187180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14">
                <a:extLst>
                  <a:ext uri="{FF2B5EF4-FFF2-40B4-BE49-F238E27FC236}">
                    <a16:creationId xmlns:a16="http://schemas.microsoft.com/office/drawing/2014/main" id="{3D046A1F-4879-4AB1-1CCC-1BBBE4016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15">
                <a:extLst>
                  <a:ext uri="{FF2B5EF4-FFF2-40B4-BE49-F238E27FC236}">
                    <a16:creationId xmlns:a16="http://schemas.microsoft.com/office/drawing/2014/main" id="{20B2D33B-BC46-E924-FDEB-46C5B3294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16">
                <a:extLst>
                  <a:ext uri="{FF2B5EF4-FFF2-40B4-BE49-F238E27FC236}">
                    <a16:creationId xmlns:a16="http://schemas.microsoft.com/office/drawing/2014/main" id="{04F08C72-E2B7-982A-346D-57D8090825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17">
                <a:extLst>
                  <a:ext uri="{FF2B5EF4-FFF2-40B4-BE49-F238E27FC236}">
                    <a16:creationId xmlns:a16="http://schemas.microsoft.com/office/drawing/2014/main" id="{60E97912-516B-79B8-CB61-73D6FEB95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9" name="Rectangle 218">
                <a:extLst>
                  <a:ext uri="{FF2B5EF4-FFF2-40B4-BE49-F238E27FC236}">
                    <a16:creationId xmlns:a16="http://schemas.microsoft.com/office/drawing/2014/main" id="{CF6D64D7-E08F-C3BA-AEFC-52599A1D6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0" name="Rectangle 219">
                <a:extLst>
                  <a:ext uri="{FF2B5EF4-FFF2-40B4-BE49-F238E27FC236}">
                    <a16:creationId xmlns:a16="http://schemas.microsoft.com/office/drawing/2014/main" id="{51914C29-6EDA-9A22-196B-9828B109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1" name="Rectangle 220">
                <a:extLst>
                  <a:ext uri="{FF2B5EF4-FFF2-40B4-BE49-F238E27FC236}">
                    <a16:creationId xmlns:a16="http://schemas.microsoft.com/office/drawing/2014/main" id="{79E4BBB6-A96D-67AE-827E-5CB96FAF5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2" name="Rectangle 221">
                <a:extLst>
                  <a:ext uri="{FF2B5EF4-FFF2-40B4-BE49-F238E27FC236}">
                    <a16:creationId xmlns:a16="http://schemas.microsoft.com/office/drawing/2014/main" id="{FA0D335D-5E5C-65EA-6EF2-62D3F2680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3" name="Rectangle 222">
                <a:extLst>
                  <a:ext uri="{FF2B5EF4-FFF2-40B4-BE49-F238E27FC236}">
                    <a16:creationId xmlns:a16="http://schemas.microsoft.com/office/drawing/2014/main" id="{B933455C-F3C8-549A-CC46-C44940E2E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4" name="Rectangle 223">
                <a:extLst>
                  <a:ext uri="{FF2B5EF4-FFF2-40B4-BE49-F238E27FC236}">
                    <a16:creationId xmlns:a16="http://schemas.microsoft.com/office/drawing/2014/main" id="{1047758E-6AA3-BF9C-FBAA-F77384AA4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5" name="Rectangle 224">
                <a:extLst>
                  <a:ext uri="{FF2B5EF4-FFF2-40B4-BE49-F238E27FC236}">
                    <a16:creationId xmlns:a16="http://schemas.microsoft.com/office/drawing/2014/main" id="{16DE811C-CD9D-820E-90E3-0DB89A112F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6" name="Rectangle 225">
                <a:extLst>
                  <a:ext uri="{FF2B5EF4-FFF2-40B4-BE49-F238E27FC236}">
                    <a16:creationId xmlns:a16="http://schemas.microsoft.com/office/drawing/2014/main" id="{B795ADB7-C878-DC2E-CE52-3451F36FB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7" name="Rectangle 226">
                <a:extLst>
                  <a:ext uri="{FF2B5EF4-FFF2-40B4-BE49-F238E27FC236}">
                    <a16:creationId xmlns:a16="http://schemas.microsoft.com/office/drawing/2014/main" id="{90284341-98E0-697F-611C-4C9257F23E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8" name="Rectangle 227">
                <a:extLst>
                  <a:ext uri="{FF2B5EF4-FFF2-40B4-BE49-F238E27FC236}">
                    <a16:creationId xmlns:a16="http://schemas.microsoft.com/office/drawing/2014/main" id="{5F2EF5C0-C158-6ED0-281D-AD3D3D3F7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29" name="Rectangle 228">
                <a:extLst>
                  <a:ext uri="{FF2B5EF4-FFF2-40B4-BE49-F238E27FC236}">
                    <a16:creationId xmlns:a16="http://schemas.microsoft.com/office/drawing/2014/main" id="{D7C910F8-56AC-1D39-7204-6CE5572622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07521439-980E-0E41-B27F-B2942E3574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B27D0980-680D-BAC1-4ED0-C22C132B4E89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6D0C0E46-F187-FF7C-4C13-89B399C9E569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5F5D33FF-9907-CAE3-08FC-5DC73712BAA3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1F96FA3C-C943-D471-3091-04DF6BB811D0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8AD6295D-9196-CA71-845F-9E9A7BEA99FD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5" name="矩形 7">
            <a:extLst>
              <a:ext uri="{FF2B5EF4-FFF2-40B4-BE49-F238E27FC236}">
                <a16:creationId xmlns:a16="http://schemas.microsoft.com/office/drawing/2014/main" id="{0D0C3386-3831-FF80-F42B-6687B5300C63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F1CD8E2-E5C8-093A-71E9-3EFFDF496121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5712367C-415E-1808-2689-72E4273CC171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D2A1E1D7-4D79-8A3E-3474-6FF3345E6C17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39" name="Teardrop 15">
              <a:extLst>
                <a:ext uri="{FF2B5EF4-FFF2-40B4-BE49-F238E27FC236}">
                  <a16:creationId xmlns:a16="http://schemas.microsoft.com/office/drawing/2014/main" id="{B28AFD8A-F9C7-AEDD-DC59-F92AB0D1F0DE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40" name="Oval 16">
              <a:extLst>
                <a:ext uri="{FF2B5EF4-FFF2-40B4-BE49-F238E27FC236}">
                  <a16:creationId xmlns:a16="http://schemas.microsoft.com/office/drawing/2014/main" id="{515522BD-727C-6E7A-6F48-6DB39F490D7E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A2CC1035-D0A6-BBB0-0CAA-5FAAE16DF3AE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42" name="Teardrop 15">
              <a:extLst>
                <a:ext uri="{FF2B5EF4-FFF2-40B4-BE49-F238E27FC236}">
                  <a16:creationId xmlns:a16="http://schemas.microsoft.com/office/drawing/2014/main" id="{B6039567-CB27-DB7F-F20F-D3BC30142F11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43" name="Oval 16">
              <a:extLst>
                <a:ext uri="{FF2B5EF4-FFF2-40B4-BE49-F238E27FC236}">
                  <a16:creationId xmlns:a16="http://schemas.microsoft.com/office/drawing/2014/main" id="{49988147-7CC4-7B1F-A616-286EF12A8DE0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9AE33FE-4276-A8B9-CB85-76DDD7F1B258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5" name="Teardrop 15">
              <a:extLst>
                <a:ext uri="{FF2B5EF4-FFF2-40B4-BE49-F238E27FC236}">
                  <a16:creationId xmlns:a16="http://schemas.microsoft.com/office/drawing/2014/main" id="{6191AC51-904F-0816-16A4-7E1636816EA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46" name="Oval 16">
              <a:extLst>
                <a:ext uri="{FF2B5EF4-FFF2-40B4-BE49-F238E27FC236}">
                  <a16:creationId xmlns:a16="http://schemas.microsoft.com/office/drawing/2014/main" id="{3E0BE9BB-A21D-AA55-E828-A301BFF117C2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F5D3D9C6-9326-4599-5B47-207134EF7570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48" name="Teardrop 15">
              <a:extLst>
                <a:ext uri="{FF2B5EF4-FFF2-40B4-BE49-F238E27FC236}">
                  <a16:creationId xmlns:a16="http://schemas.microsoft.com/office/drawing/2014/main" id="{DF5ED5DC-430E-7E2B-518B-5265E10905BA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49" name="Oval 16">
              <a:extLst>
                <a:ext uri="{FF2B5EF4-FFF2-40B4-BE49-F238E27FC236}">
                  <a16:creationId xmlns:a16="http://schemas.microsoft.com/office/drawing/2014/main" id="{3CE6E196-DD86-B55C-418B-DB793180A423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37CE65DF-F25A-4BFE-F9DD-C4934D6182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易宸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B3B5260A-7708-9DDE-4DCE-C91E9DF0FB51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YI CHEN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0A128E9E-47F6-8B7A-5A4E-4D2A1256F894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79AFFBCD-70A7-D406-F714-38AA102C232E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的工科学长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47508A88-DF97-9A0F-7636-FB9556AE1F51}"/>
              </a:ext>
            </a:extLst>
          </p:cNvPr>
          <p:cNvSpPr txBox="1"/>
          <p:nvPr/>
        </p:nvSpPr>
        <p:spPr>
          <a:xfrm>
            <a:off x="5918614" y="1995051"/>
            <a:ext cx="3352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公众号：环保爱好者社区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C759812-B191-C95B-70B5-526FE8FE29DE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欢迎交流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01A219BC-C35C-8F8C-A58D-9371CD7EB42F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ls059419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7A7F7D98-3DF5-5997-C598-A0E5066819AB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13BFEDBB-E539-1F25-1BFE-64E2DA0F05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28F2D3EA-8FEE-EC75-579A-3CDE200F2D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8C22951D-EC09-B613-F110-5573235EDC6B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793F7D6A-C0CD-FFB7-1AA5-63C5FBB4BA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C144C5A8-8E42-FE27-A27D-2F280404D84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DEBE3EC2-0335-56E5-5DEA-A48C9C86C739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584DC024-4A6D-61BD-9310-198DDDDC9C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4311AC75-F634-C566-B796-2B4F84259DF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54864C3F-60DF-D994-C9C5-7B12B0FD0BE9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DDA2D3E8-27DB-0CE4-5447-F51439EC30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1E6A2274-DCDC-FB7E-8047-AC21080921D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69" name="图片 168">
            <a:extLst>
              <a:ext uri="{FF2B5EF4-FFF2-40B4-BE49-F238E27FC236}">
                <a16:creationId xmlns:a16="http://schemas.microsoft.com/office/drawing/2014/main" id="{275F837B-7412-060F-2318-CF140753B6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701501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765605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3010133-D1B0-D081-0B24-344AEC147998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易宸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A57F47-AB7A-00DF-7ABB-6F599A49140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36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8E76F0F-031E-419D-8C5F-EF41A13CFFE7}"/>
              </a:ext>
            </a:extLst>
          </p:cNvPr>
          <p:cNvGrpSpPr/>
          <p:nvPr/>
        </p:nvGrpSpPr>
        <p:grpSpPr>
          <a:xfrm>
            <a:off x="6001361" y="1143627"/>
            <a:ext cx="5201411" cy="902767"/>
            <a:chOff x="6001361" y="1143627"/>
            <a:chExt cx="5201411" cy="90276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A1C2BFD-A8E1-4FF1-B4EA-7C7F1E24EA8D}"/>
                </a:ext>
              </a:extLst>
            </p:cNvPr>
            <p:cNvSpPr/>
            <p:nvPr/>
          </p:nvSpPr>
          <p:spPr>
            <a:xfrm>
              <a:off x="6001361" y="1143627"/>
              <a:ext cx="902767" cy="9027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01</a:t>
              </a:r>
              <a:endParaRPr lang="zh-CN" altLang="en-US" sz="2800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17726C4-A742-499B-BC43-FE9845F7A97A}"/>
                </a:ext>
              </a:extLst>
            </p:cNvPr>
            <p:cNvSpPr txBox="1"/>
            <p:nvPr/>
          </p:nvSpPr>
          <p:spPr>
            <a:xfrm>
              <a:off x="7019079" y="1271845"/>
              <a:ext cx="41836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选题的背景与意义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46C35A8-3C9F-471F-9B30-0E3BB9D70105}"/>
              </a:ext>
            </a:extLst>
          </p:cNvPr>
          <p:cNvGrpSpPr/>
          <p:nvPr/>
        </p:nvGrpSpPr>
        <p:grpSpPr>
          <a:xfrm>
            <a:off x="6001361" y="2366287"/>
            <a:ext cx="5201411" cy="902767"/>
            <a:chOff x="6160589" y="1143627"/>
            <a:chExt cx="5201411" cy="90276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514C278C-7F19-49DF-B7BF-A799103D8560}"/>
                </a:ext>
              </a:extLst>
            </p:cNvPr>
            <p:cNvSpPr/>
            <p:nvPr/>
          </p:nvSpPr>
          <p:spPr>
            <a:xfrm>
              <a:off x="6160589" y="1143627"/>
              <a:ext cx="902767" cy="9027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02</a:t>
              </a:r>
              <a:endParaRPr lang="zh-CN" altLang="en-US" sz="28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2C47EAF-D3AB-444D-B646-FAAEC8C542B4}"/>
                </a:ext>
              </a:extLst>
            </p:cNvPr>
            <p:cNvSpPr txBox="1"/>
            <p:nvPr/>
          </p:nvSpPr>
          <p:spPr>
            <a:xfrm>
              <a:off x="7178307" y="1271845"/>
              <a:ext cx="41836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研究方法及过程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E1A6A78-B7A2-4E8A-9983-5BABDE5491D3}"/>
              </a:ext>
            </a:extLst>
          </p:cNvPr>
          <p:cNvGrpSpPr/>
          <p:nvPr/>
        </p:nvGrpSpPr>
        <p:grpSpPr>
          <a:xfrm>
            <a:off x="6001361" y="3588947"/>
            <a:ext cx="5801767" cy="902767"/>
            <a:chOff x="6160589" y="3588947"/>
            <a:chExt cx="5801767" cy="90276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1C7026E-0C13-44DF-AE41-1E69E0EA55FC}"/>
                </a:ext>
              </a:extLst>
            </p:cNvPr>
            <p:cNvSpPr/>
            <p:nvPr/>
          </p:nvSpPr>
          <p:spPr>
            <a:xfrm>
              <a:off x="6160589" y="3588947"/>
              <a:ext cx="902767" cy="9027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03</a:t>
              </a:r>
              <a:endParaRPr lang="zh-CN" altLang="en-US" sz="2800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76C2650-4686-4A44-8819-F73C365D22BC}"/>
                </a:ext>
              </a:extLst>
            </p:cNvPr>
            <p:cNvSpPr txBox="1"/>
            <p:nvPr/>
          </p:nvSpPr>
          <p:spPr>
            <a:xfrm>
              <a:off x="7178307" y="3717165"/>
              <a:ext cx="4784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研究成果展示及其应用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018014C-C87A-476E-84CB-4E50ECA9D709}"/>
              </a:ext>
            </a:extLst>
          </p:cNvPr>
          <p:cNvGrpSpPr/>
          <p:nvPr/>
        </p:nvGrpSpPr>
        <p:grpSpPr>
          <a:xfrm>
            <a:off x="6001361" y="4811607"/>
            <a:ext cx="5201411" cy="902767"/>
            <a:chOff x="6160589" y="1143627"/>
            <a:chExt cx="5201411" cy="902767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08012AE-4400-403E-95D3-8882EC9058F8}"/>
                </a:ext>
              </a:extLst>
            </p:cNvPr>
            <p:cNvSpPr/>
            <p:nvPr/>
          </p:nvSpPr>
          <p:spPr>
            <a:xfrm>
              <a:off x="6160589" y="1143627"/>
              <a:ext cx="902767" cy="9027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04</a:t>
              </a:r>
              <a:endParaRPr lang="zh-CN" altLang="en-US" sz="2800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459D51C-58A6-43D3-85CF-8E82C14262D7}"/>
                </a:ext>
              </a:extLst>
            </p:cNvPr>
            <p:cNvSpPr txBox="1"/>
            <p:nvPr/>
          </p:nvSpPr>
          <p:spPr>
            <a:xfrm>
              <a:off x="7178307" y="1271845"/>
              <a:ext cx="41836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论文总结与致谢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6621690-3787-DFE8-C067-85C14CB9BB85}"/>
              </a:ext>
            </a:extLst>
          </p:cNvPr>
          <p:cNvGrpSpPr/>
          <p:nvPr/>
        </p:nvGrpSpPr>
        <p:grpSpPr>
          <a:xfrm>
            <a:off x="1951672" y="2662071"/>
            <a:ext cx="2290242" cy="1304970"/>
            <a:chOff x="2019065" y="2890392"/>
            <a:chExt cx="2290242" cy="130497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3CCA956-E4CC-1C27-5CDD-07456EC7CA21}"/>
                </a:ext>
              </a:extLst>
            </p:cNvPr>
            <p:cNvSpPr txBox="1"/>
            <p:nvPr/>
          </p:nvSpPr>
          <p:spPr>
            <a:xfrm flipH="1">
              <a:off x="2222262" y="2890392"/>
              <a:ext cx="188384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目  录</a:t>
              </a:r>
              <a:endParaRPr 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A7987EB-7538-109F-5416-72F45F38B9EC}"/>
                </a:ext>
              </a:extLst>
            </p:cNvPr>
            <p:cNvSpPr txBox="1"/>
            <p:nvPr/>
          </p:nvSpPr>
          <p:spPr>
            <a:xfrm>
              <a:off x="2019065" y="3610587"/>
              <a:ext cx="22902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+mn-ea"/>
                  <a:cs typeface="+mn-ea"/>
                </a:rPr>
                <a:t>CONTENTS</a:t>
              </a:r>
              <a:endParaRPr lang="zh-CN" altLang="en-US" sz="3200" dirty="0">
                <a:solidFill>
                  <a:schemeClr val="accent1"/>
                </a:solidFill>
                <a:latin typeface="+mn-ea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649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E074188-7302-4497-A393-B2A8B38029F9}"/>
              </a:ext>
            </a:extLst>
          </p:cNvPr>
          <p:cNvCxnSpPr>
            <a:cxnSpLocks/>
          </p:cNvCxnSpPr>
          <p:nvPr/>
        </p:nvCxnSpPr>
        <p:spPr>
          <a:xfrm>
            <a:off x="3433451" y="3993278"/>
            <a:ext cx="723363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145C77E-E0AD-40A2-B944-3A37603DDC49}"/>
              </a:ext>
            </a:extLst>
          </p:cNvPr>
          <p:cNvSpPr txBox="1"/>
          <p:nvPr/>
        </p:nvSpPr>
        <p:spPr>
          <a:xfrm>
            <a:off x="3595049" y="2889219"/>
            <a:ext cx="69104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选题的背景与意义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F13E5F-BE1D-4CC9-BC0E-6E107FF51C35}"/>
              </a:ext>
            </a:extLst>
          </p:cNvPr>
          <p:cNvSpPr txBox="1"/>
          <p:nvPr/>
        </p:nvSpPr>
        <p:spPr>
          <a:xfrm>
            <a:off x="3595049" y="4074925"/>
            <a:ext cx="6910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Background And </a:t>
            </a:r>
            <a:r>
              <a:rPr lang="en-US" altLang="zh-CN" sz="1400" dirty="0" err="1">
                <a:solidFill>
                  <a:schemeClr val="accent1"/>
                </a:solidFill>
                <a:latin typeface="+mn-ea"/>
              </a:rPr>
              <a:t>Signifieanco</a:t>
            </a:r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 Of The </a:t>
            </a:r>
            <a:r>
              <a:rPr lang="en-US" altLang="zh-CN" sz="1400" dirty="0" err="1">
                <a:solidFill>
                  <a:schemeClr val="accent1"/>
                </a:solidFill>
                <a:latin typeface="+mn-ea"/>
              </a:rPr>
              <a:t>Solcctcd</a:t>
            </a:r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 Topic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E83292-9DB0-4E3F-BAD9-F5D11614440A}"/>
              </a:ext>
            </a:extLst>
          </p:cNvPr>
          <p:cNvGrpSpPr/>
          <p:nvPr/>
        </p:nvGrpSpPr>
        <p:grpSpPr>
          <a:xfrm>
            <a:off x="1588508" y="2868464"/>
            <a:ext cx="1523036" cy="1523036"/>
            <a:chOff x="1588508" y="2868464"/>
            <a:chExt cx="1523036" cy="152303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CB396F6-0A4B-47BF-AC00-7C08662D6E7A}"/>
                </a:ext>
              </a:extLst>
            </p:cNvPr>
            <p:cNvSpPr/>
            <p:nvPr/>
          </p:nvSpPr>
          <p:spPr>
            <a:xfrm>
              <a:off x="1588508" y="2868464"/>
              <a:ext cx="1523036" cy="15230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291A307-301A-466C-99E9-799849365F9C}"/>
                </a:ext>
              </a:extLst>
            </p:cNvPr>
            <p:cNvSpPr txBox="1"/>
            <p:nvPr/>
          </p:nvSpPr>
          <p:spPr>
            <a:xfrm>
              <a:off x="1662276" y="3029818"/>
              <a:ext cx="13755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7200" dirty="0">
                  <a:solidFill>
                    <a:schemeClr val="bg1"/>
                  </a:solidFill>
                  <a:latin typeface="+mn-ea"/>
                </a:rPr>
                <a:t>0</a:t>
              </a:r>
              <a:r>
                <a:rPr kumimoji="0" lang="en-US" altLang="zh-CN" sz="7200" b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1</a:t>
              </a:r>
              <a:endParaRPr kumimoji="0" lang="zh-CN" altLang="en-US" sz="7200" b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6954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4922A7-F738-4D7A-A3C5-8F2010E7E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选题的背景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1FEFEF8-B2C8-405B-B231-8A388A7C28B7}"/>
              </a:ext>
            </a:extLst>
          </p:cNvPr>
          <p:cNvSpPr/>
          <p:nvPr/>
        </p:nvSpPr>
        <p:spPr>
          <a:xfrm>
            <a:off x="0" y="1906620"/>
            <a:ext cx="12192000" cy="2654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8DAEF9-FFDE-49EC-9ADD-13224183C82A}"/>
              </a:ext>
            </a:extLst>
          </p:cNvPr>
          <p:cNvSpPr txBox="1"/>
          <p:nvPr/>
        </p:nvSpPr>
        <p:spPr>
          <a:xfrm>
            <a:off x="859146" y="2454829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B854EE-4ABA-4DD0-91EC-0EDFECD1A93C}"/>
              </a:ext>
            </a:extLst>
          </p:cNvPr>
          <p:cNvSpPr txBox="1"/>
          <p:nvPr/>
        </p:nvSpPr>
        <p:spPr>
          <a:xfrm>
            <a:off x="859147" y="3080410"/>
            <a:ext cx="5668113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535AF18-232A-4AB4-826E-1D62379374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291" y="1541104"/>
            <a:ext cx="2939981" cy="391997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E9B2689-27BE-4913-AC65-39F5445733DB}"/>
              </a:ext>
            </a:extLst>
          </p:cNvPr>
          <p:cNvSpPr txBox="1"/>
          <p:nvPr/>
        </p:nvSpPr>
        <p:spPr>
          <a:xfrm>
            <a:off x="859147" y="4756311"/>
            <a:ext cx="5668113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1F0A4E9-BD33-4D0B-9044-19E8EFFA21B3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6998" y="1167857"/>
            <a:ext cx="3304566" cy="466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769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4922A7-F738-4D7A-A3C5-8F2010E7E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选题的意义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1FEFEF8-B2C8-405B-B231-8A388A7C28B7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68E3B4D-720C-C974-9592-3994DF251B6E}"/>
              </a:ext>
            </a:extLst>
          </p:cNvPr>
          <p:cNvSpPr/>
          <p:nvPr/>
        </p:nvSpPr>
        <p:spPr>
          <a:xfrm>
            <a:off x="1041906" y="2156867"/>
            <a:ext cx="2826056" cy="3591503"/>
          </a:xfrm>
          <a:prstGeom prst="roundRect">
            <a:avLst>
              <a:gd name="adj" fmla="val 818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10D75E1-4457-F39A-DB3B-F12D7FB1F0F2}"/>
              </a:ext>
            </a:extLst>
          </p:cNvPr>
          <p:cNvSpPr/>
          <p:nvPr/>
        </p:nvSpPr>
        <p:spPr>
          <a:xfrm>
            <a:off x="1986011" y="1687944"/>
            <a:ext cx="937846" cy="93784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1C0C7368-CC69-2F53-F7D0-B61738FB3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1433" y="1813366"/>
            <a:ext cx="687001" cy="68700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D8DAEF9-FFDE-49EC-9ADD-13224183C82A}"/>
              </a:ext>
            </a:extLst>
          </p:cNvPr>
          <p:cNvSpPr txBox="1"/>
          <p:nvPr/>
        </p:nvSpPr>
        <p:spPr>
          <a:xfrm>
            <a:off x="1557251" y="2839738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B854EE-4ABA-4DD0-91EC-0EDFECD1A93C}"/>
              </a:ext>
            </a:extLst>
          </p:cNvPr>
          <p:cNvSpPr txBox="1"/>
          <p:nvPr/>
        </p:nvSpPr>
        <p:spPr>
          <a:xfrm>
            <a:off x="1162661" y="3696313"/>
            <a:ext cx="2584544" cy="141109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1FDCF6C-BACD-886E-2461-484264ABEC4C}"/>
              </a:ext>
            </a:extLst>
          </p:cNvPr>
          <p:cNvSpPr/>
          <p:nvPr/>
        </p:nvSpPr>
        <p:spPr>
          <a:xfrm>
            <a:off x="4682972" y="2156867"/>
            <a:ext cx="2826056" cy="3591503"/>
          </a:xfrm>
          <a:prstGeom prst="roundRect">
            <a:avLst>
              <a:gd name="adj" fmla="val 818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F6131D7-DD10-E9C2-F34E-20B6A046FBFA}"/>
              </a:ext>
            </a:extLst>
          </p:cNvPr>
          <p:cNvSpPr/>
          <p:nvPr/>
        </p:nvSpPr>
        <p:spPr>
          <a:xfrm>
            <a:off x="5627077" y="1687944"/>
            <a:ext cx="937846" cy="93784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E055BE5-366F-F2BE-AA5F-E3CD76961E14}"/>
              </a:ext>
            </a:extLst>
          </p:cNvPr>
          <p:cNvSpPr txBox="1"/>
          <p:nvPr/>
        </p:nvSpPr>
        <p:spPr>
          <a:xfrm>
            <a:off x="5198317" y="2839738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2C3E063-7D2A-543F-C04D-603D7F2BDBF1}"/>
              </a:ext>
            </a:extLst>
          </p:cNvPr>
          <p:cNvSpPr txBox="1"/>
          <p:nvPr/>
        </p:nvSpPr>
        <p:spPr>
          <a:xfrm>
            <a:off x="4803727" y="3696313"/>
            <a:ext cx="2584544" cy="141109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E017056F-8F27-99D8-4CE7-942F9EFFBE58}"/>
              </a:ext>
            </a:extLst>
          </p:cNvPr>
          <p:cNvSpPr/>
          <p:nvPr/>
        </p:nvSpPr>
        <p:spPr>
          <a:xfrm>
            <a:off x="8324038" y="2156867"/>
            <a:ext cx="2826056" cy="3591503"/>
          </a:xfrm>
          <a:prstGeom prst="roundRect">
            <a:avLst>
              <a:gd name="adj" fmla="val 818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9B6A87AB-65C4-8036-5EB8-75432022DB58}"/>
              </a:ext>
            </a:extLst>
          </p:cNvPr>
          <p:cNvSpPr/>
          <p:nvPr/>
        </p:nvSpPr>
        <p:spPr>
          <a:xfrm>
            <a:off x="9268143" y="1687944"/>
            <a:ext cx="937846" cy="93784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ABB81CB-3309-5BC0-9777-ED318E117452}"/>
              </a:ext>
            </a:extLst>
          </p:cNvPr>
          <p:cNvSpPr txBox="1"/>
          <p:nvPr/>
        </p:nvSpPr>
        <p:spPr>
          <a:xfrm>
            <a:off x="8839383" y="2839738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5019F7A-790F-8D2C-C8BF-A54B0C846A0F}"/>
              </a:ext>
            </a:extLst>
          </p:cNvPr>
          <p:cNvSpPr txBox="1"/>
          <p:nvPr/>
        </p:nvSpPr>
        <p:spPr>
          <a:xfrm>
            <a:off x="8444793" y="3696313"/>
            <a:ext cx="2584544" cy="141109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pic>
        <p:nvPicPr>
          <p:cNvPr id="34" name="图形 33">
            <a:extLst>
              <a:ext uri="{FF2B5EF4-FFF2-40B4-BE49-F238E27FC236}">
                <a16:creationId xmlns:a16="http://schemas.microsoft.com/office/drawing/2014/main" id="{3C4354C3-B9FE-A84E-5453-337DBC117C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52497" y="1813366"/>
            <a:ext cx="687001" cy="687001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D1C2BD08-A578-CB3C-C0C1-812E55FB24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93566" y="1777699"/>
            <a:ext cx="687001" cy="68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20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AD9208-070F-C742-327B-113ECBA3E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研究现状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9F42DC1-42CC-88CA-3FB3-D9C1AF54BEFE}"/>
              </a:ext>
            </a:extLst>
          </p:cNvPr>
          <p:cNvGrpSpPr/>
          <p:nvPr/>
        </p:nvGrpSpPr>
        <p:grpSpPr>
          <a:xfrm>
            <a:off x="1266091" y="1778658"/>
            <a:ext cx="4208585" cy="3927231"/>
            <a:chOff x="1266091" y="1778658"/>
            <a:chExt cx="4208585" cy="392723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B80933D-AEAE-6F7B-B36D-5A5EBD9863E8}"/>
                </a:ext>
              </a:extLst>
            </p:cNvPr>
            <p:cNvSpPr/>
            <p:nvPr/>
          </p:nvSpPr>
          <p:spPr>
            <a:xfrm>
              <a:off x="1266091" y="1778658"/>
              <a:ext cx="4208585" cy="3927231"/>
            </a:xfrm>
            <a:prstGeom prst="roundRect">
              <a:avLst>
                <a:gd name="adj" fmla="val 3533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127000" dist="25400" dir="5400000" sx="102000" sy="102000" algn="t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D452962-62C0-184C-D708-852198670E8F}"/>
                </a:ext>
              </a:extLst>
            </p:cNvPr>
            <p:cNvSpPr/>
            <p:nvPr/>
          </p:nvSpPr>
          <p:spPr>
            <a:xfrm>
              <a:off x="1266091" y="1778658"/>
              <a:ext cx="4208585" cy="1081773"/>
            </a:xfrm>
            <a:custGeom>
              <a:avLst/>
              <a:gdLst>
                <a:gd name="connsiteX0" fmla="*/ 138749 w 4208585"/>
                <a:gd name="connsiteY0" fmla="*/ 0 h 1081773"/>
                <a:gd name="connsiteX1" fmla="*/ 4069836 w 4208585"/>
                <a:gd name="connsiteY1" fmla="*/ 0 h 1081773"/>
                <a:gd name="connsiteX2" fmla="*/ 4208585 w 4208585"/>
                <a:gd name="connsiteY2" fmla="*/ 138749 h 1081773"/>
                <a:gd name="connsiteX3" fmla="*/ 4208585 w 4208585"/>
                <a:gd name="connsiteY3" fmla="*/ 1081773 h 1081773"/>
                <a:gd name="connsiteX4" fmla="*/ 0 w 4208585"/>
                <a:gd name="connsiteY4" fmla="*/ 1081773 h 1081773"/>
                <a:gd name="connsiteX5" fmla="*/ 0 w 4208585"/>
                <a:gd name="connsiteY5" fmla="*/ 138749 h 1081773"/>
                <a:gd name="connsiteX6" fmla="*/ 138749 w 4208585"/>
                <a:gd name="connsiteY6" fmla="*/ 0 h 108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8585" h="1081773">
                  <a:moveTo>
                    <a:pt x="138749" y="0"/>
                  </a:moveTo>
                  <a:lnTo>
                    <a:pt x="4069836" y="0"/>
                  </a:lnTo>
                  <a:cubicBezTo>
                    <a:pt x="4146465" y="0"/>
                    <a:pt x="4208585" y="62120"/>
                    <a:pt x="4208585" y="138749"/>
                  </a:cubicBezTo>
                  <a:lnTo>
                    <a:pt x="4208585" y="1081773"/>
                  </a:lnTo>
                  <a:lnTo>
                    <a:pt x="0" y="1081773"/>
                  </a:lnTo>
                  <a:lnTo>
                    <a:pt x="0" y="138749"/>
                  </a:lnTo>
                  <a:cubicBezTo>
                    <a:pt x="0" y="62120"/>
                    <a:pt x="62120" y="0"/>
                    <a:pt x="1387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127000" dist="25400" dir="5400000" sx="102000" sy="102000" algn="t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C72FA60-0D14-D49F-4737-960AEB762418}"/>
                </a:ext>
              </a:extLst>
            </p:cNvPr>
            <p:cNvSpPr txBox="1"/>
            <p:nvPr/>
          </p:nvSpPr>
          <p:spPr>
            <a:xfrm>
              <a:off x="2764729" y="2217094"/>
              <a:ext cx="2154436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国内研究现状</a:t>
              </a:r>
              <a:endPara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110179F-D6D7-930E-F076-AF15D8145DF1}"/>
                </a:ext>
              </a:extLst>
            </p:cNvPr>
            <p:cNvSpPr txBox="1"/>
            <p:nvPr/>
          </p:nvSpPr>
          <p:spPr>
            <a:xfrm>
              <a:off x="1565240" y="3232166"/>
              <a:ext cx="3616360" cy="105099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24E9AB5B-3CCB-96BC-D624-9EC858E35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53517" y="1903215"/>
              <a:ext cx="798634" cy="798634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1EE8C86-52A0-88BE-D781-7FE1364F320B}"/>
                </a:ext>
              </a:extLst>
            </p:cNvPr>
            <p:cNvGrpSpPr/>
            <p:nvPr/>
          </p:nvGrpSpPr>
          <p:grpSpPr>
            <a:xfrm>
              <a:off x="1508018" y="4783509"/>
              <a:ext cx="1199489" cy="422030"/>
              <a:chOff x="1497744" y="4616947"/>
              <a:chExt cx="1199489" cy="422030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4E027A5F-C650-64BB-4334-1BFCBDA07AAA}"/>
                  </a:ext>
                </a:extLst>
              </p:cNvPr>
              <p:cNvSpPr/>
              <p:nvPr/>
            </p:nvSpPr>
            <p:spPr>
              <a:xfrm>
                <a:off x="1497744" y="4616947"/>
                <a:ext cx="1199489" cy="42203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5D9CB95-54C0-2694-256D-6520BA500C1B}"/>
                  </a:ext>
                </a:extLst>
              </p:cNvPr>
              <p:cNvSpPr txBox="1"/>
              <p:nvPr/>
            </p:nvSpPr>
            <p:spPr>
              <a:xfrm>
                <a:off x="1637462" y="4662564"/>
                <a:ext cx="920052" cy="330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</a:rPr>
                  <a:t>关键字</a:t>
                </a:r>
                <a:endParaRPr lang="zh-CN" altLang="en-US" dirty="0">
                  <a:solidFill>
                    <a:schemeClr val="bg1"/>
                  </a:solidFill>
                  <a:effectLst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A156053-034C-4BDB-F406-03CC8F6B2DF7}"/>
                </a:ext>
              </a:extLst>
            </p:cNvPr>
            <p:cNvGrpSpPr/>
            <p:nvPr/>
          </p:nvGrpSpPr>
          <p:grpSpPr>
            <a:xfrm>
              <a:off x="3076832" y="4783509"/>
              <a:ext cx="1199489" cy="422030"/>
              <a:chOff x="1497744" y="4616947"/>
              <a:chExt cx="1199489" cy="422030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9F6C1F11-AE75-2A1D-AC56-EB8B1C4BE36F}"/>
                  </a:ext>
                </a:extLst>
              </p:cNvPr>
              <p:cNvSpPr/>
              <p:nvPr/>
            </p:nvSpPr>
            <p:spPr>
              <a:xfrm>
                <a:off x="1497744" y="4616947"/>
                <a:ext cx="1199489" cy="42203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7A93220-CE76-1E95-6382-C4DFCAC02CA1}"/>
                  </a:ext>
                </a:extLst>
              </p:cNvPr>
              <p:cNvSpPr txBox="1"/>
              <p:nvPr/>
            </p:nvSpPr>
            <p:spPr>
              <a:xfrm>
                <a:off x="1637462" y="4662564"/>
                <a:ext cx="920052" cy="330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</a:rPr>
                  <a:t>关键字</a:t>
                </a:r>
                <a:endParaRPr lang="zh-CN" altLang="en-US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43C3F754-1ADC-32C4-1E75-88929B9F650C}"/>
              </a:ext>
            </a:extLst>
          </p:cNvPr>
          <p:cNvSpPr/>
          <p:nvPr/>
        </p:nvSpPr>
        <p:spPr>
          <a:xfrm>
            <a:off x="6717326" y="1778658"/>
            <a:ext cx="4208585" cy="3927231"/>
          </a:xfrm>
          <a:prstGeom prst="roundRect">
            <a:avLst>
              <a:gd name="adj" fmla="val 3533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27000" dist="25400" dir="5400000" sx="102000" sy="102000" algn="t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7A4C6BF-941D-BC3F-6EAA-489F9C99851C}"/>
              </a:ext>
            </a:extLst>
          </p:cNvPr>
          <p:cNvSpPr/>
          <p:nvPr/>
        </p:nvSpPr>
        <p:spPr>
          <a:xfrm>
            <a:off x="6717326" y="1778658"/>
            <a:ext cx="4208585" cy="1081773"/>
          </a:xfrm>
          <a:custGeom>
            <a:avLst/>
            <a:gdLst>
              <a:gd name="connsiteX0" fmla="*/ 138749 w 4208585"/>
              <a:gd name="connsiteY0" fmla="*/ 0 h 1081773"/>
              <a:gd name="connsiteX1" fmla="*/ 4069836 w 4208585"/>
              <a:gd name="connsiteY1" fmla="*/ 0 h 1081773"/>
              <a:gd name="connsiteX2" fmla="*/ 4208585 w 4208585"/>
              <a:gd name="connsiteY2" fmla="*/ 138749 h 1081773"/>
              <a:gd name="connsiteX3" fmla="*/ 4208585 w 4208585"/>
              <a:gd name="connsiteY3" fmla="*/ 1081773 h 1081773"/>
              <a:gd name="connsiteX4" fmla="*/ 0 w 4208585"/>
              <a:gd name="connsiteY4" fmla="*/ 1081773 h 1081773"/>
              <a:gd name="connsiteX5" fmla="*/ 0 w 4208585"/>
              <a:gd name="connsiteY5" fmla="*/ 138749 h 1081773"/>
              <a:gd name="connsiteX6" fmla="*/ 138749 w 4208585"/>
              <a:gd name="connsiteY6" fmla="*/ 0 h 108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8585" h="1081773">
                <a:moveTo>
                  <a:pt x="138749" y="0"/>
                </a:moveTo>
                <a:lnTo>
                  <a:pt x="4069836" y="0"/>
                </a:lnTo>
                <a:cubicBezTo>
                  <a:pt x="4146465" y="0"/>
                  <a:pt x="4208585" y="62120"/>
                  <a:pt x="4208585" y="138749"/>
                </a:cubicBezTo>
                <a:lnTo>
                  <a:pt x="4208585" y="1081773"/>
                </a:lnTo>
                <a:lnTo>
                  <a:pt x="0" y="1081773"/>
                </a:lnTo>
                <a:lnTo>
                  <a:pt x="0" y="138749"/>
                </a:lnTo>
                <a:cubicBezTo>
                  <a:pt x="0" y="62120"/>
                  <a:pt x="62120" y="0"/>
                  <a:pt x="138749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27000" dist="25400" dir="5400000" sx="102000" sy="102000" algn="t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D5C4AB4-FF6E-D7ED-5096-9F9F350293A2}"/>
              </a:ext>
            </a:extLst>
          </p:cNvPr>
          <p:cNvSpPr txBox="1"/>
          <p:nvPr/>
        </p:nvSpPr>
        <p:spPr>
          <a:xfrm>
            <a:off x="8215964" y="2217094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国际研究现状</a:t>
            </a:r>
            <a:endParaRPr lang="zh-CN" altLang="en-US" sz="28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05F8F58-1F76-9FB1-0FF8-D5F6AA293F4E}"/>
              </a:ext>
            </a:extLst>
          </p:cNvPr>
          <p:cNvSpPr txBox="1"/>
          <p:nvPr/>
        </p:nvSpPr>
        <p:spPr>
          <a:xfrm>
            <a:off x="7016475" y="3232166"/>
            <a:ext cx="3616360" cy="1050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A769299-BA33-839B-837B-5F7AF9613C51}"/>
              </a:ext>
            </a:extLst>
          </p:cNvPr>
          <p:cNvGrpSpPr/>
          <p:nvPr/>
        </p:nvGrpSpPr>
        <p:grpSpPr>
          <a:xfrm>
            <a:off x="6959253" y="4783509"/>
            <a:ext cx="1199489" cy="422030"/>
            <a:chOff x="1497744" y="4616947"/>
            <a:chExt cx="1199489" cy="422030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123AC355-58D6-A383-BF2D-D13FE77FE113}"/>
                </a:ext>
              </a:extLst>
            </p:cNvPr>
            <p:cNvSpPr/>
            <p:nvPr/>
          </p:nvSpPr>
          <p:spPr>
            <a:xfrm>
              <a:off x="1497744" y="4616947"/>
              <a:ext cx="1199489" cy="42203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285B6AF-4DE1-4E3B-B271-06B9DB7B865C}"/>
                </a:ext>
              </a:extLst>
            </p:cNvPr>
            <p:cNvSpPr txBox="1"/>
            <p:nvPr/>
          </p:nvSpPr>
          <p:spPr>
            <a:xfrm>
              <a:off x="1637462" y="4662564"/>
              <a:ext cx="920052" cy="33079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</a:rPr>
                <a:t>关键字</a:t>
              </a:r>
              <a:endParaRPr lang="zh-CN" altLang="en-US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CF1AB11-285C-AA15-16E4-B70D1049B78C}"/>
              </a:ext>
            </a:extLst>
          </p:cNvPr>
          <p:cNvGrpSpPr/>
          <p:nvPr/>
        </p:nvGrpSpPr>
        <p:grpSpPr>
          <a:xfrm>
            <a:off x="8528067" y="4783509"/>
            <a:ext cx="1199489" cy="422030"/>
            <a:chOff x="1497744" y="4616947"/>
            <a:chExt cx="1199489" cy="42203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08AE0473-7FE6-989F-CB27-9A5A638A88EB}"/>
                </a:ext>
              </a:extLst>
            </p:cNvPr>
            <p:cNvSpPr/>
            <p:nvPr/>
          </p:nvSpPr>
          <p:spPr>
            <a:xfrm>
              <a:off x="1497744" y="4616947"/>
              <a:ext cx="1199489" cy="42203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888261D-6B41-909E-95B5-C6EF03A0D8F9}"/>
                </a:ext>
              </a:extLst>
            </p:cNvPr>
            <p:cNvSpPr txBox="1"/>
            <p:nvPr/>
          </p:nvSpPr>
          <p:spPr>
            <a:xfrm>
              <a:off x="1637462" y="4662564"/>
              <a:ext cx="920052" cy="33079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</a:rPr>
                <a:t>关键字</a:t>
              </a:r>
              <a:endParaRPr lang="zh-CN" altLang="en-US" dirty="0">
                <a:solidFill>
                  <a:schemeClr val="bg1"/>
                </a:solidFill>
                <a:effectLst/>
              </a:endParaRPr>
            </a:p>
          </p:txBody>
        </p:sp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B6747D3C-A609-9F03-7A83-A120F5A5C1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67328" y="1920227"/>
            <a:ext cx="798634" cy="79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93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E074188-7302-4497-A393-B2A8B38029F9}"/>
              </a:ext>
            </a:extLst>
          </p:cNvPr>
          <p:cNvCxnSpPr>
            <a:cxnSpLocks/>
          </p:cNvCxnSpPr>
          <p:nvPr/>
        </p:nvCxnSpPr>
        <p:spPr>
          <a:xfrm>
            <a:off x="3433451" y="3993278"/>
            <a:ext cx="723363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145C77E-E0AD-40A2-B944-3A37603DDC49}"/>
              </a:ext>
            </a:extLst>
          </p:cNvPr>
          <p:cNvSpPr txBox="1"/>
          <p:nvPr/>
        </p:nvSpPr>
        <p:spPr>
          <a:xfrm>
            <a:off x="3595049" y="2889219"/>
            <a:ext cx="69104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研究方法及过程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F13E5F-BE1D-4CC9-BC0E-6E107FF51C35}"/>
              </a:ext>
            </a:extLst>
          </p:cNvPr>
          <p:cNvSpPr txBox="1"/>
          <p:nvPr/>
        </p:nvSpPr>
        <p:spPr>
          <a:xfrm>
            <a:off x="3595049" y="4074925"/>
            <a:ext cx="6910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Research methods and processes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E83292-9DB0-4E3F-BAD9-F5D11614440A}"/>
              </a:ext>
            </a:extLst>
          </p:cNvPr>
          <p:cNvGrpSpPr/>
          <p:nvPr/>
        </p:nvGrpSpPr>
        <p:grpSpPr>
          <a:xfrm>
            <a:off x="1588508" y="2868464"/>
            <a:ext cx="1523036" cy="1523036"/>
            <a:chOff x="1588508" y="2868464"/>
            <a:chExt cx="1523036" cy="152303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CB396F6-0A4B-47BF-AC00-7C08662D6E7A}"/>
                </a:ext>
              </a:extLst>
            </p:cNvPr>
            <p:cNvSpPr/>
            <p:nvPr/>
          </p:nvSpPr>
          <p:spPr>
            <a:xfrm>
              <a:off x="1588508" y="2868464"/>
              <a:ext cx="1523036" cy="15230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291A307-301A-466C-99E9-799849365F9C}"/>
                </a:ext>
              </a:extLst>
            </p:cNvPr>
            <p:cNvSpPr txBox="1"/>
            <p:nvPr/>
          </p:nvSpPr>
          <p:spPr>
            <a:xfrm>
              <a:off x="1662276" y="3029818"/>
              <a:ext cx="13755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7200" dirty="0">
                  <a:solidFill>
                    <a:schemeClr val="bg1"/>
                  </a:solidFill>
                  <a:latin typeface="+mn-ea"/>
                </a:rPr>
                <a:t>02</a:t>
              </a:r>
              <a:endParaRPr kumimoji="0" lang="zh-CN" altLang="en-US" sz="7200" b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0835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DCB933-7DC0-4DA8-B697-FACB7E5D3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0EF67051-217F-1CC9-BA3F-16F7DFF61C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72821"/>
              </p:ext>
            </p:extLst>
          </p:nvPr>
        </p:nvGraphicFramePr>
        <p:xfrm>
          <a:off x="2616200" y="1322753"/>
          <a:ext cx="6959600" cy="4639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矩形 25">
            <a:extLst>
              <a:ext uri="{FF2B5EF4-FFF2-40B4-BE49-F238E27FC236}">
                <a16:creationId xmlns:a16="http://schemas.microsoft.com/office/drawing/2014/main" id="{EEA32FF9-D9BD-D0DF-EE67-BA9B5414D7D1}"/>
              </a:ext>
            </a:extLst>
          </p:cNvPr>
          <p:cNvSpPr/>
          <p:nvPr/>
        </p:nvSpPr>
        <p:spPr>
          <a:xfrm>
            <a:off x="7616468" y="1741476"/>
            <a:ext cx="2160000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23EBA76-D8FB-CBF5-6709-5E9A9518FDF1}"/>
              </a:ext>
            </a:extLst>
          </p:cNvPr>
          <p:cNvSpPr txBox="1"/>
          <p:nvPr/>
        </p:nvSpPr>
        <p:spPr>
          <a:xfrm>
            <a:off x="7742724" y="1787934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+mj-ea"/>
                <a:ea typeface="+mj-ea"/>
              </a:rPr>
              <a:t>研究方法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A049900-FEEB-C1C1-89E2-4363FE889785}"/>
              </a:ext>
            </a:extLst>
          </p:cNvPr>
          <p:cNvSpPr txBox="1"/>
          <p:nvPr/>
        </p:nvSpPr>
        <p:spPr>
          <a:xfrm>
            <a:off x="7637335" y="2188626"/>
            <a:ext cx="3859340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B5FECFA-E48D-E928-DA11-846B6DC603EA}"/>
              </a:ext>
            </a:extLst>
          </p:cNvPr>
          <p:cNvSpPr/>
          <p:nvPr/>
        </p:nvSpPr>
        <p:spPr>
          <a:xfrm>
            <a:off x="7616468" y="4307199"/>
            <a:ext cx="2160000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CF8DC9E-0BC1-547D-FA4F-0E60D19BFFDE}"/>
              </a:ext>
            </a:extLst>
          </p:cNvPr>
          <p:cNvSpPr txBox="1"/>
          <p:nvPr/>
        </p:nvSpPr>
        <p:spPr>
          <a:xfrm>
            <a:off x="7742724" y="4353657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+mj-ea"/>
                <a:ea typeface="+mj-ea"/>
              </a:rPr>
              <a:t>研究方法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F8CB1BE-8DE4-88DD-4DCA-81E3721758A2}"/>
              </a:ext>
            </a:extLst>
          </p:cNvPr>
          <p:cNvSpPr txBox="1"/>
          <p:nvPr/>
        </p:nvSpPr>
        <p:spPr>
          <a:xfrm>
            <a:off x="7637335" y="4754349"/>
            <a:ext cx="3859340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DD881BC7-9772-CEE2-E9A9-CE066A34B3C9}"/>
              </a:ext>
            </a:extLst>
          </p:cNvPr>
          <p:cNvSpPr/>
          <p:nvPr/>
        </p:nvSpPr>
        <p:spPr>
          <a:xfrm>
            <a:off x="2387568" y="2972277"/>
            <a:ext cx="2160000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9C5336D-43DE-3DC2-DEDB-AFC15B2FD40A}"/>
              </a:ext>
            </a:extLst>
          </p:cNvPr>
          <p:cNvSpPr txBox="1"/>
          <p:nvPr/>
        </p:nvSpPr>
        <p:spPr>
          <a:xfrm>
            <a:off x="3412110" y="3018735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+mj-ea"/>
                <a:ea typeface="+mj-ea"/>
              </a:rPr>
              <a:t>研究方法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2CB7010-9A9B-75F0-CF12-7286C32617D6}"/>
              </a:ext>
            </a:extLst>
          </p:cNvPr>
          <p:cNvSpPr txBox="1"/>
          <p:nvPr/>
        </p:nvSpPr>
        <p:spPr>
          <a:xfrm>
            <a:off x="866994" y="3419427"/>
            <a:ext cx="3698694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2365800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DCB933-7DC0-4DA8-B697-FACB7E5D3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研究过程</a:t>
            </a:r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A64E52CE-12D3-4990-82C1-5EB29BBE5DC5}"/>
              </a:ext>
            </a:extLst>
          </p:cNvPr>
          <p:cNvCxnSpPr>
            <a:cxnSpLocks/>
          </p:cNvCxnSpPr>
          <p:nvPr/>
        </p:nvCxnSpPr>
        <p:spPr>
          <a:xfrm>
            <a:off x="6096000" y="996593"/>
            <a:ext cx="0" cy="5312132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77E0D235-F1DB-4DA0-8880-2BB49247E143}"/>
              </a:ext>
            </a:extLst>
          </p:cNvPr>
          <p:cNvSpPr/>
          <p:nvPr/>
        </p:nvSpPr>
        <p:spPr>
          <a:xfrm>
            <a:off x="5895654" y="1284276"/>
            <a:ext cx="400692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1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07AE23-4C1A-4F78-BB6E-720940E67A26}"/>
              </a:ext>
            </a:extLst>
          </p:cNvPr>
          <p:cNvSpPr/>
          <p:nvPr/>
        </p:nvSpPr>
        <p:spPr>
          <a:xfrm>
            <a:off x="6609708" y="1284276"/>
            <a:ext cx="2160000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45C48B-2958-4100-BDFE-CF39248CFAD5}"/>
              </a:ext>
            </a:extLst>
          </p:cNvPr>
          <p:cNvSpPr txBox="1"/>
          <p:nvPr/>
        </p:nvSpPr>
        <p:spPr>
          <a:xfrm>
            <a:off x="6735964" y="133073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123D27-85B1-4741-B35B-4FEDDA163939}"/>
              </a:ext>
            </a:extLst>
          </p:cNvPr>
          <p:cNvSpPr txBox="1"/>
          <p:nvPr/>
        </p:nvSpPr>
        <p:spPr>
          <a:xfrm>
            <a:off x="6630575" y="1731426"/>
            <a:ext cx="3859340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E71B4CE-6C9A-4974-983C-2EECEA5AE1D4}"/>
              </a:ext>
            </a:extLst>
          </p:cNvPr>
          <p:cNvSpPr/>
          <p:nvPr/>
        </p:nvSpPr>
        <p:spPr>
          <a:xfrm>
            <a:off x="5895654" y="2456222"/>
            <a:ext cx="400692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2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1862057-7EA1-4245-8F1A-1D9419D1CC20}"/>
              </a:ext>
            </a:extLst>
          </p:cNvPr>
          <p:cNvSpPr/>
          <p:nvPr/>
        </p:nvSpPr>
        <p:spPr>
          <a:xfrm>
            <a:off x="3431569" y="2456222"/>
            <a:ext cx="2160000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692E588-9FBD-44A5-90D2-BA0DA6A7BB4B}"/>
              </a:ext>
            </a:extLst>
          </p:cNvPr>
          <p:cNvSpPr txBox="1"/>
          <p:nvPr/>
        </p:nvSpPr>
        <p:spPr>
          <a:xfrm>
            <a:off x="4245095" y="250268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301903C-D44B-462F-A002-86420A9BDB81}"/>
              </a:ext>
            </a:extLst>
          </p:cNvPr>
          <p:cNvSpPr txBox="1"/>
          <p:nvPr/>
        </p:nvSpPr>
        <p:spPr>
          <a:xfrm>
            <a:off x="1910995" y="2903372"/>
            <a:ext cx="3698694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FFF400E-B051-4464-9D9F-E44A92D20138}"/>
              </a:ext>
            </a:extLst>
          </p:cNvPr>
          <p:cNvSpPr/>
          <p:nvPr/>
        </p:nvSpPr>
        <p:spPr>
          <a:xfrm>
            <a:off x="5895654" y="3628168"/>
            <a:ext cx="400692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3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06B0679-2D83-40A2-9585-C4D9B116BA3E}"/>
              </a:ext>
            </a:extLst>
          </p:cNvPr>
          <p:cNvSpPr/>
          <p:nvPr/>
        </p:nvSpPr>
        <p:spPr>
          <a:xfrm>
            <a:off x="6609707" y="3628168"/>
            <a:ext cx="2160000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F32C1B1-534E-456B-BB52-4A0DB23B6827}"/>
              </a:ext>
            </a:extLst>
          </p:cNvPr>
          <p:cNvSpPr txBox="1"/>
          <p:nvPr/>
        </p:nvSpPr>
        <p:spPr>
          <a:xfrm>
            <a:off x="6735964" y="3674626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CC4478A-A85D-4C8D-958A-1A245C04F271}"/>
              </a:ext>
            </a:extLst>
          </p:cNvPr>
          <p:cNvSpPr txBox="1"/>
          <p:nvPr/>
        </p:nvSpPr>
        <p:spPr>
          <a:xfrm>
            <a:off x="6630575" y="4075318"/>
            <a:ext cx="3859340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6D93955-6151-45CE-8FEF-2906E1639E47}"/>
              </a:ext>
            </a:extLst>
          </p:cNvPr>
          <p:cNvSpPr/>
          <p:nvPr/>
        </p:nvSpPr>
        <p:spPr>
          <a:xfrm>
            <a:off x="5895654" y="4800115"/>
            <a:ext cx="400692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4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B521DD9-D4FF-407D-BB4D-58CAB7B95B29}"/>
              </a:ext>
            </a:extLst>
          </p:cNvPr>
          <p:cNvSpPr/>
          <p:nvPr/>
        </p:nvSpPr>
        <p:spPr>
          <a:xfrm>
            <a:off x="3431569" y="4800115"/>
            <a:ext cx="2178120" cy="400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DD223B1-AC54-4968-B836-44885C397C79}"/>
              </a:ext>
            </a:extLst>
          </p:cNvPr>
          <p:cNvSpPr txBox="1"/>
          <p:nvPr/>
        </p:nvSpPr>
        <p:spPr>
          <a:xfrm>
            <a:off x="4245095" y="4846573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637EADB-ECC9-41BB-ACE3-7E8856999092}"/>
              </a:ext>
            </a:extLst>
          </p:cNvPr>
          <p:cNvSpPr txBox="1"/>
          <p:nvPr/>
        </p:nvSpPr>
        <p:spPr>
          <a:xfrm>
            <a:off x="1787704" y="5247265"/>
            <a:ext cx="3821985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14903608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.88819"/>
  <p:tag name="LEFT" val="13.5574"/>
  <p:tag name="WIDTH" val="34.09811"/>
  <p:tag name="HEIGHT" val="29.3949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.36764"/>
  <p:tag name="LEFT" val="27.3922"/>
  <p:tag name="WIDTH" val="25.6078"/>
  <p:tag name="HEIGHT" val="22.0756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#12058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#120587;"/>
</p:tagLst>
</file>

<file path=ppt/theme/theme1.xml><?xml version="1.0" encoding="utf-8"?>
<a:theme xmlns:a="http://schemas.openxmlformats.org/drawingml/2006/main" name="51PPT模板网  www.51pptmoban.com">
  <a:themeElements>
    <a:clrScheme name="自定义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5686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9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7CB3A6-8AC0-4A5B-9C8C-03BDDB9DA10F}" vid="{FBF90C8D-0469-4902-85DC-C113940A547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5页纯白模板</Template>
  <TotalTime>241</TotalTime>
  <Words>1086</Words>
  <Application>Microsoft Office PowerPoint</Application>
  <PresentationFormat>宽屏</PresentationFormat>
  <Paragraphs>136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Gill Sans</vt:lpstr>
      <vt:lpstr>OPPOSans B</vt:lpstr>
      <vt:lpstr>OPPOSans H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思源黑体 CN Medium</vt:lpstr>
      <vt:lpstr>Arial</vt:lpstr>
      <vt:lpstr>Calibri</vt:lpstr>
      <vt:lpstr>Segoe UI Light</vt:lpstr>
      <vt:lpstr>51PPT模板网  www.51pptmoban.com</vt:lpstr>
      <vt:lpstr>PowerPoint 演示文稿</vt:lpstr>
      <vt:lpstr>PowerPoint 演示文稿</vt:lpstr>
      <vt:lpstr>PowerPoint 演示文稿</vt:lpstr>
      <vt:lpstr>选题的背景</vt:lpstr>
      <vt:lpstr>选题的意义</vt:lpstr>
      <vt:lpstr>研究现状</vt:lpstr>
      <vt:lpstr>PowerPoint 演示文稿</vt:lpstr>
      <vt:lpstr>研究方法</vt:lpstr>
      <vt:lpstr>研究过程</vt:lpstr>
      <vt:lpstr>PowerPoint 演示文稿</vt:lpstr>
      <vt:lpstr>研究成果展示</vt:lpstr>
      <vt:lpstr>研究成果应用</vt:lpstr>
      <vt:lpstr>PowerPoint 演示文稿</vt:lpstr>
      <vt:lpstr>论文总结</vt:lpstr>
      <vt:lpstr>致谢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简约蓝几何风论文答辩ppt模板</dc:title>
  <dc:creator>易宸</dc:creator>
  <cp:keywords>P界达人</cp:keywords>
  <dc:description>www.51pptmoban.com</dc:description>
  <cp:lastModifiedBy>Win user</cp:lastModifiedBy>
  <cp:revision>22</cp:revision>
  <dcterms:created xsi:type="dcterms:W3CDTF">2021-12-23T03:28:45Z</dcterms:created>
  <dcterms:modified xsi:type="dcterms:W3CDTF">2022-07-31T11:32:31Z</dcterms:modified>
</cp:coreProperties>
</file>