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60" r:id="rId6"/>
    <p:sldId id="259" r:id="rId7"/>
    <p:sldId id="262" r:id="rId8"/>
    <p:sldId id="261" r:id="rId9"/>
    <p:sldId id="264" r:id="rId10"/>
    <p:sldId id="265" r:id="rId11"/>
    <p:sldId id="263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3A33724-F1F2-44D1-B03D-6CCEADD99AC8}">
          <p14:sldIdLst>
            <p14:sldId id="267"/>
            <p14:sldId id="256"/>
            <p14:sldId id="257"/>
            <p14:sldId id="258"/>
            <p14:sldId id="260"/>
            <p14:sldId id="259"/>
            <p14:sldId id="262"/>
            <p14:sldId id="261"/>
            <p14:sldId id="264"/>
            <p14:sldId id="265"/>
            <p14:sldId id="263"/>
          </p14:sldIdLst>
        </p14:section>
        <p14:section name="作者信息" id="{993DD837-A23C-4772-8BEB-6923458685FB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4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" y="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23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EB99A86E-5C90-E3F2-DD1C-AB5D70E854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0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PowerPoint&#10;&#10;描述已自动生成">
            <a:extLst>
              <a:ext uri="{FF2B5EF4-FFF2-40B4-BE49-F238E27FC236}">
                <a16:creationId xmlns:a16="http://schemas.microsoft.com/office/drawing/2014/main" id="{D2FF7777-988C-99A3-737F-CB3B0B07B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6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图片 27">
            <a:extLst>
              <a:ext uri="{FF2B5EF4-FFF2-40B4-BE49-F238E27FC236}">
                <a16:creationId xmlns:a16="http://schemas.microsoft.com/office/drawing/2014/main" id="{34A5A241-FB80-BCB9-AF56-17B533C1E8D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" name="PA-图片 27">
            <a:extLst>
              <a:ext uri="{FF2B5EF4-FFF2-40B4-BE49-F238E27FC236}">
                <a16:creationId xmlns:a16="http://schemas.microsoft.com/office/drawing/2014/main" id="{0C1CA736-28DC-D87D-C6B8-8630E5B824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632096-6EAE-7E13-7D36-3C020D23841F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BBB7C3-BC8E-550E-D0CA-DBFED5561FF8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B9E724CD-5A41-ECE3-FE7D-E86A0B28B67A}"/>
              </a:ext>
            </a:extLst>
          </p:cNvPr>
          <p:cNvSpPr txBox="1"/>
          <p:nvPr/>
        </p:nvSpPr>
        <p:spPr>
          <a:xfrm>
            <a:off x="4351867" y="5822825"/>
            <a:ext cx="3488266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/>
              <a:t>Pellentesque Habitant Morbi Tristique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C57899-334E-8C04-C911-E7E1BF0BE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2525" y="3366199"/>
            <a:ext cx="3106951" cy="207891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66D6EF9-3821-24A3-742C-1BE6E357C4E8}"/>
              </a:ext>
            </a:extLst>
          </p:cNvPr>
          <p:cNvSpPr txBox="1"/>
          <p:nvPr/>
        </p:nvSpPr>
        <p:spPr>
          <a:xfrm>
            <a:off x="1503405" y="2395762"/>
            <a:ext cx="918519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/>
              <a:t>fusce est. vivamus a tellus. pellentesque habitant morbi tristique senectus et netus et malesuada fames ac turpis egestas. proin pharetra nonummy pede.</a:t>
            </a:r>
            <a:endParaRPr lang="en-US" altLang="zh-CN" sz="1400"/>
          </a:p>
        </p:txBody>
      </p:sp>
      <p:pic>
        <p:nvPicPr>
          <p:cNvPr id="14" name="图片 13" descr="路上的桥&#10;&#10;描述已自动生成">
            <a:extLst>
              <a:ext uri="{FF2B5EF4-FFF2-40B4-BE49-F238E27FC236}">
                <a16:creationId xmlns:a16="http://schemas.microsoft.com/office/drawing/2014/main" id="{D110E869-49B2-C81F-3AF8-0DD70A5A3B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4868" y="4038202"/>
            <a:ext cx="1758640" cy="1406912"/>
          </a:xfrm>
          <a:prstGeom prst="rect">
            <a:avLst/>
          </a:prstGeom>
        </p:spPr>
      </p:pic>
      <p:pic>
        <p:nvPicPr>
          <p:cNvPr id="18" name="图片 17" descr="草地旁边有树&#10;&#10;描述已自动生成">
            <a:extLst>
              <a:ext uri="{FF2B5EF4-FFF2-40B4-BE49-F238E27FC236}">
                <a16:creationId xmlns:a16="http://schemas.microsoft.com/office/drawing/2014/main" id="{85FAAB29-E741-6C66-30DA-6DEED3A5FB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8493" y="4038201"/>
            <a:ext cx="1758641" cy="140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09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图片 27">
            <a:extLst>
              <a:ext uri="{FF2B5EF4-FFF2-40B4-BE49-F238E27FC236}">
                <a16:creationId xmlns:a16="http://schemas.microsoft.com/office/drawing/2014/main" id="{1B1975CF-6FC4-DCB8-3002-D008FD5A56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2" name="PA-图片 27">
            <a:extLst>
              <a:ext uri="{FF2B5EF4-FFF2-40B4-BE49-F238E27FC236}">
                <a16:creationId xmlns:a16="http://schemas.microsoft.com/office/drawing/2014/main" id="{5498399A-E92A-2472-2667-1B4A07D526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554AD5C-FB1A-5D07-7D09-F1C1FAA4C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007" y="1122116"/>
            <a:ext cx="10266554" cy="46150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68285D1-129E-92F4-E1E2-833B77C351B7}"/>
              </a:ext>
            </a:extLst>
          </p:cNvPr>
          <p:cNvSpPr txBox="1"/>
          <p:nvPr/>
        </p:nvSpPr>
        <p:spPr>
          <a:xfrm>
            <a:off x="962007" y="2442041"/>
            <a:ext cx="10267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Arial Black" panose="020B0A04020102020204" pitchFamily="34" charset="0"/>
              </a:rPr>
              <a:t>POWERPOINT TEMPLET</a:t>
            </a:r>
            <a:endParaRPr lang="zh-CN" altLang="en-US" sz="54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04896B-E8EE-1F49-10D9-6159204DA334}"/>
              </a:ext>
            </a:extLst>
          </p:cNvPr>
          <p:cNvSpPr txBox="1"/>
          <p:nvPr/>
        </p:nvSpPr>
        <p:spPr>
          <a:xfrm>
            <a:off x="3936460" y="5900194"/>
            <a:ext cx="4319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/>
              <a:t>DESIGNED BY XIAO</a:t>
            </a:r>
            <a:endParaRPr lang="zh-CN" altLang="en-US" sz="1600" b="1" u="sng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AF80ED-9BBA-0E67-8F93-F5811F9A3C1F}"/>
              </a:ext>
            </a:extLst>
          </p:cNvPr>
          <p:cNvSpPr txBox="1"/>
          <p:nvPr/>
        </p:nvSpPr>
        <p:spPr>
          <a:xfrm>
            <a:off x="3936460" y="619253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129393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89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EB4E85-9722-5B91-EF06-5192563A5F0B}"/>
              </a:ext>
            </a:extLst>
          </p:cNvPr>
          <p:cNvSpPr txBox="1"/>
          <p:nvPr/>
        </p:nvSpPr>
        <p:spPr>
          <a:xfrm>
            <a:off x="1022169" y="4276300"/>
            <a:ext cx="6093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8596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图片 27">
            <a:extLst>
              <a:ext uri="{FF2B5EF4-FFF2-40B4-BE49-F238E27FC236}">
                <a16:creationId xmlns:a16="http://schemas.microsoft.com/office/drawing/2014/main" id="{E0E7336D-3EAB-001A-1310-34B05E54D72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2" name="PA-图片 27">
            <a:extLst>
              <a:ext uri="{FF2B5EF4-FFF2-40B4-BE49-F238E27FC236}">
                <a16:creationId xmlns:a16="http://schemas.microsoft.com/office/drawing/2014/main" id="{5498399A-E92A-2472-2667-1B4A07D526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554AD5C-FB1A-5D07-7D09-F1C1FAA4C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007" y="1122116"/>
            <a:ext cx="10266554" cy="46150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68285D1-129E-92F4-E1E2-833B77C351B7}"/>
              </a:ext>
            </a:extLst>
          </p:cNvPr>
          <p:cNvSpPr txBox="1"/>
          <p:nvPr/>
        </p:nvSpPr>
        <p:spPr>
          <a:xfrm>
            <a:off x="962007" y="2442041"/>
            <a:ext cx="10267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Arial Black" panose="020B0A04020102020204" pitchFamily="34" charset="0"/>
              </a:rPr>
              <a:t>POWERPOINT TEMPLET</a:t>
            </a:r>
            <a:endParaRPr lang="zh-CN" altLang="en-US" sz="54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04896B-E8EE-1F49-10D9-6159204DA334}"/>
              </a:ext>
            </a:extLst>
          </p:cNvPr>
          <p:cNvSpPr txBox="1"/>
          <p:nvPr/>
        </p:nvSpPr>
        <p:spPr>
          <a:xfrm>
            <a:off x="3936460" y="5900194"/>
            <a:ext cx="43190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u="sng"/>
              <a:t>DESIGNED BY XIAO</a:t>
            </a:r>
            <a:endParaRPr lang="zh-CN" altLang="en-US" sz="1600" b="1" u="sng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AF80ED-9BBA-0E67-8F93-F5811F9A3C1F}"/>
              </a:ext>
            </a:extLst>
          </p:cNvPr>
          <p:cNvSpPr txBox="1"/>
          <p:nvPr/>
        </p:nvSpPr>
        <p:spPr>
          <a:xfrm>
            <a:off x="3936460" y="619253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314506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图片 27">
            <a:extLst>
              <a:ext uri="{FF2B5EF4-FFF2-40B4-BE49-F238E27FC236}">
                <a16:creationId xmlns:a16="http://schemas.microsoft.com/office/drawing/2014/main" id="{80A47E28-AEBD-63F7-9962-E9D413C4D8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9" name="PA-图片 27">
            <a:extLst>
              <a:ext uri="{FF2B5EF4-FFF2-40B4-BE49-F238E27FC236}">
                <a16:creationId xmlns:a16="http://schemas.microsoft.com/office/drawing/2014/main" id="{EF83F1A2-922A-0606-D936-4DF4B3B9182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D87B2E-1CE6-02B5-FB77-A9F1790E7BE0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AF0514D-82AC-9BA6-8195-C8D6CFD6E42C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48D3A78-3CDD-3EBC-FD52-2A4CDAE79498}"/>
              </a:ext>
            </a:extLst>
          </p:cNvPr>
          <p:cNvGrpSpPr/>
          <p:nvPr/>
        </p:nvGrpSpPr>
        <p:grpSpPr>
          <a:xfrm>
            <a:off x="2376041" y="3170353"/>
            <a:ext cx="2234962" cy="2082187"/>
            <a:chOff x="2895179" y="2836946"/>
            <a:chExt cx="2234962" cy="208218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132AD90-67D0-55C3-F074-F68B72DF9EBD}"/>
                </a:ext>
              </a:extLst>
            </p:cNvPr>
            <p:cNvSpPr txBox="1"/>
            <p:nvPr/>
          </p:nvSpPr>
          <p:spPr>
            <a:xfrm>
              <a:off x="2895179" y="2836946"/>
              <a:ext cx="2234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u="sng"/>
                <a:t>DESIGNED BY XIAO</a:t>
              </a:r>
              <a:endParaRPr lang="zh-CN" altLang="en-US" b="1" u="sng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5DE4A25-39B9-FBF6-682F-4DC0CE7742FC}"/>
                </a:ext>
              </a:extLst>
            </p:cNvPr>
            <p:cNvCxnSpPr>
              <a:cxnSpLocks/>
            </p:cNvCxnSpPr>
            <p:nvPr/>
          </p:nvCxnSpPr>
          <p:spPr>
            <a:xfrm>
              <a:off x="4012660" y="3664842"/>
              <a:ext cx="0" cy="2434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5601396-57FF-BACF-DD75-53A458724307}"/>
                </a:ext>
              </a:extLst>
            </p:cNvPr>
            <p:cNvGrpSpPr/>
            <p:nvPr/>
          </p:nvGrpSpPr>
          <p:grpSpPr>
            <a:xfrm>
              <a:off x="3290877" y="4366823"/>
              <a:ext cx="1443566" cy="552310"/>
              <a:chOff x="3290876" y="4366823"/>
              <a:chExt cx="1443566" cy="55231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048178C-8427-1BF8-C57B-64F391C1E317}"/>
                  </a:ext>
                </a:extLst>
              </p:cNvPr>
              <p:cNvSpPr txBox="1"/>
              <p:nvPr/>
            </p:nvSpPr>
            <p:spPr>
              <a:xfrm>
                <a:off x="3351718" y="4504479"/>
                <a:ext cx="132188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/>
                  <a:t>OUR INFODATA</a:t>
                </a:r>
                <a:endParaRPr lang="zh-CN" altLang="en-US" sz="1200" b="1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2F8AFD7-FC82-DFF5-87A5-6D03A64FC5CF}"/>
                  </a:ext>
                </a:extLst>
              </p:cNvPr>
              <p:cNvSpPr/>
              <p:nvPr/>
            </p:nvSpPr>
            <p:spPr>
              <a:xfrm>
                <a:off x="3290876" y="4366823"/>
                <a:ext cx="1443566" cy="55231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768FF3FC-647D-A127-8DBC-DCDFFD00B786}"/>
              </a:ext>
            </a:extLst>
          </p:cNvPr>
          <p:cNvSpPr txBox="1"/>
          <p:nvPr/>
        </p:nvSpPr>
        <p:spPr>
          <a:xfrm rot="5400000">
            <a:off x="8220762" y="3275112"/>
            <a:ext cx="4607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/>
              <a:t>Pellentesque      Habitant      Morbi Tristique</a:t>
            </a:r>
            <a:endParaRPr lang="zh-CN" altLang="en-US" sz="1400" b="1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C411305A-62F3-2CBC-6771-66E0CF2196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0468" y="2226184"/>
            <a:ext cx="2999492" cy="397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78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-图片 27">
            <a:extLst>
              <a:ext uri="{FF2B5EF4-FFF2-40B4-BE49-F238E27FC236}">
                <a16:creationId xmlns:a16="http://schemas.microsoft.com/office/drawing/2014/main" id="{F05C8AAA-9D59-3DE7-0E6F-7F689E427F1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" name="PA-图片 27">
            <a:extLst>
              <a:ext uri="{FF2B5EF4-FFF2-40B4-BE49-F238E27FC236}">
                <a16:creationId xmlns:a16="http://schemas.microsoft.com/office/drawing/2014/main" id="{22DC2486-3E4E-90D3-446A-80F04B4C6FB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4EAEF2-620D-231D-CD5C-416D27BDAA9F}"/>
              </a:ext>
            </a:extLst>
          </p:cNvPr>
          <p:cNvGrpSpPr/>
          <p:nvPr/>
        </p:nvGrpSpPr>
        <p:grpSpPr>
          <a:xfrm>
            <a:off x="2307155" y="3193401"/>
            <a:ext cx="2716789" cy="1527661"/>
            <a:chOff x="2778078" y="2503013"/>
            <a:chExt cx="2716789" cy="152766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64E9A41-853E-74DC-F0E5-1F5167554AD0}"/>
                </a:ext>
              </a:extLst>
            </p:cNvPr>
            <p:cNvSpPr txBox="1"/>
            <p:nvPr/>
          </p:nvSpPr>
          <p:spPr>
            <a:xfrm>
              <a:off x="2778078" y="3287842"/>
              <a:ext cx="2716788" cy="742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 adipiscing elit. maecenas porttitor congue massa. fusce posuere, magna sed pulvinar ultricies, purus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34AF42C-21FE-A27C-24DC-53F76018A79F}"/>
                </a:ext>
              </a:extLst>
            </p:cNvPr>
            <p:cNvSpPr txBox="1"/>
            <p:nvPr/>
          </p:nvSpPr>
          <p:spPr>
            <a:xfrm>
              <a:off x="3437912" y="2590713"/>
              <a:ext cx="2056955" cy="742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fusce est. vivamus a tellus. pellentesque habitant morbi tristique senectus et netus et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D0C7754-4D1C-AF2D-BB07-B90E1BF421D2}"/>
                </a:ext>
              </a:extLst>
            </p:cNvPr>
            <p:cNvSpPr txBox="1"/>
            <p:nvPr/>
          </p:nvSpPr>
          <p:spPr>
            <a:xfrm>
              <a:off x="2778078" y="2503013"/>
              <a:ext cx="7431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latin typeface="Arial Black" panose="020B0A04020102020204" pitchFamily="34" charset="0"/>
                </a:rPr>
                <a:t>P</a:t>
              </a:r>
              <a:endParaRPr lang="zh-CN" altLang="en-US" sz="5400">
                <a:latin typeface="Arial Black" panose="020B0A04020102020204" pitchFamily="34" charset="0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5DECCBF-1F24-77B4-E468-95879F889BBE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49ED213-412A-6F25-383A-9690F419B24D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B64052C-C6A0-09D2-79FB-8E9BB44004DB}"/>
              </a:ext>
            </a:extLst>
          </p:cNvPr>
          <p:cNvSpPr txBox="1"/>
          <p:nvPr/>
        </p:nvSpPr>
        <p:spPr>
          <a:xfrm>
            <a:off x="4311936" y="5578776"/>
            <a:ext cx="205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pPr algn="r"/>
            <a:r>
              <a:rPr lang="en-US" altLang="zh-CN"/>
              <a:t>2022/07/29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DE55547A-8FEA-BC41-906E-936D3C156F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8788" y="2227013"/>
            <a:ext cx="2992624" cy="397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5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-图片 27">
            <a:extLst>
              <a:ext uri="{FF2B5EF4-FFF2-40B4-BE49-F238E27FC236}">
                <a16:creationId xmlns:a16="http://schemas.microsoft.com/office/drawing/2014/main" id="{6248D7BA-A2AE-1C35-0082-D29EDCB7222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9" name="PA-图片 27">
            <a:extLst>
              <a:ext uri="{FF2B5EF4-FFF2-40B4-BE49-F238E27FC236}">
                <a16:creationId xmlns:a16="http://schemas.microsoft.com/office/drawing/2014/main" id="{31B164AF-E788-1FF5-06E8-745CCDFD9E6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5E9FA9-D4AB-77CA-B8FE-979FE3B8D5CD}"/>
              </a:ext>
            </a:extLst>
          </p:cNvPr>
          <p:cNvSpPr txBox="1"/>
          <p:nvPr/>
        </p:nvSpPr>
        <p:spPr>
          <a:xfrm rot="5400000">
            <a:off x="7960581" y="3956050"/>
            <a:ext cx="3108248" cy="317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/>
              <a:t>Pellentesque      </a:t>
            </a:r>
            <a:r>
              <a:rPr lang="fr-FR" altLang="zh-CN" sz="1400" b="1"/>
              <a:t>Habitant</a:t>
            </a:r>
            <a:endParaRPr lang="zh-CN" altLang="en-US" sz="1400" b="1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DF12C26-062F-92EA-1397-93C42F36AA98}"/>
              </a:ext>
            </a:extLst>
          </p:cNvPr>
          <p:cNvSpPr txBox="1"/>
          <p:nvPr/>
        </p:nvSpPr>
        <p:spPr>
          <a:xfrm>
            <a:off x="2518545" y="4703932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Pellentesque habitant morbi </a:t>
            </a:r>
            <a:r>
              <a:rPr lang="en-US" altLang="zh-CN" sz="1400" b="1"/>
              <a:t>tristique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0C7D09C-2B6C-C275-794A-68CBF578B3C1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B5DDBA3-5D88-1EF2-72AD-92DECE2379D9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F0DA4C15-6540-04AB-A5C5-C8FA131C2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3395" y="2625016"/>
            <a:ext cx="3106951" cy="207891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BBF56E4-B81B-E340-B881-103A427F7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1951" y="2628768"/>
            <a:ext cx="2274005" cy="301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85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图片 27">
            <a:extLst>
              <a:ext uri="{FF2B5EF4-FFF2-40B4-BE49-F238E27FC236}">
                <a16:creationId xmlns:a16="http://schemas.microsoft.com/office/drawing/2014/main" id="{0BB654A7-6E12-8505-6203-5B53C136AD8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" name="PA-图片 27">
            <a:extLst>
              <a:ext uri="{FF2B5EF4-FFF2-40B4-BE49-F238E27FC236}">
                <a16:creationId xmlns:a16="http://schemas.microsoft.com/office/drawing/2014/main" id="{6C85D9E0-05D8-0A6D-ABE6-21C17D330DF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672F64-9B80-BA96-1F94-6CD517B95B96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C2E7153-AC82-C7D5-B515-A1171926F7D3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831AD0A-FFC6-6481-D317-9DD813723FAC}"/>
              </a:ext>
            </a:extLst>
          </p:cNvPr>
          <p:cNvSpPr txBox="1"/>
          <p:nvPr/>
        </p:nvSpPr>
        <p:spPr>
          <a:xfrm>
            <a:off x="6885485" y="2813059"/>
            <a:ext cx="2999361" cy="3180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Maecenas porttitor congue massa. Fusce posuere, magna sed pulvinar 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ultricies, purus lectus malesuada libero, sit amet commodo magna eros quis urna. Nunc viverra imperdiet enim.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292902-BBDA-6F5C-1FD1-40902C2D0A1F}"/>
              </a:ext>
            </a:extLst>
          </p:cNvPr>
          <p:cNvSpPr txBox="1"/>
          <p:nvPr/>
        </p:nvSpPr>
        <p:spPr>
          <a:xfrm>
            <a:off x="8385165" y="2223591"/>
            <a:ext cx="205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pPr algn="r"/>
            <a:r>
              <a:rPr lang="en-US" altLang="zh-CN"/>
              <a:t>2022/07/29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28756AB4-8E4B-CE34-56BF-29C924899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0589" y="2227013"/>
            <a:ext cx="2992624" cy="397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57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-图片 27">
            <a:extLst>
              <a:ext uri="{FF2B5EF4-FFF2-40B4-BE49-F238E27FC236}">
                <a16:creationId xmlns:a16="http://schemas.microsoft.com/office/drawing/2014/main" id="{571968F9-EE15-36B5-0C92-089998067B7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" name="PA-图片 27">
            <a:extLst>
              <a:ext uri="{FF2B5EF4-FFF2-40B4-BE49-F238E27FC236}">
                <a16:creationId xmlns:a16="http://schemas.microsoft.com/office/drawing/2014/main" id="{0C1CA736-28DC-D87D-C6B8-8630E5B824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212D33-FB2F-BD1E-D143-95A8AC8E6DD6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50F2081-6FF0-B7DF-3DD6-97E0AE133E51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6251792-D8E2-22BF-C5DA-232B4740BFB3}"/>
              </a:ext>
            </a:extLst>
          </p:cNvPr>
          <p:cNvSpPr txBox="1"/>
          <p:nvPr/>
        </p:nvSpPr>
        <p:spPr>
          <a:xfrm>
            <a:off x="1387813" y="2688931"/>
            <a:ext cx="4319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/>
              <a:t>TITLE GOES HERE</a:t>
            </a:r>
            <a:endParaRPr lang="zh-CN" altLang="en-US" sz="2400" b="1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D2DB111-66EE-FD95-038A-0BB90B8F2404}"/>
              </a:ext>
            </a:extLst>
          </p:cNvPr>
          <p:cNvCxnSpPr>
            <a:cxnSpLocks/>
          </p:cNvCxnSpPr>
          <p:nvPr/>
        </p:nvCxnSpPr>
        <p:spPr>
          <a:xfrm>
            <a:off x="4406960" y="4386602"/>
            <a:ext cx="62905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26EC4D73-24E0-3ADC-9A33-12A7BAA4525C}"/>
              </a:ext>
            </a:extLst>
          </p:cNvPr>
          <p:cNvSpPr txBox="1"/>
          <p:nvPr/>
        </p:nvSpPr>
        <p:spPr>
          <a:xfrm>
            <a:off x="4021847" y="3890609"/>
            <a:ext cx="3071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b="1"/>
              <a:t>DESIGNED BY XIAO</a:t>
            </a:r>
            <a:endParaRPr lang="zh-CN" altLang="en-US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482FF7-8C10-0E33-3D72-D7D3046B9EBA}"/>
              </a:ext>
            </a:extLst>
          </p:cNvPr>
          <p:cNvSpPr txBox="1"/>
          <p:nvPr/>
        </p:nvSpPr>
        <p:spPr>
          <a:xfrm>
            <a:off x="7954307" y="3576148"/>
            <a:ext cx="284988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/>
              <a:t>pellentesque habitant morbi tristique senectus et netus et malesuada fames ac turpis egestas</a:t>
            </a:r>
            <a:endParaRPr lang="en-US" altLang="zh-CN" sz="120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7F65035-F90A-7D5F-4459-39A8E6AA23CA}"/>
              </a:ext>
            </a:extLst>
          </p:cNvPr>
          <p:cNvCxnSpPr>
            <a:cxnSpLocks/>
          </p:cNvCxnSpPr>
          <p:nvPr/>
        </p:nvCxnSpPr>
        <p:spPr>
          <a:xfrm>
            <a:off x="4406960" y="5669302"/>
            <a:ext cx="62905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4811B3AB-D0C2-D9DC-F6AB-94B8C257C334}"/>
              </a:ext>
            </a:extLst>
          </p:cNvPr>
          <p:cNvSpPr txBox="1"/>
          <p:nvPr/>
        </p:nvSpPr>
        <p:spPr>
          <a:xfrm>
            <a:off x="4021847" y="5173309"/>
            <a:ext cx="3071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altLang="zh-CN" b="1"/>
              <a:t>DESIGNED BY XIAO</a:t>
            </a:r>
            <a:endParaRPr lang="zh-CN" altLang="en-US" b="1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EB6546-8D60-D7E0-2657-9F0F79362EE5}"/>
              </a:ext>
            </a:extLst>
          </p:cNvPr>
          <p:cNvSpPr txBox="1"/>
          <p:nvPr/>
        </p:nvSpPr>
        <p:spPr>
          <a:xfrm>
            <a:off x="7954307" y="4858848"/>
            <a:ext cx="284988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/>
              <a:t>pellentesque habitant morbi tristique senectus et netus et malesuada fames ac turpis egestas</a:t>
            </a:r>
            <a:endParaRPr lang="en-US" altLang="zh-CN" sz="12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CD38238-1F0F-7E83-5969-1F2B0BA46917}"/>
              </a:ext>
            </a:extLst>
          </p:cNvPr>
          <p:cNvSpPr txBox="1"/>
          <p:nvPr/>
        </p:nvSpPr>
        <p:spPr>
          <a:xfrm>
            <a:off x="8747232" y="2043609"/>
            <a:ext cx="205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pPr algn="r"/>
            <a:r>
              <a:rPr lang="en-US" altLang="zh-CN"/>
              <a:t>2022/07/29</a:t>
            </a:r>
          </a:p>
        </p:txBody>
      </p:sp>
    </p:spTree>
    <p:extLst>
      <p:ext uri="{BB962C8B-B14F-4D97-AF65-F5344CB8AC3E}">
        <p14:creationId xmlns:p14="http://schemas.microsoft.com/office/powerpoint/2010/main" val="3781560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-图片 27">
            <a:extLst>
              <a:ext uri="{FF2B5EF4-FFF2-40B4-BE49-F238E27FC236}">
                <a16:creationId xmlns:a16="http://schemas.microsoft.com/office/drawing/2014/main" id="{9E710E71-6DA8-79E2-94B9-44218B1667B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4" name="PA-图片 27">
            <a:extLst>
              <a:ext uri="{FF2B5EF4-FFF2-40B4-BE49-F238E27FC236}">
                <a16:creationId xmlns:a16="http://schemas.microsoft.com/office/drawing/2014/main" id="{075911CD-4E78-DF33-68A0-12168745291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964672-513E-1952-6CF7-B3A33DAF8F6E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13A694C-8D0A-6EE0-39AD-BA4BE9F82CC3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A1D6B614-C432-59F1-DA02-90AD99390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3789" y="2842379"/>
            <a:ext cx="2469094" cy="197527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A75CAC8-30B6-606B-D5A4-7428140DC5BD}"/>
              </a:ext>
            </a:extLst>
          </p:cNvPr>
          <p:cNvSpPr txBox="1"/>
          <p:nvPr/>
        </p:nvSpPr>
        <p:spPr>
          <a:xfrm>
            <a:off x="1763674" y="4817654"/>
            <a:ext cx="2298700" cy="558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/>
              <a:t>Pellentesque habitant </a:t>
            </a:r>
          </a:p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rPr>
              <a:t>morbi </a:t>
            </a:r>
            <a:r>
              <a:rPr lang="en-US" altLang="zh-CN" sz="1100" b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tristique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AE8C3C8A-D0F6-4326-D5D5-4C34254DE8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1" y="2842379"/>
            <a:ext cx="2469094" cy="197527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54C1424F-1DD6-F417-0755-4F9BA11F5458}"/>
              </a:ext>
            </a:extLst>
          </p:cNvPr>
          <p:cNvSpPr txBox="1"/>
          <p:nvPr/>
        </p:nvSpPr>
        <p:spPr>
          <a:xfrm>
            <a:off x="4816396" y="4817654"/>
            <a:ext cx="2298700" cy="558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/>
              <a:t>Pellentesque habitant </a:t>
            </a:r>
          </a:p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rPr>
              <a:t>morbi </a:t>
            </a:r>
            <a:r>
              <a:rPr lang="en-US" altLang="zh-CN" sz="1100" b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tristique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DAE687B-E9BE-AE6D-B4D3-E927FB29C8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9233" y="2842379"/>
            <a:ext cx="2469093" cy="197527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215A714C-1089-543E-75F6-8D3B7AD62D56}"/>
              </a:ext>
            </a:extLst>
          </p:cNvPr>
          <p:cNvSpPr txBox="1"/>
          <p:nvPr/>
        </p:nvSpPr>
        <p:spPr>
          <a:xfrm>
            <a:off x="7869118" y="4817654"/>
            <a:ext cx="2298700" cy="558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/>
              <a:t>Pellentesque habitant </a:t>
            </a:r>
          </a:p>
          <a:p>
            <a:pPr>
              <a:lnSpc>
                <a:spcPct val="120000"/>
              </a:lnSpc>
            </a:pP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rPr>
              <a:t>morbi </a:t>
            </a:r>
            <a:r>
              <a:rPr lang="en-US" altLang="zh-CN" sz="1100" b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B053DD8-E18B-140E-1454-B07D73BB3768}"/>
              </a:ext>
            </a:extLst>
          </p:cNvPr>
          <p:cNvSpPr txBox="1"/>
          <p:nvPr/>
        </p:nvSpPr>
        <p:spPr>
          <a:xfrm>
            <a:off x="5067522" y="6076926"/>
            <a:ext cx="205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/>
              <a:t>2022/07/29</a:t>
            </a:r>
          </a:p>
        </p:txBody>
      </p:sp>
    </p:spTree>
    <p:extLst>
      <p:ext uri="{BB962C8B-B14F-4D97-AF65-F5344CB8AC3E}">
        <p14:creationId xmlns:p14="http://schemas.microsoft.com/office/powerpoint/2010/main" val="2163393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-图片 27">
            <a:extLst>
              <a:ext uri="{FF2B5EF4-FFF2-40B4-BE49-F238E27FC236}">
                <a16:creationId xmlns:a16="http://schemas.microsoft.com/office/drawing/2014/main" id="{40391684-2597-FAD8-B84D-DAE8AECF91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2" name="PA-图片 27">
            <a:extLst>
              <a:ext uri="{FF2B5EF4-FFF2-40B4-BE49-F238E27FC236}">
                <a16:creationId xmlns:a16="http://schemas.microsoft.com/office/drawing/2014/main" id="{0C1CA736-28DC-D87D-C6B8-8630E5B824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3101" y="400050"/>
            <a:ext cx="10845798" cy="6057900"/>
          </a:xfrm>
          <a:custGeom>
            <a:avLst/>
            <a:gdLst/>
            <a:ahLst/>
            <a:cxnLst/>
            <a:rect l="0" t="0" r="0" b="0"/>
            <a:pathLst>
              <a:path w="11074401" h="6019801">
                <a:moveTo>
                  <a:pt x="0" y="0"/>
                </a:moveTo>
                <a:lnTo>
                  <a:pt x="11074400" y="0"/>
                </a:lnTo>
                <a:lnTo>
                  <a:pt x="11074400" y="6019800"/>
                </a:lnTo>
                <a:lnTo>
                  <a:pt x="0" y="60198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48F301-5B21-4C90-B98D-6010BDF18C36}"/>
              </a:ext>
            </a:extLst>
          </p:cNvPr>
          <p:cNvSpPr txBox="1"/>
          <p:nvPr/>
        </p:nvSpPr>
        <p:spPr>
          <a:xfrm>
            <a:off x="3936460" y="936775"/>
            <a:ext cx="4319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1D88085-A965-4909-3F9A-E93D675563C1}"/>
              </a:ext>
            </a:extLst>
          </p:cNvPr>
          <p:cNvCxnSpPr>
            <a:cxnSpLocks/>
          </p:cNvCxnSpPr>
          <p:nvPr/>
        </p:nvCxnSpPr>
        <p:spPr>
          <a:xfrm>
            <a:off x="5823109" y="1675287"/>
            <a:ext cx="545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67008FD6-619A-0D9C-A63C-1B6C69378FAA}"/>
              </a:ext>
            </a:extLst>
          </p:cNvPr>
          <p:cNvSpPr txBox="1"/>
          <p:nvPr/>
        </p:nvSpPr>
        <p:spPr>
          <a:xfrm>
            <a:off x="4978519" y="3207424"/>
            <a:ext cx="223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/>
              <a:t>DESIGNED BY XIAO</a:t>
            </a:r>
            <a:endParaRPr lang="zh-CN" altLang="en-US" b="1" u="sng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824B5D5-D504-01A2-FFFE-758B308DB2EA}"/>
              </a:ext>
            </a:extLst>
          </p:cNvPr>
          <p:cNvCxnSpPr>
            <a:cxnSpLocks/>
          </p:cNvCxnSpPr>
          <p:nvPr/>
        </p:nvCxnSpPr>
        <p:spPr>
          <a:xfrm>
            <a:off x="6096000" y="4035320"/>
            <a:ext cx="0" cy="2434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BBEC6779-48E0-02E7-6E7A-EE98605C2D2B}"/>
              </a:ext>
            </a:extLst>
          </p:cNvPr>
          <p:cNvSpPr/>
          <p:nvPr/>
        </p:nvSpPr>
        <p:spPr>
          <a:xfrm>
            <a:off x="5374217" y="4737301"/>
            <a:ext cx="1443566" cy="5523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F55CB88-2DF7-B3EC-4E50-1A55B8EF15E7}"/>
              </a:ext>
            </a:extLst>
          </p:cNvPr>
          <p:cNvSpPr txBox="1"/>
          <p:nvPr/>
        </p:nvSpPr>
        <p:spPr>
          <a:xfrm>
            <a:off x="2463919" y="3207424"/>
            <a:ext cx="223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/>
              <a:t>DESIGNED BY XIAO</a:t>
            </a:r>
            <a:endParaRPr lang="zh-CN" altLang="en-US" b="1" u="sng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E473D7E-ADD4-959A-2582-4ED80A283AEE}"/>
              </a:ext>
            </a:extLst>
          </p:cNvPr>
          <p:cNvCxnSpPr>
            <a:cxnSpLocks/>
          </p:cNvCxnSpPr>
          <p:nvPr/>
        </p:nvCxnSpPr>
        <p:spPr>
          <a:xfrm>
            <a:off x="3581400" y="4035320"/>
            <a:ext cx="0" cy="2434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F0097B9E-9970-456B-5C7C-05F4DEDBCC66}"/>
              </a:ext>
            </a:extLst>
          </p:cNvPr>
          <p:cNvSpPr/>
          <p:nvPr/>
        </p:nvSpPr>
        <p:spPr>
          <a:xfrm>
            <a:off x="2859617" y="4737301"/>
            <a:ext cx="1443566" cy="5523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DF4167CF-5162-71CD-5DFF-2C0A397EC1BC}"/>
              </a:ext>
            </a:extLst>
          </p:cNvPr>
          <p:cNvCxnSpPr>
            <a:cxnSpLocks/>
          </p:cNvCxnSpPr>
          <p:nvPr/>
        </p:nvCxnSpPr>
        <p:spPr>
          <a:xfrm>
            <a:off x="8610600" y="4035320"/>
            <a:ext cx="0" cy="2434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AE12439F-BFA5-B211-2D74-819DA58391D4}"/>
              </a:ext>
            </a:extLst>
          </p:cNvPr>
          <p:cNvSpPr/>
          <p:nvPr/>
        </p:nvSpPr>
        <p:spPr>
          <a:xfrm>
            <a:off x="7888817" y="4737301"/>
            <a:ext cx="1443566" cy="5523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1AB4C62-9132-8413-A80C-9C5485CDCD13}"/>
              </a:ext>
            </a:extLst>
          </p:cNvPr>
          <p:cNvSpPr txBox="1"/>
          <p:nvPr/>
        </p:nvSpPr>
        <p:spPr>
          <a:xfrm>
            <a:off x="5435059" y="4874957"/>
            <a:ext cx="1321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/>
              <a:t>OUR INFODATA</a:t>
            </a:r>
            <a:endParaRPr lang="zh-CN" altLang="en-US" sz="1200" b="1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97028A7-81D1-A9BB-D71F-1255E1445D6B}"/>
              </a:ext>
            </a:extLst>
          </p:cNvPr>
          <p:cNvSpPr txBox="1"/>
          <p:nvPr/>
        </p:nvSpPr>
        <p:spPr>
          <a:xfrm>
            <a:off x="2920459" y="4874957"/>
            <a:ext cx="1321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/>
              <a:t>OUR INFODATA</a:t>
            </a:r>
            <a:endParaRPr lang="zh-CN" altLang="en-US" sz="1200" b="1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D9BE82D-7792-E3AD-6F2D-E2B68D8C7720}"/>
              </a:ext>
            </a:extLst>
          </p:cNvPr>
          <p:cNvSpPr txBox="1"/>
          <p:nvPr/>
        </p:nvSpPr>
        <p:spPr>
          <a:xfrm>
            <a:off x="7493119" y="3207424"/>
            <a:ext cx="223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/>
              <a:t>DESIGNED BY XIAO</a:t>
            </a:r>
            <a:endParaRPr lang="zh-CN" altLang="en-US" b="1" u="sng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2B89500-5204-5441-424F-F5ADE90E3D9E}"/>
              </a:ext>
            </a:extLst>
          </p:cNvPr>
          <p:cNvSpPr txBox="1"/>
          <p:nvPr/>
        </p:nvSpPr>
        <p:spPr>
          <a:xfrm>
            <a:off x="7949659" y="4874957"/>
            <a:ext cx="1321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/>
              <a:t>OUR INFODATA</a:t>
            </a:r>
            <a:endParaRPr lang="zh-CN" altLang="en-US" sz="1200" b="1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DDEDB05-B95B-52B5-93CE-50FC06AAD9FB}"/>
              </a:ext>
            </a:extLst>
          </p:cNvPr>
          <p:cNvSpPr txBox="1"/>
          <p:nvPr/>
        </p:nvSpPr>
        <p:spPr>
          <a:xfrm>
            <a:off x="2463919" y="2560034"/>
            <a:ext cx="223496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/>
              <a:t>tristique senectus et netus et malesuada fames ac turpis</a:t>
            </a:r>
            <a:endParaRPr lang="en-US" altLang="zh-CN" sz="120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88A6231-9AC3-D09D-558B-2DE1529863DB}"/>
              </a:ext>
            </a:extLst>
          </p:cNvPr>
          <p:cNvSpPr txBox="1"/>
          <p:nvPr/>
        </p:nvSpPr>
        <p:spPr>
          <a:xfrm>
            <a:off x="4978519" y="2560034"/>
            <a:ext cx="223496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/>
              <a:t>tristique senectus et netus et malesuada fames ac turpis</a:t>
            </a:r>
            <a:endParaRPr lang="en-US" altLang="zh-CN" sz="120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009FBF1-012C-B775-9522-A6ECA63919A9}"/>
              </a:ext>
            </a:extLst>
          </p:cNvPr>
          <p:cNvSpPr txBox="1"/>
          <p:nvPr/>
        </p:nvSpPr>
        <p:spPr>
          <a:xfrm>
            <a:off x="7493119" y="2560034"/>
            <a:ext cx="223496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/>
              <a:t>tristique senectus et netus et malesuada fames ac turpis</a:t>
            </a:r>
            <a:endParaRPr lang="en-US" altLang="zh-CN" sz="120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4C8CF95-C44E-27E5-7B4C-F470B8D6CDCD}"/>
              </a:ext>
            </a:extLst>
          </p:cNvPr>
          <p:cNvSpPr txBox="1"/>
          <p:nvPr/>
        </p:nvSpPr>
        <p:spPr>
          <a:xfrm>
            <a:off x="5067522" y="6076926"/>
            <a:ext cx="205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/>
              <a:t>2022/07/29</a:t>
            </a:r>
          </a:p>
        </p:txBody>
      </p:sp>
    </p:spTree>
    <p:extLst>
      <p:ext uri="{BB962C8B-B14F-4D97-AF65-F5344CB8AC3E}">
        <p14:creationId xmlns:p14="http://schemas.microsoft.com/office/powerpoint/2010/main" val="781864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314</Words>
  <Application>Microsoft Office PowerPoint</Application>
  <PresentationFormat>宽屏</PresentationFormat>
  <Paragraphs>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清冷凉意阴寒气质ppt模板</dc:title>
  <dc:creator>忘吃药的晓公子 yvonne</dc:creator>
  <cp:keywords>51PPT模板网</cp:keywords>
  <dc:description>www.51pptmoban.com</dc:description>
  <cp:lastModifiedBy>Win user</cp:lastModifiedBy>
  <cp:revision>14</cp:revision>
  <dcterms:created xsi:type="dcterms:W3CDTF">2022-07-28T03:25:57Z</dcterms:created>
  <dcterms:modified xsi:type="dcterms:W3CDTF">2022-07-31T11:57:13Z</dcterms:modified>
</cp:coreProperties>
</file>