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5.xml" ContentType="application/vnd.openxmlformats-officedocument.presentationml.notesSlide+xml"/>
  <Override PartName="/ppt/tags/tag32.xml" ContentType="application/vnd.openxmlformats-officedocument.presentationml.tags+xml"/>
  <Override PartName="/ppt/notesSlides/notesSlide6.xml" ContentType="application/vnd.openxmlformats-officedocument.presentationml.notesSlide+xml"/>
  <Override PartName="/ppt/tags/tag3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4.xml" ContentType="application/vnd.openxmlformats-officedocument.presentationml.tags+xml"/>
  <Override PartName="/ppt/notesSlides/notesSlide9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10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75" r:id="rId2"/>
    <p:sldMasterId id="2147483679" r:id="rId3"/>
    <p:sldMasterId id="2147483683" r:id="rId4"/>
    <p:sldMasterId id="2147483696" r:id="rId5"/>
    <p:sldMasterId id="2147483698" r:id="rId6"/>
  </p:sldMasterIdLst>
  <p:notesMasterIdLst>
    <p:notesMasterId r:id="rId20"/>
  </p:notesMasterIdLst>
  <p:sldIdLst>
    <p:sldId id="750" r:id="rId7"/>
    <p:sldId id="274" r:id="rId8"/>
    <p:sldId id="752" r:id="rId9"/>
    <p:sldId id="753" r:id="rId10"/>
    <p:sldId id="341" r:id="rId11"/>
    <p:sldId id="754" r:id="rId12"/>
    <p:sldId id="353" r:id="rId13"/>
    <p:sldId id="354" r:id="rId14"/>
    <p:sldId id="356" r:id="rId15"/>
    <p:sldId id="357" r:id="rId16"/>
    <p:sldId id="2007581055" r:id="rId17"/>
    <p:sldId id="1126" r:id="rId18"/>
    <p:sldId id="2007581056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雪贤 宋" initials="雪贤" lastIdx="3" clrIdx="0">
    <p:extLst>
      <p:ext uri="{19B8F6BF-5375-455C-9EA6-DF929625EA0E}">
        <p15:presenceInfo xmlns:p15="http://schemas.microsoft.com/office/powerpoint/2012/main" userId="36ca455784037c20" providerId="Windows Live"/>
      </p:ext>
    </p:extLst>
  </p:cmAuthor>
  <p:cmAuthor id="2" name="w h" initials="wh" lastIdx="1" clrIdx="1">
    <p:extLst>
      <p:ext uri="{19B8F6BF-5375-455C-9EA6-DF929625EA0E}">
        <p15:presenceInfo xmlns:p15="http://schemas.microsoft.com/office/powerpoint/2012/main" userId="87954754a510249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AE47"/>
    <a:srgbClr val="004FA6"/>
    <a:srgbClr val="8AAEFE"/>
    <a:srgbClr val="2569C8"/>
    <a:srgbClr val="578DFD"/>
    <a:srgbClr val="296CCC"/>
    <a:srgbClr val="012F95"/>
    <a:srgbClr val="598FFF"/>
    <a:srgbClr val="D5E3FF"/>
    <a:srgbClr val="D2E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00" autoAdjust="0"/>
    <p:restoredTop sz="95282" autoAdjust="0"/>
  </p:normalViewPr>
  <p:slideViewPr>
    <p:cSldViewPr snapToGrid="0" showGuides="1">
      <p:cViewPr>
        <p:scale>
          <a:sx n="75" d="100"/>
          <a:sy n="75" d="100"/>
        </p:scale>
        <p:origin x="456" y="822"/>
      </p:cViewPr>
      <p:guideLst>
        <p:guide orient="horz" pos="1979"/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8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fld id="{E3DDB9E7-06CF-4192-A4E4-170458F8BFC9}" type="datetimeFigureOut">
              <a:rPr lang="zh-CN" altLang="en-US" smtClean="0"/>
              <a:pPr/>
              <a:t>2022/8/1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fld id="{238EA4D6-130F-48F5-97DA-B25FDFF56A9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4122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 M" panose="00020600040101010101" pitchFamily="18" charset="-122"/>
        <a:ea typeface="阿里巴巴普惠体 M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 M" panose="00020600040101010101" pitchFamily="18" charset="-122"/>
        <a:ea typeface="阿里巴巴普惠体 M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 M" panose="00020600040101010101" pitchFamily="18" charset="-122"/>
        <a:ea typeface="阿里巴巴普惠体 M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 M" panose="00020600040101010101" pitchFamily="18" charset="-122"/>
        <a:ea typeface="阿里巴巴普惠体 M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 M" panose="00020600040101010101" pitchFamily="18" charset="-122"/>
        <a:ea typeface="阿里巴巴普惠体 M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EA4D6-130F-48F5-97DA-B25FDFF56A98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72193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EA4D6-130F-48F5-97DA-B25FDFF56A98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5451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8EA4D6-130F-48F5-97DA-B25FDFF56A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76100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EA4D6-130F-48F5-97DA-B25FDFF56A98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28722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EA4D6-130F-48F5-97DA-B25FDFF56A98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2652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EA4D6-130F-48F5-97DA-B25FDFF56A98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82640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EA4D6-130F-48F5-97DA-B25FDFF56A98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4429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EA4D6-130F-48F5-97DA-B25FDFF56A98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64549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EA4D6-130F-48F5-97DA-B25FDFF56A98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67303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EA4D6-130F-48F5-97DA-B25FDFF56A98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70312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EA4D6-130F-48F5-97DA-B25FDFF56A98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249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EA4D6-130F-48F5-97DA-B25FDFF56A98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51451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EA4D6-130F-48F5-97DA-B25FDFF56A98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0946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BBCD236-B755-486A-B324-8FF94AE2D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阿里巴巴普惠体 M" panose="00020600040101010101" pitchFamily="18" charset="-122"/>
              </a:defRPr>
            </a:lvl1pPr>
          </a:lstStyle>
          <a:p>
            <a:pPr>
              <a:defRPr/>
            </a:pPr>
            <a:fld id="{D8E48170-234A-45A9-BA18-EB5F9F2997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2022/8/1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7E6CB6-B88B-4200-B58A-E52BE9222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阿里巴巴普惠体 M" panose="00020600040101010101" pitchFamily="18" charset="-122"/>
              </a:defRPr>
            </a:lvl1pPr>
          </a:lstStyle>
          <a:p>
            <a:pPr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99B88E0-5B8C-4106-9CA8-920230BBC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阿里巴巴普惠体 M" panose="00020600040101010101" pitchFamily="18" charset="-122"/>
              </a:defRPr>
            </a:lvl1pPr>
          </a:lstStyle>
          <a:p>
            <a:pPr>
              <a:defRPr/>
            </a:pPr>
            <a:fld id="{13BEB98F-7A2F-46AB-AD99-CC9999768B6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61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02EBD9-87F2-4760-85A6-0598D849E9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BD13655-3586-4CA3-BAA1-582BCB7280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348AED5-1AD9-4339-AFFF-CF1708EEB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D9F5E-803E-4948-84B4-5E18F82D7E72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E2640E5-5EF9-4EDA-B5E5-89960E2B9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43D192-C696-49F0-8859-79EF90F2C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E62F1-B014-4C66-8E60-DA90863C40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594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6AFFD0-3AAC-4451-A877-8A6CD10014A7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6111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B4666F-67ED-4B6D-96FD-ABD756761256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3109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BBCD236-B755-486A-B324-8FF94AE2D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阿里巴巴普惠体 M" panose="00020600040101010101" pitchFamily="18" charset="-122"/>
              </a:defRPr>
            </a:lvl1pPr>
          </a:lstStyle>
          <a:p>
            <a:pPr>
              <a:defRPr/>
            </a:pPr>
            <a:fld id="{D8E48170-234A-45A9-BA18-EB5F9F299700}" type="datetimeFigureOut">
              <a:rPr lang="zh-CN" altLang="en-US" smtClean="0">
                <a:solidFill>
                  <a:srgbClr val="222222">
                    <a:tint val="75000"/>
                  </a:srgbClr>
                </a:solidFill>
              </a:rPr>
              <a:pPr>
                <a:defRPr/>
              </a:pPr>
              <a:t>2022/8/1</a:t>
            </a:fld>
            <a:endParaRPr lang="zh-CN" altLang="en-US" dirty="0">
              <a:solidFill>
                <a:srgbClr val="222222">
                  <a:tint val="75000"/>
                </a:srgb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7E6CB6-B88B-4200-B58A-E52BE9222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阿里巴巴普惠体 M" panose="00020600040101010101" pitchFamily="18" charset="-122"/>
              </a:defRPr>
            </a:lvl1pPr>
          </a:lstStyle>
          <a:p>
            <a:pPr>
              <a:defRPr/>
            </a:pPr>
            <a:endParaRPr lang="zh-CN" altLang="en-US" dirty="0">
              <a:solidFill>
                <a:srgbClr val="222222">
                  <a:tint val="75000"/>
                </a:srgb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99B88E0-5B8C-4106-9CA8-920230BBC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阿里巴巴普惠体 M" panose="00020600040101010101" pitchFamily="18" charset="-122"/>
              </a:defRPr>
            </a:lvl1pPr>
          </a:lstStyle>
          <a:p>
            <a:pPr>
              <a:defRPr/>
            </a:pPr>
            <a:fld id="{13BEB98F-7A2F-46AB-AD99-CC9999768B61}" type="slidenum">
              <a:rPr lang="zh-CN" altLang="en-US" smtClean="0">
                <a:solidFill>
                  <a:srgbClr val="222222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zh-CN" altLang="en-US" dirty="0">
              <a:solidFill>
                <a:srgbClr val="222222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276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428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0EBD57C-B464-4D75-B1CF-99A3AC38E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79E64D6-C33A-4DA2-B903-3F7E368B2B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54E6F40-4BC2-41E7-A285-FA51DCCB10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5DB3E-1344-4DEE-B4C2-9CF49BAA9E75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8D33BA-EA11-46AF-B7EA-0ECC5A1618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8D93F0-B862-45E7-8498-07DB58FCB6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3DD77-C84E-47EB-8CE9-0D854DF0F0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097352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264">
          <p15:clr>
            <a:srgbClr val="F26B43"/>
          </p15:clr>
        </p15:guide>
        <p15:guide id="4" pos="480">
          <p15:clr>
            <a:srgbClr val="F26B43"/>
          </p15:clr>
        </p15:guide>
        <p15:guide id="5" pos="719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520">
          <p15:clr>
            <a:srgbClr val="F26B43"/>
          </p15:clr>
        </p15:guide>
        <p15:guide id="8" orient="horz" pos="4056">
          <p15:clr>
            <a:srgbClr val="F26B43"/>
          </p15:clr>
        </p15:guide>
        <p15:guide id="9" orient="horz" pos="400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3760877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520AC97-DBD1-42F4-A146-593A9AD8C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2115D6-0E2E-4880-B3A2-5E3FB7F715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0C181A-04C0-4151-BA38-7F6AB04C7E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D8E48170-234A-45A9-BA18-EB5F9F299700}" type="datetimeFigureOut">
              <a:rPr lang="zh-CN" altLang="en-US" smtClean="0"/>
              <a:pPr/>
              <a:t>2022/8/1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63802E-751F-4F97-AA13-E06F6E0E9A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D39B87-C746-48E4-9AEC-2EB5FA8A5F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13BEB98F-7A2F-46AB-AD99-CC9999768B6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1160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A0D714E3-3090-4C0C-8777-486090B9A918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0109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520AC97-DBD1-42F4-A146-593A9AD8C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2115D6-0E2E-4880-B3A2-5E3FB7F715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0C181A-04C0-4151-BA38-7F6AB04C7E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fld id="{D8E48170-234A-45A9-BA18-EB5F9F299700}" type="datetimeFigureOut">
              <a:rPr lang="zh-CN" altLang="en-US" smtClean="0"/>
              <a:pPr/>
              <a:t>2022/8/1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63802E-751F-4F97-AA13-E06F6E0E9A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D39B87-C746-48E4-9AEC-2EB5FA8A5F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fld id="{13BEB98F-7A2F-46AB-AD99-CC9999768B6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5759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阿里巴巴普惠体 B" panose="00020600040101010101" pitchFamily="18" charset="-122"/>
          <a:ea typeface="阿里巴巴普惠体 B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阿里巴巴普惠体 M" panose="00020600040101010101" pitchFamily="18" charset="-122"/>
          <a:ea typeface="阿里巴巴普惠体 M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阿里巴巴普惠体 M" panose="00020600040101010101" pitchFamily="18" charset="-122"/>
          <a:ea typeface="阿里巴巴普惠体 M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阿里巴巴普惠体 M" panose="00020600040101010101" pitchFamily="18" charset="-122"/>
          <a:ea typeface="阿里巴巴普惠体 M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M" panose="00020600040101010101" pitchFamily="18" charset="-122"/>
          <a:ea typeface="阿里巴巴普惠体 M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M" panose="00020600040101010101" pitchFamily="18" charset="-122"/>
          <a:ea typeface="阿里巴巴普惠体 M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0F26809C-3E80-4225-A4C1-1DE2DC9F1A72}" type="datetimeFigureOut">
              <a:rPr lang="zh-CN" altLang="en-US" smtClean="0"/>
              <a:pPr/>
              <a:t>2022/8/1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CC668298-5B77-4A81-B9FA-BED496B230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096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tags" Target="../tags/tag47.xml"/><Relationship Id="rId18" Type="http://schemas.openxmlformats.org/officeDocument/2006/relationships/image" Target="../media/image26.jpeg"/><Relationship Id="rId26" Type="http://schemas.openxmlformats.org/officeDocument/2006/relationships/image" Target="../media/image32.png"/><Relationship Id="rId3" Type="http://schemas.openxmlformats.org/officeDocument/2006/relationships/tags" Target="../tags/tag37.xml"/><Relationship Id="rId21" Type="http://schemas.openxmlformats.org/officeDocument/2006/relationships/image" Target="../media/image29.png"/><Relationship Id="rId7" Type="http://schemas.openxmlformats.org/officeDocument/2006/relationships/tags" Target="../tags/tag41.xml"/><Relationship Id="rId12" Type="http://schemas.openxmlformats.org/officeDocument/2006/relationships/tags" Target="../tags/tag46.xml"/><Relationship Id="rId17" Type="http://schemas.openxmlformats.org/officeDocument/2006/relationships/image" Target="../media/image25.jpeg"/><Relationship Id="rId25" Type="http://schemas.openxmlformats.org/officeDocument/2006/relationships/image" Target="../media/image31.png"/><Relationship Id="rId2" Type="http://schemas.openxmlformats.org/officeDocument/2006/relationships/tags" Target="../tags/tag36.xml"/><Relationship Id="rId16" Type="http://schemas.openxmlformats.org/officeDocument/2006/relationships/image" Target="../media/image24.jpeg"/><Relationship Id="rId20" Type="http://schemas.openxmlformats.org/officeDocument/2006/relationships/image" Target="../media/image28.png"/><Relationship Id="rId29" Type="http://schemas.openxmlformats.org/officeDocument/2006/relationships/image" Target="../media/image45.png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24" Type="http://schemas.microsoft.com/office/2007/relationships/hdphoto" Target="../media/hdphoto4.wdp"/><Relationship Id="rId5" Type="http://schemas.openxmlformats.org/officeDocument/2006/relationships/tags" Target="../tags/tag39.xml"/><Relationship Id="rId15" Type="http://schemas.openxmlformats.org/officeDocument/2006/relationships/notesSlide" Target="../notesSlides/notesSlide10.xml"/><Relationship Id="rId23" Type="http://schemas.openxmlformats.org/officeDocument/2006/relationships/image" Target="../media/image30.png"/><Relationship Id="rId28" Type="http://schemas.openxmlformats.org/officeDocument/2006/relationships/image" Target="../media/image34.png"/><Relationship Id="rId10" Type="http://schemas.openxmlformats.org/officeDocument/2006/relationships/tags" Target="../tags/tag44.xml"/><Relationship Id="rId19" Type="http://schemas.openxmlformats.org/officeDocument/2006/relationships/image" Target="../media/image27.png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slideLayout" Target="../slideLayouts/slideLayout1.xml"/><Relationship Id="rId22" Type="http://schemas.microsoft.com/office/2007/relationships/hdphoto" Target="../media/hdphoto3.wdp"/><Relationship Id="rId27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48.png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image" Target="../media/image47.jpeg"/><Relationship Id="rId11" Type="http://schemas.openxmlformats.org/officeDocument/2006/relationships/image" Target="../media/image52.jpe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17.jpeg"/><Relationship Id="rId18" Type="http://schemas.openxmlformats.org/officeDocument/2006/relationships/image" Target="../media/image22.jpe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6.jpeg"/><Relationship Id="rId17" Type="http://schemas.openxmlformats.org/officeDocument/2006/relationships/image" Target="../media/image21.jpeg"/><Relationship Id="rId2" Type="http://schemas.openxmlformats.org/officeDocument/2006/relationships/tags" Target="../tags/tag2.xml"/><Relationship Id="rId16" Type="http://schemas.openxmlformats.org/officeDocument/2006/relationships/image" Target="../media/image20.jpe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5.png"/><Relationship Id="rId5" Type="http://schemas.openxmlformats.org/officeDocument/2006/relationships/tags" Target="../tags/tag5.xml"/><Relationship Id="rId15" Type="http://schemas.openxmlformats.org/officeDocument/2006/relationships/image" Target="../media/image19.jpeg"/><Relationship Id="rId10" Type="http://schemas.openxmlformats.org/officeDocument/2006/relationships/notesSlide" Target="../notesSlides/notesSlide4.xml"/><Relationship Id="rId19" Type="http://schemas.openxmlformats.org/officeDocument/2006/relationships/image" Target="../media/image23.jpeg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tags" Target="../tags/tag21.xml"/><Relationship Id="rId18" Type="http://schemas.openxmlformats.org/officeDocument/2006/relationships/tags" Target="../tags/tag26.xml"/><Relationship Id="rId26" Type="http://schemas.openxmlformats.org/officeDocument/2006/relationships/image" Target="../media/image24.jpeg"/><Relationship Id="rId39" Type="http://schemas.openxmlformats.org/officeDocument/2006/relationships/image" Target="../media/image35.png"/><Relationship Id="rId21" Type="http://schemas.openxmlformats.org/officeDocument/2006/relationships/tags" Target="../tags/tag29.xml"/><Relationship Id="rId34" Type="http://schemas.microsoft.com/office/2007/relationships/hdphoto" Target="../media/hdphoto4.wdp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tags" Target="../tags/tag25.xml"/><Relationship Id="rId25" Type="http://schemas.openxmlformats.org/officeDocument/2006/relationships/notesSlide" Target="../notesSlides/notesSlide5.xml"/><Relationship Id="rId33" Type="http://schemas.openxmlformats.org/officeDocument/2006/relationships/image" Target="../media/image30.png"/><Relationship Id="rId38" Type="http://schemas.openxmlformats.org/officeDocument/2006/relationships/image" Target="../media/image34.png"/><Relationship Id="rId2" Type="http://schemas.openxmlformats.org/officeDocument/2006/relationships/tags" Target="../tags/tag10.xml"/><Relationship Id="rId16" Type="http://schemas.openxmlformats.org/officeDocument/2006/relationships/tags" Target="../tags/tag24.xml"/><Relationship Id="rId20" Type="http://schemas.openxmlformats.org/officeDocument/2006/relationships/tags" Target="../tags/tag28.xml"/><Relationship Id="rId29" Type="http://schemas.openxmlformats.org/officeDocument/2006/relationships/image" Target="../media/image27.png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24" Type="http://schemas.openxmlformats.org/officeDocument/2006/relationships/slideLayout" Target="../slideLayouts/slideLayout1.xml"/><Relationship Id="rId32" Type="http://schemas.microsoft.com/office/2007/relationships/hdphoto" Target="../media/hdphoto3.wdp"/><Relationship Id="rId37" Type="http://schemas.openxmlformats.org/officeDocument/2006/relationships/image" Target="../media/image33.png"/><Relationship Id="rId5" Type="http://schemas.openxmlformats.org/officeDocument/2006/relationships/tags" Target="../tags/tag13.xml"/><Relationship Id="rId15" Type="http://schemas.openxmlformats.org/officeDocument/2006/relationships/tags" Target="../tags/tag23.xml"/><Relationship Id="rId23" Type="http://schemas.openxmlformats.org/officeDocument/2006/relationships/tags" Target="../tags/tag31.xml"/><Relationship Id="rId28" Type="http://schemas.openxmlformats.org/officeDocument/2006/relationships/image" Target="../media/image26.jpeg"/><Relationship Id="rId36" Type="http://schemas.openxmlformats.org/officeDocument/2006/relationships/image" Target="../media/image32.png"/><Relationship Id="rId10" Type="http://schemas.openxmlformats.org/officeDocument/2006/relationships/tags" Target="../tags/tag18.xml"/><Relationship Id="rId19" Type="http://schemas.openxmlformats.org/officeDocument/2006/relationships/tags" Target="../tags/tag27.xml"/><Relationship Id="rId31" Type="http://schemas.openxmlformats.org/officeDocument/2006/relationships/image" Target="../media/image29.png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tags" Target="../tags/tag22.xml"/><Relationship Id="rId22" Type="http://schemas.openxmlformats.org/officeDocument/2006/relationships/tags" Target="../tags/tag30.xml"/><Relationship Id="rId27" Type="http://schemas.openxmlformats.org/officeDocument/2006/relationships/image" Target="../media/image25.jpeg"/><Relationship Id="rId30" Type="http://schemas.openxmlformats.org/officeDocument/2006/relationships/image" Target="../media/image28.png"/><Relationship Id="rId35" Type="http://schemas.openxmlformats.org/officeDocument/2006/relationships/image" Target="../media/image31.png"/><Relationship Id="rId8" Type="http://schemas.openxmlformats.org/officeDocument/2006/relationships/tags" Target="../tags/tag16.xml"/><Relationship Id="rId3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Relationship Id="rId4" Type="http://schemas.openxmlformats.org/officeDocument/2006/relationships/image" Target="../media/image3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png"/><Relationship Id="rId5" Type="http://schemas.microsoft.com/office/2007/relationships/hdphoto" Target="../media/hdphoto5.wdp"/><Relationship Id="rId4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6" Type="http://schemas.openxmlformats.org/officeDocument/2006/relationships/image" Target="../media/image44.jpeg"/><Relationship Id="rId5" Type="http://schemas.openxmlformats.org/officeDocument/2006/relationships/image" Target="../media/image39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 descr="房间里有桌子和椅子&#10;&#10;描述已自动生成">
            <a:extLst>
              <a:ext uri="{FF2B5EF4-FFF2-40B4-BE49-F238E27FC236}">
                <a16:creationId xmlns:a16="http://schemas.microsoft.com/office/drawing/2014/main" id="{489BB2F3-BE47-4325-8843-194A15B3AF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3158"/>
            <a:ext cx="12259734" cy="6763565"/>
          </a:xfrm>
          <a:prstGeom prst="rect">
            <a:avLst/>
          </a:prstGeom>
        </p:spPr>
      </p:pic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CC73052-B576-7599-291B-B06304E2B9F8}"/>
              </a:ext>
            </a:extLst>
          </p:cNvPr>
          <p:cNvSpPr/>
          <p:nvPr/>
        </p:nvSpPr>
        <p:spPr>
          <a:xfrm flipV="1">
            <a:off x="0" y="3265647"/>
            <a:ext cx="12192000" cy="3592353"/>
          </a:xfrm>
          <a:custGeom>
            <a:avLst/>
            <a:gdLst>
              <a:gd name="connsiteX0" fmla="*/ 9742676 w 12192000"/>
              <a:gd name="connsiteY0" fmla="*/ 3592353 h 3592353"/>
              <a:gd name="connsiteX1" fmla="*/ 12052583 w 12192000"/>
              <a:gd name="connsiteY1" fmla="*/ 2890493 h 3592353"/>
              <a:gd name="connsiteX2" fmla="*/ 12192000 w 12192000"/>
              <a:gd name="connsiteY2" fmla="*/ 2795779 h 3592353"/>
              <a:gd name="connsiteX3" fmla="*/ 12192000 w 12192000"/>
              <a:gd name="connsiteY3" fmla="*/ 0 h 3592353"/>
              <a:gd name="connsiteX4" fmla="*/ 0 w 12192000"/>
              <a:gd name="connsiteY4" fmla="*/ 0 h 3592353"/>
              <a:gd name="connsiteX5" fmla="*/ 0 w 12192000"/>
              <a:gd name="connsiteY5" fmla="*/ 1447686 h 3592353"/>
              <a:gd name="connsiteX6" fmla="*/ 29485 w 12192000"/>
              <a:gd name="connsiteY6" fmla="*/ 1444772 h 3592353"/>
              <a:gd name="connsiteX7" fmla="*/ 9742676 w 12192000"/>
              <a:gd name="connsiteY7" fmla="*/ 3592353 h 3592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592353">
                <a:moveTo>
                  <a:pt x="9742676" y="3592353"/>
                </a:moveTo>
                <a:cubicBezTo>
                  <a:pt x="10509507" y="3592513"/>
                  <a:pt x="11270232" y="3397505"/>
                  <a:pt x="12052583" y="2890493"/>
                </a:cubicBezTo>
                <a:lnTo>
                  <a:pt x="12192000" y="2795779"/>
                </a:lnTo>
                <a:lnTo>
                  <a:pt x="12192000" y="0"/>
                </a:lnTo>
                <a:lnTo>
                  <a:pt x="0" y="0"/>
                </a:lnTo>
                <a:lnTo>
                  <a:pt x="0" y="1447686"/>
                </a:lnTo>
                <a:lnTo>
                  <a:pt x="29485" y="1444772"/>
                </a:lnTo>
                <a:cubicBezTo>
                  <a:pt x="4187404" y="1101823"/>
                  <a:pt x="7003991" y="3591783"/>
                  <a:pt x="9742676" y="3592353"/>
                </a:cubicBezTo>
                <a:close/>
              </a:path>
            </a:pathLst>
          </a:custGeom>
          <a:gradFill flip="none" rotWithShape="1">
            <a:gsLst>
              <a:gs pos="0">
                <a:srgbClr val="004EA1">
                  <a:alpha val="60000"/>
                </a:srgbClr>
              </a:gs>
              <a:gs pos="65000">
                <a:srgbClr val="3192FD">
                  <a:alpha val="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M" panose="00020600040101010101" pitchFamily="18" charset="-122"/>
              <a:cs typeface="+mn-cs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51C50A96-3F9A-B824-7C94-2294713BA5E1}"/>
              </a:ext>
            </a:extLst>
          </p:cNvPr>
          <p:cNvSpPr/>
          <p:nvPr/>
        </p:nvSpPr>
        <p:spPr>
          <a:xfrm flipV="1">
            <a:off x="0" y="4509522"/>
            <a:ext cx="12192000" cy="2348478"/>
          </a:xfrm>
          <a:custGeom>
            <a:avLst/>
            <a:gdLst>
              <a:gd name="connsiteX0" fmla="*/ 12192000 w 12192000"/>
              <a:gd name="connsiteY0" fmla="*/ 2348478 h 2348478"/>
              <a:gd name="connsiteX1" fmla="*/ 12192000 w 12192000"/>
              <a:gd name="connsiteY1" fmla="*/ 0 h 2348478"/>
              <a:gd name="connsiteX2" fmla="*/ 0 w 12192000"/>
              <a:gd name="connsiteY2" fmla="*/ 0 h 2348478"/>
              <a:gd name="connsiteX3" fmla="*/ 0 w 12192000"/>
              <a:gd name="connsiteY3" fmla="*/ 904739 h 2348478"/>
              <a:gd name="connsiteX4" fmla="*/ 46703 w 12192000"/>
              <a:gd name="connsiteY4" fmla="*/ 896323 h 2348478"/>
              <a:gd name="connsiteX5" fmla="*/ 4685218 w 12192000"/>
              <a:gd name="connsiteY5" fmla="*/ 791023 h 2348478"/>
              <a:gd name="connsiteX6" fmla="*/ 8815258 w 12192000"/>
              <a:gd name="connsiteY6" fmla="*/ 2208343 h 2348478"/>
              <a:gd name="connsiteX7" fmla="*/ 11232153 w 12192000"/>
              <a:gd name="connsiteY7" fmla="*/ 1873331 h 2348478"/>
              <a:gd name="connsiteX8" fmla="*/ 11987927 w 12192000"/>
              <a:gd name="connsiteY8" fmla="*/ 2208994 h 234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348478">
                <a:moveTo>
                  <a:pt x="12192000" y="2348478"/>
                </a:moveTo>
                <a:lnTo>
                  <a:pt x="12192000" y="0"/>
                </a:lnTo>
                <a:lnTo>
                  <a:pt x="0" y="0"/>
                </a:lnTo>
                <a:lnTo>
                  <a:pt x="0" y="904739"/>
                </a:lnTo>
                <a:lnTo>
                  <a:pt x="46703" y="896323"/>
                </a:lnTo>
                <a:cubicBezTo>
                  <a:pt x="1346179" y="685443"/>
                  <a:pt x="3394697" y="636560"/>
                  <a:pt x="4685218" y="791023"/>
                </a:cubicBezTo>
                <a:cubicBezTo>
                  <a:pt x="6273552" y="981132"/>
                  <a:pt x="7724102" y="2027958"/>
                  <a:pt x="8815258" y="2208343"/>
                </a:cubicBezTo>
                <a:cubicBezTo>
                  <a:pt x="9906414" y="2388728"/>
                  <a:pt x="10409861" y="1863672"/>
                  <a:pt x="11232153" y="1873331"/>
                </a:cubicBezTo>
                <a:cubicBezTo>
                  <a:pt x="11437726" y="1875746"/>
                  <a:pt x="11704754" y="2021597"/>
                  <a:pt x="11987927" y="2208994"/>
                </a:cubicBezTo>
                <a:close/>
              </a:path>
            </a:pathLst>
          </a:custGeom>
          <a:gradFill>
            <a:gsLst>
              <a:gs pos="0">
                <a:srgbClr val="3192FD">
                  <a:alpha val="60000"/>
                </a:srgbClr>
              </a:gs>
              <a:gs pos="65000">
                <a:srgbClr val="59A7FD">
                  <a:alpha val="6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M" panose="00020600040101010101" pitchFamily="18" charset="-122"/>
              <a:cs typeface="+mn-cs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C749DF2C-9FD5-4B7F-A06F-81D6A18F5652}"/>
              </a:ext>
            </a:extLst>
          </p:cNvPr>
          <p:cNvSpPr/>
          <p:nvPr/>
        </p:nvSpPr>
        <p:spPr>
          <a:xfrm flipH="1" flipV="1">
            <a:off x="0" y="-12346"/>
            <a:ext cx="12192000" cy="5471060"/>
          </a:xfrm>
          <a:custGeom>
            <a:avLst/>
            <a:gdLst>
              <a:gd name="connsiteX0" fmla="*/ 12192000 w 12192000"/>
              <a:gd name="connsiteY0" fmla="*/ 3361431 h 5471060"/>
              <a:gd name="connsiteX1" fmla="*/ 0 w 12192000"/>
              <a:gd name="connsiteY1" fmla="*/ 3361431 h 5471060"/>
              <a:gd name="connsiteX2" fmla="*/ 0 w 12192000"/>
              <a:gd name="connsiteY2" fmla="*/ 1383439 h 5471060"/>
              <a:gd name="connsiteX3" fmla="*/ 139417 w 12192000"/>
              <a:gd name="connsiteY3" fmla="*/ 1478153 h 5471060"/>
              <a:gd name="connsiteX4" fmla="*/ 11189721 w 12192000"/>
              <a:gd name="connsiteY4" fmla="*/ 1791 h 5471060"/>
              <a:gd name="connsiteX5" fmla="*/ 12162515 w 12192000"/>
              <a:gd name="connsiteY5" fmla="*/ 32432 h 5471060"/>
              <a:gd name="connsiteX6" fmla="*/ 12192000 w 12192000"/>
              <a:gd name="connsiteY6" fmla="*/ 35346 h 5471060"/>
              <a:gd name="connsiteX7" fmla="*/ 12192000 w 12192000"/>
              <a:gd name="connsiteY7" fmla="*/ 5471060 h 5471060"/>
              <a:gd name="connsiteX8" fmla="*/ 0 w 12192000"/>
              <a:gd name="connsiteY8" fmla="*/ 5471060 h 5471060"/>
              <a:gd name="connsiteX9" fmla="*/ 0 w 12192000"/>
              <a:gd name="connsiteY9" fmla="*/ 3361432 h 5471060"/>
              <a:gd name="connsiteX10" fmla="*/ 12192000 w 12192000"/>
              <a:gd name="connsiteY10" fmla="*/ 3361432 h 5471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471060">
                <a:moveTo>
                  <a:pt x="12192000" y="3361431"/>
                </a:moveTo>
                <a:lnTo>
                  <a:pt x="0" y="3361431"/>
                </a:lnTo>
                <a:lnTo>
                  <a:pt x="0" y="1383439"/>
                </a:lnTo>
                <a:lnTo>
                  <a:pt x="139417" y="1478153"/>
                </a:lnTo>
                <a:cubicBezTo>
                  <a:pt x="3492352" y="3651060"/>
                  <a:pt x="6448052" y="93295"/>
                  <a:pt x="11189721" y="1791"/>
                </a:cubicBezTo>
                <a:cubicBezTo>
                  <a:pt x="11505833" y="-4309"/>
                  <a:pt x="11829882" y="4996"/>
                  <a:pt x="12162515" y="32432"/>
                </a:cubicBezTo>
                <a:lnTo>
                  <a:pt x="12192000" y="35346"/>
                </a:lnTo>
                <a:close/>
                <a:moveTo>
                  <a:pt x="12192000" y="5471060"/>
                </a:moveTo>
                <a:lnTo>
                  <a:pt x="0" y="5471060"/>
                </a:lnTo>
                <a:lnTo>
                  <a:pt x="0" y="3361432"/>
                </a:lnTo>
                <a:lnTo>
                  <a:pt x="12192000" y="3361432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M" panose="00020600040101010101" pitchFamily="18" charset="-122"/>
              <a:cs typeface="+mn-cs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91AEF976-E110-453D-B923-CD021988E62B}"/>
              </a:ext>
            </a:extLst>
          </p:cNvPr>
          <p:cNvSpPr/>
          <p:nvPr/>
        </p:nvSpPr>
        <p:spPr>
          <a:xfrm>
            <a:off x="-580807" y="-791437"/>
            <a:ext cx="1815882" cy="1815882"/>
          </a:xfrm>
          <a:prstGeom prst="ellipse">
            <a:avLst/>
          </a:prstGeom>
          <a:solidFill>
            <a:srgbClr val="FEA7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M" panose="00020600040101010101" pitchFamily="18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3751F63-E312-48A6-BE24-D1632987E934}"/>
              </a:ext>
            </a:extLst>
          </p:cNvPr>
          <p:cNvSpPr/>
          <p:nvPr/>
        </p:nvSpPr>
        <p:spPr>
          <a:xfrm>
            <a:off x="5257801" y="1005663"/>
            <a:ext cx="296156" cy="296156"/>
          </a:xfrm>
          <a:prstGeom prst="ellipse">
            <a:avLst/>
          </a:prstGeom>
          <a:noFill/>
          <a:ln w="28575">
            <a:solidFill>
              <a:srgbClr val="76B7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M" panose="00020600040101010101" pitchFamily="18" charset="-122"/>
              <a:cs typeface="+mn-cs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9A7566FB-6634-457C-9F15-5433BB4D7A27}"/>
              </a:ext>
            </a:extLst>
          </p:cNvPr>
          <p:cNvSpPr/>
          <p:nvPr/>
        </p:nvSpPr>
        <p:spPr>
          <a:xfrm>
            <a:off x="7701280" y="-160740"/>
            <a:ext cx="445423" cy="445423"/>
          </a:xfrm>
          <a:prstGeom prst="ellipse">
            <a:avLst/>
          </a:prstGeom>
          <a:noFill/>
          <a:ln w="28575">
            <a:solidFill>
              <a:srgbClr val="3192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M" panose="00020600040101010101" pitchFamily="18" charset="-122"/>
              <a:cs typeface="+mn-cs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515D5F53-5027-4381-889E-415182C0A45E}"/>
              </a:ext>
            </a:extLst>
          </p:cNvPr>
          <p:cNvSpPr/>
          <p:nvPr/>
        </p:nvSpPr>
        <p:spPr>
          <a:xfrm>
            <a:off x="4813702" y="3912615"/>
            <a:ext cx="319890" cy="319890"/>
          </a:xfrm>
          <a:prstGeom prst="ellipse">
            <a:avLst/>
          </a:prstGeom>
          <a:noFill/>
          <a:ln w="28575">
            <a:solidFill>
              <a:srgbClr val="76B7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M" panose="00020600040101010101" pitchFamily="18" charset="-122"/>
              <a:cs typeface="+mn-cs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CA2221D-C83E-4732-A736-9F8CD7253B7A}"/>
              </a:ext>
            </a:extLst>
          </p:cNvPr>
          <p:cNvSpPr/>
          <p:nvPr/>
        </p:nvSpPr>
        <p:spPr>
          <a:xfrm>
            <a:off x="11657271" y="1997411"/>
            <a:ext cx="1069457" cy="1069457"/>
          </a:xfrm>
          <a:custGeom>
            <a:avLst/>
            <a:gdLst>
              <a:gd name="connsiteX0" fmla="*/ 952716 w 1905433"/>
              <a:gd name="connsiteY0" fmla="*/ 244419 h 1905433"/>
              <a:gd name="connsiteX1" fmla="*/ 247620 w 1905433"/>
              <a:gd name="connsiteY1" fmla="*/ 949515 h 1905433"/>
              <a:gd name="connsiteX2" fmla="*/ 952716 w 1905433"/>
              <a:gd name="connsiteY2" fmla="*/ 1654610 h 1905433"/>
              <a:gd name="connsiteX3" fmla="*/ 1657812 w 1905433"/>
              <a:gd name="connsiteY3" fmla="*/ 949515 h 1905433"/>
              <a:gd name="connsiteX4" fmla="*/ 952716 w 1905433"/>
              <a:gd name="connsiteY4" fmla="*/ 244419 h 1905433"/>
              <a:gd name="connsiteX5" fmla="*/ 952717 w 1905433"/>
              <a:gd name="connsiteY5" fmla="*/ 0 h 1905433"/>
              <a:gd name="connsiteX6" fmla="*/ 1905433 w 1905433"/>
              <a:gd name="connsiteY6" fmla="*/ 952717 h 1905433"/>
              <a:gd name="connsiteX7" fmla="*/ 952717 w 1905433"/>
              <a:gd name="connsiteY7" fmla="*/ 1905433 h 1905433"/>
              <a:gd name="connsiteX8" fmla="*/ 0 w 1905433"/>
              <a:gd name="connsiteY8" fmla="*/ 952717 h 1905433"/>
              <a:gd name="connsiteX9" fmla="*/ 952717 w 1905433"/>
              <a:gd name="connsiteY9" fmla="*/ 0 h 1905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05433" h="1905433">
                <a:moveTo>
                  <a:pt x="952716" y="244419"/>
                </a:moveTo>
                <a:cubicBezTo>
                  <a:pt x="563302" y="244419"/>
                  <a:pt x="247620" y="560101"/>
                  <a:pt x="247620" y="949515"/>
                </a:cubicBezTo>
                <a:cubicBezTo>
                  <a:pt x="247620" y="1338928"/>
                  <a:pt x="563302" y="1654610"/>
                  <a:pt x="952716" y="1654610"/>
                </a:cubicBezTo>
                <a:cubicBezTo>
                  <a:pt x="1342130" y="1654610"/>
                  <a:pt x="1657812" y="1338928"/>
                  <a:pt x="1657812" y="949515"/>
                </a:cubicBezTo>
                <a:cubicBezTo>
                  <a:pt x="1657812" y="560101"/>
                  <a:pt x="1342130" y="244419"/>
                  <a:pt x="952716" y="244419"/>
                </a:cubicBezTo>
                <a:close/>
                <a:moveTo>
                  <a:pt x="952717" y="0"/>
                </a:moveTo>
                <a:cubicBezTo>
                  <a:pt x="1478887" y="0"/>
                  <a:pt x="1905433" y="426546"/>
                  <a:pt x="1905433" y="952717"/>
                </a:cubicBezTo>
                <a:cubicBezTo>
                  <a:pt x="1905433" y="1478887"/>
                  <a:pt x="1478887" y="1905433"/>
                  <a:pt x="952717" y="1905433"/>
                </a:cubicBezTo>
                <a:cubicBezTo>
                  <a:pt x="426546" y="1905433"/>
                  <a:pt x="0" y="1478887"/>
                  <a:pt x="0" y="952717"/>
                </a:cubicBezTo>
                <a:cubicBezTo>
                  <a:pt x="0" y="426546"/>
                  <a:pt x="426546" y="0"/>
                  <a:pt x="952717" y="0"/>
                </a:cubicBezTo>
                <a:close/>
              </a:path>
            </a:pathLst>
          </a:custGeom>
          <a:solidFill>
            <a:srgbClr val="004E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M" panose="00020600040101010101" pitchFamily="18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A6B53FF-A53D-47A2-BBE9-AD4B1020F445}"/>
              </a:ext>
            </a:extLst>
          </p:cNvPr>
          <p:cNvSpPr txBox="1"/>
          <p:nvPr/>
        </p:nvSpPr>
        <p:spPr>
          <a:xfrm>
            <a:off x="833057" y="2681326"/>
            <a:ext cx="6561412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6000" dirty="0">
                <a:latin typeface="优设标题黑" panose="00000500000000000000" pitchFamily="2" charset="-122"/>
                <a:ea typeface="优设标题黑" panose="00000500000000000000" pitchFamily="2" charset="-122"/>
                <a:sym typeface="HarmonyOS Sans SC Black" panose="00000A00000000000000" pitchFamily="2" charset="-122"/>
              </a:rPr>
              <a:t>人力资源部工作计划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CF75641-0CF6-4BF0-AF66-E41BCC2C8880}"/>
              </a:ext>
            </a:extLst>
          </p:cNvPr>
          <p:cNvSpPr txBox="1"/>
          <p:nvPr/>
        </p:nvSpPr>
        <p:spPr>
          <a:xfrm>
            <a:off x="833057" y="1666585"/>
            <a:ext cx="290816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5400" dirty="0">
                <a:latin typeface="优设标题黑" panose="00000500000000000000" pitchFamily="2" charset="-122"/>
                <a:ea typeface="优设标题黑" panose="00000500000000000000" pitchFamily="2" charset="-122"/>
                <a:sym typeface="HarmonyOS Sans SC Black" panose="00000A00000000000000" pitchFamily="2" charset="-122"/>
              </a:rPr>
              <a:t>2022</a:t>
            </a:r>
            <a:r>
              <a:rPr lang="zh-CN" altLang="en-US" sz="5400" dirty="0">
                <a:latin typeface="优设标题黑" panose="00000500000000000000" pitchFamily="2" charset="-122"/>
                <a:ea typeface="优设标题黑" panose="00000500000000000000" pitchFamily="2" charset="-122"/>
                <a:sym typeface="HarmonyOS Sans SC Black" panose="00000A00000000000000" pitchFamily="2" charset="-122"/>
              </a:rPr>
              <a:t>年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52EF25C-52BE-4182-A02B-EECBF98813C5}"/>
              </a:ext>
            </a:extLst>
          </p:cNvPr>
          <p:cNvSpPr txBox="1"/>
          <p:nvPr/>
        </p:nvSpPr>
        <p:spPr>
          <a:xfrm>
            <a:off x="929115" y="1349529"/>
            <a:ext cx="622478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000" cap="all" dirty="0">
                <a:ln w="12700">
                  <a:solidFill>
                    <a:schemeClr val="tx1">
                      <a:alpha val="10000"/>
                    </a:schemeClr>
                  </a:solidFill>
                </a:ln>
                <a:noFill/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Human Resources </a:t>
            </a:r>
            <a:endParaRPr lang="zh-CN" altLang="en-US" sz="4000" cap="all" dirty="0">
              <a:ln w="12700">
                <a:solidFill>
                  <a:schemeClr val="tx1">
                    <a:alpha val="10000"/>
                  </a:schemeClr>
                </a:solidFill>
              </a:ln>
              <a:noFill/>
              <a:latin typeface="优设标题黑" panose="00000500000000000000" pitchFamily="2" charset="-122"/>
              <a:ea typeface="优设标题黑" panose="00000500000000000000" pitchFamily="2" charset="-122"/>
              <a:sym typeface="HarmonyOS Sans SC Black" panose="00000A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BE67155-A43B-432E-91A4-9DE51CDDD0E2}"/>
              </a:ext>
            </a:extLst>
          </p:cNvPr>
          <p:cNvGrpSpPr/>
          <p:nvPr/>
        </p:nvGrpSpPr>
        <p:grpSpPr>
          <a:xfrm>
            <a:off x="833057" y="4051997"/>
            <a:ext cx="2074778" cy="644754"/>
            <a:chOff x="786854" y="3756366"/>
            <a:chExt cx="2074778" cy="723952"/>
          </a:xfrm>
        </p:grpSpPr>
        <p:sp>
          <p:nvSpPr>
            <p:cNvPr id="48" name="箭头: 右 47">
              <a:extLst>
                <a:ext uri="{FF2B5EF4-FFF2-40B4-BE49-F238E27FC236}">
                  <a16:creationId xmlns:a16="http://schemas.microsoft.com/office/drawing/2014/main" id="{D44EF8AB-8862-47BD-951F-037D4EED72B2}"/>
                </a:ext>
              </a:extLst>
            </p:cNvPr>
            <p:cNvSpPr/>
            <p:nvPr/>
          </p:nvSpPr>
          <p:spPr>
            <a:xfrm>
              <a:off x="836037" y="3817330"/>
              <a:ext cx="2025595" cy="662988"/>
            </a:xfrm>
            <a:prstGeom prst="rightArrow">
              <a:avLst>
                <a:gd name="adj1" fmla="val 100000"/>
                <a:gd name="adj2" fmla="val 48982"/>
              </a:avLst>
            </a:prstGeom>
            <a:solidFill>
              <a:srgbClr val="59A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箭头: 右 8">
              <a:extLst>
                <a:ext uri="{FF2B5EF4-FFF2-40B4-BE49-F238E27FC236}">
                  <a16:creationId xmlns:a16="http://schemas.microsoft.com/office/drawing/2014/main" id="{50D96C3B-69EB-4757-AF28-10BFACA61220}"/>
                </a:ext>
              </a:extLst>
            </p:cNvPr>
            <p:cNvSpPr/>
            <p:nvPr/>
          </p:nvSpPr>
          <p:spPr>
            <a:xfrm>
              <a:off x="786854" y="3756366"/>
              <a:ext cx="2025595" cy="662988"/>
            </a:xfrm>
            <a:prstGeom prst="rightArrow">
              <a:avLst>
                <a:gd name="adj1" fmla="val 100000"/>
                <a:gd name="adj2" fmla="val 48982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0BFCEB3A-0FCD-4934-8A3C-8314D4D50AD0}"/>
              </a:ext>
            </a:extLst>
          </p:cNvPr>
          <p:cNvSpPr txBox="1"/>
          <p:nvPr/>
        </p:nvSpPr>
        <p:spPr>
          <a:xfrm>
            <a:off x="882239" y="4159226"/>
            <a:ext cx="1656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R" panose="00020600040101010101" pitchFamily="18" charset="-122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R" panose="00020600040101010101" pitchFamily="18" charset="-122"/>
              </a:rPr>
              <a:t>xx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B5A1B90-DC75-4D9D-9DDA-D94AEFF3F6A6}"/>
              </a:ext>
            </a:extLst>
          </p:cNvPr>
          <p:cNvSpPr/>
          <p:nvPr/>
        </p:nvSpPr>
        <p:spPr>
          <a:xfrm>
            <a:off x="268434" y="170328"/>
            <a:ext cx="18950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cap="all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Work </a:t>
            </a:r>
            <a:r>
              <a:rPr lang="zh-CN" altLang="en-US" sz="2000" cap="all" dirty="0">
                <a:solidFill>
                  <a:schemeClr val="bg1"/>
                </a:solidFill>
                <a:effectLst>
                  <a:outerShdw blurRad="63500" sx="102000" sy="102000" algn="ctr" rotWithShape="0">
                    <a:srgbClr val="004EA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plan</a:t>
            </a:r>
          </a:p>
        </p:txBody>
      </p:sp>
      <p:pic>
        <p:nvPicPr>
          <p:cNvPr id="54" name="图片 53">
            <a:extLst>
              <a:ext uri="{FF2B5EF4-FFF2-40B4-BE49-F238E27FC236}">
                <a16:creationId xmlns:a16="http://schemas.microsoft.com/office/drawing/2014/main" id="{2CD2F4CB-BF8B-4440-AD71-17E079E324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729" y="-815653"/>
            <a:ext cx="15874022" cy="8929138"/>
          </a:xfrm>
          <a:prstGeom prst="rect">
            <a:avLst/>
          </a:prstGeom>
          <a:effectLst>
            <a:outerShdw blurRad="114300" dist="1003300" sx="94000" sy="94000" algn="l" rotWithShape="0">
              <a:prstClr val="black">
                <a:alpha val="26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38124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5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635"/>
            <a:ext cx="12191365" cy="68586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199" h="10767">
                <a:moveTo>
                  <a:pt x="19199" y="0"/>
                </a:moveTo>
                <a:lnTo>
                  <a:pt x="19199" y="10767"/>
                </a:lnTo>
                <a:lnTo>
                  <a:pt x="0" y="1076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图片 31" descr="22425646">
            <a:extLst>
              <a:ext uri="{FF2B5EF4-FFF2-40B4-BE49-F238E27FC236}">
                <a16:creationId xmlns:a16="http://schemas.microsoft.com/office/drawing/2014/main" id="{D6A611B6-38D1-7597-9A83-88F13D116CF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365" cy="6858000"/>
          </a:xfrm>
          <a:custGeom>
            <a:avLst/>
            <a:gdLst>
              <a:gd name="connsiteX0" fmla="*/ 0 w 12191365"/>
              <a:gd name="connsiteY0" fmla="*/ 0 h 6858000"/>
              <a:gd name="connsiteX1" fmla="*/ 12191365 w 12191365"/>
              <a:gd name="connsiteY1" fmla="*/ 0 h 6858000"/>
              <a:gd name="connsiteX2" fmla="*/ 12191365 w 12191365"/>
              <a:gd name="connsiteY2" fmla="*/ 6858000 h 6858000"/>
              <a:gd name="connsiteX3" fmla="*/ 0 w 1219136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365" h="6858000">
                <a:moveTo>
                  <a:pt x="0" y="0"/>
                </a:moveTo>
                <a:lnTo>
                  <a:pt x="12191365" y="0"/>
                </a:lnTo>
                <a:lnTo>
                  <a:pt x="1219136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6" name="图片 35" descr="5318614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635" y="0"/>
            <a:ext cx="12482195" cy="7070725"/>
          </a:xfrm>
          <a:prstGeom prst="rect">
            <a:avLst/>
          </a:prstGeom>
        </p:spPr>
      </p:pic>
      <p:pic>
        <p:nvPicPr>
          <p:cNvPr id="22" name="PA-图片 21" descr="模糊的烟&#10;&#10;中度可信度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62394" y="5719273"/>
            <a:ext cx="9786221" cy="1978817"/>
          </a:xfrm>
          <a:prstGeom prst="rect">
            <a:avLst/>
          </a:prstGeom>
        </p:spPr>
      </p:pic>
      <p:pic>
        <p:nvPicPr>
          <p:cNvPr id="24" name="PA-图片 23" descr="蒸汽火车&#10;&#10;低可信度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00000">
            <a:off x="5986405" y="3432698"/>
            <a:ext cx="12192000" cy="4754980"/>
          </a:xfrm>
          <a:prstGeom prst="rect">
            <a:avLst/>
          </a:prstGeom>
        </p:spPr>
      </p:pic>
      <p:pic>
        <p:nvPicPr>
          <p:cNvPr id="25" name="PA-图片 24" descr="蒸汽火车&#10;&#10;低可信度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00000">
            <a:off x="5024680" y="2495406"/>
            <a:ext cx="12192000" cy="4754980"/>
          </a:xfrm>
          <a:prstGeom prst="rect">
            <a:avLst/>
          </a:prstGeom>
        </p:spPr>
      </p:pic>
      <p:pic>
        <p:nvPicPr>
          <p:cNvPr id="27" name="PA-图片 26" descr="模糊的烟&#10;&#10;中度可信度描述已自动生成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9637" y="6232012"/>
            <a:ext cx="9786221" cy="1978817"/>
          </a:xfrm>
          <a:prstGeom prst="rect">
            <a:avLst/>
          </a:prstGeom>
        </p:spPr>
      </p:pic>
      <p:pic>
        <p:nvPicPr>
          <p:cNvPr id="28" name="PA-图片 27" descr="模糊的烟&#10;&#10;中度可信度描述已自动生成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944" y="5297243"/>
            <a:ext cx="9786221" cy="1978817"/>
          </a:xfrm>
          <a:prstGeom prst="rect">
            <a:avLst/>
          </a:prstGeom>
        </p:spPr>
      </p:pic>
      <p:pic>
        <p:nvPicPr>
          <p:cNvPr id="29" name="PA-图片 28" descr="蒸汽火车&#10;&#10;低可信度描述已自动生成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1" cstate="screen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artisticBlur radius="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51464">
            <a:off x="-5512646" y="3460776"/>
            <a:ext cx="12192000" cy="4754980"/>
          </a:xfrm>
          <a:prstGeom prst="rect">
            <a:avLst/>
          </a:prstGeom>
        </p:spPr>
      </p:pic>
      <p:pic>
        <p:nvPicPr>
          <p:cNvPr id="30" name="PA-图片 29" descr="模糊的烟&#10;&#10;中度可信度描述已自动生成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3" cstate="screen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artisticBlur radius="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325666" y="6777571"/>
            <a:ext cx="9786221" cy="1978817"/>
          </a:xfrm>
          <a:prstGeom prst="rect">
            <a:avLst/>
          </a:prstGeom>
        </p:spPr>
      </p:pic>
      <p:pic>
        <p:nvPicPr>
          <p:cNvPr id="31" name="PA-图片 30" descr="模糊的烟&#10;&#10;中度可信度描述已自动生成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3" cstate="screen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artisticBlur radius="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3289">
            <a:off x="-3934313" y="4698177"/>
            <a:ext cx="9786221" cy="1978817"/>
          </a:xfrm>
          <a:prstGeom prst="rect">
            <a:avLst/>
          </a:prstGeom>
        </p:spPr>
      </p:pic>
      <p:pic>
        <p:nvPicPr>
          <p:cNvPr id="40" name="PA-图片 39" descr="模糊的烟&#10;&#10;中度可信度描述已自动生成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843892" y="2712564"/>
            <a:ext cx="3488851" cy="705461"/>
          </a:xfrm>
          <a:prstGeom prst="rect">
            <a:avLst/>
          </a:prstGeom>
        </p:spPr>
      </p:pic>
      <p:pic>
        <p:nvPicPr>
          <p:cNvPr id="56" name="PA-图片 55" descr="模糊的烟&#10;&#10;中度可信度描述已自动生成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41828">
            <a:off x="1718876" y="5719167"/>
            <a:ext cx="9786221" cy="1978817"/>
          </a:xfrm>
          <a:prstGeom prst="rect">
            <a:avLst/>
          </a:prstGeom>
        </p:spPr>
      </p:pic>
      <p:pic>
        <p:nvPicPr>
          <p:cNvPr id="5" name="图片 4" descr="5c75303f1f55c"/>
          <p:cNvPicPr>
            <a:picLocks noChangeAspect="1"/>
          </p:cNvPicPr>
          <p:nvPr/>
        </p:nvPicPr>
        <p:blipFill>
          <a:blip r:embed="rId26">
            <a:alphaModFix amt="23000"/>
          </a:blip>
          <a:stretch>
            <a:fillRect/>
          </a:stretch>
        </p:blipFill>
        <p:spPr>
          <a:xfrm>
            <a:off x="-395605" y="-541020"/>
            <a:ext cx="6190615" cy="65614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7" cstate="screen">
            <a:lum brigh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18915" y="2744441"/>
            <a:ext cx="4178300" cy="2321278"/>
          </a:xfrm>
          <a:prstGeom prst="rect">
            <a:avLst/>
          </a:prstGeom>
        </p:spPr>
      </p:pic>
      <p:pic>
        <p:nvPicPr>
          <p:cNvPr id="19" name="图片 18" descr="图片包含 文本&#10;&#10;描述已自动生成"/>
          <p:cNvPicPr>
            <a:picLocks noChangeAspect="1"/>
          </p:cNvPicPr>
          <p:nvPr/>
        </p:nvPicPr>
        <p:blipFill rotWithShape="1">
          <a:blip r:embed="rId28" cstate="screen">
            <a:lum brigh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34125" y="875665"/>
            <a:ext cx="971550" cy="447675"/>
          </a:xfrm>
          <a:prstGeom prst="rect">
            <a:avLst/>
          </a:prstGeom>
        </p:spPr>
      </p:pic>
      <p:pic>
        <p:nvPicPr>
          <p:cNvPr id="4" name="图片 3" descr="5c75303f1f55c"/>
          <p:cNvPicPr>
            <a:picLocks noChangeAspect="1"/>
          </p:cNvPicPr>
          <p:nvPr/>
        </p:nvPicPr>
        <p:blipFill>
          <a:blip r:embed="rId26">
            <a:alphaModFix amt="54000"/>
          </a:blip>
          <a:stretch>
            <a:fillRect/>
          </a:stretch>
        </p:blipFill>
        <p:spPr>
          <a:xfrm flipH="1">
            <a:off x="7954645" y="-2857500"/>
            <a:ext cx="6190615" cy="6561455"/>
          </a:xfrm>
          <a:prstGeom prst="rect">
            <a:avLst/>
          </a:prstGeom>
        </p:spPr>
      </p:pic>
      <p:pic>
        <p:nvPicPr>
          <p:cNvPr id="7" name="PA-图片 30" descr="模糊的烟&#10;&#10;中度可信度描述已自动生成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3" cstate="screen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artisticBlur radius="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3289">
            <a:off x="-2184888" y="5069652"/>
            <a:ext cx="9786221" cy="1978817"/>
          </a:xfrm>
          <a:prstGeom prst="rect">
            <a:avLst/>
          </a:prstGeom>
        </p:spPr>
      </p:pic>
      <p:pic>
        <p:nvPicPr>
          <p:cNvPr id="26" name="PA-图片 55" descr="模糊的烟&#10;&#10;中度可信度描述已自动生成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41828">
            <a:off x="3468301" y="6090642"/>
            <a:ext cx="9786221" cy="1978817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4946692" y="465253"/>
            <a:ext cx="2462423" cy="2718959"/>
            <a:chOff x="5232553" y="630469"/>
            <a:chExt cx="2462423" cy="2718959"/>
          </a:xfrm>
        </p:grpSpPr>
        <p:sp>
          <p:nvSpPr>
            <p:cNvPr id="66" name="文本框 65"/>
            <p:cNvSpPr txBox="1"/>
            <p:nvPr/>
          </p:nvSpPr>
          <p:spPr>
            <a:xfrm>
              <a:off x="6515733" y="1488243"/>
              <a:ext cx="1179243" cy="1861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11500" dirty="0">
                  <a:solidFill>
                    <a:schemeClr val="bg1"/>
                  </a:solidFill>
                  <a:effectLst/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润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232553" y="630469"/>
              <a:ext cx="1179243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0">
                  <a:gradFill flip="none" rotWithShape="1">
                    <a:gsLst>
                      <a:gs pos="14000">
                        <a:srgbClr val="FF6700"/>
                      </a:gs>
                      <a:gs pos="100000">
                        <a:srgbClr val="E79201"/>
                      </a:gs>
                    </a:gsLst>
                    <a:lin ang="0" scaled="1"/>
                    <a:tileRect/>
                  </a:gra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  <a:latin typeface="汉仪行楷繁" panose="02010609000101010101" pitchFamily="49" charset="-122"/>
                  <a:ea typeface="汉仪行楷繁" panose="02010609000101010101" pitchFamily="49" charset="-122"/>
                </a:defRPr>
              </a:lvl1pPr>
            </a:lstStyle>
            <a:p>
              <a:pPr algn="ctr">
                <a:buClrTx/>
                <a:buSzTx/>
                <a:buFontTx/>
              </a:pPr>
              <a:r>
                <a:rPr lang="zh-CN" altLang="en-US" sz="13800" dirty="0">
                  <a:solidFill>
                    <a:schemeClr val="bg1"/>
                  </a:solidFill>
                  <a:effectLst/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葱</a:t>
              </a:r>
            </a:p>
          </p:txBody>
        </p:sp>
      </p:grpSp>
      <p:pic>
        <p:nvPicPr>
          <p:cNvPr id="47" name="PA-图片 24" descr="蒸汽火车&#10;&#10;低可信度描述已自动生成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00000">
            <a:off x="4954195" y="2504931"/>
            <a:ext cx="12192000" cy="4754980"/>
          </a:xfrm>
          <a:prstGeom prst="rect">
            <a:avLst/>
          </a:prstGeom>
        </p:spPr>
      </p:pic>
      <p:sp>
        <p:nvSpPr>
          <p:cNvPr id="82" name="文本框 81"/>
          <p:cNvSpPr txBox="1"/>
          <p:nvPr/>
        </p:nvSpPr>
        <p:spPr>
          <a:xfrm>
            <a:off x="3527553" y="2834824"/>
            <a:ext cx="542571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0">
                <a:gradFill flip="none" rotWithShape="1">
                  <a:gsLst>
                    <a:gs pos="14000">
                      <a:srgbClr val="FF6700"/>
                    </a:gs>
                    <a:gs pos="100000">
                      <a:srgbClr val="E79201"/>
                    </a:gs>
                  </a:gsLst>
                  <a:lin ang="0" scaled="1"/>
                  <a:tileRect/>
                </a:gra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汉仪行楷繁" panose="02010609000101010101" pitchFamily="49" charset="-122"/>
                <a:ea typeface="汉仪行楷繁" panose="02010609000101010101" pitchFamily="49" charset="-122"/>
              </a:defRPr>
            </a:lvl1pPr>
          </a:lstStyle>
          <a:p>
            <a:pPr algn="dist"/>
            <a:r>
              <a:rPr lang="zh-CN" altLang="en-US" sz="2000" dirty="0">
                <a:solidFill>
                  <a:schemeClr val="bg1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与您携手 改变生活</a:t>
            </a: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7" cstate="screen">
            <a:lum brigh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-316523"/>
            <a:ext cx="4178300" cy="2321278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7" cstate="screen">
            <a:lum brigh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9630" y="1650971"/>
            <a:ext cx="4178300" cy="2321278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9" cstate="print">
            <a:lum bright="90000"/>
          </a:blip>
          <a:stretch>
            <a:fillRect/>
          </a:stretch>
        </p:blipFill>
        <p:spPr>
          <a:xfrm>
            <a:off x="156845" y="2093888"/>
            <a:ext cx="11052175" cy="23215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C8A66B97-D9DF-4A70-816B-0643168464F0}"/>
              </a:ext>
            </a:extLst>
          </p:cNvPr>
          <p:cNvGrpSpPr/>
          <p:nvPr/>
        </p:nvGrpSpPr>
        <p:grpSpPr>
          <a:xfrm>
            <a:off x="0" y="-35249"/>
            <a:ext cx="12238929" cy="6890334"/>
            <a:chOff x="-46929" y="-32334"/>
            <a:chExt cx="12238929" cy="6890334"/>
          </a:xfrm>
        </p:grpSpPr>
        <p:pic>
          <p:nvPicPr>
            <p:cNvPr id="46" name="图片 45" descr="94f5cc40072ae150ea68d17d198e327cae3d43a11d4f5-jd60ia">
              <a:extLst>
                <a:ext uri="{FF2B5EF4-FFF2-40B4-BE49-F238E27FC236}">
                  <a16:creationId xmlns:a16="http://schemas.microsoft.com/office/drawing/2014/main" id="{F4E82BB0-D46B-4903-B726-BF786DCA03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28000"/>
            </a:blip>
            <a:stretch>
              <a:fillRect/>
            </a:stretch>
          </p:blipFill>
          <p:spPr>
            <a:xfrm>
              <a:off x="-46929" y="-32334"/>
              <a:ext cx="12211050" cy="5338445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9FF35C28-AA28-4EFC-B13E-E55E0FB43E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alphaModFix amt="2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1A03ACE2-4B1E-4CCE-9044-C10EEAEF5501}"/>
              </a:ext>
            </a:extLst>
          </p:cNvPr>
          <p:cNvSpPr/>
          <p:nvPr/>
        </p:nvSpPr>
        <p:spPr>
          <a:xfrm>
            <a:off x="630238" y="1828800"/>
            <a:ext cx="10990262" cy="4000500"/>
          </a:xfrm>
          <a:prstGeom prst="roundRect">
            <a:avLst>
              <a:gd name="adj" fmla="val 1871"/>
            </a:avLst>
          </a:prstGeom>
          <a:gradFill>
            <a:gsLst>
              <a:gs pos="0">
                <a:schemeClr val="accent1"/>
              </a:gs>
              <a:gs pos="100000">
                <a:srgbClr val="00644A"/>
              </a:gs>
            </a:gsLst>
            <a:lin ang="5400000" scaled="0"/>
          </a:gradFill>
          <a:ln>
            <a:noFill/>
          </a:ln>
          <a:effectLst>
            <a:outerShdw blurRad="203200" dist="241300" dir="5400000" sx="96000" sy="96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M" panose="00020600040101010101" pitchFamily="18" charset="-122"/>
              <a:cs typeface="+mn-cs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95136213-CDB1-4F56-A0FC-1E906C87C6FD}"/>
              </a:ext>
            </a:extLst>
          </p:cNvPr>
          <p:cNvSpPr/>
          <p:nvPr/>
        </p:nvSpPr>
        <p:spPr>
          <a:xfrm>
            <a:off x="2774950" y="1079501"/>
            <a:ext cx="1512000" cy="3263900"/>
          </a:xfrm>
          <a:prstGeom prst="roundRect">
            <a:avLst>
              <a:gd name="adj" fmla="val 962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M" panose="00020600040101010101" pitchFamily="18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D8F1BE63-57A7-4F3B-A41C-039D4325F5A9}"/>
              </a:ext>
            </a:extLst>
          </p:cNvPr>
          <p:cNvSpPr/>
          <p:nvPr/>
        </p:nvSpPr>
        <p:spPr>
          <a:xfrm>
            <a:off x="2019503" y="1538036"/>
            <a:ext cx="3107744" cy="3107744"/>
          </a:xfrm>
          <a:prstGeom prst="ellipse">
            <a:avLst/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M" panose="00020600040101010101" pitchFamily="18" charset="-122"/>
              <a:cs typeface="+mn-cs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8AC49A3F-3568-4823-AD9B-29B4DD856FCC}"/>
              </a:ext>
            </a:extLst>
          </p:cNvPr>
          <p:cNvSpPr/>
          <p:nvPr/>
        </p:nvSpPr>
        <p:spPr>
          <a:xfrm>
            <a:off x="1679400" y="1197933"/>
            <a:ext cx="3787950" cy="3787950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M" panose="00020600040101010101" pitchFamily="18" charset="-122"/>
              <a:cs typeface="+mn-cs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76088" y="320311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9B74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  <a:t>联系方式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12C498E-5F50-45BC-A013-CEEE2D67A1F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74949" y="1472504"/>
            <a:ext cx="1512000" cy="280141"/>
          </a:xfrm>
          <a:prstGeom prst="rect">
            <a:avLst/>
          </a:prstGeom>
          <a:noFill/>
          <a:effectLst/>
        </p:spPr>
        <p:txBody>
          <a:bodyPr wrap="square" lIns="59436" tIns="29718" rIns="59436" bIns="2971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9B74"/>
                </a:solidFill>
                <a:effectLst/>
                <a:uLnTx/>
                <a:uFillTx/>
                <a:latin typeface="Arial" panose="020B0604020202020204" pitchFamily="34" charset="0"/>
                <a:ea typeface="阿里巴巴普惠体 M" panose="00020600040101010101" pitchFamily="18" charset="-122"/>
                <a:cs typeface="+mn-cs"/>
              </a:rPr>
              <a:t>欢迎扫码交流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91869A56-5A59-4B1C-9822-B20CD6962D0F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46000"/>
          </a:blip>
          <a:stretch>
            <a:fillRect/>
          </a:stretch>
        </p:blipFill>
        <p:spPr>
          <a:xfrm>
            <a:off x="3064565" y="3176583"/>
            <a:ext cx="932769" cy="92667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43A3B20B-08EB-4D20-97C7-082F929F5A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4623" y="23653"/>
            <a:ext cx="8907028" cy="6858594"/>
          </a:xfrm>
          <a:prstGeom prst="rect">
            <a:avLst/>
          </a:prstGeom>
          <a:effectLst>
            <a:outerShdw blurRad="203200" dist="127000" dir="9600000" algn="tr" rotWithShape="0">
              <a:prstClr val="black">
                <a:alpha val="41000"/>
              </a:prstClr>
            </a:outerShdw>
          </a:effectLst>
        </p:spPr>
      </p:pic>
      <p:pic>
        <p:nvPicPr>
          <p:cNvPr id="10" name="图片 9" descr="手里拿着手机&#10;&#10;描述已自动生成">
            <a:extLst>
              <a:ext uri="{FF2B5EF4-FFF2-40B4-BE49-F238E27FC236}">
                <a16:creationId xmlns:a16="http://schemas.microsoft.com/office/drawing/2014/main" id="{A7F6095B-70F8-44DD-9418-275BC15CEB0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827" y="5687"/>
            <a:ext cx="8906494" cy="6858000"/>
          </a:xfrm>
          <a:prstGeom prst="rect">
            <a:avLst/>
          </a:prstGeom>
          <a:effectLst/>
        </p:spPr>
      </p:pic>
      <p:pic>
        <p:nvPicPr>
          <p:cNvPr id="52" name="图片 51" descr="花瓶里插着绿色的叶子&#10;&#10;描述已自动生成">
            <a:extLst>
              <a:ext uri="{FF2B5EF4-FFF2-40B4-BE49-F238E27FC236}">
                <a16:creationId xmlns:a16="http://schemas.microsoft.com/office/drawing/2014/main" id="{27124FD8-7FE8-47C8-86A7-1CC60C88BB7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5692" y="1643237"/>
            <a:ext cx="2232911" cy="4172851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24000"/>
              </a:prstClr>
            </a:outerShdw>
          </a:effectLst>
        </p:spPr>
      </p:pic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2F72EE59-A1D1-43D2-8FFC-789796A3C67A}"/>
              </a:ext>
            </a:extLst>
          </p:cNvPr>
          <p:cNvCxnSpPr>
            <a:cxnSpLocks/>
          </p:cNvCxnSpPr>
          <p:nvPr/>
        </p:nvCxnSpPr>
        <p:spPr>
          <a:xfrm>
            <a:off x="590550" y="0"/>
            <a:ext cx="0" cy="800100"/>
          </a:xfrm>
          <a:prstGeom prst="line">
            <a:avLst/>
          </a:prstGeom>
          <a:ln w="635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CB86A639-B820-31E0-0C38-BC7F07E3644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4565" y="1825020"/>
            <a:ext cx="932769" cy="1193249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366F93CB-02E1-1D5F-C031-7BC5384B3A97}"/>
              </a:ext>
            </a:extLst>
          </p:cNvPr>
          <p:cNvGrpSpPr/>
          <p:nvPr/>
        </p:nvGrpSpPr>
        <p:grpSpPr>
          <a:xfrm>
            <a:off x="6098402" y="3679751"/>
            <a:ext cx="2107662" cy="670560"/>
            <a:chOff x="6098402" y="2208760"/>
            <a:chExt cx="2107662" cy="670560"/>
          </a:xfrm>
        </p:grpSpPr>
        <p:grpSp>
          <p:nvGrpSpPr>
            <p:cNvPr id="48" name="组合 47"/>
            <p:cNvGrpSpPr/>
            <p:nvPr/>
          </p:nvGrpSpPr>
          <p:grpSpPr>
            <a:xfrm>
              <a:off x="6597931" y="2208760"/>
              <a:ext cx="1608133" cy="670560"/>
              <a:chOff x="1032933" y="2726266"/>
              <a:chExt cx="1608133" cy="670560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1032933" y="2726266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+mn-cs"/>
                  </a:rPr>
                  <a:t>微信号：</a:t>
                </a: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1032933" y="3027494"/>
                <a:ext cx="160813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OPPOSans R" panose="00020600040101010101" pitchFamily="18" charset="-122"/>
                  </a:rPr>
                  <a:t>Ss0501-1011</a:t>
                </a:r>
              </a:p>
            </p:txBody>
          </p:sp>
        </p:grp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BDB09B75-1444-449D-B17F-C478C6DB3F49}"/>
                </a:ext>
              </a:extLst>
            </p:cNvPr>
            <p:cNvSpPr/>
            <p:nvPr/>
          </p:nvSpPr>
          <p:spPr>
            <a:xfrm>
              <a:off x="6098402" y="2354064"/>
              <a:ext cx="392864" cy="392864"/>
            </a:xfrm>
            <a:prstGeom prst="roundRect">
              <a:avLst>
                <a:gd name="adj" fmla="val 5865"/>
              </a:avLst>
            </a:prstGeom>
            <a:gradFill>
              <a:gsLst>
                <a:gs pos="0">
                  <a:schemeClr val="bg2"/>
                </a:gs>
                <a:gs pos="100000">
                  <a:schemeClr val="bg2">
                    <a:lumMod val="95000"/>
                  </a:schemeClr>
                </a:gs>
              </a:gsLst>
              <a:lin ang="5400000" scaled="0"/>
            </a:gradFill>
            <a:effectLst>
              <a:outerShdw blurRad="127000" dist="101600" dir="5400000" algn="t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阿里巴巴普惠体 M" panose="00020600040101010101" pitchFamily="18" charset="-122"/>
                <a:cs typeface="+mn-cs"/>
              </a:endParaRPr>
            </a:p>
          </p:txBody>
        </p:sp>
        <p:sp>
          <p:nvSpPr>
            <p:cNvPr id="33" name="iconfont-1107-834598">
              <a:extLst>
                <a:ext uri="{FF2B5EF4-FFF2-40B4-BE49-F238E27FC236}">
                  <a16:creationId xmlns:a16="http://schemas.microsoft.com/office/drawing/2014/main" id="{37F39C49-C354-41D0-A979-DE607AF3DE02}"/>
                </a:ext>
              </a:extLst>
            </p:cNvPr>
            <p:cNvSpPr/>
            <p:nvPr/>
          </p:nvSpPr>
          <p:spPr>
            <a:xfrm>
              <a:off x="6106967" y="2394260"/>
              <a:ext cx="322808" cy="310840"/>
            </a:xfrm>
            <a:custGeom>
              <a:avLst/>
              <a:gdLst>
                <a:gd name="T0" fmla="*/ 2210 w 13712"/>
                <a:gd name="T1" fmla="*/ 2605 h 13203"/>
                <a:gd name="T2" fmla="*/ 4781 w 13712"/>
                <a:gd name="T3" fmla="*/ 2605 h 13203"/>
                <a:gd name="T4" fmla="*/ 4781 w 13712"/>
                <a:gd name="T5" fmla="*/ 5167 h 13203"/>
                <a:gd name="T6" fmla="*/ 4542 w 13712"/>
                <a:gd name="T7" fmla="*/ 6799 h 13203"/>
                <a:gd name="T8" fmla="*/ 7411 w 13712"/>
                <a:gd name="T9" fmla="*/ 9185 h 13203"/>
                <a:gd name="T10" fmla="*/ 9083 w 13712"/>
                <a:gd name="T11" fmla="*/ 9475 h 13203"/>
                <a:gd name="T12" fmla="*/ 11413 w 13712"/>
                <a:gd name="T13" fmla="*/ 9068 h 13203"/>
                <a:gd name="T14" fmla="*/ 11117 w 13712"/>
                <a:gd name="T15" fmla="*/ 12038 h 13203"/>
                <a:gd name="T16" fmla="*/ 4304 w 13712"/>
                <a:gd name="T17" fmla="*/ 9185 h 13203"/>
                <a:gd name="T18" fmla="*/ 2210 w 13712"/>
                <a:gd name="T19" fmla="*/ 2605 h 13203"/>
                <a:gd name="T20" fmla="*/ 7768 w 13712"/>
                <a:gd name="T21" fmla="*/ 3629 h 13203"/>
                <a:gd name="T22" fmla="*/ 7110 w 13712"/>
                <a:gd name="T23" fmla="*/ 2894 h 13203"/>
                <a:gd name="T24" fmla="*/ 8425 w 13712"/>
                <a:gd name="T25" fmla="*/ 2577 h 13203"/>
                <a:gd name="T26" fmla="*/ 11356 w 13712"/>
                <a:gd name="T27" fmla="*/ 6158 h 13203"/>
                <a:gd name="T28" fmla="*/ 10664 w 13712"/>
                <a:gd name="T29" fmla="*/ 6709 h 13203"/>
                <a:gd name="T30" fmla="*/ 10217 w 13712"/>
                <a:gd name="T31" fmla="*/ 5319 h 13203"/>
                <a:gd name="T32" fmla="*/ 7768 w 13712"/>
                <a:gd name="T33" fmla="*/ 3629 h 13203"/>
                <a:gd name="T34" fmla="*/ 9321 w 13712"/>
                <a:gd name="T35" fmla="*/ 1504 h 13203"/>
                <a:gd name="T36" fmla="*/ 8517 w 13712"/>
                <a:gd name="T37" fmla="*/ 606 h 13203"/>
                <a:gd name="T38" fmla="*/ 10129 w 13712"/>
                <a:gd name="T39" fmla="*/ 213 h 13203"/>
                <a:gd name="T40" fmla="*/ 13712 w 13712"/>
                <a:gd name="T41" fmla="*/ 4597 h 13203"/>
                <a:gd name="T42" fmla="*/ 12874 w 13712"/>
                <a:gd name="T43" fmla="*/ 5276 h 13203"/>
                <a:gd name="T44" fmla="*/ 12284 w 13712"/>
                <a:gd name="T45" fmla="*/ 3537 h 13203"/>
                <a:gd name="T46" fmla="*/ 9321 w 13712"/>
                <a:gd name="T47" fmla="*/ 1504 h 13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712" h="13203">
                  <a:moveTo>
                    <a:pt x="2210" y="2605"/>
                  </a:moveTo>
                  <a:cubicBezTo>
                    <a:pt x="2210" y="2605"/>
                    <a:pt x="3166" y="626"/>
                    <a:pt x="4781" y="2605"/>
                  </a:cubicBezTo>
                  <a:cubicBezTo>
                    <a:pt x="6393" y="4586"/>
                    <a:pt x="4781" y="5167"/>
                    <a:pt x="4781" y="5167"/>
                  </a:cubicBezTo>
                  <a:cubicBezTo>
                    <a:pt x="4781" y="5167"/>
                    <a:pt x="3706" y="6158"/>
                    <a:pt x="4542" y="6799"/>
                  </a:cubicBezTo>
                  <a:cubicBezTo>
                    <a:pt x="5378" y="7438"/>
                    <a:pt x="7411" y="9185"/>
                    <a:pt x="7411" y="9185"/>
                  </a:cubicBezTo>
                  <a:cubicBezTo>
                    <a:pt x="7411" y="9185"/>
                    <a:pt x="8217" y="10232"/>
                    <a:pt x="9083" y="9475"/>
                  </a:cubicBezTo>
                  <a:cubicBezTo>
                    <a:pt x="10159" y="8604"/>
                    <a:pt x="10578" y="8457"/>
                    <a:pt x="11413" y="9068"/>
                  </a:cubicBezTo>
                  <a:cubicBezTo>
                    <a:pt x="12872" y="10128"/>
                    <a:pt x="13328" y="11195"/>
                    <a:pt x="11117" y="12038"/>
                  </a:cubicBezTo>
                  <a:cubicBezTo>
                    <a:pt x="8666" y="13203"/>
                    <a:pt x="4304" y="9185"/>
                    <a:pt x="4304" y="9185"/>
                  </a:cubicBezTo>
                  <a:cubicBezTo>
                    <a:pt x="4304" y="9185"/>
                    <a:pt x="0" y="5167"/>
                    <a:pt x="2210" y="2605"/>
                  </a:cubicBezTo>
                  <a:close/>
                  <a:moveTo>
                    <a:pt x="7768" y="3629"/>
                  </a:moveTo>
                  <a:cubicBezTo>
                    <a:pt x="7768" y="3629"/>
                    <a:pt x="6963" y="3712"/>
                    <a:pt x="7110" y="2894"/>
                  </a:cubicBezTo>
                  <a:cubicBezTo>
                    <a:pt x="7177" y="2522"/>
                    <a:pt x="7827" y="2399"/>
                    <a:pt x="8425" y="2577"/>
                  </a:cubicBezTo>
                  <a:cubicBezTo>
                    <a:pt x="9026" y="2751"/>
                    <a:pt x="11265" y="3711"/>
                    <a:pt x="11356" y="6158"/>
                  </a:cubicBezTo>
                  <a:cubicBezTo>
                    <a:pt x="11356" y="6158"/>
                    <a:pt x="11190" y="6845"/>
                    <a:pt x="10664" y="6709"/>
                  </a:cubicBezTo>
                  <a:cubicBezTo>
                    <a:pt x="10100" y="6562"/>
                    <a:pt x="10249" y="5522"/>
                    <a:pt x="10217" y="5319"/>
                  </a:cubicBezTo>
                  <a:cubicBezTo>
                    <a:pt x="10189" y="5116"/>
                    <a:pt x="9413" y="3542"/>
                    <a:pt x="7768" y="3629"/>
                  </a:cubicBezTo>
                  <a:close/>
                  <a:moveTo>
                    <a:pt x="9321" y="1504"/>
                  </a:moveTo>
                  <a:cubicBezTo>
                    <a:pt x="9321" y="1504"/>
                    <a:pt x="8335" y="1604"/>
                    <a:pt x="8517" y="606"/>
                  </a:cubicBezTo>
                  <a:cubicBezTo>
                    <a:pt x="8598" y="149"/>
                    <a:pt x="9395" y="0"/>
                    <a:pt x="10129" y="213"/>
                  </a:cubicBezTo>
                  <a:cubicBezTo>
                    <a:pt x="10861" y="428"/>
                    <a:pt x="13603" y="1604"/>
                    <a:pt x="13712" y="4597"/>
                  </a:cubicBezTo>
                  <a:cubicBezTo>
                    <a:pt x="13712" y="4597"/>
                    <a:pt x="13477" y="5531"/>
                    <a:pt x="12874" y="5276"/>
                  </a:cubicBezTo>
                  <a:cubicBezTo>
                    <a:pt x="12346" y="5050"/>
                    <a:pt x="12319" y="3787"/>
                    <a:pt x="12284" y="3537"/>
                  </a:cubicBezTo>
                  <a:cubicBezTo>
                    <a:pt x="12244" y="3288"/>
                    <a:pt x="11337" y="1396"/>
                    <a:pt x="9321" y="1504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00644A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阿里巴巴普惠体 M" panose="00020600040101010101" pitchFamily="18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844C0BC3-5588-2BCC-D06C-1120E7CC0AAB}"/>
              </a:ext>
            </a:extLst>
          </p:cNvPr>
          <p:cNvSpPr txBox="1"/>
          <p:nvPr/>
        </p:nvSpPr>
        <p:spPr>
          <a:xfrm>
            <a:off x="6040074" y="2303613"/>
            <a:ext cx="1531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OPPOSans R" panose="00020600040101010101" pitchFamily="18" charset="-122"/>
              </a:rPr>
              <a:t>大葱君</a:t>
            </a:r>
            <a:endParaRPr kumimoji="0" lang="en-US" altLang="zh-CN" sz="32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C13F78C-F728-47F6-DC7E-07C21C01733F}"/>
              </a:ext>
            </a:extLst>
          </p:cNvPr>
          <p:cNvGrpSpPr/>
          <p:nvPr/>
        </p:nvGrpSpPr>
        <p:grpSpPr>
          <a:xfrm>
            <a:off x="7767574" y="2294538"/>
            <a:ext cx="2223549" cy="723731"/>
            <a:chOff x="321671" y="5308685"/>
            <a:chExt cx="2223549" cy="723731"/>
          </a:xfrm>
          <a:gradFill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lumMod val="75000"/>
                  <a:alpha val="0"/>
                </a:schemeClr>
              </a:gs>
            </a:gsLst>
            <a:lin ang="5400000" scaled="0"/>
          </a:gradFill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405AA66D-5B3B-DAA6-2BB3-D27DD295F984}"/>
                </a:ext>
              </a:extLst>
            </p:cNvPr>
            <p:cNvGrpSpPr/>
            <p:nvPr/>
          </p:nvGrpSpPr>
          <p:grpSpPr>
            <a:xfrm>
              <a:off x="321671" y="5308685"/>
              <a:ext cx="502176" cy="723731"/>
              <a:chOff x="1159122" y="4979505"/>
              <a:chExt cx="531455" cy="765928"/>
            </a:xfrm>
            <a:grpFill/>
          </p:grpSpPr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247696EB-DEB4-553F-1178-622DC72DD7D9}"/>
                  </a:ext>
                </a:extLst>
              </p:cNvPr>
              <p:cNvSpPr/>
              <p:nvPr/>
            </p:nvSpPr>
            <p:spPr>
              <a:xfrm>
                <a:off x="1159122" y="4979505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FBE5C79C-011F-9798-6602-812BA951C499}"/>
                  </a:ext>
                </a:extLst>
              </p:cNvPr>
              <p:cNvSpPr/>
              <p:nvPr/>
            </p:nvSpPr>
            <p:spPr>
              <a:xfrm>
                <a:off x="1312275" y="4979505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26520FBC-BEFD-8AA4-896A-440D2D7D70E5}"/>
                  </a:ext>
                </a:extLst>
              </p:cNvPr>
              <p:cNvSpPr/>
              <p:nvPr/>
            </p:nvSpPr>
            <p:spPr>
              <a:xfrm>
                <a:off x="1465425" y="4979505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060302D7-CAF0-1936-AEFD-C7438F8266C3}"/>
                  </a:ext>
                </a:extLst>
              </p:cNvPr>
              <p:cNvSpPr/>
              <p:nvPr/>
            </p:nvSpPr>
            <p:spPr>
              <a:xfrm>
                <a:off x="1618577" y="4979505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0481454B-2274-32C3-6C3C-3F94FEF82118}"/>
                  </a:ext>
                </a:extLst>
              </p:cNvPr>
              <p:cNvSpPr/>
              <p:nvPr/>
            </p:nvSpPr>
            <p:spPr>
              <a:xfrm>
                <a:off x="1159122" y="511829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59B6B0AD-B6A9-F8BB-8157-423B64C3D662}"/>
                  </a:ext>
                </a:extLst>
              </p:cNvPr>
              <p:cNvSpPr/>
              <p:nvPr/>
            </p:nvSpPr>
            <p:spPr>
              <a:xfrm>
                <a:off x="1312275" y="511829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1285CBB0-B489-5258-9BE6-52BF28835649}"/>
                  </a:ext>
                </a:extLst>
              </p:cNvPr>
              <p:cNvSpPr/>
              <p:nvPr/>
            </p:nvSpPr>
            <p:spPr>
              <a:xfrm>
                <a:off x="1465425" y="511829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A2499409-9442-AEE9-B4C6-29425E562557}"/>
                  </a:ext>
                </a:extLst>
              </p:cNvPr>
              <p:cNvSpPr/>
              <p:nvPr/>
            </p:nvSpPr>
            <p:spPr>
              <a:xfrm>
                <a:off x="1618577" y="511829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15621613-3005-1891-A4AF-200586309201}"/>
                  </a:ext>
                </a:extLst>
              </p:cNvPr>
              <p:cNvSpPr/>
              <p:nvPr/>
            </p:nvSpPr>
            <p:spPr>
              <a:xfrm>
                <a:off x="1159122" y="5257076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E8CF524C-40CA-1EB8-E74F-BBA68291A16C}"/>
                  </a:ext>
                </a:extLst>
              </p:cNvPr>
              <p:cNvSpPr/>
              <p:nvPr/>
            </p:nvSpPr>
            <p:spPr>
              <a:xfrm>
                <a:off x="1312275" y="5257076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4B194C84-B392-8613-A434-2C11D2BDF85E}"/>
                  </a:ext>
                </a:extLst>
              </p:cNvPr>
              <p:cNvSpPr/>
              <p:nvPr/>
            </p:nvSpPr>
            <p:spPr>
              <a:xfrm>
                <a:off x="1465425" y="5257076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35734BCC-519B-24D5-FF75-FAE0A989E405}"/>
                  </a:ext>
                </a:extLst>
              </p:cNvPr>
              <p:cNvSpPr/>
              <p:nvPr/>
            </p:nvSpPr>
            <p:spPr>
              <a:xfrm>
                <a:off x="1618577" y="5257076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E901E8FE-97D5-90E9-14ED-7FF81BC0BE08}"/>
                  </a:ext>
                </a:extLst>
              </p:cNvPr>
              <p:cNvSpPr/>
              <p:nvPr/>
            </p:nvSpPr>
            <p:spPr>
              <a:xfrm>
                <a:off x="1159122" y="5395862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A424C5AC-2D9E-5601-92A9-CE0E64445CB6}"/>
                  </a:ext>
                </a:extLst>
              </p:cNvPr>
              <p:cNvSpPr/>
              <p:nvPr/>
            </p:nvSpPr>
            <p:spPr>
              <a:xfrm>
                <a:off x="1312275" y="5395862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B0157798-893E-C74E-2491-1776B238F338}"/>
                  </a:ext>
                </a:extLst>
              </p:cNvPr>
              <p:cNvSpPr/>
              <p:nvPr/>
            </p:nvSpPr>
            <p:spPr>
              <a:xfrm>
                <a:off x="1465425" y="5395862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F327D25D-9E3F-9B76-5E92-2919DDC377D6}"/>
                  </a:ext>
                </a:extLst>
              </p:cNvPr>
              <p:cNvSpPr/>
              <p:nvPr/>
            </p:nvSpPr>
            <p:spPr>
              <a:xfrm>
                <a:off x="1618577" y="5395862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91A6951B-55D4-B320-31D2-9A84762C28E8}"/>
                  </a:ext>
                </a:extLst>
              </p:cNvPr>
              <p:cNvSpPr/>
              <p:nvPr/>
            </p:nvSpPr>
            <p:spPr>
              <a:xfrm>
                <a:off x="1159122" y="5534647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B6380F0E-5398-4F4E-13AB-023446208DE8}"/>
                  </a:ext>
                </a:extLst>
              </p:cNvPr>
              <p:cNvSpPr/>
              <p:nvPr/>
            </p:nvSpPr>
            <p:spPr>
              <a:xfrm>
                <a:off x="1312275" y="5534647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558E0C8E-6B86-1D57-7264-F08EA06A7AB2}"/>
                  </a:ext>
                </a:extLst>
              </p:cNvPr>
              <p:cNvSpPr/>
              <p:nvPr/>
            </p:nvSpPr>
            <p:spPr>
              <a:xfrm>
                <a:off x="1465425" y="5534647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F1EF87DD-3CBD-E740-4803-5B49626CCC55}"/>
                  </a:ext>
                </a:extLst>
              </p:cNvPr>
              <p:cNvSpPr/>
              <p:nvPr/>
            </p:nvSpPr>
            <p:spPr>
              <a:xfrm>
                <a:off x="1618577" y="5534647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BCD41BA0-39CA-6998-C29B-D917B00CA342}"/>
                  </a:ext>
                </a:extLst>
              </p:cNvPr>
              <p:cNvSpPr/>
              <p:nvPr/>
            </p:nvSpPr>
            <p:spPr>
              <a:xfrm>
                <a:off x="1159122" y="5673433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DAD0E1DE-08E1-1E70-7783-6C05DB59390D}"/>
                  </a:ext>
                </a:extLst>
              </p:cNvPr>
              <p:cNvSpPr/>
              <p:nvPr/>
            </p:nvSpPr>
            <p:spPr>
              <a:xfrm>
                <a:off x="1312275" y="5673433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E1CFA87A-EFE0-140F-C434-D256BD268C8C}"/>
                  </a:ext>
                </a:extLst>
              </p:cNvPr>
              <p:cNvSpPr/>
              <p:nvPr/>
            </p:nvSpPr>
            <p:spPr>
              <a:xfrm>
                <a:off x="1465425" y="5673433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871AED65-1AB2-BBAD-8367-E9A1AAEC3384}"/>
                  </a:ext>
                </a:extLst>
              </p:cNvPr>
              <p:cNvSpPr/>
              <p:nvPr/>
            </p:nvSpPr>
            <p:spPr>
              <a:xfrm>
                <a:off x="1618577" y="5673433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C22D290C-8D6D-226F-509E-4D2EFEAC0950}"/>
                </a:ext>
              </a:extLst>
            </p:cNvPr>
            <p:cNvGrpSpPr/>
            <p:nvPr/>
          </p:nvGrpSpPr>
          <p:grpSpPr>
            <a:xfrm>
              <a:off x="1285471" y="5317123"/>
              <a:ext cx="1259749" cy="706854"/>
              <a:chOff x="1087660" y="-36875"/>
              <a:chExt cx="1259749" cy="706854"/>
            </a:xfrm>
            <a:grpFill/>
          </p:grpSpPr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4CF3776E-4319-2DB4-18BF-8E069EC3938C}"/>
                  </a:ext>
                </a:extLst>
              </p:cNvPr>
              <p:cNvSpPr/>
              <p:nvPr/>
            </p:nvSpPr>
            <p:spPr>
              <a:xfrm>
                <a:off x="1087660" y="-36874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B348AB81-D3FE-F754-CFAB-6C116A8C1D34}"/>
                  </a:ext>
                </a:extLst>
              </p:cNvPr>
              <p:cNvSpPr/>
              <p:nvPr/>
            </p:nvSpPr>
            <p:spPr>
              <a:xfrm>
                <a:off x="1257452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F05075FC-39F0-EB0A-40CF-C4AF4A89803B}"/>
                  </a:ext>
                </a:extLst>
              </p:cNvPr>
              <p:cNvSpPr/>
              <p:nvPr/>
            </p:nvSpPr>
            <p:spPr>
              <a:xfrm>
                <a:off x="1427244" y="-36873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C43C3837-7577-51CE-EF79-9B83055C480B}"/>
                  </a:ext>
                </a:extLst>
              </p:cNvPr>
              <p:cNvSpPr/>
              <p:nvPr/>
            </p:nvSpPr>
            <p:spPr>
              <a:xfrm>
                <a:off x="1597037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C228ADD7-B500-4897-C53A-F16D370383A7}"/>
                  </a:ext>
                </a:extLst>
              </p:cNvPr>
              <p:cNvSpPr/>
              <p:nvPr/>
            </p:nvSpPr>
            <p:spPr>
              <a:xfrm>
                <a:off x="1766829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6EE01537-F111-F570-4441-07E0529221B8}"/>
                  </a:ext>
                </a:extLst>
              </p:cNvPr>
              <p:cNvSpPr/>
              <p:nvPr/>
            </p:nvSpPr>
            <p:spPr>
              <a:xfrm>
                <a:off x="1936621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AC930CBC-4CF7-3029-1420-B38136185834}"/>
                  </a:ext>
                </a:extLst>
              </p:cNvPr>
              <p:cNvSpPr/>
              <p:nvPr/>
            </p:nvSpPr>
            <p:spPr>
              <a:xfrm>
                <a:off x="2106413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BDC8384B-0B35-DB47-0DC3-9FA41B3C8D80}"/>
                  </a:ext>
                </a:extLst>
              </p:cNvPr>
              <p:cNvSpPr/>
              <p:nvPr/>
            </p:nvSpPr>
            <p:spPr>
              <a:xfrm>
                <a:off x="2276206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68482DDC-9E68-70C5-02CC-C20B7B2C757D}"/>
                  </a:ext>
                </a:extLst>
              </p:cNvPr>
              <p:cNvSpPr/>
              <p:nvPr/>
            </p:nvSpPr>
            <p:spPr>
              <a:xfrm>
                <a:off x="1087660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5A661335-5D0B-410F-AF11-ED8A1B3B8153}"/>
                  </a:ext>
                </a:extLst>
              </p:cNvPr>
              <p:cNvSpPr/>
              <p:nvPr/>
            </p:nvSpPr>
            <p:spPr>
              <a:xfrm>
                <a:off x="1257452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5D42ACFD-1B4C-DEA5-2AC0-9422682F3EFD}"/>
                  </a:ext>
                </a:extLst>
              </p:cNvPr>
              <p:cNvSpPr/>
              <p:nvPr/>
            </p:nvSpPr>
            <p:spPr>
              <a:xfrm>
                <a:off x="1427244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3FCFE0AA-A47B-6E6D-EE7F-6CEEB4BF6F09}"/>
                  </a:ext>
                </a:extLst>
              </p:cNvPr>
              <p:cNvSpPr/>
              <p:nvPr/>
            </p:nvSpPr>
            <p:spPr>
              <a:xfrm>
                <a:off x="1597037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35598087-2754-C211-BCBE-F4A228E85054}"/>
                  </a:ext>
                </a:extLst>
              </p:cNvPr>
              <p:cNvSpPr/>
              <p:nvPr/>
            </p:nvSpPr>
            <p:spPr>
              <a:xfrm>
                <a:off x="1766829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1EB592E1-9BDF-7E65-4EBB-482C03B4C530}"/>
                  </a:ext>
                </a:extLst>
              </p:cNvPr>
              <p:cNvSpPr/>
              <p:nvPr/>
            </p:nvSpPr>
            <p:spPr>
              <a:xfrm>
                <a:off x="1936621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B017A288-C40D-BC9C-049B-D4F63F4597A7}"/>
                  </a:ext>
                </a:extLst>
              </p:cNvPr>
              <p:cNvSpPr/>
              <p:nvPr/>
            </p:nvSpPr>
            <p:spPr>
              <a:xfrm>
                <a:off x="2106413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FD4BE658-3042-576F-4579-189B4D06CFAD}"/>
                  </a:ext>
                </a:extLst>
              </p:cNvPr>
              <p:cNvSpPr/>
              <p:nvPr/>
            </p:nvSpPr>
            <p:spPr>
              <a:xfrm>
                <a:off x="2276206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C17038A3-CEA4-6159-A247-F7C2B2240A96}"/>
                  </a:ext>
                </a:extLst>
              </p:cNvPr>
              <p:cNvSpPr/>
              <p:nvPr/>
            </p:nvSpPr>
            <p:spPr>
              <a:xfrm>
                <a:off x="1087660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432F2B22-5B93-3B88-F92D-B056859CDA02}"/>
                  </a:ext>
                </a:extLst>
              </p:cNvPr>
              <p:cNvSpPr/>
              <p:nvPr/>
            </p:nvSpPr>
            <p:spPr>
              <a:xfrm>
                <a:off x="1257452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7BE449C8-8924-DD35-BC12-DFA93EBB949E}"/>
                  </a:ext>
                </a:extLst>
              </p:cNvPr>
              <p:cNvSpPr/>
              <p:nvPr/>
            </p:nvSpPr>
            <p:spPr>
              <a:xfrm>
                <a:off x="1427244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BDA8D7E5-0105-6C8C-5584-21CF3B6DB184}"/>
                  </a:ext>
                </a:extLst>
              </p:cNvPr>
              <p:cNvSpPr/>
              <p:nvPr/>
            </p:nvSpPr>
            <p:spPr>
              <a:xfrm>
                <a:off x="1597037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F0D9F2EB-BA44-CDFF-4666-B56566E1F11F}"/>
                  </a:ext>
                </a:extLst>
              </p:cNvPr>
              <p:cNvSpPr/>
              <p:nvPr/>
            </p:nvSpPr>
            <p:spPr>
              <a:xfrm>
                <a:off x="1766829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F5C3CE35-A976-9395-C95A-EBE9ECB7FE10}"/>
                  </a:ext>
                </a:extLst>
              </p:cNvPr>
              <p:cNvSpPr/>
              <p:nvPr/>
            </p:nvSpPr>
            <p:spPr>
              <a:xfrm>
                <a:off x="1936621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2E9C7CFB-142B-A49B-DA92-C7568E0629A2}"/>
                  </a:ext>
                </a:extLst>
              </p:cNvPr>
              <p:cNvSpPr/>
              <p:nvPr/>
            </p:nvSpPr>
            <p:spPr>
              <a:xfrm>
                <a:off x="2106413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C834E286-6C6F-2454-46D6-885D7EB51595}"/>
                  </a:ext>
                </a:extLst>
              </p:cNvPr>
              <p:cNvSpPr/>
              <p:nvPr/>
            </p:nvSpPr>
            <p:spPr>
              <a:xfrm>
                <a:off x="2276206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F5AA9E85-DBEF-02DF-DC64-8D99BB1814B8}"/>
                  </a:ext>
                </a:extLst>
              </p:cNvPr>
              <p:cNvSpPr/>
              <p:nvPr/>
            </p:nvSpPr>
            <p:spPr>
              <a:xfrm>
                <a:off x="1087660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BDF690A2-5250-6458-57D9-43A60C813233}"/>
                  </a:ext>
                </a:extLst>
              </p:cNvPr>
              <p:cNvSpPr/>
              <p:nvPr/>
            </p:nvSpPr>
            <p:spPr>
              <a:xfrm>
                <a:off x="1257452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670A0312-B301-64E6-42A7-84506DA0354B}"/>
                  </a:ext>
                </a:extLst>
              </p:cNvPr>
              <p:cNvSpPr/>
              <p:nvPr/>
            </p:nvSpPr>
            <p:spPr>
              <a:xfrm>
                <a:off x="1427244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2C135D5D-9C30-43D4-5411-328422D43B18}"/>
                  </a:ext>
                </a:extLst>
              </p:cNvPr>
              <p:cNvSpPr/>
              <p:nvPr/>
            </p:nvSpPr>
            <p:spPr>
              <a:xfrm>
                <a:off x="1597037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A8283C17-5D6D-D009-A1CC-BA47B593E9BD}"/>
                  </a:ext>
                </a:extLst>
              </p:cNvPr>
              <p:cNvSpPr/>
              <p:nvPr/>
            </p:nvSpPr>
            <p:spPr>
              <a:xfrm>
                <a:off x="1766829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D38DB3C8-9AAB-CFC7-4908-18FA60719757}"/>
                  </a:ext>
                </a:extLst>
              </p:cNvPr>
              <p:cNvSpPr/>
              <p:nvPr/>
            </p:nvSpPr>
            <p:spPr>
              <a:xfrm>
                <a:off x="1936621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3E286714-870E-B72B-E412-4A9E35760117}"/>
                  </a:ext>
                </a:extLst>
              </p:cNvPr>
              <p:cNvSpPr/>
              <p:nvPr/>
            </p:nvSpPr>
            <p:spPr>
              <a:xfrm>
                <a:off x="2106413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E8C03BD0-F25D-AA1F-AD08-A4F66E621049}"/>
                  </a:ext>
                </a:extLst>
              </p:cNvPr>
              <p:cNvSpPr/>
              <p:nvPr/>
            </p:nvSpPr>
            <p:spPr>
              <a:xfrm>
                <a:off x="2276206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54745E20-C291-8E78-7E79-61C9791D8464}"/>
                  </a:ext>
                </a:extLst>
              </p:cNvPr>
              <p:cNvSpPr/>
              <p:nvPr/>
            </p:nvSpPr>
            <p:spPr>
              <a:xfrm>
                <a:off x="1087660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12A59B4C-29BC-5846-0E89-DE18A105B5C7}"/>
                  </a:ext>
                </a:extLst>
              </p:cNvPr>
              <p:cNvSpPr/>
              <p:nvPr/>
            </p:nvSpPr>
            <p:spPr>
              <a:xfrm>
                <a:off x="1257452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D07658A4-FC17-46A4-18F8-7E220BFC9014}"/>
                  </a:ext>
                </a:extLst>
              </p:cNvPr>
              <p:cNvSpPr/>
              <p:nvPr/>
            </p:nvSpPr>
            <p:spPr>
              <a:xfrm>
                <a:off x="1427244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CC43EB6C-163D-2FF5-3D6D-27B9CD2A2B3D}"/>
                  </a:ext>
                </a:extLst>
              </p:cNvPr>
              <p:cNvSpPr/>
              <p:nvPr/>
            </p:nvSpPr>
            <p:spPr>
              <a:xfrm>
                <a:off x="1597037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D2353228-A4DC-0AF7-DF1E-C59C775983CB}"/>
                  </a:ext>
                </a:extLst>
              </p:cNvPr>
              <p:cNvSpPr/>
              <p:nvPr/>
            </p:nvSpPr>
            <p:spPr>
              <a:xfrm>
                <a:off x="1766829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E84F5BC3-700C-AB2A-054B-D52AC2ADFA15}"/>
                  </a:ext>
                </a:extLst>
              </p:cNvPr>
              <p:cNvSpPr/>
              <p:nvPr/>
            </p:nvSpPr>
            <p:spPr>
              <a:xfrm>
                <a:off x="1936621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EA9B65AC-C081-0614-EC47-5B97A3C39977}"/>
                  </a:ext>
                </a:extLst>
              </p:cNvPr>
              <p:cNvSpPr/>
              <p:nvPr/>
            </p:nvSpPr>
            <p:spPr>
              <a:xfrm>
                <a:off x="2106413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A8BECF79-4B79-8670-B912-B45A37E7EC61}"/>
                  </a:ext>
                </a:extLst>
              </p:cNvPr>
              <p:cNvSpPr/>
              <p:nvPr/>
            </p:nvSpPr>
            <p:spPr>
              <a:xfrm>
                <a:off x="2276206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43D9C489-D3EC-099C-43C4-19FF2B025CD4}"/>
                  </a:ext>
                </a:extLst>
              </p:cNvPr>
              <p:cNvSpPr/>
              <p:nvPr/>
            </p:nvSpPr>
            <p:spPr>
              <a:xfrm>
                <a:off x="1087660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799F26AC-C656-D175-FD21-51B368E6B6BD}"/>
                  </a:ext>
                </a:extLst>
              </p:cNvPr>
              <p:cNvSpPr/>
              <p:nvPr/>
            </p:nvSpPr>
            <p:spPr>
              <a:xfrm>
                <a:off x="1257452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0DA7855F-0309-DE4B-95E1-6CC994E29CF3}"/>
                  </a:ext>
                </a:extLst>
              </p:cNvPr>
              <p:cNvSpPr/>
              <p:nvPr/>
            </p:nvSpPr>
            <p:spPr>
              <a:xfrm>
                <a:off x="1427244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53A535E3-FDE2-CC92-E42E-9FE58C71FA50}"/>
                  </a:ext>
                </a:extLst>
              </p:cNvPr>
              <p:cNvSpPr/>
              <p:nvPr/>
            </p:nvSpPr>
            <p:spPr>
              <a:xfrm>
                <a:off x="1597037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05DE24C7-1B94-A9DB-E0DC-1EA6DEEA0664}"/>
                  </a:ext>
                </a:extLst>
              </p:cNvPr>
              <p:cNvSpPr/>
              <p:nvPr/>
            </p:nvSpPr>
            <p:spPr>
              <a:xfrm>
                <a:off x="1766829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2442DEED-F1AA-EDF7-E96A-72367F19CCBA}"/>
                  </a:ext>
                </a:extLst>
              </p:cNvPr>
              <p:cNvSpPr/>
              <p:nvPr/>
            </p:nvSpPr>
            <p:spPr>
              <a:xfrm>
                <a:off x="1936621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A0DC0B85-1CCE-B1FE-E8EA-739E40290FAD}"/>
                  </a:ext>
                </a:extLst>
              </p:cNvPr>
              <p:cNvSpPr/>
              <p:nvPr/>
            </p:nvSpPr>
            <p:spPr>
              <a:xfrm>
                <a:off x="2106413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B4BCA581-98FE-4714-C36C-D78DD5C4716C}"/>
                  </a:ext>
                </a:extLst>
              </p:cNvPr>
              <p:cNvSpPr/>
              <p:nvPr/>
            </p:nvSpPr>
            <p:spPr>
              <a:xfrm>
                <a:off x="2276206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阿里巴巴普惠体 M" panose="00020600040101010101" pitchFamily="18" charset="-122"/>
                  <a:cs typeface="+mn-cs"/>
                </a:endParaRPr>
              </a:p>
            </p:txBody>
          </p:sp>
        </p:grpSp>
      </p:grpSp>
      <p:sp>
        <p:nvSpPr>
          <p:cNvPr id="132" name="椭圆 131">
            <a:extLst>
              <a:ext uri="{FF2B5EF4-FFF2-40B4-BE49-F238E27FC236}">
                <a16:creationId xmlns:a16="http://schemas.microsoft.com/office/drawing/2014/main" id="{E09C1F04-40FD-BBE3-2A25-FE78E0B7B798}"/>
              </a:ext>
            </a:extLst>
          </p:cNvPr>
          <p:cNvSpPr/>
          <p:nvPr/>
        </p:nvSpPr>
        <p:spPr>
          <a:xfrm rot="20156573">
            <a:off x="5928027" y="2236044"/>
            <a:ext cx="1736455" cy="595972"/>
          </a:xfrm>
          <a:prstGeom prst="ellipse">
            <a:avLst/>
          </a:prstGeom>
          <a:noFill/>
          <a:ln w="12700">
            <a:gradFill>
              <a:gsLst>
                <a:gs pos="5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M" panose="00020600040101010101" pitchFamily="18" charset="-122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AD1E54BA-CF55-9FAF-D335-261AB217C5D7}"/>
              </a:ext>
            </a:extLst>
          </p:cNvPr>
          <p:cNvSpPr txBox="1"/>
          <p:nvPr/>
        </p:nvSpPr>
        <p:spPr>
          <a:xfrm>
            <a:off x="6040074" y="3204642"/>
            <a:ext cx="32111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OPPOSans R" panose="00020600040101010101" pitchFamily="18" charset="-122"/>
              </a:rPr>
              <a:t>平凡的人做不平凡的事儿，欢迎交流</a:t>
            </a:r>
            <a:endParaRPr kumimoji="0" lang="en-US" altLang="zh-CN" sz="12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OPPOSans R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5653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阿里巴巴普惠体 M" panose="00020600040101010101" pitchFamily="18" charset="-122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大葱君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all" spc="600" normalizeH="0" baseline="0" noProof="0" dirty="0" err="1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OPPOSans R"/>
                <a:cs typeface="+mn-cs"/>
              </a:rPr>
              <a:t>dacongjun</a:t>
            </a:r>
            <a:endParaRPr kumimoji="0" lang="zh-CN" altLang="en-US" sz="1100" b="0" i="0" u="none" strike="noStrike" kern="1200" cap="all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Arial" panose="020B0604020202020204" pitchFamily="34" charset="0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4002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 pitchFamily="34" charset="0"/>
                <a:ea typeface="OPPOSans R"/>
                <a:cs typeface="+mn-cs"/>
              </a:rPr>
              <a:t>艾迪鹅实战训练营第三期学员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367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 pitchFamily="34" charset="0"/>
                <a:ea typeface="OPPOSans R"/>
                <a:cs typeface="+mn-cs"/>
              </a:rPr>
              <a:t>金山办公认证专家演示师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 pitchFamily="34" charset="0"/>
                <a:ea typeface="OPPOSans R"/>
                <a:cs typeface="+mn-cs"/>
              </a:rPr>
              <a:t>高端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 pitchFamily="34" charset="0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 pitchFamily="34" charset="0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 pitchFamily="34" charset="0"/>
                <a:ea typeface="OPPOSans R"/>
                <a:cs typeface="+mn-cs"/>
              </a:rPr>
              <a:t>微软官方认证模板设计师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Ss0501-1011</a:t>
            </a: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Arial" panose="020B0604020202020204" pitchFamily="34" charset="0"/>
              <a:ea typeface="OPPOSans R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26B2039-7D27-A68B-77A2-BC501F2E49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18599" y="712509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0F5169A-7D81-5F9D-E8D2-A7548C7D1F3D}"/>
              </a:ext>
            </a:extLst>
          </p:cNvPr>
          <p:cNvSpPr/>
          <p:nvPr/>
        </p:nvSpPr>
        <p:spPr>
          <a:xfrm>
            <a:off x="695325" y="5110052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大葱君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25A9C34-1D45-49B8-F82B-64A86EC0739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447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>
            <a:extLst>
              <a:ext uri="{FF2B5EF4-FFF2-40B4-BE49-F238E27FC236}">
                <a16:creationId xmlns:a16="http://schemas.microsoft.com/office/drawing/2014/main" id="{04216D4B-7A04-2309-C5E5-3CD6DC5470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700" t="11130" r="23700" b="59275"/>
          <a:stretch>
            <a:fillRect/>
          </a:stretch>
        </p:blipFill>
        <p:spPr>
          <a:xfrm>
            <a:off x="0" y="1"/>
            <a:ext cx="12192000" cy="6858001"/>
          </a:xfrm>
          <a:custGeom>
            <a:avLst/>
            <a:gdLst>
              <a:gd name="connsiteX0" fmla="*/ 0 w 12192000"/>
              <a:gd name="connsiteY0" fmla="*/ 0 h 6858001"/>
              <a:gd name="connsiteX1" fmla="*/ 12192000 w 12192000"/>
              <a:gd name="connsiteY1" fmla="*/ 0 h 6858001"/>
              <a:gd name="connsiteX2" fmla="*/ 12192000 w 12192000"/>
              <a:gd name="connsiteY2" fmla="*/ 6858001 h 6858001"/>
              <a:gd name="connsiteX3" fmla="*/ 0 w 12192000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1"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</p:spPr>
      </p:pic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939CF07C-7436-4F56-B28E-D91EF923B702}"/>
              </a:ext>
            </a:extLst>
          </p:cNvPr>
          <p:cNvSpPr/>
          <p:nvPr/>
        </p:nvSpPr>
        <p:spPr>
          <a:xfrm>
            <a:off x="913317" y="1260805"/>
            <a:ext cx="2957900" cy="5388389"/>
          </a:xfrm>
          <a:prstGeom prst="roundRect">
            <a:avLst>
              <a:gd name="adj" fmla="val 10888"/>
            </a:avLst>
          </a:prstGeom>
          <a:gradFill>
            <a:gsLst>
              <a:gs pos="79000">
                <a:srgbClr val="BADAFE"/>
              </a:gs>
              <a:gs pos="89516">
                <a:srgbClr val="F2F7FF"/>
              </a:gs>
              <a:gs pos="100000">
                <a:srgbClr val="004EA0"/>
              </a:gs>
              <a:gs pos="63000">
                <a:srgbClr val="F9FCFF"/>
              </a:gs>
              <a:gs pos="37000">
                <a:schemeClr val="bg1"/>
              </a:gs>
            </a:gsLst>
            <a:lin ang="5400000" scaled="1"/>
          </a:gradFill>
          <a:ln w="34925">
            <a:gradFill>
              <a:gsLst>
                <a:gs pos="63000">
                  <a:schemeClr val="accent1">
                    <a:lumMod val="5000"/>
                    <a:lumOff val="95000"/>
                  </a:schemeClr>
                </a:gs>
                <a:gs pos="0">
                  <a:srgbClr val="004EA0"/>
                </a:gs>
              </a:gsLst>
              <a:lin ang="5400000" scaled="1"/>
            </a:gradFill>
          </a:ln>
          <a:effectLst>
            <a:outerShdw blurRad="444500" sx="101000" sy="101000" algn="ctr" rotWithShape="0">
              <a:srgbClr val="004EA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8D09F864-EFFE-4159-8C69-03293F5316D6}"/>
              </a:ext>
            </a:extLst>
          </p:cNvPr>
          <p:cNvSpPr/>
          <p:nvPr/>
        </p:nvSpPr>
        <p:spPr>
          <a:xfrm>
            <a:off x="4617050" y="1260805"/>
            <a:ext cx="2957900" cy="5388389"/>
          </a:xfrm>
          <a:prstGeom prst="roundRect">
            <a:avLst>
              <a:gd name="adj" fmla="val 10888"/>
            </a:avLst>
          </a:prstGeom>
          <a:gradFill>
            <a:gsLst>
              <a:gs pos="79000">
                <a:srgbClr val="BADAFE"/>
              </a:gs>
              <a:gs pos="89516">
                <a:srgbClr val="F2F7FF"/>
              </a:gs>
              <a:gs pos="100000">
                <a:srgbClr val="004EA0"/>
              </a:gs>
              <a:gs pos="63000">
                <a:srgbClr val="F9FCFF"/>
              </a:gs>
              <a:gs pos="37000">
                <a:schemeClr val="bg1"/>
              </a:gs>
            </a:gsLst>
            <a:lin ang="5400000" scaled="1"/>
          </a:gradFill>
          <a:ln w="34925">
            <a:gradFill>
              <a:gsLst>
                <a:gs pos="63000">
                  <a:schemeClr val="accent1">
                    <a:lumMod val="5000"/>
                    <a:lumOff val="95000"/>
                  </a:schemeClr>
                </a:gs>
                <a:gs pos="0">
                  <a:srgbClr val="004EA0"/>
                </a:gs>
              </a:gsLst>
              <a:lin ang="5400000" scaled="1"/>
            </a:gradFill>
          </a:ln>
          <a:effectLst>
            <a:outerShdw blurRad="444500" sx="101000" sy="101000" algn="ctr" rotWithShape="0">
              <a:srgbClr val="004EA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12B8955B-9B91-459A-BAE0-4D6E3713F99E}"/>
              </a:ext>
            </a:extLst>
          </p:cNvPr>
          <p:cNvSpPr/>
          <p:nvPr/>
        </p:nvSpPr>
        <p:spPr>
          <a:xfrm>
            <a:off x="8320783" y="1260805"/>
            <a:ext cx="2957900" cy="5388389"/>
          </a:xfrm>
          <a:prstGeom prst="roundRect">
            <a:avLst>
              <a:gd name="adj" fmla="val 10888"/>
            </a:avLst>
          </a:prstGeom>
          <a:gradFill>
            <a:gsLst>
              <a:gs pos="79000">
                <a:srgbClr val="BADAFE"/>
              </a:gs>
              <a:gs pos="89516">
                <a:srgbClr val="F2F7FF"/>
              </a:gs>
              <a:gs pos="100000">
                <a:srgbClr val="004EA0"/>
              </a:gs>
              <a:gs pos="63000">
                <a:srgbClr val="F9FCFF"/>
              </a:gs>
              <a:gs pos="37000">
                <a:schemeClr val="bg1"/>
              </a:gs>
            </a:gsLst>
            <a:lin ang="5400000" scaled="1"/>
          </a:gradFill>
          <a:ln w="34925">
            <a:gradFill>
              <a:gsLst>
                <a:gs pos="63000">
                  <a:schemeClr val="accent1">
                    <a:lumMod val="5000"/>
                    <a:lumOff val="95000"/>
                  </a:schemeClr>
                </a:gs>
                <a:gs pos="0">
                  <a:srgbClr val="004EA0"/>
                </a:gs>
              </a:gsLst>
              <a:lin ang="5400000" scaled="1"/>
            </a:gradFill>
          </a:ln>
          <a:effectLst>
            <a:outerShdw blurRad="444500" sx="101000" sy="101000" algn="ctr" rotWithShape="0">
              <a:srgbClr val="004EA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72" name="图片 71" descr="卡通人物&#10;&#10;中度可信度描述已自动生成">
            <a:extLst>
              <a:ext uri="{FF2B5EF4-FFF2-40B4-BE49-F238E27FC236}">
                <a16:creationId xmlns:a16="http://schemas.microsoft.com/office/drawing/2014/main" id="{12B2A275-D486-46F3-9C76-EA9CC9106F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3657" y="4908295"/>
            <a:ext cx="8157512" cy="2651168"/>
          </a:xfrm>
          <a:prstGeom prst="rect">
            <a:avLst/>
          </a:prstGeom>
        </p:spPr>
      </p:pic>
      <p:pic>
        <p:nvPicPr>
          <p:cNvPr id="92" name="图片 91" descr="卡通人物&#10;&#10;低可信度描述已自动生成">
            <a:extLst>
              <a:ext uri="{FF2B5EF4-FFF2-40B4-BE49-F238E27FC236}">
                <a16:creationId xmlns:a16="http://schemas.microsoft.com/office/drawing/2014/main" id="{A67F4CA9-A045-49D8-8149-CE8EA87AE86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4170" y="1395079"/>
            <a:ext cx="531878" cy="531878"/>
          </a:xfrm>
          <a:prstGeom prst="rect">
            <a:avLst/>
          </a:prstGeom>
        </p:spPr>
      </p:pic>
      <p:sp>
        <p:nvSpPr>
          <p:cNvPr id="84" name="矩形: 圆角 83">
            <a:extLst>
              <a:ext uri="{FF2B5EF4-FFF2-40B4-BE49-F238E27FC236}">
                <a16:creationId xmlns:a16="http://schemas.microsoft.com/office/drawing/2014/main" id="{670F0925-C4B8-442A-864C-DBE8DA4CC0FA}"/>
              </a:ext>
            </a:extLst>
          </p:cNvPr>
          <p:cNvSpPr/>
          <p:nvPr/>
        </p:nvSpPr>
        <p:spPr>
          <a:xfrm>
            <a:off x="8241655" y="3987967"/>
            <a:ext cx="2956944" cy="483444"/>
          </a:xfrm>
          <a:prstGeom prst="roundRect">
            <a:avLst>
              <a:gd name="adj" fmla="val 8786"/>
            </a:avLst>
          </a:prstGeom>
          <a:gradFill>
            <a:gsLst>
              <a:gs pos="0">
                <a:srgbClr val="C2DFFE"/>
              </a:gs>
              <a:gs pos="100000">
                <a:schemeClr val="bg1"/>
              </a:gs>
            </a:gsLst>
            <a:lin ang="5400000" scaled="1"/>
          </a:gradFill>
          <a:ln w="34925">
            <a:noFill/>
          </a:ln>
          <a:effectLst>
            <a:outerShdw blurRad="304800" dist="190500" dir="5400000" algn="t" rotWithShape="0">
              <a:srgbClr val="0144D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2B685325-18CB-4891-9E91-BF6BC5DDD3AA}"/>
              </a:ext>
            </a:extLst>
          </p:cNvPr>
          <p:cNvSpPr/>
          <p:nvPr/>
        </p:nvSpPr>
        <p:spPr>
          <a:xfrm>
            <a:off x="9121992" y="3226220"/>
            <a:ext cx="2336265" cy="483444"/>
          </a:xfrm>
          <a:prstGeom prst="roundRect">
            <a:avLst>
              <a:gd name="adj" fmla="val 8786"/>
            </a:avLst>
          </a:prstGeom>
          <a:gradFill>
            <a:gsLst>
              <a:gs pos="0">
                <a:srgbClr val="C2DFFE"/>
              </a:gs>
              <a:gs pos="100000">
                <a:schemeClr val="bg1"/>
              </a:gs>
            </a:gsLst>
            <a:lin ang="5400000" scaled="1"/>
          </a:gradFill>
          <a:ln w="34925">
            <a:noFill/>
          </a:ln>
          <a:effectLst>
            <a:outerShdw blurRad="304800" dist="190500" dir="5400000" algn="t" rotWithShape="0">
              <a:srgbClr val="0144D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69869D48-49F2-4CAB-B249-063B9DB623D5}"/>
              </a:ext>
            </a:extLst>
          </p:cNvPr>
          <p:cNvSpPr/>
          <p:nvPr/>
        </p:nvSpPr>
        <p:spPr>
          <a:xfrm>
            <a:off x="8180986" y="2467366"/>
            <a:ext cx="2584899" cy="483444"/>
          </a:xfrm>
          <a:prstGeom prst="roundRect">
            <a:avLst>
              <a:gd name="adj" fmla="val 8786"/>
            </a:avLst>
          </a:prstGeom>
          <a:gradFill>
            <a:gsLst>
              <a:gs pos="0">
                <a:srgbClr val="C2DFFE"/>
              </a:gs>
              <a:gs pos="100000">
                <a:schemeClr val="bg1"/>
              </a:gs>
            </a:gsLst>
            <a:lin ang="5400000" scaled="1"/>
          </a:gradFill>
          <a:ln w="34925">
            <a:noFill/>
          </a:ln>
          <a:effectLst>
            <a:outerShdw blurRad="304800" dist="190500" dir="5400000" algn="t" rotWithShape="0">
              <a:srgbClr val="0144D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Arial" panose="020B0604020202020204" pitchFamily="34" charset="0"/>
            </a:endParaRPr>
          </a:p>
        </p:txBody>
      </p:sp>
      <p:pic>
        <p:nvPicPr>
          <p:cNvPr id="86" name="图片 85" descr="图标&#10;&#10;描述已自动生成">
            <a:extLst>
              <a:ext uri="{FF2B5EF4-FFF2-40B4-BE49-F238E27FC236}">
                <a16:creationId xmlns:a16="http://schemas.microsoft.com/office/drawing/2014/main" id="{8FBB70D5-B3CF-48C1-96F1-63B3C9EA5E4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961" y="1451147"/>
            <a:ext cx="527003" cy="527003"/>
          </a:xfrm>
          <a:prstGeom prst="rect">
            <a:avLst/>
          </a:prstGeom>
        </p:spPr>
      </p:pic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09E2DC26-01F4-4606-A4BB-AFE91F366428}"/>
              </a:ext>
            </a:extLst>
          </p:cNvPr>
          <p:cNvSpPr/>
          <p:nvPr/>
        </p:nvSpPr>
        <p:spPr>
          <a:xfrm>
            <a:off x="800957" y="2434710"/>
            <a:ext cx="2336265" cy="483444"/>
          </a:xfrm>
          <a:prstGeom prst="roundRect">
            <a:avLst>
              <a:gd name="adj" fmla="val 8786"/>
            </a:avLst>
          </a:prstGeom>
          <a:gradFill>
            <a:gsLst>
              <a:gs pos="0">
                <a:srgbClr val="C2DFFE"/>
              </a:gs>
              <a:gs pos="100000">
                <a:schemeClr val="bg1"/>
              </a:gs>
            </a:gsLst>
            <a:lin ang="5400000" scaled="1"/>
          </a:gradFill>
          <a:ln w="34925">
            <a:noFill/>
          </a:ln>
          <a:effectLst>
            <a:outerShdw blurRad="304800" dist="190500" dir="5400000" algn="t" rotWithShape="0">
              <a:srgbClr val="0144D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7E9BE8BF-25EE-46FF-BE01-BBE85ED8B520}"/>
              </a:ext>
            </a:extLst>
          </p:cNvPr>
          <p:cNvSpPr/>
          <p:nvPr/>
        </p:nvSpPr>
        <p:spPr>
          <a:xfrm>
            <a:off x="1612059" y="3193564"/>
            <a:ext cx="2336265" cy="483444"/>
          </a:xfrm>
          <a:prstGeom prst="roundRect">
            <a:avLst>
              <a:gd name="adj" fmla="val 8786"/>
            </a:avLst>
          </a:prstGeom>
          <a:gradFill>
            <a:gsLst>
              <a:gs pos="0">
                <a:srgbClr val="C2DFFE"/>
              </a:gs>
              <a:gs pos="100000">
                <a:schemeClr val="bg1"/>
              </a:gs>
            </a:gsLst>
            <a:lin ang="5400000" scaled="1"/>
          </a:gradFill>
          <a:ln w="34925">
            <a:noFill/>
          </a:ln>
          <a:effectLst>
            <a:outerShdw blurRad="304800" dist="190500" dir="5400000" algn="t" rotWithShape="0">
              <a:srgbClr val="0144D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1D1E763C-AC07-4611-A4BD-E88BBD6BBAC7}"/>
              </a:ext>
            </a:extLst>
          </p:cNvPr>
          <p:cNvSpPr/>
          <p:nvPr/>
        </p:nvSpPr>
        <p:spPr>
          <a:xfrm>
            <a:off x="1023234" y="3947418"/>
            <a:ext cx="2573473" cy="483444"/>
          </a:xfrm>
          <a:prstGeom prst="roundRect">
            <a:avLst>
              <a:gd name="adj" fmla="val 8786"/>
            </a:avLst>
          </a:prstGeom>
          <a:gradFill>
            <a:gsLst>
              <a:gs pos="0">
                <a:srgbClr val="C2DFFE"/>
              </a:gs>
              <a:gs pos="100000">
                <a:schemeClr val="bg1"/>
              </a:gs>
            </a:gsLst>
            <a:lin ang="5400000" scaled="1"/>
          </a:gradFill>
          <a:ln w="34925">
            <a:noFill/>
          </a:ln>
          <a:effectLst>
            <a:outerShdw blurRad="304800" dist="190500" dir="5400000" algn="t" rotWithShape="0">
              <a:srgbClr val="0144D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Arial" panose="020B0604020202020204" pitchFamily="34" charset="0"/>
            </a:endParaRPr>
          </a:p>
        </p:txBody>
      </p:sp>
      <p:pic>
        <p:nvPicPr>
          <p:cNvPr id="88" name="图片 87" descr="图标&#10;&#10;描述已自动生成">
            <a:extLst>
              <a:ext uri="{FF2B5EF4-FFF2-40B4-BE49-F238E27FC236}">
                <a16:creationId xmlns:a16="http://schemas.microsoft.com/office/drawing/2014/main" id="{35D4E206-FB0E-40A6-8E42-2183445130D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7463" y="1479527"/>
            <a:ext cx="508328" cy="508328"/>
          </a:xfrm>
          <a:prstGeom prst="rect">
            <a:avLst/>
          </a:prstGeom>
        </p:spPr>
      </p:pic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06103B1B-FB22-4FF2-BEF6-C1DAAC70B4D0}"/>
              </a:ext>
            </a:extLst>
          </p:cNvPr>
          <p:cNvSpPr/>
          <p:nvPr/>
        </p:nvSpPr>
        <p:spPr>
          <a:xfrm>
            <a:off x="4462622" y="2451491"/>
            <a:ext cx="2336265" cy="483444"/>
          </a:xfrm>
          <a:prstGeom prst="roundRect">
            <a:avLst>
              <a:gd name="adj" fmla="val 8786"/>
            </a:avLst>
          </a:prstGeom>
          <a:gradFill>
            <a:gsLst>
              <a:gs pos="0">
                <a:srgbClr val="C2DFFE"/>
              </a:gs>
              <a:gs pos="100000">
                <a:schemeClr val="bg1"/>
              </a:gs>
            </a:gsLst>
            <a:lin ang="5400000" scaled="1"/>
          </a:gradFill>
          <a:ln w="34925">
            <a:noFill/>
          </a:ln>
          <a:effectLst>
            <a:outerShdw blurRad="304800" dist="190500" dir="5400000" algn="t" rotWithShape="0">
              <a:srgbClr val="0144D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B9C96DAC-FABD-4EFA-AC97-DD00C0519E95}"/>
              </a:ext>
            </a:extLst>
          </p:cNvPr>
          <p:cNvSpPr/>
          <p:nvPr/>
        </p:nvSpPr>
        <p:spPr>
          <a:xfrm>
            <a:off x="4589931" y="3964199"/>
            <a:ext cx="2787477" cy="483444"/>
          </a:xfrm>
          <a:prstGeom prst="roundRect">
            <a:avLst>
              <a:gd name="adj" fmla="val 8786"/>
            </a:avLst>
          </a:prstGeom>
          <a:gradFill>
            <a:gsLst>
              <a:gs pos="0">
                <a:srgbClr val="C2DFFE"/>
              </a:gs>
              <a:gs pos="100000">
                <a:schemeClr val="bg1"/>
              </a:gs>
            </a:gsLst>
            <a:lin ang="5400000" scaled="1"/>
          </a:gradFill>
          <a:ln w="34925">
            <a:noFill/>
          </a:ln>
          <a:effectLst>
            <a:outerShdw blurRad="304800" dist="190500" dir="5400000" algn="t" rotWithShape="0">
              <a:srgbClr val="0144D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5D53A8A2-502E-4FE4-BE20-B80AB25D8574}"/>
              </a:ext>
            </a:extLst>
          </p:cNvPr>
          <p:cNvSpPr/>
          <p:nvPr/>
        </p:nvSpPr>
        <p:spPr>
          <a:xfrm>
            <a:off x="5317730" y="3210345"/>
            <a:ext cx="2336265" cy="483444"/>
          </a:xfrm>
          <a:prstGeom prst="roundRect">
            <a:avLst>
              <a:gd name="adj" fmla="val 8786"/>
            </a:avLst>
          </a:prstGeom>
          <a:gradFill>
            <a:gsLst>
              <a:gs pos="0">
                <a:srgbClr val="C2DFFE"/>
              </a:gs>
              <a:gs pos="100000">
                <a:schemeClr val="bg1"/>
              </a:gs>
            </a:gsLst>
            <a:lin ang="5400000" scaled="1"/>
          </a:gradFill>
          <a:ln w="34925">
            <a:noFill/>
          </a:ln>
          <a:effectLst>
            <a:outerShdw blurRad="304800" dist="190500" dir="5400000" algn="t" rotWithShape="0">
              <a:srgbClr val="0144D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Arial" panose="020B0604020202020204" pitchFamily="34" charset="0"/>
            </a:endParaRPr>
          </a:p>
        </p:txBody>
      </p: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CC4D748A-25AA-4C0F-A501-21F9E96ED420}"/>
              </a:ext>
            </a:extLst>
          </p:cNvPr>
          <p:cNvCxnSpPr/>
          <p:nvPr/>
        </p:nvCxnSpPr>
        <p:spPr>
          <a:xfrm>
            <a:off x="1969089" y="2310558"/>
            <a:ext cx="1590679" cy="0"/>
          </a:xfrm>
          <a:prstGeom prst="line">
            <a:avLst/>
          </a:prstGeom>
          <a:ln w="76200" cap="rnd">
            <a:gradFill flip="none" rotWithShape="1">
              <a:gsLst>
                <a:gs pos="16000">
                  <a:schemeClr val="accent1">
                    <a:lumMod val="5000"/>
                    <a:lumOff val="95000"/>
                    <a:alpha val="0"/>
                  </a:schemeClr>
                </a:gs>
                <a:gs pos="96000">
                  <a:srgbClr val="C6D7FE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0874EA19-11D8-4AA8-90F6-FB9A48EBD926}"/>
              </a:ext>
            </a:extLst>
          </p:cNvPr>
          <p:cNvCxnSpPr/>
          <p:nvPr/>
        </p:nvCxnSpPr>
        <p:spPr>
          <a:xfrm>
            <a:off x="1316800" y="3123358"/>
            <a:ext cx="1590679" cy="0"/>
          </a:xfrm>
          <a:prstGeom prst="line">
            <a:avLst/>
          </a:prstGeom>
          <a:ln w="101600" cap="rnd">
            <a:gradFill flip="none" rotWithShape="1">
              <a:gsLst>
                <a:gs pos="16000">
                  <a:schemeClr val="accent1">
                    <a:lumMod val="5000"/>
                    <a:lumOff val="95000"/>
                    <a:alpha val="0"/>
                  </a:schemeClr>
                </a:gs>
                <a:gs pos="96000">
                  <a:srgbClr val="B9CFFF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id="{0BFAFA96-080C-40FD-A698-FFF9EBC58166}"/>
              </a:ext>
            </a:extLst>
          </p:cNvPr>
          <p:cNvCxnSpPr/>
          <p:nvPr/>
        </p:nvCxnSpPr>
        <p:spPr>
          <a:xfrm>
            <a:off x="1227965" y="3837400"/>
            <a:ext cx="1590679" cy="0"/>
          </a:xfrm>
          <a:prstGeom prst="line">
            <a:avLst/>
          </a:prstGeom>
          <a:ln w="50800" cap="rnd">
            <a:gradFill flip="none" rotWithShape="1">
              <a:gsLst>
                <a:gs pos="16000">
                  <a:schemeClr val="accent1">
                    <a:lumMod val="5000"/>
                    <a:lumOff val="95000"/>
                    <a:alpha val="0"/>
                  </a:schemeClr>
                </a:gs>
                <a:gs pos="96000">
                  <a:srgbClr val="B9CFFF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id="{22531B44-E27E-4A4A-BBAB-C28A7BFD5653}"/>
              </a:ext>
            </a:extLst>
          </p:cNvPr>
          <p:cNvCxnSpPr/>
          <p:nvPr/>
        </p:nvCxnSpPr>
        <p:spPr>
          <a:xfrm>
            <a:off x="1969088" y="3918843"/>
            <a:ext cx="1590679" cy="0"/>
          </a:xfrm>
          <a:prstGeom prst="line">
            <a:avLst/>
          </a:prstGeom>
          <a:ln w="25400" cap="rnd">
            <a:gradFill flip="none" rotWithShape="1">
              <a:gsLst>
                <a:gs pos="36000">
                  <a:schemeClr val="accent1">
                    <a:lumMod val="5000"/>
                    <a:lumOff val="95000"/>
                    <a:alpha val="0"/>
                  </a:schemeClr>
                </a:gs>
                <a:gs pos="96000">
                  <a:srgbClr val="ACC5FE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id="{1898D122-88CC-435E-A928-AB62E6D4E57D}"/>
              </a:ext>
            </a:extLst>
          </p:cNvPr>
          <p:cNvCxnSpPr/>
          <p:nvPr/>
        </p:nvCxnSpPr>
        <p:spPr>
          <a:xfrm>
            <a:off x="5894681" y="2335958"/>
            <a:ext cx="1590679" cy="0"/>
          </a:xfrm>
          <a:prstGeom prst="line">
            <a:avLst/>
          </a:prstGeom>
          <a:ln w="76200" cap="rnd">
            <a:gradFill flip="none" rotWithShape="1">
              <a:gsLst>
                <a:gs pos="16000">
                  <a:schemeClr val="accent1">
                    <a:lumMod val="5000"/>
                    <a:lumOff val="95000"/>
                    <a:alpha val="0"/>
                  </a:schemeClr>
                </a:gs>
                <a:gs pos="96000">
                  <a:srgbClr val="C6D7FE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id="{C845FDE0-72C9-4265-ABBB-2F3FDA8C9198}"/>
              </a:ext>
            </a:extLst>
          </p:cNvPr>
          <p:cNvCxnSpPr/>
          <p:nvPr/>
        </p:nvCxnSpPr>
        <p:spPr>
          <a:xfrm>
            <a:off x="5242392" y="3148758"/>
            <a:ext cx="1590679" cy="0"/>
          </a:xfrm>
          <a:prstGeom prst="line">
            <a:avLst/>
          </a:prstGeom>
          <a:ln w="101600" cap="rnd">
            <a:gradFill flip="none" rotWithShape="1">
              <a:gsLst>
                <a:gs pos="16000">
                  <a:schemeClr val="accent1">
                    <a:lumMod val="5000"/>
                    <a:lumOff val="95000"/>
                    <a:alpha val="0"/>
                  </a:schemeClr>
                </a:gs>
                <a:gs pos="96000">
                  <a:srgbClr val="B9CFFF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id="{C2DD9566-9CBF-4F22-BE43-3CEEAE043E7C}"/>
              </a:ext>
            </a:extLst>
          </p:cNvPr>
          <p:cNvCxnSpPr/>
          <p:nvPr/>
        </p:nvCxnSpPr>
        <p:spPr>
          <a:xfrm>
            <a:off x="4910986" y="3862800"/>
            <a:ext cx="1590679" cy="0"/>
          </a:xfrm>
          <a:prstGeom prst="line">
            <a:avLst/>
          </a:prstGeom>
          <a:ln w="50800" cap="rnd">
            <a:gradFill flip="none" rotWithShape="1">
              <a:gsLst>
                <a:gs pos="16000">
                  <a:schemeClr val="accent1">
                    <a:lumMod val="5000"/>
                    <a:lumOff val="95000"/>
                    <a:alpha val="0"/>
                  </a:schemeClr>
                </a:gs>
                <a:gs pos="96000">
                  <a:srgbClr val="B9CFFF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FEA53272-7E4B-42E1-8E0E-1EAD881A1669}"/>
              </a:ext>
            </a:extLst>
          </p:cNvPr>
          <p:cNvCxnSpPr/>
          <p:nvPr/>
        </p:nvCxnSpPr>
        <p:spPr>
          <a:xfrm>
            <a:off x="9578525" y="2335958"/>
            <a:ext cx="1590679" cy="0"/>
          </a:xfrm>
          <a:prstGeom prst="line">
            <a:avLst/>
          </a:prstGeom>
          <a:ln w="76200" cap="rnd">
            <a:gradFill flip="none" rotWithShape="1">
              <a:gsLst>
                <a:gs pos="16000">
                  <a:schemeClr val="accent1">
                    <a:lumMod val="5000"/>
                    <a:lumOff val="95000"/>
                    <a:alpha val="0"/>
                  </a:schemeClr>
                </a:gs>
                <a:gs pos="96000">
                  <a:srgbClr val="C6D7FE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>
            <a:extLst>
              <a:ext uri="{FF2B5EF4-FFF2-40B4-BE49-F238E27FC236}">
                <a16:creationId xmlns:a16="http://schemas.microsoft.com/office/drawing/2014/main" id="{CFE16F00-E841-4451-B775-669E5873AA66}"/>
              </a:ext>
            </a:extLst>
          </p:cNvPr>
          <p:cNvCxnSpPr/>
          <p:nvPr/>
        </p:nvCxnSpPr>
        <p:spPr>
          <a:xfrm>
            <a:off x="8926236" y="3148758"/>
            <a:ext cx="1590679" cy="0"/>
          </a:xfrm>
          <a:prstGeom prst="line">
            <a:avLst/>
          </a:prstGeom>
          <a:ln w="101600" cap="rnd">
            <a:gradFill flip="none" rotWithShape="1">
              <a:gsLst>
                <a:gs pos="16000">
                  <a:schemeClr val="accent1">
                    <a:lumMod val="5000"/>
                    <a:lumOff val="95000"/>
                    <a:alpha val="0"/>
                  </a:schemeClr>
                </a:gs>
                <a:gs pos="96000">
                  <a:srgbClr val="B9CFFF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E168E6DC-2C84-4AD6-9CB8-F7CA709E8CEB}"/>
              </a:ext>
            </a:extLst>
          </p:cNvPr>
          <p:cNvCxnSpPr/>
          <p:nvPr/>
        </p:nvCxnSpPr>
        <p:spPr>
          <a:xfrm>
            <a:off x="8635577" y="3862800"/>
            <a:ext cx="1590679" cy="0"/>
          </a:xfrm>
          <a:prstGeom prst="line">
            <a:avLst/>
          </a:prstGeom>
          <a:ln w="50800" cap="rnd">
            <a:gradFill flip="none" rotWithShape="1">
              <a:gsLst>
                <a:gs pos="16000">
                  <a:schemeClr val="accent1">
                    <a:lumMod val="5000"/>
                    <a:lumOff val="95000"/>
                    <a:alpha val="0"/>
                  </a:schemeClr>
                </a:gs>
                <a:gs pos="96000">
                  <a:srgbClr val="B9CFFF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02064098-841A-42C0-A9B0-465DEC11FA59}"/>
              </a:ext>
            </a:extLst>
          </p:cNvPr>
          <p:cNvCxnSpPr/>
          <p:nvPr/>
        </p:nvCxnSpPr>
        <p:spPr>
          <a:xfrm>
            <a:off x="6363097" y="3895443"/>
            <a:ext cx="1590679" cy="0"/>
          </a:xfrm>
          <a:prstGeom prst="line">
            <a:avLst/>
          </a:prstGeom>
          <a:ln w="25400" cap="rnd">
            <a:gradFill flip="none" rotWithShape="1">
              <a:gsLst>
                <a:gs pos="36000">
                  <a:schemeClr val="accent1">
                    <a:lumMod val="5000"/>
                    <a:lumOff val="95000"/>
                    <a:alpha val="0"/>
                  </a:schemeClr>
                </a:gs>
                <a:gs pos="96000">
                  <a:srgbClr val="ACC5FE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B6F8C5EB-DDF1-4543-B21E-9B5FE8C09476}"/>
              </a:ext>
            </a:extLst>
          </p:cNvPr>
          <p:cNvCxnSpPr/>
          <p:nvPr/>
        </p:nvCxnSpPr>
        <p:spPr>
          <a:xfrm>
            <a:off x="10164266" y="3925193"/>
            <a:ext cx="1590679" cy="0"/>
          </a:xfrm>
          <a:prstGeom prst="line">
            <a:avLst/>
          </a:prstGeom>
          <a:ln w="25400" cap="rnd">
            <a:gradFill flip="none" rotWithShape="1">
              <a:gsLst>
                <a:gs pos="36000">
                  <a:schemeClr val="accent1">
                    <a:lumMod val="5000"/>
                    <a:lumOff val="95000"/>
                    <a:alpha val="0"/>
                  </a:schemeClr>
                </a:gs>
                <a:gs pos="96000">
                  <a:srgbClr val="ACC5FE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id="{5EF1D7F0-6DBB-4345-A160-0AFEBEFF92F4}"/>
              </a:ext>
            </a:extLst>
          </p:cNvPr>
          <p:cNvCxnSpPr/>
          <p:nvPr/>
        </p:nvCxnSpPr>
        <p:spPr>
          <a:xfrm>
            <a:off x="9867578" y="4599079"/>
            <a:ext cx="1590679" cy="0"/>
          </a:xfrm>
          <a:prstGeom prst="line">
            <a:avLst/>
          </a:prstGeom>
          <a:ln w="25400" cap="rnd">
            <a:gradFill flip="none" rotWithShape="1">
              <a:gsLst>
                <a:gs pos="36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ACC5FE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id="{CC5D3A42-E01B-4FE1-B0A7-410D5EDA7F74}"/>
              </a:ext>
            </a:extLst>
          </p:cNvPr>
          <p:cNvCxnSpPr/>
          <p:nvPr/>
        </p:nvCxnSpPr>
        <p:spPr>
          <a:xfrm>
            <a:off x="6096000" y="4599079"/>
            <a:ext cx="1590679" cy="0"/>
          </a:xfrm>
          <a:prstGeom prst="line">
            <a:avLst/>
          </a:prstGeom>
          <a:ln w="25400" cap="rnd">
            <a:gradFill flip="none" rotWithShape="1">
              <a:gsLst>
                <a:gs pos="36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ACC5FE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id="{F6ECE655-3D66-4649-A5E0-023ADA21154B}"/>
              </a:ext>
            </a:extLst>
          </p:cNvPr>
          <p:cNvCxnSpPr/>
          <p:nvPr/>
        </p:nvCxnSpPr>
        <p:spPr>
          <a:xfrm>
            <a:off x="2233756" y="4573679"/>
            <a:ext cx="1590679" cy="0"/>
          </a:xfrm>
          <a:prstGeom prst="line">
            <a:avLst/>
          </a:prstGeom>
          <a:ln w="25400" cap="rnd">
            <a:gradFill flip="none" rotWithShape="1">
              <a:gsLst>
                <a:gs pos="36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ACC5FE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E93EBEE2-84D4-4B5A-BA88-59CB0A8FE57B}"/>
              </a:ext>
            </a:extLst>
          </p:cNvPr>
          <p:cNvGrpSpPr/>
          <p:nvPr/>
        </p:nvGrpSpPr>
        <p:grpSpPr>
          <a:xfrm>
            <a:off x="936283" y="577685"/>
            <a:ext cx="201319" cy="390169"/>
            <a:chOff x="599638" y="457200"/>
            <a:chExt cx="201319" cy="390169"/>
          </a:xfrm>
        </p:grpSpPr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id="{3638BE78-EFB3-453D-BF20-B8EF614E6647}"/>
                </a:ext>
              </a:extLst>
            </p:cNvPr>
            <p:cNvSpPr/>
            <p:nvPr/>
          </p:nvSpPr>
          <p:spPr>
            <a:xfrm>
              <a:off x="599638" y="457200"/>
              <a:ext cx="86256" cy="390169"/>
            </a:xfrm>
            <a:prstGeom prst="roundRect">
              <a:avLst/>
            </a:prstGeom>
            <a:solidFill>
              <a:srgbClr val="FEA7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阿里巴巴普惠体 M" panose="00020600040101010101" pitchFamily="18" charset="-122"/>
              </a:endParaRPr>
            </a:p>
          </p:txBody>
        </p:sp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28DC4577-A0F0-478D-8BA2-8148C02C7D4E}"/>
                </a:ext>
              </a:extLst>
            </p:cNvPr>
            <p:cNvSpPr/>
            <p:nvPr/>
          </p:nvSpPr>
          <p:spPr>
            <a:xfrm>
              <a:off x="714701" y="457200"/>
              <a:ext cx="86256" cy="390169"/>
            </a:xfrm>
            <a:prstGeom prst="roundRect">
              <a:avLst/>
            </a:prstGeom>
            <a:solidFill>
              <a:srgbClr val="004F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FF3AC2FA-2A93-402A-A9A6-7474C377E30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91175">
            <a:off x="8078654" y="5004558"/>
            <a:ext cx="1113847" cy="1242818"/>
          </a:xfrm>
          <a:prstGeom prst="rect">
            <a:avLst/>
          </a:prstGeom>
        </p:spPr>
      </p:pic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43987300-507D-400F-AF39-AD2EF28FB58E}"/>
              </a:ext>
            </a:extLst>
          </p:cNvPr>
          <p:cNvGrpSpPr/>
          <p:nvPr/>
        </p:nvGrpSpPr>
        <p:grpSpPr>
          <a:xfrm>
            <a:off x="-826684" y="4161610"/>
            <a:ext cx="13478561" cy="3277750"/>
            <a:chOff x="-641457" y="4088202"/>
            <a:chExt cx="13478561" cy="3277750"/>
          </a:xfrm>
        </p:grpSpPr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601B8F56-0032-44EB-99B5-96BFF2755B61}"/>
                </a:ext>
              </a:extLst>
            </p:cNvPr>
            <p:cNvGrpSpPr/>
            <p:nvPr/>
          </p:nvGrpSpPr>
          <p:grpSpPr>
            <a:xfrm>
              <a:off x="-641457" y="4088202"/>
              <a:ext cx="6847150" cy="3277750"/>
              <a:chOff x="-641457" y="4013698"/>
              <a:chExt cx="6847150" cy="3277750"/>
            </a:xfrm>
          </p:grpSpPr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AE98A0AC-A330-4398-BE46-4593E0FA6A47}"/>
                  </a:ext>
                </a:extLst>
              </p:cNvPr>
              <p:cNvSpPr/>
              <p:nvPr/>
            </p:nvSpPr>
            <p:spPr>
              <a:xfrm>
                <a:off x="-489057" y="4013698"/>
                <a:ext cx="6694750" cy="3277750"/>
              </a:xfrm>
              <a:custGeom>
                <a:avLst/>
                <a:gdLst>
                  <a:gd name="connsiteX0" fmla="*/ 441004 w 6694750"/>
                  <a:gd name="connsiteY0" fmla="*/ 179475 h 2811249"/>
                  <a:gd name="connsiteX1" fmla="*/ 2003104 w 6694750"/>
                  <a:gd name="connsiteY1" fmla="*/ 1151025 h 2811249"/>
                  <a:gd name="connsiteX2" fmla="*/ 5279704 w 6694750"/>
                  <a:gd name="connsiteY2" fmla="*/ 1722525 h 2811249"/>
                  <a:gd name="connsiteX3" fmla="*/ 6632254 w 6694750"/>
                  <a:gd name="connsiteY3" fmla="*/ 2636925 h 2811249"/>
                  <a:gd name="connsiteX4" fmla="*/ 5851204 w 6694750"/>
                  <a:gd name="connsiteY4" fmla="*/ 2732175 h 2811249"/>
                  <a:gd name="connsiteX5" fmla="*/ 631504 w 6694750"/>
                  <a:gd name="connsiteY5" fmla="*/ 2636925 h 2811249"/>
                  <a:gd name="connsiteX6" fmla="*/ 40954 w 6694750"/>
                  <a:gd name="connsiteY6" fmla="*/ 2636925 h 2811249"/>
                  <a:gd name="connsiteX7" fmla="*/ 79054 w 6694750"/>
                  <a:gd name="connsiteY7" fmla="*/ 236625 h 2811249"/>
                  <a:gd name="connsiteX8" fmla="*/ 307654 w 6694750"/>
                  <a:gd name="connsiteY8" fmla="*/ 84225 h 2811249"/>
                  <a:gd name="connsiteX9" fmla="*/ 441004 w 6694750"/>
                  <a:gd name="connsiteY9" fmla="*/ 179475 h 281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94750" h="2811249">
                    <a:moveTo>
                      <a:pt x="441004" y="179475"/>
                    </a:moveTo>
                    <a:cubicBezTo>
                      <a:pt x="723579" y="357275"/>
                      <a:pt x="1196654" y="893850"/>
                      <a:pt x="2003104" y="1151025"/>
                    </a:cubicBezTo>
                    <a:cubicBezTo>
                      <a:pt x="2809554" y="1408200"/>
                      <a:pt x="4508179" y="1474875"/>
                      <a:pt x="5279704" y="1722525"/>
                    </a:cubicBezTo>
                    <a:cubicBezTo>
                      <a:pt x="6051229" y="1970175"/>
                      <a:pt x="6537004" y="2468650"/>
                      <a:pt x="6632254" y="2636925"/>
                    </a:cubicBezTo>
                    <a:cubicBezTo>
                      <a:pt x="6727504" y="2805200"/>
                      <a:pt x="6851329" y="2732175"/>
                      <a:pt x="5851204" y="2732175"/>
                    </a:cubicBezTo>
                    <a:cubicBezTo>
                      <a:pt x="4851079" y="2732175"/>
                      <a:pt x="1599879" y="2652800"/>
                      <a:pt x="631504" y="2636925"/>
                    </a:cubicBezTo>
                    <a:cubicBezTo>
                      <a:pt x="-336871" y="2621050"/>
                      <a:pt x="133029" y="3036975"/>
                      <a:pt x="40954" y="2636925"/>
                    </a:cubicBezTo>
                    <a:cubicBezTo>
                      <a:pt x="-51121" y="2236875"/>
                      <a:pt x="34604" y="662075"/>
                      <a:pt x="79054" y="236625"/>
                    </a:cubicBezTo>
                    <a:cubicBezTo>
                      <a:pt x="123504" y="-188825"/>
                      <a:pt x="240979" y="90575"/>
                      <a:pt x="307654" y="84225"/>
                    </a:cubicBezTo>
                    <a:cubicBezTo>
                      <a:pt x="374329" y="77875"/>
                      <a:pt x="158429" y="1675"/>
                      <a:pt x="441004" y="179475"/>
                    </a:cubicBezTo>
                    <a:close/>
                  </a:path>
                </a:pathLst>
              </a:custGeom>
              <a:solidFill>
                <a:srgbClr val="BADAFE"/>
              </a:solidFill>
              <a:ln w="88900">
                <a:noFill/>
              </a:ln>
              <a:effectLst>
                <a:outerShdw blurRad="355600" dist="76200" dir="16200000" rotWithShape="0">
                  <a:srgbClr val="004EA1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67824BF6-53E5-485B-AABC-30BA3D411420}"/>
                  </a:ext>
                </a:extLst>
              </p:cNvPr>
              <p:cNvSpPr/>
              <p:nvPr/>
            </p:nvSpPr>
            <p:spPr>
              <a:xfrm>
                <a:off x="-641457" y="4458075"/>
                <a:ext cx="6694750" cy="2642873"/>
              </a:xfrm>
              <a:custGeom>
                <a:avLst/>
                <a:gdLst>
                  <a:gd name="connsiteX0" fmla="*/ 441004 w 6694750"/>
                  <a:gd name="connsiteY0" fmla="*/ 179475 h 2811249"/>
                  <a:gd name="connsiteX1" fmla="*/ 2003104 w 6694750"/>
                  <a:gd name="connsiteY1" fmla="*/ 1151025 h 2811249"/>
                  <a:gd name="connsiteX2" fmla="*/ 5279704 w 6694750"/>
                  <a:gd name="connsiteY2" fmla="*/ 1722525 h 2811249"/>
                  <a:gd name="connsiteX3" fmla="*/ 6632254 w 6694750"/>
                  <a:gd name="connsiteY3" fmla="*/ 2636925 h 2811249"/>
                  <a:gd name="connsiteX4" fmla="*/ 5851204 w 6694750"/>
                  <a:gd name="connsiteY4" fmla="*/ 2732175 h 2811249"/>
                  <a:gd name="connsiteX5" fmla="*/ 631504 w 6694750"/>
                  <a:gd name="connsiteY5" fmla="*/ 2636925 h 2811249"/>
                  <a:gd name="connsiteX6" fmla="*/ 40954 w 6694750"/>
                  <a:gd name="connsiteY6" fmla="*/ 2636925 h 2811249"/>
                  <a:gd name="connsiteX7" fmla="*/ 79054 w 6694750"/>
                  <a:gd name="connsiteY7" fmla="*/ 236625 h 2811249"/>
                  <a:gd name="connsiteX8" fmla="*/ 307654 w 6694750"/>
                  <a:gd name="connsiteY8" fmla="*/ 84225 h 2811249"/>
                  <a:gd name="connsiteX9" fmla="*/ 441004 w 6694750"/>
                  <a:gd name="connsiteY9" fmla="*/ 179475 h 281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94750" h="2811249">
                    <a:moveTo>
                      <a:pt x="441004" y="179475"/>
                    </a:moveTo>
                    <a:cubicBezTo>
                      <a:pt x="723579" y="357275"/>
                      <a:pt x="1196654" y="893850"/>
                      <a:pt x="2003104" y="1151025"/>
                    </a:cubicBezTo>
                    <a:cubicBezTo>
                      <a:pt x="2809554" y="1408200"/>
                      <a:pt x="4508179" y="1474875"/>
                      <a:pt x="5279704" y="1722525"/>
                    </a:cubicBezTo>
                    <a:cubicBezTo>
                      <a:pt x="6051229" y="1970175"/>
                      <a:pt x="6537004" y="2468650"/>
                      <a:pt x="6632254" y="2636925"/>
                    </a:cubicBezTo>
                    <a:cubicBezTo>
                      <a:pt x="6727504" y="2805200"/>
                      <a:pt x="6851329" y="2732175"/>
                      <a:pt x="5851204" y="2732175"/>
                    </a:cubicBezTo>
                    <a:cubicBezTo>
                      <a:pt x="4851079" y="2732175"/>
                      <a:pt x="1599879" y="2652800"/>
                      <a:pt x="631504" y="2636925"/>
                    </a:cubicBezTo>
                    <a:cubicBezTo>
                      <a:pt x="-336871" y="2621050"/>
                      <a:pt x="133029" y="3036975"/>
                      <a:pt x="40954" y="2636925"/>
                    </a:cubicBezTo>
                    <a:cubicBezTo>
                      <a:pt x="-51121" y="2236875"/>
                      <a:pt x="34604" y="662075"/>
                      <a:pt x="79054" y="236625"/>
                    </a:cubicBezTo>
                    <a:cubicBezTo>
                      <a:pt x="123504" y="-188825"/>
                      <a:pt x="240979" y="90575"/>
                      <a:pt x="307654" y="84225"/>
                    </a:cubicBezTo>
                    <a:cubicBezTo>
                      <a:pt x="374329" y="77875"/>
                      <a:pt x="158429" y="1675"/>
                      <a:pt x="441004" y="179475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4EA1"/>
                  </a:gs>
                  <a:gs pos="0">
                    <a:srgbClr val="59A7FD"/>
                  </a:gs>
                </a:gsLst>
                <a:lin ang="5400000" scaled="1"/>
              </a:gra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71A5C7B3-A462-4ACB-AD9F-88F6F6FA2604}"/>
                </a:ext>
              </a:extLst>
            </p:cNvPr>
            <p:cNvGrpSpPr/>
            <p:nvPr/>
          </p:nvGrpSpPr>
          <p:grpSpPr>
            <a:xfrm flipH="1">
              <a:off x="5989954" y="4088202"/>
              <a:ext cx="6847150" cy="3277750"/>
              <a:chOff x="-641457" y="4013698"/>
              <a:chExt cx="6847150" cy="3277750"/>
            </a:xfrm>
          </p:grpSpPr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2BF529A1-049F-4BFB-9FF9-4B97BCD5B9E4}"/>
                  </a:ext>
                </a:extLst>
              </p:cNvPr>
              <p:cNvSpPr/>
              <p:nvPr/>
            </p:nvSpPr>
            <p:spPr>
              <a:xfrm>
                <a:off x="-489057" y="4013698"/>
                <a:ext cx="6694750" cy="3277750"/>
              </a:xfrm>
              <a:custGeom>
                <a:avLst/>
                <a:gdLst>
                  <a:gd name="connsiteX0" fmla="*/ 441004 w 6694750"/>
                  <a:gd name="connsiteY0" fmla="*/ 179475 h 2811249"/>
                  <a:gd name="connsiteX1" fmla="*/ 2003104 w 6694750"/>
                  <a:gd name="connsiteY1" fmla="*/ 1151025 h 2811249"/>
                  <a:gd name="connsiteX2" fmla="*/ 5279704 w 6694750"/>
                  <a:gd name="connsiteY2" fmla="*/ 1722525 h 2811249"/>
                  <a:gd name="connsiteX3" fmla="*/ 6632254 w 6694750"/>
                  <a:gd name="connsiteY3" fmla="*/ 2636925 h 2811249"/>
                  <a:gd name="connsiteX4" fmla="*/ 5851204 w 6694750"/>
                  <a:gd name="connsiteY4" fmla="*/ 2732175 h 2811249"/>
                  <a:gd name="connsiteX5" fmla="*/ 631504 w 6694750"/>
                  <a:gd name="connsiteY5" fmla="*/ 2636925 h 2811249"/>
                  <a:gd name="connsiteX6" fmla="*/ 40954 w 6694750"/>
                  <a:gd name="connsiteY6" fmla="*/ 2636925 h 2811249"/>
                  <a:gd name="connsiteX7" fmla="*/ 79054 w 6694750"/>
                  <a:gd name="connsiteY7" fmla="*/ 236625 h 2811249"/>
                  <a:gd name="connsiteX8" fmla="*/ 307654 w 6694750"/>
                  <a:gd name="connsiteY8" fmla="*/ 84225 h 2811249"/>
                  <a:gd name="connsiteX9" fmla="*/ 441004 w 6694750"/>
                  <a:gd name="connsiteY9" fmla="*/ 179475 h 281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94750" h="2811249">
                    <a:moveTo>
                      <a:pt x="441004" y="179475"/>
                    </a:moveTo>
                    <a:cubicBezTo>
                      <a:pt x="723579" y="357275"/>
                      <a:pt x="1196654" y="893850"/>
                      <a:pt x="2003104" y="1151025"/>
                    </a:cubicBezTo>
                    <a:cubicBezTo>
                      <a:pt x="2809554" y="1408200"/>
                      <a:pt x="4508179" y="1474875"/>
                      <a:pt x="5279704" y="1722525"/>
                    </a:cubicBezTo>
                    <a:cubicBezTo>
                      <a:pt x="6051229" y="1970175"/>
                      <a:pt x="6537004" y="2468650"/>
                      <a:pt x="6632254" y="2636925"/>
                    </a:cubicBezTo>
                    <a:cubicBezTo>
                      <a:pt x="6727504" y="2805200"/>
                      <a:pt x="6851329" y="2732175"/>
                      <a:pt x="5851204" y="2732175"/>
                    </a:cubicBezTo>
                    <a:cubicBezTo>
                      <a:pt x="4851079" y="2732175"/>
                      <a:pt x="1599879" y="2652800"/>
                      <a:pt x="631504" y="2636925"/>
                    </a:cubicBezTo>
                    <a:cubicBezTo>
                      <a:pt x="-336871" y="2621050"/>
                      <a:pt x="133029" y="3036975"/>
                      <a:pt x="40954" y="2636925"/>
                    </a:cubicBezTo>
                    <a:cubicBezTo>
                      <a:pt x="-51121" y="2236875"/>
                      <a:pt x="34604" y="662075"/>
                      <a:pt x="79054" y="236625"/>
                    </a:cubicBezTo>
                    <a:cubicBezTo>
                      <a:pt x="123504" y="-188825"/>
                      <a:pt x="240979" y="90575"/>
                      <a:pt x="307654" y="84225"/>
                    </a:cubicBezTo>
                    <a:cubicBezTo>
                      <a:pt x="374329" y="77875"/>
                      <a:pt x="158429" y="1675"/>
                      <a:pt x="441004" y="179475"/>
                    </a:cubicBezTo>
                    <a:close/>
                  </a:path>
                </a:pathLst>
              </a:custGeom>
              <a:solidFill>
                <a:srgbClr val="BADAFE"/>
              </a:solidFill>
              <a:ln w="88900">
                <a:noFill/>
              </a:ln>
              <a:effectLst>
                <a:outerShdw blurRad="355600" dist="76200" dir="16200000" rotWithShape="0">
                  <a:srgbClr val="004EA1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79EDA4A0-E3A9-443F-889D-3AAA02F37AEB}"/>
                  </a:ext>
                </a:extLst>
              </p:cNvPr>
              <p:cNvSpPr/>
              <p:nvPr/>
            </p:nvSpPr>
            <p:spPr>
              <a:xfrm>
                <a:off x="-641457" y="4458075"/>
                <a:ext cx="6694750" cy="2642873"/>
              </a:xfrm>
              <a:custGeom>
                <a:avLst/>
                <a:gdLst>
                  <a:gd name="connsiteX0" fmla="*/ 441004 w 6694750"/>
                  <a:gd name="connsiteY0" fmla="*/ 179475 h 2811249"/>
                  <a:gd name="connsiteX1" fmla="*/ 2003104 w 6694750"/>
                  <a:gd name="connsiteY1" fmla="*/ 1151025 h 2811249"/>
                  <a:gd name="connsiteX2" fmla="*/ 5279704 w 6694750"/>
                  <a:gd name="connsiteY2" fmla="*/ 1722525 h 2811249"/>
                  <a:gd name="connsiteX3" fmla="*/ 6632254 w 6694750"/>
                  <a:gd name="connsiteY3" fmla="*/ 2636925 h 2811249"/>
                  <a:gd name="connsiteX4" fmla="*/ 5851204 w 6694750"/>
                  <a:gd name="connsiteY4" fmla="*/ 2732175 h 2811249"/>
                  <a:gd name="connsiteX5" fmla="*/ 631504 w 6694750"/>
                  <a:gd name="connsiteY5" fmla="*/ 2636925 h 2811249"/>
                  <a:gd name="connsiteX6" fmla="*/ 40954 w 6694750"/>
                  <a:gd name="connsiteY6" fmla="*/ 2636925 h 2811249"/>
                  <a:gd name="connsiteX7" fmla="*/ 79054 w 6694750"/>
                  <a:gd name="connsiteY7" fmla="*/ 236625 h 2811249"/>
                  <a:gd name="connsiteX8" fmla="*/ 307654 w 6694750"/>
                  <a:gd name="connsiteY8" fmla="*/ 84225 h 2811249"/>
                  <a:gd name="connsiteX9" fmla="*/ 441004 w 6694750"/>
                  <a:gd name="connsiteY9" fmla="*/ 179475 h 281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94750" h="2811249">
                    <a:moveTo>
                      <a:pt x="441004" y="179475"/>
                    </a:moveTo>
                    <a:cubicBezTo>
                      <a:pt x="723579" y="357275"/>
                      <a:pt x="1196654" y="893850"/>
                      <a:pt x="2003104" y="1151025"/>
                    </a:cubicBezTo>
                    <a:cubicBezTo>
                      <a:pt x="2809554" y="1408200"/>
                      <a:pt x="4508179" y="1474875"/>
                      <a:pt x="5279704" y="1722525"/>
                    </a:cubicBezTo>
                    <a:cubicBezTo>
                      <a:pt x="6051229" y="1970175"/>
                      <a:pt x="6537004" y="2468650"/>
                      <a:pt x="6632254" y="2636925"/>
                    </a:cubicBezTo>
                    <a:cubicBezTo>
                      <a:pt x="6727504" y="2805200"/>
                      <a:pt x="6851329" y="2732175"/>
                      <a:pt x="5851204" y="2732175"/>
                    </a:cubicBezTo>
                    <a:cubicBezTo>
                      <a:pt x="4851079" y="2732175"/>
                      <a:pt x="1599879" y="2652800"/>
                      <a:pt x="631504" y="2636925"/>
                    </a:cubicBezTo>
                    <a:cubicBezTo>
                      <a:pt x="-336871" y="2621050"/>
                      <a:pt x="133029" y="3036975"/>
                      <a:pt x="40954" y="2636925"/>
                    </a:cubicBezTo>
                    <a:cubicBezTo>
                      <a:pt x="-51121" y="2236875"/>
                      <a:pt x="34604" y="662075"/>
                      <a:pt x="79054" y="236625"/>
                    </a:cubicBezTo>
                    <a:cubicBezTo>
                      <a:pt x="123504" y="-188825"/>
                      <a:pt x="240979" y="90575"/>
                      <a:pt x="307654" y="84225"/>
                    </a:cubicBezTo>
                    <a:cubicBezTo>
                      <a:pt x="374329" y="77875"/>
                      <a:pt x="158429" y="1675"/>
                      <a:pt x="441004" y="179475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4EA1"/>
                  </a:gs>
                  <a:gs pos="0">
                    <a:srgbClr val="59A7FD"/>
                  </a:gs>
                </a:gsLst>
                <a:lin ang="5400000" scaled="1"/>
              </a:gra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18E8BDC1-B55C-4F00-B3DF-CD44684A4269}"/>
              </a:ext>
            </a:extLst>
          </p:cNvPr>
          <p:cNvSpPr txBox="1"/>
          <p:nvPr/>
        </p:nvSpPr>
        <p:spPr>
          <a:xfrm>
            <a:off x="1283841" y="508341"/>
            <a:ext cx="198131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r>
              <a:rPr lang="zh-CN" altLang="en-US" sz="2800" b="1" dirty="0">
                <a:solidFill>
                  <a:srgbClr val="0350A4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HarmonyOS Sans SC Black" panose="00000A00000000000000" pitchFamily="2" charset="-122"/>
              </a:rPr>
              <a:t>年度总体目标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5D388C09-0345-41BB-AC2D-A8CF15E95973}"/>
              </a:ext>
            </a:extLst>
          </p:cNvPr>
          <p:cNvSpPr txBox="1"/>
          <p:nvPr/>
        </p:nvSpPr>
        <p:spPr>
          <a:xfrm>
            <a:off x="1544932" y="1445504"/>
            <a:ext cx="2110603" cy="539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dirty="0">
                <a:gradFill>
                  <a:gsLst>
                    <a:gs pos="0">
                      <a:srgbClr val="598FFF"/>
                    </a:gs>
                    <a:gs pos="100000">
                      <a:srgbClr val="0350A4"/>
                    </a:gs>
                  </a:gsLst>
                  <a:lin ang="5400000" scaled="1"/>
                </a:gradFill>
                <a:effectLst>
                  <a:outerShdw blurRad="35433" dist="11430" dir="5400000" algn="t" rotWithShape="0">
                    <a:srgbClr val="004FA1">
                      <a:alpha val="40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HarmonyOS Sans SC Bold" panose="00000800000000000000" pitchFamily="2" charset="-122"/>
              </a:rPr>
              <a:t>完善薪酬结构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FA21FB0E-4B6A-4A0A-B9AB-F31B5D7C9AF5}"/>
              </a:ext>
            </a:extLst>
          </p:cNvPr>
          <p:cNvSpPr txBox="1"/>
          <p:nvPr/>
        </p:nvSpPr>
        <p:spPr>
          <a:xfrm>
            <a:off x="5277545" y="1445504"/>
            <a:ext cx="2110603" cy="539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dirty="0">
                <a:gradFill>
                  <a:gsLst>
                    <a:gs pos="0">
                      <a:srgbClr val="598FFF"/>
                    </a:gs>
                    <a:gs pos="100000">
                      <a:srgbClr val="0350A4"/>
                    </a:gs>
                  </a:gsLst>
                  <a:lin ang="5400000" scaled="1"/>
                </a:gradFill>
                <a:effectLst>
                  <a:outerShdw blurRad="35433" dist="11430" dir="5400000" algn="t" rotWithShape="0">
                    <a:srgbClr val="004FA1">
                      <a:alpha val="40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HarmonyOS Sans SC Bold" panose="00000800000000000000" pitchFamily="2" charset="-122"/>
              </a:rPr>
              <a:t>建设绩效体系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E8FB1B8C-EFAA-42C1-827A-5C053F65993B}"/>
              </a:ext>
            </a:extLst>
          </p:cNvPr>
          <p:cNvSpPr txBox="1"/>
          <p:nvPr/>
        </p:nvSpPr>
        <p:spPr>
          <a:xfrm>
            <a:off x="8997672" y="1445504"/>
            <a:ext cx="2110603" cy="539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dirty="0">
                <a:gradFill>
                  <a:gsLst>
                    <a:gs pos="0">
                      <a:srgbClr val="598FFF"/>
                    </a:gs>
                    <a:gs pos="100000">
                      <a:srgbClr val="0350A4"/>
                    </a:gs>
                  </a:gsLst>
                  <a:lin ang="5400000" scaled="1"/>
                </a:gradFill>
                <a:effectLst>
                  <a:outerShdw blurRad="35433" dist="11430" dir="5400000" algn="t" rotWithShape="0">
                    <a:srgbClr val="004FA1">
                      <a:alpha val="40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HarmonyOS Sans SC Bold" panose="00000800000000000000" pitchFamily="2" charset="-122"/>
              </a:rPr>
              <a:t>劳资关系协调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A05301C3-010B-45CC-8086-BEE5627741AB}"/>
              </a:ext>
            </a:extLst>
          </p:cNvPr>
          <p:cNvSpPr txBox="1"/>
          <p:nvPr/>
        </p:nvSpPr>
        <p:spPr>
          <a:xfrm>
            <a:off x="1205274" y="2568710"/>
            <a:ext cx="1527631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b="0" i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/>
            <a:r>
              <a:rPr lang="zh-CN" altLang="en-US" sz="1400" spc="130" dirty="0">
                <a:solidFill>
                  <a:srgbClr val="012F95"/>
                </a:solidFill>
                <a:sym typeface="阿里巴巴普惠体 R" panose="00020600040101010101" pitchFamily="18" charset="-122"/>
              </a:rPr>
              <a:t>推行</a:t>
            </a:r>
            <a:r>
              <a:rPr lang="zh-CN" altLang="en-US" sz="1400" b="1" spc="130" dirty="0">
                <a:solidFill>
                  <a:srgbClr val="012F9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R" panose="00020600040101010101" pitchFamily="18" charset="-122"/>
              </a:rPr>
              <a:t>薪酬管理</a:t>
            </a: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FB83A29-346B-4530-9FE5-12E5ADC453A2}"/>
              </a:ext>
            </a:extLst>
          </p:cNvPr>
          <p:cNvSpPr txBox="1"/>
          <p:nvPr/>
        </p:nvSpPr>
        <p:spPr>
          <a:xfrm>
            <a:off x="1915129" y="3327564"/>
            <a:ext cx="173012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b="0" i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/>
            <a:r>
              <a:rPr lang="zh-CN" altLang="en-US" sz="1400" spc="130" dirty="0">
                <a:solidFill>
                  <a:srgbClr val="012F95"/>
                </a:solidFill>
                <a:sym typeface="阿里巴巴普惠体 R" panose="00020600040101010101" pitchFamily="18" charset="-122"/>
              </a:rPr>
              <a:t>完善员工</a:t>
            </a:r>
            <a:r>
              <a:rPr lang="zh-CN" altLang="en-US" sz="1400" b="1" spc="130" dirty="0">
                <a:solidFill>
                  <a:srgbClr val="012F9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R" panose="00020600040101010101" pitchFamily="18" charset="-122"/>
              </a:rPr>
              <a:t>薪资结构</a:t>
            </a: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FF7EC289-4F00-43E8-8ADA-662591CBD3EB}"/>
              </a:ext>
            </a:extLst>
          </p:cNvPr>
          <p:cNvSpPr txBox="1"/>
          <p:nvPr/>
        </p:nvSpPr>
        <p:spPr>
          <a:xfrm>
            <a:off x="1122828" y="4081418"/>
            <a:ext cx="2374285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b="0" i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/>
            <a:r>
              <a:rPr lang="zh-CN" altLang="en-US" sz="1400" kern="0" spc="100" dirty="0">
                <a:solidFill>
                  <a:srgbClr val="012F95"/>
                </a:solidFill>
                <a:sym typeface="阿里巴巴普惠体 R" panose="00020600040101010101" pitchFamily="18" charset="-122"/>
              </a:rPr>
              <a:t>实行</a:t>
            </a:r>
            <a:r>
              <a:rPr lang="zh-CN" altLang="en-US" sz="1400" kern="0" spc="100" dirty="0">
                <a:solidFill>
                  <a:srgbClr val="012F9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R" panose="00020600040101010101" pitchFamily="18" charset="-122"/>
              </a:rPr>
              <a:t>科学、公平</a:t>
            </a:r>
            <a:r>
              <a:rPr lang="zh-CN" altLang="en-US" sz="1400" kern="0" spc="100" dirty="0">
                <a:solidFill>
                  <a:srgbClr val="012F95"/>
                </a:solidFill>
                <a:sym typeface="阿里巴巴普惠体 R" panose="00020600040101010101" pitchFamily="18" charset="-122"/>
              </a:rPr>
              <a:t>的薪酬制度</a:t>
            </a: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B913E45A-DA73-4D50-BD88-5BFEC17C8C08}"/>
              </a:ext>
            </a:extLst>
          </p:cNvPr>
          <p:cNvSpPr txBox="1"/>
          <p:nvPr/>
        </p:nvSpPr>
        <p:spPr>
          <a:xfrm>
            <a:off x="4477254" y="2585491"/>
            <a:ext cx="230700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b="0" i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/>
            <a:r>
              <a:rPr lang="zh-CN" altLang="en-US" sz="1400" spc="130" dirty="0">
                <a:solidFill>
                  <a:srgbClr val="012F95"/>
                </a:solidFill>
                <a:sym typeface="阿里巴巴普惠体 R" panose="00020600040101010101" pitchFamily="18" charset="-122"/>
              </a:rPr>
              <a:t>参考先进企业的</a:t>
            </a:r>
            <a:r>
              <a:rPr lang="zh-CN" altLang="en-US" sz="1400" b="1" spc="130" dirty="0">
                <a:solidFill>
                  <a:srgbClr val="012F9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R" panose="00020600040101010101" pitchFamily="18" charset="-122"/>
              </a:rPr>
              <a:t>考核办法</a:t>
            </a: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7492B01-68AB-4F5D-B9A3-166DE3869C52}"/>
              </a:ext>
            </a:extLst>
          </p:cNvPr>
          <p:cNvSpPr txBox="1"/>
          <p:nvPr/>
        </p:nvSpPr>
        <p:spPr>
          <a:xfrm>
            <a:off x="5374359" y="3344345"/>
            <a:ext cx="2223006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b="0" i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/>
            <a:r>
              <a:rPr lang="zh-CN" altLang="en-US" sz="1400" spc="130" dirty="0">
                <a:solidFill>
                  <a:srgbClr val="012F95"/>
                </a:solidFill>
                <a:sym typeface="阿里巴巴普惠体 R" panose="00020600040101010101" pitchFamily="18" charset="-122"/>
              </a:rPr>
              <a:t>实现</a:t>
            </a:r>
            <a:r>
              <a:rPr lang="zh-CN" altLang="en-US" sz="1400" b="1" spc="130" dirty="0">
                <a:solidFill>
                  <a:srgbClr val="012F9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R" panose="00020600040101010101" pitchFamily="18" charset="-122"/>
              </a:rPr>
              <a:t>绩效评价体系</a:t>
            </a:r>
            <a:r>
              <a:rPr lang="zh-CN" altLang="en-US" sz="1400" spc="130" dirty="0">
                <a:solidFill>
                  <a:srgbClr val="012F95"/>
                </a:solidFill>
                <a:sym typeface="阿里巴巴普惠体 R" panose="00020600040101010101" pitchFamily="18" charset="-122"/>
              </a:rPr>
              <a:t>的完善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81BC1A36-8BCA-47A8-BB4B-0614525661EE}"/>
              </a:ext>
            </a:extLst>
          </p:cNvPr>
          <p:cNvSpPr txBox="1"/>
          <p:nvPr/>
        </p:nvSpPr>
        <p:spPr>
          <a:xfrm>
            <a:off x="4565193" y="4098199"/>
            <a:ext cx="283695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b="0" i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/>
            <a:r>
              <a:rPr lang="zh-CN" altLang="en-US" sz="1400" spc="130" dirty="0">
                <a:solidFill>
                  <a:srgbClr val="012F95"/>
                </a:solidFill>
                <a:sym typeface="阿里巴巴普惠体 R" panose="00020600040101010101" pitchFamily="18" charset="-122"/>
              </a:rPr>
              <a:t>提高绩效考核的</a:t>
            </a:r>
            <a:r>
              <a:rPr lang="zh-CN" altLang="en-US" sz="1400" b="1" spc="130" dirty="0">
                <a:solidFill>
                  <a:srgbClr val="012F9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R" panose="00020600040101010101" pitchFamily="18" charset="-122"/>
              </a:rPr>
              <a:t>权威性、有效性</a:t>
            </a: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FD71CFF-82A1-4669-A0B6-4324A6E20DC3}"/>
              </a:ext>
            </a:extLst>
          </p:cNvPr>
          <p:cNvSpPr txBox="1"/>
          <p:nvPr/>
        </p:nvSpPr>
        <p:spPr>
          <a:xfrm>
            <a:off x="8291407" y="2585491"/>
            <a:ext cx="2364057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b="0" i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/>
            <a:r>
              <a:rPr lang="zh-CN" altLang="en-US" sz="1400" spc="130" dirty="0">
                <a:solidFill>
                  <a:srgbClr val="012F95"/>
                </a:solidFill>
                <a:sym typeface="阿里巴巴普惠体 R" panose="00020600040101010101" pitchFamily="18" charset="-122"/>
              </a:rPr>
              <a:t>做好</a:t>
            </a:r>
            <a:r>
              <a:rPr lang="zh-CN" altLang="en-US" sz="1400" b="1" spc="130" dirty="0">
                <a:solidFill>
                  <a:srgbClr val="012F9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R" panose="00020600040101010101" pitchFamily="18" charset="-122"/>
              </a:rPr>
              <a:t>人员流动率与劳资</a:t>
            </a:r>
            <a:r>
              <a:rPr lang="zh-CN" altLang="en-US" sz="1400" spc="130" dirty="0">
                <a:solidFill>
                  <a:srgbClr val="012F95"/>
                </a:solidFill>
                <a:sym typeface="阿里巴巴普惠体 R" panose="00020600040101010101" pitchFamily="18" charset="-122"/>
              </a:rPr>
              <a:t>关系</a:t>
            </a: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5016BB99-BC2D-45E3-89A5-2398F69A957F}"/>
              </a:ext>
            </a:extLst>
          </p:cNvPr>
          <p:cNvSpPr txBox="1"/>
          <p:nvPr/>
        </p:nvSpPr>
        <p:spPr>
          <a:xfrm>
            <a:off x="9174116" y="3344345"/>
            <a:ext cx="2223006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b="0" i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/>
            <a:r>
              <a:rPr lang="zh-CN" altLang="en-US" sz="1400" spc="130" dirty="0">
                <a:solidFill>
                  <a:srgbClr val="012F95"/>
                </a:solidFill>
                <a:sym typeface="阿里巴巴普惠体 R" panose="00020600040101010101" pitchFamily="18" charset="-122"/>
              </a:rPr>
              <a:t>保障员工的</a:t>
            </a:r>
            <a:r>
              <a:rPr lang="zh-CN" altLang="en-US" sz="1400" spc="130" dirty="0">
                <a:solidFill>
                  <a:srgbClr val="012F9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R" panose="00020600040101010101" pitchFamily="18" charset="-122"/>
              </a:rPr>
              <a:t>合法权益</a:t>
            </a: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7D60E343-F207-4C19-8B2A-0BC39217BC63}"/>
              </a:ext>
            </a:extLst>
          </p:cNvPr>
          <p:cNvSpPr txBox="1"/>
          <p:nvPr/>
        </p:nvSpPr>
        <p:spPr>
          <a:xfrm>
            <a:off x="8301651" y="4121967"/>
            <a:ext cx="283695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b="0" i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/>
            <a:r>
              <a:rPr lang="zh-CN" altLang="en-US" sz="1400" spc="130" dirty="0">
                <a:solidFill>
                  <a:srgbClr val="012F95"/>
                </a:solidFill>
                <a:sym typeface="阿里巴巴普惠体 R" panose="00020600040101010101" pitchFamily="18" charset="-122"/>
              </a:rPr>
              <a:t>维护公司的</a:t>
            </a:r>
            <a:r>
              <a:rPr lang="zh-CN" altLang="en-US" sz="1400" spc="130" dirty="0">
                <a:solidFill>
                  <a:srgbClr val="012F9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R" panose="00020600040101010101" pitchFamily="18" charset="-122"/>
              </a:rPr>
              <a:t>社会形象和根本利益</a:t>
            </a:r>
          </a:p>
        </p:txBody>
      </p:sp>
    </p:spTree>
    <p:extLst>
      <p:ext uri="{BB962C8B-B14F-4D97-AF65-F5344CB8AC3E}">
        <p14:creationId xmlns:p14="http://schemas.microsoft.com/office/powerpoint/2010/main" val="2819314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图片 91">
            <a:extLst>
              <a:ext uri="{FF2B5EF4-FFF2-40B4-BE49-F238E27FC236}">
                <a16:creationId xmlns:a16="http://schemas.microsoft.com/office/drawing/2014/main" id="{594AFD0C-8E61-7EAB-21A1-B0807B320A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A89033E9-19E1-469D-9BAA-7475F8984CAD}"/>
              </a:ext>
            </a:extLst>
          </p:cNvPr>
          <p:cNvGrpSpPr/>
          <p:nvPr/>
        </p:nvGrpSpPr>
        <p:grpSpPr>
          <a:xfrm>
            <a:off x="936283" y="577685"/>
            <a:ext cx="201319" cy="390169"/>
            <a:chOff x="599638" y="457200"/>
            <a:chExt cx="201319" cy="390169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873398EF-6AD8-4DA5-9891-1042C39C8005}"/>
                </a:ext>
              </a:extLst>
            </p:cNvPr>
            <p:cNvSpPr/>
            <p:nvPr/>
          </p:nvSpPr>
          <p:spPr>
            <a:xfrm>
              <a:off x="599638" y="457200"/>
              <a:ext cx="86256" cy="390169"/>
            </a:xfrm>
            <a:prstGeom prst="roundRect">
              <a:avLst/>
            </a:prstGeom>
            <a:solidFill>
              <a:srgbClr val="FEA7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阿里巴巴普惠体 M" panose="00020600040101010101" pitchFamily="18" charset="-122"/>
              </a:endParaRP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5B393ADC-7AB8-4982-BEFB-9EFD9A454B4A}"/>
                </a:ext>
              </a:extLst>
            </p:cNvPr>
            <p:cNvSpPr/>
            <p:nvPr/>
          </p:nvSpPr>
          <p:spPr>
            <a:xfrm>
              <a:off x="714701" y="457200"/>
              <a:ext cx="86256" cy="390169"/>
            </a:xfrm>
            <a:prstGeom prst="roundRect">
              <a:avLst/>
            </a:prstGeom>
            <a:solidFill>
              <a:srgbClr val="004F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D56077B0-138C-4BF1-9109-76BD6E4F660A}"/>
              </a:ext>
            </a:extLst>
          </p:cNvPr>
          <p:cNvSpPr txBox="1"/>
          <p:nvPr/>
        </p:nvSpPr>
        <p:spPr>
          <a:xfrm>
            <a:off x="1283841" y="508341"/>
            <a:ext cx="165109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r>
              <a:rPr lang="zh-CN" altLang="en-US" sz="2800" b="1" dirty="0">
                <a:solidFill>
                  <a:srgbClr val="0350A4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HarmonyOS Sans SC Black" panose="00000A00000000000000" pitchFamily="2" charset="-122"/>
              </a:rPr>
              <a:t>目标责任人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B253B04-9B3F-4724-858A-81A8E93F9800}"/>
              </a:ext>
            </a:extLst>
          </p:cNvPr>
          <p:cNvGrpSpPr/>
          <p:nvPr/>
        </p:nvGrpSpPr>
        <p:grpSpPr>
          <a:xfrm>
            <a:off x="936283" y="1489080"/>
            <a:ext cx="4992622" cy="1759958"/>
            <a:chOff x="936283" y="1489080"/>
            <a:chExt cx="4992622" cy="1759958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3D6B7285-3EC4-4DB1-914F-D5AC66D598EB}"/>
                </a:ext>
              </a:extLst>
            </p:cNvPr>
            <p:cNvSpPr/>
            <p:nvPr/>
          </p:nvSpPr>
          <p:spPr>
            <a:xfrm>
              <a:off x="936283" y="1489080"/>
              <a:ext cx="4992622" cy="1759958"/>
            </a:xfrm>
            <a:prstGeom prst="roundRect">
              <a:avLst/>
            </a:prstGeom>
            <a:gradFill>
              <a:gsLst>
                <a:gs pos="0">
                  <a:srgbClr val="C2DFFE"/>
                </a:gs>
                <a:gs pos="100000">
                  <a:schemeClr val="bg1"/>
                </a:gs>
              </a:gsLst>
              <a:lin ang="10800000" scaled="0"/>
            </a:gradFill>
            <a:ln w="34925">
              <a:noFill/>
            </a:ln>
            <a:effectLst>
              <a:outerShdw blurRad="304800" dist="190500" dir="5400000" algn="t" rotWithShape="0">
                <a:srgbClr val="0144D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Arial" panose="020B0604020202020204" pitchFamily="34" charset="0"/>
              </a:endParaRPr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9B2E6C3B-2EB5-49B1-8E3D-0C19228D2C81}"/>
                </a:ext>
              </a:extLst>
            </p:cNvPr>
            <p:cNvSpPr/>
            <p:nvPr/>
          </p:nvSpPr>
          <p:spPr>
            <a:xfrm>
              <a:off x="936283" y="1489080"/>
              <a:ext cx="783975" cy="1759958"/>
            </a:xfrm>
            <a:custGeom>
              <a:avLst/>
              <a:gdLst>
                <a:gd name="connsiteX0" fmla="*/ 0 w 1641817"/>
                <a:gd name="connsiteY0" fmla="*/ 273642 h 1759958"/>
                <a:gd name="connsiteX1" fmla="*/ 273642 w 1641817"/>
                <a:gd name="connsiteY1" fmla="*/ 0 h 1759958"/>
                <a:gd name="connsiteX2" fmla="*/ 1368175 w 1641817"/>
                <a:gd name="connsiteY2" fmla="*/ 0 h 1759958"/>
                <a:gd name="connsiteX3" fmla="*/ 1641817 w 1641817"/>
                <a:gd name="connsiteY3" fmla="*/ 273642 h 1759958"/>
                <a:gd name="connsiteX4" fmla="*/ 1641817 w 1641817"/>
                <a:gd name="connsiteY4" fmla="*/ 1486316 h 1759958"/>
                <a:gd name="connsiteX5" fmla="*/ 1368175 w 1641817"/>
                <a:gd name="connsiteY5" fmla="*/ 1759958 h 1759958"/>
                <a:gd name="connsiteX6" fmla="*/ 273642 w 1641817"/>
                <a:gd name="connsiteY6" fmla="*/ 1759958 h 1759958"/>
                <a:gd name="connsiteX7" fmla="*/ 0 w 1641817"/>
                <a:gd name="connsiteY7" fmla="*/ 1486316 h 1759958"/>
                <a:gd name="connsiteX8" fmla="*/ 0 w 1641817"/>
                <a:gd name="connsiteY8" fmla="*/ 273642 h 1759958"/>
                <a:gd name="connsiteX0" fmla="*/ 0 w 1641817"/>
                <a:gd name="connsiteY0" fmla="*/ 273642 h 1759958"/>
                <a:gd name="connsiteX1" fmla="*/ 273642 w 1641817"/>
                <a:gd name="connsiteY1" fmla="*/ 0 h 1759958"/>
                <a:gd name="connsiteX2" fmla="*/ 1368175 w 1641817"/>
                <a:gd name="connsiteY2" fmla="*/ 0 h 1759958"/>
                <a:gd name="connsiteX3" fmla="*/ 1641817 w 1641817"/>
                <a:gd name="connsiteY3" fmla="*/ 1486316 h 1759958"/>
                <a:gd name="connsiteX4" fmla="*/ 1368175 w 1641817"/>
                <a:gd name="connsiteY4" fmla="*/ 1759958 h 1759958"/>
                <a:gd name="connsiteX5" fmla="*/ 273642 w 1641817"/>
                <a:gd name="connsiteY5" fmla="*/ 1759958 h 1759958"/>
                <a:gd name="connsiteX6" fmla="*/ 0 w 1641817"/>
                <a:gd name="connsiteY6" fmla="*/ 1486316 h 1759958"/>
                <a:gd name="connsiteX7" fmla="*/ 0 w 1641817"/>
                <a:gd name="connsiteY7" fmla="*/ 273642 h 1759958"/>
                <a:gd name="connsiteX0" fmla="*/ 0 w 1504991"/>
                <a:gd name="connsiteY0" fmla="*/ 273642 h 1759958"/>
                <a:gd name="connsiteX1" fmla="*/ 273642 w 1504991"/>
                <a:gd name="connsiteY1" fmla="*/ 0 h 1759958"/>
                <a:gd name="connsiteX2" fmla="*/ 1368175 w 1504991"/>
                <a:gd name="connsiteY2" fmla="*/ 0 h 1759958"/>
                <a:gd name="connsiteX3" fmla="*/ 1368175 w 1504991"/>
                <a:gd name="connsiteY3" fmla="*/ 1759958 h 1759958"/>
                <a:gd name="connsiteX4" fmla="*/ 273642 w 1504991"/>
                <a:gd name="connsiteY4" fmla="*/ 1759958 h 1759958"/>
                <a:gd name="connsiteX5" fmla="*/ 0 w 1504991"/>
                <a:gd name="connsiteY5" fmla="*/ 1486316 h 1759958"/>
                <a:gd name="connsiteX6" fmla="*/ 0 w 1504991"/>
                <a:gd name="connsiteY6" fmla="*/ 273642 h 1759958"/>
                <a:gd name="connsiteX0" fmla="*/ 0 w 1449251"/>
                <a:gd name="connsiteY0" fmla="*/ 273642 h 1759958"/>
                <a:gd name="connsiteX1" fmla="*/ 273642 w 1449251"/>
                <a:gd name="connsiteY1" fmla="*/ 0 h 1759958"/>
                <a:gd name="connsiteX2" fmla="*/ 1368175 w 1449251"/>
                <a:gd name="connsiteY2" fmla="*/ 0 h 1759958"/>
                <a:gd name="connsiteX3" fmla="*/ 1368175 w 1449251"/>
                <a:gd name="connsiteY3" fmla="*/ 1759958 h 1759958"/>
                <a:gd name="connsiteX4" fmla="*/ 273642 w 1449251"/>
                <a:gd name="connsiteY4" fmla="*/ 1759958 h 1759958"/>
                <a:gd name="connsiteX5" fmla="*/ 0 w 1449251"/>
                <a:gd name="connsiteY5" fmla="*/ 1486316 h 1759958"/>
                <a:gd name="connsiteX6" fmla="*/ 0 w 1449251"/>
                <a:gd name="connsiteY6" fmla="*/ 273642 h 1759958"/>
                <a:gd name="connsiteX0" fmla="*/ 0 w 1368175"/>
                <a:gd name="connsiteY0" fmla="*/ 273642 h 1759958"/>
                <a:gd name="connsiteX1" fmla="*/ 273642 w 1368175"/>
                <a:gd name="connsiteY1" fmla="*/ 0 h 1759958"/>
                <a:gd name="connsiteX2" fmla="*/ 1368175 w 1368175"/>
                <a:gd name="connsiteY2" fmla="*/ 0 h 1759958"/>
                <a:gd name="connsiteX3" fmla="*/ 1368175 w 1368175"/>
                <a:gd name="connsiteY3" fmla="*/ 1759958 h 1759958"/>
                <a:gd name="connsiteX4" fmla="*/ 273642 w 1368175"/>
                <a:gd name="connsiteY4" fmla="*/ 1759958 h 1759958"/>
                <a:gd name="connsiteX5" fmla="*/ 0 w 1368175"/>
                <a:gd name="connsiteY5" fmla="*/ 1486316 h 1759958"/>
                <a:gd name="connsiteX6" fmla="*/ 0 w 1368175"/>
                <a:gd name="connsiteY6" fmla="*/ 273642 h 1759958"/>
                <a:gd name="connsiteX0" fmla="*/ 0 w 1368175"/>
                <a:gd name="connsiteY0" fmla="*/ 273642 h 1759958"/>
                <a:gd name="connsiteX1" fmla="*/ 273642 w 1368175"/>
                <a:gd name="connsiteY1" fmla="*/ 0 h 1759958"/>
                <a:gd name="connsiteX2" fmla="*/ 1368175 w 1368175"/>
                <a:gd name="connsiteY2" fmla="*/ 0 h 1759958"/>
                <a:gd name="connsiteX3" fmla="*/ 559608 w 1368175"/>
                <a:gd name="connsiteY3" fmla="*/ 1759958 h 1759958"/>
                <a:gd name="connsiteX4" fmla="*/ 273642 w 1368175"/>
                <a:gd name="connsiteY4" fmla="*/ 1759958 h 1759958"/>
                <a:gd name="connsiteX5" fmla="*/ 0 w 1368175"/>
                <a:gd name="connsiteY5" fmla="*/ 1486316 h 1759958"/>
                <a:gd name="connsiteX6" fmla="*/ 0 w 1368175"/>
                <a:gd name="connsiteY6" fmla="*/ 273642 h 1759958"/>
                <a:gd name="connsiteX0" fmla="*/ 0 w 961775"/>
                <a:gd name="connsiteY0" fmla="*/ 277875 h 1764191"/>
                <a:gd name="connsiteX1" fmla="*/ 273642 w 961775"/>
                <a:gd name="connsiteY1" fmla="*/ 4233 h 1764191"/>
                <a:gd name="connsiteX2" fmla="*/ 961775 w 961775"/>
                <a:gd name="connsiteY2" fmla="*/ 0 h 1764191"/>
                <a:gd name="connsiteX3" fmla="*/ 559608 w 961775"/>
                <a:gd name="connsiteY3" fmla="*/ 1764191 h 1764191"/>
                <a:gd name="connsiteX4" fmla="*/ 273642 w 961775"/>
                <a:gd name="connsiteY4" fmla="*/ 1764191 h 1764191"/>
                <a:gd name="connsiteX5" fmla="*/ 0 w 961775"/>
                <a:gd name="connsiteY5" fmla="*/ 1490549 h 1764191"/>
                <a:gd name="connsiteX6" fmla="*/ 0 w 961775"/>
                <a:gd name="connsiteY6" fmla="*/ 277875 h 1764191"/>
                <a:gd name="connsiteX0" fmla="*/ 0 w 783975"/>
                <a:gd name="connsiteY0" fmla="*/ 273642 h 1759958"/>
                <a:gd name="connsiteX1" fmla="*/ 273642 w 783975"/>
                <a:gd name="connsiteY1" fmla="*/ 0 h 1759958"/>
                <a:gd name="connsiteX2" fmla="*/ 783975 w 783975"/>
                <a:gd name="connsiteY2" fmla="*/ 0 h 1759958"/>
                <a:gd name="connsiteX3" fmla="*/ 559608 w 783975"/>
                <a:gd name="connsiteY3" fmla="*/ 1759958 h 1759958"/>
                <a:gd name="connsiteX4" fmla="*/ 273642 w 783975"/>
                <a:gd name="connsiteY4" fmla="*/ 1759958 h 1759958"/>
                <a:gd name="connsiteX5" fmla="*/ 0 w 783975"/>
                <a:gd name="connsiteY5" fmla="*/ 1486316 h 1759958"/>
                <a:gd name="connsiteX6" fmla="*/ 0 w 783975"/>
                <a:gd name="connsiteY6" fmla="*/ 273642 h 1759958"/>
                <a:gd name="connsiteX0" fmla="*/ 0 w 783975"/>
                <a:gd name="connsiteY0" fmla="*/ 273642 h 1759958"/>
                <a:gd name="connsiteX1" fmla="*/ 273642 w 783975"/>
                <a:gd name="connsiteY1" fmla="*/ 0 h 1759958"/>
                <a:gd name="connsiteX2" fmla="*/ 783975 w 783975"/>
                <a:gd name="connsiteY2" fmla="*/ 0 h 1759958"/>
                <a:gd name="connsiteX3" fmla="*/ 458008 w 783975"/>
                <a:gd name="connsiteY3" fmla="*/ 1759958 h 1759958"/>
                <a:gd name="connsiteX4" fmla="*/ 273642 w 783975"/>
                <a:gd name="connsiteY4" fmla="*/ 1759958 h 1759958"/>
                <a:gd name="connsiteX5" fmla="*/ 0 w 783975"/>
                <a:gd name="connsiteY5" fmla="*/ 1486316 h 1759958"/>
                <a:gd name="connsiteX6" fmla="*/ 0 w 783975"/>
                <a:gd name="connsiteY6" fmla="*/ 273642 h 1759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3975" h="1759958">
                  <a:moveTo>
                    <a:pt x="0" y="273642"/>
                  </a:moveTo>
                  <a:cubicBezTo>
                    <a:pt x="0" y="122514"/>
                    <a:pt x="122514" y="0"/>
                    <a:pt x="273642" y="0"/>
                  </a:cubicBezTo>
                  <a:lnTo>
                    <a:pt x="783975" y="0"/>
                  </a:lnTo>
                  <a:lnTo>
                    <a:pt x="458008" y="1759958"/>
                  </a:lnTo>
                  <a:lnTo>
                    <a:pt x="273642" y="1759958"/>
                  </a:lnTo>
                  <a:cubicBezTo>
                    <a:pt x="122514" y="1759958"/>
                    <a:pt x="0" y="1637444"/>
                    <a:pt x="0" y="1486316"/>
                  </a:cubicBezTo>
                  <a:lnTo>
                    <a:pt x="0" y="273642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10800000" scaled="0"/>
            </a:gradFill>
            <a:ln w="34925">
              <a:noFill/>
            </a:ln>
            <a:effectLst>
              <a:outerShdw blurRad="50800" dist="38100" algn="l" rotWithShape="0">
                <a:srgbClr val="D5E3F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4C36E139-73D8-45BA-B572-3A755AAB8300}"/>
              </a:ext>
            </a:extLst>
          </p:cNvPr>
          <p:cNvGrpSpPr/>
          <p:nvPr/>
        </p:nvGrpSpPr>
        <p:grpSpPr>
          <a:xfrm>
            <a:off x="2787396" y="1193248"/>
            <a:ext cx="3155999" cy="2646878"/>
            <a:chOff x="2787396" y="1193248"/>
            <a:chExt cx="3155999" cy="2646878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6E2D6A8B-8385-41C4-9B6B-8DBD3144D8AE}"/>
                </a:ext>
              </a:extLst>
            </p:cNvPr>
            <p:cNvSpPr txBox="1"/>
            <p:nvPr/>
          </p:nvSpPr>
          <p:spPr>
            <a:xfrm>
              <a:off x="4505181" y="1193248"/>
              <a:ext cx="143821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dirty="0">
                  <a:solidFill>
                    <a:schemeClr val="bg1">
                      <a:alpha val="38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1</a:t>
              </a:r>
              <a:endParaRPr lang="zh-CN" altLang="en-US" sz="16600" dirty="0">
                <a:solidFill>
                  <a:schemeClr val="bg1">
                    <a:alpha val="38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5ACCE2C8-F273-4534-8E82-AD6126EA0FC7}"/>
                </a:ext>
              </a:extLst>
            </p:cNvPr>
            <p:cNvSpPr txBox="1"/>
            <p:nvPr/>
          </p:nvSpPr>
          <p:spPr>
            <a:xfrm>
              <a:off x="2940821" y="2393961"/>
              <a:ext cx="1237518" cy="24981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b="0" i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</a:defRPr>
              </a:lvl1pPr>
            </a:lstStyle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ym typeface="阿里巴巴普惠体 R" panose="00020600040101010101" pitchFamily="18" charset="-122"/>
                </a:rPr>
                <a:t>行政人事总监</a:t>
              </a:r>
              <a:r>
                <a:rPr lang="en-US" altLang="zh-CN" sz="1200" dirty="0">
                  <a:sym typeface="阿里巴巴普惠体 R" panose="00020600040101010101" pitchFamily="18" charset="-122"/>
                </a:rPr>
                <a:t>  xxx</a:t>
              </a:r>
              <a:endParaRPr lang="zh-CN" altLang="en-US" sz="1200" dirty="0">
                <a:sym typeface="阿里巴巴普惠体 R" panose="00020600040101010101" pitchFamily="18" charset="-122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D6E06BEF-D999-45D8-AAE2-D8540A12AD69}"/>
                </a:ext>
              </a:extLst>
            </p:cNvPr>
            <p:cNvSpPr txBox="1"/>
            <p:nvPr/>
          </p:nvSpPr>
          <p:spPr>
            <a:xfrm>
              <a:off x="2787396" y="1796173"/>
              <a:ext cx="1514838" cy="44678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b="0" i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</a:defRPr>
              </a:lvl1pPr>
            </a:lstStyle>
            <a:p>
              <a:pPr algn="dist">
                <a:lnSpc>
                  <a:spcPct val="130000"/>
                </a:lnSpc>
              </a:pPr>
              <a:r>
                <a:rPr lang="zh-CN" altLang="en-US" sz="2400" dirty="0">
                  <a:gradFill>
                    <a:gsLst>
                      <a:gs pos="0">
                        <a:srgbClr val="598FFF"/>
                      </a:gs>
                      <a:gs pos="100000">
                        <a:srgbClr val="0350A4"/>
                      </a:gs>
                    </a:gsLst>
                    <a:lin ang="5400000" scaled="1"/>
                  </a:gradFill>
                  <a:effectLst>
                    <a:outerShdw blurRad="35433" dist="11430" dir="5400000" algn="t" rotWithShape="0">
                      <a:srgbClr val="004FA1">
                        <a:alpha val="40000"/>
                      </a:srgbClr>
                    </a:outerShdw>
                  </a:effectLst>
                  <a:latin typeface="阿里巴巴普惠体 B" panose="00020600040101010101" pitchFamily="18" charset="-122"/>
                  <a:ea typeface="阿里巴巴普惠体 B" panose="00020600040101010101" pitchFamily="18" charset="-122"/>
                  <a:sym typeface="HarmonyOS Sans SC Bold" panose="00000800000000000000" pitchFamily="2" charset="-122"/>
                </a:rPr>
                <a:t>第一责任人</a:t>
              </a:r>
            </a:p>
          </p:txBody>
        </p: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69FA568A-4871-4684-98E5-07E4E2702C28}"/>
                </a:ext>
              </a:extLst>
            </p:cNvPr>
            <p:cNvCxnSpPr>
              <a:cxnSpLocks/>
            </p:cNvCxnSpPr>
            <p:nvPr/>
          </p:nvCxnSpPr>
          <p:spPr>
            <a:xfrm>
              <a:off x="2825405" y="2305889"/>
              <a:ext cx="2808315" cy="0"/>
            </a:xfrm>
            <a:prstGeom prst="line">
              <a:avLst/>
            </a:prstGeom>
            <a:ln w="9525">
              <a:solidFill>
                <a:srgbClr val="004EA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6A7FA40E-0B45-471E-AD65-22E35023B58D}"/>
                </a:ext>
              </a:extLst>
            </p:cNvPr>
            <p:cNvGrpSpPr/>
            <p:nvPr/>
          </p:nvGrpSpPr>
          <p:grpSpPr>
            <a:xfrm>
              <a:off x="5424377" y="2970050"/>
              <a:ext cx="209343" cy="45719"/>
              <a:chOff x="5134015" y="1975083"/>
              <a:chExt cx="511739" cy="111760"/>
            </a:xfrm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924F6606-D04B-4DDF-9795-609A3BCE6ABC}"/>
                  </a:ext>
                </a:extLst>
              </p:cNvPr>
              <p:cNvSpPr/>
              <p:nvPr/>
            </p:nvSpPr>
            <p:spPr>
              <a:xfrm>
                <a:off x="5134015" y="1975083"/>
                <a:ext cx="111760" cy="111760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rgbClr val="578DFD"/>
                    </a:gs>
                    <a:gs pos="100000">
                      <a:srgbClr val="2569C8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19A43982-0B28-41C5-8816-BC5A9A7E16BC}"/>
                  </a:ext>
                </a:extLst>
              </p:cNvPr>
              <p:cNvSpPr/>
              <p:nvPr/>
            </p:nvSpPr>
            <p:spPr>
              <a:xfrm>
                <a:off x="5334005" y="1975083"/>
                <a:ext cx="111760" cy="111760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rgbClr val="578DFD"/>
                    </a:gs>
                    <a:gs pos="100000">
                      <a:srgbClr val="2569C8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75377AF8-C32B-40D6-9362-B1D4237A5F0F}"/>
                  </a:ext>
                </a:extLst>
              </p:cNvPr>
              <p:cNvSpPr/>
              <p:nvPr/>
            </p:nvSpPr>
            <p:spPr>
              <a:xfrm>
                <a:off x="5533994" y="1975083"/>
                <a:ext cx="111760" cy="111760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rgbClr val="578DFD"/>
                    </a:gs>
                    <a:gs pos="100000">
                      <a:srgbClr val="2569C8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4A8D780-3B9B-43E9-AE50-730983B7C63A}"/>
              </a:ext>
            </a:extLst>
          </p:cNvPr>
          <p:cNvGrpSpPr/>
          <p:nvPr/>
        </p:nvGrpSpPr>
        <p:grpSpPr>
          <a:xfrm>
            <a:off x="6248605" y="1489080"/>
            <a:ext cx="4992622" cy="1759958"/>
            <a:chOff x="936283" y="1489080"/>
            <a:chExt cx="4992622" cy="1759958"/>
          </a:xfrm>
        </p:grpSpPr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465AC8B0-B615-4D60-AD90-7054EDCADECD}"/>
                </a:ext>
              </a:extLst>
            </p:cNvPr>
            <p:cNvSpPr/>
            <p:nvPr/>
          </p:nvSpPr>
          <p:spPr>
            <a:xfrm>
              <a:off x="936283" y="1489080"/>
              <a:ext cx="4992622" cy="1759958"/>
            </a:xfrm>
            <a:prstGeom prst="roundRect">
              <a:avLst/>
            </a:prstGeom>
            <a:gradFill>
              <a:gsLst>
                <a:gs pos="0">
                  <a:srgbClr val="C2DFFE"/>
                </a:gs>
                <a:gs pos="100000">
                  <a:schemeClr val="bg1"/>
                </a:gs>
              </a:gsLst>
              <a:lin ang="10800000" scaled="0"/>
            </a:gradFill>
            <a:ln w="34925">
              <a:noFill/>
            </a:ln>
            <a:effectLst>
              <a:outerShdw blurRad="304800" dist="190500" dir="5400000" algn="t" rotWithShape="0">
                <a:srgbClr val="0144D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Arial" panose="020B0604020202020204" pitchFamily="34" charset="0"/>
              </a:endParaRPr>
            </a:p>
          </p:txBody>
        </p:sp>
        <p:sp>
          <p:nvSpPr>
            <p:cNvPr id="99" name="矩形: 圆角 49">
              <a:extLst>
                <a:ext uri="{FF2B5EF4-FFF2-40B4-BE49-F238E27FC236}">
                  <a16:creationId xmlns:a16="http://schemas.microsoft.com/office/drawing/2014/main" id="{AF659092-8BC2-4050-9869-F50F6C96E2B6}"/>
                </a:ext>
              </a:extLst>
            </p:cNvPr>
            <p:cNvSpPr/>
            <p:nvPr/>
          </p:nvSpPr>
          <p:spPr>
            <a:xfrm>
              <a:off x="936283" y="1489080"/>
              <a:ext cx="783975" cy="1759958"/>
            </a:xfrm>
            <a:custGeom>
              <a:avLst/>
              <a:gdLst>
                <a:gd name="connsiteX0" fmla="*/ 0 w 1641817"/>
                <a:gd name="connsiteY0" fmla="*/ 273642 h 1759958"/>
                <a:gd name="connsiteX1" fmla="*/ 273642 w 1641817"/>
                <a:gd name="connsiteY1" fmla="*/ 0 h 1759958"/>
                <a:gd name="connsiteX2" fmla="*/ 1368175 w 1641817"/>
                <a:gd name="connsiteY2" fmla="*/ 0 h 1759958"/>
                <a:gd name="connsiteX3" fmla="*/ 1641817 w 1641817"/>
                <a:gd name="connsiteY3" fmla="*/ 273642 h 1759958"/>
                <a:gd name="connsiteX4" fmla="*/ 1641817 w 1641817"/>
                <a:gd name="connsiteY4" fmla="*/ 1486316 h 1759958"/>
                <a:gd name="connsiteX5" fmla="*/ 1368175 w 1641817"/>
                <a:gd name="connsiteY5" fmla="*/ 1759958 h 1759958"/>
                <a:gd name="connsiteX6" fmla="*/ 273642 w 1641817"/>
                <a:gd name="connsiteY6" fmla="*/ 1759958 h 1759958"/>
                <a:gd name="connsiteX7" fmla="*/ 0 w 1641817"/>
                <a:gd name="connsiteY7" fmla="*/ 1486316 h 1759958"/>
                <a:gd name="connsiteX8" fmla="*/ 0 w 1641817"/>
                <a:gd name="connsiteY8" fmla="*/ 273642 h 1759958"/>
                <a:gd name="connsiteX0" fmla="*/ 0 w 1641817"/>
                <a:gd name="connsiteY0" fmla="*/ 273642 h 1759958"/>
                <a:gd name="connsiteX1" fmla="*/ 273642 w 1641817"/>
                <a:gd name="connsiteY1" fmla="*/ 0 h 1759958"/>
                <a:gd name="connsiteX2" fmla="*/ 1368175 w 1641817"/>
                <a:gd name="connsiteY2" fmla="*/ 0 h 1759958"/>
                <a:gd name="connsiteX3" fmla="*/ 1641817 w 1641817"/>
                <a:gd name="connsiteY3" fmla="*/ 1486316 h 1759958"/>
                <a:gd name="connsiteX4" fmla="*/ 1368175 w 1641817"/>
                <a:gd name="connsiteY4" fmla="*/ 1759958 h 1759958"/>
                <a:gd name="connsiteX5" fmla="*/ 273642 w 1641817"/>
                <a:gd name="connsiteY5" fmla="*/ 1759958 h 1759958"/>
                <a:gd name="connsiteX6" fmla="*/ 0 w 1641817"/>
                <a:gd name="connsiteY6" fmla="*/ 1486316 h 1759958"/>
                <a:gd name="connsiteX7" fmla="*/ 0 w 1641817"/>
                <a:gd name="connsiteY7" fmla="*/ 273642 h 1759958"/>
                <a:gd name="connsiteX0" fmla="*/ 0 w 1504991"/>
                <a:gd name="connsiteY0" fmla="*/ 273642 h 1759958"/>
                <a:gd name="connsiteX1" fmla="*/ 273642 w 1504991"/>
                <a:gd name="connsiteY1" fmla="*/ 0 h 1759958"/>
                <a:gd name="connsiteX2" fmla="*/ 1368175 w 1504991"/>
                <a:gd name="connsiteY2" fmla="*/ 0 h 1759958"/>
                <a:gd name="connsiteX3" fmla="*/ 1368175 w 1504991"/>
                <a:gd name="connsiteY3" fmla="*/ 1759958 h 1759958"/>
                <a:gd name="connsiteX4" fmla="*/ 273642 w 1504991"/>
                <a:gd name="connsiteY4" fmla="*/ 1759958 h 1759958"/>
                <a:gd name="connsiteX5" fmla="*/ 0 w 1504991"/>
                <a:gd name="connsiteY5" fmla="*/ 1486316 h 1759958"/>
                <a:gd name="connsiteX6" fmla="*/ 0 w 1504991"/>
                <a:gd name="connsiteY6" fmla="*/ 273642 h 1759958"/>
                <a:gd name="connsiteX0" fmla="*/ 0 w 1449251"/>
                <a:gd name="connsiteY0" fmla="*/ 273642 h 1759958"/>
                <a:gd name="connsiteX1" fmla="*/ 273642 w 1449251"/>
                <a:gd name="connsiteY1" fmla="*/ 0 h 1759958"/>
                <a:gd name="connsiteX2" fmla="*/ 1368175 w 1449251"/>
                <a:gd name="connsiteY2" fmla="*/ 0 h 1759958"/>
                <a:gd name="connsiteX3" fmla="*/ 1368175 w 1449251"/>
                <a:gd name="connsiteY3" fmla="*/ 1759958 h 1759958"/>
                <a:gd name="connsiteX4" fmla="*/ 273642 w 1449251"/>
                <a:gd name="connsiteY4" fmla="*/ 1759958 h 1759958"/>
                <a:gd name="connsiteX5" fmla="*/ 0 w 1449251"/>
                <a:gd name="connsiteY5" fmla="*/ 1486316 h 1759958"/>
                <a:gd name="connsiteX6" fmla="*/ 0 w 1449251"/>
                <a:gd name="connsiteY6" fmla="*/ 273642 h 1759958"/>
                <a:gd name="connsiteX0" fmla="*/ 0 w 1368175"/>
                <a:gd name="connsiteY0" fmla="*/ 273642 h 1759958"/>
                <a:gd name="connsiteX1" fmla="*/ 273642 w 1368175"/>
                <a:gd name="connsiteY1" fmla="*/ 0 h 1759958"/>
                <a:gd name="connsiteX2" fmla="*/ 1368175 w 1368175"/>
                <a:gd name="connsiteY2" fmla="*/ 0 h 1759958"/>
                <a:gd name="connsiteX3" fmla="*/ 1368175 w 1368175"/>
                <a:gd name="connsiteY3" fmla="*/ 1759958 h 1759958"/>
                <a:gd name="connsiteX4" fmla="*/ 273642 w 1368175"/>
                <a:gd name="connsiteY4" fmla="*/ 1759958 h 1759958"/>
                <a:gd name="connsiteX5" fmla="*/ 0 w 1368175"/>
                <a:gd name="connsiteY5" fmla="*/ 1486316 h 1759958"/>
                <a:gd name="connsiteX6" fmla="*/ 0 w 1368175"/>
                <a:gd name="connsiteY6" fmla="*/ 273642 h 1759958"/>
                <a:gd name="connsiteX0" fmla="*/ 0 w 1368175"/>
                <a:gd name="connsiteY0" fmla="*/ 273642 h 1759958"/>
                <a:gd name="connsiteX1" fmla="*/ 273642 w 1368175"/>
                <a:gd name="connsiteY1" fmla="*/ 0 h 1759958"/>
                <a:gd name="connsiteX2" fmla="*/ 1368175 w 1368175"/>
                <a:gd name="connsiteY2" fmla="*/ 0 h 1759958"/>
                <a:gd name="connsiteX3" fmla="*/ 559608 w 1368175"/>
                <a:gd name="connsiteY3" fmla="*/ 1759958 h 1759958"/>
                <a:gd name="connsiteX4" fmla="*/ 273642 w 1368175"/>
                <a:gd name="connsiteY4" fmla="*/ 1759958 h 1759958"/>
                <a:gd name="connsiteX5" fmla="*/ 0 w 1368175"/>
                <a:gd name="connsiteY5" fmla="*/ 1486316 h 1759958"/>
                <a:gd name="connsiteX6" fmla="*/ 0 w 1368175"/>
                <a:gd name="connsiteY6" fmla="*/ 273642 h 1759958"/>
                <a:gd name="connsiteX0" fmla="*/ 0 w 961775"/>
                <a:gd name="connsiteY0" fmla="*/ 277875 h 1764191"/>
                <a:gd name="connsiteX1" fmla="*/ 273642 w 961775"/>
                <a:gd name="connsiteY1" fmla="*/ 4233 h 1764191"/>
                <a:gd name="connsiteX2" fmla="*/ 961775 w 961775"/>
                <a:gd name="connsiteY2" fmla="*/ 0 h 1764191"/>
                <a:gd name="connsiteX3" fmla="*/ 559608 w 961775"/>
                <a:gd name="connsiteY3" fmla="*/ 1764191 h 1764191"/>
                <a:gd name="connsiteX4" fmla="*/ 273642 w 961775"/>
                <a:gd name="connsiteY4" fmla="*/ 1764191 h 1764191"/>
                <a:gd name="connsiteX5" fmla="*/ 0 w 961775"/>
                <a:gd name="connsiteY5" fmla="*/ 1490549 h 1764191"/>
                <a:gd name="connsiteX6" fmla="*/ 0 w 961775"/>
                <a:gd name="connsiteY6" fmla="*/ 277875 h 1764191"/>
                <a:gd name="connsiteX0" fmla="*/ 0 w 783975"/>
                <a:gd name="connsiteY0" fmla="*/ 273642 h 1759958"/>
                <a:gd name="connsiteX1" fmla="*/ 273642 w 783975"/>
                <a:gd name="connsiteY1" fmla="*/ 0 h 1759958"/>
                <a:gd name="connsiteX2" fmla="*/ 783975 w 783975"/>
                <a:gd name="connsiteY2" fmla="*/ 0 h 1759958"/>
                <a:gd name="connsiteX3" fmla="*/ 559608 w 783975"/>
                <a:gd name="connsiteY3" fmla="*/ 1759958 h 1759958"/>
                <a:gd name="connsiteX4" fmla="*/ 273642 w 783975"/>
                <a:gd name="connsiteY4" fmla="*/ 1759958 h 1759958"/>
                <a:gd name="connsiteX5" fmla="*/ 0 w 783975"/>
                <a:gd name="connsiteY5" fmla="*/ 1486316 h 1759958"/>
                <a:gd name="connsiteX6" fmla="*/ 0 w 783975"/>
                <a:gd name="connsiteY6" fmla="*/ 273642 h 1759958"/>
                <a:gd name="connsiteX0" fmla="*/ 0 w 783975"/>
                <a:gd name="connsiteY0" fmla="*/ 273642 h 1759958"/>
                <a:gd name="connsiteX1" fmla="*/ 273642 w 783975"/>
                <a:gd name="connsiteY1" fmla="*/ 0 h 1759958"/>
                <a:gd name="connsiteX2" fmla="*/ 783975 w 783975"/>
                <a:gd name="connsiteY2" fmla="*/ 0 h 1759958"/>
                <a:gd name="connsiteX3" fmla="*/ 458008 w 783975"/>
                <a:gd name="connsiteY3" fmla="*/ 1759958 h 1759958"/>
                <a:gd name="connsiteX4" fmla="*/ 273642 w 783975"/>
                <a:gd name="connsiteY4" fmla="*/ 1759958 h 1759958"/>
                <a:gd name="connsiteX5" fmla="*/ 0 w 783975"/>
                <a:gd name="connsiteY5" fmla="*/ 1486316 h 1759958"/>
                <a:gd name="connsiteX6" fmla="*/ 0 w 783975"/>
                <a:gd name="connsiteY6" fmla="*/ 273642 h 1759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3975" h="1759958">
                  <a:moveTo>
                    <a:pt x="0" y="273642"/>
                  </a:moveTo>
                  <a:cubicBezTo>
                    <a:pt x="0" y="122514"/>
                    <a:pt x="122514" y="0"/>
                    <a:pt x="273642" y="0"/>
                  </a:cubicBezTo>
                  <a:lnTo>
                    <a:pt x="783975" y="0"/>
                  </a:lnTo>
                  <a:lnTo>
                    <a:pt x="458008" y="1759958"/>
                  </a:lnTo>
                  <a:lnTo>
                    <a:pt x="273642" y="1759958"/>
                  </a:lnTo>
                  <a:cubicBezTo>
                    <a:pt x="122514" y="1759958"/>
                    <a:pt x="0" y="1637444"/>
                    <a:pt x="0" y="1486316"/>
                  </a:cubicBezTo>
                  <a:lnTo>
                    <a:pt x="0" y="273642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10800000" scaled="0"/>
            </a:gradFill>
            <a:ln w="34925">
              <a:noFill/>
            </a:ln>
            <a:effectLst>
              <a:outerShdw blurRad="50800" dist="38100" algn="l" rotWithShape="0">
                <a:srgbClr val="D5E3F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1238DCB6-E7C3-41E0-A4A9-9A1CB41D975F}"/>
              </a:ext>
            </a:extLst>
          </p:cNvPr>
          <p:cNvGrpSpPr/>
          <p:nvPr/>
        </p:nvGrpSpPr>
        <p:grpSpPr>
          <a:xfrm>
            <a:off x="8099718" y="1193248"/>
            <a:ext cx="3155999" cy="2646878"/>
            <a:chOff x="2787396" y="1193248"/>
            <a:chExt cx="3155999" cy="2646878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8F97EA45-B5E0-4F9E-AE80-B3CB5AE6E56D}"/>
                </a:ext>
              </a:extLst>
            </p:cNvPr>
            <p:cNvSpPr txBox="1"/>
            <p:nvPr/>
          </p:nvSpPr>
          <p:spPr>
            <a:xfrm>
              <a:off x="4505181" y="1193248"/>
              <a:ext cx="143821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dirty="0">
                  <a:solidFill>
                    <a:schemeClr val="bg1">
                      <a:alpha val="38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2</a:t>
              </a:r>
              <a:endParaRPr lang="zh-CN" altLang="en-US" sz="16600" dirty="0">
                <a:solidFill>
                  <a:schemeClr val="bg1">
                    <a:alpha val="38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31C94AF5-4ABC-4D04-BE69-5D4F467179C7}"/>
                </a:ext>
              </a:extLst>
            </p:cNvPr>
            <p:cNvSpPr txBox="1"/>
            <p:nvPr/>
          </p:nvSpPr>
          <p:spPr>
            <a:xfrm>
              <a:off x="2878578" y="2393961"/>
              <a:ext cx="1417055" cy="24981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b="0" i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</a:defRPr>
              </a:lvl1pPr>
            </a:lstStyle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ym typeface="阿里巴巴普惠体 R" panose="00020600040101010101" pitchFamily="18" charset="-122"/>
                </a:rPr>
                <a:t>行政人事副总监  </a:t>
              </a:r>
              <a:r>
                <a:rPr lang="en-US" altLang="zh-CN" sz="1200" dirty="0">
                  <a:sym typeface="阿里巴巴普惠体 R" panose="00020600040101010101" pitchFamily="18" charset="-122"/>
                </a:rPr>
                <a:t>xxx</a:t>
              </a:r>
              <a:endParaRPr lang="zh-CN" altLang="en-US" sz="1200" dirty="0">
                <a:sym typeface="阿里巴巴普惠体 R" panose="00020600040101010101" pitchFamily="18" charset="-122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D1186189-BD61-4BA5-8877-82DA59F70EA0}"/>
                </a:ext>
              </a:extLst>
            </p:cNvPr>
            <p:cNvSpPr txBox="1"/>
            <p:nvPr/>
          </p:nvSpPr>
          <p:spPr>
            <a:xfrm>
              <a:off x="2787396" y="1796173"/>
              <a:ext cx="1514838" cy="44678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b="0" i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</a:defRPr>
              </a:lvl1pPr>
            </a:lstStyle>
            <a:p>
              <a:pPr algn="dist">
                <a:lnSpc>
                  <a:spcPct val="130000"/>
                </a:lnSpc>
              </a:pPr>
              <a:r>
                <a:rPr lang="zh-CN" altLang="en-US" sz="2400" dirty="0">
                  <a:gradFill>
                    <a:gsLst>
                      <a:gs pos="0">
                        <a:srgbClr val="598FFF"/>
                      </a:gs>
                      <a:gs pos="100000">
                        <a:srgbClr val="0350A4"/>
                      </a:gs>
                    </a:gsLst>
                    <a:lin ang="5400000" scaled="1"/>
                  </a:gradFill>
                  <a:effectLst>
                    <a:outerShdw blurRad="35433" dist="11430" dir="5400000" algn="t" rotWithShape="0">
                      <a:srgbClr val="004FA1">
                        <a:alpha val="40000"/>
                      </a:srgbClr>
                    </a:outerShdw>
                  </a:effectLst>
                  <a:latin typeface="阿里巴巴普惠体 B" panose="00020600040101010101" pitchFamily="18" charset="-122"/>
                  <a:ea typeface="阿里巴巴普惠体 B" panose="00020600040101010101" pitchFamily="18" charset="-122"/>
                  <a:sym typeface="HarmonyOS Sans SC Bold" panose="00000800000000000000" pitchFamily="2" charset="-122"/>
                </a:rPr>
                <a:t>第二责任人</a:t>
              </a:r>
            </a:p>
          </p:txBody>
        </p: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5361F6F9-5BD3-4F4C-8391-FA4BA461D8A5}"/>
                </a:ext>
              </a:extLst>
            </p:cNvPr>
            <p:cNvCxnSpPr>
              <a:cxnSpLocks/>
            </p:cNvCxnSpPr>
            <p:nvPr/>
          </p:nvCxnSpPr>
          <p:spPr>
            <a:xfrm>
              <a:off x="2825405" y="2305889"/>
              <a:ext cx="2808315" cy="0"/>
            </a:xfrm>
            <a:prstGeom prst="line">
              <a:avLst/>
            </a:prstGeom>
            <a:ln w="9525">
              <a:solidFill>
                <a:srgbClr val="004EA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A50CCCF2-53FF-4AAD-96A8-19D3E98B4324}"/>
                </a:ext>
              </a:extLst>
            </p:cNvPr>
            <p:cNvGrpSpPr/>
            <p:nvPr/>
          </p:nvGrpSpPr>
          <p:grpSpPr>
            <a:xfrm>
              <a:off x="5424377" y="2970050"/>
              <a:ext cx="209343" cy="45719"/>
              <a:chOff x="5134015" y="1975083"/>
              <a:chExt cx="511739" cy="111760"/>
            </a:xfrm>
          </p:grpSpPr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FC381D81-1AA3-4162-A214-AB3237E6417E}"/>
                  </a:ext>
                </a:extLst>
              </p:cNvPr>
              <p:cNvSpPr/>
              <p:nvPr/>
            </p:nvSpPr>
            <p:spPr>
              <a:xfrm>
                <a:off x="5134015" y="1975083"/>
                <a:ext cx="111760" cy="111760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rgbClr val="578DFD"/>
                    </a:gs>
                    <a:gs pos="100000">
                      <a:srgbClr val="2569C8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3B9D729B-1BCE-4DCD-AA7D-90A2CAEA058E}"/>
                  </a:ext>
                </a:extLst>
              </p:cNvPr>
              <p:cNvSpPr/>
              <p:nvPr/>
            </p:nvSpPr>
            <p:spPr>
              <a:xfrm>
                <a:off x="5334005" y="1975083"/>
                <a:ext cx="111760" cy="111760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rgbClr val="578DFD"/>
                    </a:gs>
                    <a:gs pos="100000">
                      <a:srgbClr val="2569C8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0704198E-8BD8-4772-A936-45B37C8A4E48}"/>
                  </a:ext>
                </a:extLst>
              </p:cNvPr>
              <p:cNvSpPr/>
              <p:nvPr/>
            </p:nvSpPr>
            <p:spPr>
              <a:xfrm>
                <a:off x="5533994" y="1975083"/>
                <a:ext cx="111760" cy="111760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rgbClr val="578DFD"/>
                    </a:gs>
                    <a:gs pos="100000">
                      <a:srgbClr val="2569C8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E440BF9D-F591-46AD-A8E9-C094E2B5CBB4}"/>
              </a:ext>
            </a:extLst>
          </p:cNvPr>
          <p:cNvGrpSpPr/>
          <p:nvPr/>
        </p:nvGrpSpPr>
        <p:grpSpPr>
          <a:xfrm>
            <a:off x="936283" y="3970748"/>
            <a:ext cx="4992622" cy="1759958"/>
            <a:chOff x="936283" y="1489080"/>
            <a:chExt cx="4992622" cy="1759958"/>
          </a:xfrm>
        </p:grpSpPr>
        <p:sp>
          <p:nvSpPr>
            <p:cNvPr id="112" name="矩形: 圆角 111">
              <a:extLst>
                <a:ext uri="{FF2B5EF4-FFF2-40B4-BE49-F238E27FC236}">
                  <a16:creationId xmlns:a16="http://schemas.microsoft.com/office/drawing/2014/main" id="{E8530116-37FC-401C-AB59-23CDA4CB34E5}"/>
                </a:ext>
              </a:extLst>
            </p:cNvPr>
            <p:cNvSpPr/>
            <p:nvPr/>
          </p:nvSpPr>
          <p:spPr>
            <a:xfrm>
              <a:off x="936283" y="1489080"/>
              <a:ext cx="4992622" cy="1759958"/>
            </a:xfrm>
            <a:prstGeom prst="roundRect">
              <a:avLst/>
            </a:prstGeom>
            <a:gradFill>
              <a:gsLst>
                <a:gs pos="0">
                  <a:srgbClr val="C2DFFE"/>
                </a:gs>
                <a:gs pos="100000">
                  <a:schemeClr val="bg1"/>
                </a:gs>
              </a:gsLst>
              <a:lin ang="10800000" scaled="0"/>
            </a:gradFill>
            <a:ln w="34925">
              <a:noFill/>
            </a:ln>
            <a:effectLst>
              <a:outerShdw blurRad="304800" dist="190500" dir="5400000" algn="t" rotWithShape="0">
                <a:srgbClr val="0144D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Arial" panose="020B0604020202020204" pitchFamily="34" charset="0"/>
              </a:endParaRPr>
            </a:p>
          </p:txBody>
        </p:sp>
        <p:sp>
          <p:nvSpPr>
            <p:cNvPr id="113" name="矩形: 圆角 49">
              <a:extLst>
                <a:ext uri="{FF2B5EF4-FFF2-40B4-BE49-F238E27FC236}">
                  <a16:creationId xmlns:a16="http://schemas.microsoft.com/office/drawing/2014/main" id="{5FF64C55-96F8-4A3E-8FA0-5FE0A2EFA006}"/>
                </a:ext>
              </a:extLst>
            </p:cNvPr>
            <p:cNvSpPr/>
            <p:nvPr/>
          </p:nvSpPr>
          <p:spPr>
            <a:xfrm>
              <a:off x="936283" y="1489080"/>
              <a:ext cx="783975" cy="1759958"/>
            </a:xfrm>
            <a:custGeom>
              <a:avLst/>
              <a:gdLst>
                <a:gd name="connsiteX0" fmla="*/ 0 w 1641817"/>
                <a:gd name="connsiteY0" fmla="*/ 273642 h 1759958"/>
                <a:gd name="connsiteX1" fmla="*/ 273642 w 1641817"/>
                <a:gd name="connsiteY1" fmla="*/ 0 h 1759958"/>
                <a:gd name="connsiteX2" fmla="*/ 1368175 w 1641817"/>
                <a:gd name="connsiteY2" fmla="*/ 0 h 1759958"/>
                <a:gd name="connsiteX3" fmla="*/ 1641817 w 1641817"/>
                <a:gd name="connsiteY3" fmla="*/ 273642 h 1759958"/>
                <a:gd name="connsiteX4" fmla="*/ 1641817 w 1641817"/>
                <a:gd name="connsiteY4" fmla="*/ 1486316 h 1759958"/>
                <a:gd name="connsiteX5" fmla="*/ 1368175 w 1641817"/>
                <a:gd name="connsiteY5" fmla="*/ 1759958 h 1759958"/>
                <a:gd name="connsiteX6" fmla="*/ 273642 w 1641817"/>
                <a:gd name="connsiteY6" fmla="*/ 1759958 h 1759958"/>
                <a:gd name="connsiteX7" fmla="*/ 0 w 1641817"/>
                <a:gd name="connsiteY7" fmla="*/ 1486316 h 1759958"/>
                <a:gd name="connsiteX8" fmla="*/ 0 w 1641817"/>
                <a:gd name="connsiteY8" fmla="*/ 273642 h 1759958"/>
                <a:gd name="connsiteX0" fmla="*/ 0 w 1641817"/>
                <a:gd name="connsiteY0" fmla="*/ 273642 h 1759958"/>
                <a:gd name="connsiteX1" fmla="*/ 273642 w 1641817"/>
                <a:gd name="connsiteY1" fmla="*/ 0 h 1759958"/>
                <a:gd name="connsiteX2" fmla="*/ 1368175 w 1641817"/>
                <a:gd name="connsiteY2" fmla="*/ 0 h 1759958"/>
                <a:gd name="connsiteX3" fmla="*/ 1641817 w 1641817"/>
                <a:gd name="connsiteY3" fmla="*/ 1486316 h 1759958"/>
                <a:gd name="connsiteX4" fmla="*/ 1368175 w 1641817"/>
                <a:gd name="connsiteY4" fmla="*/ 1759958 h 1759958"/>
                <a:gd name="connsiteX5" fmla="*/ 273642 w 1641817"/>
                <a:gd name="connsiteY5" fmla="*/ 1759958 h 1759958"/>
                <a:gd name="connsiteX6" fmla="*/ 0 w 1641817"/>
                <a:gd name="connsiteY6" fmla="*/ 1486316 h 1759958"/>
                <a:gd name="connsiteX7" fmla="*/ 0 w 1641817"/>
                <a:gd name="connsiteY7" fmla="*/ 273642 h 1759958"/>
                <a:gd name="connsiteX0" fmla="*/ 0 w 1504991"/>
                <a:gd name="connsiteY0" fmla="*/ 273642 h 1759958"/>
                <a:gd name="connsiteX1" fmla="*/ 273642 w 1504991"/>
                <a:gd name="connsiteY1" fmla="*/ 0 h 1759958"/>
                <a:gd name="connsiteX2" fmla="*/ 1368175 w 1504991"/>
                <a:gd name="connsiteY2" fmla="*/ 0 h 1759958"/>
                <a:gd name="connsiteX3" fmla="*/ 1368175 w 1504991"/>
                <a:gd name="connsiteY3" fmla="*/ 1759958 h 1759958"/>
                <a:gd name="connsiteX4" fmla="*/ 273642 w 1504991"/>
                <a:gd name="connsiteY4" fmla="*/ 1759958 h 1759958"/>
                <a:gd name="connsiteX5" fmla="*/ 0 w 1504991"/>
                <a:gd name="connsiteY5" fmla="*/ 1486316 h 1759958"/>
                <a:gd name="connsiteX6" fmla="*/ 0 w 1504991"/>
                <a:gd name="connsiteY6" fmla="*/ 273642 h 1759958"/>
                <a:gd name="connsiteX0" fmla="*/ 0 w 1449251"/>
                <a:gd name="connsiteY0" fmla="*/ 273642 h 1759958"/>
                <a:gd name="connsiteX1" fmla="*/ 273642 w 1449251"/>
                <a:gd name="connsiteY1" fmla="*/ 0 h 1759958"/>
                <a:gd name="connsiteX2" fmla="*/ 1368175 w 1449251"/>
                <a:gd name="connsiteY2" fmla="*/ 0 h 1759958"/>
                <a:gd name="connsiteX3" fmla="*/ 1368175 w 1449251"/>
                <a:gd name="connsiteY3" fmla="*/ 1759958 h 1759958"/>
                <a:gd name="connsiteX4" fmla="*/ 273642 w 1449251"/>
                <a:gd name="connsiteY4" fmla="*/ 1759958 h 1759958"/>
                <a:gd name="connsiteX5" fmla="*/ 0 w 1449251"/>
                <a:gd name="connsiteY5" fmla="*/ 1486316 h 1759958"/>
                <a:gd name="connsiteX6" fmla="*/ 0 w 1449251"/>
                <a:gd name="connsiteY6" fmla="*/ 273642 h 1759958"/>
                <a:gd name="connsiteX0" fmla="*/ 0 w 1368175"/>
                <a:gd name="connsiteY0" fmla="*/ 273642 h 1759958"/>
                <a:gd name="connsiteX1" fmla="*/ 273642 w 1368175"/>
                <a:gd name="connsiteY1" fmla="*/ 0 h 1759958"/>
                <a:gd name="connsiteX2" fmla="*/ 1368175 w 1368175"/>
                <a:gd name="connsiteY2" fmla="*/ 0 h 1759958"/>
                <a:gd name="connsiteX3" fmla="*/ 1368175 w 1368175"/>
                <a:gd name="connsiteY3" fmla="*/ 1759958 h 1759958"/>
                <a:gd name="connsiteX4" fmla="*/ 273642 w 1368175"/>
                <a:gd name="connsiteY4" fmla="*/ 1759958 h 1759958"/>
                <a:gd name="connsiteX5" fmla="*/ 0 w 1368175"/>
                <a:gd name="connsiteY5" fmla="*/ 1486316 h 1759958"/>
                <a:gd name="connsiteX6" fmla="*/ 0 w 1368175"/>
                <a:gd name="connsiteY6" fmla="*/ 273642 h 1759958"/>
                <a:gd name="connsiteX0" fmla="*/ 0 w 1368175"/>
                <a:gd name="connsiteY0" fmla="*/ 273642 h 1759958"/>
                <a:gd name="connsiteX1" fmla="*/ 273642 w 1368175"/>
                <a:gd name="connsiteY1" fmla="*/ 0 h 1759958"/>
                <a:gd name="connsiteX2" fmla="*/ 1368175 w 1368175"/>
                <a:gd name="connsiteY2" fmla="*/ 0 h 1759958"/>
                <a:gd name="connsiteX3" fmla="*/ 559608 w 1368175"/>
                <a:gd name="connsiteY3" fmla="*/ 1759958 h 1759958"/>
                <a:gd name="connsiteX4" fmla="*/ 273642 w 1368175"/>
                <a:gd name="connsiteY4" fmla="*/ 1759958 h 1759958"/>
                <a:gd name="connsiteX5" fmla="*/ 0 w 1368175"/>
                <a:gd name="connsiteY5" fmla="*/ 1486316 h 1759958"/>
                <a:gd name="connsiteX6" fmla="*/ 0 w 1368175"/>
                <a:gd name="connsiteY6" fmla="*/ 273642 h 1759958"/>
                <a:gd name="connsiteX0" fmla="*/ 0 w 961775"/>
                <a:gd name="connsiteY0" fmla="*/ 277875 h 1764191"/>
                <a:gd name="connsiteX1" fmla="*/ 273642 w 961775"/>
                <a:gd name="connsiteY1" fmla="*/ 4233 h 1764191"/>
                <a:gd name="connsiteX2" fmla="*/ 961775 w 961775"/>
                <a:gd name="connsiteY2" fmla="*/ 0 h 1764191"/>
                <a:gd name="connsiteX3" fmla="*/ 559608 w 961775"/>
                <a:gd name="connsiteY3" fmla="*/ 1764191 h 1764191"/>
                <a:gd name="connsiteX4" fmla="*/ 273642 w 961775"/>
                <a:gd name="connsiteY4" fmla="*/ 1764191 h 1764191"/>
                <a:gd name="connsiteX5" fmla="*/ 0 w 961775"/>
                <a:gd name="connsiteY5" fmla="*/ 1490549 h 1764191"/>
                <a:gd name="connsiteX6" fmla="*/ 0 w 961775"/>
                <a:gd name="connsiteY6" fmla="*/ 277875 h 1764191"/>
                <a:gd name="connsiteX0" fmla="*/ 0 w 783975"/>
                <a:gd name="connsiteY0" fmla="*/ 273642 h 1759958"/>
                <a:gd name="connsiteX1" fmla="*/ 273642 w 783975"/>
                <a:gd name="connsiteY1" fmla="*/ 0 h 1759958"/>
                <a:gd name="connsiteX2" fmla="*/ 783975 w 783975"/>
                <a:gd name="connsiteY2" fmla="*/ 0 h 1759958"/>
                <a:gd name="connsiteX3" fmla="*/ 559608 w 783975"/>
                <a:gd name="connsiteY3" fmla="*/ 1759958 h 1759958"/>
                <a:gd name="connsiteX4" fmla="*/ 273642 w 783975"/>
                <a:gd name="connsiteY4" fmla="*/ 1759958 h 1759958"/>
                <a:gd name="connsiteX5" fmla="*/ 0 w 783975"/>
                <a:gd name="connsiteY5" fmla="*/ 1486316 h 1759958"/>
                <a:gd name="connsiteX6" fmla="*/ 0 w 783975"/>
                <a:gd name="connsiteY6" fmla="*/ 273642 h 1759958"/>
                <a:gd name="connsiteX0" fmla="*/ 0 w 783975"/>
                <a:gd name="connsiteY0" fmla="*/ 273642 h 1759958"/>
                <a:gd name="connsiteX1" fmla="*/ 273642 w 783975"/>
                <a:gd name="connsiteY1" fmla="*/ 0 h 1759958"/>
                <a:gd name="connsiteX2" fmla="*/ 783975 w 783975"/>
                <a:gd name="connsiteY2" fmla="*/ 0 h 1759958"/>
                <a:gd name="connsiteX3" fmla="*/ 458008 w 783975"/>
                <a:gd name="connsiteY3" fmla="*/ 1759958 h 1759958"/>
                <a:gd name="connsiteX4" fmla="*/ 273642 w 783975"/>
                <a:gd name="connsiteY4" fmla="*/ 1759958 h 1759958"/>
                <a:gd name="connsiteX5" fmla="*/ 0 w 783975"/>
                <a:gd name="connsiteY5" fmla="*/ 1486316 h 1759958"/>
                <a:gd name="connsiteX6" fmla="*/ 0 w 783975"/>
                <a:gd name="connsiteY6" fmla="*/ 273642 h 1759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3975" h="1759958">
                  <a:moveTo>
                    <a:pt x="0" y="273642"/>
                  </a:moveTo>
                  <a:cubicBezTo>
                    <a:pt x="0" y="122514"/>
                    <a:pt x="122514" y="0"/>
                    <a:pt x="273642" y="0"/>
                  </a:cubicBezTo>
                  <a:lnTo>
                    <a:pt x="783975" y="0"/>
                  </a:lnTo>
                  <a:lnTo>
                    <a:pt x="458008" y="1759958"/>
                  </a:lnTo>
                  <a:lnTo>
                    <a:pt x="273642" y="1759958"/>
                  </a:lnTo>
                  <a:cubicBezTo>
                    <a:pt x="122514" y="1759958"/>
                    <a:pt x="0" y="1637444"/>
                    <a:pt x="0" y="1486316"/>
                  </a:cubicBezTo>
                  <a:lnTo>
                    <a:pt x="0" y="273642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10800000" scaled="0"/>
            </a:gradFill>
            <a:ln w="34925">
              <a:noFill/>
            </a:ln>
            <a:effectLst>
              <a:outerShdw blurRad="50800" dist="38100" algn="l" rotWithShape="0">
                <a:srgbClr val="D5E3F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451BCDD4-1C3E-449D-86BB-E9B60DE00FC6}"/>
              </a:ext>
            </a:extLst>
          </p:cNvPr>
          <p:cNvGrpSpPr/>
          <p:nvPr/>
        </p:nvGrpSpPr>
        <p:grpSpPr>
          <a:xfrm>
            <a:off x="2787396" y="3674916"/>
            <a:ext cx="3155999" cy="2646878"/>
            <a:chOff x="2787396" y="1193248"/>
            <a:chExt cx="3155999" cy="2646878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80DAE52D-D906-4173-A292-50B708CF4452}"/>
                </a:ext>
              </a:extLst>
            </p:cNvPr>
            <p:cNvSpPr txBox="1"/>
            <p:nvPr/>
          </p:nvSpPr>
          <p:spPr>
            <a:xfrm>
              <a:off x="4505181" y="1193248"/>
              <a:ext cx="143821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dirty="0">
                  <a:solidFill>
                    <a:schemeClr val="bg1">
                      <a:alpha val="38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3</a:t>
              </a:r>
              <a:endParaRPr lang="zh-CN" altLang="en-US" sz="16600" dirty="0">
                <a:solidFill>
                  <a:schemeClr val="bg1">
                    <a:alpha val="38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DF21DA79-505E-4360-A4F7-F47149A20A43}"/>
                </a:ext>
              </a:extLst>
            </p:cNvPr>
            <p:cNvSpPr txBox="1"/>
            <p:nvPr/>
          </p:nvSpPr>
          <p:spPr>
            <a:xfrm>
              <a:off x="2885342" y="2393961"/>
              <a:ext cx="1417055" cy="24981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b="0" i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</a:defRPr>
              </a:lvl1pPr>
            </a:lstStyle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ym typeface="阿里巴巴普惠体 R" panose="00020600040101010101" pitchFamily="18" charset="-122"/>
                </a:rPr>
                <a:t>人力资源部经理  </a:t>
              </a:r>
              <a:r>
                <a:rPr lang="en-US" altLang="zh-CN" sz="1200" dirty="0">
                  <a:sym typeface="阿里巴巴普惠体 R" panose="00020600040101010101" pitchFamily="18" charset="-122"/>
                </a:rPr>
                <a:t>xxx</a:t>
              </a:r>
              <a:endParaRPr lang="zh-CN" altLang="en-US" sz="1200" dirty="0">
                <a:sym typeface="阿里巴巴普惠体 R" panose="00020600040101010101" pitchFamily="18" charset="-122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5DE2A2E9-11D6-478A-837F-1FF3B30FF96E}"/>
                </a:ext>
              </a:extLst>
            </p:cNvPr>
            <p:cNvSpPr txBox="1"/>
            <p:nvPr/>
          </p:nvSpPr>
          <p:spPr>
            <a:xfrm>
              <a:off x="2787396" y="1796173"/>
              <a:ext cx="1514838" cy="44678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b="0" i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</a:defRPr>
              </a:lvl1pPr>
            </a:lstStyle>
            <a:p>
              <a:pPr algn="dist">
                <a:lnSpc>
                  <a:spcPct val="130000"/>
                </a:lnSpc>
              </a:pPr>
              <a:r>
                <a:rPr lang="zh-CN" altLang="en-US" sz="2400" dirty="0">
                  <a:gradFill>
                    <a:gsLst>
                      <a:gs pos="0">
                        <a:srgbClr val="598FFF"/>
                      </a:gs>
                      <a:gs pos="100000">
                        <a:srgbClr val="0350A4"/>
                      </a:gs>
                    </a:gsLst>
                    <a:lin ang="5400000" scaled="1"/>
                  </a:gradFill>
                  <a:effectLst>
                    <a:outerShdw blurRad="35433" dist="11430" dir="5400000" algn="t" rotWithShape="0">
                      <a:srgbClr val="004FA1">
                        <a:alpha val="40000"/>
                      </a:srgbClr>
                    </a:outerShdw>
                  </a:effectLst>
                  <a:latin typeface="阿里巴巴普惠体 B" panose="00020600040101010101" pitchFamily="18" charset="-122"/>
                  <a:ea typeface="阿里巴巴普惠体 B" panose="00020600040101010101" pitchFamily="18" charset="-122"/>
                  <a:sym typeface="HarmonyOS Sans SC Bold" panose="00000800000000000000" pitchFamily="2" charset="-122"/>
                </a:rPr>
                <a:t>第三责任人</a:t>
              </a:r>
            </a:p>
          </p:txBody>
        </p: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F3F99BCC-BB81-4053-9054-A44D19BC348E}"/>
                </a:ext>
              </a:extLst>
            </p:cNvPr>
            <p:cNvCxnSpPr>
              <a:cxnSpLocks/>
            </p:cNvCxnSpPr>
            <p:nvPr/>
          </p:nvCxnSpPr>
          <p:spPr>
            <a:xfrm>
              <a:off x="2825405" y="2305889"/>
              <a:ext cx="2808315" cy="0"/>
            </a:xfrm>
            <a:prstGeom prst="line">
              <a:avLst/>
            </a:prstGeom>
            <a:ln w="9525">
              <a:solidFill>
                <a:srgbClr val="004EA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0C37736F-3EED-4662-80C8-797263198E90}"/>
                </a:ext>
              </a:extLst>
            </p:cNvPr>
            <p:cNvGrpSpPr/>
            <p:nvPr/>
          </p:nvGrpSpPr>
          <p:grpSpPr>
            <a:xfrm>
              <a:off x="5424377" y="2970050"/>
              <a:ext cx="209343" cy="45719"/>
              <a:chOff x="5134015" y="1975083"/>
              <a:chExt cx="511739" cy="111760"/>
            </a:xfrm>
          </p:grpSpPr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6C732432-B128-4E76-9868-09C5B9AB511B}"/>
                  </a:ext>
                </a:extLst>
              </p:cNvPr>
              <p:cNvSpPr/>
              <p:nvPr/>
            </p:nvSpPr>
            <p:spPr>
              <a:xfrm>
                <a:off x="5134015" y="1975083"/>
                <a:ext cx="111760" cy="111760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rgbClr val="578DFD"/>
                    </a:gs>
                    <a:gs pos="100000">
                      <a:srgbClr val="2569C8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D58C271E-037D-47CD-8AD1-6CBC878BF597}"/>
                  </a:ext>
                </a:extLst>
              </p:cNvPr>
              <p:cNvSpPr/>
              <p:nvPr/>
            </p:nvSpPr>
            <p:spPr>
              <a:xfrm>
                <a:off x="5334005" y="1975083"/>
                <a:ext cx="111760" cy="111760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rgbClr val="578DFD"/>
                    </a:gs>
                    <a:gs pos="100000">
                      <a:srgbClr val="2569C8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1E00A1B6-08A6-4005-B007-2F86A18FBE53}"/>
                  </a:ext>
                </a:extLst>
              </p:cNvPr>
              <p:cNvSpPr/>
              <p:nvPr/>
            </p:nvSpPr>
            <p:spPr>
              <a:xfrm>
                <a:off x="5533994" y="1975083"/>
                <a:ext cx="111760" cy="111760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rgbClr val="578DFD"/>
                    </a:gs>
                    <a:gs pos="100000">
                      <a:srgbClr val="2569C8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52627343-EF09-4D8E-9440-0233FEB79285}"/>
              </a:ext>
            </a:extLst>
          </p:cNvPr>
          <p:cNvGrpSpPr/>
          <p:nvPr/>
        </p:nvGrpSpPr>
        <p:grpSpPr>
          <a:xfrm>
            <a:off x="6248605" y="3970748"/>
            <a:ext cx="4992622" cy="1759958"/>
            <a:chOff x="936283" y="1489080"/>
            <a:chExt cx="4992622" cy="1759958"/>
          </a:xfrm>
        </p:grpSpPr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3B96DE54-8363-41A2-A9E1-F05B59617531}"/>
                </a:ext>
              </a:extLst>
            </p:cNvPr>
            <p:cNvSpPr/>
            <p:nvPr/>
          </p:nvSpPr>
          <p:spPr>
            <a:xfrm>
              <a:off x="936283" y="1489080"/>
              <a:ext cx="4992622" cy="1759958"/>
            </a:xfrm>
            <a:prstGeom prst="roundRect">
              <a:avLst/>
            </a:prstGeom>
            <a:gradFill>
              <a:gsLst>
                <a:gs pos="0">
                  <a:srgbClr val="C2DFFE"/>
                </a:gs>
                <a:gs pos="100000">
                  <a:schemeClr val="bg1"/>
                </a:gs>
              </a:gsLst>
              <a:lin ang="10800000" scaled="0"/>
            </a:gradFill>
            <a:ln w="34925">
              <a:noFill/>
            </a:ln>
            <a:effectLst>
              <a:outerShdw blurRad="304800" dist="190500" dir="5400000" algn="t" rotWithShape="0">
                <a:srgbClr val="0144D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Arial" panose="020B0604020202020204" pitchFamily="34" charset="0"/>
              </a:endParaRPr>
            </a:p>
          </p:txBody>
        </p:sp>
        <p:sp>
          <p:nvSpPr>
            <p:cNvPr id="127" name="矩形: 圆角 49">
              <a:extLst>
                <a:ext uri="{FF2B5EF4-FFF2-40B4-BE49-F238E27FC236}">
                  <a16:creationId xmlns:a16="http://schemas.microsoft.com/office/drawing/2014/main" id="{D306ED62-837F-41C0-8384-E48E2E009CCE}"/>
                </a:ext>
              </a:extLst>
            </p:cNvPr>
            <p:cNvSpPr/>
            <p:nvPr/>
          </p:nvSpPr>
          <p:spPr>
            <a:xfrm>
              <a:off x="936283" y="1489080"/>
              <a:ext cx="783975" cy="1759958"/>
            </a:xfrm>
            <a:custGeom>
              <a:avLst/>
              <a:gdLst>
                <a:gd name="connsiteX0" fmla="*/ 0 w 1641817"/>
                <a:gd name="connsiteY0" fmla="*/ 273642 h 1759958"/>
                <a:gd name="connsiteX1" fmla="*/ 273642 w 1641817"/>
                <a:gd name="connsiteY1" fmla="*/ 0 h 1759958"/>
                <a:gd name="connsiteX2" fmla="*/ 1368175 w 1641817"/>
                <a:gd name="connsiteY2" fmla="*/ 0 h 1759958"/>
                <a:gd name="connsiteX3" fmla="*/ 1641817 w 1641817"/>
                <a:gd name="connsiteY3" fmla="*/ 273642 h 1759958"/>
                <a:gd name="connsiteX4" fmla="*/ 1641817 w 1641817"/>
                <a:gd name="connsiteY4" fmla="*/ 1486316 h 1759958"/>
                <a:gd name="connsiteX5" fmla="*/ 1368175 w 1641817"/>
                <a:gd name="connsiteY5" fmla="*/ 1759958 h 1759958"/>
                <a:gd name="connsiteX6" fmla="*/ 273642 w 1641817"/>
                <a:gd name="connsiteY6" fmla="*/ 1759958 h 1759958"/>
                <a:gd name="connsiteX7" fmla="*/ 0 w 1641817"/>
                <a:gd name="connsiteY7" fmla="*/ 1486316 h 1759958"/>
                <a:gd name="connsiteX8" fmla="*/ 0 w 1641817"/>
                <a:gd name="connsiteY8" fmla="*/ 273642 h 1759958"/>
                <a:gd name="connsiteX0" fmla="*/ 0 w 1641817"/>
                <a:gd name="connsiteY0" fmla="*/ 273642 h 1759958"/>
                <a:gd name="connsiteX1" fmla="*/ 273642 w 1641817"/>
                <a:gd name="connsiteY1" fmla="*/ 0 h 1759958"/>
                <a:gd name="connsiteX2" fmla="*/ 1368175 w 1641817"/>
                <a:gd name="connsiteY2" fmla="*/ 0 h 1759958"/>
                <a:gd name="connsiteX3" fmla="*/ 1641817 w 1641817"/>
                <a:gd name="connsiteY3" fmla="*/ 1486316 h 1759958"/>
                <a:gd name="connsiteX4" fmla="*/ 1368175 w 1641817"/>
                <a:gd name="connsiteY4" fmla="*/ 1759958 h 1759958"/>
                <a:gd name="connsiteX5" fmla="*/ 273642 w 1641817"/>
                <a:gd name="connsiteY5" fmla="*/ 1759958 h 1759958"/>
                <a:gd name="connsiteX6" fmla="*/ 0 w 1641817"/>
                <a:gd name="connsiteY6" fmla="*/ 1486316 h 1759958"/>
                <a:gd name="connsiteX7" fmla="*/ 0 w 1641817"/>
                <a:gd name="connsiteY7" fmla="*/ 273642 h 1759958"/>
                <a:gd name="connsiteX0" fmla="*/ 0 w 1504991"/>
                <a:gd name="connsiteY0" fmla="*/ 273642 h 1759958"/>
                <a:gd name="connsiteX1" fmla="*/ 273642 w 1504991"/>
                <a:gd name="connsiteY1" fmla="*/ 0 h 1759958"/>
                <a:gd name="connsiteX2" fmla="*/ 1368175 w 1504991"/>
                <a:gd name="connsiteY2" fmla="*/ 0 h 1759958"/>
                <a:gd name="connsiteX3" fmla="*/ 1368175 w 1504991"/>
                <a:gd name="connsiteY3" fmla="*/ 1759958 h 1759958"/>
                <a:gd name="connsiteX4" fmla="*/ 273642 w 1504991"/>
                <a:gd name="connsiteY4" fmla="*/ 1759958 h 1759958"/>
                <a:gd name="connsiteX5" fmla="*/ 0 w 1504991"/>
                <a:gd name="connsiteY5" fmla="*/ 1486316 h 1759958"/>
                <a:gd name="connsiteX6" fmla="*/ 0 w 1504991"/>
                <a:gd name="connsiteY6" fmla="*/ 273642 h 1759958"/>
                <a:gd name="connsiteX0" fmla="*/ 0 w 1449251"/>
                <a:gd name="connsiteY0" fmla="*/ 273642 h 1759958"/>
                <a:gd name="connsiteX1" fmla="*/ 273642 w 1449251"/>
                <a:gd name="connsiteY1" fmla="*/ 0 h 1759958"/>
                <a:gd name="connsiteX2" fmla="*/ 1368175 w 1449251"/>
                <a:gd name="connsiteY2" fmla="*/ 0 h 1759958"/>
                <a:gd name="connsiteX3" fmla="*/ 1368175 w 1449251"/>
                <a:gd name="connsiteY3" fmla="*/ 1759958 h 1759958"/>
                <a:gd name="connsiteX4" fmla="*/ 273642 w 1449251"/>
                <a:gd name="connsiteY4" fmla="*/ 1759958 h 1759958"/>
                <a:gd name="connsiteX5" fmla="*/ 0 w 1449251"/>
                <a:gd name="connsiteY5" fmla="*/ 1486316 h 1759958"/>
                <a:gd name="connsiteX6" fmla="*/ 0 w 1449251"/>
                <a:gd name="connsiteY6" fmla="*/ 273642 h 1759958"/>
                <a:gd name="connsiteX0" fmla="*/ 0 w 1368175"/>
                <a:gd name="connsiteY0" fmla="*/ 273642 h 1759958"/>
                <a:gd name="connsiteX1" fmla="*/ 273642 w 1368175"/>
                <a:gd name="connsiteY1" fmla="*/ 0 h 1759958"/>
                <a:gd name="connsiteX2" fmla="*/ 1368175 w 1368175"/>
                <a:gd name="connsiteY2" fmla="*/ 0 h 1759958"/>
                <a:gd name="connsiteX3" fmla="*/ 1368175 w 1368175"/>
                <a:gd name="connsiteY3" fmla="*/ 1759958 h 1759958"/>
                <a:gd name="connsiteX4" fmla="*/ 273642 w 1368175"/>
                <a:gd name="connsiteY4" fmla="*/ 1759958 h 1759958"/>
                <a:gd name="connsiteX5" fmla="*/ 0 w 1368175"/>
                <a:gd name="connsiteY5" fmla="*/ 1486316 h 1759958"/>
                <a:gd name="connsiteX6" fmla="*/ 0 w 1368175"/>
                <a:gd name="connsiteY6" fmla="*/ 273642 h 1759958"/>
                <a:gd name="connsiteX0" fmla="*/ 0 w 1368175"/>
                <a:gd name="connsiteY0" fmla="*/ 273642 h 1759958"/>
                <a:gd name="connsiteX1" fmla="*/ 273642 w 1368175"/>
                <a:gd name="connsiteY1" fmla="*/ 0 h 1759958"/>
                <a:gd name="connsiteX2" fmla="*/ 1368175 w 1368175"/>
                <a:gd name="connsiteY2" fmla="*/ 0 h 1759958"/>
                <a:gd name="connsiteX3" fmla="*/ 559608 w 1368175"/>
                <a:gd name="connsiteY3" fmla="*/ 1759958 h 1759958"/>
                <a:gd name="connsiteX4" fmla="*/ 273642 w 1368175"/>
                <a:gd name="connsiteY4" fmla="*/ 1759958 h 1759958"/>
                <a:gd name="connsiteX5" fmla="*/ 0 w 1368175"/>
                <a:gd name="connsiteY5" fmla="*/ 1486316 h 1759958"/>
                <a:gd name="connsiteX6" fmla="*/ 0 w 1368175"/>
                <a:gd name="connsiteY6" fmla="*/ 273642 h 1759958"/>
                <a:gd name="connsiteX0" fmla="*/ 0 w 961775"/>
                <a:gd name="connsiteY0" fmla="*/ 277875 h 1764191"/>
                <a:gd name="connsiteX1" fmla="*/ 273642 w 961775"/>
                <a:gd name="connsiteY1" fmla="*/ 4233 h 1764191"/>
                <a:gd name="connsiteX2" fmla="*/ 961775 w 961775"/>
                <a:gd name="connsiteY2" fmla="*/ 0 h 1764191"/>
                <a:gd name="connsiteX3" fmla="*/ 559608 w 961775"/>
                <a:gd name="connsiteY3" fmla="*/ 1764191 h 1764191"/>
                <a:gd name="connsiteX4" fmla="*/ 273642 w 961775"/>
                <a:gd name="connsiteY4" fmla="*/ 1764191 h 1764191"/>
                <a:gd name="connsiteX5" fmla="*/ 0 w 961775"/>
                <a:gd name="connsiteY5" fmla="*/ 1490549 h 1764191"/>
                <a:gd name="connsiteX6" fmla="*/ 0 w 961775"/>
                <a:gd name="connsiteY6" fmla="*/ 277875 h 1764191"/>
                <a:gd name="connsiteX0" fmla="*/ 0 w 783975"/>
                <a:gd name="connsiteY0" fmla="*/ 273642 h 1759958"/>
                <a:gd name="connsiteX1" fmla="*/ 273642 w 783975"/>
                <a:gd name="connsiteY1" fmla="*/ 0 h 1759958"/>
                <a:gd name="connsiteX2" fmla="*/ 783975 w 783975"/>
                <a:gd name="connsiteY2" fmla="*/ 0 h 1759958"/>
                <a:gd name="connsiteX3" fmla="*/ 559608 w 783975"/>
                <a:gd name="connsiteY3" fmla="*/ 1759958 h 1759958"/>
                <a:gd name="connsiteX4" fmla="*/ 273642 w 783975"/>
                <a:gd name="connsiteY4" fmla="*/ 1759958 h 1759958"/>
                <a:gd name="connsiteX5" fmla="*/ 0 w 783975"/>
                <a:gd name="connsiteY5" fmla="*/ 1486316 h 1759958"/>
                <a:gd name="connsiteX6" fmla="*/ 0 w 783975"/>
                <a:gd name="connsiteY6" fmla="*/ 273642 h 1759958"/>
                <a:gd name="connsiteX0" fmla="*/ 0 w 783975"/>
                <a:gd name="connsiteY0" fmla="*/ 273642 h 1759958"/>
                <a:gd name="connsiteX1" fmla="*/ 273642 w 783975"/>
                <a:gd name="connsiteY1" fmla="*/ 0 h 1759958"/>
                <a:gd name="connsiteX2" fmla="*/ 783975 w 783975"/>
                <a:gd name="connsiteY2" fmla="*/ 0 h 1759958"/>
                <a:gd name="connsiteX3" fmla="*/ 458008 w 783975"/>
                <a:gd name="connsiteY3" fmla="*/ 1759958 h 1759958"/>
                <a:gd name="connsiteX4" fmla="*/ 273642 w 783975"/>
                <a:gd name="connsiteY4" fmla="*/ 1759958 h 1759958"/>
                <a:gd name="connsiteX5" fmla="*/ 0 w 783975"/>
                <a:gd name="connsiteY5" fmla="*/ 1486316 h 1759958"/>
                <a:gd name="connsiteX6" fmla="*/ 0 w 783975"/>
                <a:gd name="connsiteY6" fmla="*/ 273642 h 1759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3975" h="1759958">
                  <a:moveTo>
                    <a:pt x="0" y="273642"/>
                  </a:moveTo>
                  <a:cubicBezTo>
                    <a:pt x="0" y="122514"/>
                    <a:pt x="122514" y="0"/>
                    <a:pt x="273642" y="0"/>
                  </a:cubicBezTo>
                  <a:lnTo>
                    <a:pt x="783975" y="0"/>
                  </a:lnTo>
                  <a:lnTo>
                    <a:pt x="458008" y="1759958"/>
                  </a:lnTo>
                  <a:lnTo>
                    <a:pt x="273642" y="1759958"/>
                  </a:lnTo>
                  <a:cubicBezTo>
                    <a:pt x="122514" y="1759958"/>
                    <a:pt x="0" y="1637444"/>
                    <a:pt x="0" y="1486316"/>
                  </a:cubicBezTo>
                  <a:lnTo>
                    <a:pt x="0" y="273642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10800000" scaled="0"/>
            </a:gradFill>
            <a:ln w="34925">
              <a:noFill/>
            </a:ln>
            <a:effectLst>
              <a:outerShdw blurRad="50800" dist="38100" algn="l" rotWithShape="0">
                <a:srgbClr val="D5E3F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1F2166B8-85DE-43D0-852B-A071A09AEDDF}"/>
              </a:ext>
            </a:extLst>
          </p:cNvPr>
          <p:cNvGrpSpPr/>
          <p:nvPr/>
        </p:nvGrpSpPr>
        <p:grpSpPr>
          <a:xfrm>
            <a:off x="8099718" y="3674916"/>
            <a:ext cx="3155999" cy="2646878"/>
            <a:chOff x="2787396" y="1193248"/>
            <a:chExt cx="3155999" cy="2646878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045B9EA5-DB2B-4D9C-B0B2-EF60E62A8E4A}"/>
                </a:ext>
              </a:extLst>
            </p:cNvPr>
            <p:cNvSpPr txBox="1"/>
            <p:nvPr/>
          </p:nvSpPr>
          <p:spPr>
            <a:xfrm>
              <a:off x="4505181" y="1193248"/>
              <a:ext cx="143821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dirty="0">
                  <a:solidFill>
                    <a:schemeClr val="bg1">
                      <a:alpha val="38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4</a:t>
              </a:r>
              <a:endParaRPr lang="zh-CN" altLang="en-US" sz="16600" dirty="0">
                <a:solidFill>
                  <a:schemeClr val="bg1">
                    <a:alpha val="38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endParaRP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A7AC6440-C122-414A-A5C4-8FD003869D4F}"/>
                </a:ext>
              </a:extLst>
            </p:cNvPr>
            <p:cNvSpPr txBox="1"/>
            <p:nvPr/>
          </p:nvSpPr>
          <p:spPr>
            <a:xfrm>
              <a:off x="2881427" y="2394179"/>
              <a:ext cx="1570943" cy="24981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b="0" i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</a:defRPr>
              </a:lvl1pPr>
            </a:lstStyle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ym typeface="阿里巴巴普惠体 R" panose="00020600040101010101" pitchFamily="18" charset="-122"/>
                </a:rPr>
                <a:t>人力资源部副经理  </a:t>
              </a:r>
              <a:r>
                <a:rPr lang="en-US" altLang="zh-CN" sz="1200" dirty="0">
                  <a:sym typeface="阿里巴巴普惠体 R" panose="00020600040101010101" pitchFamily="18" charset="-122"/>
                </a:rPr>
                <a:t>xxx</a:t>
              </a:r>
              <a:endParaRPr lang="zh-CN" altLang="en-US" sz="1200" dirty="0">
                <a:sym typeface="阿里巴巴普惠体 R" panose="00020600040101010101" pitchFamily="18" charset="-122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AF5E514D-0B57-43DF-9EB5-66E944A8DFC2}"/>
                </a:ext>
              </a:extLst>
            </p:cNvPr>
            <p:cNvSpPr txBox="1"/>
            <p:nvPr/>
          </p:nvSpPr>
          <p:spPr>
            <a:xfrm>
              <a:off x="2787396" y="1796173"/>
              <a:ext cx="1514838" cy="44678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b="0" i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</a:defRPr>
              </a:lvl1pPr>
            </a:lstStyle>
            <a:p>
              <a:pPr algn="dist">
                <a:lnSpc>
                  <a:spcPct val="130000"/>
                </a:lnSpc>
              </a:pPr>
              <a:r>
                <a:rPr lang="zh-CN" altLang="en-US" sz="2400" dirty="0">
                  <a:gradFill>
                    <a:gsLst>
                      <a:gs pos="0">
                        <a:srgbClr val="598FFF"/>
                      </a:gs>
                      <a:gs pos="100000">
                        <a:srgbClr val="0350A4"/>
                      </a:gs>
                    </a:gsLst>
                    <a:lin ang="5400000" scaled="1"/>
                  </a:gradFill>
                  <a:effectLst>
                    <a:outerShdw blurRad="35433" dist="11430" dir="5400000" algn="t" rotWithShape="0">
                      <a:srgbClr val="004FA1">
                        <a:alpha val="40000"/>
                      </a:srgbClr>
                    </a:outerShdw>
                  </a:effectLst>
                  <a:latin typeface="阿里巴巴普惠体 B" panose="00020600040101010101" pitchFamily="18" charset="-122"/>
                  <a:ea typeface="阿里巴巴普惠体 B" panose="00020600040101010101" pitchFamily="18" charset="-122"/>
                  <a:sym typeface="HarmonyOS Sans SC Bold" panose="00000800000000000000" pitchFamily="2" charset="-122"/>
                </a:rPr>
                <a:t>第四责任人</a:t>
              </a:r>
            </a:p>
          </p:txBody>
        </p: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06B16602-0829-4E6B-8783-29BA2C2D2EF7}"/>
                </a:ext>
              </a:extLst>
            </p:cNvPr>
            <p:cNvCxnSpPr>
              <a:cxnSpLocks/>
            </p:cNvCxnSpPr>
            <p:nvPr/>
          </p:nvCxnSpPr>
          <p:spPr>
            <a:xfrm>
              <a:off x="2825405" y="2305889"/>
              <a:ext cx="2808315" cy="0"/>
            </a:xfrm>
            <a:prstGeom prst="line">
              <a:avLst/>
            </a:prstGeom>
            <a:ln w="9525">
              <a:solidFill>
                <a:srgbClr val="004EA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3015E359-AA2E-42ED-A1DA-4764CAA61703}"/>
                </a:ext>
              </a:extLst>
            </p:cNvPr>
            <p:cNvGrpSpPr/>
            <p:nvPr/>
          </p:nvGrpSpPr>
          <p:grpSpPr>
            <a:xfrm>
              <a:off x="5424377" y="2970050"/>
              <a:ext cx="209343" cy="45719"/>
              <a:chOff x="5134015" y="1975083"/>
              <a:chExt cx="511739" cy="111760"/>
            </a:xfrm>
          </p:grpSpPr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2275BBAD-E585-436C-9B8A-013A4A5CA30E}"/>
                  </a:ext>
                </a:extLst>
              </p:cNvPr>
              <p:cNvSpPr/>
              <p:nvPr/>
            </p:nvSpPr>
            <p:spPr>
              <a:xfrm>
                <a:off x="5134015" y="1975083"/>
                <a:ext cx="111760" cy="111760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rgbClr val="578DFD"/>
                    </a:gs>
                    <a:gs pos="100000">
                      <a:srgbClr val="2569C8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F4A6013B-EFD9-44FA-9F6A-C7F8708A0638}"/>
                  </a:ext>
                </a:extLst>
              </p:cNvPr>
              <p:cNvSpPr/>
              <p:nvPr/>
            </p:nvSpPr>
            <p:spPr>
              <a:xfrm>
                <a:off x="5334005" y="1975083"/>
                <a:ext cx="111760" cy="111760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rgbClr val="578DFD"/>
                    </a:gs>
                    <a:gs pos="100000">
                      <a:srgbClr val="2569C8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EB2ADDC7-E673-4121-96E4-CF4A1B6487BB}"/>
                  </a:ext>
                </a:extLst>
              </p:cNvPr>
              <p:cNvSpPr/>
              <p:nvPr/>
            </p:nvSpPr>
            <p:spPr>
              <a:xfrm>
                <a:off x="5533994" y="1975083"/>
                <a:ext cx="111760" cy="111760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rgbClr val="578DFD"/>
                    </a:gs>
                    <a:gs pos="100000">
                      <a:srgbClr val="2569C8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F7066B78-18ED-4BC6-A90D-D7F1BB0AA200}"/>
              </a:ext>
            </a:extLst>
          </p:cNvPr>
          <p:cNvGrpSpPr/>
          <p:nvPr/>
        </p:nvGrpSpPr>
        <p:grpSpPr>
          <a:xfrm>
            <a:off x="-643281" y="4978057"/>
            <a:ext cx="13478561" cy="2284142"/>
            <a:chOff x="-641457" y="4088202"/>
            <a:chExt cx="13478561" cy="3277750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0CA374DB-BC8A-4460-8E81-926739859973}"/>
                </a:ext>
              </a:extLst>
            </p:cNvPr>
            <p:cNvGrpSpPr/>
            <p:nvPr/>
          </p:nvGrpSpPr>
          <p:grpSpPr>
            <a:xfrm>
              <a:off x="-641457" y="4088202"/>
              <a:ext cx="6847150" cy="3277750"/>
              <a:chOff x="-641457" y="4013698"/>
              <a:chExt cx="6847150" cy="3277750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56C1A0AF-5F70-4C1B-BEAE-73683CF72DB8}"/>
                  </a:ext>
                </a:extLst>
              </p:cNvPr>
              <p:cNvSpPr/>
              <p:nvPr/>
            </p:nvSpPr>
            <p:spPr>
              <a:xfrm>
                <a:off x="-489057" y="4013698"/>
                <a:ext cx="6694750" cy="3277750"/>
              </a:xfrm>
              <a:custGeom>
                <a:avLst/>
                <a:gdLst>
                  <a:gd name="connsiteX0" fmla="*/ 441004 w 6694750"/>
                  <a:gd name="connsiteY0" fmla="*/ 179475 h 2811249"/>
                  <a:gd name="connsiteX1" fmla="*/ 2003104 w 6694750"/>
                  <a:gd name="connsiteY1" fmla="*/ 1151025 h 2811249"/>
                  <a:gd name="connsiteX2" fmla="*/ 5279704 w 6694750"/>
                  <a:gd name="connsiteY2" fmla="*/ 1722525 h 2811249"/>
                  <a:gd name="connsiteX3" fmla="*/ 6632254 w 6694750"/>
                  <a:gd name="connsiteY3" fmla="*/ 2636925 h 2811249"/>
                  <a:gd name="connsiteX4" fmla="*/ 5851204 w 6694750"/>
                  <a:gd name="connsiteY4" fmla="*/ 2732175 h 2811249"/>
                  <a:gd name="connsiteX5" fmla="*/ 631504 w 6694750"/>
                  <a:gd name="connsiteY5" fmla="*/ 2636925 h 2811249"/>
                  <a:gd name="connsiteX6" fmla="*/ 40954 w 6694750"/>
                  <a:gd name="connsiteY6" fmla="*/ 2636925 h 2811249"/>
                  <a:gd name="connsiteX7" fmla="*/ 79054 w 6694750"/>
                  <a:gd name="connsiteY7" fmla="*/ 236625 h 2811249"/>
                  <a:gd name="connsiteX8" fmla="*/ 307654 w 6694750"/>
                  <a:gd name="connsiteY8" fmla="*/ 84225 h 2811249"/>
                  <a:gd name="connsiteX9" fmla="*/ 441004 w 6694750"/>
                  <a:gd name="connsiteY9" fmla="*/ 179475 h 281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94750" h="2811249">
                    <a:moveTo>
                      <a:pt x="441004" y="179475"/>
                    </a:moveTo>
                    <a:cubicBezTo>
                      <a:pt x="723579" y="357275"/>
                      <a:pt x="1196654" y="893850"/>
                      <a:pt x="2003104" y="1151025"/>
                    </a:cubicBezTo>
                    <a:cubicBezTo>
                      <a:pt x="2809554" y="1408200"/>
                      <a:pt x="4508179" y="1474875"/>
                      <a:pt x="5279704" y="1722525"/>
                    </a:cubicBezTo>
                    <a:cubicBezTo>
                      <a:pt x="6051229" y="1970175"/>
                      <a:pt x="6537004" y="2468650"/>
                      <a:pt x="6632254" y="2636925"/>
                    </a:cubicBezTo>
                    <a:cubicBezTo>
                      <a:pt x="6727504" y="2805200"/>
                      <a:pt x="6851329" y="2732175"/>
                      <a:pt x="5851204" y="2732175"/>
                    </a:cubicBezTo>
                    <a:cubicBezTo>
                      <a:pt x="4851079" y="2732175"/>
                      <a:pt x="1599879" y="2652800"/>
                      <a:pt x="631504" y="2636925"/>
                    </a:cubicBezTo>
                    <a:cubicBezTo>
                      <a:pt x="-336871" y="2621050"/>
                      <a:pt x="133029" y="3036975"/>
                      <a:pt x="40954" y="2636925"/>
                    </a:cubicBezTo>
                    <a:cubicBezTo>
                      <a:pt x="-51121" y="2236875"/>
                      <a:pt x="34604" y="662075"/>
                      <a:pt x="79054" y="236625"/>
                    </a:cubicBezTo>
                    <a:cubicBezTo>
                      <a:pt x="123504" y="-188825"/>
                      <a:pt x="240979" y="90575"/>
                      <a:pt x="307654" y="84225"/>
                    </a:cubicBezTo>
                    <a:cubicBezTo>
                      <a:pt x="374329" y="77875"/>
                      <a:pt x="158429" y="1675"/>
                      <a:pt x="441004" y="179475"/>
                    </a:cubicBezTo>
                    <a:close/>
                  </a:path>
                </a:pathLst>
              </a:custGeom>
              <a:solidFill>
                <a:srgbClr val="BADAFE"/>
              </a:solidFill>
              <a:ln w="88900">
                <a:noFill/>
              </a:ln>
              <a:effectLst>
                <a:outerShdw blurRad="355600" dist="76200" dir="16200000" rotWithShape="0">
                  <a:srgbClr val="004EA1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06416CA5-CC20-4023-8743-ACAB992DDE4D}"/>
                  </a:ext>
                </a:extLst>
              </p:cNvPr>
              <p:cNvSpPr/>
              <p:nvPr/>
            </p:nvSpPr>
            <p:spPr>
              <a:xfrm>
                <a:off x="-641457" y="4458075"/>
                <a:ext cx="6694750" cy="2642873"/>
              </a:xfrm>
              <a:custGeom>
                <a:avLst/>
                <a:gdLst>
                  <a:gd name="connsiteX0" fmla="*/ 441004 w 6694750"/>
                  <a:gd name="connsiteY0" fmla="*/ 179475 h 2811249"/>
                  <a:gd name="connsiteX1" fmla="*/ 2003104 w 6694750"/>
                  <a:gd name="connsiteY1" fmla="*/ 1151025 h 2811249"/>
                  <a:gd name="connsiteX2" fmla="*/ 5279704 w 6694750"/>
                  <a:gd name="connsiteY2" fmla="*/ 1722525 h 2811249"/>
                  <a:gd name="connsiteX3" fmla="*/ 6632254 w 6694750"/>
                  <a:gd name="connsiteY3" fmla="*/ 2636925 h 2811249"/>
                  <a:gd name="connsiteX4" fmla="*/ 5851204 w 6694750"/>
                  <a:gd name="connsiteY4" fmla="*/ 2732175 h 2811249"/>
                  <a:gd name="connsiteX5" fmla="*/ 631504 w 6694750"/>
                  <a:gd name="connsiteY5" fmla="*/ 2636925 h 2811249"/>
                  <a:gd name="connsiteX6" fmla="*/ 40954 w 6694750"/>
                  <a:gd name="connsiteY6" fmla="*/ 2636925 h 2811249"/>
                  <a:gd name="connsiteX7" fmla="*/ 79054 w 6694750"/>
                  <a:gd name="connsiteY7" fmla="*/ 236625 h 2811249"/>
                  <a:gd name="connsiteX8" fmla="*/ 307654 w 6694750"/>
                  <a:gd name="connsiteY8" fmla="*/ 84225 h 2811249"/>
                  <a:gd name="connsiteX9" fmla="*/ 441004 w 6694750"/>
                  <a:gd name="connsiteY9" fmla="*/ 179475 h 281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94750" h="2811249">
                    <a:moveTo>
                      <a:pt x="441004" y="179475"/>
                    </a:moveTo>
                    <a:cubicBezTo>
                      <a:pt x="723579" y="357275"/>
                      <a:pt x="1196654" y="893850"/>
                      <a:pt x="2003104" y="1151025"/>
                    </a:cubicBezTo>
                    <a:cubicBezTo>
                      <a:pt x="2809554" y="1408200"/>
                      <a:pt x="4508179" y="1474875"/>
                      <a:pt x="5279704" y="1722525"/>
                    </a:cubicBezTo>
                    <a:cubicBezTo>
                      <a:pt x="6051229" y="1970175"/>
                      <a:pt x="6537004" y="2468650"/>
                      <a:pt x="6632254" y="2636925"/>
                    </a:cubicBezTo>
                    <a:cubicBezTo>
                      <a:pt x="6727504" y="2805200"/>
                      <a:pt x="6851329" y="2732175"/>
                      <a:pt x="5851204" y="2732175"/>
                    </a:cubicBezTo>
                    <a:cubicBezTo>
                      <a:pt x="4851079" y="2732175"/>
                      <a:pt x="1599879" y="2652800"/>
                      <a:pt x="631504" y="2636925"/>
                    </a:cubicBezTo>
                    <a:cubicBezTo>
                      <a:pt x="-336871" y="2621050"/>
                      <a:pt x="133029" y="3036975"/>
                      <a:pt x="40954" y="2636925"/>
                    </a:cubicBezTo>
                    <a:cubicBezTo>
                      <a:pt x="-51121" y="2236875"/>
                      <a:pt x="34604" y="662075"/>
                      <a:pt x="79054" y="236625"/>
                    </a:cubicBezTo>
                    <a:cubicBezTo>
                      <a:pt x="123504" y="-188825"/>
                      <a:pt x="240979" y="90575"/>
                      <a:pt x="307654" y="84225"/>
                    </a:cubicBezTo>
                    <a:cubicBezTo>
                      <a:pt x="374329" y="77875"/>
                      <a:pt x="158429" y="1675"/>
                      <a:pt x="441004" y="179475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4EA1"/>
                  </a:gs>
                  <a:gs pos="0">
                    <a:srgbClr val="59A7FD"/>
                  </a:gs>
                </a:gsLst>
                <a:lin ang="5400000" scaled="1"/>
              </a:gra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93A3E670-1ADC-4A82-951F-BCFB3AFE8A59}"/>
                </a:ext>
              </a:extLst>
            </p:cNvPr>
            <p:cNvGrpSpPr/>
            <p:nvPr/>
          </p:nvGrpSpPr>
          <p:grpSpPr>
            <a:xfrm flipH="1">
              <a:off x="5989954" y="4088202"/>
              <a:ext cx="6847150" cy="3277750"/>
              <a:chOff x="-641457" y="4013698"/>
              <a:chExt cx="6847150" cy="3277750"/>
            </a:xfrm>
          </p:grpSpPr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66CE16DC-62B2-4115-AB35-066F54245B3B}"/>
                  </a:ext>
                </a:extLst>
              </p:cNvPr>
              <p:cNvSpPr/>
              <p:nvPr/>
            </p:nvSpPr>
            <p:spPr>
              <a:xfrm>
                <a:off x="-489057" y="4013698"/>
                <a:ext cx="6694750" cy="3277750"/>
              </a:xfrm>
              <a:custGeom>
                <a:avLst/>
                <a:gdLst>
                  <a:gd name="connsiteX0" fmla="*/ 441004 w 6694750"/>
                  <a:gd name="connsiteY0" fmla="*/ 179475 h 2811249"/>
                  <a:gd name="connsiteX1" fmla="*/ 2003104 w 6694750"/>
                  <a:gd name="connsiteY1" fmla="*/ 1151025 h 2811249"/>
                  <a:gd name="connsiteX2" fmla="*/ 5279704 w 6694750"/>
                  <a:gd name="connsiteY2" fmla="*/ 1722525 h 2811249"/>
                  <a:gd name="connsiteX3" fmla="*/ 6632254 w 6694750"/>
                  <a:gd name="connsiteY3" fmla="*/ 2636925 h 2811249"/>
                  <a:gd name="connsiteX4" fmla="*/ 5851204 w 6694750"/>
                  <a:gd name="connsiteY4" fmla="*/ 2732175 h 2811249"/>
                  <a:gd name="connsiteX5" fmla="*/ 631504 w 6694750"/>
                  <a:gd name="connsiteY5" fmla="*/ 2636925 h 2811249"/>
                  <a:gd name="connsiteX6" fmla="*/ 40954 w 6694750"/>
                  <a:gd name="connsiteY6" fmla="*/ 2636925 h 2811249"/>
                  <a:gd name="connsiteX7" fmla="*/ 79054 w 6694750"/>
                  <a:gd name="connsiteY7" fmla="*/ 236625 h 2811249"/>
                  <a:gd name="connsiteX8" fmla="*/ 307654 w 6694750"/>
                  <a:gd name="connsiteY8" fmla="*/ 84225 h 2811249"/>
                  <a:gd name="connsiteX9" fmla="*/ 441004 w 6694750"/>
                  <a:gd name="connsiteY9" fmla="*/ 179475 h 281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94750" h="2811249">
                    <a:moveTo>
                      <a:pt x="441004" y="179475"/>
                    </a:moveTo>
                    <a:cubicBezTo>
                      <a:pt x="723579" y="357275"/>
                      <a:pt x="1196654" y="893850"/>
                      <a:pt x="2003104" y="1151025"/>
                    </a:cubicBezTo>
                    <a:cubicBezTo>
                      <a:pt x="2809554" y="1408200"/>
                      <a:pt x="4508179" y="1474875"/>
                      <a:pt x="5279704" y="1722525"/>
                    </a:cubicBezTo>
                    <a:cubicBezTo>
                      <a:pt x="6051229" y="1970175"/>
                      <a:pt x="6537004" y="2468650"/>
                      <a:pt x="6632254" y="2636925"/>
                    </a:cubicBezTo>
                    <a:cubicBezTo>
                      <a:pt x="6727504" y="2805200"/>
                      <a:pt x="6851329" y="2732175"/>
                      <a:pt x="5851204" y="2732175"/>
                    </a:cubicBezTo>
                    <a:cubicBezTo>
                      <a:pt x="4851079" y="2732175"/>
                      <a:pt x="1599879" y="2652800"/>
                      <a:pt x="631504" y="2636925"/>
                    </a:cubicBezTo>
                    <a:cubicBezTo>
                      <a:pt x="-336871" y="2621050"/>
                      <a:pt x="133029" y="3036975"/>
                      <a:pt x="40954" y="2636925"/>
                    </a:cubicBezTo>
                    <a:cubicBezTo>
                      <a:pt x="-51121" y="2236875"/>
                      <a:pt x="34604" y="662075"/>
                      <a:pt x="79054" y="236625"/>
                    </a:cubicBezTo>
                    <a:cubicBezTo>
                      <a:pt x="123504" y="-188825"/>
                      <a:pt x="240979" y="90575"/>
                      <a:pt x="307654" y="84225"/>
                    </a:cubicBezTo>
                    <a:cubicBezTo>
                      <a:pt x="374329" y="77875"/>
                      <a:pt x="158429" y="1675"/>
                      <a:pt x="441004" y="179475"/>
                    </a:cubicBezTo>
                    <a:close/>
                  </a:path>
                </a:pathLst>
              </a:custGeom>
              <a:solidFill>
                <a:srgbClr val="BADAFE"/>
              </a:solidFill>
              <a:ln w="88900">
                <a:noFill/>
              </a:ln>
              <a:effectLst>
                <a:outerShdw blurRad="355600" dist="76200" dir="16200000" rotWithShape="0">
                  <a:srgbClr val="004EA1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BCB6B05B-BBBF-4785-88C6-C65D512122DD}"/>
                  </a:ext>
                </a:extLst>
              </p:cNvPr>
              <p:cNvSpPr/>
              <p:nvPr/>
            </p:nvSpPr>
            <p:spPr>
              <a:xfrm>
                <a:off x="-641457" y="4458075"/>
                <a:ext cx="6694750" cy="2642873"/>
              </a:xfrm>
              <a:custGeom>
                <a:avLst/>
                <a:gdLst>
                  <a:gd name="connsiteX0" fmla="*/ 441004 w 6694750"/>
                  <a:gd name="connsiteY0" fmla="*/ 179475 h 2811249"/>
                  <a:gd name="connsiteX1" fmla="*/ 2003104 w 6694750"/>
                  <a:gd name="connsiteY1" fmla="*/ 1151025 h 2811249"/>
                  <a:gd name="connsiteX2" fmla="*/ 5279704 w 6694750"/>
                  <a:gd name="connsiteY2" fmla="*/ 1722525 h 2811249"/>
                  <a:gd name="connsiteX3" fmla="*/ 6632254 w 6694750"/>
                  <a:gd name="connsiteY3" fmla="*/ 2636925 h 2811249"/>
                  <a:gd name="connsiteX4" fmla="*/ 5851204 w 6694750"/>
                  <a:gd name="connsiteY4" fmla="*/ 2732175 h 2811249"/>
                  <a:gd name="connsiteX5" fmla="*/ 631504 w 6694750"/>
                  <a:gd name="connsiteY5" fmla="*/ 2636925 h 2811249"/>
                  <a:gd name="connsiteX6" fmla="*/ 40954 w 6694750"/>
                  <a:gd name="connsiteY6" fmla="*/ 2636925 h 2811249"/>
                  <a:gd name="connsiteX7" fmla="*/ 79054 w 6694750"/>
                  <a:gd name="connsiteY7" fmla="*/ 236625 h 2811249"/>
                  <a:gd name="connsiteX8" fmla="*/ 307654 w 6694750"/>
                  <a:gd name="connsiteY8" fmla="*/ 84225 h 2811249"/>
                  <a:gd name="connsiteX9" fmla="*/ 441004 w 6694750"/>
                  <a:gd name="connsiteY9" fmla="*/ 179475 h 281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94750" h="2811249">
                    <a:moveTo>
                      <a:pt x="441004" y="179475"/>
                    </a:moveTo>
                    <a:cubicBezTo>
                      <a:pt x="723579" y="357275"/>
                      <a:pt x="1196654" y="893850"/>
                      <a:pt x="2003104" y="1151025"/>
                    </a:cubicBezTo>
                    <a:cubicBezTo>
                      <a:pt x="2809554" y="1408200"/>
                      <a:pt x="4508179" y="1474875"/>
                      <a:pt x="5279704" y="1722525"/>
                    </a:cubicBezTo>
                    <a:cubicBezTo>
                      <a:pt x="6051229" y="1970175"/>
                      <a:pt x="6537004" y="2468650"/>
                      <a:pt x="6632254" y="2636925"/>
                    </a:cubicBezTo>
                    <a:cubicBezTo>
                      <a:pt x="6727504" y="2805200"/>
                      <a:pt x="6851329" y="2732175"/>
                      <a:pt x="5851204" y="2732175"/>
                    </a:cubicBezTo>
                    <a:cubicBezTo>
                      <a:pt x="4851079" y="2732175"/>
                      <a:pt x="1599879" y="2652800"/>
                      <a:pt x="631504" y="2636925"/>
                    </a:cubicBezTo>
                    <a:cubicBezTo>
                      <a:pt x="-336871" y="2621050"/>
                      <a:pt x="133029" y="3036975"/>
                      <a:pt x="40954" y="2636925"/>
                    </a:cubicBezTo>
                    <a:cubicBezTo>
                      <a:pt x="-51121" y="2236875"/>
                      <a:pt x="34604" y="662075"/>
                      <a:pt x="79054" y="236625"/>
                    </a:cubicBezTo>
                    <a:cubicBezTo>
                      <a:pt x="123504" y="-188825"/>
                      <a:pt x="240979" y="90575"/>
                      <a:pt x="307654" y="84225"/>
                    </a:cubicBezTo>
                    <a:cubicBezTo>
                      <a:pt x="374329" y="77875"/>
                      <a:pt x="158429" y="1675"/>
                      <a:pt x="441004" y="179475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4EA1"/>
                  </a:gs>
                  <a:gs pos="0">
                    <a:srgbClr val="59A7FD"/>
                  </a:gs>
                </a:gsLst>
                <a:lin ang="5400000" scaled="1"/>
              </a:gra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37360E0F-CE41-C795-0465-70CBAC1EF60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10367" y="3485652"/>
            <a:ext cx="1377815" cy="224961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DF3C0F4-995D-F9CC-2DD1-A9B3D287836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71583" y="1000860"/>
            <a:ext cx="1511939" cy="224961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EA05C2A-52B3-4862-1B7D-7879D9D89227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51394" y="968293"/>
            <a:ext cx="1530229" cy="228010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0B89CC6-3C32-5AFD-32B1-3F1545F2731E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09926" y="3481547"/>
            <a:ext cx="1926503" cy="224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827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>
            <a:extLst>
              <a:ext uri="{FF2B5EF4-FFF2-40B4-BE49-F238E27FC236}">
                <a16:creationId xmlns:a16="http://schemas.microsoft.com/office/drawing/2014/main" id="{6C156F21-C0D8-6087-EE70-9BA1BD4E3BD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700" t="11130" r="23700" b="59275"/>
          <a:stretch>
            <a:fillRect/>
          </a:stretch>
        </p:blipFill>
        <p:spPr>
          <a:xfrm>
            <a:off x="0" y="1"/>
            <a:ext cx="12192000" cy="6858001"/>
          </a:xfrm>
          <a:custGeom>
            <a:avLst/>
            <a:gdLst>
              <a:gd name="connsiteX0" fmla="*/ 0 w 12192000"/>
              <a:gd name="connsiteY0" fmla="*/ 0 h 6858001"/>
              <a:gd name="connsiteX1" fmla="*/ 12192000 w 12192000"/>
              <a:gd name="connsiteY1" fmla="*/ 0 h 6858001"/>
              <a:gd name="connsiteX2" fmla="*/ 12192000 w 12192000"/>
              <a:gd name="connsiteY2" fmla="*/ 6858001 h 6858001"/>
              <a:gd name="connsiteX3" fmla="*/ 0 w 12192000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1"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</p:spPr>
      </p:pic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F99F82A0-3510-4EBE-8E4E-744813A2AF0B}"/>
              </a:ext>
            </a:extLst>
          </p:cNvPr>
          <p:cNvSpPr/>
          <p:nvPr/>
        </p:nvSpPr>
        <p:spPr>
          <a:xfrm>
            <a:off x="737191" y="1484313"/>
            <a:ext cx="10717618" cy="6424857"/>
          </a:xfrm>
          <a:prstGeom prst="roundRect">
            <a:avLst>
              <a:gd name="adj" fmla="val 7540"/>
            </a:avLst>
          </a:prstGeom>
          <a:gradFill>
            <a:gsLst>
              <a:gs pos="79000">
                <a:srgbClr val="D0DFFE"/>
              </a:gs>
              <a:gs pos="89516">
                <a:srgbClr val="F2F7FF"/>
              </a:gs>
              <a:gs pos="100000">
                <a:srgbClr val="004FA6"/>
              </a:gs>
              <a:gs pos="63000">
                <a:srgbClr val="F9FCFF">
                  <a:alpha val="28000"/>
                </a:srgbClr>
              </a:gs>
              <a:gs pos="0">
                <a:schemeClr val="bg1">
                  <a:alpha val="98000"/>
                </a:schemeClr>
              </a:gs>
            </a:gsLst>
            <a:lin ang="5400000" scaled="1"/>
          </a:gradFill>
          <a:ln w="34925">
            <a:gradFill>
              <a:gsLst>
                <a:gs pos="63000">
                  <a:schemeClr val="accent1">
                    <a:lumMod val="5000"/>
                    <a:lumOff val="95000"/>
                  </a:schemeClr>
                </a:gs>
                <a:gs pos="0">
                  <a:srgbClr val="004FA6"/>
                </a:gs>
              </a:gsLst>
              <a:lin ang="5400000" scaled="1"/>
            </a:gradFill>
          </a:ln>
          <a:effectLst>
            <a:outerShdw blurRad="444500" sx="101000" sy="101000" algn="ctr" rotWithShape="0">
              <a:srgbClr val="8AAEF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EF03863-7406-4812-8BFC-C0B6618D03E4}"/>
              </a:ext>
            </a:extLst>
          </p:cNvPr>
          <p:cNvGrpSpPr/>
          <p:nvPr/>
        </p:nvGrpSpPr>
        <p:grpSpPr>
          <a:xfrm>
            <a:off x="936283" y="577685"/>
            <a:ext cx="201319" cy="390169"/>
            <a:chOff x="599638" y="457200"/>
            <a:chExt cx="201319" cy="390169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3590381C-1D30-4CA5-93C9-BD9617192F7E}"/>
                </a:ext>
              </a:extLst>
            </p:cNvPr>
            <p:cNvSpPr/>
            <p:nvPr/>
          </p:nvSpPr>
          <p:spPr>
            <a:xfrm>
              <a:off x="599638" y="457200"/>
              <a:ext cx="86256" cy="390169"/>
            </a:xfrm>
            <a:prstGeom prst="roundRect">
              <a:avLst/>
            </a:prstGeom>
            <a:solidFill>
              <a:srgbClr val="FEA7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阿里巴巴普惠体 M" panose="00020600040101010101" pitchFamily="18" charset="-122"/>
              </a:endParaRP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33A7B027-EBC0-4CD1-8156-1B791A004737}"/>
                </a:ext>
              </a:extLst>
            </p:cNvPr>
            <p:cNvSpPr/>
            <p:nvPr/>
          </p:nvSpPr>
          <p:spPr>
            <a:xfrm>
              <a:off x="714701" y="457200"/>
              <a:ext cx="86256" cy="390169"/>
            </a:xfrm>
            <a:prstGeom prst="roundRect">
              <a:avLst/>
            </a:prstGeom>
            <a:solidFill>
              <a:srgbClr val="004F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6CC509A7-59F9-4BE5-9B03-606C004BB063}"/>
              </a:ext>
            </a:extLst>
          </p:cNvPr>
          <p:cNvSpPr txBox="1"/>
          <p:nvPr/>
        </p:nvSpPr>
        <p:spPr>
          <a:xfrm>
            <a:off x="1283841" y="508341"/>
            <a:ext cx="198131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r>
              <a:rPr lang="zh-CN" altLang="en-US" sz="2800" b="1" dirty="0">
                <a:solidFill>
                  <a:srgbClr val="0350A4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HarmonyOS Sans SC Black" panose="00000A00000000000000" pitchFamily="2" charset="-122"/>
              </a:rPr>
              <a:t>重要活动安排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A928808-AF4D-493C-B394-B5BFB7E65C76}"/>
              </a:ext>
            </a:extLst>
          </p:cNvPr>
          <p:cNvGrpSpPr/>
          <p:nvPr/>
        </p:nvGrpSpPr>
        <p:grpSpPr>
          <a:xfrm>
            <a:off x="-643281" y="4978057"/>
            <a:ext cx="13478561" cy="2284142"/>
            <a:chOff x="-641457" y="4088202"/>
            <a:chExt cx="13478561" cy="3277750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736B848C-1E92-4B94-A54F-B1622AA95111}"/>
                </a:ext>
              </a:extLst>
            </p:cNvPr>
            <p:cNvGrpSpPr/>
            <p:nvPr/>
          </p:nvGrpSpPr>
          <p:grpSpPr>
            <a:xfrm>
              <a:off x="-641457" y="4088202"/>
              <a:ext cx="6847150" cy="3277750"/>
              <a:chOff x="-641457" y="4013698"/>
              <a:chExt cx="6847150" cy="3277750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584F1E08-BDFB-4540-BC9C-DD7A00CA5DC1}"/>
                  </a:ext>
                </a:extLst>
              </p:cNvPr>
              <p:cNvSpPr/>
              <p:nvPr/>
            </p:nvSpPr>
            <p:spPr>
              <a:xfrm>
                <a:off x="-489057" y="4013698"/>
                <a:ext cx="6694750" cy="3277750"/>
              </a:xfrm>
              <a:custGeom>
                <a:avLst/>
                <a:gdLst>
                  <a:gd name="connsiteX0" fmla="*/ 441004 w 6694750"/>
                  <a:gd name="connsiteY0" fmla="*/ 179475 h 2811249"/>
                  <a:gd name="connsiteX1" fmla="*/ 2003104 w 6694750"/>
                  <a:gd name="connsiteY1" fmla="*/ 1151025 h 2811249"/>
                  <a:gd name="connsiteX2" fmla="*/ 5279704 w 6694750"/>
                  <a:gd name="connsiteY2" fmla="*/ 1722525 h 2811249"/>
                  <a:gd name="connsiteX3" fmla="*/ 6632254 w 6694750"/>
                  <a:gd name="connsiteY3" fmla="*/ 2636925 h 2811249"/>
                  <a:gd name="connsiteX4" fmla="*/ 5851204 w 6694750"/>
                  <a:gd name="connsiteY4" fmla="*/ 2732175 h 2811249"/>
                  <a:gd name="connsiteX5" fmla="*/ 631504 w 6694750"/>
                  <a:gd name="connsiteY5" fmla="*/ 2636925 h 2811249"/>
                  <a:gd name="connsiteX6" fmla="*/ 40954 w 6694750"/>
                  <a:gd name="connsiteY6" fmla="*/ 2636925 h 2811249"/>
                  <a:gd name="connsiteX7" fmla="*/ 79054 w 6694750"/>
                  <a:gd name="connsiteY7" fmla="*/ 236625 h 2811249"/>
                  <a:gd name="connsiteX8" fmla="*/ 307654 w 6694750"/>
                  <a:gd name="connsiteY8" fmla="*/ 84225 h 2811249"/>
                  <a:gd name="connsiteX9" fmla="*/ 441004 w 6694750"/>
                  <a:gd name="connsiteY9" fmla="*/ 179475 h 281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94750" h="2811249">
                    <a:moveTo>
                      <a:pt x="441004" y="179475"/>
                    </a:moveTo>
                    <a:cubicBezTo>
                      <a:pt x="723579" y="357275"/>
                      <a:pt x="1196654" y="893850"/>
                      <a:pt x="2003104" y="1151025"/>
                    </a:cubicBezTo>
                    <a:cubicBezTo>
                      <a:pt x="2809554" y="1408200"/>
                      <a:pt x="4508179" y="1474875"/>
                      <a:pt x="5279704" y="1722525"/>
                    </a:cubicBezTo>
                    <a:cubicBezTo>
                      <a:pt x="6051229" y="1970175"/>
                      <a:pt x="6537004" y="2468650"/>
                      <a:pt x="6632254" y="2636925"/>
                    </a:cubicBezTo>
                    <a:cubicBezTo>
                      <a:pt x="6727504" y="2805200"/>
                      <a:pt x="6851329" y="2732175"/>
                      <a:pt x="5851204" y="2732175"/>
                    </a:cubicBezTo>
                    <a:cubicBezTo>
                      <a:pt x="4851079" y="2732175"/>
                      <a:pt x="1599879" y="2652800"/>
                      <a:pt x="631504" y="2636925"/>
                    </a:cubicBezTo>
                    <a:cubicBezTo>
                      <a:pt x="-336871" y="2621050"/>
                      <a:pt x="133029" y="3036975"/>
                      <a:pt x="40954" y="2636925"/>
                    </a:cubicBezTo>
                    <a:cubicBezTo>
                      <a:pt x="-51121" y="2236875"/>
                      <a:pt x="34604" y="662075"/>
                      <a:pt x="79054" y="236625"/>
                    </a:cubicBezTo>
                    <a:cubicBezTo>
                      <a:pt x="123504" y="-188825"/>
                      <a:pt x="240979" y="90575"/>
                      <a:pt x="307654" y="84225"/>
                    </a:cubicBezTo>
                    <a:cubicBezTo>
                      <a:pt x="374329" y="77875"/>
                      <a:pt x="158429" y="1675"/>
                      <a:pt x="441004" y="179475"/>
                    </a:cubicBezTo>
                    <a:close/>
                  </a:path>
                </a:pathLst>
              </a:custGeom>
              <a:solidFill>
                <a:srgbClr val="BADAFE"/>
              </a:solidFill>
              <a:ln w="88900">
                <a:noFill/>
              </a:ln>
              <a:effectLst>
                <a:outerShdw blurRad="355600" dist="76200" dir="16200000" rotWithShape="0">
                  <a:srgbClr val="004EA1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440C31D2-E982-4538-9BB0-732E3048BEED}"/>
                  </a:ext>
                </a:extLst>
              </p:cNvPr>
              <p:cNvSpPr/>
              <p:nvPr/>
            </p:nvSpPr>
            <p:spPr>
              <a:xfrm>
                <a:off x="-641457" y="4458075"/>
                <a:ext cx="6694750" cy="2642873"/>
              </a:xfrm>
              <a:custGeom>
                <a:avLst/>
                <a:gdLst>
                  <a:gd name="connsiteX0" fmla="*/ 441004 w 6694750"/>
                  <a:gd name="connsiteY0" fmla="*/ 179475 h 2811249"/>
                  <a:gd name="connsiteX1" fmla="*/ 2003104 w 6694750"/>
                  <a:gd name="connsiteY1" fmla="*/ 1151025 h 2811249"/>
                  <a:gd name="connsiteX2" fmla="*/ 5279704 w 6694750"/>
                  <a:gd name="connsiteY2" fmla="*/ 1722525 h 2811249"/>
                  <a:gd name="connsiteX3" fmla="*/ 6632254 w 6694750"/>
                  <a:gd name="connsiteY3" fmla="*/ 2636925 h 2811249"/>
                  <a:gd name="connsiteX4" fmla="*/ 5851204 w 6694750"/>
                  <a:gd name="connsiteY4" fmla="*/ 2732175 h 2811249"/>
                  <a:gd name="connsiteX5" fmla="*/ 631504 w 6694750"/>
                  <a:gd name="connsiteY5" fmla="*/ 2636925 h 2811249"/>
                  <a:gd name="connsiteX6" fmla="*/ 40954 w 6694750"/>
                  <a:gd name="connsiteY6" fmla="*/ 2636925 h 2811249"/>
                  <a:gd name="connsiteX7" fmla="*/ 79054 w 6694750"/>
                  <a:gd name="connsiteY7" fmla="*/ 236625 h 2811249"/>
                  <a:gd name="connsiteX8" fmla="*/ 307654 w 6694750"/>
                  <a:gd name="connsiteY8" fmla="*/ 84225 h 2811249"/>
                  <a:gd name="connsiteX9" fmla="*/ 441004 w 6694750"/>
                  <a:gd name="connsiteY9" fmla="*/ 179475 h 281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94750" h="2811249">
                    <a:moveTo>
                      <a:pt x="441004" y="179475"/>
                    </a:moveTo>
                    <a:cubicBezTo>
                      <a:pt x="723579" y="357275"/>
                      <a:pt x="1196654" y="893850"/>
                      <a:pt x="2003104" y="1151025"/>
                    </a:cubicBezTo>
                    <a:cubicBezTo>
                      <a:pt x="2809554" y="1408200"/>
                      <a:pt x="4508179" y="1474875"/>
                      <a:pt x="5279704" y="1722525"/>
                    </a:cubicBezTo>
                    <a:cubicBezTo>
                      <a:pt x="6051229" y="1970175"/>
                      <a:pt x="6537004" y="2468650"/>
                      <a:pt x="6632254" y="2636925"/>
                    </a:cubicBezTo>
                    <a:cubicBezTo>
                      <a:pt x="6727504" y="2805200"/>
                      <a:pt x="6851329" y="2732175"/>
                      <a:pt x="5851204" y="2732175"/>
                    </a:cubicBezTo>
                    <a:cubicBezTo>
                      <a:pt x="4851079" y="2732175"/>
                      <a:pt x="1599879" y="2652800"/>
                      <a:pt x="631504" y="2636925"/>
                    </a:cubicBezTo>
                    <a:cubicBezTo>
                      <a:pt x="-336871" y="2621050"/>
                      <a:pt x="133029" y="3036975"/>
                      <a:pt x="40954" y="2636925"/>
                    </a:cubicBezTo>
                    <a:cubicBezTo>
                      <a:pt x="-51121" y="2236875"/>
                      <a:pt x="34604" y="662075"/>
                      <a:pt x="79054" y="236625"/>
                    </a:cubicBezTo>
                    <a:cubicBezTo>
                      <a:pt x="123504" y="-188825"/>
                      <a:pt x="240979" y="90575"/>
                      <a:pt x="307654" y="84225"/>
                    </a:cubicBezTo>
                    <a:cubicBezTo>
                      <a:pt x="374329" y="77875"/>
                      <a:pt x="158429" y="1675"/>
                      <a:pt x="441004" y="179475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4EA1"/>
                  </a:gs>
                  <a:gs pos="0">
                    <a:srgbClr val="59A7FD"/>
                  </a:gs>
                </a:gsLst>
                <a:lin ang="5400000" scaled="1"/>
              </a:gra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963EF6CA-4FF0-4BC0-A409-88B883DD1656}"/>
                </a:ext>
              </a:extLst>
            </p:cNvPr>
            <p:cNvGrpSpPr/>
            <p:nvPr/>
          </p:nvGrpSpPr>
          <p:grpSpPr>
            <a:xfrm flipH="1">
              <a:off x="5989954" y="4088202"/>
              <a:ext cx="6847150" cy="3277750"/>
              <a:chOff x="-641457" y="4013698"/>
              <a:chExt cx="6847150" cy="3277750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14B73F1D-5AF2-4A06-85C3-8EA36A3E66F9}"/>
                  </a:ext>
                </a:extLst>
              </p:cNvPr>
              <p:cNvSpPr/>
              <p:nvPr/>
            </p:nvSpPr>
            <p:spPr>
              <a:xfrm>
                <a:off x="-489057" y="4013698"/>
                <a:ext cx="6694750" cy="3277750"/>
              </a:xfrm>
              <a:custGeom>
                <a:avLst/>
                <a:gdLst>
                  <a:gd name="connsiteX0" fmla="*/ 441004 w 6694750"/>
                  <a:gd name="connsiteY0" fmla="*/ 179475 h 2811249"/>
                  <a:gd name="connsiteX1" fmla="*/ 2003104 w 6694750"/>
                  <a:gd name="connsiteY1" fmla="*/ 1151025 h 2811249"/>
                  <a:gd name="connsiteX2" fmla="*/ 5279704 w 6694750"/>
                  <a:gd name="connsiteY2" fmla="*/ 1722525 h 2811249"/>
                  <a:gd name="connsiteX3" fmla="*/ 6632254 w 6694750"/>
                  <a:gd name="connsiteY3" fmla="*/ 2636925 h 2811249"/>
                  <a:gd name="connsiteX4" fmla="*/ 5851204 w 6694750"/>
                  <a:gd name="connsiteY4" fmla="*/ 2732175 h 2811249"/>
                  <a:gd name="connsiteX5" fmla="*/ 631504 w 6694750"/>
                  <a:gd name="connsiteY5" fmla="*/ 2636925 h 2811249"/>
                  <a:gd name="connsiteX6" fmla="*/ 40954 w 6694750"/>
                  <a:gd name="connsiteY6" fmla="*/ 2636925 h 2811249"/>
                  <a:gd name="connsiteX7" fmla="*/ 79054 w 6694750"/>
                  <a:gd name="connsiteY7" fmla="*/ 236625 h 2811249"/>
                  <a:gd name="connsiteX8" fmla="*/ 307654 w 6694750"/>
                  <a:gd name="connsiteY8" fmla="*/ 84225 h 2811249"/>
                  <a:gd name="connsiteX9" fmla="*/ 441004 w 6694750"/>
                  <a:gd name="connsiteY9" fmla="*/ 179475 h 281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94750" h="2811249">
                    <a:moveTo>
                      <a:pt x="441004" y="179475"/>
                    </a:moveTo>
                    <a:cubicBezTo>
                      <a:pt x="723579" y="357275"/>
                      <a:pt x="1196654" y="893850"/>
                      <a:pt x="2003104" y="1151025"/>
                    </a:cubicBezTo>
                    <a:cubicBezTo>
                      <a:pt x="2809554" y="1408200"/>
                      <a:pt x="4508179" y="1474875"/>
                      <a:pt x="5279704" y="1722525"/>
                    </a:cubicBezTo>
                    <a:cubicBezTo>
                      <a:pt x="6051229" y="1970175"/>
                      <a:pt x="6537004" y="2468650"/>
                      <a:pt x="6632254" y="2636925"/>
                    </a:cubicBezTo>
                    <a:cubicBezTo>
                      <a:pt x="6727504" y="2805200"/>
                      <a:pt x="6851329" y="2732175"/>
                      <a:pt x="5851204" y="2732175"/>
                    </a:cubicBezTo>
                    <a:cubicBezTo>
                      <a:pt x="4851079" y="2732175"/>
                      <a:pt x="1599879" y="2652800"/>
                      <a:pt x="631504" y="2636925"/>
                    </a:cubicBezTo>
                    <a:cubicBezTo>
                      <a:pt x="-336871" y="2621050"/>
                      <a:pt x="133029" y="3036975"/>
                      <a:pt x="40954" y="2636925"/>
                    </a:cubicBezTo>
                    <a:cubicBezTo>
                      <a:pt x="-51121" y="2236875"/>
                      <a:pt x="34604" y="662075"/>
                      <a:pt x="79054" y="236625"/>
                    </a:cubicBezTo>
                    <a:cubicBezTo>
                      <a:pt x="123504" y="-188825"/>
                      <a:pt x="240979" y="90575"/>
                      <a:pt x="307654" y="84225"/>
                    </a:cubicBezTo>
                    <a:cubicBezTo>
                      <a:pt x="374329" y="77875"/>
                      <a:pt x="158429" y="1675"/>
                      <a:pt x="441004" y="179475"/>
                    </a:cubicBezTo>
                    <a:close/>
                  </a:path>
                </a:pathLst>
              </a:custGeom>
              <a:solidFill>
                <a:srgbClr val="BADAFE"/>
              </a:solidFill>
              <a:ln w="88900">
                <a:noFill/>
              </a:ln>
              <a:effectLst>
                <a:outerShdw blurRad="355600" dist="76200" dir="16200000" rotWithShape="0">
                  <a:srgbClr val="004EA1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4CFF4C06-2170-4598-8F18-3B7F97972814}"/>
                  </a:ext>
                </a:extLst>
              </p:cNvPr>
              <p:cNvSpPr/>
              <p:nvPr/>
            </p:nvSpPr>
            <p:spPr>
              <a:xfrm>
                <a:off x="-641457" y="4458075"/>
                <a:ext cx="6694750" cy="2642873"/>
              </a:xfrm>
              <a:custGeom>
                <a:avLst/>
                <a:gdLst>
                  <a:gd name="connsiteX0" fmla="*/ 441004 w 6694750"/>
                  <a:gd name="connsiteY0" fmla="*/ 179475 h 2811249"/>
                  <a:gd name="connsiteX1" fmla="*/ 2003104 w 6694750"/>
                  <a:gd name="connsiteY1" fmla="*/ 1151025 h 2811249"/>
                  <a:gd name="connsiteX2" fmla="*/ 5279704 w 6694750"/>
                  <a:gd name="connsiteY2" fmla="*/ 1722525 h 2811249"/>
                  <a:gd name="connsiteX3" fmla="*/ 6632254 w 6694750"/>
                  <a:gd name="connsiteY3" fmla="*/ 2636925 h 2811249"/>
                  <a:gd name="connsiteX4" fmla="*/ 5851204 w 6694750"/>
                  <a:gd name="connsiteY4" fmla="*/ 2732175 h 2811249"/>
                  <a:gd name="connsiteX5" fmla="*/ 631504 w 6694750"/>
                  <a:gd name="connsiteY5" fmla="*/ 2636925 h 2811249"/>
                  <a:gd name="connsiteX6" fmla="*/ 40954 w 6694750"/>
                  <a:gd name="connsiteY6" fmla="*/ 2636925 h 2811249"/>
                  <a:gd name="connsiteX7" fmla="*/ 79054 w 6694750"/>
                  <a:gd name="connsiteY7" fmla="*/ 236625 h 2811249"/>
                  <a:gd name="connsiteX8" fmla="*/ 307654 w 6694750"/>
                  <a:gd name="connsiteY8" fmla="*/ 84225 h 2811249"/>
                  <a:gd name="connsiteX9" fmla="*/ 441004 w 6694750"/>
                  <a:gd name="connsiteY9" fmla="*/ 179475 h 281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94750" h="2811249">
                    <a:moveTo>
                      <a:pt x="441004" y="179475"/>
                    </a:moveTo>
                    <a:cubicBezTo>
                      <a:pt x="723579" y="357275"/>
                      <a:pt x="1196654" y="893850"/>
                      <a:pt x="2003104" y="1151025"/>
                    </a:cubicBezTo>
                    <a:cubicBezTo>
                      <a:pt x="2809554" y="1408200"/>
                      <a:pt x="4508179" y="1474875"/>
                      <a:pt x="5279704" y="1722525"/>
                    </a:cubicBezTo>
                    <a:cubicBezTo>
                      <a:pt x="6051229" y="1970175"/>
                      <a:pt x="6537004" y="2468650"/>
                      <a:pt x="6632254" y="2636925"/>
                    </a:cubicBezTo>
                    <a:cubicBezTo>
                      <a:pt x="6727504" y="2805200"/>
                      <a:pt x="6851329" y="2732175"/>
                      <a:pt x="5851204" y="2732175"/>
                    </a:cubicBezTo>
                    <a:cubicBezTo>
                      <a:pt x="4851079" y="2732175"/>
                      <a:pt x="1599879" y="2652800"/>
                      <a:pt x="631504" y="2636925"/>
                    </a:cubicBezTo>
                    <a:cubicBezTo>
                      <a:pt x="-336871" y="2621050"/>
                      <a:pt x="133029" y="3036975"/>
                      <a:pt x="40954" y="2636925"/>
                    </a:cubicBezTo>
                    <a:cubicBezTo>
                      <a:pt x="-51121" y="2236875"/>
                      <a:pt x="34604" y="662075"/>
                      <a:pt x="79054" y="236625"/>
                    </a:cubicBezTo>
                    <a:cubicBezTo>
                      <a:pt x="123504" y="-188825"/>
                      <a:pt x="240979" y="90575"/>
                      <a:pt x="307654" y="84225"/>
                    </a:cubicBezTo>
                    <a:cubicBezTo>
                      <a:pt x="374329" y="77875"/>
                      <a:pt x="158429" y="1675"/>
                      <a:pt x="441004" y="179475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4EA1"/>
                  </a:gs>
                  <a:gs pos="0">
                    <a:srgbClr val="59A7FD"/>
                  </a:gs>
                </a:gsLst>
                <a:lin ang="5400000" scaled="1"/>
              </a:gra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</p:grpSp>
      <p:pic>
        <p:nvPicPr>
          <p:cNvPr id="47" name="图片 46" descr="图片包含 人, 室内, 男人, 穿着&#10;&#10;描述已自动生成">
            <a:extLst>
              <a:ext uri="{FF2B5EF4-FFF2-40B4-BE49-F238E27FC236}">
                <a16:creationId xmlns:a16="http://schemas.microsoft.com/office/drawing/2014/main" id="{A4979B87-FF13-40DC-A17A-F6B195D380E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92641" y="3804099"/>
            <a:ext cx="1847496" cy="1231663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AAA30A84-716F-4680-8D8B-E91E85A1BF5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88241" y="3804099"/>
            <a:ext cx="1847496" cy="1231663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2BD8D590-05E4-4DD6-8E1C-0D50C1E3671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3841" y="3804099"/>
            <a:ext cx="1847496" cy="1231663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F76DD319-DFE9-4EB5-B78F-4188A52E966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97042" y="3804099"/>
            <a:ext cx="1847496" cy="1231663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B3C75E9A-5F39-44CE-ADBB-642E9CAB6AC6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6804624" y="1639798"/>
            <a:ext cx="1231662" cy="1818612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9D08A1E6-1122-4D4C-995F-32C84FF2D52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3841" y="1933273"/>
            <a:ext cx="1847496" cy="1217119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DA25CF93-9BE1-4804-A83E-BDD6E012A3DF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95920" y="1933273"/>
            <a:ext cx="1847496" cy="1231663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EF4842E2-739B-4414-B000-5C5954EB5FD4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97495" y="1933274"/>
            <a:ext cx="1847496" cy="1208390"/>
          </a:xfrm>
          <a:prstGeom prst="rect">
            <a:avLst/>
          </a:prstGeom>
        </p:spPr>
      </p:pic>
      <p:grpSp>
        <p:nvGrpSpPr>
          <p:cNvPr id="63" name="组合 62">
            <a:extLst>
              <a:ext uri="{FF2B5EF4-FFF2-40B4-BE49-F238E27FC236}">
                <a16:creationId xmlns:a16="http://schemas.microsoft.com/office/drawing/2014/main" id="{F1494A51-6907-42D0-8783-EA0B51DC1748}"/>
              </a:ext>
            </a:extLst>
          </p:cNvPr>
          <p:cNvGrpSpPr/>
          <p:nvPr/>
        </p:nvGrpSpPr>
        <p:grpSpPr>
          <a:xfrm>
            <a:off x="1354975" y="3188951"/>
            <a:ext cx="1745863" cy="352982"/>
            <a:chOff x="1354975" y="3188951"/>
            <a:chExt cx="1745863" cy="352982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908A164-3D4E-4B54-9A48-9BD4FAC8F2E1}"/>
                </a:ext>
              </a:extLst>
            </p:cNvPr>
            <p:cNvGrpSpPr/>
            <p:nvPr/>
          </p:nvGrpSpPr>
          <p:grpSpPr>
            <a:xfrm>
              <a:off x="1354975" y="3373046"/>
              <a:ext cx="1745863" cy="0"/>
              <a:chOff x="1511687" y="2209265"/>
              <a:chExt cx="1745863" cy="0"/>
            </a:xfrm>
          </p:grpSpPr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51B12249-255A-47D9-8392-2805B9097EDA}"/>
                  </a:ext>
                </a:extLst>
              </p:cNvPr>
              <p:cNvCxnSpPr>
                <a:cxnSpLocks/>
              </p:cNvCxnSpPr>
              <p:nvPr>
                <p:custDataLst>
                  <p:tags r:id="rId8"/>
                </p:custDataLst>
              </p:nvPr>
            </p:nvCxnSpPr>
            <p:spPr>
              <a:xfrm>
                <a:off x="1511687" y="2209265"/>
                <a:ext cx="1745863" cy="0"/>
              </a:xfrm>
              <a:prstGeom prst="line">
                <a:avLst/>
              </a:prstGeom>
              <a:ln w="327536" cap="rnd">
                <a:solidFill>
                  <a:srgbClr val="F5F8FF"/>
                </a:solidFill>
                <a:round/>
              </a:ln>
              <a:effectLst>
                <a:outerShdw blurRad="40942" dist="24565" dir="5400000" sx="98000" sy="98000" algn="t" rotWithShape="0">
                  <a:srgbClr val="3875FE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E1E9A042-3F67-40F4-B8EA-512DFA51D2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52323" y="2209265"/>
                <a:ext cx="1664591" cy="0"/>
              </a:xfrm>
              <a:prstGeom prst="line">
                <a:avLst/>
              </a:prstGeom>
              <a:ln w="245652" cap="rnd">
                <a:solidFill>
                  <a:srgbClr val="004FA6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0906651-280F-49E1-A11F-B867F597445E}"/>
                </a:ext>
              </a:extLst>
            </p:cNvPr>
            <p:cNvSpPr txBox="1"/>
            <p:nvPr/>
          </p:nvSpPr>
          <p:spPr>
            <a:xfrm>
              <a:off x="1413797" y="3188951"/>
              <a:ext cx="1628219" cy="3529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spc="13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sym typeface="HarmonyOS Sans SC Bold" panose="00000800000000000000" pitchFamily="2" charset="-122"/>
                </a:rPr>
                <a:t>年度员工旅游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8DB1AD2D-3C7E-410C-BB35-C8404BF05DDB}"/>
              </a:ext>
            </a:extLst>
          </p:cNvPr>
          <p:cNvGrpSpPr/>
          <p:nvPr/>
        </p:nvGrpSpPr>
        <p:grpSpPr>
          <a:xfrm>
            <a:off x="3952229" y="3188951"/>
            <a:ext cx="1745863" cy="352982"/>
            <a:chOff x="1354975" y="3188951"/>
            <a:chExt cx="1745863" cy="352982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62A5304C-6EA2-44D2-8AFD-94E795443100}"/>
                </a:ext>
              </a:extLst>
            </p:cNvPr>
            <p:cNvGrpSpPr/>
            <p:nvPr/>
          </p:nvGrpSpPr>
          <p:grpSpPr>
            <a:xfrm>
              <a:off x="1354975" y="3373046"/>
              <a:ext cx="1745863" cy="0"/>
              <a:chOff x="1511687" y="2209265"/>
              <a:chExt cx="1745863" cy="0"/>
            </a:xfrm>
          </p:grpSpPr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7EBD98F6-268E-45DA-BB05-8EC4061AABE0}"/>
                  </a:ext>
                </a:extLst>
              </p:cNvPr>
              <p:cNvCxnSpPr>
                <a:cxnSpLocks/>
              </p:cNvCxnSpPr>
              <p:nvPr>
                <p:custDataLst>
                  <p:tags r:id="rId7"/>
                </p:custDataLst>
              </p:nvPr>
            </p:nvCxnSpPr>
            <p:spPr>
              <a:xfrm>
                <a:off x="1511687" y="2209265"/>
                <a:ext cx="1745863" cy="0"/>
              </a:xfrm>
              <a:prstGeom prst="line">
                <a:avLst/>
              </a:prstGeom>
              <a:ln w="327536" cap="rnd">
                <a:solidFill>
                  <a:srgbClr val="F5F8FF"/>
                </a:solidFill>
                <a:round/>
              </a:ln>
              <a:effectLst>
                <a:outerShdw blurRad="40942" dist="24565" dir="5400000" sx="98000" sy="98000" algn="t" rotWithShape="0">
                  <a:srgbClr val="3875FE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1C5CA08E-8914-4DC5-9A8E-03F04E8E59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52323" y="2209265"/>
                <a:ext cx="1664591" cy="0"/>
              </a:xfrm>
              <a:prstGeom prst="line">
                <a:avLst/>
              </a:prstGeom>
              <a:ln w="245652" cap="rnd">
                <a:solidFill>
                  <a:srgbClr val="004FA6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30F1A4DF-1579-4A68-A789-9874829DDC2D}"/>
                </a:ext>
              </a:extLst>
            </p:cNvPr>
            <p:cNvSpPr txBox="1"/>
            <p:nvPr/>
          </p:nvSpPr>
          <p:spPr>
            <a:xfrm>
              <a:off x="1413797" y="3188951"/>
              <a:ext cx="1628219" cy="3529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spc="13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sym typeface="HarmonyOS Sans SC Bold" panose="00000800000000000000" pitchFamily="2" charset="-122"/>
                </a:rPr>
                <a:t>年度乒乓球比赛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2FCC8585-55F4-4590-910C-750FC8C445FD}"/>
              </a:ext>
            </a:extLst>
          </p:cNvPr>
          <p:cNvGrpSpPr/>
          <p:nvPr/>
        </p:nvGrpSpPr>
        <p:grpSpPr>
          <a:xfrm>
            <a:off x="6549483" y="3188951"/>
            <a:ext cx="1745863" cy="352982"/>
            <a:chOff x="1354975" y="3188951"/>
            <a:chExt cx="1745863" cy="352982"/>
          </a:xfrm>
        </p:grpSpPr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284C3B5C-ED54-4518-8541-927340A832E5}"/>
                </a:ext>
              </a:extLst>
            </p:cNvPr>
            <p:cNvGrpSpPr/>
            <p:nvPr/>
          </p:nvGrpSpPr>
          <p:grpSpPr>
            <a:xfrm>
              <a:off x="1354975" y="3373046"/>
              <a:ext cx="1745863" cy="0"/>
              <a:chOff x="1511687" y="2209265"/>
              <a:chExt cx="1745863" cy="0"/>
            </a:xfrm>
          </p:grpSpPr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2CA6ECD3-D733-45E2-A6F2-257EA61FC988}"/>
                  </a:ext>
                </a:extLst>
              </p:cNvPr>
              <p:cNvCxnSpPr>
                <a:cxnSpLocks/>
              </p:cNvCxnSpPr>
              <p:nvPr>
                <p:custDataLst>
                  <p:tags r:id="rId6"/>
                </p:custDataLst>
              </p:nvPr>
            </p:nvCxnSpPr>
            <p:spPr>
              <a:xfrm>
                <a:off x="1511687" y="2209265"/>
                <a:ext cx="1745863" cy="0"/>
              </a:xfrm>
              <a:prstGeom prst="line">
                <a:avLst/>
              </a:prstGeom>
              <a:ln w="327536" cap="rnd">
                <a:solidFill>
                  <a:srgbClr val="F5F8FF"/>
                </a:solidFill>
                <a:round/>
              </a:ln>
              <a:effectLst>
                <a:outerShdw blurRad="40942" dist="24565" dir="5400000" sx="98000" sy="98000" algn="t" rotWithShape="0">
                  <a:srgbClr val="3875FE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A757AF78-432B-476F-B6E1-3DE071757A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52323" y="2209265"/>
                <a:ext cx="1664591" cy="0"/>
              </a:xfrm>
              <a:prstGeom prst="line">
                <a:avLst/>
              </a:prstGeom>
              <a:ln w="245652" cap="rnd">
                <a:solidFill>
                  <a:srgbClr val="004FA6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C052CC15-55C1-428A-9529-18A788496E01}"/>
                </a:ext>
              </a:extLst>
            </p:cNvPr>
            <p:cNvSpPr txBox="1"/>
            <p:nvPr/>
          </p:nvSpPr>
          <p:spPr>
            <a:xfrm>
              <a:off x="1413797" y="3188951"/>
              <a:ext cx="1628219" cy="3529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spc="13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sym typeface="HarmonyOS Sans SC Bold" panose="00000800000000000000" pitchFamily="2" charset="-122"/>
                </a:rPr>
                <a:t>重大节日慰问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7149DB9A-1D64-4246-97B6-24222FE03695}"/>
              </a:ext>
            </a:extLst>
          </p:cNvPr>
          <p:cNvGrpSpPr/>
          <p:nvPr/>
        </p:nvGrpSpPr>
        <p:grpSpPr>
          <a:xfrm>
            <a:off x="9146736" y="3182421"/>
            <a:ext cx="1745863" cy="352982"/>
            <a:chOff x="1354975" y="3188951"/>
            <a:chExt cx="1745863" cy="352982"/>
          </a:xfrm>
        </p:grpSpPr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79593173-4EE7-4727-9773-9F58DC670134}"/>
                </a:ext>
              </a:extLst>
            </p:cNvPr>
            <p:cNvGrpSpPr/>
            <p:nvPr/>
          </p:nvGrpSpPr>
          <p:grpSpPr>
            <a:xfrm>
              <a:off x="1354975" y="3373046"/>
              <a:ext cx="1745863" cy="0"/>
              <a:chOff x="1511687" y="2209265"/>
              <a:chExt cx="1745863" cy="0"/>
            </a:xfrm>
          </p:grpSpPr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7831197E-67C7-4331-A3D3-2B663851BFC1}"/>
                  </a:ext>
                </a:extLst>
              </p:cNvPr>
              <p:cNvCxnSpPr>
                <a:cxnSpLocks/>
              </p:cNvCxnSpPr>
              <p:nvPr>
                <p:custDataLst>
                  <p:tags r:id="rId5"/>
                </p:custDataLst>
              </p:nvPr>
            </p:nvCxnSpPr>
            <p:spPr>
              <a:xfrm>
                <a:off x="1511687" y="2209265"/>
                <a:ext cx="1745863" cy="0"/>
              </a:xfrm>
              <a:prstGeom prst="line">
                <a:avLst/>
              </a:prstGeom>
              <a:ln w="327536" cap="rnd">
                <a:solidFill>
                  <a:srgbClr val="F5F8FF"/>
                </a:solidFill>
                <a:round/>
              </a:ln>
              <a:effectLst>
                <a:outerShdw blurRad="40942" dist="24565" dir="5400000" sx="98000" sy="98000" algn="t" rotWithShape="0">
                  <a:srgbClr val="3875FE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AC5CE2F7-B3AC-4C2F-9193-9780CDBFE4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52323" y="2209265"/>
                <a:ext cx="1664591" cy="0"/>
              </a:xfrm>
              <a:prstGeom prst="line">
                <a:avLst/>
              </a:prstGeom>
              <a:ln w="245652" cap="rnd">
                <a:solidFill>
                  <a:srgbClr val="004FA6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9A5CE9A6-F1A4-4DC0-9A39-BAE5C801072A}"/>
                </a:ext>
              </a:extLst>
            </p:cNvPr>
            <p:cNvSpPr txBox="1"/>
            <p:nvPr/>
          </p:nvSpPr>
          <p:spPr>
            <a:xfrm>
              <a:off x="1413797" y="3188951"/>
              <a:ext cx="1628219" cy="3529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spc="13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sym typeface="HarmonyOS Sans SC Bold" panose="00000800000000000000" pitchFamily="2" charset="-122"/>
                </a:rPr>
                <a:t>免费阅读活动</a:t>
              </a: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3CBFFC19-A04A-4748-8A4D-2DA89DDF8CEA}"/>
              </a:ext>
            </a:extLst>
          </p:cNvPr>
          <p:cNvGrpSpPr/>
          <p:nvPr/>
        </p:nvGrpSpPr>
        <p:grpSpPr>
          <a:xfrm>
            <a:off x="1354975" y="5254515"/>
            <a:ext cx="1745863" cy="352982"/>
            <a:chOff x="1354975" y="3188951"/>
            <a:chExt cx="1745863" cy="352982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A319CBF2-777A-4B93-B6ED-8C42A811E535}"/>
                </a:ext>
              </a:extLst>
            </p:cNvPr>
            <p:cNvGrpSpPr/>
            <p:nvPr/>
          </p:nvGrpSpPr>
          <p:grpSpPr>
            <a:xfrm>
              <a:off x="1354975" y="3373046"/>
              <a:ext cx="1745863" cy="0"/>
              <a:chOff x="1511687" y="2209265"/>
              <a:chExt cx="1745863" cy="0"/>
            </a:xfrm>
          </p:grpSpPr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7F6D36AA-43CB-45B9-8ABA-AEC8BE49B1A2}"/>
                  </a:ext>
                </a:extLst>
              </p:cNvPr>
              <p:cNvCxnSpPr>
                <a:cxnSpLocks/>
              </p:cNvCxnSpPr>
              <p:nvPr>
                <p:custDataLst>
                  <p:tags r:id="rId4"/>
                </p:custDataLst>
              </p:nvPr>
            </p:nvCxnSpPr>
            <p:spPr>
              <a:xfrm>
                <a:off x="1511687" y="2209265"/>
                <a:ext cx="1745863" cy="0"/>
              </a:xfrm>
              <a:prstGeom prst="line">
                <a:avLst/>
              </a:prstGeom>
              <a:ln w="327536" cap="rnd">
                <a:solidFill>
                  <a:srgbClr val="F5F8FF"/>
                </a:solidFill>
                <a:round/>
              </a:ln>
              <a:effectLst>
                <a:outerShdw blurRad="40942" dist="24565" dir="5400000" sx="98000" sy="98000" algn="t" rotWithShape="0">
                  <a:srgbClr val="3875FE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52EB6321-F936-4BE7-A53E-8D1B097073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52323" y="2209265"/>
                <a:ext cx="1664591" cy="0"/>
              </a:xfrm>
              <a:prstGeom prst="line">
                <a:avLst/>
              </a:prstGeom>
              <a:ln w="245652" cap="rnd">
                <a:solidFill>
                  <a:srgbClr val="004FA6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92DFAFBE-BFB5-43B3-B7C2-1B1A056059D2}"/>
                </a:ext>
              </a:extLst>
            </p:cNvPr>
            <p:cNvSpPr txBox="1"/>
            <p:nvPr/>
          </p:nvSpPr>
          <p:spPr>
            <a:xfrm>
              <a:off x="1413797" y="3188951"/>
              <a:ext cx="1628219" cy="3529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spc="13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sym typeface="HarmonyOS Sans SC Bold" panose="00000800000000000000" pitchFamily="2" charset="-122"/>
                </a:rPr>
                <a:t>现场音乐节福利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42FE3705-56C9-4C0A-9DC7-D982AA3D66FF}"/>
              </a:ext>
            </a:extLst>
          </p:cNvPr>
          <p:cNvGrpSpPr/>
          <p:nvPr/>
        </p:nvGrpSpPr>
        <p:grpSpPr>
          <a:xfrm>
            <a:off x="3952229" y="5254515"/>
            <a:ext cx="1745863" cy="352982"/>
            <a:chOff x="1354975" y="3188951"/>
            <a:chExt cx="1745863" cy="352982"/>
          </a:xfrm>
        </p:grpSpPr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E5CD975A-BD97-4EEC-B2DD-69D954CEA82A}"/>
                </a:ext>
              </a:extLst>
            </p:cNvPr>
            <p:cNvGrpSpPr/>
            <p:nvPr/>
          </p:nvGrpSpPr>
          <p:grpSpPr>
            <a:xfrm>
              <a:off x="1354975" y="3373046"/>
              <a:ext cx="1745863" cy="0"/>
              <a:chOff x="1511687" y="2209265"/>
              <a:chExt cx="1745863" cy="0"/>
            </a:xfrm>
          </p:grpSpPr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id="{F6D697BC-C155-4FE8-A9A8-86A5B12C3482}"/>
                  </a:ext>
                </a:extLst>
              </p:cNvPr>
              <p:cNvCxnSpPr>
                <a:cxnSpLocks/>
              </p:cNvCxnSpPr>
              <p:nvPr>
                <p:custDataLst>
                  <p:tags r:id="rId3"/>
                </p:custDataLst>
              </p:nvPr>
            </p:nvCxnSpPr>
            <p:spPr>
              <a:xfrm>
                <a:off x="1511687" y="2209265"/>
                <a:ext cx="1745863" cy="0"/>
              </a:xfrm>
              <a:prstGeom prst="line">
                <a:avLst/>
              </a:prstGeom>
              <a:ln w="327536" cap="rnd">
                <a:solidFill>
                  <a:srgbClr val="F5F8FF"/>
                </a:solidFill>
                <a:round/>
              </a:ln>
              <a:effectLst>
                <a:outerShdw blurRad="40942" dist="24565" dir="5400000" sx="98000" sy="98000" algn="t" rotWithShape="0">
                  <a:srgbClr val="3875FE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id="{6EC42ABC-2D01-407A-870B-49D6DD0500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52323" y="2209265"/>
                <a:ext cx="1664591" cy="0"/>
              </a:xfrm>
              <a:prstGeom prst="line">
                <a:avLst/>
              </a:prstGeom>
              <a:ln w="245652" cap="rnd">
                <a:solidFill>
                  <a:srgbClr val="004FA6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FD215C67-E752-4043-AC9F-0ED87DA786C4}"/>
                </a:ext>
              </a:extLst>
            </p:cNvPr>
            <p:cNvSpPr txBox="1"/>
            <p:nvPr/>
          </p:nvSpPr>
          <p:spPr>
            <a:xfrm>
              <a:off x="1413797" y="3188951"/>
              <a:ext cx="1628219" cy="3529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spc="13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sym typeface="HarmonyOS Sans SC Bold" panose="00000800000000000000" pitchFamily="2" charset="-122"/>
                </a:rPr>
                <a:t>员工生日会</a:t>
              </a: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267C01D9-9600-4616-A426-8B36D9986C8A}"/>
              </a:ext>
            </a:extLst>
          </p:cNvPr>
          <p:cNvGrpSpPr/>
          <p:nvPr/>
        </p:nvGrpSpPr>
        <p:grpSpPr>
          <a:xfrm>
            <a:off x="6549483" y="5254515"/>
            <a:ext cx="1745863" cy="352982"/>
            <a:chOff x="1354975" y="3188951"/>
            <a:chExt cx="1745863" cy="352982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E8169803-006E-4AF3-8565-5DC42EE60E72}"/>
                </a:ext>
              </a:extLst>
            </p:cNvPr>
            <p:cNvGrpSpPr/>
            <p:nvPr/>
          </p:nvGrpSpPr>
          <p:grpSpPr>
            <a:xfrm>
              <a:off x="1354975" y="3373046"/>
              <a:ext cx="1745863" cy="0"/>
              <a:chOff x="1511687" y="2209265"/>
              <a:chExt cx="1745863" cy="0"/>
            </a:xfrm>
          </p:grpSpPr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A32CC38A-4087-43D6-B49C-F9B0BB6E96A2}"/>
                  </a:ext>
                </a:extLst>
              </p:cNvPr>
              <p:cNvCxnSpPr>
                <a:cxnSpLocks/>
              </p:cNvCxnSpPr>
              <p:nvPr>
                <p:custDataLst>
                  <p:tags r:id="rId2"/>
                </p:custDataLst>
              </p:nvPr>
            </p:nvCxnSpPr>
            <p:spPr>
              <a:xfrm>
                <a:off x="1511687" y="2209265"/>
                <a:ext cx="1745863" cy="0"/>
              </a:xfrm>
              <a:prstGeom prst="line">
                <a:avLst/>
              </a:prstGeom>
              <a:ln w="327536" cap="rnd">
                <a:solidFill>
                  <a:srgbClr val="F5F8FF"/>
                </a:solidFill>
                <a:round/>
              </a:ln>
              <a:effectLst>
                <a:outerShdw blurRad="40942" dist="24565" dir="5400000" sx="98000" sy="98000" algn="t" rotWithShape="0">
                  <a:srgbClr val="3875FE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id="{F4995350-18F9-4E01-B95A-7465DB4DE8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52323" y="2209265"/>
                <a:ext cx="1664591" cy="0"/>
              </a:xfrm>
              <a:prstGeom prst="line">
                <a:avLst/>
              </a:prstGeom>
              <a:ln w="245652" cap="rnd">
                <a:solidFill>
                  <a:srgbClr val="004FA6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26AA6C58-984D-4105-B2B5-5CB647EE1956}"/>
                </a:ext>
              </a:extLst>
            </p:cNvPr>
            <p:cNvSpPr txBox="1"/>
            <p:nvPr/>
          </p:nvSpPr>
          <p:spPr>
            <a:xfrm>
              <a:off x="1413797" y="3188951"/>
              <a:ext cx="1628219" cy="3529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spc="13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sym typeface="HarmonyOS Sans SC Bold" panose="00000800000000000000" pitchFamily="2" charset="-122"/>
                </a:rPr>
                <a:t>年度健康体检</a:t>
              </a: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3D936DAA-223B-48FA-BB73-98979042C8CC}"/>
              </a:ext>
            </a:extLst>
          </p:cNvPr>
          <p:cNvGrpSpPr/>
          <p:nvPr/>
        </p:nvGrpSpPr>
        <p:grpSpPr>
          <a:xfrm>
            <a:off x="9146736" y="5247985"/>
            <a:ext cx="1745863" cy="352982"/>
            <a:chOff x="1354975" y="3188951"/>
            <a:chExt cx="1745863" cy="352982"/>
          </a:xfrm>
        </p:grpSpPr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629CB8FB-3754-4FB5-BB08-1A567EEC3ECB}"/>
                </a:ext>
              </a:extLst>
            </p:cNvPr>
            <p:cNvGrpSpPr/>
            <p:nvPr/>
          </p:nvGrpSpPr>
          <p:grpSpPr>
            <a:xfrm>
              <a:off x="1354975" y="3373046"/>
              <a:ext cx="1745863" cy="0"/>
              <a:chOff x="1511687" y="2209265"/>
              <a:chExt cx="1745863" cy="0"/>
            </a:xfrm>
          </p:grpSpPr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F24C2AEB-16C9-4227-B133-AD8EB45152D1}"/>
                  </a:ext>
                </a:extLst>
              </p:cNvPr>
              <p:cNvCxnSpPr>
                <a:cxnSpLocks/>
              </p:cNvCxnSpPr>
              <p:nvPr>
                <p:custDataLst>
                  <p:tags r:id="rId1"/>
                </p:custDataLst>
              </p:nvPr>
            </p:nvCxnSpPr>
            <p:spPr>
              <a:xfrm>
                <a:off x="1511687" y="2209265"/>
                <a:ext cx="1745863" cy="0"/>
              </a:xfrm>
              <a:prstGeom prst="line">
                <a:avLst/>
              </a:prstGeom>
              <a:ln w="327536" cap="rnd">
                <a:solidFill>
                  <a:srgbClr val="F5F8FF"/>
                </a:solidFill>
                <a:round/>
              </a:ln>
              <a:effectLst>
                <a:outerShdw blurRad="40942" dist="24565" dir="5400000" sx="98000" sy="98000" algn="t" rotWithShape="0">
                  <a:srgbClr val="3875FE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id="{819CD478-4270-4C40-B027-514A19251B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52323" y="2209265"/>
                <a:ext cx="1664591" cy="0"/>
              </a:xfrm>
              <a:prstGeom prst="line">
                <a:avLst/>
              </a:prstGeom>
              <a:ln w="245652" cap="rnd">
                <a:solidFill>
                  <a:srgbClr val="004FA6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2F4CD574-0924-4BEE-8461-DE0EDD1F011B}"/>
                </a:ext>
              </a:extLst>
            </p:cNvPr>
            <p:cNvSpPr txBox="1"/>
            <p:nvPr/>
          </p:nvSpPr>
          <p:spPr>
            <a:xfrm>
              <a:off x="1413797" y="3188951"/>
              <a:ext cx="1628219" cy="3529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spc="13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sym typeface="HarmonyOS Sans SC Bold" panose="00000800000000000000" pitchFamily="2" charset="-122"/>
                </a:rPr>
                <a:t>冬季滑雪团建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1978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5"/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635"/>
            <a:ext cx="12191365" cy="68586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199" h="10767">
                <a:moveTo>
                  <a:pt x="19199" y="0"/>
                </a:moveTo>
                <a:lnTo>
                  <a:pt x="19199" y="10767"/>
                </a:lnTo>
                <a:lnTo>
                  <a:pt x="0" y="1076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3" name="图片 42" descr="22425646">
            <a:extLst>
              <a:ext uri="{FF2B5EF4-FFF2-40B4-BE49-F238E27FC236}">
                <a16:creationId xmlns:a16="http://schemas.microsoft.com/office/drawing/2014/main" id="{8F842CBA-6767-1624-A549-849806C94242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365" cy="6858000"/>
          </a:xfrm>
          <a:custGeom>
            <a:avLst/>
            <a:gdLst>
              <a:gd name="connsiteX0" fmla="*/ 0 w 12191365"/>
              <a:gd name="connsiteY0" fmla="*/ 0 h 6858000"/>
              <a:gd name="connsiteX1" fmla="*/ 12191365 w 12191365"/>
              <a:gd name="connsiteY1" fmla="*/ 0 h 6858000"/>
              <a:gd name="connsiteX2" fmla="*/ 12191365 w 12191365"/>
              <a:gd name="connsiteY2" fmla="*/ 6858000 h 6858000"/>
              <a:gd name="connsiteX3" fmla="*/ 0 w 1219136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365" h="6858000">
                <a:moveTo>
                  <a:pt x="0" y="0"/>
                </a:moveTo>
                <a:lnTo>
                  <a:pt x="12191365" y="0"/>
                </a:lnTo>
                <a:lnTo>
                  <a:pt x="1219136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6" name="图片 35" descr="53186149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0" y="635"/>
            <a:ext cx="12482195" cy="7070725"/>
          </a:xfrm>
          <a:prstGeom prst="rect">
            <a:avLst/>
          </a:prstGeom>
        </p:spPr>
      </p:pic>
      <p:pic>
        <p:nvPicPr>
          <p:cNvPr id="22" name="PA-图片 21" descr="模糊的烟&#10;&#10;中度可信度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62394" y="5719273"/>
            <a:ext cx="9786221" cy="1978817"/>
          </a:xfrm>
          <a:prstGeom prst="rect">
            <a:avLst/>
          </a:prstGeom>
        </p:spPr>
      </p:pic>
      <p:pic>
        <p:nvPicPr>
          <p:cNvPr id="24" name="PA-图片 23" descr="蒸汽火车&#10;&#10;低可信度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00000">
            <a:off x="5986405" y="3432698"/>
            <a:ext cx="12192000" cy="4754980"/>
          </a:xfrm>
          <a:prstGeom prst="rect">
            <a:avLst/>
          </a:prstGeom>
        </p:spPr>
      </p:pic>
      <p:pic>
        <p:nvPicPr>
          <p:cNvPr id="25" name="PA-图片 24" descr="蒸汽火车&#10;&#10;低可信度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00000">
            <a:off x="5024680" y="2495406"/>
            <a:ext cx="12192000" cy="4754980"/>
          </a:xfrm>
          <a:prstGeom prst="rect">
            <a:avLst/>
          </a:prstGeom>
        </p:spPr>
      </p:pic>
      <p:pic>
        <p:nvPicPr>
          <p:cNvPr id="27" name="PA-图片 26" descr="模糊的烟&#10;&#10;中度可信度描述已自动生成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9637" y="6232012"/>
            <a:ext cx="9786221" cy="1978817"/>
          </a:xfrm>
          <a:prstGeom prst="rect">
            <a:avLst/>
          </a:prstGeom>
        </p:spPr>
      </p:pic>
      <p:pic>
        <p:nvPicPr>
          <p:cNvPr id="28" name="PA-图片 27" descr="模糊的烟&#10;&#10;中度可信度描述已自动生成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944" y="5297243"/>
            <a:ext cx="9786221" cy="1978817"/>
          </a:xfrm>
          <a:prstGeom prst="rect">
            <a:avLst/>
          </a:prstGeom>
        </p:spPr>
      </p:pic>
      <p:pic>
        <p:nvPicPr>
          <p:cNvPr id="29" name="PA-图片 28" descr="蒸汽火车&#10;&#10;低可信度描述已自动生成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1" cstate="screen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artisticBlur radius="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51464">
            <a:off x="-5512646" y="3460776"/>
            <a:ext cx="12192000" cy="4754980"/>
          </a:xfrm>
          <a:prstGeom prst="rect">
            <a:avLst/>
          </a:prstGeom>
        </p:spPr>
      </p:pic>
      <p:pic>
        <p:nvPicPr>
          <p:cNvPr id="30" name="PA-图片 29" descr="模糊的烟&#10;&#10;中度可信度描述已自动生成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3" cstate="screen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artisticBlur radius="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325666" y="6777571"/>
            <a:ext cx="9786221" cy="1978817"/>
          </a:xfrm>
          <a:prstGeom prst="rect">
            <a:avLst/>
          </a:prstGeom>
        </p:spPr>
      </p:pic>
      <p:pic>
        <p:nvPicPr>
          <p:cNvPr id="31" name="PA-图片 30" descr="模糊的烟&#10;&#10;中度可信度描述已自动生成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3" cstate="screen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artisticBlur radius="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3289">
            <a:off x="-3934313" y="4698177"/>
            <a:ext cx="9786221" cy="1978817"/>
          </a:xfrm>
          <a:prstGeom prst="rect">
            <a:avLst/>
          </a:prstGeom>
        </p:spPr>
      </p:pic>
      <p:pic>
        <p:nvPicPr>
          <p:cNvPr id="40" name="PA-图片 39" descr="模糊的烟&#10;&#10;中度可信度描述已自动生成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843892" y="2712564"/>
            <a:ext cx="3488851" cy="705461"/>
          </a:xfrm>
          <a:prstGeom prst="rect">
            <a:avLst/>
          </a:prstGeom>
        </p:spPr>
      </p:pic>
      <p:grpSp>
        <p:nvGrpSpPr>
          <p:cNvPr id="58" name="PA-组合 57"/>
          <p:cNvGrpSpPr/>
          <p:nvPr>
            <p:custDataLst>
              <p:tags r:id="rId10"/>
            </p:custDataLst>
          </p:nvPr>
        </p:nvGrpSpPr>
        <p:grpSpPr>
          <a:xfrm>
            <a:off x="1405572" y="1160419"/>
            <a:ext cx="9380856" cy="2457962"/>
            <a:chOff x="1142980" y="1003299"/>
            <a:chExt cx="9899819" cy="2594043"/>
          </a:xfrm>
        </p:grpSpPr>
        <p:grpSp>
          <p:nvGrpSpPr>
            <p:cNvPr id="17" name="组合 16"/>
            <p:cNvGrpSpPr/>
            <p:nvPr/>
          </p:nvGrpSpPr>
          <p:grpSpPr>
            <a:xfrm>
              <a:off x="4964791" y="1279498"/>
              <a:ext cx="6078008" cy="2317844"/>
              <a:chOff x="5486415" y="1114879"/>
              <a:chExt cx="6078008" cy="2317844"/>
            </a:xfrm>
          </p:grpSpPr>
          <p:sp>
            <p:nvSpPr>
              <p:cNvPr id="9" name="PA-文本框 8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5486415" y="1115053"/>
                <a:ext cx="1300480" cy="13952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ClrTx/>
                  <a:buSzTx/>
                  <a:buFontTx/>
                </a:pPr>
                <a:r>
                  <a:rPr lang="zh-CN" altLang="en-US" sz="8000" dirty="0">
                    <a:solidFill>
                      <a:schemeClr val="bg1"/>
                    </a:solidFill>
                    <a:effectLst/>
                    <a:latin typeface="演示镇魂行楷" panose="00000500000000000000" pitchFamily="2" charset="-122"/>
                    <a:ea typeface="演示镇魂行楷" panose="00000500000000000000" pitchFamily="2" charset="-122"/>
                    <a:sym typeface="+mn-ea"/>
                  </a:rPr>
                  <a:t>公</a:t>
                </a:r>
              </a:p>
            </p:txBody>
          </p:sp>
          <p:sp>
            <p:nvSpPr>
              <p:cNvPr id="10" name="PA-文本框 9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6341185" y="1480299"/>
                <a:ext cx="1630916" cy="16552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ClrTx/>
                  <a:buSzTx/>
                  <a:buFontTx/>
                </a:pPr>
                <a:r>
                  <a:rPr lang="zh-CN" altLang="en-US" sz="9600" dirty="0">
                    <a:solidFill>
                      <a:schemeClr val="bg1"/>
                    </a:solidFill>
                    <a:effectLst/>
                    <a:latin typeface="演示镇魂行楷" panose="00000500000000000000" pitchFamily="2" charset="-122"/>
                    <a:ea typeface="演示镇魂行楷" panose="00000500000000000000" pitchFamily="2" charset="-122"/>
                    <a:sym typeface="+mn-ea"/>
                  </a:rPr>
                  <a:t>司</a:t>
                </a:r>
              </a:p>
            </p:txBody>
          </p:sp>
          <p:sp>
            <p:nvSpPr>
              <p:cNvPr id="11" name="PA-文本框 10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9369252" y="1114879"/>
                <a:ext cx="1391446" cy="15252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ClrTx/>
                  <a:buSzTx/>
                  <a:buFontTx/>
                </a:pPr>
                <a:r>
                  <a:rPr lang="zh-CN" altLang="en-US" sz="8800" dirty="0">
                    <a:solidFill>
                      <a:schemeClr val="bg1"/>
                    </a:solidFill>
                    <a:effectLst/>
                    <a:latin typeface="演示镇魂行楷" panose="00000500000000000000" pitchFamily="2" charset="-122"/>
                    <a:ea typeface="演示镇魂行楷" panose="00000500000000000000" pitchFamily="2" charset="-122"/>
                    <a:sym typeface="+mn-ea"/>
                  </a:rPr>
                  <a:t>介</a:t>
                </a:r>
              </a:p>
            </p:txBody>
          </p:sp>
          <p:sp>
            <p:nvSpPr>
              <p:cNvPr id="12" name="PA-文本框 11"/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10162343" y="1907449"/>
                <a:ext cx="1402080" cy="15252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ClrTx/>
                  <a:buSzTx/>
                  <a:buFontTx/>
                </a:pPr>
                <a:r>
                  <a:rPr lang="zh-CN" altLang="en-US" sz="8800" dirty="0">
                    <a:solidFill>
                      <a:schemeClr val="bg1"/>
                    </a:solidFill>
                    <a:effectLst/>
                    <a:latin typeface="演示镇魂行楷" panose="00000500000000000000" pitchFamily="2" charset="-122"/>
                    <a:ea typeface="演示镇魂行楷" panose="00000500000000000000" pitchFamily="2" charset="-122"/>
                    <a:sym typeface="+mn-ea"/>
                  </a:rPr>
                  <a:t>绍</a:t>
                </a:r>
              </a:p>
            </p:txBody>
          </p:sp>
          <p:sp>
            <p:nvSpPr>
              <p:cNvPr id="21" name="PA-文本框 10"/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7163911" y="1246051"/>
                <a:ext cx="2011680" cy="15252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ClrTx/>
                  <a:buSzTx/>
                  <a:buFontTx/>
                </a:pPr>
                <a:r>
                  <a:rPr lang="zh-CN" altLang="zh-CN" sz="8800" dirty="0">
                    <a:solidFill>
                      <a:schemeClr val="bg1"/>
                    </a:solidFill>
                    <a:effectLst/>
                    <a:latin typeface="演示镇魂行楷" panose="00000500000000000000" pitchFamily="2" charset="-122"/>
                    <a:ea typeface="演示镇魂行楷" panose="00000500000000000000" pitchFamily="2" charset="-122"/>
                    <a:sym typeface="+mn-ea"/>
                  </a:rPr>
                  <a:t>情</a:t>
                </a:r>
              </a:p>
            </p:txBody>
          </p:sp>
          <p:sp>
            <p:nvSpPr>
              <p:cNvPr id="23" name="PA-文本框 11"/>
              <p:cNvSpPr txBox="1"/>
              <p:nvPr>
                <p:custDataLst>
                  <p:tags r:id="rId23"/>
                </p:custDataLst>
              </p:nvPr>
            </p:nvSpPr>
            <p:spPr>
              <a:xfrm>
                <a:off x="8496997" y="1545405"/>
                <a:ext cx="1402080" cy="15252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ClrTx/>
                  <a:buSzTx/>
                  <a:buFontTx/>
                </a:pPr>
                <a:r>
                  <a:rPr lang="zh-CN" altLang="en-US" sz="8800" dirty="0">
                    <a:solidFill>
                      <a:schemeClr val="bg1"/>
                    </a:solidFill>
                    <a:effectLst/>
                    <a:latin typeface="演示镇魂行楷" panose="00000500000000000000" pitchFamily="2" charset="-122"/>
                    <a:ea typeface="演示镇魂行楷" panose="00000500000000000000" pitchFamily="2" charset="-122"/>
                  </a:rPr>
                  <a:t>况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1142980" y="1003299"/>
              <a:ext cx="4437709" cy="2296739"/>
              <a:chOff x="896925" y="850424"/>
              <a:chExt cx="4437709" cy="2296739"/>
            </a:xfrm>
          </p:grpSpPr>
          <p:sp>
            <p:nvSpPr>
              <p:cNvPr id="13" name="PA-文本框 12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896925" y="944024"/>
                <a:ext cx="1402080" cy="15266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ClrTx/>
                  <a:buSzTx/>
                  <a:buFontTx/>
                </a:pPr>
                <a:r>
                  <a:rPr lang="zh-CN" altLang="en-US" sz="8800" dirty="0">
                    <a:solidFill>
                      <a:schemeClr val="bg1"/>
                    </a:solidFill>
                    <a:effectLst/>
                    <a:latin typeface="演示镇魂行楷" panose="00000500000000000000" pitchFamily="2" charset="-122"/>
                    <a:ea typeface="演示镇魂行楷" panose="00000500000000000000" pitchFamily="2" charset="-122"/>
                    <a:sym typeface="+mn-ea"/>
                  </a:rPr>
                  <a:t>葱</a:t>
                </a:r>
              </a:p>
            </p:txBody>
          </p:sp>
          <p:sp>
            <p:nvSpPr>
              <p:cNvPr id="14" name="PA-文本框 13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1862647" y="1375830"/>
                <a:ext cx="1402080" cy="15252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ClrTx/>
                  <a:buSzTx/>
                  <a:buFontTx/>
                </a:pPr>
                <a:r>
                  <a:rPr lang="zh-CN" altLang="en-US" sz="8800" dirty="0">
                    <a:solidFill>
                      <a:schemeClr val="bg1"/>
                    </a:solidFill>
                    <a:effectLst/>
                    <a:latin typeface="演示镇魂行楷" panose="00000500000000000000" pitchFamily="2" charset="-122"/>
                    <a:ea typeface="演示镇魂行楷" panose="00000500000000000000" pitchFamily="2" charset="-122"/>
                    <a:sym typeface="+mn-ea"/>
                  </a:rPr>
                  <a:t>润</a:t>
                </a:r>
              </a:p>
            </p:txBody>
          </p:sp>
          <p:sp>
            <p:nvSpPr>
              <p:cNvPr id="15" name="PA-文本框 14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2777979" y="850424"/>
                <a:ext cx="1402080" cy="15252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ClrTx/>
                  <a:buSzTx/>
                  <a:buFontTx/>
                </a:pPr>
                <a:r>
                  <a:rPr lang="zh-CN" altLang="en-US" sz="8800" dirty="0">
                    <a:solidFill>
                      <a:schemeClr val="bg1"/>
                    </a:solidFill>
                    <a:effectLst/>
                    <a:latin typeface="演示镇魂行楷" panose="00000500000000000000" pitchFamily="2" charset="-122"/>
                    <a:ea typeface="演示镇魂行楷" panose="00000500000000000000" pitchFamily="2" charset="-122"/>
                    <a:sym typeface="+mn-ea"/>
                  </a:rPr>
                  <a:t>有</a:t>
                </a:r>
              </a:p>
            </p:txBody>
          </p:sp>
          <p:sp>
            <p:nvSpPr>
              <p:cNvPr id="16" name="PA-文本框 15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3691254" y="1491879"/>
                <a:ext cx="1643380" cy="16552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ClrTx/>
                  <a:buSzTx/>
                  <a:buFontTx/>
                </a:pPr>
                <a:r>
                  <a:rPr lang="zh-CN" altLang="en-US" sz="9600" dirty="0">
                    <a:solidFill>
                      <a:schemeClr val="bg1"/>
                    </a:solidFill>
                    <a:effectLst/>
                    <a:latin typeface="演示镇魂行楷" panose="00000500000000000000" pitchFamily="2" charset="-122"/>
                    <a:ea typeface="演示镇魂行楷" panose="00000500000000000000" pitchFamily="2" charset="-122"/>
                    <a:sym typeface="+mn-ea"/>
                  </a:rPr>
                  <a:t>限</a:t>
                </a:r>
              </a:p>
            </p:txBody>
          </p:sp>
        </p:grpSp>
      </p:grpSp>
      <p:pic>
        <p:nvPicPr>
          <p:cNvPr id="56" name="PA-图片 55" descr="模糊的烟&#10;&#10;中度可信度描述已自动生成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41828">
            <a:off x="1718876" y="5719167"/>
            <a:ext cx="9786221" cy="1978817"/>
          </a:xfrm>
          <a:prstGeom prst="rect">
            <a:avLst/>
          </a:prstGeom>
        </p:spPr>
      </p:pic>
      <p:pic>
        <p:nvPicPr>
          <p:cNvPr id="5" name="图片 4" descr="5c75303f1f55c"/>
          <p:cNvPicPr>
            <a:picLocks noChangeAspect="1"/>
          </p:cNvPicPr>
          <p:nvPr/>
        </p:nvPicPr>
        <p:blipFill>
          <a:blip r:embed="rId36">
            <a:alphaModFix amt="23000"/>
          </a:blip>
          <a:stretch>
            <a:fillRect/>
          </a:stretch>
        </p:blipFill>
        <p:spPr>
          <a:xfrm flipH="1">
            <a:off x="7392035" y="-1197610"/>
            <a:ext cx="6190615" cy="65614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7" cstate="screen">
            <a:lum brigh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550" y="-876761"/>
            <a:ext cx="4178300" cy="2321278"/>
          </a:xfrm>
          <a:prstGeom prst="rect">
            <a:avLst/>
          </a:prstGeom>
        </p:spPr>
      </p:pic>
      <p:pic>
        <p:nvPicPr>
          <p:cNvPr id="19" name="图片 18" descr="图片包含 文本&#10;&#10;描述已自动生成"/>
          <p:cNvPicPr>
            <a:picLocks noChangeAspect="1"/>
          </p:cNvPicPr>
          <p:nvPr/>
        </p:nvPicPr>
        <p:blipFill rotWithShape="1"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61635" y="2543810"/>
            <a:ext cx="971550" cy="44767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7" cstate="screen">
            <a:lum brigh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8475" y="1904336"/>
            <a:ext cx="4178300" cy="232127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7" cstate="screen">
            <a:lum brigh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3065" y="721966"/>
            <a:ext cx="4178300" cy="232127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7" cstate="screen">
            <a:lum brigh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4670" y="810866"/>
            <a:ext cx="4178300" cy="2321278"/>
          </a:xfrm>
          <a:prstGeom prst="rect">
            <a:avLst/>
          </a:prstGeom>
        </p:spPr>
      </p:pic>
      <p:pic>
        <p:nvPicPr>
          <p:cNvPr id="41" name="图片 40" descr="5c75303f1f55c">
            <a:extLst>
              <a:ext uri="{FF2B5EF4-FFF2-40B4-BE49-F238E27FC236}">
                <a16:creationId xmlns:a16="http://schemas.microsoft.com/office/drawing/2014/main" id="{5A0D2941-DE98-A1C4-A5BD-D6DB67AC88C8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alphaModFix am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61203"/>
            <a:ext cx="5827395" cy="6020435"/>
          </a:xfrm>
          <a:custGeom>
            <a:avLst/>
            <a:gdLst>
              <a:gd name="connsiteX0" fmla="*/ 0 w 5827395"/>
              <a:gd name="connsiteY0" fmla="*/ 0 h 6020435"/>
              <a:gd name="connsiteX1" fmla="*/ 5827395 w 5827395"/>
              <a:gd name="connsiteY1" fmla="*/ 0 h 6020435"/>
              <a:gd name="connsiteX2" fmla="*/ 5827395 w 5827395"/>
              <a:gd name="connsiteY2" fmla="*/ 6020435 h 6020435"/>
              <a:gd name="connsiteX3" fmla="*/ 0 w 5827395"/>
              <a:gd name="connsiteY3" fmla="*/ 6020435 h 6020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7395" h="6020435">
                <a:moveTo>
                  <a:pt x="0" y="0"/>
                </a:moveTo>
                <a:lnTo>
                  <a:pt x="5827395" y="0"/>
                </a:lnTo>
                <a:lnTo>
                  <a:pt x="5827395" y="6020435"/>
                </a:lnTo>
                <a:lnTo>
                  <a:pt x="0" y="6020435"/>
                </a:lnTo>
                <a:close/>
              </a:path>
            </a:pathLst>
          </a:custGeom>
        </p:spPr>
      </p:pic>
      <p:pic>
        <p:nvPicPr>
          <p:cNvPr id="7" name="PA-图片 30" descr="模糊的烟&#10;&#10;中度可信度描述已自动生成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3" cstate="screen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artisticBlur radius="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3289">
            <a:off x="-2184888" y="5069652"/>
            <a:ext cx="9786221" cy="1978817"/>
          </a:xfrm>
          <a:prstGeom prst="rect">
            <a:avLst/>
          </a:prstGeom>
        </p:spPr>
      </p:pic>
      <p:pic>
        <p:nvPicPr>
          <p:cNvPr id="26" name="PA-图片 55" descr="模糊的烟&#10;&#10;中度可信度描述已自动生成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41828">
            <a:off x="3468301" y="6090642"/>
            <a:ext cx="9786221" cy="197881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537"/>
            <a:ext cx="12192000" cy="6872748"/>
          </a:xfrm>
          <a:prstGeom prst="rect">
            <a:avLst/>
          </a:prstGeom>
          <a:gradFill flip="none" rotWithShape="1">
            <a:gsLst>
              <a:gs pos="53084">
                <a:srgbClr val="040404">
                  <a:alpha val="12000"/>
                </a:srgbClr>
              </a:gs>
              <a:gs pos="4000">
                <a:srgbClr val="040404">
                  <a:alpha val="85000"/>
                </a:srgbClr>
              </a:gs>
              <a:gs pos="100000">
                <a:srgbClr val="040404">
                  <a:alpha val="81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任意多边形 5"/>
          <p:cNvSpPr/>
          <p:nvPr/>
        </p:nvSpPr>
        <p:spPr>
          <a:xfrm rot="1260000">
            <a:off x="293370" y="220345"/>
            <a:ext cx="882015" cy="88201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2113" h="2113">
                <a:moveTo>
                  <a:pt x="1057" y="0"/>
                </a:moveTo>
                <a:cubicBezTo>
                  <a:pt x="1640" y="0"/>
                  <a:pt x="2113" y="473"/>
                  <a:pt x="2113" y="1057"/>
                </a:cubicBezTo>
                <a:cubicBezTo>
                  <a:pt x="2113" y="567"/>
                  <a:pt x="1716" y="170"/>
                  <a:pt x="1227" y="170"/>
                </a:cubicBezTo>
                <a:cubicBezTo>
                  <a:pt x="737" y="170"/>
                  <a:pt x="340" y="567"/>
                  <a:pt x="340" y="1057"/>
                </a:cubicBezTo>
                <a:cubicBezTo>
                  <a:pt x="340" y="1546"/>
                  <a:pt x="737" y="1943"/>
                  <a:pt x="1227" y="1943"/>
                </a:cubicBezTo>
                <a:cubicBezTo>
                  <a:pt x="1716" y="1943"/>
                  <a:pt x="2113" y="1546"/>
                  <a:pt x="2113" y="1057"/>
                </a:cubicBezTo>
                <a:cubicBezTo>
                  <a:pt x="2113" y="1640"/>
                  <a:pt x="1640" y="2113"/>
                  <a:pt x="1057" y="2113"/>
                </a:cubicBezTo>
                <a:cubicBezTo>
                  <a:pt x="473" y="2113"/>
                  <a:pt x="0" y="1640"/>
                  <a:pt x="0" y="1057"/>
                </a:cubicBezTo>
                <a:cubicBezTo>
                  <a:pt x="0" y="473"/>
                  <a:pt x="473" y="0"/>
                  <a:pt x="1057" y="0"/>
                </a:cubicBezTo>
                <a:close/>
              </a:path>
            </a:pathLst>
          </a:custGeom>
          <a:gradFill>
            <a:gsLst>
              <a:gs pos="0">
                <a:srgbClr val="F5A31C"/>
              </a:gs>
              <a:gs pos="57000">
                <a:srgbClr val="F5A31C">
                  <a:alpha val="50000"/>
                </a:srgbClr>
              </a:gs>
              <a:gs pos="100000">
                <a:srgbClr val="F5A31C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1" name="文本框 20"/>
          <p:cNvSpPr txBox="1"/>
          <p:nvPr/>
        </p:nvSpPr>
        <p:spPr>
          <a:xfrm>
            <a:off x="650240" y="426085"/>
            <a:ext cx="212979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cs"/>
              </a:rPr>
              <a:t>整体情况</a:t>
            </a:r>
          </a:p>
        </p:txBody>
      </p:sp>
      <p:sp>
        <p:nvSpPr>
          <p:cNvPr id="12" name="文本框 7"/>
          <p:cNvSpPr txBox="1"/>
          <p:nvPr/>
        </p:nvSpPr>
        <p:spPr>
          <a:xfrm>
            <a:off x="650240" y="869315"/>
            <a:ext cx="2131060" cy="2298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cs"/>
              </a:rPr>
              <a:t>General Information Note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7483475" y="1609090"/>
            <a:ext cx="4168775" cy="890270"/>
            <a:chOff x="11785" y="2534"/>
            <a:chExt cx="6565" cy="1402"/>
          </a:xfrm>
        </p:grpSpPr>
        <p:sp>
          <p:nvSpPr>
            <p:cNvPr id="51" name="平行四边形 50"/>
            <p:cNvSpPr/>
            <p:nvPr/>
          </p:nvSpPr>
          <p:spPr>
            <a:xfrm>
              <a:off x="11785" y="2816"/>
              <a:ext cx="2167" cy="249"/>
            </a:xfrm>
            <a:prstGeom prst="parallelogram">
              <a:avLst>
                <a:gd name="adj" fmla="val 70584"/>
              </a:avLst>
            </a:prstGeom>
            <a:gradFill flip="none" rotWithShape="1">
              <a:gsLst>
                <a:gs pos="0">
                  <a:srgbClr val="FEED95">
                    <a:alpha val="77000"/>
                  </a:srgbClr>
                </a:gs>
                <a:gs pos="100000">
                  <a:srgbClr val="E79201">
                    <a:alpha val="6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sp>
          <p:nvSpPr>
            <p:cNvPr id="50" name="文本框 20"/>
            <p:cNvSpPr txBox="1"/>
            <p:nvPr/>
          </p:nvSpPr>
          <p:spPr>
            <a:xfrm>
              <a:off x="11785" y="2534"/>
              <a:ext cx="2060" cy="6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+mn-cs"/>
                </a:rPr>
                <a:t>企业性质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1785" y="3162"/>
              <a:ext cx="6565" cy="7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13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ea"/>
                </a:rPr>
                <a:t>葱润集团是由国务院国资委直接监管、关系国计民生的53家</a:t>
              </a:r>
              <a:r>
                <a:rPr kumimoji="0" lang="zh-CN" altLang="en-US" sz="1000" b="1" i="0" u="none" strike="noStrike" kern="1200" cap="none" spc="13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ea"/>
                </a:rPr>
                <a:t>国有重点骨干企业之一。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483475" y="2874010"/>
            <a:ext cx="4168775" cy="1290320"/>
            <a:chOff x="11785" y="2534"/>
            <a:chExt cx="6565" cy="2032"/>
          </a:xfrm>
        </p:grpSpPr>
        <p:sp>
          <p:nvSpPr>
            <p:cNvPr id="55" name="平行四边形 54"/>
            <p:cNvSpPr/>
            <p:nvPr/>
          </p:nvSpPr>
          <p:spPr>
            <a:xfrm>
              <a:off x="11785" y="2816"/>
              <a:ext cx="2167" cy="249"/>
            </a:xfrm>
            <a:prstGeom prst="parallelogram">
              <a:avLst>
                <a:gd name="adj" fmla="val 70584"/>
              </a:avLst>
            </a:prstGeom>
            <a:gradFill flip="none" rotWithShape="1">
              <a:gsLst>
                <a:gs pos="0">
                  <a:srgbClr val="FEED95">
                    <a:alpha val="77000"/>
                  </a:srgbClr>
                </a:gs>
                <a:gs pos="100000">
                  <a:srgbClr val="E79201">
                    <a:alpha val="6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sp>
          <p:nvSpPr>
            <p:cNvPr id="56" name="文本框 20"/>
            <p:cNvSpPr txBox="1"/>
            <p:nvPr/>
          </p:nvSpPr>
          <p:spPr>
            <a:xfrm>
              <a:off x="11785" y="2534"/>
              <a:ext cx="2060" cy="6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+mn-cs"/>
                </a:rPr>
                <a:t>规模实力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1785" y="3162"/>
              <a:ext cx="6565" cy="140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13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ea"/>
                </a:rPr>
                <a:t>总部设在香港，目前下设7大战略业务单员（SBU）、21家一级利润中心，共有1200多家实体企业。在香港和内地各拥有</a:t>
              </a:r>
              <a:r>
                <a:rPr kumimoji="0" lang="zh-CN" altLang="en-US" sz="1000" b="1" i="0" u="none" strike="noStrike" kern="1200" cap="none" spc="13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ea"/>
                </a:rPr>
                <a:t>5家上市公司</a:t>
              </a:r>
              <a:r>
                <a:rPr kumimoji="0" lang="zh-CN" altLang="en-US" sz="1000" b="0" i="0" u="none" strike="noStrike" kern="1200" cap="none" spc="13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ea"/>
                </a:rPr>
                <a:t>，其中，葱润创业、葱润电力、葱润置地位列</a:t>
              </a:r>
              <a:r>
                <a:rPr kumimoji="0" lang="zh-CN" altLang="en-US" sz="1000" b="1" i="0" u="none" strike="noStrike" kern="1200" cap="none" spc="13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ea"/>
                </a:rPr>
                <a:t>香港恒生指数成分股，员工35万人。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483475" y="4436110"/>
            <a:ext cx="4168775" cy="890270"/>
            <a:chOff x="11785" y="2534"/>
            <a:chExt cx="6565" cy="1402"/>
          </a:xfrm>
        </p:grpSpPr>
        <p:sp>
          <p:nvSpPr>
            <p:cNvPr id="59" name="平行四边形 58"/>
            <p:cNvSpPr/>
            <p:nvPr/>
          </p:nvSpPr>
          <p:spPr>
            <a:xfrm>
              <a:off x="11785" y="2816"/>
              <a:ext cx="2167" cy="249"/>
            </a:xfrm>
            <a:prstGeom prst="parallelogram">
              <a:avLst>
                <a:gd name="adj" fmla="val 70584"/>
              </a:avLst>
            </a:prstGeom>
            <a:gradFill flip="none" rotWithShape="1">
              <a:gsLst>
                <a:gs pos="0">
                  <a:srgbClr val="FEED95">
                    <a:alpha val="77000"/>
                  </a:srgbClr>
                </a:gs>
                <a:gs pos="100000">
                  <a:srgbClr val="E79201">
                    <a:alpha val="6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sp>
          <p:nvSpPr>
            <p:cNvPr id="60" name="文本框 20"/>
            <p:cNvSpPr txBox="1"/>
            <p:nvPr/>
          </p:nvSpPr>
          <p:spPr>
            <a:xfrm>
              <a:off x="11785" y="2534"/>
              <a:ext cx="2060" cy="6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+mn-cs"/>
                </a:rPr>
                <a:t>行业地位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1785" y="3162"/>
              <a:ext cx="6565" cy="7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13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ea"/>
                </a:rPr>
                <a:t>2011年名列《财富》世界500强</a:t>
              </a:r>
              <a:r>
                <a:rPr kumimoji="0" lang="zh-CN" altLang="en-US" sz="1000" b="1" i="0" u="none" strike="noStrike" kern="1200" cap="none" spc="13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ea"/>
                </a:rPr>
                <a:t>第346位</a:t>
              </a:r>
              <a:r>
                <a:rPr kumimoji="0" lang="zh-CN" altLang="en-US" sz="1000" b="0" i="0" u="none" strike="noStrike" kern="1200" cap="none" spc="13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ea"/>
                </a:rPr>
                <a:t>，央企综合财务指标排名第</a:t>
              </a:r>
              <a:r>
                <a:rPr kumimoji="0" lang="en-US" altLang="zh-CN" sz="1000" b="0" i="0" u="none" strike="noStrike" kern="1200" cap="none" spc="13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ea"/>
                </a:rPr>
                <a:t>x</a:t>
              </a:r>
              <a:r>
                <a:rPr kumimoji="0" lang="zh-CN" altLang="en-US" sz="1000" b="0" i="0" u="none" strike="noStrike" kern="1200" cap="none" spc="13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ea"/>
                </a:rPr>
                <a:t>。自200</a:t>
              </a:r>
              <a:r>
                <a:rPr kumimoji="0" lang="en-US" altLang="zh-CN" sz="1000" b="0" i="0" u="none" strike="noStrike" kern="1200" cap="none" spc="13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ea"/>
                </a:rPr>
                <a:t>x</a:t>
              </a:r>
              <a:r>
                <a:rPr kumimoji="0" lang="zh-CN" altLang="en-US" sz="1000" b="0" i="0" u="none" strike="noStrike" kern="1200" cap="none" spc="13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ea"/>
                </a:rPr>
                <a:t>年起被国资委连续评为</a:t>
              </a:r>
              <a:r>
                <a:rPr kumimoji="0" lang="zh-CN" altLang="en-US" sz="1000" b="1" i="0" u="none" strike="noStrike" kern="1200" cap="none" spc="13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ea"/>
                </a:rPr>
                <a:t>A级中央企业。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965315" y="1825625"/>
            <a:ext cx="452120" cy="452120"/>
            <a:chOff x="10969" y="2875"/>
            <a:chExt cx="712" cy="712"/>
          </a:xfrm>
        </p:grpSpPr>
        <p:sp>
          <p:nvSpPr>
            <p:cNvPr id="62" name="椭圆 61"/>
            <p:cNvSpPr/>
            <p:nvPr/>
          </p:nvSpPr>
          <p:spPr>
            <a:xfrm>
              <a:off x="10969" y="2875"/>
              <a:ext cx="712" cy="712"/>
            </a:xfrm>
            <a:prstGeom prst="ellipse">
              <a:avLst/>
            </a:prstGeom>
            <a:noFill/>
            <a:ln>
              <a:solidFill>
                <a:srgbClr val="F5A3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sp>
          <p:nvSpPr>
            <p:cNvPr id="64" name="iconfont-1186-600061"/>
            <p:cNvSpPr/>
            <p:nvPr/>
          </p:nvSpPr>
          <p:spPr>
            <a:xfrm>
              <a:off x="11144" y="3064"/>
              <a:ext cx="372" cy="335"/>
            </a:xfrm>
            <a:custGeom>
              <a:avLst/>
              <a:gdLst>
                <a:gd name="T0" fmla="*/ 56 w 12800"/>
                <a:gd name="T1" fmla="*/ 0 h 11520"/>
                <a:gd name="T2" fmla="*/ 0 w 12800"/>
                <a:gd name="T3" fmla="*/ 11464 h 11520"/>
                <a:gd name="T4" fmla="*/ 2337 w 12800"/>
                <a:gd name="T5" fmla="*/ 11520 h 11520"/>
                <a:gd name="T6" fmla="*/ 4424 w 12800"/>
                <a:gd name="T7" fmla="*/ 9322 h 11520"/>
                <a:gd name="T8" fmla="*/ 6706 w 12800"/>
                <a:gd name="T9" fmla="*/ 11520 h 11520"/>
                <a:gd name="T10" fmla="*/ 6762 w 12800"/>
                <a:gd name="T11" fmla="*/ 83 h 11520"/>
                <a:gd name="T12" fmla="*/ 2894 w 12800"/>
                <a:gd name="T13" fmla="*/ 7652 h 11520"/>
                <a:gd name="T14" fmla="*/ 1280 w 12800"/>
                <a:gd name="T15" fmla="*/ 6066 h 11520"/>
                <a:gd name="T16" fmla="*/ 2894 w 12800"/>
                <a:gd name="T17" fmla="*/ 7652 h 11520"/>
                <a:gd name="T18" fmla="*/ 1280 w 12800"/>
                <a:gd name="T19" fmla="*/ 5287 h 11520"/>
                <a:gd name="T20" fmla="*/ 2894 w 12800"/>
                <a:gd name="T21" fmla="*/ 3701 h 11520"/>
                <a:gd name="T22" fmla="*/ 2894 w 12800"/>
                <a:gd name="T23" fmla="*/ 2922 h 11520"/>
                <a:gd name="T24" fmla="*/ 1280 w 12800"/>
                <a:gd name="T25" fmla="*/ 1336 h 11520"/>
                <a:gd name="T26" fmla="*/ 2894 w 12800"/>
                <a:gd name="T27" fmla="*/ 2922 h 11520"/>
                <a:gd name="T28" fmla="*/ 3840 w 12800"/>
                <a:gd name="T29" fmla="*/ 7652 h 11520"/>
                <a:gd name="T30" fmla="*/ 5454 w 12800"/>
                <a:gd name="T31" fmla="*/ 6066 h 11520"/>
                <a:gd name="T32" fmla="*/ 5454 w 12800"/>
                <a:gd name="T33" fmla="*/ 5287 h 11520"/>
                <a:gd name="T34" fmla="*/ 3840 w 12800"/>
                <a:gd name="T35" fmla="*/ 3701 h 11520"/>
                <a:gd name="T36" fmla="*/ 5454 w 12800"/>
                <a:gd name="T37" fmla="*/ 5287 h 11520"/>
                <a:gd name="T38" fmla="*/ 3840 w 12800"/>
                <a:gd name="T39" fmla="*/ 2922 h 11520"/>
                <a:gd name="T40" fmla="*/ 5454 w 12800"/>
                <a:gd name="T41" fmla="*/ 1336 h 11520"/>
                <a:gd name="T42" fmla="*/ 12466 w 12800"/>
                <a:gd name="T43" fmla="*/ 3701 h 11520"/>
                <a:gd name="T44" fmla="*/ 7763 w 12800"/>
                <a:gd name="T45" fmla="*/ 4035 h 11520"/>
                <a:gd name="T46" fmla="*/ 7791 w 12800"/>
                <a:gd name="T47" fmla="*/ 11492 h 11520"/>
                <a:gd name="T48" fmla="*/ 9544 w 12800"/>
                <a:gd name="T49" fmla="*/ 10045 h 11520"/>
                <a:gd name="T50" fmla="*/ 11019 w 12800"/>
                <a:gd name="T51" fmla="*/ 11492 h 11520"/>
                <a:gd name="T52" fmla="*/ 12772 w 12800"/>
                <a:gd name="T53" fmla="*/ 11464 h 11520"/>
                <a:gd name="T54" fmla="*/ 12466 w 12800"/>
                <a:gd name="T55" fmla="*/ 3701 h 11520"/>
                <a:gd name="T56" fmla="*/ 8403 w 12800"/>
                <a:gd name="T57" fmla="*/ 8821 h 11520"/>
                <a:gd name="T58" fmla="*/ 12104 w 12800"/>
                <a:gd name="T59" fmla="*/ 8042 h 11520"/>
                <a:gd name="T60" fmla="*/ 12104 w 12800"/>
                <a:gd name="T61" fmla="*/ 7263 h 11520"/>
                <a:gd name="T62" fmla="*/ 8403 w 12800"/>
                <a:gd name="T63" fmla="*/ 6483 h 11520"/>
                <a:gd name="T64" fmla="*/ 12104 w 12800"/>
                <a:gd name="T65" fmla="*/ 7263 h 11520"/>
                <a:gd name="T66" fmla="*/ 8403 w 12800"/>
                <a:gd name="T67" fmla="*/ 5677 h 11520"/>
                <a:gd name="T68" fmla="*/ 12104 w 12800"/>
                <a:gd name="T69" fmla="*/ 4897 h 11520"/>
                <a:gd name="T70" fmla="*/ 12104 w 12800"/>
                <a:gd name="T71" fmla="*/ 5677 h 1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00" h="11520">
                  <a:moveTo>
                    <a:pt x="6706" y="0"/>
                  </a:moveTo>
                  <a:lnTo>
                    <a:pt x="56" y="0"/>
                  </a:lnTo>
                  <a:cubicBezTo>
                    <a:pt x="28" y="0"/>
                    <a:pt x="0" y="28"/>
                    <a:pt x="0" y="83"/>
                  </a:cubicBezTo>
                  <a:lnTo>
                    <a:pt x="0" y="11464"/>
                  </a:lnTo>
                  <a:cubicBezTo>
                    <a:pt x="0" y="11492"/>
                    <a:pt x="28" y="11520"/>
                    <a:pt x="56" y="11520"/>
                  </a:cubicBezTo>
                  <a:lnTo>
                    <a:pt x="2337" y="11520"/>
                  </a:lnTo>
                  <a:lnTo>
                    <a:pt x="2337" y="9322"/>
                  </a:lnTo>
                  <a:lnTo>
                    <a:pt x="4424" y="9322"/>
                  </a:lnTo>
                  <a:lnTo>
                    <a:pt x="4424" y="11520"/>
                  </a:lnTo>
                  <a:lnTo>
                    <a:pt x="6706" y="11520"/>
                  </a:lnTo>
                  <a:cubicBezTo>
                    <a:pt x="6734" y="11520"/>
                    <a:pt x="6762" y="11492"/>
                    <a:pt x="6762" y="11464"/>
                  </a:cubicBezTo>
                  <a:lnTo>
                    <a:pt x="6762" y="83"/>
                  </a:lnTo>
                  <a:cubicBezTo>
                    <a:pt x="6762" y="28"/>
                    <a:pt x="6734" y="0"/>
                    <a:pt x="6706" y="0"/>
                  </a:cubicBezTo>
                  <a:close/>
                  <a:moveTo>
                    <a:pt x="2894" y="7652"/>
                  </a:moveTo>
                  <a:lnTo>
                    <a:pt x="1280" y="7652"/>
                  </a:lnTo>
                  <a:lnTo>
                    <a:pt x="1280" y="6066"/>
                  </a:lnTo>
                  <a:lnTo>
                    <a:pt x="2894" y="6066"/>
                  </a:lnTo>
                  <a:lnTo>
                    <a:pt x="2894" y="7652"/>
                  </a:lnTo>
                  <a:close/>
                  <a:moveTo>
                    <a:pt x="2894" y="5287"/>
                  </a:moveTo>
                  <a:lnTo>
                    <a:pt x="1280" y="5287"/>
                  </a:lnTo>
                  <a:lnTo>
                    <a:pt x="1280" y="3701"/>
                  </a:lnTo>
                  <a:lnTo>
                    <a:pt x="2894" y="3701"/>
                  </a:lnTo>
                  <a:lnTo>
                    <a:pt x="2894" y="5287"/>
                  </a:lnTo>
                  <a:close/>
                  <a:moveTo>
                    <a:pt x="2894" y="2922"/>
                  </a:moveTo>
                  <a:lnTo>
                    <a:pt x="1280" y="2922"/>
                  </a:lnTo>
                  <a:lnTo>
                    <a:pt x="1280" y="1336"/>
                  </a:lnTo>
                  <a:lnTo>
                    <a:pt x="2894" y="1336"/>
                  </a:lnTo>
                  <a:lnTo>
                    <a:pt x="2894" y="2922"/>
                  </a:lnTo>
                  <a:close/>
                  <a:moveTo>
                    <a:pt x="5454" y="7652"/>
                  </a:moveTo>
                  <a:lnTo>
                    <a:pt x="3840" y="7652"/>
                  </a:lnTo>
                  <a:lnTo>
                    <a:pt x="3840" y="6066"/>
                  </a:lnTo>
                  <a:lnTo>
                    <a:pt x="5454" y="6066"/>
                  </a:lnTo>
                  <a:lnTo>
                    <a:pt x="5454" y="7652"/>
                  </a:lnTo>
                  <a:close/>
                  <a:moveTo>
                    <a:pt x="5454" y="5287"/>
                  </a:moveTo>
                  <a:lnTo>
                    <a:pt x="3840" y="5287"/>
                  </a:lnTo>
                  <a:lnTo>
                    <a:pt x="3840" y="3701"/>
                  </a:lnTo>
                  <a:lnTo>
                    <a:pt x="5454" y="3701"/>
                  </a:lnTo>
                  <a:lnTo>
                    <a:pt x="5454" y="5287"/>
                  </a:lnTo>
                  <a:close/>
                  <a:moveTo>
                    <a:pt x="5454" y="2922"/>
                  </a:moveTo>
                  <a:lnTo>
                    <a:pt x="3840" y="2922"/>
                  </a:lnTo>
                  <a:lnTo>
                    <a:pt x="3840" y="1336"/>
                  </a:lnTo>
                  <a:lnTo>
                    <a:pt x="5454" y="1336"/>
                  </a:lnTo>
                  <a:lnTo>
                    <a:pt x="5454" y="2922"/>
                  </a:lnTo>
                  <a:close/>
                  <a:moveTo>
                    <a:pt x="12466" y="3701"/>
                  </a:moveTo>
                  <a:lnTo>
                    <a:pt x="8097" y="3701"/>
                  </a:lnTo>
                  <a:cubicBezTo>
                    <a:pt x="7903" y="3701"/>
                    <a:pt x="7763" y="3840"/>
                    <a:pt x="7763" y="4035"/>
                  </a:cubicBezTo>
                  <a:lnTo>
                    <a:pt x="7763" y="11464"/>
                  </a:lnTo>
                  <a:cubicBezTo>
                    <a:pt x="7763" y="11492"/>
                    <a:pt x="7791" y="11492"/>
                    <a:pt x="7791" y="11492"/>
                  </a:cubicBezTo>
                  <a:lnTo>
                    <a:pt x="9544" y="11492"/>
                  </a:lnTo>
                  <a:lnTo>
                    <a:pt x="9544" y="10045"/>
                  </a:lnTo>
                  <a:lnTo>
                    <a:pt x="11019" y="10045"/>
                  </a:lnTo>
                  <a:lnTo>
                    <a:pt x="11019" y="11492"/>
                  </a:lnTo>
                  <a:lnTo>
                    <a:pt x="12744" y="11492"/>
                  </a:lnTo>
                  <a:cubicBezTo>
                    <a:pt x="12772" y="11492"/>
                    <a:pt x="12772" y="11464"/>
                    <a:pt x="12772" y="11464"/>
                  </a:cubicBezTo>
                  <a:lnTo>
                    <a:pt x="12772" y="4035"/>
                  </a:lnTo>
                  <a:cubicBezTo>
                    <a:pt x="12800" y="3868"/>
                    <a:pt x="12633" y="3701"/>
                    <a:pt x="12466" y="3701"/>
                  </a:cubicBezTo>
                  <a:close/>
                  <a:moveTo>
                    <a:pt x="12104" y="8821"/>
                  </a:moveTo>
                  <a:lnTo>
                    <a:pt x="8403" y="8821"/>
                  </a:lnTo>
                  <a:lnTo>
                    <a:pt x="8403" y="8042"/>
                  </a:lnTo>
                  <a:lnTo>
                    <a:pt x="12104" y="8042"/>
                  </a:lnTo>
                  <a:lnTo>
                    <a:pt x="12104" y="8821"/>
                  </a:lnTo>
                  <a:close/>
                  <a:moveTo>
                    <a:pt x="12104" y="7263"/>
                  </a:moveTo>
                  <a:lnTo>
                    <a:pt x="8403" y="7263"/>
                  </a:lnTo>
                  <a:lnTo>
                    <a:pt x="8403" y="6483"/>
                  </a:lnTo>
                  <a:lnTo>
                    <a:pt x="12104" y="6483"/>
                  </a:lnTo>
                  <a:lnTo>
                    <a:pt x="12104" y="7263"/>
                  </a:lnTo>
                  <a:close/>
                  <a:moveTo>
                    <a:pt x="12104" y="5677"/>
                  </a:moveTo>
                  <a:lnTo>
                    <a:pt x="8403" y="5677"/>
                  </a:lnTo>
                  <a:lnTo>
                    <a:pt x="8403" y="4897"/>
                  </a:lnTo>
                  <a:lnTo>
                    <a:pt x="12104" y="4897"/>
                  </a:lnTo>
                  <a:lnTo>
                    <a:pt x="12104" y="5677"/>
                  </a:lnTo>
                  <a:close/>
                  <a:moveTo>
                    <a:pt x="12104" y="5677"/>
                  </a:moveTo>
                  <a:close/>
                </a:path>
              </a:pathLst>
            </a:custGeom>
            <a:solidFill>
              <a:srgbClr val="E792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</p:grpSp>
      <p:grpSp>
        <p:nvGrpSpPr>
          <p:cNvPr id="76" name="组合 69"/>
          <p:cNvGrpSpPr/>
          <p:nvPr/>
        </p:nvGrpSpPr>
        <p:grpSpPr>
          <a:xfrm>
            <a:off x="6965315" y="3091180"/>
            <a:ext cx="452120" cy="452120"/>
            <a:chOff x="10969" y="2875"/>
            <a:chExt cx="712" cy="712"/>
          </a:xfrm>
        </p:grpSpPr>
        <p:sp>
          <p:nvSpPr>
            <p:cNvPr id="77" name="椭圆 76"/>
            <p:cNvSpPr/>
            <p:nvPr/>
          </p:nvSpPr>
          <p:spPr>
            <a:xfrm>
              <a:off x="10969" y="2875"/>
              <a:ext cx="712" cy="712"/>
            </a:xfrm>
            <a:prstGeom prst="ellipse">
              <a:avLst/>
            </a:prstGeom>
            <a:noFill/>
            <a:ln>
              <a:solidFill>
                <a:srgbClr val="F5A3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sp>
          <p:nvSpPr>
            <p:cNvPr id="78" name="iconfont-1186-600061"/>
            <p:cNvSpPr/>
            <p:nvPr/>
          </p:nvSpPr>
          <p:spPr>
            <a:xfrm>
              <a:off x="11144" y="3078"/>
              <a:ext cx="372" cy="306"/>
            </a:xfrm>
            <a:custGeom>
              <a:avLst/>
              <a:gdLst>
                <a:gd name="connsiteX0" fmla="*/ 435416 w 609586"/>
                <a:gd name="connsiteY0" fmla="*/ 80352 h 502648"/>
                <a:gd name="connsiteX1" fmla="*/ 551577 w 609586"/>
                <a:gd name="connsiteY1" fmla="*/ 190215 h 502648"/>
                <a:gd name="connsiteX2" fmla="*/ 551577 w 609586"/>
                <a:gd name="connsiteY2" fmla="*/ 217693 h 502648"/>
                <a:gd name="connsiteX3" fmla="*/ 496140 w 609586"/>
                <a:gd name="connsiteY3" fmla="*/ 310936 h 502648"/>
                <a:gd name="connsiteX4" fmla="*/ 609586 w 609586"/>
                <a:gd name="connsiteY4" fmla="*/ 437323 h 502648"/>
                <a:gd name="connsiteX5" fmla="*/ 580534 w 609586"/>
                <a:gd name="connsiteY5" fmla="*/ 464753 h 502648"/>
                <a:gd name="connsiteX6" fmla="*/ 504951 w 609586"/>
                <a:gd name="connsiteY6" fmla="*/ 464753 h 502648"/>
                <a:gd name="connsiteX7" fmla="*/ 373787 w 609586"/>
                <a:gd name="connsiteY7" fmla="*/ 301459 h 502648"/>
                <a:gd name="connsiteX8" fmla="*/ 426510 w 609586"/>
                <a:gd name="connsiteY8" fmla="*/ 179500 h 502648"/>
                <a:gd name="connsiteX9" fmla="*/ 426510 w 609586"/>
                <a:gd name="connsiteY9" fmla="*/ 143641 h 502648"/>
                <a:gd name="connsiteX10" fmla="*/ 412126 w 609586"/>
                <a:gd name="connsiteY10" fmla="*/ 82543 h 502648"/>
                <a:gd name="connsiteX11" fmla="*/ 435416 w 609586"/>
                <a:gd name="connsiteY11" fmla="*/ 80352 h 502648"/>
                <a:gd name="connsiteX12" fmla="*/ 227788 w 609586"/>
                <a:gd name="connsiteY12" fmla="*/ 0 h 502648"/>
                <a:gd name="connsiteX13" fmla="*/ 379662 w 609586"/>
                <a:gd name="connsiteY13" fmla="*/ 143662 h 502648"/>
                <a:gd name="connsiteX14" fmla="*/ 379662 w 609586"/>
                <a:gd name="connsiteY14" fmla="*/ 179565 h 502648"/>
                <a:gd name="connsiteX15" fmla="*/ 307225 w 609586"/>
                <a:gd name="connsiteY15" fmla="*/ 301465 h 502648"/>
                <a:gd name="connsiteX16" fmla="*/ 455528 w 609586"/>
                <a:gd name="connsiteY16" fmla="*/ 466745 h 502648"/>
                <a:gd name="connsiteX17" fmla="*/ 417524 w 609586"/>
                <a:gd name="connsiteY17" fmla="*/ 502648 h 502648"/>
                <a:gd name="connsiteX18" fmla="*/ 38004 w 609586"/>
                <a:gd name="connsiteY18" fmla="*/ 502648 h 502648"/>
                <a:gd name="connsiteX19" fmla="*/ 0 w 609586"/>
                <a:gd name="connsiteY19" fmla="*/ 466745 h 502648"/>
                <a:gd name="connsiteX20" fmla="*/ 148350 w 609586"/>
                <a:gd name="connsiteY20" fmla="*/ 301465 h 502648"/>
                <a:gd name="connsiteX21" fmla="*/ 75913 w 609586"/>
                <a:gd name="connsiteY21" fmla="*/ 179565 h 502648"/>
                <a:gd name="connsiteX22" fmla="*/ 75913 w 609586"/>
                <a:gd name="connsiteY22" fmla="*/ 143662 h 502648"/>
                <a:gd name="connsiteX23" fmla="*/ 227788 w 609586"/>
                <a:gd name="connsiteY23" fmla="*/ 0 h 50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9586" h="502648">
                  <a:moveTo>
                    <a:pt x="435416" y="80352"/>
                  </a:moveTo>
                  <a:cubicBezTo>
                    <a:pt x="499521" y="80352"/>
                    <a:pt x="551577" y="129545"/>
                    <a:pt x="551577" y="190215"/>
                  </a:cubicBezTo>
                  <a:lnTo>
                    <a:pt x="551577" y="217693"/>
                  </a:lnTo>
                  <a:cubicBezTo>
                    <a:pt x="551577" y="257219"/>
                    <a:pt x="529288" y="291601"/>
                    <a:pt x="496140" y="310936"/>
                  </a:cubicBezTo>
                  <a:cubicBezTo>
                    <a:pt x="553434" y="331175"/>
                    <a:pt x="609586" y="382416"/>
                    <a:pt x="609586" y="437323"/>
                  </a:cubicBezTo>
                  <a:cubicBezTo>
                    <a:pt x="609586" y="452467"/>
                    <a:pt x="596584" y="464753"/>
                    <a:pt x="580534" y="464753"/>
                  </a:cubicBezTo>
                  <a:lnTo>
                    <a:pt x="504951" y="464753"/>
                  </a:lnTo>
                  <a:cubicBezTo>
                    <a:pt x="503855" y="393607"/>
                    <a:pt x="444465" y="318793"/>
                    <a:pt x="373787" y="301459"/>
                  </a:cubicBezTo>
                  <a:cubicBezTo>
                    <a:pt x="411936" y="270457"/>
                    <a:pt x="426510" y="231217"/>
                    <a:pt x="426510" y="179500"/>
                  </a:cubicBezTo>
                  <a:lnTo>
                    <a:pt x="426510" y="143641"/>
                  </a:lnTo>
                  <a:cubicBezTo>
                    <a:pt x="426510" y="121783"/>
                    <a:pt x="421318" y="101068"/>
                    <a:pt x="412126" y="82543"/>
                  </a:cubicBezTo>
                  <a:cubicBezTo>
                    <a:pt x="419651" y="81114"/>
                    <a:pt x="427415" y="80352"/>
                    <a:pt x="435416" y="80352"/>
                  </a:cubicBezTo>
                  <a:close/>
                  <a:moveTo>
                    <a:pt x="227788" y="0"/>
                  </a:moveTo>
                  <a:cubicBezTo>
                    <a:pt x="311607" y="0"/>
                    <a:pt x="379662" y="64378"/>
                    <a:pt x="379662" y="143662"/>
                  </a:cubicBezTo>
                  <a:lnTo>
                    <a:pt x="379662" y="179565"/>
                  </a:lnTo>
                  <a:cubicBezTo>
                    <a:pt x="379662" y="231230"/>
                    <a:pt x="350516" y="276180"/>
                    <a:pt x="307225" y="301465"/>
                  </a:cubicBezTo>
                  <a:cubicBezTo>
                    <a:pt x="382186" y="327940"/>
                    <a:pt x="455528" y="394986"/>
                    <a:pt x="455528" y="466745"/>
                  </a:cubicBezTo>
                  <a:cubicBezTo>
                    <a:pt x="455528" y="486554"/>
                    <a:pt x="438574" y="502648"/>
                    <a:pt x="417524" y="502648"/>
                  </a:cubicBezTo>
                  <a:lnTo>
                    <a:pt x="38004" y="502648"/>
                  </a:lnTo>
                  <a:cubicBezTo>
                    <a:pt x="16954" y="502648"/>
                    <a:pt x="0" y="486554"/>
                    <a:pt x="0" y="466745"/>
                  </a:cubicBezTo>
                  <a:cubicBezTo>
                    <a:pt x="0" y="394986"/>
                    <a:pt x="73389" y="327940"/>
                    <a:pt x="148350" y="301465"/>
                  </a:cubicBezTo>
                  <a:cubicBezTo>
                    <a:pt x="105012" y="276180"/>
                    <a:pt x="75913" y="231230"/>
                    <a:pt x="75913" y="179565"/>
                  </a:cubicBezTo>
                  <a:lnTo>
                    <a:pt x="75913" y="143662"/>
                  </a:lnTo>
                  <a:cubicBezTo>
                    <a:pt x="75913" y="64378"/>
                    <a:pt x="143969" y="0"/>
                    <a:pt x="227788" y="0"/>
                  </a:cubicBezTo>
                  <a:close/>
                </a:path>
              </a:pathLst>
            </a:custGeom>
            <a:solidFill>
              <a:srgbClr val="E792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</p:grpSp>
      <p:grpSp>
        <p:nvGrpSpPr>
          <p:cNvPr id="82" name="组合 72"/>
          <p:cNvGrpSpPr/>
          <p:nvPr/>
        </p:nvGrpSpPr>
        <p:grpSpPr>
          <a:xfrm>
            <a:off x="6965315" y="4595495"/>
            <a:ext cx="452120" cy="452120"/>
            <a:chOff x="10969" y="2875"/>
            <a:chExt cx="712" cy="712"/>
          </a:xfrm>
        </p:grpSpPr>
        <p:sp>
          <p:nvSpPr>
            <p:cNvPr id="83" name="椭圆 82"/>
            <p:cNvSpPr/>
            <p:nvPr/>
          </p:nvSpPr>
          <p:spPr>
            <a:xfrm>
              <a:off x="10969" y="2875"/>
              <a:ext cx="712" cy="712"/>
            </a:xfrm>
            <a:prstGeom prst="ellipse">
              <a:avLst/>
            </a:prstGeom>
            <a:noFill/>
            <a:ln>
              <a:solidFill>
                <a:srgbClr val="F5A3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sp>
          <p:nvSpPr>
            <p:cNvPr id="84" name="iconfont-1186-600061"/>
            <p:cNvSpPr/>
            <p:nvPr/>
          </p:nvSpPr>
          <p:spPr>
            <a:xfrm>
              <a:off x="11190" y="3044"/>
              <a:ext cx="279" cy="372"/>
            </a:xfrm>
            <a:custGeom>
              <a:avLst/>
              <a:gdLst>
                <a:gd name="T0" fmla="*/ 4800 w 9600"/>
                <a:gd name="T1" fmla="*/ 12800 h 12800"/>
                <a:gd name="T2" fmla="*/ 0 w 9600"/>
                <a:gd name="T3" fmla="*/ 10400 h 12800"/>
                <a:gd name="T4" fmla="*/ 0 w 9600"/>
                <a:gd name="T5" fmla="*/ 9050 h 12800"/>
                <a:gd name="T6" fmla="*/ 4800 w 9600"/>
                <a:gd name="T7" fmla="*/ 11200 h 12800"/>
                <a:gd name="T8" fmla="*/ 9600 w 9600"/>
                <a:gd name="T9" fmla="*/ 9050 h 12800"/>
                <a:gd name="T10" fmla="*/ 9600 w 9600"/>
                <a:gd name="T11" fmla="*/ 10400 h 12800"/>
                <a:gd name="T12" fmla="*/ 4800 w 9600"/>
                <a:gd name="T13" fmla="*/ 12800 h 12800"/>
                <a:gd name="T14" fmla="*/ 4800 w 9600"/>
                <a:gd name="T15" fmla="*/ 10400 h 12800"/>
                <a:gd name="T16" fmla="*/ 0 w 9600"/>
                <a:gd name="T17" fmla="*/ 8000 h 12800"/>
                <a:gd name="T18" fmla="*/ 0 w 9600"/>
                <a:gd name="T19" fmla="*/ 6650 h 12800"/>
                <a:gd name="T20" fmla="*/ 4800 w 9600"/>
                <a:gd name="T21" fmla="*/ 8800 h 12800"/>
                <a:gd name="T22" fmla="*/ 9600 w 9600"/>
                <a:gd name="T23" fmla="*/ 6650 h 12800"/>
                <a:gd name="T24" fmla="*/ 9600 w 9600"/>
                <a:gd name="T25" fmla="*/ 8000 h 12800"/>
                <a:gd name="T26" fmla="*/ 4800 w 9600"/>
                <a:gd name="T27" fmla="*/ 10400 h 12800"/>
                <a:gd name="T28" fmla="*/ 4800 w 9600"/>
                <a:gd name="T29" fmla="*/ 8000 h 12800"/>
                <a:gd name="T30" fmla="*/ 0 w 9600"/>
                <a:gd name="T31" fmla="*/ 5600 h 12800"/>
                <a:gd name="T32" fmla="*/ 0 w 9600"/>
                <a:gd name="T33" fmla="*/ 4250 h 12800"/>
                <a:gd name="T34" fmla="*/ 4800 w 9600"/>
                <a:gd name="T35" fmla="*/ 6400 h 12800"/>
                <a:gd name="T36" fmla="*/ 9600 w 9600"/>
                <a:gd name="T37" fmla="*/ 4250 h 12800"/>
                <a:gd name="T38" fmla="*/ 9600 w 9600"/>
                <a:gd name="T39" fmla="*/ 5600 h 12800"/>
                <a:gd name="T40" fmla="*/ 4800 w 9600"/>
                <a:gd name="T41" fmla="*/ 8000 h 12800"/>
                <a:gd name="T42" fmla="*/ 4800 w 9600"/>
                <a:gd name="T43" fmla="*/ 5600 h 12800"/>
                <a:gd name="T44" fmla="*/ 0 w 9600"/>
                <a:gd name="T45" fmla="*/ 3200 h 12800"/>
                <a:gd name="T46" fmla="*/ 0 w 9600"/>
                <a:gd name="T47" fmla="*/ 2400 h 12800"/>
                <a:gd name="T48" fmla="*/ 4800 w 9600"/>
                <a:gd name="T49" fmla="*/ 0 h 12800"/>
                <a:gd name="T50" fmla="*/ 9600 w 9600"/>
                <a:gd name="T51" fmla="*/ 2400 h 12800"/>
                <a:gd name="T52" fmla="*/ 9600 w 9600"/>
                <a:gd name="T53" fmla="*/ 3200 h 12800"/>
                <a:gd name="T54" fmla="*/ 4800 w 9600"/>
                <a:gd name="T55" fmla="*/ 560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600" h="12800">
                  <a:moveTo>
                    <a:pt x="4800" y="12800"/>
                  </a:moveTo>
                  <a:cubicBezTo>
                    <a:pt x="2150" y="12800"/>
                    <a:pt x="0" y="11726"/>
                    <a:pt x="0" y="10400"/>
                  </a:cubicBezTo>
                  <a:lnTo>
                    <a:pt x="0" y="9050"/>
                  </a:lnTo>
                  <a:cubicBezTo>
                    <a:pt x="0" y="10376"/>
                    <a:pt x="2150" y="11200"/>
                    <a:pt x="4800" y="11200"/>
                  </a:cubicBezTo>
                  <a:cubicBezTo>
                    <a:pt x="7450" y="11200"/>
                    <a:pt x="9600" y="10376"/>
                    <a:pt x="9600" y="9050"/>
                  </a:cubicBezTo>
                  <a:lnTo>
                    <a:pt x="9600" y="10400"/>
                  </a:lnTo>
                  <a:cubicBezTo>
                    <a:pt x="9600" y="11726"/>
                    <a:pt x="7450" y="12800"/>
                    <a:pt x="4800" y="12800"/>
                  </a:cubicBezTo>
                  <a:close/>
                  <a:moveTo>
                    <a:pt x="4800" y="10400"/>
                  </a:moveTo>
                  <a:cubicBezTo>
                    <a:pt x="2150" y="10400"/>
                    <a:pt x="0" y="9326"/>
                    <a:pt x="0" y="8000"/>
                  </a:cubicBezTo>
                  <a:lnTo>
                    <a:pt x="0" y="6650"/>
                  </a:lnTo>
                  <a:cubicBezTo>
                    <a:pt x="0" y="7976"/>
                    <a:pt x="2150" y="8800"/>
                    <a:pt x="4800" y="8800"/>
                  </a:cubicBezTo>
                  <a:cubicBezTo>
                    <a:pt x="7450" y="8800"/>
                    <a:pt x="9600" y="7976"/>
                    <a:pt x="9600" y="6650"/>
                  </a:cubicBezTo>
                  <a:lnTo>
                    <a:pt x="9600" y="8000"/>
                  </a:lnTo>
                  <a:cubicBezTo>
                    <a:pt x="9600" y="9326"/>
                    <a:pt x="7450" y="10400"/>
                    <a:pt x="4800" y="10400"/>
                  </a:cubicBezTo>
                  <a:close/>
                  <a:moveTo>
                    <a:pt x="4800" y="8000"/>
                  </a:moveTo>
                  <a:cubicBezTo>
                    <a:pt x="2150" y="8000"/>
                    <a:pt x="0" y="6926"/>
                    <a:pt x="0" y="5600"/>
                  </a:cubicBezTo>
                  <a:lnTo>
                    <a:pt x="0" y="4250"/>
                  </a:lnTo>
                  <a:cubicBezTo>
                    <a:pt x="0" y="5576"/>
                    <a:pt x="2150" y="6400"/>
                    <a:pt x="4800" y="6400"/>
                  </a:cubicBezTo>
                  <a:cubicBezTo>
                    <a:pt x="7450" y="6400"/>
                    <a:pt x="9600" y="5576"/>
                    <a:pt x="9600" y="4250"/>
                  </a:cubicBezTo>
                  <a:lnTo>
                    <a:pt x="9600" y="5600"/>
                  </a:lnTo>
                  <a:cubicBezTo>
                    <a:pt x="9600" y="6926"/>
                    <a:pt x="7450" y="8000"/>
                    <a:pt x="4800" y="8000"/>
                  </a:cubicBezTo>
                  <a:close/>
                  <a:moveTo>
                    <a:pt x="4800" y="5600"/>
                  </a:moveTo>
                  <a:cubicBezTo>
                    <a:pt x="2150" y="5600"/>
                    <a:pt x="0" y="4526"/>
                    <a:pt x="0" y="3200"/>
                  </a:cubicBezTo>
                  <a:lnTo>
                    <a:pt x="0" y="2400"/>
                  </a:lnTo>
                  <a:cubicBezTo>
                    <a:pt x="0" y="1074"/>
                    <a:pt x="2150" y="0"/>
                    <a:pt x="4800" y="0"/>
                  </a:cubicBezTo>
                  <a:cubicBezTo>
                    <a:pt x="7450" y="0"/>
                    <a:pt x="9600" y="1074"/>
                    <a:pt x="9600" y="2400"/>
                  </a:cubicBezTo>
                  <a:lnTo>
                    <a:pt x="9600" y="3200"/>
                  </a:lnTo>
                  <a:cubicBezTo>
                    <a:pt x="9600" y="4526"/>
                    <a:pt x="7450" y="5600"/>
                    <a:pt x="4800" y="5600"/>
                  </a:cubicBezTo>
                  <a:close/>
                </a:path>
              </a:pathLst>
            </a:custGeom>
            <a:solidFill>
              <a:srgbClr val="E792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</p:grpSp>
      <p:grpSp>
        <p:nvGrpSpPr>
          <p:cNvPr id="250" name="图形 32">
            <a:extLst>
              <a:ext uri="{FF2B5EF4-FFF2-40B4-BE49-F238E27FC236}">
                <a16:creationId xmlns:a16="http://schemas.microsoft.com/office/drawing/2014/main" id="{133565E3-FFBE-1781-AE47-6A1983D9EDB9}"/>
              </a:ext>
            </a:extLst>
          </p:cNvPr>
          <p:cNvGrpSpPr/>
          <p:nvPr/>
        </p:nvGrpSpPr>
        <p:grpSpPr>
          <a:xfrm>
            <a:off x="941558" y="1522099"/>
            <a:ext cx="5270810" cy="4353421"/>
            <a:chOff x="3086100" y="942975"/>
            <a:chExt cx="6019800" cy="4972050"/>
          </a:xfrm>
          <a:solidFill>
            <a:schemeClr val="bg1">
              <a:alpha val="70000"/>
            </a:schemeClr>
          </a:solidFill>
          <a:effectLst>
            <a:outerShdw blurRad="127000" algn="ctr" rotWithShape="0">
              <a:schemeClr val="accent1">
                <a:alpha val="20000"/>
              </a:schemeClr>
            </a:outerShdw>
          </a:effectLst>
        </p:grpSpPr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A995E3B7-D6E6-99BE-20BB-95CBA874A2F1}"/>
                </a:ext>
              </a:extLst>
            </p:cNvPr>
            <p:cNvSpPr/>
            <p:nvPr/>
          </p:nvSpPr>
          <p:spPr>
            <a:xfrm>
              <a:off x="7390022" y="3617594"/>
              <a:ext cx="564195" cy="712470"/>
            </a:xfrm>
            <a:custGeom>
              <a:avLst/>
              <a:gdLst>
                <a:gd name="connsiteX0" fmla="*/ 133775 w 564195"/>
                <a:gd name="connsiteY0" fmla="*/ 590550 h 712470"/>
                <a:gd name="connsiteX1" fmla="*/ 125203 w 564195"/>
                <a:gd name="connsiteY1" fmla="*/ 574358 h 712470"/>
                <a:gd name="connsiteX2" fmla="*/ 121393 w 564195"/>
                <a:gd name="connsiteY2" fmla="*/ 555308 h 712470"/>
                <a:gd name="connsiteX3" fmla="*/ 125203 w 564195"/>
                <a:gd name="connsiteY3" fmla="*/ 541973 h 712470"/>
                <a:gd name="connsiteX4" fmla="*/ 145205 w 564195"/>
                <a:gd name="connsiteY4" fmla="*/ 524828 h 712470"/>
                <a:gd name="connsiteX5" fmla="*/ 151873 w 564195"/>
                <a:gd name="connsiteY5" fmla="*/ 522923 h 712470"/>
                <a:gd name="connsiteX6" fmla="*/ 137585 w 564195"/>
                <a:gd name="connsiteY6" fmla="*/ 508635 h 712470"/>
                <a:gd name="connsiteX7" fmla="*/ 124250 w 564195"/>
                <a:gd name="connsiteY7" fmla="*/ 501015 h 712470"/>
                <a:gd name="connsiteX8" fmla="*/ 108058 w 564195"/>
                <a:gd name="connsiteY8" fmla="*/ 494348 h 712470"/>
                <a:gd name="connsiteX9" fmla="*/ 95675 w 564195"/>
                <a:gd name="connsiteY9" fmla="*/ 497205 h 712470"/>
                <a:gd name="connsiteX10" fmla="*/ 82340 w 564195"/>
                <a:gd name="connsiteY10" fmla="*/ 482918 h 712470"/>
                <a:gd name="connsiteX11" fmla="*/ 79483 w 564195"/>
                <a:gd name="connsiteY11" fmla="*/ 479108 h 712470"/>
                <a:gd name="connsiteX12" fmla="*/ 68053 w 564195"/>
                <a:gd name="connsiteY12" fmla="*/ 458153 h 712470"/>
                <a:gd name="connsiteX13" fmla="*/ 96628 w 564195"/>
                <a:gd name="connsiteY13" fmla="*/ 416243 h 712470"/>
                <a:gd name="connsiteX14" fmla="*/ 107105 w 564195"/>
                <a:gd name="connsiteY14" fmla="*/ 412433 h 712470"/>
                <a:gd name="connsiteX15" fmla="*/ 128060 w 564195"/>
                <a:gd name="connsiteY15" fmla="*/ 398145 h 712470"/>
                <a:gd name="connsiteX16" fmla="*/ 124250 w 564195"/>
                <a:gd name="connsiteY16" fmla="*/ 348615 h 712470"/>
                <a:gd name="connsiteX17" fmla="*/ 121393 w 564195"/>
                <a:gd name="connsiteY17" fmla="*/ 336233 h 712470"/>
                <a:gd name="connsiteX18" fmla="*/ 115678 w 564195"/>
                <a:gd name="connsiteY18" fmla="*/ 309563 h 712470"/>
                <a:gd name="connsiteX19" fmla="*/ 102343 w 564195"/>
                <a:gd name="connsiteY19" fmla="*/ 308610 h 712470"/>
                <a:gd name="connsiteX20" fmla="*/ 91865 w 564195"/>
                <a:gd name="connsiteY20" fmla="*/ 312420 h 712470"/>
                <a:gd name="connsiteX21" fmla="*/ 73768 w 564195"/>
                <a:gd name="connsiteY21" fmla="*/ 311468 h 712470"/>
                <a:gd name="connsiteX22" fmla="*/ 48050 w 564195"/>
                <a:gd name="connsiteY22" fmla="*/ 303848 h 712470"/>
                <a:gd name="connsiteX23" fmla="*/ 34715 w 564195"/>
                <a:gd name="connsiteY23" fmla="*/ 272415 h 712470"/>
                <a:gd name="connsiteX24" fmla="*/ 8998 w 564195"/>
                <a:gd name="connsiteY24" fmla="*/ 256223 h 712470"/>
                <a:gd name="connsiteX25" fmla="*/ 425 w 564195"/>
                <a:gd name="connsiteY25" fmla="*/ 236220 h 712470"/>
                <a:gd name="connsiteX26" fmla="*/ 8998 w 564195"/>
                <a:gd name="connsiteY26" fmla="*/ 231458 h 712470"/>
                <a:gd name="connsiteX27" fmla="*/ 34715 w 564195"/>
                <a:gd name="connsiteY27" fmla="*/ 228600 h 712470"/>
                <a:gd name="connsiteX28" fmla="*/ 44240 w 564195"/>
                <a:gd name="connsiteY28" fmla="*/ 190500 h 712470"/>
                <a:gd name="connsiteX29" fmla="*/ 63290 w 564195"/>
                <a:gd name="connsiteY29" fmla="*/ 162878 h 712470"/>
                <a:gd name="connsiteX30" fmla="*/ 69958 w 564195"/>
                <a:gd name="connsiteY30" fmla="*/ 135255 h 712470"/>
                <a:gd name="connsiteX31" fmla="*/ 66148 w 564195"/>
                <a:gd name="connsiteY31" fmla="*/ 115253 h 712470"/>
                <a:gd name="connsiteX32" fmla="*/ 82340 w 564195"/>
                <a:gd name="connsiteY32" fmla="*/ 92393 h 712470"/>
                <a:gd name="connsiteX33" fmla="*/ 95675 w 564195"/>
                <a:gd name="connsiteY33" fmla="*/ 96203 h 712470"/>
                <a:gd name="connsiteX34" fmla="*/ 114725 w 564195"/>
                <a:gd name="connsiteY34" fmla="*/ 102870 h 712470"/>
                <a:gd name="connsiteX35" fmla="*/ 127108 w 564195"/>
                <a:gd name="connsiteY35" fmla="*/ 126683 h 712470"/>
                <a:gd name="connsiteX36" fmla="*/ 144253 w 564195"/>
                <a:gd name="connsiteY36" fmla="*/ 132398 h 712470"/>
                <a:gd name="connsiteX37" fmla="*/ 178543 w 564195"/>
                <a:gd name="connsiteY37" fmla="*/ 108585 h 712470"/>
                <a:gd name="connsiteX38" fmla="*/ 185210 w 564195"/>
                <a:gd name="connsiteY38" fmla="*/ 88583 h 712470"/>
                <a:gd name="connsiteX39" fmla="*/ 178543 w 564195"/>
                <a:gd name="connsiteY39" fmla="*/ 66675 h 712470"/>
                <a:gd name="connsiteX40" fmla="*/ 169970 w 564195"/>
                <a:gd name="connsiteY40" fmla="*/ 53340 h 712470"/>
                <a:gd name="connsiteX41" fmla="*/ 151873 w 564195"/>
                <a:gd name="connsiteY41" fmla="*/ 48578 h 712470"/>
                <a:gd name="connsiteX42" fmla="*/ 131870 w 564195"/>
                <a:gd name="connsiteY42" fmla="*/ 30480 h 712470"/>
                <a:gd name="connsiteX43" fmla="*/ 129965 w 564195"/>
                <a:gd name="connsiteY43" fmla="*/ 13335 h 712470"/>
                <a:gd name="connsiteX44" fmla="*/ 135680 w 564195"/>
                <a:gd name="connsiteY44" fmla="*/ 12383 h 712470"/>
                <a:gd name="connsiteX45" fmla="*/ 137585 w 564195"/>
                <a:gd name="connsiteY45" fmla="*/ 11430 h 712470"/>
                <a:gd name="connsiteX46" fmla="*/ 149968 w 564195"/>
                <a:gd name="connsiteY46" fmla="*/ 4763 h 712470"/>
                <a:gd name="connsiteX47" fmla="*/ 154730 w 564195"/>
                <a:gd name="connsiteY47" fmla="*/ 0 h 712470"/>
                <a:gd name="connsiteX48" fmla="*/ 202355 w 564195"/>
                <a:gd name="connsiteY48" fmla="*/ 29528 h 712470"/>
                <a:gd name="connsiteX49" fmla="*/ 218548 w 564195"/>
                <a:gd name="connsiteY49" fmla="*/ 33338 h 712470"/>
                <a:gd name="connsiteX50" fmla="*/ 229978 w 564195"/>
                <a:gd name="connsiteY50" fmla="*/ 58103 h 712470"/>
                <a:gd name="connsiteX51" fmla="*/ 261410 w 564195"/>
                <a:gd name="connsiteY51" fmla="*/ 75248 h 712470"/>
                <a:gd name="connsiteX52" fmla="*/ 281413 w 564195"/>
                <a:gd name="connsiteY52" fmla="*/ 77153 h 712470"/>
                <a:gd name="connsiteX53" fmla="*/ 294748 w 564195"/>
                <a:gd name="connsiteY53" fmla="*/ 80963 h 712470"/>
                <a:gd name="connsiteX54" fmla="*/ 304273 w 564195"/>
                <a:gd name="connsiteY54" fmla="*/ 81915 h 712470"/>
                <a:gd name="connsiteX55" fmla="*/ 317608 w 564195"/>
                <a:gd name="connsiteY55" fmla="*/ 111443 h 712470"/>
                <a:gd name="connsiteX56" fmla="*/ 357613 w 564195"/>
                <a:gd name="connsiteY56" fmla="*/ 109538 h 712470"/>
                <a:gd name="connsiteX57" fmla="*/ 363328 w 564195"/>
                <a:gd name="connsiteY57" fmla="*/ 129540 h 712470"/>
                <a:gd name="connsiteX58" fmla="*/ 359518 w 564195"/>
                <a:gd name="connsiteY58" fmla="*/ 147638 h 712470"/>
                <a:gd name="connsiteX59" fmla="*/ 353803 w 564195"/>
                <a:gd name="connsiteY59" fmla="*/ 154305 h 712470"/>
                <a:gd name="connsiteX60" fmla="*/ 349993 w 564195"/>
                <a:gd name="connsiteY60" fmla="*/ 172403 h 712470"/>
                <a:gd name="connsiteX61" fmla="*/ 363328 w 564195"/>
                <a:gd name="connsiteY61" fmla="*/ 192405 h 712470"/>
                <a:gd name="connsiteX62" fmla="*/ 386188 w 564195"/>
                <a:gd name="connsiteY62" fmla="*/ 206693 h 712470"/>
                <a:gd name="connsiteX63" fmla="*/ 389998 w 564195"/>
                <a:gd name="connsiteY63" fmla="*/ 221933 h 712470"/>
                <a:gd name="connsiteX64" fmla="*/ 408095 w 564195"/>
                <a:gd name="connsiteY64" fmla="*/ 246698 h 712470"/>
                <a:gd name="connsiteX65" fmla="*/ 440480 w 564195"/>
                <a:gd name="connsiteY65" fmla="*/ 235268 h 712470"/>
                <a:gd name="connsiteX66" fmla="*/ 471913 w 564195"/>
                <a:gd name="connsiteY66" fmla="*/ 217170 h 712470"/>
                <a:gd name="connsiteX67" fmla="*/ 489058 w 564195"/>
                <a:gd name="connsiteY67" fmla="*/ 233363 h 712470"/>
                <a:gd name="connsiteX68" fmla="*/ 493820 w 564195"/>
                <a:gd name="connsiteY68" fmla="*/ 270510 h 712470"/>
                <a:gd name="connsiteX69" fmla="*/ 463340 w 564195"/>
                <a:gd name="connsiteY69" fmla="*/ 269558 h 712470"/>
                <a:gd name="connsiteX70" fmla="*/ 428098 w 564195"/>
                <a:gd name="connsiteY70" fmla="*/ 268605 h 712470"/>
                <a:gd name="connsiteX71" fmla="*/ 439528 w 564195"/>
                <a:gd name="connsiteY71" fmla="*/ 292418 h 712470"/>
                <a:gd name="connsiteX72" fmla="*/ 426193 w 564195"/>
                <a:gd name="connsiteY72" fmla="*/ 323850 h 712470"/>
                <a:gd name="connsiteX73" fmla="*/ 409048 w 564195"/>
                <a:gd name="connsiteY73" fmla="*/ 347663 h 712470"/>
                <a:gd name="connsiteX74" fmla="*/ 430955 w 564195"/>
                <a:gd name="connsiteY74" fmla="*/ 381953 h 712470"/>
                <a:gd name="connsiteX75" fmla="*/ 446195 w 564195"/>
                <a:gd name="connsiteY75" fmla="*/ 391478 h 712470"/>
                <a:gd name="connsiteX76" fmla="*/ 455720 w 564195"/>
                <a:gd name="connsiteY76" fmla="*/ 394335 h 712470"/>
                <a:gd name="connsiteX77" fmla="*/ 470008 w 564195"/>
                <a:gd name="connsiteY77" fmla="*/ 399098 h 712470"/>
                <a:gd name="connsiteX78" fmla="*/ 465245 w 564195"/>
                <a:gd name="connsiteY78" fmla="*/ 433388 h 712470"/>
                <a:gd name="connsiteX79" fmla="*/ 464293 w 564195"/>
                <a:gd name="connsiteY79" fmla="*/ 449580 h 712470"/>
                <a:gd name="connsiteX80" fmla="*/ 508108 w 564195"/>
                <a:gd name="connsiteY80" fmla="*/ 444818 h 712470"/>
                <a:gd name="connsiteX81" fmla="*/ 533825 w 564195"/>
                <a:gd name="connsiteY81" fmla="*/ 444818 h 712470"/>
                <a:gd name="connsiteX82" fmla="*/ 553828 w 564195"/>
                <a:gd name="connsiteY82" fmla="*/ 457200 h 712470"/>
                <a:gd name="connsiteX83" fmla="*/ 555733 w 564195"/>
                <a:gd name="connsiteY83" fmla="*/ 457200 h 712470"/>
                <a:gd name="connsiteX84" fmla="*/ 560495 w 564195"/>
                <a:gd name="connsiteY84" fmla="*/ 457200 h 712470"/>
                <a:gd name="connsiteX85" fmla="*/ 561448 w 564195"/>
                <a:gd name="connsiteY85" fmla="*/ 493395 h 712470"/>
                <a:gd name="connsiteX86" fmla="*/ 553828 w 564195"/>
                <a:gd name="connsiteY86" fmla="*/ 518160 h 712470"/>
                <a:gd name="connsiteX87" fmla="*/ 533825 w 564195"/>
                <a:gd name="connsiteY87" fmla="*/ 528638 h 712470"/>
                <a:gd name="connsiteX88" fmla="*/ 534778 w 564195"/>
                <a:gd name="connsiteY88" fmla="*/ 545783 h 712470"/>
                <a:gd name="connsiteX89" fmla="*/ 544303 w 564195"/>
                <a:gd name="connsiteY89" fmla="*/ 546735 h 712470"/>
                <a:gd name="connsiteX90" fmla="*/ 543350 w 564195"/>
                <a:gd name="connsiteY90" fmla="*/ 556260 h 712470"/>
                <a:gd name="connsiteX91" fmla="*/ 532873 w 564195"/>
                <a:gd name="connsiteY91" fmla="*/ 572453 h 712470"/>
                <a:gd name="connsiteX92" fmla="*/ 521443 w 564195"/>
                <a:gd name="connsiteY92" fmla="*/ 575310 h 712470"/>
                <a:gd name="connsiteX93" fmla="*/ 495725 w 564195"/>
                <a:gd name="connsiteY93" fmla="*/ 574358 h 712470"/>
                <a:gd name="connsiteX94" fmla="*/ 491915 w 564195"/>
                <a:gd name="connsiteY94" fmla="*/ 596265 h 712470"/>
                <a:gd name="connsiteX95" fmla="*/ 493820 w 564195"/>
                <a:gd name="connsiteY95" fmla="*/ 618173 h 712470"/>
                <a:gd name="connsiteX96" fmla="*/ 480485 w 564195"/>
                <a:gd name="connsiteY96" fmla="*/ 649605 h 712470"/>
                <a:gd name="connsiteX97" fmla="*/ 470008 w 564195"/>
                <a:gd name="connsiteY97" fmla="*/ 670560 h 712470"/>
                <a:gd name="connsiteX98" fmla="*/ 453815 w 564195"/>
                <a:gd name="connsiteY98" fmla="*/ 685800 h 712470"/>
                <a:gd name="connsiteX99" fmla="*/ 433813 w 564195"/>
                <a:gd name="connsiteY99" fmla="*/ 702945 h 712470"/>
                <a:gd name="connsiteX100" fmla="*/ 427145 w 564195"/>
                <a:gd name="connsiteY100" fmla="*/ 709613 h 712470"/>
                <a:gd name="connsiteX101" fmla="*/ 424288 w 564195"/>
                <a:gd name="connsiteY101" fmla="*/ 711518 h 712470"/>
                <a:gd name="connsiteX102" fmla="*/ 417620 w 564195"/>
                <a:gd name="connsiteY102" fmla="*/ 712470 h 712470"/>
                <a:gd name="connsiteX103" fmla="*/ 397618 w 564195"/>
                <a:gd name="connsiteY103" fmla="*/ 694373 h 712470"/>
                <a:gd name="connsiteX104" fmla="*/ 353803 w 564195"/>
                <a:gd name="connsiteY104" fmla="*/ 692468 h 712470"/>
                <a:gd name="connsiteX105" fmla="*/ 330943 w 564195"/>
                <a:gd name="connsiteY105" fmla="*/ 675323 h 712470"/>
                <a:gd name="connsiteX106" fmla="*/ 310940 w 564195"/>
                <a:gd name="connsiteY106" fmla="*/ 661988 h 712470"/>
                <a:gd name="connsiteX107" fmla="*/ 300463 w 564195"/>
                <a:gd name="connsiteY107" fmla="*/ 651510 h 712470"/>
                <a:gd name="connsiteX108" fmla="*/ 285223 w 564195"/>
                <a:gd name="connsiteY108" fmla="*/ 657225 h 712470"/>
                <a:gd name="connsiteX109" fmla="*/ 285223 w 564195"/>
                <a:gd name="connsiteY109" fmla="*/ 677228 h 712470"/>
                <a:gd name="connsiteX110" fmla="*/ 266173 w 564195"/>
                <a:gd name="connsiteY110" fmla="*/ 696278 h 712470"/>
                <a:gd name="connsiteX111" fmla="*/ 246170 w 564195"/>
                <a:gd name="connsiteY111" fmla="*/ 704850 h 712470"/>
                <a:gd name="connsiteX112" fmla="*/ 237598 w 564195"/>
                <a:gd name="connsiteY112" fmla="*/ 701993 h 712470"/>
                <a:gd name="connsiteX113" fmla="*/ 238550 w 564195"/>
                <a:gd name="connsiteY113" fmla="*/ 681990 h 712470"/>
                <a:gd name="connsiteX114" fmla="*/ 256648 w 564195"/>
                <a:gd name="connsiteY114" fmla="*/ 653415 h 712470"/>
                <a:gd name="connsiteX115" fmla="*/ 233788 w 564195"/>
                <a:gd name="connsiteY115" fmla="*/ 634365 h 712470"/>
                <a:gd name="connsiteX116" fmla="*/ 223310 w 564195"/>
                <a:gd name="connsiteY116" fmla="*/ 643890 h 712470"/>
                <a:gd name="connsiteX117" fmla="*/ 187115 w 564195"/>
                <a:gd name="connsiteY117" fmla="*/ 674370 h 712470"/>
                <a:gd name="connsiteX118" fmla="*/ 169970 w 564195"/>
                <a:gd name="connsiteY118" fmla="*/ 676275 h 712470"/>
                <a:gd name="connsiteX119" fmla="*/ 158540 w 564195"/>
                <a:gd name="connsiteY119" fmla="*/ 640080 h 712470"/>
                <a:gd name="connsiteX120" fmla="*/ 141395 w 564195"/>
                <a:gd name="connsiteY120" fmla="*/ 610553 h 712470"/>
                <a:gd name="connsiteX121" fmla="*/ 135680 w 564195"/>
                <a:gd name="connsiteY121" fmla="*/ 597218 h 712470"/>
                <a:gd name="connsiteX122" fmla="*/ 133775 w 564195"/>
                <a:gd name="connsiteY122" fmla="*/ 590550 h 712470"/>
                <a:gd name="connsiteX123" fmla="*/ 133775 w 564195"/>
                <a:gd name="connsiteY123" fmla="*/ 590550 h 71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564195" h="712470">
                  <a:moveTo>
                    <a:pt x="133775" y="590550"/>
                  </a:moveTo>
                  <a:cubicBezTo>
                    <a:pt x="131870" y="585788"/>
                    <a:pt x="129013" y="580073"/>
                    <a:pt x="125203" y="574358"/>
                  </a:cubicBezTo>
                  <a:cubicBezTo>
                    <a:pt x="117583" y="564833"/>
                    <a:pt x="114725" y="555308"/>
                    <a:pt x="121393" y="555308"/>
                  </a:cubicBezTo>
                  <a:cubicBezTo>
                    <a:pt x="128060" y="555308"/>
                    <a:pt x="125203" y="548640"/>
                    <a:pt x="125203" y="541973"/>
                  </a:cubicBezTo>
                  <a:cubicBezTo>
                    <a:pt x="125203" y="535305"/>
                    <a:pt x="135680" y="529590"/>
                    <a:pt x="145205" y="524828"/>
                  </a:cubicBezTo>
                  <a:cubicBezTo>
                    <a:pt x="147110" y="523875"/>
                    <a:pt x="151873" y="523875"/>
                    <a:pt x="151873" y="522923"/>
                  </a:cubicBezTo>
                  <a:cubicBezTo>
                    <a:pt x="151873" y="521018"/>
                    <a:pt x="142348" y="514350"/>
                    <a:pt x="137585" y="508635"/>
                  </a:cubicBezTo>
                  <a:cubicBezTo>
                    <a:pt x="130918" y="500063"/>
                    <a:pt x="131870" y="498158"/>
                    <a:pt x="124250" y="501015"/>
                  </a:cubicBezTo>
                  <a:cubicBezTo>
                    <a:pt x="115678" y="503873"/>
                    <a:pt x="113773" y="500063"/>
                    <a:pt x="108058" y="494348"/>
                  </a:cubicBezTo>
                  <a:cubicBezTo>
                    <a:pt x="102343" y="488633"/>
                    <a:pt x="97580" y="490538"/>
                    <a:pt x="95675" y="497205"/>
                  </a:cubicBezTo>
                  <a:cubicBezTo>
                    <a:pt x="93770" y="502920"/>
                    <a:pt x="89960" y="491490"/>
                    <a:pt x="82340" y="482918"/>
                  </a:cubicBezTo>
                  <a:cubicBezTo>
                    <a:pt x="81388" y="481965"/>
                    <a:pt x="80435" y="481013"/>
                    <a:pt x="79483" y="479108"/>
                  </a:cubicBezTo>
                  <a:cubicBezTo>
                    <a:pt x="69958" y="470535"/>
                    <a:pt x="69005" y="470535"/>
                    <a:pt x="68053" y="458153"/>
                  </a:cubicBezTo>
                  <a:cubicBezTo>
                    <a:pt x="68053" y="447675"/>
                    <a:pt x="82340" y="425768"/>
                    <a:pt x="96628" y="416243"/>
                  </a:cubicBezTo>
                  <a:cubicBezTo>
                    <a:pt x="100438" y="414338"/>
                    <a:pt x="103295" y="412433"/>
                    <a:pt x="107105" y="412433"/>
                  </a:cubicBezTo>
                  <a:cubicBezTo>
                    <a:pt x="124250" y="410528"/>
                    <a:pt x="123298" y="410528"/>
                    <a:pt x="128060" y="398145"/>
                  </a:cubicBezTo>
                  <a:cubicBezTo>
                    <a:pt x="130918" y="391478"/>
                    <a:pt x="127108" y="369570"/>
                    <a:pt x="124250" y="348615"/>
                  </a:cubicBezTo>
                  <a:cubicBezTo>
                    <a:pt x="123298" y="343853"/>
                    <a:pt x="122345" y="340043"/>
                    <a:pt x="121393" y="336233"/>
                  </a:cubicBezTo>
                  <a:cubicBezTo>
                    <a:pt x="118535" y="323850"/>
                    <a:pt x="114725" y="313373"/>
                    <a:pt x="115678" y="309563"/>
                  </a:cubicBezTo>
                  <a:cubicBezTo>
                    <a:pt x="121393" y="284798"/>
                    <a:pt x="112820" y="300038"/>
                    <a:pt x="102343" y="308610"/>
                  </a:cubicBezTo>
                  <a:cubicBezTo>
                    <a:pt x="92818" y="317183"/>
                    <a:pt x="102343" y="309563"/>
                    <a:pt x="91865" y="312420"/>
                  </a:cubicBezTo>
                  <a:cubicBezTo>
                    <a:pt x="82340" y="315278"/>
                    <a:pt x="78530" y="315278"/>
                    <a:pt x="73768" y="311468"/>
                  </a:cubicBezTo>
                  <a:cubicBezTo>
                    <a:pt x="68053" y="307658"/>
                    <a:pt x="59480" y="308610"/>
                    <a:pt x="48050" y="303848"/>
                  </a:cubicBezTo>
                  <a:cubicBezTo>
                    <a:pt x="36620" y="299085"/>
                    <a:pt x="34715" y="284798"/>
                    <a:pt x="34715" y="272415"/>
                  </a:cubicBezTo>
                  <a:cubicBezTo>
                    <a:pt x="34715" y="260033"/>
                    <a:pt x="22333" y="260033"/>
                    <a:pt x="8998" y="256223"/>
                  </a:cubicBezTo>
                  <a:cubicBezTo>
                    <a:pt x="-4337" y="252413"/>
                    <a:pt x="1378" y="247650"/>
                    <a:pt x="425" y="236220"/>
                  </a:cubicBezTo>
                  <a:cubicBezTo>
                    <a:pt x="-527" y="223838"/>
                    <a:pt x="5188" y="227648"/>
                    <a:pt x="8998" y="231458"/>
                  </a:cubicBezTo>
                  <a:cubicBezTo>
                    <a:pt x="12808" y="236220"/>
                    <a:pt x="19475" y="233363"/>
                    <a:pt x="34715" y="228600"/>
                  </a:cubicBezTo>
                  <a:cubicBezTo>
                    <a:pt x="49955" y="223838"/>
                    <a:pt x="46145" y="197168"/>
                    <a:pt x="44240" y="190500"/>
                  </a:cubicBezTo>
                  <a:cubicBezTo>
                    <a:pt x="42335" y="184785"/>
                    <a:pt x="37573" y="166688"/>
                    <a:pt x="63290" y="162878"/>
                  </a:cubicBezTo>
                  <a:cubicBezTo>
                    <a:pt x="89008" y="158115"/>
                    <a:pt x="66148" y="143828"/>
                    <a:pt x="69958" y="135255"/>
                  </a:cubicBezTo>
                  <a:cubicBezTo>
                    <a:pt x="73768" y="126683"/>
                    <a:pt x="69958" y="122873"/>
                    <a:pt x="66148" y="115253"/>
                  </a:cubicBezTo>
                  <a:cubicBezTo>
                    <a:pt x="62338" y="107633"/>
                    <a:pt x="75673" y="95250"/>
                    <a:pt x="82340" y="92393"/>
                  </a:cubicBezTo>
                  <a:cubicBezTo>
                    <a:pt x="85198" y="91440"/>
                    <a:pt x="91865" y="100965"/>
                    <a:pt x="95675" y="96203"/>
                  </a:cubicBezTo>
                  <a:cubicBezTo>
                    <a:pt x="103295" y="85725"/>
                    <a:pt x="113773" y="96203"/>
                    <a:pt x="114725" y="102870"/>
                  </a:cubicBezTo>
                  <a:cubicBezTo>
                    <a:pt x="115678" y="110490"/>
                    <a:pt x="119488" y="114300"/>
                    <a:pt x="127108" y="126683"/>
                  </a:cubicBezTo>
                  <a:cubicBezTo>
                    <a:pt x="134728" y="139065"/>
                    <a:pt x="139490" y="137160"/>
                    <a:pt x="144253" y="132398"/>
                  </a:cubicBezTo>
                  <a:cubicBezTo>
                    <a:pt x="148063" y="127635"/>
                    <a:pt x="165208" y="121920"/>
                    <a:pt x="178543" y="108585"/>
                  </a:cubicBezTo>
                  <a:cubicBezTo>
                    <a:pt x="191878" y="95250"/>
                    <a:pt x="189020" y="98108"/>
                    <a:pt x="185210" y="88583"/>
                  </a:cubicBezTo>
                  <a:cubicBezTo>
                    <a:pt x="181400" y="80010"/>
                    <a:pt x="177590" y="79058"/>
                    <a:pt x="178543" y="66675"/>
                  </a:cubicBezTo>
                  <a:cubicBezTo>
                    <a:pt x="179495" y="54293"/>
                    <a:pt x="176638" y="52388"/>
                    <a:pt x="169970" y="53340"/>
                  </a:cubicBezTo>
                  <a:cubicBezTo>
                    <a:pt x="163303" y="54293"/>
                    <a:pt x="163303" y="52388"/>
                    <a:pt x="151873" y="48578"/>
                  </a:cubicBezTo>
                  <a:cubicBezTo>
                    <a:pt x="140443" y="45720"/>
                    <a:pt x="138538" y="35243"/>
                    <a:pt x="131870" y="30480"/>
                  </a:cubicBezTo>
                  <a:cubicBezTo>
                    <a:pt x="129965" y="29528"/>
                    <a:pt x="129965" y="14288"/>
                    <a:pt x="129965" y="13335"/>
                  </a:cubicBezTo>
                  <a:cubicBezTo>
                    <a:pt x="131870" y="14288"/>
                    <a:pt x="133775" y="14288"/>
                    <a:pt x="135680" y="12383"/>
                  </a:cubicBezTo>
                  <a:cubicBezTo>
                    <a:pt x="136633" y="12383"/>
                    <a:pt x="136633" y="11430"/>
                    <a:pt x="137585" y="11430"/>
                  </a:cubicBezTo>
                  <a:cubicBezTo>
                    <a:pt x="138538" y="10478"/>
                    <a:pt x="149015" y="6668"/>
                    <a:pt x="149968" y="4763"/>
                  </a:cubicBezTo>
                  <a:cubicBezTo>
                    <a:pt x="150920" y="3810"/>
                    <a:pt x="153778" y="2858"/>
                    <a:pt x="154730" y="0"/>
                  </a:cubicBezTo>
                  <a:cubicBezTo>
                    <a:pt x="169970" y="17145"/>
                    <a:pt x="195688" y="24765"/>
                    <a:pt x="202355" y="29528"/>
                  </a:cubicBezTo>
                  <a:cubicBezTo>
                    <a:pt x="209023" y="34290"/>
                    <a:pt x="211880" y="32385"/>
                    <a:pt x="218548" y="33338"/>
                  </a:cubicBezTo>
                  <a:cubicBezTo>
                    <a:pt x="225215" y="34290"/>
                    <a:pt x="227120" y="49530"/>
                    <a:pt x="229978" y="58103"/>
                  </a:cubicBezTo>
                  <a:cubicBezTo>
                    <a:pt x="232835" y="66675"/>
                    <a:pt x="249980" y="80010"/>
                    <a:pt x="261410" y="75248"/>
                  </a:cubicBezTo>
                  <a:cubicBezTo>
                    <a:pt x="272840" y="70485"/>
                    <a:pt x="274745" y="80963"/>
                    <a:pt x="281413" y="77153"/>
                  </a:cubicBezTo>
                  <a:cubicBezTo>
                    <a:pt x="288080" y="73343"/>
                    <a:pt x="290938" y="76200"/>
                    <a:pt x="294748" y="80963"/>
                  </a:cubicBezTo>
                  <a:cubicBezTo>
                    <a:pt x="298558" y="85725"/>
                    <a:pt x="302368" y="78105"/>
                    <a:pt x="304273" y="81915"/>
                  </a:cubicBezTo>
                  <a:cubicBezTo>
                    <a:pt x="306178" y="85725"/>
                    <a:pt x="318560" y="100013"/>
                    <a:pt x="317608" y="111443"/>
                  </a:cubicBezTo>
                  <a:cubicBezTo>
                    <a:pt x="316655" y="123825"/>
                    <a:pt x="349040" y="110490"/>
                    <a:pt x="357613" y="109538"/>
                  </a:cubicBezTo>
                  <a:cubicBezTo>
                    <a:pt x="366185" y="107633"/>
                    <a:pt x="365233" y="120968"/>
                    <a:pt x="363328" y="129540"/>
                  </a:cubicBezTo>
                  <a:cubicBezTo>
                    <a:pt x="360470" y="138113"/>
                    <a:pt x="362375" y="148590"/>
                    <a:pt x="359518" y="147638"/>
                  </a:cubicBezTo>
                  <a:cubicBezTo>
                    <a:pt x="355708" y="146685"/>
                    <a:pt x="353803" y="147638"/>
                    <a:pt x="353803" y="154305"/>
                  </a:cubicBezTo>
                  <a:cubicBezTo>
                    <a:pt x="353803" y="160973"/>
                    <a:pt x="348088" y="162878"/>
                    <a:pt x="349993" y="172403"/>
                  </a:cubicBezTo>
                  <a:cubicBezTo>
                    <a:pt x="351898" y="181928"/>
                    <a:pt x="347135" y="185738"/>
                    <a:pt x="363328" y="192405"/>
                  </a:cubicBezTo>
                  <a:cubicBezTo>
                    <a:pt x="379520" y="198120"/>
                    <a:pt x="383330" y="199073"/>
                    <a:pt x="386188" y="206693"/>
                  </a:cubicBezTo>
                  <a:cubicBezTo>
                    <a:pt x="388093" y="213360"/>
                    <a:pt x="389045" y="222885"/>
                    <a:pt x="389998" y="221933"/>
                  </a:cubicBezTo>
                  <a:cubicBezTo>
                    <a:pt x="390950" y="234315"/>
                    <a:pt x="383330" y="238125"/>
                    <a:pt x="408095" y="246698"/>
                  </a:cubicBezTo>
                  <a:cubicBezTo>
                    <a:pt x="427145" y="253365"/>
                    <a:pt x="437623" y="250508"/>
                    <a:pt x="440480" y="235268"/>
                  </a:cubicBezTo>
                  <a:cubicBezTo>
                    <a:pt x="445243" y="213360"/>
                    <a:pt x="442385" y="206693"/>
                    <a:pt x="471913" y="217170"/>
                  </a:cubicBezTo>
                  <a:cubicBezTo>
                    <a:pt x="479533" y="220028"/>
                    <a:pt x="485248" y="225743"/>
                    <a:pt x="489058" y="233363"/>
                  </a:cubicBezTo>
                  <a:cubicBezTo>
                    <a:pt x="494773" y="244793"/>
                    <a:pt x="494773" y="259080"/>
                    <a:pt x="493820" y="270510"/>
                  </a:cubicBezTo>
                  <a:cubicBezTo>
                    <a:pt x="491915" y="289560"/>
                    <a:pt x="474770" y="276225"/>
                    <a:pt x="463340" y="269558"/>
                  </a:cubicBezTo>
                  <a:cubicBezTo>
                    <a:pt x="451910" y="262890"/>
                    <a:pt x="439528" y="266700"/>
                    <a:pt x="428098" y="268605"/>
                  </a:cubicBezTo>
                  <a:cubicBezTo>
                    <a:pt x="416668" y="271463"/>
                    <a:pt x="433813" y="285750"/>
                    <a:pt x="439528" y="292418"/>
                  </a:cubicBezTo>
                  <a:cubicBezTo>
                    <a:pt x="445243" y="299085"/>
                    <a:pt x="436670" y="320993"/>
                    <a:pt x="426193" y="323850"/>
                  </a:cubicBezTo>
                  <a:cubicBezTo>
                    <a:pt x="415715" y="326708"/>
                    <a:pt x="412858" y="339090"/>
                    <a:pt x="409048" y="347663"/>
                  </a:cubicBezTo>
                  <a:cubicBezTo>
                    <a:pt x="405238" y="356235"/>
                    <a:pt x="420478" y="382905"/>
                    <a:pt x="430955" y="381953"/>
                  </a:cubicBezTo>
                  <a:cubicBezTo>
                    <a:pt x="441433" y="381000"/>
                    <a:pt x="448100" y="385763"/>
                    <a:pt x="446195" y="391478"/>
                  </a:cubicBezTo>
                  <a:cubicBezTo>
                    <a:pt x="444290" y="397193"/>
                    <a:pt x="450005" y="398145"/>
                    <a:pt x="455720" y="394335"/>
                  </a:cubicBezTo>
                  <a:cubicBezTo>
                    <a:pt x="461435" y="390525"/>
                    <a:pt x="462388" y="396240"/>
                    <a:pt x="470008" y="399098"/>
                  </a:cubicBezTo>
                  <a:cubicBezTo>
                    <a:pt x="477628" y="401955"/>
                    <a:pt x="476675" y="423863"/>
                    <a:pt x="465245" y="433388"/>
                  </a:cubicBezTo>
                  <a:cubicBezTo>
                    <a:pt x="453815" y="442913"/>
                    <a:pt x="459530" y="441008"/>
                    <a:pt x="464293" y="449580"/>
                  </a:cubicBezTo>
                  <a:cubicBezTo>
                    <a:pt x="468103" y="458153"/>
                    <a:pt x="502393" y="448628"/>
                    <a:pt x="508108" y="444818"/>
                  </a:cubicBezTo>
                  <a:cubicBezTo>
                    <a:pt x="513823" y="441960"/>
                    <a:pt x="534778" y="438150"/>
                    <a:pt x="533825" y="444818"/>
                  </a:cubicBezTo>
                  <a:cubicBezTo>
                    <a:pt x="532873" y="451485"/>
                    <a:pt x="537635" y="456248"/>
                    <a:pt x="553828" y="457200"/>
                  </a:cubicBezTo>
                  <a:cubicBezTo>
                    <a:pt x="554780" y="457200"/>
                    <a:pt x="555733" y="457200"/>
                    <a:pt x="555733" y="457200"/>
                  </a:cubicBezTo>
                  <a:cubicBezTo>
                    <a:pt x="554780" y="457200"/>
                    <a:pt x="557638" y="457200"/>
                    <a:pt x="560495" y="457200"/>
                  </a:cubicBezTo>
                  <a:cubicBezTo>
                    <a:pt x="566210" y="463868"/>
                    <a:pt x="564305" y="481965"/>
                    <a:pt x="561448" y="493395"/>
                  </a:cubicBezTo>
                  <a:cubicBezTo>
                    <a:pt x="557638" y="509588"/>
                    <a:pt x="554780" y="506730"/>
                    <a:pt x="553828" y="518160"/>
                  </a:cubicBezTo>
                  <a:cubicBezTo>
                    <a:pt x="552875" y="529590"/>
                    <a:pt x="542398" y="526733"/>
                    <a:pt x="533825" y="528638"/>
                  </a:cubicBezTo>
                  <a:cubicBezTo>
                    <a:pt x="527158" y="530543"/>
                    <a:pt x="529063" y="540068"/>
                    <a:pt x="534778" y="545783"/>
                  </a:cubicBezTo>
                  <a:cubicBezTo>
                    <a:pt x="535730" y="546735"/>
                    <a:pt x="542398" y="547688"/>
                    <a:pt x="544303" y="546735"/>
                  </a:cubicBezTo>
                  <a:cubicBezTo>
                    <a:pt x="552875" y="544830"/>
                    <a:pt x="544303" y="552450"/>
                    <a:pt x="543350" y="556260"/>
                  </a:cubicBezTo>
                  <a:cubicBezTo>
                    <a:pt x="539540" y="564833"/>
                    <a:pt x="547160" y="567690"/>
                    <a:pt x="532873" y="572453"/>
                  </a:cubicBezTo>
                  <a:cubicBezTo>
                    <a:pt x="528110" y="574358"/>
                    <a:pt x="522395" y="575310"/>
                    <a:pt x="521443" y="575310"/>
                  </a:cubicBezTo>
                  <a:cubicBezTo>
                    <a:pt x="512870" y="577215"/>
                    <a:pt x="503345" y="574358"/>
                    <a:pt x="495725" y="574358"/>
                  </a:cubicBezTo>
                  <a:cubicBezTo>
                    <a:pt x="485248" y="573405"/>
                    <a:pt x="493820" y="592455"/>
                    <a:pt x="491915" y="596265"/>
                  </a:cubicBezTo>
                  <a:cubicBezTo>
                    <a:pt x="490010" y="600075"/>
                    <a:pt x="491915" y="605790"/>
                    <a:pt x="493820" y="618173"/>
                  </a:cubicBezTo>
                  <a:cubicBezTo>
                    <a:pt x="495725" y="631508"/>
                    <a:pt x="484295" y="640080"/>
                    <a:pt x="480485" y="649605"/>
                  </a:cubicBezTo>
                  <a:cubicBezTo>
                    <a:pt x="476675" y="659130"/>
                    <a:pt x="478580" y="663893"/>
                    <a:pt x="470008" y="670560"/>
                  </a:cubicBezTo>
                  <a:cubicBezTo>
                    <a:pt x="461435" y="677228"/>
                    <a:pt x="462388" y="676275"/>
                    <a:pt x="453815" y="685800"/>
                  </a:cubicBezTo>
                  <a:cubicBezTo>
                    <a:pt x="446195" y="694373"/>
                    <a:pt x="439528" y="698183"/>
                    <a:pt x="433813" y="702945"/>
                  </a:cubicBezTo>
                  <a:cubicBezTo>
                    <a:pt x="432860" y="703898"/>
                    <a:pt x="430003" y="706755"/>
                    <a:pt x="427145" y="709613"/>
                  </a:cubicBezTo>
                  <a:cubicBezTo>
                    <a:pt x="426193" y="710565"/>
                    <a:pt x="425240" y="711518"/>
                    <a:pt x="424288" y="711518"/>
                  </a:cubicBezTo>
                  <a:cubicBezTo>
                    <a:pt x="422383" y="712470"/>
                    <a:pt x="420478" y="712470"/>
                    <a:pt x="417620" y="712470"/>
                  </a:cubicBezTo>
                  <a:cubicBezTo>
                    <a:pt x="410000" y="712470"/>
                    <a:pt x="406190" y="701993"/>
                    <a:pt x="397618" y="694373"/>
                  </a:cubicBezTo>
                  <a:cubicBezTo>
                    <a:pt x="389045" y="685800"/>
                    <a:pt x="369995" y="696278"/>
                    <a:pt x="353803" y="692468"/>
                  </a:cubicBezTo>
                  <a:cubicBezTo>
                    <a:pt x="337610" y="689610"/>
                    <a:pt x="338563" y="687705"/>
                    <a:pt x="330943" y="675323"/>
                  </a:cubicBezTo>
                  <a:cubicBezTo>
                    <a:pt x="323323" y="662940"/>
                    <a:pt x="320465" y="661988"/>
                    <a:pt x="310940" y="661988"/>
                  </a:cubicBezTo>
                  <a:cubicBezTo>
                    <a:pt x="300463" y="661988"/>
                    <a:pt x="302368" y="657225"/>
                    <a:pt x="300463" y="651510"/>
                  </a:cubicBezTo>
                  <a:cubicBezTo>
                    <a:pt x="298558" y="644843"/>
                    <a:pt x="289985" y="649605"/>
                    <a:pt x="285223" y="657225"/>
                  </a:cubicBezTo>
                  <a:cubicBezTo>
                    <a:pt x="281413" y="663893"/>
                    <a:pt x="289985" y="673418"/>
                    <a:pt x="285223" y="677228"/>
                  </a:cubicBezTo>
                  <a:cubicBezTo>
                    <a:pt x="282365" y="679133"/>
                    <a:pt x="273793" y="688658"/>
                    <a:pt x="266173" y="696278"/>
                  </a:cubicBezTo>
                  <a:cubicBezTo>
                    <a:pt x="259505" y="702945"/>
                    <a:pt x="254743" y="709613"/>
                    <a:pt x="246170" y="704850"/>
                  </a:cubicBezTo>
                  <a:cubicBezTo>
                    <a:pt x="243313" y="702945"/>
                    <a:pt x="240455" y="703898"/>
                    <a:pt x="237598" y="701993"/>
                  </a:cubicBezTo>
                  <a:cubicBezTo>
                    <a:pt x="229025" y="695325"/>
                    <a:pt x="235693" y="692468"/>
                    <a:pt x="238550" y="681990"/>
                  </a:cubicBezTo>
                  <a:cubicBezTo>
                    <a:pt x="241408" y="672465"/>
                    <a:pt x="253790" y="661035"/>
                    <a:pt x="256648" y="653415"/>
                  </a:cubicBezTo>
                  <a:cubicBezTo>
                    <a:pt x="259505" y="645795"/>
                    <a:pt x="243313" y="641033"/>
                    <a:pt x="233788" y="634365"/>
                  </a:cubicBezTo>
                  <a:cubicBezTo>
                    <a:pt x="230930" y="635318"/>
                    <a:pt x="227120" y="638175"/>
                    <a:pt x="223310" y="643890"/>
                  </a:cubicBezTo>
                  <a:cubicBezTo>
                    <a:pt x="219500" y="651510"/>
                    <a:pt x="195688" y="671513"/>
                    <a:pt x="187115" y="674370"/>
                  </a:cubicBezTo>
                  <a:cubicBezTo>
                    <a:pt x="182353" y="676275"/>
                    <a:pt x="177590" y="674370"/>
                    <a:pt x="169970" y="676275"/>
                  </a:cubicBezTo>
                  <a:cubicBezTo>
                    <a:pt x="164255" y="671513"/>
                    <a:pt x="161398" y="654368"/>
                    <a:pt x="158540" y="640080"/>
                  </a:cubicBezTo>
                  <a:cubicBezTo>
                    <a:pt x="155683" y="625793"/>
                    <a:pt x="149968" y="616268"/>
                    <a:pt x="141395" y="610553"/>
                  </a:cubicBezTo>
                  <a:cubicBezTo>
                    <a:pt x="132823" y="603885"/>
                    <a:pt x="135680" y="603885"/>
                    <a:pt x="135680" y="597218"/>
                  </a:cubicBezTo>
                  <a:cubicBezTo>
                    <a:pt x="135680" y="598170"/>
                    <a:pt x="134728" y="594360"/>
                    <a:pt x="133775" y="590550"/>
                  </a:cubicBezTo>
                  <a:lnTo>
                    <a:pt x="133775" y="59055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E6B92B72-84C1-70A9-DBAA-04C6FCC61BCF}"/>
                </a:ext>
              </a:extLst>
            </p:cNvPr>
            <p:cNvSpPr/>
            <p:nvPr/>
          </p:nvSpPr>
          <p:spPr>
            <a:xfrm>
              <a:off x="7801821" y="4070837"/>
              <a:ext cx="461472" cy="548229"/>
            </a:xfrm>
            <a:custGeom>
              <a:avLst/>
              <a:gdLst>
                <a:gd name="connsiteX0" fmla="*/ 12488 w 461472"/>
                <a:gd name="connsiteY0" fmla="*/ 261132 h 548229"/>
                <a:gd name="connsiteX1" fmla="*/ 19156 w 461472"/>
                <a:gd name="connsiteY1" fmla="*/ 254465 h 548229"/>
                <a:gd name="connsiteX2" fmla="*/ 39158 w 461472"/>
                <a:gd name="connsiteY2" fmla="*/ 237320 h 548229"/>
                <a:gd name="connsiteX3" fmla="*/ 55351 w 461472"/>
                <a:gd name="connsiteY3" fmla="*/ 222080 h 548229"/>
                <a:gd name="connsiteX4" fmla="*/ 65828 w 461472"/>
                <a:gd name="connsiteY4" fmla="*/ 201125 h 548229"/>
                <a:gd name="connsiteX5" fmla="*/ 79163 w 461472"/>
                <a:gd name="connsiteY5" fmla="*/ 169693 h 548229"/>
                <a:gd name="connsiteX6" fmla="*/ 77258 w 461472"/>
                <a:gd name="connsiteY6" fmla="*/ 147785 h 548229"/>
                <a:gd name="connsiteX7" fmla="*/ 81068 w 461472"/>
                <a:gd name="connsiteY7" fmla="*/ 125877 h 548229"/>
                <a:gd name="connsiteX8" fmla="*/ 106786 w 461472"/>
                <a:gd name="connsiteY8" fmla="*/ 126830 h 548229"/>
                <a:gd name="connsiteX9" fmla="*/ 118216 w 461472"/>
                <a:gd name="connsiteY9" fmla="*/ 123972 h 548229"/>
                <a:gd name="connsiteX10" fmla="*/ 128693 w 461472"/>
                <a:gd name="connsiteY10" fmla="*/ 107780 h 548229"/>
                <a:gd name="connsiteX11" fmla="*/ 129646 w 461472"/>
                <a:gd name="connsiteY11" fmla="*/ 98255 h 548229"/>
                <a:gd name="connsiteX12" fmla="*/ 120121 w 461472"/>
                <a:gd name="connsiteY12" fmla="*/ 97302 h 548229"/>
                <a:gd name="connsiteX13" fmla="*/ 119168 w 461472"/>
                <a:gd name="connsiteY13" fmla="*/ 80157 h 548229"/>
                <a:gd name="connsiteX14" fmla="*/ 139171 w 461472"/>
                <a:gd name="connsiteY14" fmla="*/ 69680 h 548229"/>
                <a:gd name="connsiteX15" fmla="*/ 146791 w 461472"/>
                <a:gd name="connsiteY15" fmla="*/ 44915 h 548229"/>
                <a:gd name="connsiteX16" fmla="*/ 145838 w 461472"/>
                <a:gd name="connsiteY16" fmla="*/ 8720 h 548229"/>
                <a:gd name="connsiteX17" fmla="*/ 153458 w 461472"/>
                <a:gd name="connsiteY17" fmla="*/ 4910 h 548229"/>
                <a:gd name="connsiteX18" fmla="*/ 162031 w 461472"/>
                <a:gd name="connsiteY18" fmla="*/ 3005 h 548229"/>
                <a:gd name="connsiteX19" fmla="*/ 167746 w 461472"/>
                <a:gd name="connsiteY19" fmla="*/ 2052 h 548229"/>
                <a:gd name="connsiteX20" fmla="*/ 173461 w 461472"/>
                <a:gd name="connsiteY20" fmla="*/ 1100 h 548229"/>
                <a:gd name="connsiteX21" fmla="*/ 185843 w 461472"/>
                <a:gd name="connsiteY21" fmla="*/ 1100 h 548229"/>
                <a:gd name="connsiteX22" fmla="*/ 191558 w 461472"/>
                <a:gd name="connsiteY22" fmla="*/ 11577 h 548229"/>
                <a:gd name="connsiteX23" fmla="*/ 198226 w 461472"/>
                <a:gd name="connsiteY23" fmla="*/ 22055 h 548229"/>
                <a:gd name="connsiteX24" fmla="*/ 218228 w 461472"/>
                <a:gd name="connsiteY24" fmla="*/ 30627 h 548229"/>
                <a:gd name="connsiteX25" fmla="*/ 234421 w 461472"/>
                <a:gd name="connsiteY25" fmla="*/ 30627 h 548229"/>
                <a:gd name="connsiteX26" fmla="*/ 242041 w 461472"/>
                <a:gd name="connsiteY26" fmla="*/ 34437 h 548229"/>
                <a:gd name="connsiteX27" fmla="*/ 249661 w 461472"/>
                <a:gd name="connsiteY27" fmla="*/ 43962 h 548229"/>
                <a:gd name="connsiteX28" fmla="*/ 262043 w 461472"/>
                <a:gd name="connsiteY28" fmla="*/ 43010 h 548229"/>
                <a:gd name="connsiteX29" fmla="*/ 278236 w 461472"/>
                <a:gd name="connsiteY29" fmla="*/ 27770 h 548229"/>
                <a:gd name="connsiteX30" fmla="*/ 285856 w 461472"/>
                <a:gd name="connsiteY30" fmla="*/ 15387 h 548229"/>
                <a:gd name="connsiteX31" fmla="*/ 297286 w 461472"/>
                <a:gd name="connsiteY31" fmla="*/ 9672 h 548229"/>
                <a:gd name="connsiteX32" fmla="*/ 298239 w 461472"/>
                <a:gd name="connsiteY32" fmla="*/ 6815 h 548229"/>
                <a:gd name="connsiteX33" fmla="*/ 303001 w 461472"/>
                <a:gd name="connsiteY33" fmla="*/ 9672 h 548229"/>
                <a:gd name="connsiteX34" fmla="*/ 306811 w 461472"/>
                <a:gd name="connsiteY34" fmla="*/ 12530 h 548229"/>
                <a:gd name="connsiteX35" fmla="*/ 312526 w 461472"/>
                <a:gd name="connsiteY35" fmla="*/ 31580 h 548229"/>
                <a:gd name="connsiteX36" fmla="*/ 316336 w 461472"/>
                <a:gd name="connsiteY36" fmla="*/ 36343 h 548229"/>
                <a:gd name="connsiteX37" fmla="*/ 326814 w 461472"/>
                <a:gd name="connsiteY37" fmla="*/ 36343 h 548229"/>
                <a:gd name="connsiteX38" fmla="*/ 333481 w 461472"/>
                <a:gd name="connsiteY38" fmla="*/ 42057 h 548229"/>
                <a:gd name="connsiteX39" fmla="*/ 343006 w 461472"/>
                <a:gd name="connsiteY39" fmla="*/ 47772 h 548229"/>
                <a:gd name="connsiteX40" fmla="*/ 335386 w 461472"/>
                <a:gd name="connsiteY40" fmla="*/ 53487 h 548229"/>
                <a:gd name="connsiteX41" fmla="*/ 332528 w 461472"/>
                <a:gd name="connsiteY41" fmla="*/ 59202 h 548229"/>
                <a:gd name="connsiteX42" fmla="*/ 324908 w 461472"/>
                <a:gd name="connsiteY42" fmla="*/ 63965 h 548229"/>
                <a:gd name="connsiteX43" fmla="*/ 314431 w 461472"/>
                <a:gd name="connsiteY43" fmla="*/ 70632 h 548229"/>
                <a:gd name="connsiteX44" fmla="*/ 311573 w 461472"/>
                <a:gd name="connsiteY44" fmla="*/ 83015 h 548229"/>
                <a:gd name="connsiteX45" fmla="*/ 309668 w 461472"/>
                <a:gd name="connsiteY45" fmla="*/ 94445 h 548229"/>
                <a:gd name="connsiteX46" fmla="*/ 302048 w 461472"/>
                <a:gd name="connsiteY46" fmla="*/ 100160 h 548229"/>
                <a:gd name="connsiteX47" fmla="*/ 289666 w 461472"/>
                <a:gd name="connsiteY47" fmla="*/ 103018 h 548229"/>
                <a:gd name="connsiteX48" fmla="*/ 279189 w 461472"/>
                <a:gd name="connsiteY48" fmla="*/ 97302 h 548229"/>
                <a:gd name="connsiteX49" fmla="*/ 265853 w 461472"/>
                <a:gd name="connsiteY49" fmla="*/ 98255 h 548229"/>
                <a:gd name="connsiteX50" fmla="*/ 255376 w 461472"/>
                <a:gd name="connsiteY50" fmla="*/ 103018 h 548229"/>
                <a:gd name="connsiteX51" fmla="*/ 246803 w 461472"/>
                <a:gd name="connsiteY51" fmla="*/ 112543 h 548229"/>
                <a:gd name="connsiteX52" fmla="*/ 237278 w 461472"/>
                <a:gd name="connsiteY52" fmla="*/ 120162 h 548229"/>
                <a:gd name="connsiteX53" fmla="*/ 230611 w 461472"/>
                <a:gd name="connsiteY53" fmla="*/ 123020 h 548229"/>
                <a:gd name="connsiteX54" fmla="*/ 240136 w 461472"/>
                <a:gd name="connsiteY54" fmla="*/ 122068 h 548229"/>
                <a:gd name="connsiteX55" fmla="*/ 251566 w 461472"/>
                <a:gd name="connsiteY55" fmla="*/ 114447 h 548229"/>
                <a:gd name="connsiteX56" fmla="*/ 262043 w 461472"/>
                <a:gd name="connsiteY56" fmla="*/ 105875 h 548229"/>
                <a:gd name="connsiteX57" fmla="*/ 276331 w 461472"/>
                <a:gd name="connsiteY57" fmla="*/ 113495 h 548229"/>
                <a:gd name="connsiteX58" fmla="*/ 277283 w 461472"/>
                <a:gd name="connsiteY58" fmla="*/ 125877 h 548229"/>
                <a:gd name="connsiteX59" fmla="*/ 279189 w 461472"/>
                <a:gd name="connsiteY59" fmla="*/ 133497 h 548229"/>
                <a:gd name="connsiteX60" fmla="*/ 281093 w 461472"/>
                <a:gd name="connsiteY60" fmla="*/ 137307 h 548229"/>
                <a:gd name="connsiteX61" fmla="*/ 283951 w 461472"/>
                <a:gd name="connsiteY61" fmla="*/ 135402 h 548229"/>
                <a:gd name="connsiteX62" fmla="*/ 286808 w 461472"/>
                <a:gd name="connsiteY62" fmla="*/ 133497 h 548229"/>
                <a:gd name="connsiteX63" fmla="*/ 297286 w 461472"/>
                <a:gd name="connsiteY63" fmla="*/ 135402 h 548229"/>
                <a:gd name="connsiteX64" fmla="*/ 308716 w 461472"/>
                <a:gd name="connsiteY64" fmla="*/ 131593 h 548229"/>
                <a:gd name="connsiteX65" fmla="*/ 316336 w 461472"/>
                <a:gd name="connsiteY65" fmla="*/ 125877 h 548229"/>
                <a:gd name="connsiteX66" fmla="*/ 323003 w 461472"/>
                <a:gd name="connsiteY66" fmla="*/ 117305 h 548229"/>
                <a:gd name="connsiteX67" fmla="*/ 333481 w 461472"/>
                <a:gd name="connsiteY67" fmla="*/ 108732 h 548229"/>
                <a:gd name="connsiteX68" fmla="*/ 353483 w 461472"/>
                <a:gd name="connsiteY68" fmla="*/ 102065 h 548229"/>
                <a:gd name="connsiteX69" fmla="*/ 376343 w 461472"/>
                <a:gd name="connsiteY69" fmla="*/ 111590 h 548229"/>
                <a:gd name="connsiteX70" fmla="*/ 385868 w 461472"/>
                <a:gd name="connsiteY70" fmla="*/ 121115 h 548229"/>
                <a:gd name="connsiteX71" fmla="*/ 399203 w 461472"/>
                <a:gd name="connsiteY71" fmla="*/ 137307 h 548229"/>
                <a:gd name="connsiteX72" fmla="*/ 419206 w 461472"/>
                <a:gd name="connsiteY72" fmla="*/ 145880 h 548229"/>
                <a:gd name="connsiteX73" fmla="*/ 432541 w 461472"/>
                <a:gd name="connsiteY73" fmla="*/ 149690 h 548229"/>
                <a:gd name="connsiteX74" fmla="*/ 437303 w 461472"/>
                <a:gd name="connsiteY74" fmla="*/ 146832 h 548229"/>
                <a:gd name="connsiteX75" fmla="*/ 443971 w 461472"/>
                <a:gd name="connsiteY75" fmla="*/ 147785 h 548229"/>
                <a:gd name="connsiteX76" fmla="*/ 451591 w 461472"/>
                <a:gd name="connsiteY76" fmla="*/ 151595 h 548229"/>
                <a:gd name="connsiteX77" fmla="*/ 458258 w 461472"/>
                <a:gd name="connsiteY77" fmla="*/ 149690 h 548229"/>
                <a:gd name="connsiteX78" fmla="*/ 461116 w 461472"/>
                <a:gd name="connsiteY78" fmla="*/ 151595 h 548229"/>
                <a:gd name="connsiteX79" fmla="*/ 458258 w 461472"/>
                <a:gd name="connsiteY79" fmla="*/ 157310 h 548229"/>
                <a:gd name="connsiteX80" fmla="*/ 451591 w 461472"/>
                <a:gd name="connsiteY80" fmla="*/ 160168 h 548229"/>
                <a:gd name="connsiteX81" fmla="*/ 442066 w 461472"/>
                <a:gd name="connsiteY81" fmla="*/ 164930 h 548229"/>
                <a:gd name="connsiteX82" fmla="*/ 431589 w 461472"/>
                <a:gd name="connsiteY82" fmla="*/ 176360 h 548229"/>
                <a:gd name="connsiteX83" fmla="*/ 427778 w 461472"/>
                <a:gd name="connsiteY83" fmla="*/ 184932 h 548229"/>
                <a:gd name="connsiteX84" fmla="*/ 422064 w 461472"/>
                <a:gd name="connsiteY84" fmla="*/ 193505 h 548229"/>
                <a:gd name="connsiteX85" fmla="*/ 415396 w 461472"/>
                <a:gd name="connsiteY85" fmla="*/ 202077 h 548229"/>
                <a:gd name="connsiteX86" fmla="*/ 405871 w 461472"/>
                <a:gd name="connsiteY86" fmla="*/ 206840 h 548229"/>
                <a:gd name="connsiteX87" fmla="*/ 396346 w 461472"/>
                <a:gd name="connsiteY87" fmla="*/ 209697 h 548229"/>
                <a:gd name="connsiteX88" fmla="*/ 390631 w 461472"/>
                <a:gd name="connsiteY88" fmla="*/ 210650 h 548229"/>
                <a:gd name="connsiteX89" fmla="*/ 386821 w 461472"/>
                <a:gd name="connsiteY89" fmla="*/ 217318 h 548229"/>
                <a:gd name="connsiteX90" fmla="*/ 385868 w 461472"/>
                <a:gd name="connsiteY90" fmla="*/ 223985 h 548229"/>
                <a:gd name="connsiteX91" fmla="*/ 388726 w 461472"/>
                <a:gd name="connsiteY91" fmla="*/ 223985 h 548229"/>
                <a:gd name="connsiteX92" fmla="*/ 396346 w 461472"/>
                <a:gd name="connsiteY92" fmla="*/ 216365 h 548229"/>
                <a:gd name="connsiteX93" fmla="*/ 407776 w 461472"/>
                <a:gd name="connsiteY93" fmla="*/ 212555 h 548229"/>
                <a:gd name="connsiteX94" fmla="*/ 418253 w 461472"/>
                <a:gd name="connsiteY94" fmla="*/ 206840 h 548229"/>
                <a:gd name="connsiteX95" fmla="*/ 426826 w 461472"/>
                <a:gd name="connsiteY95" fmla="*/ 197315 h 548229"/>
                <a:gd name="connsiteX96" fmla="*/ 435398 w 461472"/>
                <a:gd name="connsiteY96" fmla="*/ 191600 h 548229"/>
                <a:gd name="connsiteX97" fmla="*/ 443971 w 461472"/>
                <a:gd name="connsiteY97" fmla="*/ 191600 h 548229"/>
                <a:gd name="connsiteX98" fmla="*/ 448733 w 461472"/>
                <a:gd name="connsiteY98" fmla="*/ 193505 h 548229"/>
                <a:gd name="connsiteX99" fmla="*/ 448733 w 461472"/>
                <a:gd name="connsiteY99" fmla="*/ 197315 h 548229"/>
                <a:gd name="connsiteX100" fmla="*/ 444923 w 461472"/>
                <a:gd name="connsiteY100" fmla="*/ 202077 h 548229"/>
                <a:gd name="connsiteX101" fmla="*/ 443971 w 461472"/>
                <a:gd name="connsiteY101" fmla="*/ 207793 h 548229"/>
                <a:gd name="connsiteX102" fmla="*/ 447781 w 461472"/>
                <a:gd name="connsiteY102" fmla="*/ 214460 h 548229"/>
                <a:gd name="connsiteX103" fmla="*/ 447781 w 461472"/>
                <a:gd name="connsiteY103" fmla="*/ 219222 h 548229"/>
                <a:gd name="connsiteX104" fmla="*/ 443018 w 461472"/>
                <a:gd name="connsiteY104" fmla="*/ 223032 h 548229"/>
                <a:gd name="connsiteX105" fmla="*/ 443971 w 461472"/>
                <a:gd name="connsiteY105" fmla="*/ 227795 h 548229"/>
                <a:gd name="connsiteX106" fmla="*/ 454448 w 461472"/>
                <a:gd name="connsiteY106" fmla="*/ 243035 h 548229"/>
                <a:gd name="connsiteX107" fmla="*/ 448733 w 461472"/>
                <a:gd name="connsiteY107" fmla="*/ 252560 h 548229"/>
                <a:gd name="connsiteX108" fmla="*/ 437303 w 461472"/>
                <a:gd name="connsiteY108" fmla="*/ 252560 h 548229"/>
                <a:gd name="connsiteX109" fmla="*/ 437303 w 461472"/>
                <a:gd name="connsiteY109" fmla="*/ 241130 h 548229"/>
                <a:gd name="connsiteX110" fmla="*/ 435398 w 461472"/>
                <a:gd name="connsiteY110" fmla="*/ 234462 h 548229"/>
                <a:gd name="connsiteX111" fmla="*/ 430636 w 461472"/>
                <a:gd name="connsiteY111" fmla="*/ 230652 h 548229"/>
                <a:gd name="connsiteX112" fmla="*/ 429683 w 461472"/>
                <a:gd name="connsiteY112" fmla="*/ 243035 h 548229"/>
                <a:gd name="connsiteX113" fmla="*/ 430636 w 461472"/>
                <a:gd name="connsiteY113" fmla="*/ 249702 h 548229"/>
                <a:gd name="connsiteX114" fmla="*/ 427778 w 461472"/>
                <a:gd name="connsiteY114" fmla="*/ 254465 h 548229"/>
                <a:gd name="connsiteX115" fmla="*/ 423968 w 461472"/>
                <a:gd name="connsiteY115" fmla="*/ 256370 h 548229"/>
                <a:gd name="connsiteX116" fmla="*/ 414443 w 461472"/>
                <a:gd name="connsiteY116" fmla="*/ 255418 h 548229"/>
                <a:gd name="connsiteX117" fmla="*/ 411586 w 461472"/>
                <a:gd name="connsiteY117" fmla="*/ 246845 h 548229"/>
                <a:gd name="connsiteX118" fmla="*/ 408728 w 461472"/>
                <a:gd name="connsiteY118" fmla="*/ 245893 h 548229"/>
                <a:gd name="connsiteX119" fmla="*/ 403966 w 461472"/>
                <a:gd name="connsiteY119" fmla="*/ 256370 h 548229"/>
                <a:gd name="connsiteX120" fmla="*/ 401108 w 461472"/>
                <a:gd name="connsiteY120" fmla="*/ 263037 h 548229"/>
                <a:gd name="connsiteX121" fmla="*/ 395393 w 461472"/>
                <a:gd name="connsiteY121" fmla="*/ 263037 h 548229"/>
                <a:gd name="connsiteX122" fmla="*/ 399203 w 461472"/>
                <a:gd name="connsiteY122" fmla="*/ 271610 h 548229"/>
                <a:gd name="connsiteX123" fmla="*/ 408728 w 461472"/>
                <a:gd name="connsiteY123" fmla="*/ 268752 h 548229"/>
                <a:gd name="connsiteX124" fmla="*/ 417301 w 461472"/>
                <a:gd name="connsiteY124" fmla="*/ 270657 h 548229"/>
                <a:gd name="connsiteX125" fmla="*/ 425873 w 461472"/>
                <a:gd name="connsiteY125" fmla="*/ 281135 h 548229"/>
                <a:gd name="connsiteX126" fmla="*/ 424921 w 461472"/>
                <a:gd name="connsiteY126" fmla="*/ 284945 h 548229"/>
                <a:gd name="connsiteX127" fmla="*/ 428731 w 461472"/>
                <a:gd name="connsiteY127" fmla="*/ 291612 h 548229"/>
                <a:gd name="connsiteX128" fmla="*/ 422064 w 461472"/>
                <a:gd name="connsiteY128" fmla="*/ 294470 h 548229"/>
                <a:gd name="connsiteX129" fmla="*/ 415396 w 461472"/>
                <a:gd name="connsiteY129" fmla="*/ 292565 h 548229"/>
                <a:gd name="connsiteX130" fmla="*/ 408728 w 461472"/>
                <a:gd name="connsiteY130" fmla="*/ 288755 h 548229"/>
                <a:gd name="connsiteX131" fmla="*/ 413491 w 461472"/>
                <a:gd name="connsiteY131" fmla="*/ 297327 h 548229"/>
                <a:gd name="connsiteX132" fmla="*/ 421111 w 461472"/>
                <a:gd name="connsiteY132" fmla="*/ 299232 h 548229"/>
                <a:gd name="connsiteX133" fmla="*/ 423968 w 461472"/>
                <a:gd name="connsiteY133" fmla="*/ 303043 h 548229"/>
                <a:gd name="connsiteX134" fmla="*/ 426826 w 461472"/>
                <a:gd name="connsiteY134" fmla="*/ 305900 h 548229"/>
                <a:gd name="connsiteX135" fmla="*/ 426826 w 461472"/>
                <a:gd name="connsiteY135" fmla="*/ 308757 h 548229"/>
                <a:gd name="connsiteX136" fmla="*/ 423968 w 461472"/>
                <a:gd name="connsiteY136" fmla="*/ 313520 h 548229"/>
                <a:gd name="connsiteX137" fmla="*/ 421111 w 461472"/>
                <a:gd name="connsiteY137" fmla="*/ 319235 h 548229"/>
                <a:gd name="connsiteX138" fmla="*/ 416348 w 461472"/>
                <a:gd name="connsiteY138" fmla="*/ 321140 h 548229"/>
                <a:gd name="connsiteX139" fmla="*/ 408728 w 461472"/>
                <a:gd name="connsiteY139" fmla="*/ 323997 h 548229"/>
                <a:gd name="connsiteX140" fmla="*/ 403966 w 461472"/>
                <a:gd name="connsiteY140" fmla="*/ 324950 h 548229"/>
                <a:gd name="connsiteX141" fmla="*/ 403966 w 461472"/>
                <a:gd name="connsiteY141" fmla="*/ 327807 h 548229"/>
                <a:gd name="connsiteX142" fmla="*/ 411586 w 461472"/>
                <a:gd name="connsiteY142" fmla="*/ 335427 h 548229"/>
                <a:gd name="connsiteX143" fmla="*/ 415396 w 461472"/>
                <a:gd name="connsiteY143" fmla="*/ 343047 h 548229"/>
                <a:gd name="connsiteX144" fmla="*/ 420158 w 461472"/>
                <a:gd name="connsiteY144" fmla="*/ 344952 h 548229"/>
                <a:gd name="connsiteX145" fmla="*/ 425873 w 461472"/>
                <a:gd name="connsiteY145" fmla="*/ 344952 h 548229"/>
                <a:gd name="connsiteX146" fmla="*/ 423016 w 461472"/>
                <a:gd name="connsiteY146" fmla="*/ 348762 h 548229"/>
                <a:gd name="connsiteX147" fmla="*/ 420158 w 461472"/>
                <a:gd name="connsiteY147" fmla="*/ 354477 h 548229"/>
                <a:gd name="connsiteX148" fmla="*/ 422064 w 461472"/>
                <a:gd name="connsiteY148" fmla="*/ 362097 h 548229"/>
                <a:gd name="connsiteX149" fmla="*/ 423968 w 461472"/>
                <a:gd name="connsiteY149" fmla="*/ 368765 h 548229"/>
                <a:gd name="connsiteX150" fmla="*/ 428731 w 461472"/>
                <a:gd name="connsiteY150" fmla="*/ 371622 h 548229"/>
                <a:gd name="connsiteX151" fmla="*/ 431589 w 461472"/>
                <a:gd name="connsiteY151" fmla="*/ 373527 h 548229"/>
                <a:gd name="connsiteX152" fmla="*/ 430636 w 461472"/>
                <a:gd name="connsiteY152" fmla="*/ 379243 h 548229"/>
                <a:gd name="connsiteX153" fmla="*/ 428731 w 461472"/>
                <a:gd name="connsiteY153" fmla="*/ 384005 h 548229"/>
                <a:gd name="connsiteX154" fmla="*/ 424921 w 461472"/>
                <a:gd name="connsiteY154" fmla="*/ 382100 h 548229"/>
                <a:gd name="connsiteX155" fmla="*/ 420158 w 461472"/>
                <a:gd name="connsiteY155" fmla="*/ 375432 h 548229"/>
                <a:gd name="connsiteX156" fmla="*/ 412539 w 461472"/>
                <a:gd name="connsiteY156" fmla="*/ 375432 h 548229"/>
                <a:gd name="connsiteX157" fmla="*/ 408728 w 461472"/>
                <a:gd name="connsiteY157" fmla="*/ 379243 h 548229"/>
                <a:gd name="connsiteX158" fmla="*/ 405871 w 461472"/>
                <a:gd name="connsiteY158" fmla="*/ 389720 h 548229"/>
                <a:gd name="connsiteX159" fmla="*/ 403014 w 461472"/>
                <a:gd name="connsiteY159" fmla="*/ 402102 h 548229"/>
                <a:gd name="connsiteX160" fmla="*/ 398251 w 461472"/>
                <a:gd name="connsiteY160" fmla="*/ 404007 h 548229"/>
                <a:gd name="connsiteX161" fmla="*/ 390631 w 461472"/>
                <a:gd name="connsiteY161" fmla="*/ 401150 h 548229"/>
                <a:gd name="connsiteX162" fmla="*/ 390631 w 461472"/>
                <a:gd name="connsiteY162" fmla="*/ 407818 h 548229"/>
                <a:gd name="connsiteX163" fmla="*/ 390631 w 461472"/>
                <a:gd name="connsiteY163" fmla="*/ 415437 h 548229"/>
                <a:gd name="connsiteX164" fmla="*/ 382058 w 461472"/>
                <a:gd name="connsiteY164" fmla="*/ 418295 h 548229"/>
                <a:gd name="connsiteX165" fmla="*/ 377296 w 461472"/>
                <a:gd name="connsiteY165" fmla="*/ 418295 h 548229"/>
                <a:gd name="connsiteX166" fmla="*/ 382058 w 461472"/>
                <a:gd name="connsiteY166" fmla="*/ 400197 h 548229"/>
                <a:gd name="connsiteX167" fmla="*/ 385868 w 461472"/>
                <a:gd name="connsiteY167" fmla="*/ 397340 h 548229"/>
                <a:gd name="connsiteX168" fmla="*/ 389678 w 461472"/>
                <a:gd name="connsiteY168" fmla="*/ 392577 h 548229"/>
                <a:gd name="connsiteX169" fmla="*/ 384916 w 461472"/>
                <a:gd name="connsiteY169" fmla="*/ 379243 h 548229"/>
                <a:gd name="connsiteX170" fmla="*/ 383964 w 461472"/>
                <a:gd name="connsiteY170" fmla="*/ 375432 h 548229"/>
                <a:gd name="connsiteX171" fmla="*/ 380153 w 461472"/>
                <a:gd name="connsiteY171" fmla="*/ 372575 h 548229"/>
                <a:gd name="connsiteX172" fmla="*/ 373486 w 461472"/>
                <a:gd name="connsiteY172" fmla="*/ 383052 h 548229"/>
                <a:gd name="connsiteX173" fmla="*/ 369676 w 461472"/>
                <a:gd name="connsiteY173" fmla="*/ 384957 h 548229"/>
                <a:gd name="connsiteX174" fmla="*/ 362056 w 461472"/>
                <a:gd name="connsiteY174" fmla="*/ 384005 h 548229"/>
                <a:gd name="connsiteX175" fmla="*/ 363961 w 461472"/>
                <a:gd name="connsiteY175" fmla="*/ 387815 h 548229"/>
                <a:gd name="connsiteX176" fmla="*/ 372533 w 461472"/>
                <a:gd name="connsiteY176" fmla="*/ 394482 h 548229"/>
                <a:gd name="connsiteX177" fmla="*/ 369676 w 461472"/>
                <a:gd name="connsiteY177" fmla="*/ 402102 h 548229"/>
                <a:gd name="connsiteX178" fmla="*/ 364914 w 461472"/>
                <a:gd name="connsiteY178" fmla="*/ 405912 h 548229"/>
                <a:gd name="connsiteX179" fmla="*/ 361103 w 461472"/>
                <a:gd name="connsiteY179" fmla="*/ 415437 h 548229"/>
                <a:gd name="connsiteX180" fmla="*/ 360151 w 461472"/>
                <a:gd name="connsiteY180" fmla="*/ 424962 h 548229"/>
                <a:gd name="connsiteX181" fmla="*/ 353483 w 461472"/>
                <a:gd name="connsiteY181" fmla="*/ 428772 h 548229"/>
                <a:gd name="connsiteX182" fmla="*/ 345864 w 461472"/>
                <a:gd name="connsiteY182" fmla="*/ 427820 h 548229"/>
                <a:gd name="connsiteX183" fmla="*/ 334433 w 461472"/>
                <a:gd name="connsiteY183" fmla="*/ 427820 h 548229"/>
                <a:gd name="connsiteX184" fmla="*/ 326814 w 461472"/>
                <a:gd name="connsiteY184" fmla="*/ 425915 h 548229"/>
                <a:gd name="connsiteX185" fmla="*/ 325861 w 461472"/>
                <a:gd name="connsiteY185" fmla="*/ 428772 h 548229"/>
                <a:gd name="connsiteX186" fmla="*/ 336339 w 461472"/>
                <a:gd name="connsiteY186" fmla="*/ 436393 h 548229"/>
                <a:gd name="connsiteX187" fmla="*/ 345864 w 461472"/>
                <a:gd name="connsiteY187" fmla="*/ 441155 h 548229"/>
                <a:gd name="connsiteX188" fmla="*/ 342053 w 461472"/>
                <a:gd name="connsiteY188" fmla="*/ 451632 h 548229"/>
                <a:gd name="connsiteX189" fmla="*/ 334433 w 461472"/>
                <a:gd name="connsiteY189" fmla="*/ 463062 h 548229"/>
                <a:gd name="connsiteX190" fmla="*/ 329671 w 461472"/>
                <a:gd name="connsiteY190" fmla="*/ 468777 h 548229"/>
                <a:gd name="connsiteX191" fmla="*/ 321098 w 461472"/>
                <a:gd name="connsiteY191" fmla="*/ 465920 h 548229"/>
                <a:gd name="connsiteX192" fmla="*/ 326814 w 461472"/>
                <a:gd name="connsiteY192" fmla="*/ 472587 h 548229"/>
                <a:gd name="connsiteX193" fmla="*/ 326814 w 461472"/>
                <a:gd name="connsiteY193" fmla="*/ 475445 h 548229"/>
                <a:gd name="connsiteX194" fmla="*/ 325861 w 461472"/>
                <a:gd name="connsiteY194" fmla="*/ 481160 h 548229"/>
                <a:gd name="connsiteX195" fmla="*/ 321098 w 461472"/>
                <a:gd name="connsiteY195" fmla="*/ 486875 h 548229"/>
                <a:gd name="connsiteX196" fmla="*/ 317289 w 461472"/>
                <a:gd name="connsiteY196" fmla="*/ 490685 h 548229"/>
                <a:gd name="connsiteX197" fmla="*/ 321098 w 461472"/>
                <a:gd name="connsiteY197" fmla="*/ 496400 h 548229"/>
                <a:gd name="connsiteX198" fmla="*/ 325861 w 461472"/>
                <a:gd name="connsiteY198" fmla="*/ 501162 h 548229"/>
                <a:gd name="connsiteX199" fmla="*/ 329671 w 461472"/>
                <a:gd name="connsiteY199" fmla="*/ 500210 h 548229"/>
                <a:gd name="connsiteX200" fmla="*/ 332528 w 461472"/>
                <a:gd name="connsiteY200" fmla="*/ 503068 h 548229"/>
                <a:gd name="connsiteX201" fmla="*/ 331576 w 461472"/>
                <a:gd name="connsiteY201" fmla="*/ 507830 h 548229"/>
                <a:gd name="connsiteX202" fmla="*/ 330623 w 461472"/>
                <a:gd name="connsiteY202" fmla="*/ 514497 h 548229"/>
                <a:gd name="connsiteX203" fmla="*/ 326814 w 461472"/>
                <a:gd name="connsiteY203" fmla="*/ 519260 h 548229"/>
                <a:gd name="connsiteX204" fmla="*/ 322051 w 461472"/>
                <a:gd name="connsiteY204" fmla="*/ 517355 h 548229"/>
                <a:gd name="connsiteX205" fmla="*/ 318241 w 461472"/>
                <a:gd name="connsiteY205" fmla="*/ 518307 h 548229"/>
                <a:gd name="connsiteX206" fmla="*/ 317289 w 461472"/>
                <a:gd name="connsiteY206" fmla="*/ 523070 h 548229"/>
                <a:gd name="connsiteX207" fmla="*/ 318241 w 461472"/>
                <a:gd name="connsiteY207" fmla="*/ 526880 h 548229"/>
                <a:gd name="connsiteX208" fmla="*/ 320146 w 461472"/>
                <a:gd name="connsiteY208" fmla="*/ 531643 h 548229"/>
                <a:gd name="connsiteX209" fmla="*/ 318241 w 461472"/>
                <a:gd name="connsiteY209" fmla="*/ 538310 h 548229"/>
                <a:gd name="connsiteX210" fmla="*/ 316336 w 461472"/>
                <a:gd name="connsiteY210" fmla="*/ 547835 h 548229"/>
                <a:gd name="connsiteX211" fmla="*/ 306811 w 461472"/>
                <a:gd name="connsiteY211" fmla="*/ 546882 h 548229"/>
                <a:gd name="connsiteX212" fmla="*/ 302048 w 461472"/>
                <a:gd name="connsiteY212" fmla="*/ 539262 h 548229"/>
                <a:gd name="connsiteX213" fmla="*/ 297286 w 461472"/>
                <a:gd name="connsiteY213" fmla="*/ 528785 h 548229"/>
                <a:gd name="connsiteX214" fmla="*/ 280141 w 461472"/>
                <a:gd name="connsiteY214" fmla="*/ 531643 h 548229"/>
                <a:gd name="connsiteX215" fmla="*/ 260139 w 461472"/>
                <a:gd name="connsiteY215" fmla="*/ 535453 h 548229"/>
                <a:gd name="connsiteX216" fmla="*/ 224896 w 461472"/>
                <a:gd name="connsiteY216" fmla="*/ 541168 h 548229"/>
                <a:gd name="connsiteX217" fmla="*/ 213466 w 461472"/>
                <a:gd name="connsiteY217" fmla="*/ 519260 h 548229"/>
                <a:gd name="connsiteX218" fmla="*/ 200131 w 461472"/>
                <a:gd name="connsiteY218" fmla="*/ 495447 h 548229"/>
                <a:gd name="connsiteX219" fmla="*/ 187748 w 461472"/>
                <a:gd name="connsiteY219" fmla="*/ 507830 h 548229"/>
                <a:gd name="connsiteX220" fmla="*/ 178223 w 461472"/>
                <a:gd name="connsiteY220" fmla="*/ 516402 h 548229"/>
                <a:gd name="connsiteX221" fmla="*/ 165841 w 461472"/>
                <a:gd name="connsiteY221" fmla="*/ 528785 h 548229"/>
                <a:gd name="connsiteX222" fmla="*/ 145838 w 461472"/>
                <a:gd name="connsiteY222" fmla="*/ 529737 h 548229"/>
                <a:gd name="connsiteX223" fmla="*/ 122978 w 461472"/>
                <a:gd name="connsiteY223" fmla="*/ 530690 h 548229"/>
                <a:gd name="connsiteX224" fmla="*/ 118216 w 461472"/>
                <a:gd name="connsiteY224" fmla="*/ 519260 h 548229"/>
                <a:gd name="connsiteX225" fmla="*/ 112501 w 461472"/>
                <a:gd name="connsiteY225" fmla="*/ 497352 h 548229"/>
                <a:gd name="connsiteX226" fmla="*/ 96308 w 461472"/>
                <a:gd name="connsiteY226" fmla="*/ 466872 h 548229"/>
                <a:gd name="connsiteX227" fmla="*/ 94403 w 461472"/>
                <a:gd name="connsiteY227" fmla="*/ 447822 h 548229"/>
                <a:gd name="connsiteX228" fmla="*/ 97261 w 461472"/>
                <a:gd name="connsiteY228" fmla="*/ 428772 h 548229"/>
                <a:gd name="connsiteX229" fmla="*/ 95356 w 461472"/>
                <a:gd name="connsiteY229" fmla="*/ 423057 h 548229"/>
                <a:gd name="connsiteX230" fmla="*/ 82973 w 461472"/>
                <a:gd name="connsiteY230" fmla="*/ 420200 h 548229"/>
                <a:gd name="connsiteX231" fmla="*/ 66781 w 461472"/>
                <a:gd name="connsiteY231" fmla="*/ 424010 h 548229"/>
                <a:gd name="connsiteX232" fmla="*/ 60113 w 461472"/>
                <a:gd name="connsiteY232" fmla="*/ 425915 h 548229"/>
                <a:gd name="connsiteX233" fmla="*/ 45826 w 461472"/>
                <a:gd name="connsiteY233" fmla="*/ 428772 h 548229"/>
                <a:gd name="connsiteX234" fmla="*/ 45826 w 461472"/>
                <a:gd name="connsiteY234" fmla="*/ 428772 h 548229"/>
                <a:gd name="connsiteX235" fmla="*/ 49636 w 461472"/>
                <a:gd name="connsiteY235" fmla="*/ 424010 h 548229"/>
                <a:gd name="connsiteX236" fmla="*/ 53446 w 461472"/>
                <a:gd name="connsiteY236" fmla="*/ 390672 h 548229"/>
                <a:gd name="connsiteX237" fmla="*/ 40111 w 461472"/>
                <a:gd name="connsiteY237" fmla="*/ 350668 h 548229"/>
                <a:gd name="connsiteX238" fmla="*/ 35348 w 461472"/>
                <a:gd name="connsiteY238" fmla="*/ 346857 h 548229"/>
                <a:gd name="connsiteX239" fmla="*/ 1058 w 461472"/>
                <a:gd name="connsiteY239" fmla="*/ 314472 h 548229"/>
                <a:gd name="connsiteX240" fmla="*/ 6773 w 461472"/>
                <a:gd name="connsiteY240" fmla="*/ 284945 h 548229"/>
                <a:gd name="connsiteX241" fmla="*/ 11536 w 461472"/>
                <a:gd name="connsiteY241" fmla="*/ 279230 h 548229"/>
                <a:gd name="connsiteX242" fmla="*/ 12488 w 461472"/>
                <a:gd name="connsiteY242" fmla="*/ 261132 h 548229"/>
                <a:gd name="connsiteX243" fmla="*/ 12488 w 461472"/>
                <a:gd name="connsiteY243" fmla="*/ 261132 h 54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</a:cxnLst>
              <a:rect l="l" t="t" r="r" b="b"/>
              <a:pathLst>
                <a:path w="461472" h="548229">
                  <a:moveTo>
                    <a:pt x="12488" y="261132"/>
                  </a:moveTo>
                  <a:cubicBezTo>
                    <a:pt x="15346" y="258275"/>
                    <a:pt x="18203" y="255418"/>
                    <a:pt x="19156" y="254465"/>
                  </a:cubicBezTo>
                  <a:cubicBezTo>
                    <a:pt x="23918" y="249702"/>
                    <a:pt x="30586" y="245893"/>
                    <a:pt x="39158" y="237320"/>
                  </a:cubicBezTo>
                  <a:cubicBezTo>
                    <a:pt x="47731" y="227795"/>
                    <a:pt x="45826" y="228747"/>
                    <a:pt x="55351" y="222080"/>
                  </a:cubicBezTo>
                  <a:cubicBezTo>
                    <a:pt x="63923" y="215412"/>
                    <a:pt x="62018" y="209697"/>
                    <a:pt x="65828" y="201125"/>
                  </a:cubicBezTo>
                  <a:cubicBezTo>
                    <a:pt x="69638" y="191600"/>
                    <a:pt x="82021" y="183027"/>
                    <a:pt x="79163" y="169693"/>
                  </a:cubicBezTo>
                  <a:cubicBezTo>
                    <a:pt x="77258" y="156357"/>
                    <a:pt x="75353" y="151595"/>
                    <a:pt x="77258" y="147785"/>
                  </a:cubicBezTo>
                  <a:cubicBezTo>
                    <a:pt x="79163" y="143975"/>
                    <a:pt x="70591" y="124925"/>
                    <a:pt x="81068" y="125877"/>
                  </a:cubicBezTo>
                  <a:cubicBezTo>
                    <a:pt x="88688" y="125877"/>
                    <a:pt x="98213" y="128735"/>
                    <a:pt x="106786" y="126830"/>
                  </a:cubicBezTo>
                  <a:cubicBezTo>
                    <a:pt x="107738" y="126830"/>
                    <a:pt x="113453" y="124925"/>
                    <a:pt x="118216" y="123972"/>
                  </a:cubicBezTo>
                  <a:cubicBezTo>
                    <a:pt x="132503" y="119210"/>
                    <a:pt x="124883" y="116352"/>
                    <a:pt x="128693" y="107780"/>
                  </a:cubicBezTo>
                  <a:cubicBezTo>
                    <a:pt x="130598" y="103970"/>
                    <a:pt x="138218" y="96350"/>
                    <a:pt x="129646" y="98255"/>
                  </a:cubicBezTo>
                  <a:cubicBezTo>
                    <a:pt x="127741" y="98255"/>
                    <a:pt x="121073" y="98255"/>
                    <a:pt x="120121" y="97302"/>
                  </a:cubicBezTo>
                  <a:cubicBezTo>
                    <a:pt x="114406" y="91587"/>
                    <a:pt x="112501" y="83015"/>
                    <a:pt x="119168" y="80157"/>
                  </a:cubicBezTo>
                  <a:cubicBezTo>
                    <a:pt x="127741" y="77300"/>
                    <a:pt x="139171" y="81110"/>
                    <a:pt x="139171" y="69680"/>
                  </a:cubicBezTo>
                  <a:cubicBezTo>
                    <a:pt x="140123" y="58250"/>
                    <a:pt x="142981" y="61107"/>
                    <a:pt x="146791" y="44915"/>
                  </a:cubicBezTo>
                  <a:cubicBezTo>
                    <a:pt x="149648" y="33485"/>
                    <a:pt x="151553" y="15387"/>
                    <a:pt x="145838" y="8720"/>
                  </a:cubicBezTo>
                  <a:cubicBezTo>
                    <a:pt x="148696" y="7768"/>
                    <a:pt x="151553" y="6815"/>
                    <a:pt x="153458" y="4910"/>
                  </a:cubicBezTo>
                  <a:cubicBezTo>
                    <a:pt x="157268" y="1100"/>
                    <a:pt x="161078" y="3005"/>
                    <a:pt x="162031" y="3005"/>
                  </a:cubicBezTo>
                  <a:cubicBezTo>
                    <a:pt x="163936" y="3005"/>
                    <a:pt x="165841" y="3005"/>
                    <a:pt x="167746" y="2052"/>
                  </a:cubicBezTo>
                  <a:cubicBezTo>
                    <a:pt x="169651" y="2052"/>
                    <a:pt x="171556" y="1100"/>
                    <a:pt x="173461" y="1100"/>
                  </a:cubicBezTo>
                  <a:cubicBezTo>
                    <a:pt x="179176" y="147"/>
                    <a:pt x="179176" y="-805"/>
                    <a:pt x="185843" y="1100"/>
                  </a:cubicBezTo>
                  <a:cubicBezTo>
                    <a:pt x="192511" y="3005"/>
                    <a:pt x="188701" y="7768"/>
                    <a:pt x="191558" y="11577"/>
                  </a:cubicBezTo>
                  <a:cubicBezTo>
                    <a:pt x="193464" y="15387"/>
                    <a:pt x="193464" y="17293"/>
                    <a:pt x="198226" y="22055"/>
                  </a:cubicBezTo>
                  <a:cubicBezTo>
                    <a:pt x="202036" y="26818"/>
                    <a:pt x="211561" y="29675"/>
                    <a:pt x="218228" y="30627"/>
                  </a:cubicBezTo>
                  <a:cubicBezTo>
                    <a:pt x="224896" y="31580"/>
                    <a:pt x="232516" y="26818"/>
                    <a:pt x="234421" y="30627"/>
                  </a:cubicBezTo>
                  <a:cubicBezTo>
                    <a:pt x="236326" y="34437"/>
                    <a:pt x="238231" y="36343"/>
                    <a:pt x="242041" y="34437"/>
                  </a:cubicBezTo>
                  <a:cubicBezTo>
                    <a:pt x="245851" y="32532"/>
                    <a:pt x="246803" y="37295"/>
                    <a:pt x="249661" y="43962"/>
                  </a:cubicBezTo>
                  <a:cubicBezTo>
                    <a:pt x="252518" y="49677"/>
                    <a:pt x="253471" y="50630"/>
                    <a:pt x="262043" y="43010"/>
                  </a:cubicBezTo>
                  <a:cubicBezTo>
                    <a:pt x="269664" y="35390"/>
                    <a:pt x="281093" y="32532"/>
                    <a:pt x="278236" y="27770"/>
                  </a:cubicBezTo>
                  <a:cubicBezTo>
                    <a:pt x="275378" y="23960"/>
                    <a:pt x="277283" y="15387"/>
                    <a:pt x="285856" y="15387"/>
                  </a:cubicBezTo>
                  <a:cubicBezTo>
                    <a:pt x="291571" y="15387"/>
                    <a:pt x="295381" y="12530"/>
                    <a:pt x="297286" y="9672"/>
                  </a:cubicBezTo>
                  <a:lnTo>
                    <a:pt x="298239" y="6815"/>
                  </a:lnTo>
                  <a:cubicBezTo>
                    <a:pt x="300143" y="8720"/>
                    <a:pt x="302048" y="9672"/>
                    <a:pt x="303001" y="9672"/>
                  </a:cubicBezTo>
                  <a:cubicBezTo>
                    <a:pt x="304906" y="9672"/>
                    <a:pt x="305858" y="10625"/>
                    <a:pt x="306811" y="12530"/>
                  </a:cubicBezTo>
                  <a:cubicBezTo>
                    <a:pt x="308716" y="17293"/>
                    <a:pt x="311573" y="29675"/>
                    <a:pt x="312526" y="31580"/>
                  </a:cubicBezTo>
                  <a:cubicBezTo>
                    <a:pt x="313478" y="33485"/>
                    <a:pt x="310621" y="38247"/>
                    <a:pt x="316336" y="36343"/>
                  </a:cubicBezTo>
                  <a:cubicBezTo>
                    <a:pt x="322051" y="34437"/>
                    <a:pt x="326814" y="30627"/>
                    <a:pt x="326814" y="36343"/>
                  </a:cubicBezTo>
                  <a:cubicBezTo>
                    <a:pt x="326814" y="42057"/>
                    <a:pt x="328718" y="42057"/>
                    <a:pt x="333481" y="42057"/>
                  </a:cubicBezTo>
                  <a:cubicBezTo>
                    <a:pt x="337291" y="42057"/>
                    <a:pt x="341101" y="43962"/>
                    <a:pt x="343006" y="47772"/>
                  </a:cubicBezTo>
                  <a:cubicBezTo>
                    <a:pt x="339196" y="48725"/>
                    <a:pt x="337291" y="50630"/>
                    <a:pt x="335386" y="53487"/>
                  </a:cubicBezTo>
                  <a:cubicBezTo>
                    <a:pt x="332528" y="56345"/>
                    <a:pt x="333481" y="57297"/>
                    <a:pt x="332528" y="59202"/>
                  </a:cubicBezTo>
                  <a:cubicBezTo>
                    <a:pt x="332528" y="61107"/>
                    <a:pt x="331576" y="63012"/>
                    <a:pt x="324908" y="63965"/>
                  </a:cubicBezTo>
                  <a:cubicBezTo>
                    <a:pt x="319193" y="64918"/>
                    <a:pt x="317289" y="66822"/>
                    <a:pt x="314431" y="70632"/>
                  </a:cubicBezTo>
                  <a:cubicBezTo>
                    <a:pt x="311573" y="74443"/>
                    <a:pt x="311573" y="77300"/>
                    <a:pt x="311573" y="83015"/>
                  </a:cubicBezTo>
                  <a:cubicBezTo>
                    <a:pt x="311573" y="88730"/>
                    <a:pt x="311573" y="91587"/>
                    <a:pt x="309668" y="94445"/>
                  </a:cubicBezTo>
                  <a:cubicBezTo>
                    <a:pt x="306811" y="96350"/>
                    <a:pt x="305858" y="96350"/>
                    <a:pt x="302048" y="100160"/>
                  </a:cubicBezTo>
                  <a:cubicBezTo>
                    <a:pt x="298239" y="103018"/>
                    <a:pt x="293476" y="105875"/>
                    <a:pt x="289666" y="103018"/>
                  </a:cubicBezTo>
                  <a:cubicBezTo>
                    <a:pt x="285856" y="100160"/>
                    <a:pt x="285856" y="98255"/>
                    <a:pt x="279189" y="97302"/>
                  </a:cubicBezTo>
                  <a:cubicBezTo>
                    <a:pt x="272521" y="97302"/>
                    <a:pt x="270616" y="97302"/>
                    <a:pt x="265853" y="98255"/>
                  </a:cubicBezTo>
                  <a:cubicBezTo>
                    <a:pt x="261091" y="99207"/>
                    <a:pt x="259186" y="99207"/>
                    <a:pt x="255376" y="103018"/>
                  </a:cubicBezTo>
                  <a:cubicBezTo>
                    <a:pt x="251566" y="105875"/>
                    <a:pt x="251566" y="108732"/>
                    <a:pt x="246803" y="112543"/>
                  </a:cubicBezTo>
                  <a:cubicBezTo>
                    <a:pt x="242993" y="115400"/>
                    <a:pt x="241089" y="119210"/>
                    <a:pt x="237278" y="120162"/>
                  </a:cubicBezTo>
                  <a:cubicBezTo>
                    <a:pt x="233468" y="121115"/>
                    <a:pt x="230611" y="123020"/>
                    <a:pt x="230611" y="123020"/>
                  </a:cubicBezTo>
                  <a:cubicBezTo>
                    <a:pt x="230611" y="123020"/>
                    <a:pt x="232516" y="125877"/>
                    <a:pt x="240136" y="122068"/>
                  </a:cubicBezTo>
                  <a:cubicBezTo>
                    <a:pt x="242993" y="120162"/>
                    <a:pt x="248708" y="119210"/>
                    <a:pt x="251566" y="114447"/>
                  </a:cubicBezTo>
                  <a:cubicBezTo>
                    <a:pt x="254423" y="108732"/>
                    <a:pt x="258233" y="105875"/>
                    <a:pt x="262043" y="105875"/>
                  </a:cubicBezTo>
                  <a:cubicBezTo>
                    <a:pt x="265853" y="105875"/>
                    <a:pt x="276331" y="107780"/>
                    <a:pt x="276331" y="113495"/>
                  </a:cubicBezTo>
                  <a:cubicBezTo>
                    <a:pt x="275378" y="119210"/>
                    <a:pt x="274426" y="123972"/>
                    <a:pt x="277283" y="125877"/>
                  </a:cubicBezTo>
                  <a:cubicBezTo>
                    <a:pt x="279189" y="127782"/>
                    <a:pt x="279189" y="130640"/>
                    <a:pt x="279189" y="133497"/>
                  </a:cubicBezTo>
                  <a:cubicBezTo>
                    <a:pt x="279189" y="135402"/>
                    <a:pt x="278236" y="136355"/>
                    <a:pt x="281093" y="137307"/>
                  </a:cubicBezTo>
                  <a:cubicBezTo>
                    <a:pt x="283951" y="138260"/>
                    <a:pt x="283951" y="138260"/>
                    <a:pt x="283951" y="135402"/>
                  </a:cubicBezTo>
                  <a:cubicBezTo>
                    <a:pt x="283951" y="132545"/>
                    <a:pt x="284903" y="131593"/>
                    <a:pt x="286808" y="133497"/>
                  </a:cubicBezTo>
                  <a:cubicBezTo>
                    <a:pt x="288714" y="135402"/>
                    <a:pt x="293476" y="136355"/>
                    <a:pt x="297286" y="135402"/>
                  </a:cubicBezTo>
                  <a:cubicBezTo>
                    <a:pt x="301096" y="133497"/>
                    <a:pt x="304906" y="131593"/>
                    <a:pt x="308716" y="131593"/>
                  </a:cubicBezTo>
                  <a:cubicBezTo>
                    <a:pt x="312526" y="131593"/>
                    <a:pt x="314431" y="129687"/>
                    <a:pt x="316336" y="125877"/>
                  </a:cubicBezTo>
                  <a:cubicBezTo>
                    <a:pt x="318241" y="123020"/>
                    <a:pt x="319193" y="119210"/>
                    <a:pt x="323003" y="117305"/>
                  </a:cubicBezTo>
                  <a:cubicBezTo>
                    <a:pt x="326814" y="115400"/>
                    <a:pt x="329671" y="112543"/>
                    <a:pt x="333481" y="108732"/>
                  </a:cubicBezTo>
                  <a:cubicBezTo>
                    <a:pt x="337291" y="104922"/>
                    <a:pt x="347768" y="102065"/>
                    <a:pt x="353483" y="102065"/>
                  </a:cubicBezTo>
                  <a:cubicBezTo>
                    <a:pt x="359198" y="102065"/>
                    <a:pt x="373486" y="108732"/>
                    <a:pt x="376343" y="111590"/>
                  </a:cubicBezTo>
                  <a:cubicBezTo>
                    <a:pt x="379201" y="114447"/>
                    <a:pt x="383964" y="118257"/>
                    <a:pt x="385868" y="121115"/>
                  </a:cubicBezTo>
                  <a:cubicBezTo>
                    <a:pt x="387773" y="123972"/>
                    <a:pt x="395393" y="134450"/>
                    <a:pt x="399203" y="137307"/>
                  </a:cubicBezTo>
                  <a:cubicBezTo>
                    <a:pt x="403966" y="140165"/>
                    <a:pt x="414443" y="143975"/>
                    <a:pt x="419206" y="145880"/>
                  </a:cubicBezTo>
                  <a:cubicBezTo>
                    <a:pt x="423968" y="146832"/>
                    <a:pt x="429683" y="149690"/>
                    <a:pt x="432541" y="149690"/>
                  </a:cubicBezTo>
                  <a:cubicBezTo>
                    <a:pt x="435398" y="149690"/>
                    <a:pt x="435398" y="147785"/>
                    <a:pt x="437303" y="146832"/>
                  </a:cubicBezTo>
                  <a:cubicBezTo>
                    <a:pt x="439208" y="145880"/>
                    <a:pt x="441114" y="143975"/>
                    <a:pt x="443971" y="147785"/>
                  </a:cubicBezTo>
                  <a:cubicBezTo>
                    <a:pt x="446828" y="150643"/>
                    <a:pt x="447781" y="153500"/>
                    <a:pt x="451591" y="151595"/>
                  </a:cubicBezTo>
                  <a:cubicBezTo>
                    <a:pt x="455401" y="150643"/>
                    <a:pt x="456353" y="150643"/>
                    <a:pt x="458258" y="149690"/>
                  </a:cubicBezTo>
                  <a:cubicBezTo>
                    <a:pt x="460164" y="148737"/>
                    <a:pt x="460164" y="149690"/>
                    <a:pt x="461116" y="151595"/>
                  </a:cubicBezTo>
                  <a:cubicBezTo>
                    <a:pt x="462068" y="153500"/>
                    <a:pt x="461116" y="156357"/>
                    <a:pt x="458258" y="157310"/>
                  </a:cubicBezTo>
                  <a:cubicBezTo>
                    <a:pt x="455401" y="158262"/>
                    <a:pt x="455401" y="157310"/>
                    <a:pt x="451591" y="160168"/>
                  </a:cubicBezTo>
                  <a:cubicBezTo>
                    <a:pt x="448733" y="162072"/>
                    <a:pt x="446828" y="163025"/>
                    <a:pt x="442066" y="164930"/>
                  </a:cubicBezTo>
                  <a:cubicBezTo>
                    <a:pt x="438256" y="165882"/>
                    <a:pt x="431589" y="173502"/>
                    <a:pt x="431589" y="176360"/>
                  </a:cubicBezTo>
                  <a:cubicBezTo>
                    <a:pt x="431589" y="182075"/>
                    <a:pt x="431589" y="182075"/>
                    <a:pt x="427778" y="184932"/>
                  </a:cubicBezTo>
                  <a:cubicBezTo>
                    <a:pt x="424921" y="187790"/>
                    <a:pt x="423968" y="189695"/>
                    <a:pt x="422064" y="193505"/>
                  </a:cubicBezTo>
                  <a:cubicBezTo>
                    <a:pt x="420158" y="197315"/>
                    <a:pt x="419206" y="200172"/>
                    <a:pt x="415396" y="202077"/>
                  </a:cubicBezTo>
                  <a:cubicBezTo>
                    <a:pt x="411586" y="203982"/>
                    <a:pt x="410633" y="203982"/>
                    <a:pt x="405871" y="206840"/>
                  </a:cubicBezTo>
                  <a:cubicBezTo>
                    <a:pt x="402061" y="209697"/>
                    <a:pt x="401108" y="210650"/>
                    <a:pt x="396346" y="209697"/>
                  </a:cubicBezTo>
                  <a:cubicBezTo>
                    <a:pt x="391583" y="208745"/>
                    <a:pt x="392536" y="209697"/>
                    <a:pt x="390631" y="210650"/>
                  </a:cubicBezTo>
                  <a:cubicBezTo>
                    <a:pt x="387773" y="211602"/>
                    <a:pt x="387773" y="214460"/>
                    <a:pt x="386821" y="217318"/>
                  </a:cubicBezTo>
                  <a:cubicBezTo>
                    <a:pt x="385868" y="219222"/>
                    <a:pt x="385868" y="221127"/>
                    <a:pt x="385868" y="223985"/>
                  </a:cubicBezTo>
                  <a:cubicBezTo>
                    <a:pt x="385868" y="225890"/>
                    <a:pt x="386821" y="227795"/>
                    <a:pt x="388726" y="223985"/>
                  </a:cubicBezTo>
                  <a:cubicBezTo>
                    <a:pt x="392536" y="217318"/>
                    <a:pt x="393489" y="216365"/>
                    <a:pt x="396346" y="216365"/>
                  </a:cubicBezTo>
                  <a:cubicBezTo>
                    <a:pt x="400156" y="219222"/>
                    <a:pt x="402061" y="217318"/>
                    <a:pt x="407776" y="212555"/>
                  </a:cubicBezTo>
                  <a:cubicBezTo>
                    <a:pt x="410633" y="211602"/>
                    <a:pt x="414443" y="209697"/>
                    <a:pt x="418253" y="206840"/>
                  </a:cubicBezTo>
                  <a:cubicBezTo>
                    <a:pt x="423016" y="204935"/>
                    <a:pt x="423968" y="202077"/>
                    <a:pt x="426826" y="197315"/>
                  </a:cubicBezTo>
                  <a:cubicBezTo>
                    <a:pt x="429683" y="193505"/>
                    <a:pt x="429683" y="191600"/>
                    <a:pt x="435398" y="191600"/>
                  </a:cubicBezTo>
                  <a:cubicBezTo>
                    <a:pt x="440161" y="190647"/>
                    <a:pt x="441114" y="191600"/>
                    <a:pt x="443971" y="191600"/>
                  </a:cubicBezTo>
                  <a:cubicBezTo>
                    <a:pt x="446828" y="191600"/>
                    <a:pt x="446828" y="192552"/>
                    <a:pt x="448733" y="193505"/>
                  </a:cubicBezTo>
                  <a:cubicBezTo>
                    <a:pt x="450639" y="194457"/>
                    <a:pt x="450639" y="195410"/>
                    <a:pt x="448733" y="197315"/>
                  </a:cubicBezTo>
                  <a:cubicBezTo>
                    <a:pt x="446828" y="198268"/>
                    <a:pt x="447781" y="200172"/>
                    <a:pt x="444923" y="202077"/>
                  </a:cubicBezTo>
                  <a:cubicBezTo>
                    <a:pt x="442066" y="203982"/>
                    <a:pt x="442066" y="204935"/>
                    <a:pt x="443971" y="207793"/>
                  </a:cubicBezTo>
                  <a:cubicBezTo>
                    <a:pt x="445876" y="209697"/>
                    <a:pt x="445876" y="212555"/>
                    <a:pt x="447781" y="214460"/>
                  </a:cubicBezTo>
                  <a:cubicBezTo>
                    <a:pt x="449686" y="215412"/>
                    <a:pt x="450639" y="217318"/>
                    <a:pt x="447781" y="219222"/>
                  </a:cubicBezTo>
                  <a:cubicBezTo>
                    <a:pt x="445876" y="221127"/>
                    <a:pt x="443018" y="223032"/>
                    <a:pt x="443018" y="223032"/>
                  </a:cubicBezTo>
                  <a:cubicBezTo>
                    <a:pt x="443018" y="223032"/>
                    <a:pt x="440161" y="225890"/>
                    <a:pt x="443971" y="227795"/>
                  </a:cubicBezTo>
                  <a:cubicBezTo>
                    <a:pt x="447781" y="229700"/>
                    <a:pt x="454448" y="239225"/>
                    <a:pt x="454448" y="243035"/>
                  </a:cubicBezTo>
                  <a:cubicBezTo>
                    <a:pt x="454448" y="245893"/>
                    <a:pt x="454448" y="249702"/>
                    <a:pt x="448733" y="252560"/>
                  </a:cubicBezTo>
                  <a:cubicBezTo>
                    <a:pt x="443018" y="256370"/>
                    <a:pt x="436351" y="259227"/>
                    <a:pt x="437303" y="252560"/>
                  </a:cubicBezTo>
                  <a:cubicBezTo>
                    <a:pt x="438256" y="245893"/>
                    <a:pt x="436351" y="245893"/>
                    <a:pt x="437303" y="241130"/>
                  </a:cubicBezTo>
                  <a:cubicBezTo>
                    <a:pt x="437303" y="235415"/>
                    <a:pt x="437303" y="234462"/>
                    <a:pt x="435398" y="234462"/>
                  </a:cubicBezTo>
                  <a:cubicBezTo>
                    <a:pt x="433493" y="234462"/>
                    <a:pt x="432541" y="233510"/>
                    <a:pt x="430636" y="230652"/>
                  </a:cubicBezTo>
                  <a:cubicBezTo>
                    <a:pt x="428731" y="222080"/>
                    <a:pt x="426826" y="239225"/>
                    <a:pt x="429683" y="243035"/>
                  </a:cubicBezTo>
                  <a:cubicBezTo>
                    <a:pt x="430636" y="243987"/>
                    <a:pt x="429683" y="247797"/>
                    <a:pt x="430636" y="249702"/>
                  </a:cubicBezTo>
                  <a:cubicBezTo>
                    <a:pt x="432541" y="253512"/>
                    <a:pt x="429683" y="253512"/>
                    <a:pt x="427778" y="254465"/>
                  </a:cubicBezTo>
                  <a:cubicBezTo>
                    <a:pt x="425873" y="255418"/>
                    <a:pt x="424921" y="255418"/>
                    <a:pt x="423968" y="256370"/>
                  </a:cubicBezTo>
                  <a:cubicBezTo>
                    <a:pt x="422064" y="257322"/>
                    <a:pt x="416348" y="261132"/>
                    <a:pt x="414443" y="255418"/>
                  </a:cubicBezTo>
                  <a:cubicBezTo>
                    <a:pt x="412539" y="250655"/>
                    <a:pt x="411586" y="248750"/>
                    <a:pt x="411586" y="246845"/>
                  </a:cubicBezTo>
                  <a:cubicBezTo>
                    <a:pt x="411586" y="244940"/>
                    <a:pt x="409681" y="243987"/>
                    <a:pt x="408728" y="245893"/>
                  </a:cubicBezTo>
                  <a:cubicBezTo>
                    <a:pt x="406823" y="248750"/>
                    <a:pt x="403014" y="250655"/>
                    <a:pt x="403966" y="256370"/>
                  </a:cubicBezTo>
                  <a:cubicBezTo>
                    <a:pt x="403966" y="258275"/>
                    <a:pt x="403966" y="262085"/>
                    <a:pt x="401108" y="263037"/>
                  </a:cubicBezTo>
                  <a:cubicBezTo>
                    <a:pt x="398251" y="263990"/>
                    <a:pt x="398251" y="263037"/>
                    <a:pt x="395393" y="263037"/>
                  </a:cubicBezTo>
                  <a:cubicBezTo>
                    <a:pt x="391583" y="263037"/>
                    <a:pt x="398251" y="272562"/>
                    <a:pt x="399203" y="271610"/>
                  </a:cubicBezTo>
                  <a:cubicBezTo>
                    <a:pt x="405871" y="270657"/>
                    <a:pt x="403014" y="268752"/>
                    <a:pt x="408728" y="268752"/>
                  </a:cubicBezTo>
                  <a:cubicBezTo>
                    <a:pt x="413491" y="268752"/>
                    <a:pt x="416348" y="268752"/>
                    <a:pt x="417301" y="270657"/>
                  </a:cubicBezTo>
                  <a:cubicBezTo>
                    <a:pt x="418253" y="273515"/>
                    <a:pt x="430636" y="280182"/>
                    <a:pt x="425873" y="281135"/>
                  </a:cubicBezTo>
                  <a:cubicBezTo>
                    <a:pt x="423016" y="282087"/>
                    <a:pt x="423016" y="283993"/>
                    <a:pt x="424921" y="284945"/>
                  </a:cubicBezTo>
                  <a:cubicBezTo>
                    <a:pt x="426826" y="285897"/>
                    <a:pt x="429683" y="288755"/>
                    <a:pt x="428731" y="291612"/>
                  </a:cubicBezTo>
                  <a:cubicBezTo>
                    <a:pt x="427778" y="294470"/>
                    <a:pt x="425873" y="295422"/>
                    <a:pt x="422064" y="294470"/>
                  </a:cubicBezTo>
                  <a:cubicBezTo>
                    <a:pt x="419206" y="293518"/>
                    <a:pt x="418253" y="291612"/>
                    <a:pt x="415396" y="292565"/>
                  </a:cubicBezTo>
                  <a:cubicBezTo>
                    <a:pt x="409681" y="294470"/>
                    <a:pt x="410633" y="287802"/>
                    <a:pt x="408728" y="288755"/>
                  </a:cubicBezTo>
                  <a:cubicBezTo>
                    <a:pt x="400156" y="292565"/>
                    <a:pt x="407776" y="299232"/>
                    <a:pt x="413491" y="297327"/>
                  </a:cubicBezTo>
                  <a:cubicBezTo>
                    <a:pt x="416348" y="296375"/>
                    <a:pt x="420158" y="297327"/>
                    <a:pt x="421111" y="299232"/>
                  </a:cubicBezTo>
                  <a:cubicBezTo>
                    <a:pt x="422064" y="301137"/>
                    <a:pt x="422064" y="302090"/>
                    <a:pt x="423968" y="303043"/>
                  </a:cubicBezTo>
                  <a:cubicBezTo>
                    <a:pt x="425873" y="303995"/>
                    <a:pt x="425873" y="304947"/>
                    <a:pt x="426826" y="305900"/>
                  </a:cubicBezTo>
                  <a:cubicBezTo>
                    <a:pt x="427778" y="306852"/>
                    <a:pt x="429683" y="307805"/>
                    <a:pt x="426826" y="308757"/>
                  </a:cubicBezTo>
                  <a:cubicBezTo>
                    <a:pt x="423968" y="309710"/>
                    <a:pt x="423968" y="309710"/>
                    <a:pt x="423968" y="313520"/>
                  </a:cubicBezTo>
                  <a:cubicBezTo>
                    <a:pt x="423968" y="317330"/>
                    <a:pt x="423968" y="318282"/>
                    <a:pt x="421111" y="319235"/>
                  </a:cubicBezTo>
                  <a:cubicBezTo>
                    <a:pt x="418253" y="320187"/>
                    <a:pt x="418253" y="319235"/>
                    <a:pt x="416348" y="321140"/>
                  </a:cubicBezTo>
                  <a:cubicBezTo>
                    <a:pt x="414443" y="323997"/>
                    <a:pt x="412539" y="323997"/>
                    <a:pt x="408728" y="323997"/>
                  </a:cubicBezTo>
                  <a:cubicBezTo>
                    <a:pt x="405871" y="323997"/>
                    <a:pt x="406823" y="323997"/>
                    <a:pt x="403966" y="324950"/>
                  </a:cubicBezTo>
                  <a:cubicBezTo>
                    <a:pt x="401108" y="324950"/>
                    <a:pt x="401108" y="326855"/>
                    <a:pt x="403966" y="327807"/>
                  </a:cubicBezTo>
                  <a:cubicBezTo>
                    <a:pt x="406823" y="329712"/>
                    <a:pt x="410633" y="332570"/>
                    <a:pt x="411586" y="335427"/>
                  </a:cubicBezTo>
                  <a:cubicBezTo>
                    <a:pt x="412539" y="338285"/>
                    <a:pt x="413491" y="339237"/>
                    <a:pt x="415396" y="343047"/>
                  </a:cubicBezTo>
                  <a:cubicBezTo>
                    <a:pt x="416348" y="346857"/>
                    <a:pt x="417301" y="347810"/>
                    <a:pt x="420158" y="344952"/>
                  </a:cubicBezTo>
                  <a:cubicBezTo>
                    <a:pt x="423016" y="342095"/>
                    <a:pt x="423968" y="343047"/>
                    <a:pt x="425873" y="344952"/>
                  </a:cubicBezTo>
                  <a:cubicBezTo>
                    <a:pt x="427778" y="345905"/>
                    <a:pt x="425873" y="347810"/>
                    <a:pt x="423016" y="348762"/>
                  </a:cubicBezTo>
                  <a:cubicBezTo>
                    <a:pt x="421111" y="350668"/>
                    <a:pt x="420158" y="351620"/>
                    <a:pt x="420158" y="354477"/>
                  </a:cubicBezTo>
                  <a:cubicBezTo>
                    <a:pt x="420158" y="357335"/>
                    <a:pt x="421111" y="357335"/>
                    <a:pt x="422064" y="362097"/>
                  </a:cubicBezTo>
                  <a:cubicBezTo>
                    <a:pt x="423968" y="365907"/>
                    <a:pt x="423968" y="365907"/>
                    <a:pt x="423968" y="368765"/>
                  </a:cubicBezTo>
                  <a:cubicBezTo>
                    <a:pt x="423968" y="370670"/>
                    <a:pt x="425873" y="373527"/>
                    <a:pt x="428731" y="371622"/>
                  </a:cubicBezTo>
                  <a:cubicBezTo>
                    <a:pt x="431589" y="370670"/>
                    <a:pt x="431589" y="371622"/>
                    <a:pt x="431589" y="373527"/>
                  </a:cubicBezTo>
                  <a:cubicBezTo>
                    <a:pt x="430636" y="375432"/>
                    <a:pt x="430636" y="376385"/>
                    <a:pt x="430636" y="379243"/>
                  </a:cubicBezTo>
                  <a:cubicBezTo>
                    <a:pt x="430636" y="382100"/>
                    <a:pt x="430636" y="381147"/>
                    <a:pt x="428731" y="384005"/>
                  </a:cubicBezTo>
                  <a:cubicBezTo>
                    <a:pt x="427778" y="386862"/>
                    <a:pt x="424921" y="386862"/>
                    <a:pt x="424921" y="382100"/>
                  </a:cubicBezTo>
                  <a:cubicBezTo>
                    <a:pt x="424921" y="377337"/>
                    <a:pt x="424921" y="375432"/>
                    <a:pt x="420158" y="375432"/>
                  </a:cubicBezTo>
                  <a:cubicBezTo>
                    <a:pt x="415396" y="375432"/>
                    <a:pt x="415396" y="375432"/>
                    <a:pt x="412539" y="375432"/>
                  </a:cubicBezTo>
                  <a:cubicBezTo>
                    <a:pt x="409681" y="375432"/>
                    <a:pt x="408728" y="375432"/>
                    <a:pt x="408728" y="379243"/>
                  </a:cubicBezTo>
                  <a:cubicBezTo>
                    <a:pt x="408728" y="383052"/>
                    <a:pt x="409681" y="386862"/>
                    <a:pt x="405871" y="389720"/>
                  </a:cubicBezTo>
                  <a:cubicBezTo>
                    <a:pt x="397298" y="399245"/>
                    <a:pt x="409681" y="396387"/>
                    <a:pt x="403014" y="402102"/>
                  </a:cubicBezTo>
                  <a:cubicBezTo>
                    <a:pt x="401108" y="404007"/>
                    <a:pt x="401108" y="405912"/>
                    <a:pt x="398251" y="404007"/>
                  </a:cubicBezTo>
                  <a:cubicBezTo>
                    <a:pt x="395393" y="402102"/>
                    <a:pt x="393489" y="398293"/>
                    <a:pt x="390631" y="401150"/>
                  </a:cubicBezTo>
                  <a:cubicBezTo>
                    <a:pt x="387773" y="404007"/>
                    <a:pt x="387773" y="405912"/>
                    <a:pt x="390631" y="407818"/>
                  </a:cubicBezTo>
                  <a:cubicBezTo>
                    <a:pt x="393489" y="409722"/>
                    <a:pt x="392536" y="414485"/>
                    <a:pt x="390631" y="415437"/>
                  </a:cubicBezTo>
                  <a:cubicBezTo>
                    <a:pt x="387773" y="416390"/>
                    <a:pt x="383964" y="416390"/>
                    <a:pt x="382058" y="418295"/>
                  </a:cubicBezTo>
                  <a:cubicBezTo>
                    <a:pt x="380153" y="421152"/>
                    <a:pt x="377296" y="422105"/>
                    <a:pt x="377296" y="418295"/>
                  </a:cubicBezTo>
                  <a:cubicBezTo>
                    <a:pt x="374439" y="403055"/>
                    <a:pt x="375391" y="410675"/>
                    <a:pt x="382058" y="400197"/>
                  </a:cubicBezTo>
                  <a:cubicBezTo>
                    <a:pt x="383011" y="397340"/>
                    <a:pt x="383011" y="397340"/>
                    <a:pt x="385868" y="397340"/>
                  </a:cubicBezTo>
                  <a:cubicBezTo>
                    <a:pt x="388726" y="397340"/>
                    <a:pt x="392536" y="394482"/>
                    <a:pt x="389678" y="392577"/>
                  </a:cubicBezTo>
                  <a:cubicBezTo>
                    <a:pt x="387773" y="390672"/>
                    <a:pt x="382058" y="380195"/>
                    <a:pt x="384916" y="379243"/>
                  </a:cubicBezTo>
                  <a:cubicBezTo>
                    <a:pt x="386821" y="378290"/>
                    <a:pt x="386821" y="377337"/>
                    <a:pt x="383964" y="375432"/>
                  </a:cubicBezTo>
                  <a:cubicBezTo>
                    <a:pt x="381106" y="373527"/>
                    <a:pt x="380153" y="372575"/>
                    <a:pt x="380153" y="372575"/>
                  </a:cubicBezTo>
                  <a:cubicBezTo>
                    <a:pt x="378248" y="371622"/>
                    <a:pt x="373486" y="381147"/>
                    <a:pt x="373486" y="383052"/>
                  </a:cubicBezTo>
                  <a:cubicBezTo>
                    <a:pt x="373486" y="384005"/>
                    <a:pt x="374439" y="385910"/>
                    <a:pt x="369676" y="384957"/>
                  </a:cubicBezTo>
                  <a:cubicBezTo>
                    <a:pt x="364914" y="384005"/>
                    <a:pt x="362056" y="384005"/>
                    <a:pt x="362056" y="384005"/>
                  </a:cubicBezTo>
                  <a:cubicBezTo>
                    <a:pt x="362056" y="384005"/>
                    <a:pt x="359198" y="386862"/>
                    <a:pt x="363961" y="387815"/>
                  </a:cubicBezTo>
                  <a:cubicBezTo>
                    <a:pt x="368723" y="388768"/>
                    <a:pt x="372533" y="391625"/>
                    <a:pt x="372533" y="394482"/>
                  </a:cubicBezTo>
                  <a:cubicBezTo>
                    <a:pt x="372533" y="397340"/>
                    <a:pt x="371581" y="399245"/>
                    <a:pt x="369676" y="402102"/>
                  </a:cubicBezTo>
                  <a:cubicBezTo>
                    <a:pt x="367771" y="404960"/>
                    <a:pt x="367771" y="405912"/>
                    <a:pt x="364914" y="405912"/>
                  </a:cubicBezTo>
                  <a:cubicBezTo>
                    <a:pt x="362056" y="406865"/>
                    <a:pt x="360151" y="411627"/>
                    <a:pt x="361103" y="415437"/>
                  </a:cubicBezTo>
                  <a:cubicBezTo>
                    <a:pt x="362056" y="419247"/>
                    <a:pt x="362056" y="422105"/>
                    <a:pt x="360151" y="424962"/>
                  </a:cubicBezTo>
                  <a:cubicBezTo>
                    <a:pt x="358246" y="428772"/>
                    <a:pt x="356341" y="430677"/>
                    <a:pt x="353483" y="428772"/>
                  </a:cubicBezTo>
                  <a:cubicBezTo>
                    <a:pt x="350626" y="427820"/>
                    <a:pt x="349673" y="425915"/>
                    <a:pt x="345864" y="427820"/>
                  </a:cubicBezTo>
                  <a:cubicBezTo>
                    <a:pt x="342053" y="428772"/>
                    <a:pt x="338243" y="429725"/>
                    <a:pt x="334433" y="427820"/>
                  </a:cubicBezTo>
                  <a:cubicBezTo>
                    <a:pt x="330623" y="425915"/>
                    <a:pt x="330623" y="425915"/>
                    <a:pt x="326814" y="425915"/>
                  </a:cubicBezTo>
                  <a:cubicBezTo>
                    <a:pt x="323003" y="425915"/>
                    <a:pt x="323003" y="426868"/>
                    <a:pt x="325861" y="428772"/>
                  </a:cubicBezTo>
                  <a:cubicBezTo>
                    <a:pt x="328718" y="430677"/>
                    <a:pt x="331576" y="435440"/>
                    <a:pt x="336339" y="436393"/>
                  </a:cubicBezTo>
                  <a:cubicBezTo>
                    <a:pt x="341101" y="437345"/>
                    <a:pt x="345864" y="437345"/>
                    <a:pt x="345864" y="441155"/>
                  </a:cubicBezTo>
                  <a:cubicBezTo>
                    <a:pt x="345864" y="444012"/>
                    <a:pt x="345864" y="447822"/>
                    <a:pt x="342053" y="451632"/>
                  </a:cubicBezTo>
                  <a:cubicBezTo>
                    <a:pt x="338243" y="455443"/>
                    <a:pt x="334433" y="459252"/>
                    <a:pt x="334433" y="463062"/>
                  </a:cubicBezTo>
                  <a:cubicBezTo>
                    <a:pt x="334433" y="464968"/>
                    <a:pt x="332528" y="469730"/>
                    <a:pt x="329671" y="468777"/>
                  </a:cubicBezTo>
                  <a:cubicBezTo>
                    <a:pt x="326814" y="468777"/>
                    <a:pt x="322051" y="464015"/>
                    <a:pt x="321098" y="465920"/>
                  </a:cubicBezTo>
                  <a:cubicBezTo>
                    <a:pt x="320146" y="466872"/>
                    <a:pt x="324908" y="470682"/>
                    <a:pt x="326814" y="472587"/>
                  </a:cubicBezTo>
                  <a:cubicBezTo>
                    <a:pt x="327766" y="473540"/>
                    <a:pt x="326814" y="475445"/>
                    <a:pt x="326814" y="475445"/>
                  </a:cubicBezTo>
                  <a:cubicBezTo>
                    <a:pt x="325861" y="478302"/>
                    <a:pt x="325861" y="477350"/>
                    <a:pt x="325861" y="481160"/>
                  </a:cubicBezTo>
                  <a:cubicBezTo>
                    <a:pt x="326814" y="484018"/>
                    <a:pt x="324908" y="486875"/>
                    <a:pt x="321098" y="486875"/>
                  </a:cubicBezTo>
                  <a:cubicBezTo>
                    <a:pt x="317289" y="486875"/>
                    <a:pt x="313478" y="488780"/>
                    <a:pt x="317289" y="490685"/>
                  </a:cubicBezTo>
                  <a:cubicBezTo>
                    <a:pt x="321098" y="492590"/>
                    <a:pt x="320146" y="493543"/>
                    <a:pt x="321098" y="496400"/>
                  </a:cubicBezTo>
                  <a:cubicBezTo>
                    <a:pt x="321098" y="498305"/>
                    <a:pt x="323003" y="500210"/>
                    <a:pt x="325861" y="501162"/>
                  </a:cubicBezTo>
                  <a:cubicBezTo>
                    <a:pt x="327766" y="502115"/>
                    <a:pt x="327766" y="501162"/>
                    <a:pt x="329671" y="500210"/>
                  </a:cubicBezTo>
                  <a:cubicBezTo>
                    <a:pt x="331576" y="499257"/>
                    <a:pt x="331576" y="501162"/>
                    <a:pt x="332528" y="503068"/>
                  </a:cubicBezTo>
                  <a:cubicBezTo>
                    <a:pt x="332528" y="504972"/>
                    <a:pt x="332528" y="505925"/>
                    <a:pt x="331576" y="507830"/>
                  </a:cubicBezTo>
                  <a:cubicBezTo>
                    <a:pt x="330623" y="509735"/>
                    <a:pt x="330623" y="510687"/>
                    <a:pt x="330623" y="514497"/>
                  </a:cubicBezTo>
                  <a:cubicBezTo>
                    <a:pt x="330623" y="518307"/>
                    <a:pt x="330623" y="521165"/>
                    <a:pt x="326814" y="519260"/>
                  </a:cubicBezTo>
                  <a:cubicBezTo>
                    <a:pt x="323003" y="517355"/>
                    <a:pt x="323956" y="518307"/>
                    <a:pt x="322051" y="517355"/>
                  </a:cubicBezTo>
                  <a:cubicBezTo>
                    <a:pt x="320146" y="516402"/>
                    <a:pt x="318241" y="515450"/>
                    <a:pt x="318241" y="518307"/>
                  </a:cubicBezTo>
                  <a:cubicBezTo>
                    <a:pt x="318241" y="521165"/>
                    <a:pt x="318241" y="521165"/>
                    <a:pt x="317289" y="523070"/>
                  </a:cubicBezTo>
                  <a:cubicBezTo>
                    <a:pt x="316336" y="524975"/>
                    <a:pt x="316336" y="524975"/>
                    <a:pt x="318241" y="526880"/>
                  </a:cubicBezTo>
                  <a:cubicBezTo>
                    <a:pt x="320146" y="527832"/>
                    <a:pt x="322051" y="528785"/>
                    <a:pt x="320146" y="531643"/>
                  </a:cubicBezTo>
                  <a:cubicBezTo>
                    <a:pt x="318241" y="534500"/>
                    <a:pt x="318241" y="534500"/>
                    <a:pt x="318241" y="538310"/>
                  </a:cubicBezTo>
                  <a:cubicBezTo>
                    <a:pt x="318241" y="542120"/>
                    <a:pt x="318241" y="544978"/>
                    <a:pt x="316336" y="547835"/>
                  </a:cubicBezTo>
                  <a:cubicBezTo>
                    <a:pt x="315383" y="548787"/>
                    <a:pt x="306811" y="547835"/>
                    <a:pt x="306811" y="546882"/>
                  </a:cubicBezTo>
                  <a:cubicBezTo>
                    <a:pt x="305858" y="544025"/>
                    <a:pt x="303953" y="541168"/>
                    <a:pt x="302048" y="539262"/>
                  </a:cubicBezTo>
                  <a:cubicBezTo>
                    <a:pt x="300143" y="535453"/>
                    <a:pt x="301096" y="529737"/>
                    <a:pt x="297286" y="528785"/>
                  </a:cubicBezTo>
                  <a:cubicBezTo>
                    <a:pt x="294428" y="527832"/>
                    <a:pt x="287761" y="532595"/>
                    <a:pt x="280141" y="531643"/>
                  </a:cubicBezTo>
                  <a:cubicBezTo>
                    <a:pt x="273473" y="530690"/>
                    <a:pt x="265853" y="531643"/>
                    <a:pt x="260139" y="535453"/>
                  </a:cubicBezTo>
                  <a:cubicBezTo>
                    <a:pt x="245851" y="543072"/>
                    <a:pt x="232516" y="541168"/>
                    <a:pt x="224896" y="541168"/>
                  </a:cubicBezTo>
                  <a:cubicBezTo>
                    <a:pt x="218228" y="541168"/>
                    <a:pt x="217276" y="528785"/>
                    <a:pt x="213466" y="519260"/>
                  </a:cubicBezTo>
                  <a:cubicBezTo>
                    <a:pt x="209656" y="510687"/>
                    <a:pt x="205846" y="501162"/>
                    <a:pt x="200131" y="495447"/>
                  </a:cubicBezTo>
                  <a:cubicBezTo>
                    <a:pt x="190606" y="484970"/>
                    <a:pt x="187748" y="499257"/>
                    <a:pt x="187748" y="507830"/>
                  </a:cubicBezTo>
                  <a:cubicBezTo>
                    <a:pt x="186796" y="518307"/>
                    <a:pt x="183939" y="517355"/>
                    <a:pt x="178223" y="516402"/>
                  </a:cubicBezTo>
                  <a:cubicBezTo>
                    <a:pt x="172508" y="515450"/>
                    <a:pt x="176318" y="519260"/>
                    <a:pt x="165841" y="528785"/>
                  </a:cubicBezTo>
                  <a:cubicBezTo>
                    <a:pt x="155363" y="538310"/>
                    <a:pt x="151553" y="532595"/>
                    <a:pt x="145838" y="529737"/>
                  </a:cubicBezTo>
                  <a:cubicBezTo>
                    <a:pt x="139171" y="526880"/>
                    <a:pt x="133456" y="529737"/>
                    <a:pt x="122978" y="530690"/>
                  </a:cubicBezTo>
                  <a:cubicBezTo>
                    <a:pt x="112501" y="531643"/>
                    <a:pt x="117263" y="527832"/>
                    <a:pt x="118216" y="519260"/>
                  </a:cubicBezTo>
                  <a:cubicBezTo>
                    <a:pt x="119168" y="510687"/>
                    <a:pt x="115358" y="512593"/>
                    <a:pt x="112501" y="497352"/>
                  </a:cubicBezTo>
                  <a:cubicBezTo>
                    <a:pt x="110596" y="482112"/>
                    <a:pt x="102023" y="472587"/>
                    <a:pt x="96308" y="466872"/>
                  </a:cubicBezTo>
                  <a:cubicBezTo>
                    <a:pt x="89641" y="461157"/>
                    <a:pt x="91546" y="453537"/>
                    <a:pt x="94403" y="447822"/>
                  </a:cubicBezTo>
                  <a:cubicBezTo>
                    <a:pt x="96308" y="441155"/>
                    <a:pt x="97261" y="439250"/>
                    <a:pt x="97261" y="428772"/>
                  </a:cubicBezTo>
                  <a:cubicBezTo>
                    <a:pt x="97261" y="425915"/>
                    <a:pt x="96308" y="424010"/>
                    <a:pt x="95356" y="423057"/>
                  </a:cubicBezTo>
                  <a:cubicBezTo>
                    <a:pt x="91546" y="419247"/>
                    <a:pt x="82973" y="420200"/>
                    <a:pt x="82973" y="420200"/>
                  </a:cubicBezTo>
                  <a:cubicBezTo>
                    <a:pt x="82973" y="420200"/>
                    <a:pt x="75353" y="420200"/>
                    <a:pt x="66781" y="424010"/>
                  </a:cubicBezTo>
                  <a:cubicBezTo>
                    <a:pt x="64876" y="424962"/>
                    <a:pt x="62018" y="425915"/>
                    <a:pt x="60113" y="425915"/>
                  </a:cubicBezTo>
                  <a:cubicBezTo>
                    <a:pt x="58208" y="425915"/>
                    <a:pt x="45826" y="428772"/>
                    <a:pt x="45826" y="428772"/>
                  </a:cubicBezTo>
                  <a:lnTo>
                    <a:pt x="45826" y="428772"/>
                  </a:lnTo>
                  <a:cubicBezTo>
                    <a:pt x="46778" y="426868"/>
                    <a:pt x="47731" y="424962"/>
                    <a:pt x="49636" y="424010"/>
                  </a:cubicBezTo>
                  <a:cubicBezTo>
                    <a:pt x="58208" y="415437"/>
                    <a:pt x="57256" y="403055"/>
                    <a:pt x="53446" y="390672"/>
                  </a:cubicBezTo>
                  <a:cubicBezTo>
                    <a:pt x="48683" y="378290"/>
                    <a:pt x="50588" y="360193"/>
                    <a:pt x="40111" y="350668"/>
                  </a:cubicBezTo>
                  <a:cubicBezTo>
                    <a:pt x="39158" y="349715"/>
                    <a:pt x="37253" y="348762"/>
                    <a:pt x="35348" y="346857"/>
                  </a:cubicBezTo>
                  <a:cubicBezTo>
                    <a:pt x="22966" y="337332"/>
                    <a:pt x="2963" y="323997"/>
                    <a:pt x="1058" y="314472"/>
                  </a:cubicBezTo>
                  <a:cubicBezTo>
                    <a:pt x="-847" y="303043"/>
                    <a:pt x="-847" y="293518"/>
                    <a:pt x="6773" y="284945"/>
                  </a:cubicBezTo>
                  <a:cubicBezTo>
                    <a:pt x="8678" y="283040"/>
                    <a:pt x="10583" y="281135"/>
                    <a:pt x="11536" y="279230"/>
                  </a:cubicBezTo>
                  <a:cubicBezTo>
                    <a:pt x="6773" y="272562"/>
                    <a:pt x="12488" y="261132"/>
                    <a:pt x="12488" y="261132"/>
                  </a:cubicBezTo>
                  <a:lnTo>
                    <a:pt x="12488" y="261132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C6A1940E-471B-A3D4-9415-C65598C7F596}"/>
                </a:ext>
              </a:extLst>
            </p:cNvPr>
            <p:cNvSpPr/>
            <p:nvPr/>
          </p:nvSpPr>
          <p:spPr>
            <a:xfrm>
              <a:off x="6699527" y="4282652"/>
              <a:ext cx="662812" cy="753021"/>
            </a:xfrm>
            <a:custGeom>
              <a:avLst/>
              <a:gdLst>
                <a:gd name="connsiteX0" fmla="*/ 75605 w 662812"/>
                <a:gd name="connsiteY0" fmla="*/ 569382 h 753021"/>
                <a:gd name="connsiteX1" fmla="*/ 75605 w 662812"/>
                <a:gd name="connsiteY1" fmla="*/ 571287 h 753021"/>
                <a:gd name="connsiteX2" fmla="*/ 77510 w 662812"/>
                <a:gd name="connsiteY2" fmla="*/ 571287 h 753021"/>
                <a:gd name="connsiteX3" fmla="*/ 91797 w 662812"/>
                <a:gd name="connsiteY3" fmla="*/ 569382 h 753021"/>
                <a:gd name="connsiteX4" fmla="*/ 105132 w 662812"/>
                <a:gd name="connsiteY4" fmla="*/ 578907 h 753021"/>
                <a:gd name="connsiteX5" fmla="*/ 114657 w 662812"/>
                <a:gd name="connsiteY5" fmla="*/ 588432 h 753021"/>
                <a:gd name="connsiteX6" fmla="*/ 118467 w 662812"/>
                <a:gd name="connsiteY6" fmla="*/ 577955 h 753021"/>
                <a:gd name="connsiteX7" fmla="*/ 121325 w 662812"/>
                <a:gd name="connsiteY7" fmla="*/ 568430 h 753021"/>
                <a:gd name="connsiteX8" fmla="*/ 131802 w 662812"/>
                <a:gd name="connsiteY8" fmla="*/ 551285 h 753021"/>
                <a:gd name="connsiteX9" fmla="*/ 151805 w 662812"/>
                <a:gd name="connsiteY9" fmla="*/ 553190 h 753021"/>
                <a:gd name="connsiteX10" fmla="*/ 157520 w 662812"/>
                <a:gd name="connsiteY10" fmla="*/ 567477 h 753021"/>
                <a:gd name="connsiteX11" fmla="*/ 171807 w 662812"/>
                <a:gd name="connsiteY11" fmla="*/ 570335 h 753021"/>
                <a:gd name="connsiteX12" fmla="*/ 186095 w 662812"/>
                <a:gd name="connsiteY12" fmla="*/ 563667 h 753021"/>
                <a:gd name="connsiteX13" fmla="*/ 208002 w 662812"/>
                <a:gd name="connsiteY13" fmla="*/ 535092 h 753021"/>
                <a:gd name="connsiteX14" fmla="*/ 209907 w 662812"/>
                <a:gd name="connsiteY14" fmla="*/ 533187 h 753021"/>
                <a:gd name="connsiteX15" fmla="*/ 233720 w 662812"/>
                <a:gd name="connsiteY15" fmla="*/ 531282 h 753021"/>
                <a:gd name="connsiteX16" fmla="*/ 256580 w 662812"/>
                <a:gd name="connsiteY16" fmla="*/ 525567 h 753021"/>
                <a:gd name="connsiteX17" fmla="*/ 266105 w 662812"/>
                <a:gd name="connsiteY17" fmla="*/ 520805 h 753021"/>
                <a:gd name="connsiteX18" fmla="*/ 283250 w 662812"/>
                <a:gd name="connsiteY18" fmla="*/ 528425 h 753021"/>
                <a:gd name="connsiteX19" fmla="*/ 299442 w 662812"/>
                <a:gd name="connsiteY19" fmla="*/ 549380 h 753021"/>
                <a:gd name="connsiteX20" fmla="*/ 295632 w 662812"/>
                <a:gd name="connsiteY20" fmla="*/ 581765 h 753021"/>
                <a:gd name="connsiteX21" fmla="*/ 319445 w 662812"/>
                <a:gd name="connsiteY21" fmla="*/ 586527 h 753021"/>
                <a:gd name="connsiteX22" fmla="*/ 313730 w 662812"/>
                <a:gd name="connsiteY22" fmla="*/ 604625 h 753021"/>
                <a:gd name="connsiteX23" fmla="*/ 308015 w 662812"/>
                <a:gd name="connsiteY23" fmla="*/ 628437 h 753021"/>
                <a:gd name="connsiteX24" fmla="*/ 283250 w 662812"/>
                <a:gd name="connsiteY24" fmla="*/ 672252 h 753021"/>
                <a:gd name="connsiteX25" fmla="*/ 272772 w 662812"/>
                <a:gd name="connsiteY25" fmla="*/ 684635 h 753021"/>
                <a:gd name="connsiteX26" fmla="*/ 263247 w 662812"/>
                <a:gd name="connsiteY26" fmla="*/ 708447 h 753021"/>
                <a:gd name="connsiteX27" fmla="*/ 284202 w 662812"/>
                <a:gd name="connsiteY27" fmla="*/ 703685 h 753021"/>
                <a:gd name="connsiteX28" fmla="*/ 307062 w 662812"/>
                <a:gd name="connsiteY28" fmla="*/ 688445 h 753021"/>
                <a:gd name="connsiteX29" fmla="*/ 321350 w 662812"/>
                <a:gd name="connsiteY29" fmla="*/ 693207 h 753021"/>
                <a:gd name="connsiteX30" fmla="*/ 327065 w 662812"/>
                <a:gd name="connsiteY30" fmla="*/ 727497 h 753021"/>
                <a:gd name="connsiteX31" fmla="*/ 330875 w 662812"/>
                <a:gd name="connsiteY31" fmla="*/ 751310 h 753021"/>
                <a:gd name="connsiteX32" fmla="*/ 348972 w 662812"/>
                <a:gd name="connsiteY32" fmla="*/ 740832 h 753021"/>
                <a:gd name="connsiteX33" fmla="*/ 394692 w 662812"/>
                <a:gd name="connsiteY33" fmla="*/ 737975 h 753021"/>
                <a:gd name="connsiteX34" fmla="*/ 394692 w 662812"/>
                <a:gd name="connsiteY34" fmla="*/ 737975 h 753021"/>
                <a:gd name="connsiteX35" fmla="*/ 396597 w 662812"/>
                <a:gd name="connsiteY35" fmla="*/ 736070 h 753021"/>
                <a:gd name="connsiteX36" fmla="*/ 410885 w 662812"/>
                <a:gd name="connsiteY36" fmla="*/ 713210 h 753021"/>
                <a:gd name="connsiteX37" fmla="*/ 411837 w 662812"/>
                <a:gd name="connsiteY37" fmla="*/ 689397 h 753021"/>
                <a:gd name="connsiteX38" fmla="*/ 439460 w 662812"/>
                <a:gd name="connsiteY38" fmla="*/ 681777 h 753021"/>
                <a:gd name="connsiteX39" fmla="*/ 479465 w 662812"/>
                <a:gd name="connsiteY39" fmla="*/ 697970 h 753021"/>
                <a:gd name="connsiteX40" fmla="*/ 501372 w 662812"/>
                <a:gd name="connsiteY40" fmla="*/ 716067 h 753021"/>
                <a:gd name="connsiteX41" fmla="*/ 513755 w 662812"/>
                <a:gd name="connsiteY41" fmla="*/ 699875 h 753021"/>
                <a:gd name="connsiteX42" fmla="*/ 512802 w 662812"/>
                <a:gd name="connsiteY42" fmla="*/ 677015 h 753021"/>
                <a:gd name="connsiteX43" fmla="*/ 501372 w 662812"/>
                <a:gd name="connsiteY43" fmla="*/ 665585 h 753021"/>
                <a:gd name="connsiteX44" fmla="*/ 512802 w 662812"/>
                <a:gd name="connsiteY44" fmla="*/ 654155 h 753021"/>
                <a:gd name="connsiteX45" fmla="*/ 534710 w 662812"/>
                <a:gd name="connsiteY45" fmla="*/ 635105 h 753021"/>
                <a:gd name="connsiteX46" fmla="*/ 545187 w 662812"/>
                <a:gd name="connsiteY46" fmla="*/ 622722 h 753021"/>
                <a:gd name="connsiteX47" fmla="*/ 557570 w 662812"/>
                <a:gd name="connsiteY47" fmla="*/ 639867 h 753021"/>
                <a:gd name="connsiteX48" fmla="*/ 562332 w 662812"/>
                <a:gd name="connsiteY48" fmla="*/ 644630 h 753021"/>
                <a:gd name="connsiteX49" fmla="*/ 567095 w 662812"/>
                <a:gd name="connsiteY49" fmla="*/ 649392 h 753021"/>
                <a:gd name="connsiteX50" fmla="*/ 618530 w 662812"/>
                <a:gd name="connsiteY50" fmla="*/ 649392 h 753021"/>
                <a:gd name="connsiteX51" fmla="*/ 629007 w 662812"/>
                <a:gd name="connsiteY51" fmla="*/ 632247 h 753021"/>
                <a:gd name="connsiteX52" fmla="*/ 626150 w 662812"/>
                <a:gd name="connsiteY52" fmla="*/ 606530 h 753021"/>
                <a:gd name="connsiteX53" fmla="*/ 640437 w 662812"/>
                <a:gd name="connsiteY53" fmla="*/ 562715 h 753021"/>
                <a:gd name="connsiteX54" fmla="*/ 658535 w 662812"/>
                <a:gd name="connsiteY54" fmla="*/ 538902 h 753021"/>
                <a:gd name="connsiteX55" fmla="*/ 641390 w 662812"/>
                <a:gd name="connsiteY55" fmla="*/ 533187 h 753021"/>
                <a:gd name="connsiteX56" fmla="*/ 638532 w 662812"/>
                <a:gd name="connsiteY56" fmla="*/ 496992 h 753021"/>
                <a:gd name="connsiteX57" fmla="*/ 626150 w 662812"/>
                <a:gd name="connsiteY57" fmla="*/ 474132 h 753021"/>
                <a:gd name="connsiteX58" fmla="*/ 611862 w 662812"/>
                <a:gd name="connsiteY58" fmla="*/ 445557 h 753021"/>
                <a:gd name="connsiteX59" fmla="*/ 606147 w 662812"/>
                <a:gd name="connsiteY59" fmla="*/ 416030 h 753021"/>
                <a:gd name="connsiteX60" fmla="*/ 609005 w 662812"/>
                <a:gd name="connsiteY60" fmla="*/ 384597 h 753021"/>
                <a:gd name="connsiteX61" fmla="*/ 593765 w 662812"/>
                <a:gd name="connsiteY61" fmla="*/ 374120 h 753021"/>
                <a:gd name="connsiteX62" fmla="*/ 576620 w 662812"/>
                <a:gd name="connsiteY62" fmla="*/ 358880 h 753021"/>
                <a:gd name="connsiteX63" fmla="*/ 584240 w 662812"/>
                <a:gd name="connsiteY63" fmla="*/ 322685 h 753021"/>
                <a:gd name="connsiteX64" fmla="*/ 589955 w 662812"/>
                <a:gd name="connsiteY64" fmla="*/ 295062 h 753021"/>
                <a:gd name="connsiteX65" fmla="*/ 615672 w 662812"/>
                <a:gd name="connsiteY65" fmla="*/ 276965 h 753021"/>
                <a:gd name="connsiteX66" fmla="*/ 621387 w 662812"/>
                <a:gd name="connsiteY66" fmla="*/ 257915 h 753021"/>
                <a:gd name="connsiteX67" fmla="*/ 645200 w 662812"/>
                <a:gd name="connsiteY67" fmla="*/ 234102 h 753021"/>
                <a:gd name="connsiteX68" fmla="*/ 649010 w 662812"/>
                <a:gd name="connsiteY68" fmla="*/ 221720 h 753021"/>
                <a:gd name="connsiteX69" fmla="*/ 636627 w 662812"/>
                <a:gd name="connsiteY69" fmla="*/ 206480 h 753021"/>
                <a:gd name="connsiteX70" fmla="*/ 633770 w 662812"/>
                <a:gd name="connsiteY70" fmla="*/ 188382 h 753021"/>
                <a:gd name="connsiteX71" fmla="*/ 620435 w 662812"/>
                <a:gd name="connsiteY71" fmla="*/ 158855 h 753021"/>
                <a:gd name="connsiteX72" fmla="*/ 610910 w 662812"/>
                <a:gd name="connsiteY72" fmla="*/ 149330 h 753021"/>
                <a:gd name="connsiteX73" fmla="*/ 603290 w 662812"/>
                <a:gd name="connsiteY73" fmla="*/ 144567 h 753021"/>
                <a:gd name="connsiteX74" fmla="*/ 594717 w 662812"/>
                <a:gd name="connsiteY74" fmla="*/ 139805 h 753021"/>
                <a:gd name="connsiteX75" fmla="*/ 590907 w 662812"/>
                <a:gd name="connsiteY75" fmla="*/ 123612 h 753021"/>
                <a:gd name="connsiteX76" fmla="*/ 569952 w 662812"/>
                <a:gd name="connsiteY76" fmla="*/ 117897 h 753021"/>
                <a:gd name="connsiteX77" fmla="*/ 569000 w 662812"/>
                <a:gd name="connsiteY77" fmla="*/ 101705 h 753021"/>
                <a:gd name="connsiteX78" fmla="*/ 580430 w 662812"/>
                <a:gd name="connsiteY78" fmla="*/ 79797 h 753021"/>
                <a:gd name="connsiteX79" fmla="*/ 574715 w 662812"/>
                <a:gd name="connsiteY79" fmla="*/ 70272 h 753021"/>
                <a:gd name="connsiteX80" fmla="*/ 575667 w 662812"/>
                <a:gd name="connsiteY80" fmla="*/ 55985 h 753021"/>
                <a:gd name="connsiteX81" fmla="*/ 565190 w 662812"/>
                <a:gd name="connsiteY81" fmla="*/ 50270 h 753021"/>
                <a:gd name="connsiteX82" fmla="*/ 553760 w 662812"/>
                <a:gd name="connsiteY82" fmla="*/ 35030 h 753021"/>
                <a:gd name="connsiteX83" fmla="*/ 550902 w 662812"/>
                <a:gd name="connsiteY83" fmla="*/ 31220 h 753021"/>
                <a:gd name="connsiteX84" fmla="*/ 538520 w 662812"/>
                <a:gd name="connsiteY84" fmla="*/ 44555 h 753021"/>
                <a:gd name="connsiteX85" fmla="*/ 514707 w 662812"/>
                <a:gd name="connsiteY85" fmla="*/ 78845 h 753021"/>
                <a:gd name="connsiteX86" fmla="*/ 492800 w 662812"/>
                <a:gd name="connsiteY86" fmla="*/ 77892 h 753021"/>
                <a:gd name="connsiteX87" fmla="*/ 482322 w 662812"/>
                <a:gd name="connsiteY87" fmla="*/ 42650 h 753021"/>
                <a:gd name="connsiteX88" fmla="*/ 479465 w 662812"/>
                <a:gd name="connsiteY88" fmla="*/ 35982 h 753021"/>
                <a:gd name="connsiteX89" fmla="*/ 474702 w 662812"/>
                <a:gd name="connsiteY89" fmla="*/ 42650 h 753021"/>
                <a:gd name="connsiteX90" fmla="*/ 468987 w 662812"/>
                <a:gd name="connsiteY90" fmla="*/ 52175 h 753021"/>
                <a:gd name="connsiteX91" fmla="*/ 446127 w 662812"/>
                <a:gd name="connsiteY91" fmla="*/ 65510 h 753021"/>
                <a:gd name="connsiteX92" fmla="*/ 419457 w 662812"/>
                <a:gd name="connsiteY92" fmla="*/ 71225 h 753021"/>
                <a:gd name="connsiteX93" fmla="*/ 393740 w 662812"/>
                <a:gd name="connsiteY93" fmla="*/ 64557 h 753021"/>
                <a:gd name="connsiteX94" fmla="*/ 361355 w 662812"/>
                <a:gd name="connsiteY94" fmla="*/ 35030 h 753021"/>
                <a:gd name="connsiteX95" fmla="*/ 340400 w 662812"/>
                <a:gd name="connsiteY95" fmla="*/ 25505 h 753021"/>
                <a:gd name="connsiteX96" fmla="*/ 309920 w 662812"/>
                <a:gd name="connsiteY96" fmla="*/ 23600 h 753021"/>
                <a:gd name="connsiteX97" fmla="*/ 261342 w 662812"/>
                <a:gd name="connsiteY97" fmla="*/ 5502 h 753021"/>
                <a:gd name="connsiteX98" fmla="*/ 226100 w 662812"/>
                <a:gd name="connsiteY98" fmla="*/ 4550 h 753021"/>
                <a:gd name="connsiteX99" fmla="*/ 203240 w 662812"/>
                <a:gd name="connsiteY99" fmla="*/ 6455 h 753021"/>
                <a:gd name="connsiteX100" fmla="*/ 208002 w 662812"/>
                <a:gd name="connsiteY100" fmla="*/ 38840 h 753021"/>
                <a:gd name="connsiteX101" fmla="*/ 193715 w 662812"/>
                <a:gd name="connsiteY101" fmla="*/ 58842 h 753021"/>
                <a:gd name="connsiteX102" fmla="*/ 171807 w 662812"/>
                <a:gd name="connsiteY102" fmla="*/ 57890 h 753021"/>
                <a:gd name="connsiteX103" fmla="*/ 146090 w 662812"/>
                <a:gd name="connsiteY103" fmla="*/ 47412 h 753021"/>
                <a:gd name="connsiteX104" fmla="*/ 107990 w 662812"/>
                <a:gd name="connsiteY104" fmla="*/ 59795 h 753021"/>
                <a:gd name="connsiteX105" fmla="*/ 89892 w 662812"/>
                <a:gd name="connsiteY105" fmla="*/ 70272 h 753021"/>
                <a:gd name="connsiteX106" fmla="*/ 84177 w 662812"/>
                <a:gd name="connsiteY106" fmla="*/ 73130 h 753021"/>
                <a:gd name="connsiteX107" fmla="*/ 75605 w 662812"/>
                <a:gd name="connsiteY107" fmla="*/ 78845 h 753021"/>
                <a:gd name="connsiteX108" fmla="*/ 67985 w 662812"/>
                <a:gd name="connsiteY108" fmla="*/ 92180 h 753021"/>
                <a:gd name="connsiteX109" fmla="*/ 67985 w 662812"/>
                <a:gd name="connsiteY109" fmla="*/ 104562 h 753021"/>
                <a:gd name="connsiteX110" fmla="*/ 59412 w 662812"/>
                <a:gd name="connsiteY110" fmla="*/ 114087 h 753021"/>
                <a:gd name="connsiteX111" fmla="*/ 47030 w 662812"/>
                <a:gd name="connsiteY111" fmla="*/ 143615 h 753021"/>
                <a:gd name="connsiteX112" fmla="*/ 47030 w 662812"/>
                <a:gd name="connsiteY112" fmla="*/ 145520 h 753021"/>
                <a:gd name="connsiteX113" fmla="*/ 49887 w 662812"/>
                <a:gd name="connsiteY113" fmla="*/ 147425 h 753021"/>
                <a:gd name="connsiteX114" fmla="*/ 48935 w 662812"/>
                <a:gd name="connsiteY114" fmla="*/ 168380 h 753021"/>
                <a:gd name="connsiteX115" fmla="*/ 47030 w 662812"/>
                <a:gd name="connsiteY115" fmla="*/ 192192 h 753021"/>
                <a:gd name="connsiteX116" fmla="*/ 42267 w 662812"/>
                <a:gd name="connsiteY116" fmla="*/ 199812 h 753021"/>
                <a:gd name="connsiteX117" fmla="*/ 45125 w 662812"/>
                <a:gd name="connsiteY117" fmla="*/ 207432 h 753021"/>
                <a:gd name="connsiteX118" fmla="*/ 47030 w 662812"/>
                <a:gd name="connsiteY118" fmla="*/ 224577 h 753021"/>
                <a:gd name="connsiteX119" fmla="*/ 48935 w 662812"/>
                <a:gd name="connsiteY119" fmla="*/ 246485 h 753021"/>
                <a:gd name="connsiteX120" fmla="*/ 53697 w 662812"/>
                <a:gd name="connsiteY120" fmla="*/ 259820 h 753021"/>
                <a:gd name="connsiteX121" fmla="*/ 60365 w 662812"/>
                <a:gd name="connsiteY121" fmla="*/ 270297 h 753021"/>
                <a:gd name="connsiteX122" fmla="*/ 53697 w 662812"/>
                <a:gd name="connsiteY122" fmla="*/ 289347 h 753021"/>
                <a:gd name="connsiteX123" fmla="*/ 58460 w 662812"/>
                <a:gd name="connsiteY123" fmla="*/ 300777 h 753021"/>
                <a:gd name="connsiteX124" fmla="*/ 67985 w 662812"/>
                <a:gd name="connsiteY124" fmla="*/ 336972 h 753021"/>
                <a:gd name="connsiteX125" fmla="*/ 73700 w 662812"/>
                <a:gd name="connsiteY125" fmla="*/ 357927 h 753021"/>
                <a:gd name="connsiteX126" fmla="*/ 57507 w 662812"/>
                <a:gd name="connsiteY126" fmla="*/ 372215 h 753021"/>
                <a:gd name="connsiteX127" fmla="*/ 47982 w 662812"/>
                <a:gd name="connsiteY127" fmla="*/ 376977 h 753021"/>
                <a:gd name="connsiteX128" fmla="*/ 34647 w 662812"/>
                <a:gd name="connsiteY128" fmla="*/ 383645 h 753021"/>
                <a:gd name="connsiteX129" fmla="*/ 22265 w 662812"/>
                <a:gd name="connsiteY129" fmla="*/ 399837 h 753021"/>
                <a:gd name="connsiteX130" fmla="*/ 9882 w 662812"/>
                <a:gd name="connsiteY130" fmla="*/ 413172 h 753021"/>
                <a:gd name="connsiteX131" fmla="*/ 2262 w 662812"/>
                <a:gd name="connsiteY131" fmla="*/ 425555 h 753021"/>
                <a:gd name="connsiteX132" fmla="*/ 9882 w 662812"/>
                <a:gd name="connsiteY132" fmla="*/ 433175 h 753021"/>
                <a:gd name="connsiteX133" fmla="*/ 30837 w 662812"/>
                <a:gd name="connsiteY133" fmla="*/ 424602 h 753021"/>
                <a:gd name="connsiteX134" fmla="*/ 42267 w 662812"/>
                <a:gd name="connsiteY134" fmla="*/ 424602 h 753021"/>
                <a:gd name="connsiteX135" fmla="*/ 64175 w 662812"/>
                <a:gd name="connsiteY135" fmla="*/ 416982 h 753021"/>
                <a:gd name="connsiteX136" fmla="*/ 81320 w 662812"/>
                <a:gd name="connsiteY136" fmla="*/ 428412 h 753021"/>
                <a:gd name="connsiteX137" fmla="*/ 87035 w 662812"/>
                <a:gd name="connsiteY137" fmla="*/ 446510 h 753021"/>
                <a:gd name="connsiteX138" fmla="*/ 81320 w 662812"/>
                <a:gd name="connsiteY138" fmla="*/ 456035 h 753021"/>
                <a:gd name="connsiteX139" fmla="*/ 79415 w 662812"/>
                <a:gd name="connsiteY139" fmla="*/ 472227 h 753021"/>
                <a:gd name="connsiteX140" fmla="*/ 65127 w 662812"/>
                <a:gd name="connsiteY140" fmla="*/ 478895 h 753021"/>
                <a:gd name="connsiteX141" fmla="*/ 62270 w 662812"/>
                <a:gd name="connsiteY141" fmla="*/ 488420 h 753021"/>
                <a:gd name="connsiteX142" fmla="*/ 67985 w 662812"/>
                <a:gd name="connsiteY142" fmla="*/ 508422 h 753021"/>
                <a:gd name="connsiteX143" fmla="*/ 58460 w 662812"/>
                <a:gd name="connsiteY143" fmla="*/ 536045 h 753021"/>
                <a:gd name="connsiteX144" fmla="*/ 75605 w 662812"/>
                <a:gd name="connsiteY144" fmla="*/ 542712 h 753021"/>
                <a:gd name="connsiteX145" fmla="*/ 82272 w 662812"/>
                <a:gd name="connsiteY145" fmla="*/ 558905 h 753021"/>
                <a:gd name="connsiteX146" fmla="*/ 75605 w 662812"/>
                <a:gd name="connsiteY146" fmla="*/ 569382 h 753021"/>
                <a:gd name="connsiteX147" fmla="*/ 75605 w 662812"/>
                <a:gd name="connsiteY147" fmla="*/ 569382 h 753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62812" h="753021">
                  <a:moveTo>
                    <a:pt x="75605" y="569382"/>
                  </a:moveTo>
                  <a:lnTo>
                    <a:pt x="75605" y="571287"/>
                  </a:lnTo>
                  <a:lnTo>
                    <a:pt x="77510" y="571287"/>
                  </a:lnTo>
                  <a:cubicBezTo>
                    <a:pt x="79415" y="571287"/>
                    <a:pt x="89892" y="570335"/>
                    <a:pt x="91797" y="569382"/>
                  </a:cubicBezTo>
                  <a:cubicBezTo>
                    <a:pt x="100370" y="566525"/>
                    <a:pt x="109895" y="573192"/>
                    <a:pt x="105132" y="578907"/>
                  </a:cubicBezTo>
                  <a:cubicBezTo>
                    <a:pt x="100370" y="584622"/>
                    <a:pt x="106085" y="588432"/>
                    <a:pt x="114657" y="588432"/>
                  </a:cubicBezTo>
                  <a:cubicBezTo>
                    <a:pt x="124182" y="588432"/>
                    <a:pt x="120372" y="582717"/>
                    <a:pt x="118467" y="577955"/>
                  </a:cubicBezTo>
                  <a:cubicBezTo>
                    <a:pt x="116562" y="573192"/>
                    <a:pt x="115610" y="568430"/>
                    <a:pt x="121325" y="568430"/>
                  </a:cubicBezTo>
                  <a:cubicBezTo>
                    <a:pt x="127040" y="568430"/>
                    <a:pt x="129897" y="561762"/>
                    <a:pt x="131802" y="551285"/>
                  </a:cubicBezTo>
                  <a:cubicBezTo>
                    <a:pt x="133707" y="540807"/>
                    <a:pt x="153710" y="547475"/>
                    <a:pt x="151805" y="553190"/>
                  </a:cubicBezTo>
                  <a:cubicBezTo>
                    <a:pt x="149900" y="558905"/>
                    <a:pt x="152757" y="571287"/>
                    <a:pt x="157520" y="567477"/>
                  </a:cubicBezTo>
                  <a:cubicBezTo>
                    <a:pt x="163235" y="563667"/>
                    <a:pt x="166092" y="560810"/>
                    <a:pt x="171807" y="570335"/>
                  </a:cubicBezTo>
                  <a:cubicBezTo>
                    <a:pt x="176570" y="579860"/>
                    <a:pt x="184190" y="572240"/>
                    <a:pt x="186095" y="563667"/>
                  </a:cubicBezTo>
                  <a:cubicBezTo>
                    <a:pt x="188000" y="555095"/>
                    <a:pt x="200382" y="548427"/>
                    <a:pt x="208002" y="535092"/>
                  </a:cubicBezTo>
                  <a:cubicBezTo>
                    <a:pt x="208955" y="534140"/>
                    <a:pt x="208955" y="533187"/>
                    <a:pt x="209907" y="533187"/>
                  </a:cubicBezTo>
                  <a:cubicBezTo>
                    <a:pt x="217527" y="522710"/>
                    <a:pt x="228957" y="526520"/>
                    <a:pt x="233720" y="531282"/>
                  </a:cubicBezTo>
                  <a:cubicBezTo>
                    <a:pt x="238482" y="536997"/>
                    <a:pt x="251817" y="533187"/>
                    <a:pt x="256580" y="525567"/>
                  </a:cubicBezTo>
                  <a:cubicBezTo>
                    <a:pt x="261342" y="517947"/>
                    <a:pt x="261342" y="516042"/>
                    <a:pt x="266105" y="520805"/>
                  </a:cubicBezTo>
                  <a:cubicBezTo>
                    <a:pt x="270867" y="525567"/>
                    <a:pt x="267057" y="525567"/>
                    <a:pt x="283250" y="528425"/>
                  </a:cubicBezTo>
                  <a:cubicBezTo>
                    <a:pt x="299442" y="530330"/>
                    <a:pt x="304205" y="537950"/>
                    <a:pt x="299442" y="549380"/>
                  </a:cubicBezTo>
                  <a:cubicBezTo>
                    <a:pt x="294680" y="560810"/>
                    <a:pt x="294680" y="567477"/>
                    <a:pt x="295632" y="581765"/>
                  </a:cubicBezTo>
                  <a:cubicBezTo>
                    <a:pt x="296585" y="596052"/>
                    <a:pt x="307062" y="585575"/>
                    <a:pt x="319445" y="586527"/>
                  </a:cubicBezTo>
                  <a:cubicBezTo>
                    <a:pt x="330875" y="587480"/>
                    <a:pt x="323255" y="601767"/>
                    <a:pt x="313730" y="604625"/>
                  </a:cubicBezTo>
                  <a:cubicBezTo>
                    <a:pt x="303252" y="607482"/>
                    <a:pt x="308015" y="615102"/>
                    <a:pt x="308015" y="628437"/>
                  </a:cubicBezTo>
                  <a:cubicBezTo>
                    <a:pt x="308015" y="641772"/>
                    <a:pt x="288965" y="663680"/>
                    <a:pt x="283250" y="672252"/>
                  </a:cubicBezTo>
                  <a:cubicBezTo>
                    <a:pt x="278487" y="681777"/>
                    <a:pt x="279440" y="683682"/>
                    <a:pt x="272772" y="684635"/>
                  </a:cubicBezTo>
                  <a:cubicBezTo>
                    <a:pt x="266105" y="685587"/>
                    <a:pt x="268010" y="686540"/>
                    <a:pt x="263247" y="708447"/>
                  </a:cubicBezTo>
                  <a:cubicBezTo>
                    <a:pt x="258485" y="731307"/>
                    <a:pt x="281345" y="712257"/>
                    <a:pt x="284202" y="703685"/>
                  </a:cubicBezTo>
                  <a:cubicBezTo>
                    <a:pt x="288012" y="694160"/>
                    <a:pt x="301347" y="688445"/>
                    <a:pt x="307062" y="688445"/>
                  </a:cubicBezTo>
                  <a:cubicBezTo>
                    <a:pt x="312777" y="689397"/>
                    <a:pt x="312777" y="686540"/>
                    <a:pt x="321350" y="693207"/>
                  </a:cubicBezTo>
                  <a:cubicBezTo>
                    <a:pt x="329922" y="699875"/>
                    <a:pt x="326112" y="717020"/>
                    <a:pt x="327065" y="727497"/>
                  </a:cubicBezTo>
                  <a:cubicBezTo>
                    <a:pt x="328970" y="737975"/>
                    <a:pt x="321350" y="746547"/>
                    <a:pt x="330875" y="751310"/>
                  </a:cubicBezTo>
                  <a:cubicBezTo>
                    <a:pt x="339447" y="756072"/>
                    <a:pt x="342305" y="750357"/>
                    <a:pt x="348972" y="740832"/>
                  </a:cubicBezTo>
                  <a:cubicBezTo>
                    <a:pt x="355640" y="732260"/>
                    <a:pt x="380405" y="737975"/>
                    <a:pt x="394692" y="737975"/>
                  </a:cubicBezTo>
                  <a:lnTo>
                    <a:pt x="394692" y="737975"/>
                  </a:lnTo>
                  <a:lnTo>
                    <a:pt x="396597" y="736070"/>
                  </a:lnTo>
                  <a:cubicBezTo>
                    <a:pt x="404217" y="731307"/>
                    <a:pt x="413742" y="717020"/>
                    <a:pt x="410885" y="713210"/>
                  </a:cubicBezTo>
                  <a:cubicBezTo>
                    <a:pt x="408027" y="709400"/>
                    <a:pt x="408980" y="704637"/>
                    <a:pt x="411837" y="689397"/>
                  </a:cubicBezTo>
                  <a:cubicBezTo>
                    <a:pt x="414695" y="674157"/>
                    <a:pt x="424220" y="680825"/>
                    <a:pt x="439460" y="681777"/>
                  </a:cubicBezTo>
                  <a:cubicBezTo>
                    <a:pt x="453747" y="682730"/>
                    <a:pt x="471845" y="677967"/>
                    <a:pt x="479465" y="697970"/>
                  </a:cubicBezTo>
                  <a:cubicBezTo>
                    <a:pt x="487085" y="717020"/>
                    <a:pt x="488037" y="716067"/>
                    <a:pt x="501372" y="716067"/>
                  </a:cubicBezTo>
                  <a:cubicBezTo>
                    <a:pt x="515660" y="716067"/>
                    <a:pt x="511850" y="709400"/>
                    <a:pt x="513755" y="699875"/>
                  </a:cubicBezTo>
                  <a:cubicBezTo>
                    <a:pt x="515660" y="689397"/>
                    <a:pt x="508992" y="685587"/>
                    <a:pt x="512802" y="677015"/>
                  </a:cubicBezTo>
                  <a:cubicBezTo>
                    <a:pt x="516612" y="669395"/>
                    <a:pt x="513755" y="667490"/>
                    <a:pt x="501372" y="665585"/>
                  </a:cubicBezTo>
                  <a:cubicBezTo>
                    <a:pt x="488990" y="663680"/>
                    <a:pt x="502325" y="655107"/>
                    <a:pt x="512802" y="654155"/>
                  </a:cubicBezTo>
                  <a:cubicBezTo>
                    <a:pt x="523280" y="653202"/>
                    <a:pt x="526137" y="646535"/>
                    <a:pt x="534710" y="635105"/>
                  </a:cubicBezTo>
                  <a:cubicBezTo>
                    <a:pt x="539472" y="628437"/>
                    <a:pt x="544235" y="619865"/>
                    <a:pt x="545187" y="622722"/>
                  </a:cubicBezTo>
                  <a:cubicBezTo>
                    <a:pt x="547092" y="628437"/>
                    <a:pt x="551855" y="635105"/>
                    <a:pt x="557570" y="639867"/>
                  </a:cubicBezTo>
                  <a:cubicBezTo>
                    <a:pt x="559475" y="641772"/>
                    <a:pt x="560427" y="642725"/>
                    <a:pt x="562332" y="644630"/>
                  </a:cubicBezTo>
                  <a:cubicBezTo>
                    <a:pt x="564237" y="646535"/>
                    <a:pt x="565190" y="647487"/>
                    <a:pt x="567095" y="649392"/>
                  </a:cubicBezTo>
                  <a:cubicBezTo>
                    <a:pt x="577572" y="658917"/>
                    <a:pt x="605195" y="657012"/>
                    <a:pt x="618530" y="649392"/>
                  </a:cubicBezTo>
                  <a:cubicBezTo>
                    <a:pt x="624245" y="646535"/>
                    <a:pt x="628055" y="639867"/>
                    <a:pt x="629007" y="632247"/>
                  </a:cubicBezTo>
                  <a:cubicBezTo>
                    <a:pt x="629960" y="621770"/>
                    <a:pt x="629007" y="613197"/>
                    <a:pt x="626150" y="606530"/>
                  </a:cubicBezTo>
                  <a:cubicBezTo>
                    <a:pt x="620435" y="593195"/>
                    <a:pt x="640437" y="574145"/>
                    <a:pt x="640437" y="562715"/>
                  </a:cubicBezTo>
                  <a:cubicBezTo>
                    <a:pt x="641390" y="550332"/>
                    <a:pt x="649010" y="546522"/>
                    <a:pt x="658535" y="538902"/>
                  </a:cubicBezTo>
                  <a:cubicBezTo>
                    <a:pt x="668060" y="531282"/>
                    <a:pt x="661392" y="528425"/>
                    <a:pt x="641390" y="533187"/>
                  </a:cubicBezTo>
                  <a:cubicBezTo>
                    <a:pt x="621387" y="537950"/>
                    <a:pt x="635675" y="519852"/>
                    <a:pt x="638532" y="496992"/>
                  </a:cubicBezTo>
                  <a:cubicBezTo>
                    <a:pt x="641390" y="474132"/>
                    <a:pt x="644247" y="481752"/>
                    <a:pt x="626150" y="474132"/>
                  </a:cubicBezTo>
                  <a:cubicBezTo>
                    <a:pt x="608052" y="467465"/>
                    <a:pt x="608052" y="457940"/>
                    <a:pt x="611862" y="445557"/>
                  </a:cubicBezTo>
                  <a:cubicBezTo>
                    <a:pt x="615672" y="433175"/>
                    <a:pt x="614720" y="430317"/>
                    <a:pt x="606147" y="416030"/>
                  </a:cubicBezTo>
                  <a:cubicBezTo>
                    <a:pt x="597575" y="401742"/>
                    <a:pt x="603290" y="401742"/>
                    <a:pt x="609005" y="384597"/>
                  </a:cubicBezTo>
                  <a:cubicBezTo>
                    <a:pt x="614720" y="368405"/>
                    <a:pt x="606147" y="368405"/>
                    <a:pt x="593765" y="374120"/>
                  </a:cubicBezTo>
                  <a:cubicBezTo>
                    <a:pt x="581382" y="379835"/>
                    <a:pt x="579477" y="373167"/>
                    <a:pt x="576620" y="358880"/>
                  </a:cubicBezTo>
                  <a:cubicBezTo>
                    <a:pt x="573762" y="344592"/>
                    <a:pt x="574715" y="337925"/>
                    <a:pt x="584240" y="322685"/>
                  </a:cubicBezTo>
                  <a:cubicBezTo>
                    <a:pt x="593765" y="307445"/>
                    <a:pt x="589955" y="304587"/>
                    <a:pt x="589955" y="295062"/>
                  </a:cubicBezTo>
                  <a:cubicBezTo>
                    <a:pt x="589955" y="285537"/>
                    <a:pt x="601385" y="282680"/>
                    <a:pt x="615672" y="276965"/>
                  </a:cubicBezTo>
                  <a:cubicBezTo>
                    <a:pt x="629960" y="272202"/>
                    <a:pt x="623292" y="264582"/>
                    <a:pt x="621387" y="257915"/>
                  </a:cubicBezTo>
                  <a:cubicBezTo>
                    <a:pt x="620435" y="251247"/>
                    <a:pt x="633770" y="245532"/>
                    <a:pt x="645200" y="234102"/>
                  </a:cubicBezTo>
                  <a:cubicBezTo>
                    <a:pt x="649962" y="229340"/>
                    <a:pt x="650915" y="225530"/>
                    <a:pt x="649010" y="221720"/>
                  </a:cubicBezTo>
                  <a:cubicBezTo>
                    <a:pt x="647105" y="216957"/>
                    <a:pt x="642342" y="212195"/>
                    <a:pt x="636627" y="206480"/>
                  </a:cubicBezTo>
                  <a:cubicBezTo>
                    <a:pt x="627102" y="196955"/>
                    <a:pt x="633770" y="197907"/>
                    <a:pt x="633770" y="188382"/>
                  </a:cubicBezTo>
                  <a:cubicBezTo>
                    <a:pt x="633770" y="178857"/>
                    <a:pt x="630912" y="170285"/>
                    <a:pt x="620435" y="158855"/>
                  </a:cubicBezTo>
                  <a:cubicBezTo>
                    <a:pt x="617577" y="155045"/>
                    <a:pt x="613767" y="152187"/>
                    <a:pt x="610910" y="149330"/>
                  </a:cubicBezTo>
                  <a:cubicBezTo>
                    <a:pt x="609005" y="147425"/>
                    <a:pt x="607100" y="146472"/>
                    <a:pt x="603290" y="144567"/>
                  </a:cubicBezTo>
                  <a:cubicBezTo>
                    <a:pt x="600432" y="142662"/>
                    <a:pt x="597575" y="141710"/>
                    <a:pt x="594717" y="139805"/>
                  </a:cubicBezTo>
                  <a:cubicBezTo>
                    <a:pt x="590907" y="135042"/>
                    <a:pt x="589955" y="124565"/>
                    <a:pt x="590907" y="123612"/>
                  </a:cubicBezTo>
                  <a:cubicBezTo>
                    <a:pt x="595670" y="117897"/>
                    <a:pt x="574715" y="132185"/>
                    <a:pt x="569952" y="117897"/>
                  </a:cubicBezTo>
                  <a:cubicBezTo>
                    <a:pt x="565190" y="102657"/>
                    <a:pt x="567095" y="108372"/>
                    <a:pt x="569000" y="101705"/>
                  </a:cubicBezTo>
                  <a:cubicBezTo>
                    <a:pt x="571857" y="95037"/>
                    <a:pt x="579477" y="89322"/>
                    <a:pt x="580430" y="79797"/>
                  </a:cubicBezTo>
                  <a:cubicBezTo>
                    <a:pt x="580430" y="73130"/>
                    <a:pt x="575667" y="76940"/>
                    <a:pt x="574715" y="70272"/>
                  </a:cubicBezTo>
                  <a:cubicBezTo>
                    <a:pt x="573762" y="68367"/>
                    <a:pt x="577572" y="60747"/>
                    <a:pt x="575667" y="55985"/>
                  </a:cubicBezTo>
                  <a:cubicBezTo>
                    <a:pt x="574715" y="51222"/>
                    <a:pt x="566142" y="54080"/>
                    <a:pt x="565190" y="50270"/>
                  </a:cubicBezTo>
                  <a:cubicBezTo>
                    <a:pt x="561380" y="40745"/>
                    <a:pt x="557570" y="39792"/>
                    <a:pt x="553760" y="35030"/>
                  </a:cubicBezTo>
                  <a:lnTo>
                    <a:pt x="550902" y="31220"/>
                  </a:lnTo>
                  <a:cubicBezTo>
                    <a:pt x="546140" y="35030"/>
                    <a:pt x="542330" y="39792"/>
                    <a:pt x="538520" y="44555"/>
                  </a:cubicBezTo>
                  <a:cubicBezTo>
                    <a:pt x="528042" y="56937"/>
                    <a:pt x="519470" y="74082"/>
                    <a:pt x="514707" y="78845"/>
                  </a:cubicBezTo>
                  <a:cubicBezTo>
                    <a:pt x="506135" y="88370"/>
                    <a:pt x="501372" y="82655"/>
                    <a:pt x="492800" y="77892"/>
                  </a:cubicBezTo>
                  <a:cubicBezTo>
                    <a:pt x="483275" y="72177"/>
                    <a:pt x="484227" y="57890"/>
                    <a:pt x="482322" y="42650"/>
                  </a:cubicBezTo>
                  <a:cubicBezTo>
                    <a:pt x="481370" y="38840"/>
                    <a:pt x="480417" y="36935"/>
                    <a:pt x="479465" y="35982"/>
                  </a:cubicBezTo>
                  <a:lnTo>
                    <a:pt x="474702" y="42650"/>
                  </a:lnTo>
                  <a:cubicBezTo>
                    <a:pt x="471845" y="45507"/>
                    <a:pt x="469940" y="49317"/>
                    <a:pt x="468987" y="52175"/>
                  </a:cubicBezTo>
                  <a:cubicBezTo>
                    <a:pt x="467082" y="59795"/>
                    <a:pt x="453747" y="70272"/>
                    <a:pt x="446127" y="65510"/>
                  </a:cubicBezTo>
                  <a:cubicBezTo>
                    <a:pt x="438507" y="60747"/>
                    <a:pt x="425172" y="64557"/>
                    <a:pt x="419457" y="71225"/>
                  </a:cubicBezTo>
                  <a:cubicBezTo>
                    <a:pt x="413742" y="77892"/>
                    <a:pt x="406122" y="75035"/>
                    <a:pt x="393740" y="64557"/>
                  </a:cubicBezTo>
                  <a:cubicBezTo>
                    <a:pt x="381357" y="54080"/>
                    <a:pt x="375642" y="52175"/>
                    <a:pt x="361355" y="35030"/>
                  </a:cubicBezTo>
                  <a:cubicBezTo>
                    <a:pt x="353735" y="26457"/>
                    <a:pt x="348020" y="25505"/>
                    <a:pt x="340400" y="25505"/>
                  </a:cubicBezTo>
                  <a:cubicBezTo>
                    <a:pt x="332780" y="25505"/>
                    <a:pt x="323255" y="27410"/>
                    <a:pt x="309920" y="23600"/>
                  </a:cubicBezTo>
                  <a:cubicBezTo>
                    <a:pt x="283250" y="16932"/>
                    <a:pt x="275630" y="11217"/>
                    <a:pt x="261342" y="5502"/>
                  </a:cubicBezTo>
                  <a:cubicBezTo>
                    <a:pt x="247055" y="-1165"/>
                    <a:pt x="233720" y="-2118"/>
                    <a:pt x="226100" y="4550"/>
                  </a:cubicBezTo>
                  <a:cubicBezTo>
                    <a:pt x="218480" y="11217"/>
                    <a:pt x="217527" y="8360"/>
                    <a:pt x="203240" y="6455"/>
                  </a:cubicBezTo>
                  <a:cubicBezTo>
                    <a:pt x="188952" y="5502"/>
                    <a:pt x="197525" y="28362"/>
                    <a:pt x="208002" y="38840"/>
                  </a:cubicBezTo>
                  <a:cubicBezTo>
                    <a:pt x="218480" y="49317"/>
                    <a:pt x="203240" y="49317"/>
                    <a:pt x="193715" y="58842"/>
                  </a:cubicBezTo>
                  <a:cubicBezTo>
                    <a:pt x="184190" y="68367"/>
                    <a:pt x="178475" y="66462"/>
                    <a:pt x="171807" y="57890"/>
                  </a:cubicBezTo>
                  <a:cubicBezTo>
                    <a:pt x="165140" y="48365"/>
                    <a:pt x="155615" y="48365"/>
                    <a:pt x="146090" y="47412"/>
                  </a:cubicBezTo>
                  <a:cubicBezTo>
                    <a:pt x="135612" y="46460"/>
                    <a:pt x="117515" y="47412"/>
                    <a:pt x="107990" y="59795"/>
                  </a:cubicBezTo>
                  <a:cubicBezTo>
                    <a:pt x="98465" y="72177"/>
                    <a:pt x="99417" y="70272"/>
                    <a:pt x="89892" y="70272"/>
                  </a:cubicBezTo>
                  <a:cubicBezTo>
                    <a:pt x="87987" y="70272"/>
                    <a:pt x="86082" y="71225"/>
                    <a:pt x="84177" y="73130"/>
                  </a:cubicBezTo>
                  <a:cubicBezTo>
                    <a:pt x="82272" y="75035"/>
                    <a:pt x="78462" y="75987"/>
                    <a:pt x="75605" y="78845"/>
                  </a:cubicBezTo>
                  <a:cubicBezTo>
                    <a:pt x="72747" y="81702"/>
                    <a:pt x="68937" y="86465"/>
                    <a:pt x="67985" y="92180"/>
                  </a:cubicBezTo>
                  <a:cubicBezTo>
                    <a:pt x="67985" y="97895"/>
                    <a:pt x="68937" y="102657"/>
                    <a:pt x="67985" y="104562"/>
                  </a:cubicBezTo>
                  <a:cubicBezTo>
                    <a:pt x="67032" y="106467"/>
                    <a:pt x="61317" y="112182"/>
                    <a:pt x="59412" y="114087"/>
                  </a:cubicBezTo>
                  <a:cubicBezTo>
                    <a:pt x="57507" y="115992"/>
                    <a:pt x="48935" y="139805"/>
                    <a:pt x="47030" y="143615"/>
                  </a:cubicBezTo>
                  <a:lnTo>
                    <a:pt x="47030" y="145520"/>
                  </a:lnTo>
                  <a:cubicBezTo>
                    <a:pt x="47982" y="146472"/>
                    <a:pt x="48935" y="147425"/>
                    <a:pt x="49887" y="147425"/>
                  </a:cubicBezTo>
                  <a:cubicBezTo>
                    <a:pt x="53697" y="151235"/>
                    <a:pt x="51792" y="151235"/>
                    <a:pt x="48935" y="168380"/>
                  </a:cubicBezTo>
                  <a:cubicBezTo>
                    <a:pt x="46077" y="184572"/>
                    <a:pt x="43220" y="187430"/>
                    <a:pt x="47030" y="192192"/>
                  </a:cubicBezTo>
                  <a:cubicBezTo>
                    <a:pt x="48935" y="194097"/>
                    <a:pt x="46077" y="196955"/>
                    <a:pt x="42267" y="199812"/>
                  </a:cubicBezTo>
                  <a:cubicBezTo>
                    <a:pt x="39410" y="201717"/>
                    <a:pt x="39410" y="208385"/>
                    <a:pt x="45125" y="207432"/>
                  </a:cubicBezTo>
                  <a:cubicBezTo>
                    <a:pt x="52745" y="205527"/>
                    <a:pt x="47982" y="217910"/>
                    <a:pt x="47030" y="224577"/>
                  </a:cubicBezTo>
                  <a:cubicBezTo>
                    <a:pt x="47030" y="224577"/>
                    <a:pt x="47982" y="240770"/>
                    <a:pt x="48935" y="246485"/>
                  </a:cubicBezTo>
                  <a:cubicBezTo>
                    <a:pt x="49887" y="251247"/>
                    <a:pt x="47982" y="256962"/>
                    <a:pt x="53697" y="259820"/>
                  </a:cubicBezTo>
                  <a:cubicBezTo>
                    <a:pt x="59412" y="261725"/>
                    <a:pt x="64175" y="264582"/>
                    <a:pt x="60365" y="270297"/>
                  </a:cubicBezTo>
                  <a:cubicBezTo>
                    <a:pt x="56555" y="276965"/>
                    <a:pt x="51792" y="285537"/>
                    <a:pt x="53697" y="289347"/>
                  </a:cubicBezTo>
                  <a:cubicBezTo>
                    <a:pt x="55602" y="293157"/>
                    <a:pt x="63222" y="291252"/>
                    <a:pt x="58460" y="300777"/>
                  </a:cubicBezTo>
                  <a:cubicBezTo>
                    <a:pt x="53697" y="310302"/>
                    <a:pt x="64175" y="334115"/>
                    <a:pt x="67985" y="336972"/>
                  </a:cubicBezTo>
                  <a:cubicBezTo>
                    <a:pt x="71795" y="339830"/>
                    <a:pt x="81320" y="352212"/>
                    <a:pt x="73700" y="357927"/>
                  </a:cubicBezTo>
                  <a:cubicBezTo>
                    <a:pt x="66080" y="362690"/>
                    <a:pt x="58460" y="366500"/>
                    <a:pt x="57507" y="372215"/>
                  </a:cubicBezTo>
                  <a:cubicBezTo>
                    <a:pt x="56555" y="377930"/>
                    <a:pt x="54650" y="379835"/>
                    <a:pt x="47982" y="376977"/>
                  </a:cubicBezTo>
                  <a:cubicBezTo>
                    <a:pt x="41315" y="375072"/>
                    <a:pt x="37505" y="376977"/>
                    <a:pt x="34647" y="383645"/>
                  </a:cubicBezTo>
                  <a:cubicBezTo>
                    <a:pt x="31790" y="390312"/>
                    <a:pt x="29885" y="395075"/>
                    <a:pt x="22265" y="399837"/>
                  </a:cubicBezTo>
                  <a:cubicBezTo>
                    <a:pt x="14645" y="404600"/>
                    <a:pt x="10835" y="406505"/>
                    <a:pt x="9882" y="413172"/>
                  </a:cubicBezTo>
                  <a:cubicBezTo>
                    <a:pt x="8930" y="419840"/>
                    <a:pt x="6072" y="423650"/>
                    <a:pt x="2262" y="425555"/>
                  </a:cubicBezTo>
                  <a:cubicBezTo>
                    <a:pt x="-2500" y="427460"/>
                    <a:pt x="357" y="435080"/>
                    <a:pt x="9882" y="433175"/>
                  </a:cubicBezTo>
                  <a:cubicBezTo>
                    <a:pt x="19407" y="432222"/>
                    <a:pt x="27027" y="424602"/>
                    <a:pt x="30837" y="424602"/>
                  </a:cubicBezTo>
                  <a:cubicBezTo>
                    <a:pt x="34647" y="425555"/>
                    <a:pt x="36552" y="429365"/>
                    <a:pt x="42267" y="424602"/>
                  </a:cubicBezTo>
                  <a:cubicBezTo>
                    <a:pt x="47982" y="419840"/>
                    <a:pt x="59412" y="416030"/>
                    <a:pt x="64175" y="416982"/>
                  </a:cubicBezTo>
                  <a:cubicBezTo>
                    <a:pt x="68937" y="417935"/>
                    <a:pt x="77510" y="419840"/>
                    <a:pt x="81320" y="428412"/>
                  </a:cubicBezTo>
                  <a:cubicBezTo>
                    <a:pt x="85130" y="436985"/>
                    <a:pt x="92750" y="444605"/>
                    <a:pt x="87035" y="446510"/>
                  </a:cubicBezTo>
                  <a:cubicBezTo>
                    <a:pt x="81320" y="447462"/>
                    <a:pt x="78462" y="451272"/>
                    <a:pt x="81320" y="456035"/>
                  </a:cubicBezTo>
                  <a:cubicBezTo>
                    <a:pt x="84177" y="460797"/>
                    <a:pt x="87035" y="471275"/>
                    <a:pt x="79415" y="472227"/>
                  </a:cubicBezTo>
                  <a:cubicBezTo>
                    <a:pt x="70842" y="473180"/>
                    <a:pt x="71795" y="478895"/>
                    <a:pt x="65127" y="478895"/>
                  </a:cubicBezTo>
                  <a:cubicBezTo>
                    <a:pt x="58460" y="478895"/>
                    <a:pt x="57507" y="483657"/>
                    <a:pt x="62270" y="488420"/>
                  </a:cubicBezTo>
                  <a:cubicBezTo>
                    <a:pt x="67032" y="493182"/>
                    <a:pt x="73700" y="499850"/>
                    <a:pt x="67985" y="508422"/>
                  </a:cubicBezTo>
                  <a:cubicBezTo>
                    <a:pt x="62270" y="516995"/>
                    <a:pt x="51792" y="533187"/>
                    <a:pt x="58460" y="536045"/>
                  </a:cubicBezTo>
                  <a:cubicBezTo>
                    <a:pt x="64175" y="538902"/>
                    <a:pt x="75605" y="535092"/>
                    <a:pt x="75605" y="542712"/>
                  </a:cubicBezTo>
                  <a:cubicBezTo>
                    <a:pt x="75605" y="550332"/>
                    <a:pt x="80367" y="557952"/>
                    <a:pt x="82272" y="558905"/>
                  </a:cubicBezTo>
                  <a:cubicBezTo>
                    <a:pt x="80367" y="557952"/>
                    <a:pt x="78462" y="566525"/>
                    <a:pt x="75605" y="569382"/>
                  </a:cubicBezTo>
                  <a:lnTo>
                    <a:pt x="75605" y="569382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7E3E3A4B-8934-B3FA-A7B4-E439D70B8D45}"/>
                </a:ext>
              </a:extLst>
            </p:cNvPr>
            <p:cNvSpPr/>
            <p:nvPr/>
          </p:nvSpPr>
          <p:spPr>
            <a:xfrm>
              <a:off x="7276635" y="4258627"/>
              <a:ext cx="575472" cy="789235"/>
            </a:xfrm>
            <a:custGeom>
              <a:avLst/>
              <a:gdLst>
                <a:gd name="connsiteX0" fmla="*/ 553868 w 575472"/>
                <a:gd name="connsiteY0" fmla="*/ 154305 h 789235"/>
                <a:gd name="connsiteX1" fmla="*/ 558630 w 575472"/>
                <a:gd name="connsiteY1" fmla="*/ 158115 h 789235"/>
                <a:gd name="connsiteX2" fmla="*/ 571965 w 575472"/>
                <a:gd name="connsiteY2" fmla="*/ 198120 h 789235"/>
                <a:gd name="connsiteX3" fmla="*/ 568155 w 575472"/>
                <a:gd name="connsiteY3" fmla="*/ 231457 h 789235"/>
                <a:gd name="connsiteX4" fmla="*/ 564345 w 575472"/>
                <a:gd name="connsiteY4" fmla="*/ 236220 h 789235"/>
                <a:gd name="connsiteX5" fmla="*/ 563393 w 575472"/>
                <a:gd name="connsiteY5" fmla="*/ 237172 h 789235"/>
                <a:gd name="connsiteX6" fmla="*/ 567202 w 575472"/>
                <a:gd name="connsiteY6" fmla="*/ 252413 h 789235"/>
                <a:gd name="connsiteX7" fmla="*/ 533865 w 575472"/>
                <a:gd name="connsiteY7" fmla="*/ 277178 h 789235"/>
                <a:gd name="connsiteX8" fmla="*/ 499575 w 575472"/>
                <a:gd name="connsiteY8" fmla="*/ 295275 h 789235"/>
                <a:gd name="connsiteX9" fmla="*/ 476715 w 575472"/>
                <a:gd name="connsiteY9" fmla="*/ 291465 h 789235"/>
                <a:gd name="connsiteX10" fmla="*/ 453855 w 575472"/>
                <a:gd name="connsiteY10" fmla="*/ 295275 h 789235"/>
                <a:gd name="connsiteX11" fmla="*/ 440520 w 575472"/>
                <a:gd name="connsiteY11" fmla="*/ 311467 h 789235"/>
                <a:gd name="connsiteX12" fmla="*/ 412897 w 575472"/>
                <a:gd name="connsiteY12" fmla="*/ 336232 h 789235"/>
                <a:gd name="connsiteX13" fmla="*/ 419565 w 575472"/>
                <a:gd name="connsiteY13" fmla="*/ 357188 h 789235"/>
                <a:gd name="connsiteX14" fmla="*/ 422422 w 575472"/>
                <a:gd name="connsiteY14" fmla="*/ 398145 h 789235"/>
                <a:gd name="connsiteX15" fmla="*/ 379560 w 575472"/>
                <a:gd name="connsiteY15" fmla="*/ 433388 h 789235"/>
                <a:gd name="connsiteX16" fmla="*/ 360510 w 575472"/>
                <a:gd name="connsiteY16" fmla="*/ 465772 h 789235"/>
                <a:gd name="connsiteX17" fmla="*/ 371940 w 575472"/>
                <a:gd name="connsiteY17" fmla="*/ 511492 h 789235"/>
                <a:gd name="connsiteX18" fmla="*/ 359558 w 575472"/>
                <a:gd name="connsiteY18" fmla="*/ 517207 h 789235"/>
                <a:gd name="connsiteX19" fmla="*/ 351937 w 575472"/>
                <a:gd name="connsiteY19" fmla="*/ 529590 h 789235"/>
                <a:gd name="connsiteX20" fmla="*/ 355747 w 575472"/>
                <a:gd name="connsiteY20" fmla="*/ 548640 h 789235"/>
                <a:gd name="connsiteX21" fmla="*/ 350985 w 575472"/>
                <a:gd name="connsiteY21" fmla="*/ 565785 h 789235"/>
                <a:gd name="connsiteX22" fmla="*/ 328125 w 575472"/>
                <a:gd name="connsiteY22" fmla="*/ 584835 h 789235"/>
                <a:gd name="connsiteX23" fmla="*/ 325267 w 575472"/>
                <a:gd name="connsiteY23" fmla="*/ 609600 h 789235"/>
                <a:gd name="connsiteX24" fmla="*/ 310027 w 575472"/>
                <a:gd name="connsiteY24" fmla="*/ 645795 h 789235"/>
                <a:gd name="connsiteX25" fmla="*/ 301455 w 575472"/>
                <a:gd name="connsiteY25" fmla="*/ 676275 h 789235"/>
                <a:gd name="connsiteX26" fmla="*/ 294787 w 575472"/>
                <a:gd name="connsiteY26" fmla="*/ 698182 h 789235"/>
                <a:gd name="connsiteX27" fmla="*/ 295740 w 575472"/>
                <a:gd name="connsiteY27" fmla="*/ 702945 h 789235"/>
                <a:gd name="connsiteX28" fmla="*/ 298597 w 575472"/>
                <a:gd name="connsiteY28" fmla="*/ 721042 h 789235"/>
                <a:gd name="connsiteX29" fmla="*/ 292883 w 575472"/>
                <a:gd name="connsiteY29" fmla="*/ 726757 h 789235"/>
                <a:gd name="connsiteX30" fmla="*/ 286215 w 575472"/>
                <a:gd name="connsiteY30" fmla="*/ 760095 h 789235"/>
                <a:gd name="connsiteX31" fmla="*/ 288120 w 575472"/>
                <a:gd name="connsiteY31" fmla="*/ 775335 h 789235"/>
                <a:gd name="connsiteX32" fmla="*/ 277642 w 575472"/>
                <a:gd name="connsiteY32" fmla="*/ 776288 h 789235"/>
                <a:gd name="connsiteX33" fmla="*/ 249067 w 575472"/>
                <a:gd name="connsiteY33" fmla="*/ 750570 h 789235"/>
                <a:gd name="connsiteX34" fmla="*/ 218587 w 575472"/>
                <a:gd name="connsiteY34" fmla="*/ 759142 h 789235"/>
                <a:gd name="connsiteX35" fmla="*/ 175725 w 575472"/>
                <a:gd name="connsiteY35" fmla="*/ 774382 h 789235"/>
                <a:gd name="connsiteX36" fmla="*/ 128100 w 575472"/>
                <a:gd name="connsiteY36" fmla="*/ 788670 h 789235"/>
                <a:gd name="connsiteX37" fmla="*/ 101430 w 575472"/>
                <a:gd name="connsiteY37" fmla="*/ 776288 h 789235"/>
                <a:gd name="connsiteX38" fmla="*/ 99525 w 575472"/>
                <a:gd name="connsiteY38" fmla="*/ 767715 h 789235"/>
                <a:gd name="connsiteX39" fmla="*/ 113812 w 575472"/>
                <a:gd name="connsiteY39" fmla="*/ 742950 h 789235"/>
                <a:gd name="connsiteX40" fmla="*/ 138577 w 575472"/>
                <a:gd name="connsiteY40" fmla="*/ 712470 h 789235"/>
                <a:gd name="connsiteX41" fmla="*/ 150960 w 575472"/>
                <a:gd name="connsiteY41" fmla="*/ 701992 h 789235"/>
                <a:gd name="connsiteX42" fmla="*/ 150960 w 575472"/>
                <a:gd name="connsiteY42" fmla="*/ 691515 h 789235"/>
                <a:gd name="connsiteX43" fmla="*/ 146197 w 575472"/>
                <a:gd name="connsiteY43" fmla="*/ 679132 h 789235"/>
                <a:gd name="connsiteX44" fmla="*/ 134767 w 575472"/>
                <a:gd name="connsiteY44" fmla="*/ 670560 h 789235"/>
                <a:gd name="connsiteX45" fmla="*/ 103335 w 575472"/>
                <a:gd name="connsiteY45" fmla="*/ 680085 h 789235"/>
                <a:gd name="connsiteX46" fmla="*/ 78570 w 575472"/>
                <a:gd name="connsiteY46" fmla="*/ 682942 h 789235"/>
                <a:gd name="connsiteX47" fmla="*/ 67140 w 575472"/>
                <a:gd name="connsiteY47" fmla="*/ 676275 h 789235"/>
                <a:gd name="connsiteX48" fmla="*/ 63330 w 575472"/>
                <a:gd name="connsiteY48" fmla="*/ 667703 h 789235"/>
                <a:gd name="connsiteX49" fmla="*/ 55710 w 575472"/>
                <a:gd name="connsiteY49" fmla="*/ 661035 h 789235"/>
                <a:gd name="connsiteX50" fmla="*/ 53805 w 575472"/>
                <a:gd name="connsiteY50" fmla="*/ 657225 h 789235"/>
                <a:gd name="connsiteX51" fmla="*/ 50947 w 575472"/>
                <a:gd name="connsiteY51" fmla="*/ 632460 h 789235"/>
                <a:gd name="connsiteX52" fmla="*/ 65235 w 575472"/>
                <a:gd name="connsiteY52" fmla="*/ 588645 h 789235"/>
                <a:gd name="connsiteX53" fmla="*/ 83333 w 575472"/>
                <a:gd name="connsiteY53" fmla="*/ 564832 h 789235"/>
                <a:gd name="connsiteX54" fmla="*/ 66187 w 575472"/>
                <a:gd name="connsiteY54" fmla="*/ 559117 h 789235"/>
                <a:gd name="connsiteX55" fmla="*/ 63330 w 575472"/>
                <a:gd name="connsiteY55" fmla="*/ 522922 h 789235"/>
                <a:gd name="connsiteX56" fmla="*/ 50947 w 575472"/>
                <a:gd name="connsiteY56" fmla="*/ 500063 h 789235"/>
                <a:gd name="connsiteX57" fmla="*/ 36660 w 575472"/>
                <a:gd name="connsiteY57" fmla="*/ 471488 h 789235"/>
                <a:gd name="connsiteX58" fmla="*/ 30945 w 575472"/>
                <a:gd name="connsiteY58" fmla="*/ 441960 h 789235"/>
                <a:gd name="connsiteX59" fmla="*/ 33802 w 575472"/>
                <a:gd name="connsiteY59" fmla="*/ 410528 h 789235"/>
                <a:gd name="connsiteX60" fmla="*/ 18562 w 575472"/>
                <a:gd name="connsiteY60" fmla="*/ 400050 h 789235"/>
                <a:gd name="connsiteX61" fmla="*/ 1417 w 575472"/>
                <a:gd name="connsiteY61" fmla="*/ 384810 h 789235"/>
                <a:gd name="connsiteX62" fmla="*/ 9037 w 575472"/>
                <a:gd name="connsiteY62" fmla="*/ 348615 h 789235"/>
                <a:gd name="connsiteX63" fmla="*/ 14752 w 575472"/>
                <a:gd name="connsiteY63" fmla="*/ 320992 h 789235"/>
                <a:gd name="connsiteX64" fmla="*/ 40470 w 575472"/>
                <a:gd name="connsiteY64" fmla="*/ 302895 h 789235"/>
                <a:gd name="connsiteX65" fmla="*/ 46185 w 575472"/>
                <a:gd name="connsiteY65" fmla="*/ 283845 h 789235"/>
                <a:gd name="connsiteX66" fmla="*/ 69997 w 575472"/>
                <a:gd name="connsiteY66" fmla="*/ 260032 h 789235"/>
                <a:gd name="connsiteX67" fmla="*/ 73808 w 575472"/>
                <a:gd name="connsiteY67" fmla="*/ 247650 h 789235"/>
                <a:gd name="connsiteX68" fmla="*/ 61425 w 575472"/>
                <a:gd name="connsiteY68" fmla="*/ 232410 h 789235"/>
                <a:gd name="connsiteX69" fmla="*/ 58567 w 575472"/>
                <a:gd name="connsiteY69" fmla="*/ 214313 h 789235"/>
                <a:gd name="connsiteX70" fmla="*/ 45233 w 575472"/>
                <a:gd name="connsiteY70" fmla="*/ 184785 h 789235"/>
                <a:gd name="connsiteX71" fmla="*/ 35708 w 575472"/>
                <a:gd name="connsiteY71" fmla="*/ 175260 h 789235"/>
                <a:gd name="connsiteX72" fmla="*/ 28087 w 575472"/>
                <a:gd name="connsiteY72" fmla="*/ 170497 h 789235"/>
                <a:gd name="connsiteX73" fmla="*/ 29040 w 575472"/>
                <a:gd name="connsiteY73" fmla="*/ 168592 h 789235"/>
                <a:gd name="connsiteX74" fmla="*/ 42375 w 575472"/>
                <a:gd name="connsiteY74" fmla="*/ 144780 h 789235"/>
                <a:gd name="connsiteX75" fmla="*/ 64283 w 575472"/>
                <a:gd name="connsiteY75" fmla="*/ 131445 h 789235"/>
                <a:gd name="connsiteX76" fmla="*/ 72855 w 575472"/>
                <a:gd name="connsiteY76" fmla="*/ 120015 h 789235"/>
                <a:gd name="connsiteX77" fmla="*/ 86190 w 575472"/>
                <a:gd name="connsiteY77" fmla="*/ 122872 h 789235"/>
                <a:gd name="connsiteX78" fmla="*/ 101430 w 575472"/>
                <a:gd name="connsiteY78" fmla="*/ 119063 h 789235"/>
                <a:gd name="connsiteX79" fmla="*/ 127147 w 575472"/>
                <a:gd name="connsiteY79" fmla="*/ 113347 h 789235"/>
                <a:gd name="connsiteX80" fmla="*/ 140483 w 575472"/>
                <a:gd name="connsiteY80" fmla="*/ 100013 h 789235"/>
                <a:gd name="connsiteX81" fmla="*/ 151912 w 575472"/>
                <a:gd name="connsiteY81" fmla="*/ 86678 h 789235"/>
                <a:gd name="connsiteX82" fmla="*/ 170010 w 575472"/>
                <a:gd name="connsiteY82" fmla="*/ 83820 h 789235"/>
                <a:gd name="connsiteX83" fmla="*/ 174772 w 575472"/>
                <a:gd name="connsiteY83" fmla="*/ 72390 h 789235"/>
                <a:gd name="connsiteX84" fmla="*/ 206205 w 575472"/>
                <a:gd name="connsiteY84" fmla="*/ 59055 h 789235"/>
                <a:gd name="connsiteX85" fmla="*/ 210015 w 575472"/>
                <a:gd name="connsiteY85" fmla="*/ 43815 h 789235"/>
                <a:gd name="connsiteX86" fmla="*/ 210967 w 575472"/>
                <a:gd name="connsiteY86" fmla="*/ 38100 h 789235"/>
                <a:gd name="connsiteX87" fmla="*/ 226208 w 575472"/>
                <a:gd name="connsiteY87" fmla="*/ 40005 h 789235"/>
                <a:gd name="connsiteX88" fmla="*/ 274785 w 575472"/>
                <a:gd name="connsiteY88" fmla="*/ 48578 h 789235"/>
                <a:gd name="connsiteX89" fmla="*/ 284310 w 575472"/>
                <a:gd name="connsiteY89" fmla="*/ 42863 h 789235"/>
                <a:gd name="connsiteX90" fmla="*/ 301455 w 575472"/>
                <a:gd name="connsiteY90" fmla="*/ 40005 h 789235"/>
                <a:gd name="connsiteX91" fmla="*/ 337650 w 575472"/>
                <a:gd name="connsiteY91" fmla="*/ 9525 h 789235"/>
                <a:gd name="connsiteX92" fmla="*/ 348127 w 575472"/>
                <a:gd name="connsiteY92" fmla="*/ 0 h 789235"/>
                <a:gd name="connsiteX93" fmla="*/ 370987 w 575472"/>
                <a:gd name="connsiteY93" fmla="*/ 19050 h 789235"/>
                <a:gd name="connsiteX94" fmla="*/ 352890 w 575472"/>
                <a:gd name="connsiteY94" fmla="*/ 47625 h 789235"/>
                <a:gd name="connsiteX95" fmla="*/ 351937 w 575472"/>
                <a:gd name="connsiteY95" fmla="*/ 67628 h 789235"/>
                <a:gd name="connsiteX96" fmla="*/ 360510 w 575472"/>
                <a:gd name="connsiteY96" fmla="*/ 70485 h 789235"/>
                <a:gd name="connsiteX97" fmla="*/ 380512 w 575472"/>
                <a:gd name="connsiteY97" fmla="*/ 61913 h 789235"/>
                <a:gd name="connsiteX98" fmla="*/ 399562 w 575472"/>
                <a:gd name="connsiteY98" fmla="*/ 42863 h 789235"/>
                <a:gd name="connsiteX99" fmla="*/ 399562 w 575472"/>
                <a:gd name="connsiteY99" fmla="*/ 22860 h 789235"/>
                <a:gd name="connsiteX100" fmla="*/ 414802 w 575472"/>
                <a:gd name="connsiteY100" fmla="*/ 17145 h 789235"/>
                <a:gd name="connsiteX101" fmla="*/ 425280 w 575472"/>
                <a:gd name="connsiteY101" fmla="*/ 27622 h 789235"/>
                <a:gd name="connsiteX102" fmla="*/ 445283 w 575472"/>
                <a:gd name="connsiteY102" fmla="*/ 40957 h 789235"/>
                <a:gd name="connsiteX103" fmla="*/ 468142 w 575472"/>
                <a:gd name="connsiteY103" fmla="*/ 58103 h 789235"/>
                <a:gd name="connsiteX104" fmla="*/ 511958 w 575472"/>
                <a:gd name="connsiteY104" fmla="*/ 60007 h 789235"/>
                <a:gd name="connsiteX105" fmla="*/ 531960 w 575472"/>
                <a:gd name="connsiteY105" fmla="*/ 78105 h 789235"/>
                <a:gd name="connsiteX106" fmla="*/ 538627 w 575472"/>
                <a:gd name="connsiteY106" fmla="*/ 77153 h 789235"/>
                <a:gd name="connsiteX107" fmla="*/ 541485 w 575472"/>
                <a:gd name="connsiteY107" fmla="*/ 75247 h 789235"/>
                <a:gd name="connsiteX108" fmla="*/ 533865 w 575472"/>
                <a:gd name="connsiteY108" fmla="*/ 88582 h 789235"/>
                <a:gd name="connsiteX109" fmla="*/ 529102 w 575472"/>
                <a:gd name="connsiteY109" fmla="*/ 94297 h 789235"/>
                <a:gd name="connsiteX110" fmla="*/ 523387 w 575472"/>
                <a:gd name="connsiteY110" fmla="*/ 123825 h 789235"/>
                <a:gd name="connsiteX111" fmla="*/ 553868 w 575472"/>
                <a:gd name="connsiteY111" fmla="*/ 154305 h 789235"/>
                <a:gd name="connsiteX112" fmla="*/ 553868 w 575472"/>
                <a:gd name="connsiteY112" fmla="*/ 154305 h 78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575472" h="789235">
                  <a:moveTo>
                    <a:pt x="553868" y="154305"/>
                  </a:moveTo>
                  <a:cubicBezTo>
                    <a:pt x="555772" y="155257"/>
                    <a:pt x="556725" y="157163"/>
                    <a:pt x="558630" y="158115"/>
                  </a:cubicBezTo>
                  <a:cubicBezTo>
                    <a:pt x="569108" y="166688"/>
                    <a:pt x="567202" y="185738"/>
                    <a:pt x="571965" y="198120"/>
                  </a:cubicBezTo>
                  <a:cubicBezTo>
                    <a:pt x="576727" y="210503"/>
                    <a:pt x="577680" y="222885"/>
                    <a:pt x="568155" y="231457"/>
                  </a:cubicBezTo>
                  <a:cubicBezTo>
                    <a:pt x="566250" y="233363"/>
                    <a:pt x="564345" y="234315"/>
                    <a:pt x="564345" y="236220"/>
                  </a:cubicBezTo>
                  <a:lnTo>
                    <a:pt x="563393" y="237172"/>
                  </a:lnTo>
                  <a:cubicBezTo>
                    <a:pt x="564345" y="240030"/>
                    <a:pt x="566250" y="248603"/>
                    <a:pt x="567202" y="252413"/>
                  </a:cubicBezTo>
                  <a:cubicBezTo>
                    <a:pt x="570060" y="260032"/>
                    <a:pt x="545295" y="271463"/>
                    <a:pt x="533865" y="277178"/>
                  </a:cubicBezTo>
                  <a:cubicBezTo>
                    <a:pt x="522435" y="282892"/>
                    <a:pt x="504337" y="284797"/>
                    <a:pt x="499575" y="295275"/>
                  </a:cubicBezTo>
                  <a:cubicBezTo>
                    <a:pt x="493860" y="305753"/>
                    <a:pt x="487192" y="303847"/>
                    <a:pt x="476715" y="291465"/>
                  </a:cubicBezTo>
                  <a:cubicBezTo>
                    <a:pt x="466237" y="278130"/>
                    <a:pt x="464333" y="288607"/>
                    <a:pt x="453855" y="295275"/>
                  </a:cubicBezTo>
                  <a:cubicBezTo>
                    <a:pt x="443377" y="302895"/>
                    <a:pt x="442425" y="300038"/>
                    <a:pt x="440520" y="311467"/>
                  </a:cubicBezTo>
                  <a:cubicBezTo>
                    <a:pt x="438615" y="322897"/>
                    <a:pt x="423375" y="330517"/>
                    <a:pt x="412897" y="336232"/>
                  </a:cubicBezTo>
                  <a:cubicBezTo>
                    <a:pt x="402420" y="342900"/>
                    <a:pt x="411945" y="351472"/>
                    <a:pt x="419565" y="357188"/>
                  </a:cubicBezTo>
                  <a:cubicBezTo>
                    <a:pt x="426233" y="362903"/>
                    <a:pt x="427185" y="379095"/>
                    <a:pt x="422422" y="398145"/>
                  </a:cubicBezTo>
                  <a:cubicBezTo>
                    <a:pt x="417660" y="417195"/>
                    <a:pt x="396705" y="426720"/>
                    <a:pt x="379560" y="433388"/>
                  </a:cubicBezTo>
                  <a:cubicBezTo>
                    <a:pt x="362415" y="440055"/>
                    <a:pt x="364320" y="444817"/>
                    <a:pt x="360510" y="465772"/>
                  </a:cubicBezTo>
                  <a:cubicBezTo>
                    <a:pt x="356700" y="486728"/>
                    <a:pt x="371940" y="501967"/>
                    <a:pt x="371940" y="511492"/>
                  </a:cubicBezTo>
                  <a:cubicBezTo>
                    <a:pt x="371940" y="520065"/>
                    <a:pt x="365272" y="518160"/>
                    <a:pt x="359558" y="517207"/>
                  </a:cubicBezTo>
                  <a:cubicBezTo>
                    <a:pt x="353842" y="516255"/>
                    <a:pt x="364320" y="516255"/>
                    <a:pt x="351937" y="529590"/>
                  </a:cubicBezTo>
                  <a:cubicBezTo>
                    <a:pt x="339555" y="542925"/>
                    <a:pt x="346222" y="547688"/>
                    <a:pt x="355747" y="548640"/>
                  </a:cubicBezTo>
                  <a:cubicBezTo>
                    <a:pt x="365272" y="549592"/>
                    <a:pt x="361462" y="557213"/>
                    <a:pt x="350985" y="565785"/>
                  </a:cubicBezTo>
                  <a:cubicBezTo>
                    <a:pt x="340508" y="574357"/>
                    <a:pt x="340508" y="581025"/>
                    <a:pt x="328125" y="584835"/>
                  </a:cubicBezTo>
                  <a:cubicBezTo>
                    <a:pt x="318600" y="587692"/>
                    <a:pt x="320505" y="597217"/>
                    <a:pt x="325267" y="609600"/>
                  </a:cubicBezTo>
                  <a:cubicBezTo>
                    <a:pt x="326220" y="611505"/>
                    <a:pt x="309075" y="629603"/>
                    <a:pt x="310027" y="645795"/>
                  </a:cubicBezTo>
                  <a:cubicBezTo>
                    <a:pt x="310027" y="658178"/>
                    <a:pt x="307170" y="669607"/>
                    <a:pt x="301455" y="676275"/>
                  </a:cubicBezTo>
                  <a:cubicBezTo>
                    <a:pt x="292883" y="685800"/>
                    <a:pt x="293835" y="684847"/>
                    <a:pt x="294787" y="698182"/>
                  </a:cubicBezTo>
                  <a:cubicBezTo>
                    <a:pt x="294787" y="700088"/>
                    <a:pt x="294787" y="701040"/>
                    <a:pt x="295740" y="702945"/>
                  </a:cubicBezTo>
                  <a:cubicBezTo>
                    <a:pt x="296692" y="709613"/>
                    <a:pt x="299550" y="716280"/>
                    <a:pt x="298597" y="721042"/>
                  </a:cubicBezTo>
                  <a:cubicBezTo>
                    <a:pt x="297645" y="723900"/>
                    <a:pt x="295740" y="725805"/>
                    <a:pt x="292883" y="726757"/>
                  </a:cubicBezTo>
                  <a:cubicBezTo>
                    <a:pt x="284310" y="729615"/>
                    <a:pt x="285262" y="746760"/>
                    <a:pt x="286215" y="760095"/>
                  </a:cubicBezTo>
                  <a:cubicBezTo>
                    <a:pt x="286215" y="765810"/>
                    <a:pt x="289072" y="772478"/>
                    <a:pt x="288120" y="775335"/>
                  </a:cubicBezTo>
                  <a:cubicBezTo>
                    <a:pt x="287167" y="779145"/>
                    <a:pt x="281452" y="777240"/>
                    <a:pt x="277642" y="776288"/>
                  </a:cubicBezTo>
                  <a:cubicBezTo>
                    <a:pt x="269070" y="773430"/>
                    <a:pt x="256687" y="761047"/>
                    <a:pt x="249067" y="750570"/>
                  </a:cubicBezTo>
                  <a:cubicBezTo>
                    <a:pt x="238590" y="735330"/>
                    <a:pt x="231922" y="754380"/>
                    <a:pt x="218587" y="759142"/>
                  </a:cubicBezTo>
                  <a:cubicBezTo>
                    <a:pt x="205252" y="763905"/>
                    <a:pt x="190965" y="767715"/>
                    <a:pt x="175725" y="774382"/>
                  </a:cubicBezTo>
                  <a:cubicBezTo>
                    <a:pt x="160485" y="781050"/>
                    <a:pt x="141435" y="786765"/>
                    <a:pt x="128100" y="788670"/>
                  </a:cubicBezTo>
                  <a:cubicBezTo>
                    <a:pt x="114765" y="791528"/>
                    <a:pt x="108097" y="782955"/>
                    <a:pt x="101430" y="776288"/>
                  </a:cubicBezTo>
                  <a:cubicBezTo>
                    <a:pt x="94762" y="769620"/>
                    <a:pt x="92858" y="767715"/>
                    <a:pt x="99525" y="767715"/>
                  </a:cubicBezTo>
                  <a:cubicBezTo>
                    <a:pt x="106192" y="767715"/>
                    <a:pt x="110002" y="753428"/>
                    <a:pt x="113812" y="742950"/>
                  </a:cubicBezTo>
                  <a:cubicBezTo>
                    <a:pt x="117622" y="732472"/>
                    <a:pt x="125242" y="716280"/>
                    <a:pt x="138577" y="712470"/>
                  </a:cubicBezTo>
                  <a:cubicBezTo>
                    <a:pt x="148102" y="709613"/>
                    <a:pt x="149055" y="706755"/>
                    <a:pt x="150960" y="701992"/>
                  </a:cubicBezTo>
                  <a:cubicBezTo>
                    <a:pt x="152865" y="697230"/>
                    <a:pt x="155722" y="695325"/>
                    <a:pt x="150960" y="691515"/>
                  </a:cubicBezTo>
                  <a:cubicBezTo>
                    <a:pt x="145245" y="687705"/>
                    <a:pt x="150960" y="684847"/>
                    <a:pt x="146197" y="679132"/>
                  </a:cubicBezTo>
                  <a:cubicBezTo>
                    <a:pt x="144292" y="676275"/>
                    <a:pt x="140483" y="673417"/>
                    <a:pt x="134767" y="670560"/>
                  </a:cubicBezTo>
                  <a:cubicBezTo>
                    <a:pt x="123337" y="662940"/>
                    <a:pt x="114765" y="676275"/>
                    <a:pt x="103335" y="680085"/>
                  </a:cubicBezTo>
                  <a:cubicBezTo>
                    <a:pt x="91905" y="683895"/>
                    <a:pt x="91905" y="678180"/>
                    <a:pt x="78570" y="682942"/>
                  </a:cubicBezTo>
                  <a:cubicBezTo>
                    <a:pt x="64283" y="687705"/>
                    <a:pt x="67140" y="684847"/>
                    <a:pt x="67140" y="676275"/>
                  </a:cubicBezTo>
                  <a:cubicBezTo>
                    <a:pt x="67140" y="675322"/>
                    <a:pt x="66187" y="671513"/>
                    <a:pt x="63330" y="667703"/>
                  </a:cubicBezTo>
                  <a:cubicBezTo>
                    <a:pt x="60472" y="664845"/>
                    <a:pt x="55710" y="661988"/>
                    <a:pt x="55710" y="661035"/>
                  </a:cubicBezTo>
                  <a:lnTo>
                    <a:pt x="53805" y="657225"/>
                  </a:lnTo>
                  <a:cubicBezTo>
                    <a:pt x="54758" y="647700"/>
                    <a:pt x="53805" y="639128"/>
                    <a:pt x="50947" y="632460"/>
                  </a:cubicBezTo>
                  <a:cubicBezTo>
                    <a:pt x="45233" y="619125"/>
                    <a:pt x="65235" y="600075"/>
                    <a:pt x="65235" y="588645"/>
                  </a:cubicBezTo>
                  <a:cubicBezTo>
                    <a:pt x="66187" y="576263"/>
                    <a:pt x="73808" y="572453"/>
                    <a:pt x="83333" y="564832"/>
                  </a:cubicBezTo>
                  <a:cubicBezTo>
                    <a:pt x="92858" y="557213"/>
                    <a:pt x="86190" y="554355"/>
                    <a:pt x="66187" y="559117"/>
                  </a:cubicBezTo>
                  <a:cubicBezTo>
                    <a:pt x="46185" y="563880"/>
                    <a:pt x="60472" y="545782"/>
                    <a:pt x="63330" y="522922"/>
                  </a:cubicBezTo>
                  <a:cubicBezTo>
                    <a:pt x="66187" y="500063"/>
                    <a:pt x="69045" y="507682"/>
                    <a:pt x="50947" y="500063"/>
                  </a:cubicBezTo>
                  <a:cubicBezTo>
                    <a:pt x="32850" y="493395"/>
                    <a:pt x="32850" y="483870"/>
                    <a:pt x="36660" y="471488"/>
                  </a:cubicBezTo>
                  <a:cubicBezTo>
                    <a:pt x="40470" y="459105"/>
                    <a:pt x="39517" y="456247"/>
                    <a:pt x="30945" y="441960"/>
                  </a:cubicBezTo>
                  <a:cubicBezTo>
                    <a:pt x="22372" y="427672"/>
                    <a:pt x="28087" y="427672"/>
                    <a:pt x="33802" y="410528"/>
                  </a:cubicBezTo>
                  <a:cubicBezTo>
                    <a:pt x="39517" y="394335"/>
                    <a:pt x="30945" y="394335"/>
                    <a:pt x="18562" y="400050"/>
                  </a:cubicBezTo>
                  <a:cubicBezTo>
                    <a:pt x="6180" y="405765"/>
                    <a:pt x="4275" y="399097"/>
                    <a:pt x="1417" y="384810"/>
                  </a:cubicBezTo>
                  <a:cubicBezTo>
                    <a:pt x="-1440" y="370522"/>
                    <a:pt x="-488" y="363855"/>
                    <a:pt x="9037" y="348615"/>
                  </a:cubicBezTo>
                  <a:cubicBezTo>
                    <a:pt x="18562" y="333375"/>
                    <a:pt x="14752" y="330517"/>
                    <a:pt x="14752" y="320992"/>
                  </a:cubicBezTo>
                  <a:cubicBezTo>
                    <a:pt x="14752" y="311467"/>
                    <a:pt x="26183" y="308610"/>
                    <a:pt x="40470" y="302895"/>
                  </a:cubicBezTo>
                  <a:cubicBezTo>
                    <a:pt x="54758" y="298132"/>
                    <a:pt x="48090" y="290513"/>
                    <a:pt x="46185" y="283845"/>
                  </a:cubicBezTo>
                  <a:cubicBezTo>
                    <a:pt x="45233" y="277178"/>
                    <a:pt x="58567" y="271463"/>
                    <a:pt x="69997" y="260032"/>
                  </a:cubicBezTo>
                  <a:cubicBezTo>
                    <a:pt x="74760" y="255270"/>
                    <a:pt x="75712" y="251460"/>
                    <a:pt x="73808" y="247650"/>
                  </a:cubicBezTo>
                  <a:cubicBezTo>
                    <a:pt x="71902" y="242888"/>
                    <a:pt x="67140" y="238125"/>
                    <a:pt x="61425" y="232410"/>
                  </a:cubicBezTo>
                  <a:cubicBezTo>
                    <a:pt x="51900" y="222885"/>
                    <a:pt x="58567" y="223838"/>
                    <a:pt x="58567" y="214313"/>
                  </a:cubicBezTo>
                  <a:cubicBezTo>
                    <a:pt x="58567" y="204788"/>
                    <a:pt x="55710" y="196215"/>
                    <a:pt x="45233" y="184785"/>
                  </a:cubicBezTo>
                  <a:cubicBezTo>
                    <a:pt x="42375" y="180975"/>
                    <a:pt x="38565" y="178117"/>
                    <a:pt x="35708" y="175260"/>
                  </a:cubicBezTo>
                  <a:cubicBezTo>
                    <a:pt x="33802" y="173355"/>
                    <a:pt x="31897" y="172403"/>
                    <a:pt x="28087" y="170497"/>
                  </a:cubicBezTo>
                  <a:lnTo>
                    <a:pt x="29040" y="168592"/>
                  </a:lnTo>
                  <a:cubicBezTo>
                    <a:pt x="29040" y="168592"/>
                    <a:pt x="37612" y="147638"/>
                    <a:pt x="42375" y="144780"/>
                  </a:cubicBezTo>
                  <a:cubicBezTo>
                    <a:pt x="47137" y="142875"/>
                    <a:pt x="64283" y="137160"/>
                    <a:pt x="64283" y="131445"/>
                  </a:cubicBezTo>
                  <a:cubicBezTo>
                    <a:pt x="64283" y="125730"/>
                    <a:pt x="66187" y="117157"/>
                    <a:pt x="72855" y="120015"/>
                  </a:cubicBezTo>
                  <a:cubicBezTo>
                    <a:pt x="76665" y="120967"/>
                    <a:pt x="81427" y="122872"/>
                    <a:pt x="86190" y="122872"/>
                  </a:cubicBezTo>
                  <a:cubicBezTo>
                    <a:pt x="90952" y="122872"/>
                    <a:pt x="96667" y="121920"/>
                    <a:pt x="101430" y="119063"/>
                  </a:cubicBezTo>
                  <a:cubicBezTo>
                    <a:pt x="110955" y="112395"/>
                    <a:pt x="120480" y="118110"/>
                    <a:pt x="127147" y="113347"/>
                  </a:cubicBezTo>
                  <a:cubicBezTo>
                    <a:pt x="133815" y="108585"/>
                    <a:pt x="136672" y="110490"/>
                    <a:pt x="140483" y="100013"/>
                  </a:cubicBezTo>
                  <a:cubicBezTo>
                    <a:pt x="144292" y="89535"/>
                    <a:pt x="142387" y="84772"/>
                    <a:pt x="151912" y="86678"/>
                  </a:cubicBezTo>
                  <a:cubicBezTo>
                    <a:pt x="161437" y="88582"/>
                    <a:pt x="173820" y="95250"/>
                    <a:pt x="170010" y="83820"/>
                  </a:cubicBezTo>
                  <a:cubicBezTo>
                    <a:pt x="166200" y="72390"/>
                    <a:pt x="162390" y="71438"/>
                    <a:pt x="174772" y="72390"/>
                  </a:cubicBezTo>
                  <a:cubicBezTo>
                    <a:pt x="187155" y="73342"/>
                    <a:pt x="203347" y="69532"/>
                    <a:pt x="206205" y="59055"/>
                  </a:cubicBezTo>
                  <a:cubicBezTo>
                    <a:pt x="207158" y="55245"/>
                    <a:pt x="209062" y="46672"/>
                    <a:pt x="210015" y="43815"/>
                  </a:cubicBezTo>
                  <a:cubicBezTo>
                    <a:pt x="210967" y="40957"/>
                    <a:pt x="210967" y="38100"/>
                    <a:pt x="210967" y="38100"/>
                  </a:cubicBezTo>
                  <a:cubicBezTo>
                    <a:pt x="215730" y="40005"/>
                    <a:pt x="220492" y="40957"/>
                    <a:pt x="226208" y="40005"/>
                  </a:cubicBezTo>
                  <a:cubicBezTo>
                    <a:pt x="250972" y="35242"/>
                    <a:pt x="252877" y="64770"/>
                    <a:pt x="274785" y="48578"/>
                  </a:cubicBezTo>
                  <a:cubicBezTo>
                    <a:pt x="278595" y="45720"/>
                    <a:pt x="281452" y="43815"/>
                    <a:pt x="284310" y="42863"/>
                  </a:cubicBezTo>
                  <a:cubicBezTo>
                    <a:pt x="291930" y="40005"/>
                    <a:pt x="296692" y="41910"/>
                    <a:pt x="301455" y="40005"/>
                  </a:cubicBezTo>
                  <a:cubicBezTo>
                    <a:pt x="310027" y="37147"/>
                    <a:pt x="333840" y="17145"/>
                    <a:pt x="337650" y="9525"/>
                  </a:cubicBezTo>
                  <a:cubicBezTo>
                    <a:pt x="340508" y="3810"/>
                    <a:pt x="344317" y="953"/>
                    <a:pt x="348127" y="0"/>
                  </a:cubicBezTo>
                  <a:cubicBezTo>
                    <a:pt x="358605" y="6667"/>
                    <a:pt x="373845" y="11430"/>
                    <a:pt x="370987" y="19050"/>
                  </a:cubicBezTo>
                  <a:cubicBezTo>
                    <a:pt x="368130" y="26670"/>
                    <a:pt x="355747" y="38100"/>
                    <a:pt x="352890" y="47625"/>
                  </a:cubicBezTo>
                  <a:cubicBezTo>
                    <a:pt x="350033" y="59055"/>
                    <a:pt x="343365" y="61913"/>
                    <a:pt x="351937" y="67628"/>
                  </a:cubicBezTo>
                  <a:cubicBezTo>
                    <a:pt x="354795" y="69532"/>
                    <a:pt x="357652" y="69532"/>
                    <a:pt x="360510" y="70485"/>
                  </a:cubicBezTo>
                  <a:cubicBezTo>
                    <a:pt x="369083" y="76200"/>
                    <a:pt x="373845" y="68580"/>
                    <a:pt x="380512" y="61913"/>
                  </a:cubicBezTo>
                  <a:cubicBezTo>
                    <a:pt x="388133" y="53340"/>
                    <a:pt x="396705" y="44767"/>
                    <a:pt x="399562" y="42863"/>
                  </a:cubicBezTo>
                  <a:cubicBezTo>
                    <a:pt x="404325" y="39053"/>
                    <a:pt x="395752" y="30480"/>
                    <a:pt x="399562" y="22860"/>
                  </a:cubicBezTo>
                  <a:cubicBezTo>
                    <a:pt x="403372" y="16192"/>
                    <a:pt x="412897" y="10478"/>
                    <a:pt x="414802" y="17145"/>
                  </a:cubicBezTo>
                  <a:cubicBezTo>
                    <a:pt x="416708" y="23813"/>
                    <a:pt x="414802" y="27622"/>
                    <a:pt x="425280" y="27622"/>
                  </a:cubicBezTo>
                  <a:cubicBezTo>
                    <a:pt x="435758" y="27622"/>
                    <a:pt x="437662" y="28575"/>
                    <a:pt x="445283" y="40957"/>
                  </a:cubicBezTo>
                  <a:cubicBezTo>
                    <a:pt x="452902" y="53340"/>
                    <a:pt x="452902" y="54292"/>
                    <a:pt x="468142" y="58103"/>
                  </a:cubicBezTo>
                  <a:cubicBezTo>
                    <a:pt x="484335" y="60960"/>
                    <a:pt x="503385" y="51435"/>
                    <a:pt x="511958" y="60007"/>
                  </a:cubicBezTo>
                  <a:cubicBezTo>
                    <a:pt x="520530" y="68580"/>
                    <a:pt x="524340" y="78105"/>
                    <a:pt x="531960" y="78105"/>
                  </a:cubicBezTo>
                  <a:cubicBezTo>
                    <a:pt x="535770" y="78105"/>
                    <a:pt x="537675" y="78105"/>
                    <a:pt x="538627" y="77153"/>
                  </a:cubicBezTo>
                  <a:cubicBezTo>
                    <a:pt x="538627" y="77153"/>
                    <a:pt x="540533" y="76200"/>
                    <a:pt x="541485" y="75247"/>
                  </a:cubicBezTo>
                  <a:cubicBezTo>
                    <a:pt x="541485" y="75247"/>
                    <a:pt x="534818" y="87630"/>
                    <a:pt x="533865" y="88582"/>
                  </a:cubicBezTo>
                  <a:cubicBezTo>
                    <a:pt x="532912" y="90488"/>
                    <a:pt x="531008" y="92392"/>
                    <a:pt x="529102" y="94297"/>
                  </a:cubicBezTo>
                  <a:cubicBezTo>
                    <a:pt x="522435" y="102870"/>
                    <a:pt x="522435" y="112395"/>
                    <a:pt x="523387" y="123825"/>
                  </a:cubicBezTo>
                  <a:cubicBezTo>
                    <a:pt x="521483" y="131445"/>
                    <a:pt x="542437" y="144780"/>
                    <a:pt x="553868" y="154305"/>
                  </a:cubicBezTo>
                  <a:lnTo>
                    <a:pt x="553868" y="154305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A1C60F11-1BA6-7380-0567-85D03BDD3B41}"/>
                </a:ext>
              </a:extLst>
            </p:cNvPr>
            <p:cNvSpPr/>
            <p:nvPr/>
          </p:nvSpPr>
          <p:spPr>
            <a:xfrm>
              <a:off x="7574630" y="4482359"/>
              <a:ext cx="533109" cy="659756"/>
            </a:xfrm>
            <a:custGeom>
              <a:avLst/>
              <a:gdLst>
                <a:gd name="connsiteX0" fmla="*/ 155860 w 533109"/>
                <a:gd name="connsiteY0" fmla="*/ 654473 h 659756"/>
                <a:gd name="connsiteX1" fmla="*/ 157765 w 533109"/>
                <a:gd name="connsiteY1" fmla="*/ 652568 h 659756"/>
                <a:gd name="connsiteX2" fmla="*/ 162527 w 533109"/>
                <a:gd name="connsiteY2" fmla="*/ 657331 h 659756"/>
                <a:gd name="connsiteX3" fmla="*/ 168242 w 533109"/>
                <a:gd name="connsiteY3" fmla="*/ 656378 h 659756"/>
                <a:gd name="connsiteX4" fmla="*/ 176815 w 533109"/>
                <a:gd name="connsiteY4" fmla="*/ 651616 h 659756"/>
                <a:gd name="connsiteX5" fmla="*/ 179672 w 533109"/>
                <a:gd name="connsiteY5" fmla="*/ 649711 h 659756"/>
                <a:gd name="connsiteX6" fmla="*/ 178720 w 533109"/>
                <a:gd name="connsiteY6" fmla="*/ 642091 h 659756"/>
                <a:gd name="connsiteX7" fmla="*/ 182530 w 533109"/>
                <a:gd name="connsiteY7" fmla="*/ 640186 h 659756"/>
                <a:gd name="connsiteX8" fmla="*/ 184435 w 533109"/>
                <a:gd name="connsiteY8" fmla="*/ 650663 h 659756"/>
                <a:gd name="connsiteX9" fmla="*/ 184435 w 533109"/>
                <a:gd name="connsiteY9" fmla="*/ 650663 h 659756"/>
                <a:gd name="connsiteX10" fmla="*/ 187292 w 533109"/>
                <a:gd name="connsiteY10" fmla="*/ 649711 h 659756"/>
                <a:gd name="connsiteX11" fmla="*/ 188245 w 533109"/>
                <a:gd name="connsiteY11" fmla="*/ 644948 h 659756"/>
                <a:gd name="connsiteX12" fmla="*/ 188245 w 533109"/>
                <a:gd name="connsiteY12" fmla="*/ 633518 h 659756"/>
                <a:gd name="connsiteX13" fmla="*/ 187292 w 533109"/>
                <a:gd name="connsiteY13" fmla="*/ 628756 h 659756"/>
                <a:gd name="connsiteX14" fmla="*/ 202532 w 533109"/>
                <a:gd name="connsiteY14" fmla="*/ 626851 h 659756"/>
                <a:gd name="connsiteX15" fmla="*/ 208247 w 533109"/>
                <a:gd name="connsiteY15" fmla="*/ 623041 h 659756"/>
                <a:gd name="connsiteX16" fmla="*/ 213963 w 533109"/>
                <a:gd name="connsiteY16" fmla="*/ 615421 h 659756"/>
                <a:gd name="connsiteX17" fmla="*/ 210152 w 533109"/>
                <a:gd name="connsiteY17" fmla="*/ 609706 h 659756"/>
                <a:gd name="connsiteX18" fmla="*/ 202532 w 533109"/>
                <a:gd name="connsiteY18" fmla="*/ 606848 h 659756"/>
                <a:gd name="connsiteX19" fmla="*/ 203485 w 533109"/>
                <a:gd name="connsiteY19" fmla="*/ 603991 h 659756"/>
                <a:gd name="connsiteX20" fmla="*/ 212057 w 533109"/>
                <a:gd name="connsiteY20" fmla="*/ 604943 h 659756"/>
                <a:gd name="connsiteX21" fmla="*/ 223488 w 533109"/>
                <a:gd name="connsiteY21" fmla="*/ 607801 h 659756"/>
                <a:gd name="connsiteX22" fmla="*/ 230155 w 533109"/>
                <a:gd name="connsiteY22" fmla="*/ 619231 h 659756"/>
                <a:gd name="connsiteX23" fmla="*/ 226345 w 533109"/>
                <a:gd name="connsiteY23" fmla="*/ 630661 h 659756"/>
                <a:gd name="connsiteX24" fmla="*/ 229202 w 533109"/>
                <a:gd name="connsiteY24" fmla="*/ 632566 h 659756"/>
                <a:gd name="connsiteX25" fmla="*/ 233013 w 533109"/>
                <a:gd name="connsiteY25" fmla="*/ 626851 h 659756"/>
                <a:gd name="connsiteX26" fmla="*/ 233013 w 533109"/>
                <a:gd name="connsiteY26" fmla="*/ 611611 h 659756"/>
                <a:gd name="connsiteX27" fmla="*/ 233965 w 533109"/>
                <a:gd name="connsiteY27" fmla="*/ 603991 h 659756"/>
                <a:gd name="connsiteX28" fmla="*/ 233965 w 533109"/>
                <a:gd name="connsiteY28" fmla="*/ 598276 h 659756"/>
                <a:gd name="connsiteX29" fmla="*/ 240632 w 533109"/>
                <a:gd name="connsiteY29" fmla="*/ 589703 h 659756"/>
                <a:gd name="connsiteX30" fmla="*/ 245395 w 533109"/>
                <a:gd name="connsiteY30" fmla="*/ 588751 h 659756"/>
                <a:gd name="connsiteX31" fmla="*/ 248252 w 533109"/>
                <a:gd name="connsiteY31" fmla="*/ 587798 h 659756"/>
                <a:gd name="connsiteX32" fmla="*/ 244442 w 533109"/>
                <a:gd name="connsiteY32" fmla="*/ 595418 h 659756"/>
                <a:gd name="connsiteX33" fmla="*/ 241585 w 533109"/>
                <a:gd name="connsiteY33" fmla="*/ 603038 h 659756"/>
                <a:gd name="connsiteX34" fmla="*/ 244442 w 533109"/>
                <a:gd name="connsiteY34" fmla="*/ 604943 h 659756"/>
                <a:gd name="connsiteX35" fmla="*/ 251110 w 533109"/>
                <a:gd name="connsiteY35" fmla="*/ 593513 h 659756"/>
                <a:gd name="connsiteX36" fmla="*/ 258730 w 533109"/>
                <a:gd name="connsiteY36" fmla="*/ 589703 h 659756"/>
                <a:gd name="connsiteX37" fmla="*/ 260635 w 533109"/>
                <a:gd name="connsiteY37" fmla="*/ 582083 h 659756"/>
                <a:gd name="connsiteX38" fmla="*/ 263492 w 533109"/>
                <a:gd name="connsiteY38" fmla="*/ 571606 h 659756"/>
                <a:gd name="connsiteX39" fmla="*/ 261588 w 533109"/>
                <a:gd name="connsiteY39" fmla="*/ 568748 h 659756"/>
                <a:gd name="connsiteX40" fmla="*/ 264445 w 533109"/>
                <a:gd name="connsiteY40" fmla="*/ 563986 h 659756"/>
                <a:gd name="connsiteX41" fmla="*/ 269207 w 533109"/>
                <a:gd name="connsiteY41" fmla="*/ 565891 h 659756"/>
                <a:gd name="connsiteX42" fmla="*/ 272065 w 533109"/>
                <a:gd name="connsiteY42" fmla="*/ 566843 h 659756"/>
                <a:gd name="connsiteX43" fmla="*/ 279685 w 533109"/>
                <a:gd name="connsiteY43" fmla="*/ 558271 h 659756"/>
                <a:gd name="connsiteX44" fmla="*/ 285400 w 533109"/>
                <a:gd name="connsiteY44" fmla="*/ 554461 h 659756"/>
                <a:gd name="connsiteX45" fmla="*/ 288257 w 533109"/>
                <a:gd name="connsiteY45" fmla="*/ 550651 h 659756"/>
                <a:gd name="connsiteX46" fmla="*/ 286352 w 533109"/>
                <a:gd name="connsiteY46" fmla="*/ 544936 h 659756"/>
                <a:gd name="connsiteX47" fmla="*/ 272065 w 533109"/>
                <a:gd name="connsiteY47" fmla="*/ 536363 h 659756"/>
                <a:gd name="connsiteX48" fmla="*/ 264445 w 533109"/>
                <a:gd name="connsiteY48" fmla="*/ 539221 h 659756"/>
                <a:gd name="connsiteX49" fmla="*/ 254920 w 533109"/>
                <a:gd name="connsiteY49" fmla="*/ 535411 h 659756"/>
                <a:gd name="connsiteX50" fmla="*/ 261588 w 533109"/>
                <a:gd name="connsiteY50" fmla="*/ 529696 h 659756"/>
                <a:gd name="connsiteX51" fmla="*/ 270160 w 533109"/>
                <a:gd name="connsiteY51" fmla="*/ 529696 h 659756"/>
                <a:gd name="connsiteX52" fmla="*/ 273970 w 533109"/>
                <a:gd name="connsiteY52" fmla="*/ 527791 h 659756"/>
                <a:gd name="connsiteX53" fmla="*/ 270160 w 533109"/>
                <a:gd name="connsiteY53" fmla="*/ 518266 h 659756"/>
                <a:gd name="connsiteX54" fmla="*/ 267302 w 533109"/>
                <a:gd name="connsiteY54" fmla="*/ 513503 h 659756"/>
                <a:gd name="connsiteX55" fmla="*/ 275875 w 533109"/>
                <a:gd name="connsiteY55" fmla="*/ 513503 h 659756"/>
                <a:gd name="connsiteX56" fmla="*/ 279685 w 533109"/>
                <a:gd name="connsiteY56" fmla="*/ 512551 h 659756"/>
                <a:gd name="connsiteX57" fmla="*/ 280638 w 533109"/>
                <a:gd name="connsiteY57" fmla="*/ 521123 h 659756"/>
                <a:gd name="connsiteX58" fmla="*/ 280638 w 533109"/>
                <a:gd name="connsiteY58" fmla="*/ 528743 h 659756"/>
                <a:gd name="connsiteX59" fmla="*/ 289210 w 533109"/>
                <a:gd name="connsiteY59" fmla="*/ 530648 h 659756"/>
                <a:gd name="connsiteX60" fmla="*/ 294925 w 533109"/>
                <a:gd name="connsiteY60" fmla="*/ 523981 h 659756"/>
                <a:gd name="connsiteX61" fmla="*/ 292067 w 533109"/>
                <a:gd name="connsiteY61" fmla="*/ 517313 h 659756"/>
                <a:gd name="connsiteX62" fmla="*/ 288257 w 533109"/>
                <a:gd name="connsiteY62" fmla="*/ 514456 h 659756"/>
                <a:gd name="connsiteX63" fmla="*/ 285400 w 533109"/>
                <a:gd name="connsiteY63" fmla="*/ 510646 h 659756"/>
                <a:gd name="connsiteX64" fmla="*/ 284447 w 533109"/>
                <a:gd name="connsiteY64" fmla="*/ 506836 h 659756"/>
                <a:gd name="connsiteX65" fmla="*/ 288257 w 533109"/>
                <a:gd name="connsiteY65" fmla="*/ 497311 h 659756"/>
                <a:gd name="connsiteX66" fmla="*/ 293020 w 533109"/>
                <a:gd name="connsiteY66" fmla="*/ 502073 h 659756"/>
                <a:gd name="connsiteX67" fmla="*/ 299688 w 533109"/>
                <a:gd name="connsiteY67" fmla="*/ 513503 h 659756"/>
                <a:gd name="connsiteX68" fmla="*/ 307307 w 533109"/>
                <a:gd name="connsiteY68" fmla="*/ 508741 h 659756"/>
                <a:gd name="connsiteX69" fmla="*/ 319690 w 533109"/>
                <a:gd name="connsiteY69" fmla="*/ 505883 h 659756"/>
                <a:gd name="connsiteX70" fmla="*/ 322547 w 533109"/>
                <a:gd name="connsiteY70" fmla="*/ 502073 h 659756"/>
                <a:gd name="connsiteX71" fmla="*/ 321595 w 533109"/>
                <a:gd name="connsiteY71" fmla="*/ 492548 h 659756"/>
                <a:gd name="connsiteX72" fmla="*/ 323500 w 533109"/>
                <a:gd name="connsiteY72" fmla="*/ 491596 h 659756"/>
                <a:gd name="connsiteX73" fmla="*/ 331120 w 533109"/>
                <a:gd name="connsiteY73" fmla="*/ 503978 h 659756"/>
                <a:gd name="connsiteX74" fmla="*/ 336835 w 533109"/>
                <a:gd name="connsiteY74" fmla="*/ 503978 h 659756"/>
                <a:gd name="connsiteX75" fmla="*/ 341597 w 533109"/>
                <a:gd name="connsiteY75" fmla="*/ 510646 h 659756"/>
                <a:gd name="connsiteX76" fmla="*/ 343502 w 533109"/>
                <a:gd name="connsiteY76" fmla="*/ 517313 h 659756"/>
                <a:gd name="connsiteX77" fmla="*/ 349217 w 533109"/>
                <a:gd name="connsiteY77" fmla="*/ 510646 h 659756"/>
                <a:gd name="connsiteX78" fmla="*/ 353980 w 533109"/>
                <a:gd name="connsiteY78" fmla="*/ 503026 h 659756"/>
                <a:gd name="connsiteX79" fmla="*/ 354932 w 533109"/>
                <a:gd name="connsiteY79" fmla="*/ 501121 h 659756"/>
                <a:gd name="connsiteX80" fmla="*/ 350170 w 533109"/>
                <a:gd name="connsiteY80" fmla="*/ 496358 h 659756"/>
                <a:gd name="connsiteX81" fmla="*/ 351122 w 533109"/>
                <a:gd name="connsiteY81" fmla="*/ 494453 h 659756"/>
                <a:gd name="connsiteX82" fmla="*/ 357790 w 533109"/>
                <a:gd name="connsiteY82" fmla="*/ 493501 h 659756"/>
                <a:gd name="connsiteX83" fmla="*/ 358742 w 533109"/>
                <a:gd name="connsiteY83" fmla="*/ 489691 h 659756"/>
                <a:gd name="connsiteX84" fmla="*/ 365410 w 533109"/>
                <a:gd name="connsiteY84" fmla="*/ 482071 h 659756"/>
                <a:gd name="connsiteX85" fmla="*/ 362552 w 533109"/>
                <a:gd name="connsiteY85" fmla="*/ 477308 h 659756"/>
                <a:gd name="connsiteX86" fmla="*/ 350170 w 533109"/>
                <a:gd name="connsiteY86" fmla="*/ 475403 h 659756"/>
                <a:gd name="connsiteX87" fmla="*/ 347313 w 533109"/>
                <a:gd name="connsiteY87" fmla="*/ 471593 h 659756"/>
                <a:gd name="connsiteX88" fmla="*/ 349217 w 533109"/>
                <a:gd name="connsiteY88" fmla="*/ 467783 h 659756"/>
                <a:gd name="connsiteX89" fmla="*/ 358742 w 533109"/>
                <a:gd name="connsiteY89" fmla="*/ 468736 h 659756"/>
                <a:gd name="connsiteX90" fmla="*/ 371125 w 533109"/>
                <a:gd name="connsiteY90" fmla="*/ 464926 h 659756"/>
                <a:gd name="connsiteX91" fmla="*/ 378745 w 533109"/>
                <a:gd name="connsiteY91" fmla="*/ 463973 h 659756"/>
                <a:gd name="connsiteX92" fmla="*/ 381602 w 533109"/>
                <a:gd name="connsiteY92" fmla="*/ 460163 h 659756"/>
                <a:gd name="connsiteX93" fmla="*/ 377792 w 533109"/>
                <a:gd name="connsiteY93" fmla="*/ 456353 h 659756"/>
                <a:gd name="connsiteX94" fmla="*/ 380650 w 533109"/>
                <a:gd name="connsiteY94" fmla="*/ 454448 h 659756"/>
                <a:gd name="connsiteX95" fmla="*/ 390175 w 533109"/>
                <a:gd name="connsiteY95" fmla="*/ 455401 h 659756"/>
                <a:gd name="connsiteX96" fmla="*/ 390175 w 533109"/>
                <a:gd name="connsiteY96" fmla="*/ 450638 h 659756"/>
                <a:gd name="connsiteX97" fmla="*/ 390175 w 533109"/>
                <a:gd name="connsiteY97" fmla="*/ 443018 h 659756"/>
                <a:gd name="connsiteX98" fmla="*/ 384460 w 533109"/>
                <a:gd name="connsiteY98" fmla="*/ 443971 h 659756"/>
                <a:gd name="connsiteX99" fmla="*/ 377792 w 533109"/>
                <a:gd name="connsiteY99" fmla="*/ 443971 h 659756"/>
                <a:gd name="connsiteX100" fmla="*/ 371125 w 533109"/>
                <a:gd name="connsiteY100" fmla="*/ 438256 h 659756"/>
                <a:gd name="connsiteX101" fmla="*/ 376840 w 533109"/>
                <a:gd name="connsiteY101" fmla="*/ 435398 h 659756"/>
                <a:gd name="connsiteX102" fmla="*/ 380650 w 533109"/>
                <a:gd name="connsiteY102" fmla="*/ 429683 h 659756"/>
                <a:gd name="connsiteX103" fmla="*/ 378745 w 533109"/>
                <a:gd name="connsiteY103" fmla="*/ 418253 h 659756"/>
                <a:gd name="connsiteX104" fmla="*/ 373982 w 533109"/>
                <a:gd name="connsiteY104" fmla="*/ 415396 h 659756"/>
                <a:gd name="connsiteX105" fmla="*/ 384460 w 533109"/>
                <a:gd name="connsiteY105" fmla="*/ 407776 h 659756"/>
                <a:gd name="connsiteX106" fmla="*/ 391127 w 533109"/>
                <a:gd name="connsiteY106" fmla="*/ 406823 h 659756"/>
                <a:gd name="connsiteX107" fmla="*/ 391127 w 533109"/>
                <a:gd name="connsiteY107" fmla="*/ 409681 h 659756"/>
                <a:gd name="connsiteX108" fmla="*/ 386365 w 533109"/>
                <a:gd name="connsiteY108" fmla="*/ 412538 h 659756"/>
                <a:gd name="connsiteX109" fmla="*/ 386365 w 533109"/>
                <a:gd name="connsiteY109" fmla="*/ 418253 h 659756"/>
                <a:gd name="connsiteX110" fmla="*/ 393032 w 533109"/>
                <a:gd name="connsiteY110" fmla="*/ 429683 h 659756"/>
                <a:gd name="connsiteX111" fmla="*/ 396843 w 533109"/>
                <a:gd name="connsiteY111" fmla="*/ 430636 h 659756"/>
                <a:gd name="connsiteX112" fmla="*/ 405415 w 533109"/>
                <a:gd name="connsiteY112" fmla="*/ 426826 h 659756"/>
                <a:gd name="connsiteX113" fmla="*/ 413035 w 533109"/>
                <a:gd name="connsiteY113" fmla="*/ 417301 h 659756"/>
                <a:gd name="connsiteX114" fmla="*/ 419702 w 533109"/>
                <a:gd name="connsiteY114" fmla="*/ 418253 h 659756"/>
                <a:gd name="connsiteX115" fmla="*/ 422560 w 533109"/>
                <a:gd name="connsiteY115" fmla="*/ 412538 h 659756"/>
                <a:gd name="connsiteX116" fmla="*/ 431132 w 533109"/>
                <a:gd name="connsiteY116" fmla="*/ 409681 h 659756"/>
                <a:gd name="connsiteX117" fmla="*/ 432085 w 533109"/>
                <a:gd name="connsiteY117" fmla="*/ 405871 h 659756"/>
                <a:gd name="connsiteX118" fmla="*/ 423513 w 533109"/>
                <a:gd name="connsiteY118" fmla="*/ 400156 h 659756"/>
                <a:gd name="connsiteX119" fmla="*/ 410177 w 533109"/>
                <a:gd name="connsiteY119" fmla="*/ 397298 h 659756"/>
                <a:gd name="connsiteX120" fmla="*/ 402557 w 533109"/>
                <a:gd name="connsiteY120" fmla="*/ 393488 h 659756"/>
                <a:gd name="connsiteX121" fmla="*/ 401605 w 533109"/>
                <a:gd name="connsiteY121" fmla="*/ 388726 h 659756"/>
                <a:gd name="connsiteX122" fmla="*/ 405415 w 533109"/>
                <a:gd name="connsiteY122" fmla="*/ 385868 h 659756"/>
                <a:gd name="connsiteX123" fmla="*/ 409225 w 533109"/>
                <a:gd name="connsiteY123" fmla="*/ 383963 h 659756"/>
                <a:gd name="connsiteX124" fmla="*/ 423513 w 533109"/>
                <a:gd name="connsiteY124" fmla="*/ 384916 h 659756"/>
                <a:gd name="connsiteX125" fmla="*/ 424465 w 533109"/>
                <a:gd name="connsiteY125" fmla="*/ 381106 h 659756"/>
                <a:gd name="connsiteX126" fmla="*/ 425418 w 533109"/>
                <a:gd name="connsiteY126" fmla="*/ 376343 h 659756"/>
                <a:gd name="connsiteX127" fmla="*/ 424465 w 533109"/>
                <a:gd name="connsiteY127" fmla="*/ 371581 h 659756"/>
                <a:gd name="connsiteX128" fmla="*/ 422560 w 533109"/>
                <a:gd name="connsiteY128" fmla="*/ 364913 h 659756"/>
                <a:gd name="connsiteX129" fmla="*/ 427322 w 533109"/>
                <a:gd name="connsiteY129" fmla="*/ 362056 h 659756"/>
                <a:gd name="connsiteX130" fmla="*/ 429227 w 533109"/>
                <a:gd name="connsiteY130" fmla="*/ 368723 h 659756"/>
                <a:gd name="connsiteX131" fmla="*/ 437800 w 533109"/>
                <a:gd name="connsiteY131" fmla="*/ 373486 h 659756"/>
                <a:gd name="connsiteX132" fmla="*/ 446372 w 533109"/>
                <a:gd name="connsiteY132" fmla="*/ 381106 h 659756"/>
                <a:gd name="connsiteX133" fmla="*/ 445420 w 533109"/>
                <a:gd name="connsiteY133" fmla="*/ 390631 h 659756"/>
                <a:gd name="connsiteX134" fmla="*/ 449230 w 533109"/>
                <a:gd name="connsiteY134" fmla="*/ 392536 h 659756"/>
                <a:gd name="connsiteX135" fmla="*/ 453040 w 533109"/>
                <a:gd name="connsiteY135" fmla="*/ 389678 h 659756"/>
                <a:gd name="connsiteX136" fmla="*/ 460660 w 533109"/>
                <a:gd name="connsiteY136" fmla="*/ 388726 h 659756"/>
                <a:gd name="connsiteX137" fmla="*/ 464470 w 533109"/>
                <a:gd name="connsiteY137" fmla="*/ 388726 h 659756"/>
                <a:gd name="connsiteX138" fmla="*/ 465422 w 533109"/>
                <a:gd name="connsiteY138" fmla="*/ 383963 h 659756"/>
                <a:gd name="connsiteX139" fmla="*/ 464470 w 533109"/>
                <a:gd name="connsiteY139" fmla="*/ 378248 h 659756"/>
                <a:gd name="connsiteX140" fmla="*/ 460660 w 533109"/>
                <a:gd name="connsiteY140" fmla="*/ 374438 h 659756"/>
                <a:gd name="connsiteX141" fmla="*/ 454945 w 533109"/>
                <a:gd name="connsiteY141" fmla="*/ 372533 h 659756"/>
                <a:gd name="connsiteX142" fmla="*/ 452088 w 533109"/>
                <a:gd name="connsiteY142" fmla="*/ 361103 h 659756"/>
                <a:gd name="connsiteX143" fmla="*/ 441610 w 533109"/>
                <a:gd name="connsiteY143" fmla="*/ 355388 h 659756"/>
                <a:gd name="connsiteX144" fmla="*/ 437800 w 533109"/>
                <a:gd name="connsiteY144" fmla="*/ 353483 h 659756"/>
                <a:gd name="connsiteX145" fmla="*/ 441610 w 533109"/>
                <a:gd name="connsiteY145" fmla="*/ 347768 h 659756"/>
                <a:gd name="connsiteX146" fmla="*/ 453040 w 533109"/>
                <a:gd name="connsiteY146" fmla="*/ 347768 h 659756"/>
                <a:gd name="connsiteX147" fmla="*/ 457802 w 533109"/>
                <a:gd name="connsiteY147" fmla="*/ 343958 h 659756"/>
                <a:gd name="connsiteX148" fmla="*/ 459707 w 533109"/>
                <a:gd name="connsiteY148" fmla="*/ 335386 h 659756"/>
                <a:gd name="connsiteX149" fmla="*/ 455897 w 533109"/>
                <a:gd name="connsiteY149" fmla="*/ 327766 h 659756"/>
                <a:gd name="connsiteX150" fmla="*/ 456850 w 533109"/>
                <a:gd name="connsiteY150" fmla="*/ 322051 h 659756"/>
                <a:gd name="connsiteX151" fmla="*/ 464470 w 533109"/>
                <a:gd name="connsiteY151" fmla="*/ 315383 h 659756"/>
                <a:gd name="connsiteX152" fmla="*/ 468280 w 533109"/>
                <a:gd name="connsiteY152" fmla="*/ 303001 h 659756"/>
                <a:gd name="connsiteX153" fmla="*/ 461613 w 533109"/>
                <a:gd name="connsiteY153" fmla="*/ 299191 h 659756"/>
                <a:gd name="connsiteX154" fmla="*/ 452088 w 533109"/>
                <a:gd name="connsiteY154" fmla="*/ 298238 h 659756"/>
                <a:gd name="connsiteX155" fmla="*/ 442563 w 533109"/>
                <a:gd name="connsiteY155" fmla="*/ 298238 h 659756"/>
                <a:gd name="connsiteX156" fmla="*/ 440657 w 533109"/>
                <a:gd name="connsiteY156" fmla="*/ 295381 h 659756"/>
                <a:gd name="connsiteX157" fmla="*/ 443515 w 533109"/>
                <a:gd name="connsiteY157" fmla="*/ 288713 h 659756"/>
                <a:gd name="connsiteX158" fmla="*/ 450182 w 533109"/>
                <a:gd name="connsiteY158" fmla="*/ 282998 h 659756"/>
                <a:gd name="connsiteX159" fmla="*/ 454945 w 533109"/>
                <a:gd name="connsiteY159" fmla="*/ 277283 h 659756"/>
                <a:gd name="connsiteX160" fmla="*/ 457802 w 533109"/>
                <a:gd name="connsiteY160" fmla="*/ 271568 h 659756"/>
                <a:gd name="connsiteX161" fmla="*/ 472090 w 533109"/>
                <a:gd name="connsiteY161" fmla="*/ 262043 h 659756"/>
                <a:gd name="connsiteX162" fmla="*/ 489235 w 533109"/>
                <a:gd name="connsiteY162" fmla="*/ 251566 h 659756"/>
                <a:gd name="connsiteX163" fmla="*/ 484472 w 533109"/>
                <a:gd name="connsiteY163" fmla="*/ 249661 h 659756"/>
                <a:gd name="connsiteX164" fmla="*/ 479710 w 533109"/>
                <a:gd name="connsiteY164" fmla="*/ 243946 h 659756"/>
                <a:gd name="connsiteX165" fmla="*/ 474947 w 533109"/>
                <a:gd name="connsiteY165" fmla="*/ 242041 h 659756"/>
                <a:gd name="connsiteX166" fmla="*/ 470185 w 533109"/>
                <a:gd name="connsiteY166" fmla="*/ 246803 h 659756"/>
                <a:gd name="connsiteX167" fmla="*/ 465422 w 533109"/>
                <a:gd name="connsiteY167" fmla="*/ 253471 h 659756"/>
                <a:gd name="connsiteX168" fmla="*/ 457802 w 533109"/>
                <a:gd name="connsiteY168" fmla="*/ 250613 h 659756"/>
                <a:gd name="connsiteX169" fmla="*/ 455897 w 533109"/>
                <a:gd name="connsiteY169" fmla="*/ 242993 h 659756"/>
                <a:gd name="connsiteX170" fmla="*/ 448277 w 533109"/>
                <a:gd name="connsiteY170" fmla="*/ 240136 h 659756"/>
                <a:gd name="connsiteX171" fmla="*/ 443515 w 533109"/>
                <a:gd name="connsiteY171" fmla="*/ 238231 h 659756"/>
                <a:gd name="connsiteX172" fmla="*/ 455897 w 533109"/>
                <a:gd name="connsiteY172" fmla="*/ 234421 h 659756"/>
                <a:gd name="connsiteX173" fmla="*/ 472090 w 533109"/>
                <a:gd name="connsiteY173" fmla="*/ 238231 h 659756"/>
                <a:gd name="connsiteX174" fmla="*/ 472090 w 533109"/>
                <a:gd name="connsiteY174" fmla="*/ 231563 h 659756"/>
                <a:gd name="connsiteX175" fmla="*/ 467327 w 533109"/>
                <a:gd name="connsiteY175" fmla="*/ 222991 h 659756"/>
                <a:gd name="connsiteX176" fmla="*/ 456850 w 533109"/>
                <a:gd name="connsiteY176" fmla="*/ 214418 h 659756"/>
                <a:gd name="connsiteX177" fmla="*/ 447325 w 533109"/>
                <a:gd name="connsiteY177" fmla="*/ 216323 h 659756"/>
                <a:gd name="connsiteX178" fmla="*/ 441610 w 533109"/>
                <a:gd name="connsiteY178" fmla="*/ 215371 h 659756"/>
                <a:gd name="connsiteX179" fmla="*/ 444468 w 533109"/>
                <a:gd name="connsiteY179" fmla="*/ 208703 h 659756"/>
                <a:gd name="connsiteX180" fmla="*/ 439705 w 533109"/>
                <a:gd name="connsiteY180" fmla="*/ 202036 h 659756"/>
                <a:gd name="connsiteX181" fmla="*/ 438752 w 533109"/>
                <a:gd name="connsiteY181" fmla="*/ 194416 h 659756"/>
                <a:gd name="connsiteX182" fmla="*/ 442563 w 533109"/>
                <a:gd name="connsiteY182" fmla="*/ 190606 h 659756"/>
                <a:gd name="connsiteX183" fmla="*/ 451135 w 533109"/>
                <a:gd name="connsiteY183" fmla="*/ 197273 h 659756"/>
                <a:gd name="connsiteX184" fmla="*/ 457802 w 533109"/>
                <a:gd name="connsiteY184" fmla="*/ 198226 h 659756"/>
                <a:gd name="connsiteX185" fmla="*/ 461613 w 533109"/>
                <a:gd name="connsiteY185" fmla="*/ 189653 h 659756"/>
                <a:gd name="connsiteX186" fmla="*/ 466375 w 533109"/>
                <a:gd name="connsiteY186" fmla="*/ 179176 h 659756"/>
                <a:gd name="connsiteX187" fmla="*/ 468280 w 533109"/>
                <a:gd name="connsiteY187" fmla="*/ 185843 h 659756"/>
                <a:gd name="connsiteX188" fmla="*/ 469232 w 533109"/>
                <a:gd name="connsiteY188" fmla="*/ 196321 h 659756"/>
                <a:gd name="connsiteX189" fmla="*/ 472090 w 533109"/>
                <a:gd name="connsiteY189" fmla="*/ 200131 h 659756"/>
                <a:gd name="connsiteX190" fmla="*/ 476852 w 533109"/>
                <a:gd name="connsiteY190" fmla="*/ 201083 h 659756"/>
                <a:gd name="connsiteX191" fmla="*/ 480663 w 533109"/>
                <a:gd name="connsiteY191" fmla="*/ 198226 h 659756"/>
                <a:gd name="connsiteX192" fmla="*/ 482568 w 533109"/>
                <a:gd name="connsiteY192" fmla="*/ 192511 h 659756"/>
                <a:gd name="connsiteX193" fmla="*/ 482568 w 533109"/>
                <a:gd name="connsiteY193" fmla="*/ 185843 h 659756"/>
                <a:gd name="connsiteX194" fmla="*/ 487330 w 533109"/>
                <a:gd name="connsiteY194" fmla="*/ 182986 h 659756"/>
                <a:gd name="connsiteX195" fmla="*/ 494950 w 533109"/>
                <a:gd name="connsiteY195" fmla="*/ 182986 h 659756"/>
                <a:gd name="connsiteX196" fmla="*/ 493997 w 533109"/>
                <a:gd name="connsiteY196" fmla="*/ 190606 h 659756"/>
                <a:gd name="connsiteX197" fmla="*/ 489235 w 533109"/>
                <a:gd name="connsiteY197" fmla="*/ 199178 h 659756"/>
                <a:gd name="connsiteX198" fmla="*/ 482568 w 533109"/>
                <a:gd name="connsiteY198" fmla="*/ 207751 h 659756"/>
                <a:gd name="connsiteX199" fmla="*/ 473995 w 533109"/>
                <a:gd name="connsiteY199" fmla="*/ 216323 h 659756"/>
                <a:gd name="connsiteX200" fmla="*/ 477805 w 533109"/>
                <a:gd name="connsiteY200" fmla="*/ 222038 h 659756"/>
                <a:gd name="connsiteX201" fmla="*/ 495902 w 533109"/>
                <a:gd name="connsiteY201" fmla="*/ 206798 h 659756"/>
                <a:gd name="connsiteX202" fmla="*/ 499713 w 533109"/>
                <a:gd name="connsiteY202" fmla="*/ 206798 h 659756"/>
                <a:gd name="connsiteX203" fmla="*/ 503522 w 533109"/>
                <a:gd name="connsiteY203" fmla="*/ 207751 h 659756"/>
                <a:gd name="connsiteX204" fmla="*/ 503522 w 533109"/>
                <a:gd name="connsiteY204" fmla="*/ 201083 h 659756"/>
                <a:gd name="connsiteX205" fmla="*/ 503522 w 533109"/>
                <a:gd name="connsiteY205" fmla="*/ 194416 h 659756"/>
                <a:gd name="connsiteX206" fmla="*/ 499713 w 533109"/>
                <a:gd name="connsiteY206" fmla="*/ 183938 h 659756"/>
                <a:gd name="connsiteX207" fmla="*/ 492093 w 533109"/>
                <a:gd name="connsiteY207" fmla="*/ 175366 h 659756"/>
                <a:gd name="connsiteX208" fmla="*/ 504475 w 533109"/>
                <a:gd name="connsiteY208" fmla="*/ 165841 h 659756"/>
                <a:gd name="connsiteX209" fmla="*/ 512095 w 533109"/>
                <a:gd name="connsiteY209" fmla="*/ 165841 h 659756"/>
                <a:gd name="connsiteX210" fmla="*/ 515905 w 533109"/>
                <a:gd name="connsiteY210" fmla="*/ 153458 h 659756"/>
                <a:gd name="connsiteX211" fmla="*/ 515905 w 533109"/>
                <a:gd name="connsiteY211" fmla="*/ 147743 h 659756"/>
                <a:gd name="connsiteX212" fmla="*/ 513047 w 533109"/>
                <a:gd name="connsiteY212" fmla="*/ 141076 h 659756"/>
                <a:gd name="connsiteX213" fmla="*/ 514952 w 533109"/>
                <a:gd name="connsiteY213" fmla="*/ 139171 h 659756"/>
                <a:gd name="connsiteX214" fmla="*/ 522572 w 533109"/>
                <a:gd name="connsiteY214" fmla="*/ 142028 h 659756"/>
                <a:gd name="connsiteX215" fmla="*/ 528288 w 533109"/>
                <a:gd name="connsiteY215" fmla="*/ 139171 h 659756"/>
                <a:gd name="connsiteX216" fmla="*/ 532097 w 533109"/>
                <a:gd name="connsiteY216" fmla="*/ 134408 h 659756"/>
                <a:gd name="connsiteX217" fmla="*/ 528288 w 533109"/>
                <a:gd name="connsiteY217" fmla="*/ 132503 h 659756"/>
                <a:gd name="connsiteX218" fmla="*/ 525430 w 533109"/>
                <a:gd name="connsiteY218" fmla="*/ 126788 h 659756"/>
                <a:gd name="connsiteX219" fmla="*/ 520668 w 533109"/>
                <a:gd name="connsiteY219" fmla="*/ 123931 h 659756"/>
                <a:gd name="connsiteX220" fmla="*/ 515905 w 533109"/>
                <a:gd name="connsiteY220" fmla="*/ 122026 h 659756"/>
                <a:gd name="connsiteX221" fmla="*/ 505427 w 533109"/>
                <a:gd name="connsiteY221" fmla="*/ 124883 h 659756"/>
                <a:gd name="connsiteX222" fmla="*/ 502570 w 533109"/>
                <a:gd name="connsiteY222" fmla="*/ 121073 h 659756"/>
                <a:gd name="connsiteX223" fmla="*/ 507332 w 533109"/>
                <a:gd name="connsiteY223" fmla="*/ 116311 h 659756"/>
                <a:gd name="connsiteX224" fmla="*/ 517810 w 533109"/>
                <a:gd name="connsiteY224" fmla="*/ 119168 h 659756"/>
                <a:gd name="connsiteX225" fmla="*/ 523525 w 533109"/>
                <a:gd name="connsiteY225" fmla="*/ 119168 h 659756"/>
                <a:gd name="connsiteX226" fmla="*/ 525430 w 533109"/>
                <a:gd name="connsiteY226" fmla="*/ 119168 h 659756"/>
                <a:gd name="connsiteX227" fmla="*/ 520668 w 533109"/>
                <a:gd name="connsiteY227" fmla="*/ 108691 h 659756"/>
                <a:gd name="connsiteX228" fmla="*/ 503522 w 533109"/>
                <a:gd name="connsiteY228" fmla="*/ 111548 h 659756"/>
                <a:gd name="connsiteX229" fmla="*/ 483520 w 533109"/>
                <a:gd name="connsiteY229" fmla="*/ 115358 h 659756"/>
                <a:gd name="connsiteX230" fmla="*/ 448277 w 533109"/>
                <a:gd name="connsiteY230" fmla="*/ 121073 h 659756"/>
                <a:gd name="connsiteX231" fmla="*/ 436847 w 533109"/>
                <a:gd name="connsiteY231" fmla="*/ 99166 h 659756"/>
                <a:gd name="connsiteX232" fmla="*/ 423513 w 533109"/>
                <a:gd name="connsiteY232" fmla="*/ 75353 h 659756"/>
                <a:gd name="connsiteX233" fmla="*/ 411130 w 533109"/>
                <a:gd name="connsiteY233" fmla="*/ 87736 h 659756"/>
                <a:gd name="connsiteX234" fmla="*/ 401605 w 533109"/>
                <a:gd name="connsiteY234" fmla="*/ 96308 h 659756"/>
                <a:gd name="connsiteX235" fmla="*/ 389222 w 533109"/>
                <a:gd name="connsiteY235" fmla="*/ 108691 h 659756"/>
                <a:gd name="connsiteX236" fmla="*/ 369220 w 533109"/>
                <a:gd name="connsiteY236" fmla="*/ 109643 h 659756"/>
                <a:gd name="connsiteX237" fmla="*/ 346360 w 533109"/>
                <a:gd name="connsiteY237" fmla="*/ 110596 h 659756"/>
                <a:gd name="connsiteX238" fmla="*/ 341597 w 533109"/>
                <a:gd name="connsiteY238" fmla="*/ 99166 h 659756"/>
                <a:gd name="connsiteX239" fmla="*/ 335882 w 533109"/>
                <a:gd name="connsiteY239" fmla="*/ 77258 h 659756"/>
                <a:gd name="connsiteX240" fmla="*/ 319690 w 533109"/>
                <a:gd name="connsiteY240" fmla="*/ 46778 h 659756"/>
                <a:gd name="connsiteX241" fmla="*/ 317785 w 533109"/>
                <a:gd name="connsiteY241" fmla="*/ 27728 h 659756"/>
                <a:gd name="connsiteX242" fmla="*/ 320642 w 533109"/>
                <a:gd name="connsiteY242" fmla="*/ 8678 h 659756"/>
                <a:gd name="connsiteX243" fmla="*/ 318738 w 533109"/>
                <a:gd name="connsiteY243" fmla="*/ 2963 h 659756"/>
                <a:gd name="connsiteX244" fmla="*/ 306355 w 533109"/>
                <a:gd name="connsiteY244" fmla="*/ 106 h 659756"/>
                <a:gd name="connsiteX245" fmla="*/ 290163 w 533109"/>
                <a:gd name="connsiteY245" fmla="*/ 3916 h 659756"/>
                <a:gd name="connsiteX246" fmla="*/ 283495 w 533109"/>
                <a:gd name="connsiteY246" fmla="*/ 5821 h 659756"/>
                <a:gd name="connsiteX247" fmla="*/ 269207 w 533109"/>
                <a:gd name="connsiteY247" fmla="*/ 8678 h 659756"/>
                <a:gd name="connsiteX248" fmla="*/ 269207 w 533109"/>
                <a:gd name="connsiteY248" fmla="*/ 9631 h 659756"/>
                <a:gd name="connsiteX249" fmla="*/ 273017 w 533109"/>
                <a:gd name="connsiteY249" fmla="*/ 24871 h 659756"/>
                <a:gd name="connsiteX250" fmla="*/ 239680 w 533109"/>
                <a:gd name="connsiteY250" fmla="*/ 49636 h 659756"/>
                <a:gd name="connsiteX251" fmla="*/ 205390 w 533109"/>
                <a:gd name="connsiteY251" fmla="*/ 67733 h 659756"/>
                <a:gd name="connsiteX252" fmla="*/ 182530 w 533109"/>
                <a:gd name="connsiteY252" fmla="*/ 63923 h 659756"/>
                <a:gd name="connsiteX253" fmla="*/ 159670 w 533109"/>
                <a:gd name="connsiteY253" fmla="*/ 67733 h 659756"/>
                <a:gd name="connsiteX254" fmla="*/ 146335 w 533109"/>
                <a:gd name="connsiteY254" fmla="*/ 83926 h 659756"/>
                <a:gd name="connsiteX255" fmla="*/ 118713 w 533109"/>
                <a:gd name="connsiteY255" fmla="*/ 108691 h 659756"/>
                <a:gd name="connsiteX256" fmla="*/ 125380 w 533109"/>
                <a:gd name="connsiteY256" fmla="*/ 129646 h 659756"/>
                <a:gd name="connsiteX257" fmla="*/ 128238 w 533109"/>
                <a:gd name="connsiteY257" fmla="*/ 170603 h 659756"/>
                <a:gd name="connsiteX258" fmla="*/ 85375 w 533109"/>
                <a:gd name="connsiteY258" fmla="*/ 205846 h 659756"/>
                <a:gd name="connsiteX259" fmla="*/ 66325 w 533109"/>
                <a:gd name="connsiteY259" fmla="*/ 238231 h 659756"/>
                <a:gd name="connsiteX260" fmla="*/ 77755 w 533109"/>
                <a:gd name="connsiteY260" fmla="*/ 283951 h 659756"/>
                <a:gd name="connsiteX261" fmla="*/ 65372 w 533109"/>
                <a:gd name="connsiteY261" fmla="*/ 289666 h 659756"/>
                <a:gd name="connsiteX262" fmla="*/ 57752 w 533109"/>
                <a:gd name="connsiteY262" fmla="*/ 302048 h 659756"/>
                <a:gd name="connsiteX263" fmla="*/ 61563 w 533109"/>
                <a:gd name="connsiteY263" fmla="*/ 321098 h 659756"/>
                <a:gd name="connsiteX264" fmla="*/ 56800 w 533109"/>
                <a:gd name="connsiteY264" fmla="*/ 338243 h 659756"/>
                <a:gd name="connsiteX265" fmla="*/ 33940 w 533109"/>
                <a:gd name="connsiteY265" fmla="*/ 357293 h 659756"/>
                <a:gd name="connsiteX266" fmla="*/ 31082 w 533109"/>
                <a:gd name="connsiteY266" fmla="*/ 382058 h 659756"/>
                <a:gd name="connsiteX267" fmla="*/ 15842 w 533109"/>
                <a:gd name="connsiteY267" fmla="*/ 418253 h 659756"/>
                <a:gd name="connsiteX268" fmla="*/ 7270 w 533109"/>
                <a:gd name="connsiteY268" fmla="*/ 448733 h 659756"/>
                <a:gd name="connsiteX269" fmla="*/ 602 w 533109"/>
                <a:gd name="connsiteY269" fmla="*/ 470641 h 659756"/>
                <a:gd name="connsiteX270" fmla="*/ 1555 w 533109"/>
                <a:gd name="connsiteY270" fmla="*/ 475403 h 659756"/>
                <a:gd name="connsiteX271" fmla="*/ 4413 w 533109"/>
                <a:gd name="connsiteY271" fmla="*/ 493501 h 659756"/>
                <a:gd name="connsiteX272" fmla="*/ 6317 w 533109"/>
                <a:gd name="connsiteY272" fmla="*/ 494453 h 659756"/>
                <a:gd name="connsiteX273" fmla="*/ 24415 w 533109"/>
                <a:gd name="connsiteY273" fmla="*/ 503026 h 659756"/>
                <a:gd name="connsiteX274" fmla="*/ 44417 w 533109"/>
                <a:gd name="connsiteY274" fmla="*/ 505883 h 659756"/>
                <a:gd name="connsiteX275" fmla="*/ 55847 w 533109"/>
                <a:gd name="connsiteY275" fmla="*/ 508741 h 659756"/>
                <a:gd name="connsiteX276" fmla="*/ 71088 w 533109"/>
                <a:gd name="connsiteY276" fmla="*/ 503978 h 659756"/>
                <a:gd name="connsiteX277" fmla="*/ 72992 w 533109"/>
                <a:gd name="connsiteY277" fmla="*/ 519218 h 659756"/>
                <a:gd name="connsiteX278" fmla="*/ 89185 w 533109"/>
                <a:gd name="connsiteY278" fmla="*/ 531601 h 659756"/>
                <a:gd name="connsiteX279" fmla="*/ 113950 w 533109"/>
                <a:gd name="connsiteY279" fmla="*/ 526838 h 659756"/>
                <a:gd name="connsiteX280" fmla="*/ 120617 w 533109"/>
                <a:gd name="connsiteY280" fmla="*/ 549698 h 659756"/>
                <a:gd name="connsiteX281" fmla="*/ 133000 w 533109"/>
                <a:gd name="connsiteY281" fmla="*/ 571606 h 659756"/>
                <a:gd name="connsiteX282" fmla="*/ 142525 w 533109"/>
                <a:gd name="connsiteY282" fmla="*/ 598276 h 659756"/>
                <a:gd name="connsiteX283" fmla="*/ 144430 w 533109"/>
                <a:gd name="connsiteY283" fmla="*/ 617326 h 659756"/>
                <a:gd name="connsiteX284" fmla="*/ 157765 w 533109"/>
                <a:gd name="connsiteY284" fmla="*/ 642091 h 659756"/>
                <a:gd name="connsiteX285" fmla="*/ 155860 w 533109"/>
                <a:gd name="connsiteY285" fmla="*/ 654473 h 659756"/>
                <a:gd name="connsiteX286" fmla="*/ 155860 w 533109"/>
                <a:gd name="connsiteY286" fmla="*/ 654473 h 659756"/>
                <a:gd name="connsiteX287" fmla="*/ 155860 w 533109"/>
                <a:gd name="connsiteY287" fmla="*/ 654473 h 65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</a:cxnLst>
              <a:rect l="l" t="t" r="r" b="b"/>
              <a:pathLst>
                <a:path w="533109" h="659756">
                  <a:moveTo>
                    <a:pt x="155860" y="654473"/>
                  </a:moveTo>
                  <a:cubicBezTo>
                    <a:pt x="155860" y="654473"/>
                    <a:pt x="156813" y="653521"/>
                    <a:pt x="157765" y="652568"/>
                  </a:cubicBezTo>
                  <a:cubicBezTo>
                    <a:pt x="159670" y="650663"/>
                    <a:pt x="162527" y="653521"/>
                    <a:pt x="162527" y="657331"/>
                  </a:cubicBezTo>
                  <a:cubicBezTo>
                    <a:pt x="162527" y="661141"/>
                    <a:pt x="167290" y="660188"/>
                    <a:pt x="168242" y="656378"/>
                  </a:cubicBezTo>
                  <a:cubicBezTo>
                    <a:pt x="169195" y="652568"/>
                    <a:pt x="173005" y="652568"/>
                    <a:pt x="176815" y="651616"/>
                  </a:cubicBezTo>
                  <a:cubicBezTo>
                    <a:pt x="177767" y="651616"/>
                    <a:pt x="179672" y="650663"/>
                    <a:pt x="179672" y="649711"/>
                  </a:cubicBezTo>
                  <a:cubicBezTo>
                    <a:pt x="179672" y="647806"/>
                    <a:pt x="178720" y="644948"/>
                    <a:pt x="178720" y="642091"/>
                  </a:cubicBezTo>
                  <a:cubicBezTo>
                    <a:pt x="178720" y="638281"/>
                    <a:pt x="181577" y="635423"/>
                    <a:pt x="182530" y="640186"/>
                  </a:cubicBezTo>
                  <a:cubicBezTo>
                    <a:pt x="183482" y="642091"/>
                    <a:pt x="183482" y="645901"/>
                    <a:pt x="184435" y="650663"/>
                  </a:cubicBezTo>
                  <a:cubicBezTo>
                    <a:pt x="184435" y="651616"/>
                    <a:pt x="183482" y="650663"/>
                    <a:pt x="184435" y="650663"/>
                  </a:cubicBezTo>
                  <a:cubicBezTo>
                    <a:pt x="185388" y="650663"/>
                    <a:pt x="186340" y="650663"/>
                    <a:pt x="187292" y="649711"/>
                  </a:cubicBezTo>
                  <a:cubicBezTo>
                    <a:pt x="189197" y="648758"/>
                    <a:pt x="189197" y="646853"/>
                    <a:pt x="188245" y="644948"/>
                  </a:cubicBezTo>
                  <a:cubicBezTo>
                    <a:pt x="187292" y="642091"/>
                    <a:pt x="189197" y="637328"/>
                    <a:pt x="188245" y="633518"/>
                  </a:cubicBezTo>
                  <a:cubicBezTo>
                    <a:pt x="187292" y="630661"/>
                    <a:pt x="187292" y="628756"/>
                    <a:pt x="187292" y="628756"/>
                  </a:cubicBezTo>
                  <a:cubicBezTo>
                    <a:pt x="188245" y="625898"/>
                    <a:pt x="199675" y="623993"/>
                    <a:pt x="202532" y="626851"/>
                  </a:cubicBezTo>
                  <a:cubicBezTo>
                    <a:pt x="204438" y="628756"/>
                    <a:pt x="206342" y="626851"/>
                    <a:pt x="208247" y="623041"/>
                  </a:cubicBezTo>
                  <a:cubicBezTo>
                    <a:pt x="210152" y="619231"/>
                    <a:pt x="211105" y="618278"/>
                    <a:pt x="213963" y="615421"/>
                  </a:cubicBezTo>
                  <a:cubicBezTo>
                    <a:pt x="216820" y="612563"/>
                    <a:pt x="213963" y="610658"/>
                    <a:pt x="210152" y="609706"/>
                  </a:cubicBezTo>
                  <a:cubicBezTo>
                    <a:pt x="207295" y="608753"/>
                    <a:pt x="206342" y="608753"/>
                    <a:pt x="202532" y="606848"/>
                  </a:cubicBezTo>
                  <a:cubicBezTo>
                    <a:pt x="198722" y="604943"/>
                    <a:pt x="203485" y="603991"/>
                    <a:pt x="203485" y="603991"/>
                  </a:cubicBezTo>
                  <a:cubicBezTo>
                    <a:pt x="203485" y="603991"/>
                    <a:pt x="207295" y="604943"/>
                    <a:pt x="212057" y="604943"/>
                  </a:cubicBezTo>
                  <a:cubicBezTo>
                    <a:pt x="216820" y="604943"/>
                    <a:pt x="219677" y="605896"/>
                    <a:pt x="223488" y="607801"/>
                  </a:cubicBezTo>
                  <a:cubicBezTo>
                    <a:pt x="227297" y="609706"/>
                    <a:pt x="229202" y="615421"/>
                    <a:pt x="230155" y="619231"/>
                  </a:cubicBezTo>
                  <a:cubicBezTo>
                    <a:pt x="231107" y="623041"/>
                    <a:pt x="228250" y="625898"/>
                    <a:pt x="226345" y="630661"/>
                  </a:cubicBezTo>
                  <a:cubicBezTo>
                    <a:pt x="224440" y="635423"/>
                    <a:pt x="228250" y="634471"/>
                    <a:pt x="229202" y="632566"/>
                  </a:cubicBezTo>
                  <a:cubicBezTo>
                    <a:pt x="230155" y="630661"/>
                    <a:pt x="231107" y="629708"/>
                    <a:pt x="233013" y="626851"/>
                  </a:cubicBezTo>
                  <a:cubicBezTo>
                    <a:pt x="236822" y="624946"/>
                    <a:pt x="234917" y="614468"/>
                    <a:pt x="233013" y="611611"/>
                  </a:cubicBezTo>
                  <a:cubicBezTo>
                    <a:pt x="232060" y="607801"/>
                    <a:pt x="232060" y="607801"/>
                    <a:pt x="233965" y="603991"/>
                  </a:cubicBezTo>
                  <a:cubicBezTo>
                    <a:pt x="235870" y="601133"/>
                    <a:pt x="234917" y="602086"/>
                    <a:pt x="233965" y="598276"/>
                  </a:cubicBezTo>
                  <a:cubicBezTo>
                    <a:pt x="233013" y="595418"/>
                    <a:pt x="235870" y="587798"/>
                    <a:pt x="240632" y="589703"/>
                  </a:cubicBezTo>
                  <a:cubicBezTo>
                    <a:pt x="243490" y="590656"/>
                    <a:pt x="243490" y="590656"/>
                    <a:pt x="245395" y="588751"/>
                  </a:cubicBezTo>
                  <a:cubicBezTo>
                    <a:pt x="247300" y="587798"/>
                    <a:pt x="247300" y="587798"/>
                    <a:pt x="248252" y="587798"/>
                  </a:cubicBezTo>
                  <a:cubicBezTo>
                    <a:pt x="249205" y="588751"/>
                    <a:pt x="247300" y="590656"/>
                    <a:pt x="244442" y="595418"/>
                  </a:cubicBezTo>
                  <a:cubicBezTo>
                    <a:pt x="241585" y="600181"/>
                    <a:pt x="242538" y="598276"/>
                    <a:pt x="241585" y="603038"/>
                  </a:cubicBezTo>
                  <a:cubicBezTo>
                    <a:pt x="240632" y="607801"/>
                    <a:pt x="243490" y="607801"/>
                    <a:pt x="244442" y="604943"/>
                  </a:cubicBezTo>
                  <a:cubicBezTo>
                    <a:pt x="245395" y="603038"/>
                    <a:pt x="247300" y="598276"/>
                    <a:pt x="251110" y="593513"/>
                  </a:cubicBezTo>
                  <a:cubicBezTo>
                    <a:pt x="253967" y="588751"/>
                    <a:pt x="254920" y="589703"/>
                    <a:pt x="258730" y="589703"/>
                  </a:cubicBezTo>
                  <a:cubicBezTo>
                    <a:pt x="261588" y="589703"/>
                    <a:pt x="260635" y="586846"/>
                    <a:pt x="260635" y="582083"/>
                  </a:cubicBezTo>
                  <a:cubicBezTo>
                    <a:pt x="259682" y="578273"/>
                    <a:pt x="261588" y="574463"/>
                    <a:pt x="263492" y="571606"/>
                  </a:cubicBezTo>
                  <a:cubicBezTo>
                    <a:pt x="265397" y="569701"/>
                    <a:pt x="263492" y="569701"/>
                    <a:pt x="261588" y="568748"/>
                  </a:cubicBezTo>
                  <a:cubicBezTo>
                    <a:pt x="259682" y="567796"/>
                    <a:pt x="260635" y="566843"/>
                    <a:pt x="264445" y="563986"/>
                  </a:cubicBezTo>
                  <a:cubicBezTo>
                    <a:pt x="268255" y="561128"/>
                    <a:pt x="268255" y="563033"/>
                    <a:pt x="269207" y="565891"/>
                  </a:cubicBezTo>
                  <a:cubicBezTo>
                    <a:pt x="270160" y="568748"/>
                    <a:pt x="272065" y="566843"/>
                    <a:pt x="272065" y="566843"/>
                  </a:cubicBezTo>
                  <a:cubicBezTo>
                    <a:pt x="273970" y="564938"/>
                    <a:pt x="278732" y="561128"/>
                    <a:pt x="279685" y="558271"/>
                  </a:cubicBezTo>
                  <a:cubicBezTo>
                    <a:pt x="280638" y="555413"/>
                    <a:pt x="282542" y="556366"/>
                    <a:pt x="285400" y="554461"/>
                  </a:cubicBezTo>
                  <a:cubicBezTo>
                    <a:pt x="288257" y="552556"/>
                    <a:pt x="288257" y="552556"/>
                    <a:pt x="288257" y="550651"/>
                  </a:cubicBezTo>
                  <a:cubicBezTo>
                    <a:pt x="288257" y="548746"/>
                    <a:pt x="288257" y="547793"/>
                    <a:pt x="286352" y="544936"/>
                  </a:cubicBezTo>
                  <a:cubicBezTo>
                    <a:pt x="286352" y="544936"/>
                    <a:pt x="276827" y="534458"/>
                    <a:pt x="272065" y="536363"/>
                  </a:cubicBezTo>
                  <a:cubicBezTo>
                    <a:pt x="267302" y="538268"/>
                    <a:pt x="268255" y="538268"/>
                    <a:pt x="264445" y="539221"/>
                  </a:cubicBezTo>
                  <a:cubicBezTo>
                    <a:pt x="260635" y="539221"/>
                    <a:pt x="257777" y="538268"/>
                    <a:pt x="254920" y="535411"/>
                  </a:cubicBezTo>
                  <a:cubicBezTo>
                    <a:pt x="248252" y="529696"/>
                    <a:pt x="259682" y="529696"/>
                    <a:pt x="261588" y="529696"/>
                  </a:cubicBezTo>
                  <a:cubicBezTo>
                    <a:pt x="266350" y="529696"/>
                    <a:pt x="270160" y="529696"/>
                    <a:pt x="270160" y="529696"/>
                  </a:cubicBezTo>
                  <a:cubicBezTo>
                    <a:pt x="273017" y="530648"/>
                    <a:pt x="273970" y="529696"/>
                    <a:pt x="273970" y="527791"/>
                  </a:cubicBezTo>
                  <a:cubicBezTo>
                    <a:pt x="273017" y="523981"/>
                    <a:pt x="281590" y="518266"/>
                    <a:pt x="270160" y="518266"/>
                  </a:cubicBezTo>
                  <a:cubicBezTo>
                    <a:pt x="265397" y="518266"/>
                    <a:pt x="263492" y="516361"/>
                    <a:pt x="267302" y="513503"/>
                  </a:cubicBezTo>
                  <a:cubicBezTo>
                    <a:pt x="271113" y="510646"/>
                    <a:pt x="270160" y="513503"/>
                    <a:pt x="275875" y="513503"/>
                  </a:cubicBezTo>
                  <a:cubicBezTo>
                    <a:pt x="277780" y="513503"/>
                    <a:pt x="279685" y="513503"/>
                    <a:pt x="279685" y="512551"/>
                  </a:cubicBezTo>
                  <a:cubicBezTo>
                    <a:pt x="282542" y="512551"/>
                    <a:pt x="281590" y="517313"/>
                    <a:pt x="280638" y="521123"/>
                  </a:cubicBezTo>
                  <a:cubicBezTo>
                    <a:pt x="278732" y="524933"/>
                    <a:pt x="278732" y="525886"/>
                    <a:pt x="280638" y="528743"/>
                  </a:cubicBezTo>
                  <a:cubicBezTo>
                    <a:pt x="282542" y="531601"/>
                    <a:pt x="284447" y="532553"/>
                    <a:pt x="289210" y="530648"/>
                  </a:cubicBezTo>
                  <a:cubicBezTo>
                    <a:pt x="293020" y="528743"/>
                    <a:pt x="293020" y="527791"/>
                    <a:pt x="294925" y="523981"/>
                  </a:cubicBezTo>
                  <a:cubicBezTo>
                    <a:pt x="296830" y="520171"/>
                    <a:pt x="294925" y="517313"/>
                    <a:pt x="292067" y="517313"/>
                  </a:cubicBezTo>
                  <a:cubicBezTo>
                    <a:pt x="288257" y="517313"/>
                    <a:pt x="288257" y="516361"/>
                    <a:pt x="288257" y="514456"/>
                  </a:cubicBezTo>
                  <a:cubicBezTo>
                    <a:pt x="288257" y="512551"/>
                    <a:pt x="287305" y="511598"/>
                    <a:pt x="285400" y="510646"/>
                  </a:cubicBezTo>
                  <a:cubicBezTo>
                    <a:pt x="282542" y="508741"/>
                    <a:pt x="284447" y="506836"/>
                    <a:pt x="284447" y="506836"/>
                  </a:cubicBezTo>
                  <a:cubicBezTo>
                    <a:pt x="286352" y="503978"/>
                    <a:pt x="287305" y="501121"/>
                    <a:pt x="288257" y="497311"/>
                  </a:cubicBezTo>
                  <a:cubicBezTo>
                    <a:pt x="289210" y="493501"/>
                    <a:pt x="293972" y="496358"/>
                    <a:pt x="293020" y="502073"/>
                  </a:cubicBezTo>
                  <a:cubicBezTo>
                    <a:pt x="292067" y="507788"/>
                    <a:pt x="295877" y="510646"/>
                    <a:pt x="299688" y="513503"/>
                  </a:cubicBezTo>
                  <a:cubicBezTo>
                    <a:pt x="302545" y="516361"/>
                    <a:pt x="303497" y="512551"/>
                    <a:pt x="307307" y="508741"/>
                  </a:cubicBezTo>
                  <a:cubicBezTo>
                    <a:pt x="311117" y="504931"/>
                    <a:pt x="314927" y="505883"/>
                    <a:pt x="319690" y="505883"/>
                  </a:cubicBezTo>
                  <a:cubicBezTo>
                    <a:pt x="319690" y="505883"/>
                    <a:pt x="322547" y="504931"/>
                    <a:pt x="322547" y="502073"/>
                  </a:cubicBezTo>
                  <a:cubicBezTo>
                    <a:pt x="323500" y="499216"/>
                    <a:pt x="320642" y="494453"/>
                    <a:pt x="321595" y="492548"/>
                  </a:cubicBezTo>
                  <a:cubicBezTo>
                    <a:pt x="321595" y="491596"/>
                    <a:pt x="322547" y="490643"/>
                    <a:pt x="323500" y="491596"/>
                  </a:cubicBezTo>
                  <a:cubicBezTo>
                    <a:pt x="324452" y="492548"/>
                    <a:pt x="329215" y="504931"/>
                    <a:pt x="331120" y="503978"/>
                  </a:cubicBezTo>
                  <a:cubicBezTo>
                    <a:pt x="333977" y="503978"/>
                    <a:pt x="334930" y="503978"/>
                    <a:pt x="336835" y="503978"/>
                  </a:cubicBezTo>
                  <a:cubicBezTo>
                    <a:pt x="340645" y="503026"/>
                    <a:pt x="342550" y="504931"/>
                    <a:pt x="341597" y="510646"/>
                  </a:cubicBezTo>
                  <a:cubicBezTo>
                    <a:pt x="340645" y="516361"/>
                    <a:pt x="341597" y="516361"/>
                    <a:pt x="343502" y="517313"/>
                  </a:cubicBezTo>
                  <a:cubicBezTo>
                    <a:pt x="345407" y="517313"/>
                    <a:pt x="347313" y="515408"/>
                    <a:pt x="349217" y="510646"/>
                  </a:cubicBezTo>
                  <a:cubicBezTo>
                    <a:pt x="351122" y="506836"/>
                    <a:pt x="352075" y="505883"/>
                    <a:pt x="353980" y="503026"/>
                  </a:cubicBezTo>
                  <a:cubicBezTo>
                    <a:pt x="353980" y="502073"/>
                    <a:pt x="354932" y="502073"/>
                    <a:pt x="354932" y="501121"/>
                  </a:cubicBezTo>
                  <a:cubicBezTo>
                    <a:pt x="354932" y="500168"/>
                    <a:pt x="351122" y="498263"/>
                    <a:pt x="350170" y="496358"/>
                  </a:cubicBezTo>
                  <a:cubicBezTo>
                    <a:pt x="350170" y="495406"/>
                    <a:pt x="350170" y="494453"/>
                    <a:pt x="351122" y="494453"/>
                  </a:cubicBezTo>
                  <a:cubicBezTo>
                    <a:pt x="352075" y="492548"/>
                    <a:pt x="357790" y="493501"/>
                    <a:pt x="357790" y="493501"/>
                  </a:cubicBezTo>
                  <a:cubicBezTo>
                    <a:pt x="357790" y="491596"/>
                    <a:pt x="358742" y="490643"/>
                    <a:pt x="358742" y="489691"/>
                  </a:cubicBezTo>
                  <a:cubicBezTo>
                    <a:pt x="359695" y="486833"/>
                    <a:pt x="362552" y="484928"/>
                    <a:pt x="365410" y="482071"/>
                  </a:cubicBezTo>
                  <a:cubicBezTo>
                    <a:pt x="368267" y="480166"/>
                    <a:pt x="364457" y="476356"/>
                    <a:pt x="362552" y="477308"/>
                  </a:cubicBezTo>
                  <a:cubicBezTo>
                    <a:pt x="359695" y="478261"/>
                    <a:pt x="351122" y="478261"/>
                    <a:pt x="350170" y="475403"/>
                  </a:cubicBezTo>
                  <a:cubicBezTo>
                    <a:pt x="349217" y="472546"/>
                    <a:pt x="349217" y="474451"/>
                    <a:pt x="347313" y="471593"/>
                  </a:cubicBezTo>
                  <a:cubicBezTo>
                    <a:pt x="345407" y="468736"/>
                    <a:pt x="347313" y="468736"/>
                    <a:pt x="349217" y="467783"/>
                  </a:cubicBezTo>
                  <a:cubicBezTo>
                    <a:pt x="354932" y="465878"/>
                    <a:pt x="355885" y="468736"/>
                    <a:pt x="358742" y="468736"/>
                  </a:cubicBezTo>
                  <a:cubicBezTo>
                    <a:pt x="363505" y="467783"/>
                    <a:pt x="366363" y="468736"/>
                    <a:pt x="371125" y="464926"/>
                  </a:cubicBezTo>
                  <a:cubicBezTo>
                    <a:pt x="373030" y="463021"/>
                    <a:pt x="375888" y="463973"/>
                    <a:pt x="378745" y="463973"/>
                  </a:cubicBezTo>
                  <a:cubicBezTo>
                    <a:pt x="387317" y="464926"/>
                    <a:pt x="391127" y="463973"/>
                    <a:pt x="381602" y="460163"/>
                  </a:cubicBezTo>
                  <a:cubicBezTo>
                    <a:pt x="379697" y="459211"/>
                    <a:pt x="377792" y="457306"/>
                    <a:pt x="377792" y="456353"/>
                  </a:cubicBezTo>
                  <a:cubicBezTo>
                    <a:pt x="377792" y="456353"/>
                    <a:pt x="377792" y="454448"/>
                    <a:pt x="380650" y="454448"/>
                  </a:cubicBezTo>
                  <a:cubicBezTo>
                    <a:pt x="383507" y="454448"/>
                    <a:pt x="390175" y="456353"/>
                    <a:pt x="390175" y="455401"/>
                  </a:cubicBezTo>
                  <a:cubicBezTo>
                    <a:pt x="390175" y="453496"/>
                    <a:pt x="390175" y="451591"/>
                    <a:pt x="390175" y="450638"/>
                  </a:cubicBezTo>
                  <a:cubicBezTo>
                    <a:pt x="389222" y="448733"/>
                    <a:pt x="389222" y="447781"/>
                    <a:pt x="390175" y="443018"/>
                  </a:cubicBezTo>
                  <a:cubicBezTo>
                    <a:pt x="391127" y="439208"/>
                    <a:pt x="387317" y="441113"/>
                    <a:pt x="384460" y="443971"/>
                  </a:cubicBezTo>
                  <a:cubicBezTo>
                    <a:pt x="382555" y="446828"/>
                    <a:pt x="379697" y="446828"/>
                    <a:pt x="377792" y="443971"/>
                  </a:cubicBezTo>
                  <a:cubicBezTo>
                    <a:pt x="375888" y="441113"/>
                    <a:pt x="375888" y="441113"/>
                    <a:pt x="371125" y="438256"/>
                  </a:cubicBezTo>
                  <a:cubicBezTo>
                    <a:pt x="367315" y="435398"/>
                    <a:pt x="371125" y="435398"/>
                    <a:pt x="376840" y="435398"/>
                  </a:cubicBezTo>
                  <a:cubicBezTo>
                    <a:pt x="382555" y="435398"/>
                    <a:pt x="381602" y="433493"/>
                    <a:pt x="380650" y="429683"/>
                  </a:cubicBezTo>
                  <a:cubicBezTo>
                    <a:pt x="378745" y="421111"/>
                    <a:pt x="381602" y="426826"/>
                    <a:pt x="378745" y="418253"/>
                  </a:cubicBezTo>
                  <a:cubicBezTo>
                    <a:pt x="377792" y="416348"/>
                    <a:pt x="377792" y="415396"/>
                    <a:pt x="373982" y="415396"/>
                  </a:cubicBezTo>
                  <a:cubicBezTo>
                    <a:pt x="367315" y="415396"/>
                    <a:pt x="383507" y="408728"/>
                    <a:pt x="384460" y="407776"/>
                  </a:cubicBezTo>
                  <a:cubicBezTo>
                    <a:pt x="385413" y="405871"/>
                    <a:pt x="388270" y="406823"/>
                    <a:pt x="391127" y="406823"/>
                  </a:cubicBezTo>
                  <a:cubicBezTo>
                    <a:pt x="393985" y="406823"/>
                    <a:pt x="394938" y="408728"/>
                    <a:pt x="391127" y="409681"/>
                  </a:cubicBezTo>
                  <a:cubicBezTo>
                    <a:pt x="388270" y="411586"/>
                    <a:pt x="390175" y="410633"/>
                    <a:pt x="386365" y="412538"/>
                  </a:cubicBezTo>
                  <a:cubicBezTo>
                    <a:pt x="382555" y="414443"/>
                    <a:pt x="386365" y="418253"/>
                    <a:pt x="386365" y="418253"/>
                  </a:cubicBezTo>
                  <a:cubicBezTo>
                    <a:pt x="389222" y="421111"/>
                    <a:pt x="391127" y="422063"/>
                    <a:pt x="393032" y="429683"/>
                  </a:cubicBezTo>
                  <a:cubicBezTo>
                    <a:pt x="393032" y="431588"/>
                    <a:pt x="394938" y="431588"/>
                    <a:pt x="396843" y="430636"/>
                  </a:cubicBezTo>
                  <a:cubicBezTo>
                    <a:pt x="400652" y="428731"/>
                    <a:pt x="402557" y="427778"/>
                    <a:pt x="405415" y="426826"/>
                  </a:cubicBezTo>
                  <a:cubicBezTo>
                    <a:pt x="408272" y="423968"/>
                    <a:pt x="403510" y="419206"/>
                    <a:pt x="413035" y="417301"/>
                  </a:cubicBezTo>
                  <a:cubicBezTo>
                    <a:pt x="415893" y="416348"/>
                    <a:pt x="416845" y="416348"/>
                    <a:pt x="419702" y="418253"/>
                  </a:cubicBezTo>
                  <a:cubicBezTo>
                    <a:pt x="422560" y="419206"/>
                    <a:pt x="423513" y="417301"/>
                    <a:pt x="422560" y="412538"/>
                  </a:cubicBezTo>
                  <a:cubicBezTo>
                    <a:pt x="421607" y="407776"/>
                    <a:pt x="427322" y="408728"/>
                    <a:pt x="431132" y="409681"/>
                  </a:cubicBezTo>
                  <a:cubicBezTo>
                    <a:pt x="434943" y="410633"/>
                    <a:pt x="433990" y="406823"/>
                    <a:pt x="432085" y="405871"/>
                  </a:cubicBezTo>
                  <a:cubicBezTo>
                    <a:pt x="431132" y="404918"/>
                    <a:pt x="428275" y="403013"/>
                    <a:pt x="423513" y="400156"/>
                  </a:cubicBezTo>
                  <a:cubicBezTo>
                    <a:pt x="422560" y="399203"/>
                    <a:pt x="412082" y="398251"/>
                    <a:pt x="410177" y="397298"/>
                  </a:cubicBezTo>
                  <a:cubicBezTo>
                    <a:pt x="407320" y="396346"/>
                    <a:pt x="405415" y="396346"/>
                    <a:pt x="402557" y="393488"/>
                  </a:cubicBezTo>
                  <a:cubicBezTo>
                    <a:pt x="399700" y="389678"/>
                    <a:pt x="401605" y="388726"/>
                    <a:pt x="401605" y="388726"/>
                  </a:cubicBezTo>
                  <a:cubicBezTo>
                    <a:pt x="402557" y="388726"/>
                    <a:pt x="403510" y="386821"/>
                    <a:pt x="405415" y="385868"/>
                  </a:cubicBezTo>
                  <a:cubicBezTo>
                    <a:pt x="407320" y="383011"/>
                    <a:pt x="409225" y="383963"/>
                    <a:pt x="409225" y="383963"/>
                  </a:cubicBezTo>
                  <a:cubicBezTo>
                    <a:pt x="420655" y="380153"/>
                    <a:pt x="419702" y="384916"/>
                    <a:pt x="423513" y="384916"/>
                  </a:cubicBezTo>
                  <a:cubicBezTo>
                    <a:pt x="425418" y="383963"/>
                    <a:pt x="424465" y="383963"/>
                    <a:pt x="424465" y="381106"/>
                  </a:cubicBezTo>
                  <a:cubicBezTo>
                    <a:pt x="424465" y="379201"/>
                    <a:pt x="423513" y="379201"/>
                    <a:pt x="425418" y="376343"/>
                  </a:cubicBezTo>
                  <a:cubicBezTo>
                    <a:pt x="427322" y="373486"/>
                    <a:pt x="426370" y="373486"/>
                    <a:pt x="424465" y="371581"/>
                  </a:cubicBezTo>
                  <a:cubicBezTo>
                    <a:pt x="422560" y="369676"/>
                    <a:pt x="423513" y="369676"/>
                    <a:pt x="422560" y="364913"/>
                  </a:cubicBezTo>
                  <a:cubicBezTo>
                    <a:pt x="421607" y="360151"/>
                    <a:pt x="426370" y="359198"/>
                    <a:pt x="427322" y="362056"/>
                  </a:cubicBezTo>
                  <a:cubicBezTo>
                    <a:pt x="428275" y="364913"/>
                    <a:pt x="427322" y="364913"/>
                    <a:pt x="429227" y="368723"/>
                  </a:cubicBezTo>
                  <a:cubicBezTo>
                    <a:pt x="431132" y="372533"/>
                    <a:pt x="434943" y="374438"/>
                    <a:pt x="437800" y="373486"/>
                  </a:cubicBezTo>
                  <a:cubicBezTo>
                    <a:pt x="442563" y="372533"/>
                    <a:pt x="444468" y="380153"/>
                    <a:pt x="446372" y="381106"/>
                  </a:cubicBezTo>
                  <a:cubicBezTo>
                    <a:pt x="448277" y="383011"/>
                    <a:pt x="447325" y="386821"/>
                    <a:pt x="445420" y="390631"/>
                  </a:cubicBezTo>
                  <a:cubicBezTo>
                    <a:pt x="443515" y="394441"/>
                    <a:pt x="446372" y="394441"/>
                    <a:pt x="449230" y="392536"/>
                  </a:cubicBezTo>
                  <a:cubicBezTo>
                    <a:pt x="451135" y="390631"/>
                    <a:pt x="450182" y="391583"/>
                    <a:pt x="453040" y="389678"/>
                  </a:cubicBezTo>
                  <a:cubicBezTo>
                    <a:pt x="456850" y="387773"/>
                    <a:pt x="455897" y="383963"/>
                    <a:pt x="460660" y="388726"/>
                  </a:cubicBezTo>
                  <a:cubicBezTo>
                    <a:pt x="462565" y="392536"/>
                    <a:pt x="464470" y="391583"/>
                    <a:pt x="464470" y="388726"/>
                  </a:cubicBezTo>
                  <a:cubicBezTo>
                    <a:pt x="465422" y="385868"/>
                    <a:pt x="465422" y="386821"/>
                    <a:pt x="465422" y="383963"/>
                  </a:cubicBezTo>
                  <a:cubicBezTo>
                    <a:pt x="465422" y="381106"/>
                    <a:pt x="466375" y="380153"/>
                    <a:pt x="464470" y="378248"/>
                  </a:cubicBezTo>
                  <a:cubicBezTo>
                    <a:pt x="462565" y="377296"/>
                    <a:pt x="462565" y="376343"/>
                    <a:pt x="460660" y="374438"/>
                  </a:cubicBezTo>
                  <a:cubicBezTo>
                    <a:pt x="459707" y="372533"/>
                    <a:pt x="458755" y="371581"/>
                    <a:pt x="454945" y="372533"/>
                  </a:cubicBezTo>
                  <a:cubicBezTo>
                    <a:pt x="447325" y="374438"/>
                    <a:pt x="458755" y="362056"/>
                    <a:pt x="452088" y="361103"/>
                  </a:cubicBezTo>
                  <a:cubicBezTo>
                    <a:pt x="444468" y="361103"/>
                    <a:pt x="447325" y="356341"/>
                    <a:pt x="441610" y="355388"/>
                  </a:cubicBezTo>
                  <a:cubicBezTo>
                    <a:pt x="439705" y="355388"/>
                    <a:pt x="437800" y="355388"/>
                    <a:pt x="437800" y="353483"/>
                  </a:cubicBezTo>
                  <a:cubicBezTo>
                    <a:pt x="437800" y="351578"/>
                    <a:pt x="441610" y="347768"/>
                    <a:pt x="441610" y="347768"/>
                  </a:cubicBezTo>
                  <a:cubicBezTo>
                    <a:pt x="441610" y="347768"/>
                    <a:pt x="448277" y="346816"/>
                    <a:pt x="453040" y="347768"/>
                  </a:cubicBezTo>
                  <a:cubicBezTo>
                    <a:pt x="456850" y="348721"/>
                    <a:pt x="457802" y="345863"/>
                    <a:pt x="457802" y="343958"/>
                  </a:cubicBezTo>
                  <a:cubicBezTo>
                    <a:pt x="457802" y="341101"/>
                    <a:pt x="458755" y="339196"/>
                    <a:pt x="459707" y="335386"/>
                  </a:cubicBezTo>
                  <a:cubicBezTo>
                    <a:pt x="460660" y="331576"/>
                    <a:pt x="459707" y="328718"/>
                    <a:pt x="455897" y="327766"/>
                  </a:cubicBezTo>
                  <a:cubicBezTo>
                    <a:pt x="452088" y="326813"/>
                    <a:pt x="453993" y="324908"/>
                    <a:pt x="456850" y="322051"/>
                  </a:cubicBezTo>
                  <a:cubicBezTo>
                    <a:pt x="458755" y="320146"/>
                    <a:pt x="460660" y="319193"/>
                    <a:pt x="464470" y="315383"/>
                  </a:cubicBezTo>
                  <a:cubicBezTo>
                    <a:pt x="468280" y="311573"/>
                    <a:pt x="468280" y="307763"/>
                    <a:pt x="468280" y="303001"/>
                  </a:cubicBezTo>
                  <a:cubicBezTo>
                    <a:pt x="468280" y="298238"/>
                    <a:pt x="465422" y="298238"/>
                    <a:pt x="461613" y="299191"/>
                  </a:cubicBezTo>
                  <a:cubicBezTo>
                    <a:pt x="458755" y="300143"/>
                    <a:pt x="454945" y="300143"/>
                    <a:pt x="452088" y="298238"/>
                  </a:cubicBezTo>
                  <a:cubicBezTo>
                    <a:pt x="449230" y="296333"/>
                    <a:pt x="447325" y="298238"/>
                    <a:pt x="442563" y="298238"/>
                  </a:cubicBezTo>
                  <a:cubicBezTo>
                    <a:pt x="438752" y="299191"/>
                    <a:pt x="437800" y="298238"/>
                    <a:pt x="440657" y="295381"/>
                  </a:cubicBezTo>
                  <a:cubicBezTo>
                    <a:pt x="443515" y="292523"/>
                    <a:pt x="441610" y="291571"/>
                    <a:pt x="443515" y="288713"/>
                  </a:cubicBezTo>
                  <a:cubicBezTo>
                    <a:pt x="444468" y="285856"/>
                    <a:pt x="446372" y="284903"/>
                    <a:pt x="450182" y="282998"/>
                  </a:cubicBezTo>
                  <a:cubicBezTo>
                    <a:pt x="453040" y="281093"/>
                    <a:pt x="453993" y="280141"/>
                    <a:pt x="454945" y="277283"/>
                  </a:cubicBezTo>
                  <a:cubicBezTo>
                    <a:pt x="455897" y="274426"/>
                    <a:pt x="456850" y="273473"/>
                    <a:pt x="457802" y="271568"/>
                  </a:cubicBezTo>
                  <a:cubicBezTo>
                    <a:pt x="461613" y="267758"/>
                    <a:pt x="458755" y="261091"/>
                    <a:pt x="472090" y="262043"/>
                  </a:cubicBezTo>
                  <a:cubicBezTo>
                    <a:pt x="473995" y="262043"/>
                    <a:pt x="487330" y="253471"/>
                    <a:pt x="489235" y="251566"/>
                  </a:cubicBezTo>
                  <a:cubicBezTo>
                    <a:pt x="493045" y="248708"/>
                    <a:pt x="488282" y="248708"/>
                    <a:pt x="484472" y="249661"/>
                  </a:cubicBezTo>
                  <a:cubicBezTo>
                    <a:pt x="480663" y="250613"/>
                    <a:pt x="479710" y="246803"/>
                    <a:pt x="479710" y="243946"/>
                  </a:cubicBezTo>
                  <a:cubicBezTo>
                    <a:pt x="478757" y="241088"/>
                    <a:pt x="475900" y="240136"/>
                    <a:pt x="474947" y="242041"/>
                  </a:cubicBezTo>
                  <a:cubicBezTo>
                    <a:pt x="473043" y="244898"/>
                    <a:pt x="473043" y="244898"/>
                    <a:pt x="470185" y="246803"/>
                  </a:cubicBezTo>
                  <a:cubicBezTo>
                    <a:pt x="467327" y="248708"/>
                    <a:pt x="466375" y="250613"/>
                    <a:pt x="465422" y="253471"/>
                  </a:cubicBezTo>
                  <a:cubicBezTo>
                    <a:pt x="462565" y="261091"/>
                    <a:pt x="460660" y="253471"/>
                    <a:pt x="457802" y="250613"/>
                  </a:cubicBezTo>
                  <a:cubicBezTo>
                    <a:pt x="455897" y="248708"/>
                    <a:pt x="454945" y="246803"/>
                    <a:pt x="455897" y="242993"/>
                  </a:cubicBezTo>
                  <a:cubicBezTo>
                    <a:pt x="456850" y="239183"/>
                    <a:pt x="452088" y="239183"/>
                    <a:pt x="448277" y="240136"/>
                  </a:cubicBezTo>
                  <a:cubicBezTo>
                    <a:pt x="445420" y="241088"/>
                    <a:pt x="443515" y="241088"/>
                    <a:pt x="443515" y="238231"/>
                  </a:cubicBezTo>
                  <a:cubicBezTo>
                    <a:pt x="442563" y="234421"/>
                    <a:pt x="455897" y="232516"/>
                    <a:pt x="455897" y="234421"/>
                  </a:cubicBezTo>
                  <a:cubicBezTo>
                    <a:pt x="457802" y="237278"/>
                    <a:pt x="469232" y="241088"/>
                    <a:pt x="472090" y="238231"/>
                  </a:cubicBezTo>
                  <a:cubicBezTo>
                    <a:pt x="473995" y="236326"/>
                    <a:pt x="475900" y="234421"/>
                    <a:pt x="472090" y="231563"/>
                  </a:cubicBezTo>
                  <a:cubicBezTo>
                    <a:pt x="469232" y="228706"/>
                    <a:pt x="468280" y="227753"/>
                    <a:pt x="467327" y="222991"/>
                  </a:cubicBezTo>
                  <a:cubicBezTo>
                    <a:pt x="466375" y="218228"/>
                    <a:pt x="460660" y="215371"/>
                    <a:pt x="456850" y="214418"/>
                  </a:cubicBezTo>
                  <a:cubicBezTo>
                    <a:pt x="453040" y="213466"/>
                    <a:pt x="450182" y="213466"/>
                    <a:pt x="447325" y="216323"/>
                  </a:cubicBezTo>
                  <a:cubicBezTo>
                    <a:pt x="444468" y="219181"/>
                    <a:pt x="443515" y="218228"/>
                    <a:pt x="441610" y="215371"/>
                  </a:cubicBezTo>
                  <a:cubicBezTo>
                    <a:pt x="439705" y="212513"/>
                    <a:pt x="441610" y="211561"/>
                    <a:pt x="444468" y="208703"/>
                  </a:cubicBezTo>
                  <a:cubicBezTo>
                    <a:pt x="447325" y="206798"/>
                    <a:pt x="444468" y="202036"/>
                    <a:pt x="439705" y="202036"/>
                  </a:cubicBezTo>
                  <a:cubicBezTo>
                    <a:pt x="435895" y="202036"/>
                    <a:pt x="437800" y="198226"/>
                    <a:pt x="438752" y="194416"/>
                  </a:cubicBezTo>
                  <a:cubicBezTo>
                    <a:pt x="439705" y="191558"/>
                    <a:pt x="438752" y="189653"/>
                    <a:pt x="442563" y="190606"/>
                  </a:cubicBezTo>
                  <a:cubicBezTo>
                    <a:pt x="446372" y="191558"/>
                    <a:pt x="446372" y="193463"/>
                    <a:pt x="451135" y="197273"/>
                  </a:cubicBezTo>
                  <a:cubicBezTo>
                    <a:pt x="455897" y="201083"/>
                    <a:pt x="455897" y="200131"/>
                    <a:pt x="457802" y="198226"/>
                  </a:cubicBezTo>
                  <a:cubicBezTo>
                    <a:pt x="457802" y="192511"/>
                    <a:pt x="460660" y="193463"/>
                    <a:pt x="461613" y="189653"/>
                  </a:cubicBezTo>
                  <a:cubicBezTo>
                    <a:pt x="461613" y="187748"/>
                    <a:pt x="461613" y="183938"/>
                    <a:pt x="466375" y="179176"/>
                  </a:cubicBezTo>
                  <a:cubicBezTo>
                    <a:pt x="471138" y="175366"/>
                    <a:pt x="470185" y="182033"/>
                    <a:pt x="468280" y="185843"/>
                  </a:cubicBezTo>
                  <a:cubicBezTo>
                    <a:pt x="466375" y="189653"/>
                    <a:pt x="470185" y="191558"/>
                    <a:pt x="469232" y="196321"/>
                  </a:cubicBezTo>
                  <a:cubicBezTo>
                    <a:pt x="467327" y="200131"/>
                    <a:pt x="469232" y="201083"/>
                    <a:pt x="472090" y="200131"/>
                  </a:cubicBezTo>
                  <a:cubicBezTo>
                    <a:pt x="474947" y="199178"/>
                    <a:pt x="473995" y="200131"/>
                    <a:pt x="476852" y="201083"/>
                  </a:cubicBezTo>
                  <a:cubicBezTo>
                    <a:pt x="479710" y="202036"/>
                    <a:pt x="480663" y="200131"/>
                    <a:pt x="480663" y="198226"/>
                  </a:cubicBezTo>
                  <a:cubicBezTo>
                    <a:pt x="480663" y="196321"/>
                    <a:pt x="481615" y="195368"/>
                    <a:pt x="482568" y="192511"/>
                  </a:cubicBezTo>
                  <a:cubicBezTo>
                    <a:pt x="484472" y="189653"/>
                    <a:pt x="483520" y="187748"/>
                    <a:pt x="482568" y="185843"/>
                  </a:cubicBezTo>
                  <a:cubicBezTo>
                    <a:pt x="481615" y="183938"/>
                    <a:pt x="484472" y="182033"/>
                    <a:pt x="487330" y="182986"/>
                  </a:cubicBezTo>
                  <a:cubicBezTo>
                    <a:pt x="490188" y="183938"/>
                    <a:pt x="491140" y="183938"/>
                    <a:pt x="494950" y="182986"/>
                  </a:cubicBezTo>
                  <a:cubicBezTo>
                    <a:pt x="498760" y="182033"/>
                    <a:pt x="497807" y="186796"/>
                    <a:pt x="493997" y="190606"/>
                  </a:cubicBezTo>
                  <a:cubicBezTo>
                    <a:pt x="490188" y="194416"/>
                    <a:pt x="491140" y="195368"/>
                    <a:pt x="489235" y="199178"/>
                  </a:cubicBezTo>
                  <a:cubicBezTo>
                    <a:pt x="487330" y="202988"/>
                    <a:pt x="486377" y="205846"/>
                    <a:pt x="482568" y="207751"/>
                  </a:cubicBezTo>
                  <a:cubicBezTo>
                    <a:pt x="478757" y="209656"/>
                    <a:pt x="477805" y="209656"/>
                    <a:pt x="473995" y="216323"/>
                  </a:cubicBezTo>
                  <a:cubicBezTo>
                    <a:pt x="470185" y="222991"/>
                    <a:pt x="474947" y="222991"/>
                    <a:pt x="477805" y="222038"/>
                  </a:cubicBezTo>
                  <a:cubicBezTo>
                    <a:pt x="478757" y="222038"/>
                    <a:pt x="493997" y="208703"/>
                    <a:pt x="495902" y="206798"/>
                  </a:cubicBezTo>
                  <a:cubicBezTo>
                    <a:pt x="497807" y="204893"/>
                    <a:pt x="498760" y="204893"/>
                    <a:pt x="499713" y="206798"/>
                  </a:cubicBezTo>
                  <a:cubicBezTo>
                    <a:pt x="500665" y="208703"/>
                    <a:pt x="501618" y="209656"/>
                    <a:pt x="503522" y="207751"/>
                  </a:cubicBezTo>
                  <a:cubicBezTo>
                    <a:pt x="505427" y="205846"/>
                    <a:pt x="505427" y="202988"/>
                    <a:pt x="503522" y="201083"/>
                  </a:cubicBezTo>
                  <a:cubicBezTo>
                    <a:pt x="501618" y="199178"/>
                    <a:pt x="501618" y="195368"/>
                    <a:pt x="503522" y="194416"/>
                  </a:cubicBezTo>
                  <a:cubicBezTo>
                    <a:pt x="507332" y="193463"/>
                    <a:pt x="503522" y="183938"/>
                    <a:pt x="499713" y="183938"/>
                  </a:cubicBezTo>
                  <a:cubicBezTo>
                    <a:pt x="496855" y="183938"/>
                    <a:pt x="493045" y="178223"/>
                    <a:pt x="492093" y="175366"/>
                  </a:cubicBezTo>
                  <a:cubicBezTo>
                    <a:pt x="491140" y="173461"/>
                    <a:pt x="501618" y="164888"/>
                    <a:pt x="504475" y="165841"/>
                  </a:cubicBezTo>
                  <a:cubicBezTo>
                    <a:pt x="508285" y="166793"/>
                    <a:pt x="507332" y="165841"/>
                    <a:pt x="512095" y="165841"/>
                  </a:cubicBezTo>
                  <a:cubicBezTo>
                    <a:pt x="515905" y="165841"/>
                    <a:pt x="515905" y="155363"/>
                    <a:pt x="515905" y="153458"/>
                  </a:cubicBezTo>
                  <a:cubicBezTo>
                    <a:pt x="514952" y="151553"/>
                    <a:pt x="515905" y="151553"/>
                    <a:pt x="515905" y="147743"/>
                  </a:cubicBezTo>
                  <a:cubicBezTo>
                    <a:pt x="515905" y="144886"/>
                    <a:pt x="515905" y="143933"/>
                    <a:pt x="513047" y="141076"/>
                  </a:cubicBezTo>
                  <a:cubicBezTo>
                    <a:pt x="510190" y="139171"/>
                    <a:pt x="512095" y="137266"/>
                    <a:pt x="514952" y="139171"/>
                  </a:cubicBezTo>
                  <a:cubicBezTo>
                    <a:pt x="517810" y="141076"/>
                    <a:pt x="519715" y="142981"/>
                    <a:pt x="522572" y="142028"/>
                  </a:cubicBezTo>
                  <a:cubicBezTo>
                    <a:pt x="525430" y="142028"/>
                    <a:pt x="527335" y="142028"/>
                    <a:pt x="528288" y="139171"/>
                  </a:cubicBezTo>
                  <a:cubicBezTo>
                    <a:pt x="529240" y="136313"/>
                    <a:pt x="530193" y="136313"/>
                    <a:pt x="532097" y="134408"/>
                  </a:cubicBezTo>
                  <a:cubicBezTo>
                    <a:pt x="534955" y="132503"/>
                    <a:pt x="531145" y="132503"/>
                    <a:pt x="528288" y="132503"/>
                  </a:cubicBezTo>
                  <a:cubicBezTo>
                    <a:pt x="525430" y="131551"/>
                    <a:pt x="524477" y="129646"/>
                    <a:pt x="525430" y="126788"/>
                  </a:cubicBezTo>
                  <a:cubicBezTo>
                    <a:pt x="525430" y="123931"/>
                    <a:pt x="522572" y="122026"/>
                    <a:pt x="520668" y="123931"/>
                  </a:cubicBezTo>
                  <a:cubicBezTo>
                    <a:pt x="518763" y="125836"/>
                    <a:pt x="517810" y="123931"/>
                    <a:pt x="515905" y="122026"/>
                  </a:cubicBezTo>
                  <a:cubicBezTo>
                    <a:pt x="512095" y="119168"/>
                    <a:pt x="508285" y="121073"/>
                    <a:pt x="505427" y="124883"/>
                  </a:cubicBezTo>
                  <a:cubicBezTo>
                    <a:pt x="503522" y="128693"/>
                    <a:pt x="502570" y="126788"/>
                    <a:pt x="502570" y="121073"/>
                  </a:cubicBezTo>
                  <a:cubicBezTo>
                    <a:pt x="502570" y="115358"/>
                    <a:pt x="505427" y="115358"/>
                    <a:pt x="507332" y="116311"/>
                  </a:cubicBezTo>
                  <a:cubicBezTo>
                    <a:pt x="515905" y="114406"/>
                    <a:pt x="513047" y="114406"/>
                    <a:pt x="517810" y="119168"/>
                  </a:cubicBezTo>
                  <a:cubicBezTo>
                    <a:pt x="519715" y="120121"/>
                    <a:pt x="520668" y="121073"/>
                    <a:pt x="523525" y="119168"/>
                  </a:cubicBezTo>
                  <a:cubicBezTo>
                    <a:pt x="524477" y="119168"/>
                    <a:pt x="525430" y="119168"/>
                    <a:pt x="525430" y="119168"/>
                  </a:cubicBezTo>
                  <a:cubicBezTo>
                    <a:pt x="524477" y="115358"/>
                    <a:pt x="524477" y="109643"/>
                    <a:pt x="520668" y="108691"/>
                  </a:cubicBezTo>
                  <a:cubicBezTo>
                    <a:pt x="517810" y="107738"/>
                    <a:pt x="511143" y="112501"/>
                    <a:pt x="503522" y="111548"/>
                  </a:cubicBezTo>
                  <a:cubicBezTo>
                    <a:pt x="496855" y="110596"/>
                    <a:pt x="489235" y="111548"/>
                    <a:pt x="483520" y="115358"/>
                  </a:cubicBezTo>
                  <a:cubicBezTo>
                    <a:pt x="469232" y="122978"/>
                    <a:pt x="455897" y="121073"/>
                    <a:pt x="448277" y="121073"/>
                  </a:cubicBezTo>
                  <a:cubicBezTo>
                    <a:pt x="441610" y="121073"/>
                    <a:pt x="440657" y="108691"/>
                    <a:pt x="436847" y="99166"/>
                  </a:cubicBezTo>
                  <a:cubicBezTo>
                    <a:pt x="433038" y="90593"/>
                    <a:pt x="429227" y="81068"/>
                    <a:pt x="423513" y="75353"/>
                  </a:cubicBezTo>
                  <a:cubicBezTo>
                    <a:pt x="413988" y="64876"/>
                    <a:pt x="411130" y="79163"/>
                    <a:pt x="411130" y="87736"/>
                  </a:cubicBezTo>
                  <a:cubicBezTo>
                    <a:pt x="410177" y="98213"/>
                    <a:pt x="407320" y="97261"/>
                    <a:pt x="401605" y="96308"/>
                  </a:cubicBezTo>
                  <a:cubicBezTo>
                    <a:pt x="395890" y="95356"/>
                    <a:pt x="399700" y="99166"/>
                    <a:pt x="389222" y="108691"/>
                  </a:cubicBezTo>
                  <a:cubicBezTo>
                    <a:pt x="378745" y="118216"/>
                    <a:pt x="374935" y="112501"/>
                    <a:pt x="369220" y="109643"/>
                  </a:cubicBezTo>
                  <a:cubicBezTo>
                    <a:pt x="362552" y="106786"/>
                    <a:pt x="356838" y="109643"/>
                    <a:pt x="346360" y="110596"/>
                  </a:cubicBezTo>
                  <a:cubicBezTo>
                    <a:pt x="335882" y="111548"/>
                    <a:pt x="340645" y="107738"/>
                    <a:pt x="341597" y="99166"/>
                  </a:cubicBezTo>
                  <a:cubicBezTo>
                    <a:pt x="342550" y="90593"/>
                    <a:pt x="338740" y="92498"/>
                    <a:pt x="335882" y="77258"/>
                  </a:cubicBezTo>
                  <a:cubicBezTo>
                    <a:pt x="333977" y="62018"/>
                    <a:pt x="325405" y="52493"/>
                    <a:pt x="319690" y="46778"/>
                  </a:cubicBezTo>
                  <a:cubicBezTo>
                    <a:pt x="313022" y="41063"/>
                    <a:pt x="314927" y="33443"/>
                    <a:pt x="317785" y="27728"/>
                  </a:cubicBezTo>
                  <a:cubicBezTo>
                    <a:pt x="319690" y="21061"/>
                    <a:pt x="320642" y="19156"/>
                    <a:pt x="320642" y="8678"/>
                  </a:cubicBezTo>
                  <a:cubicBezTo>
                    <a:pt x="320642" y="5821"/>
                    <a:pt x="319690" y="3916"/>
                    <a:pt x="318738" y="2963"/>
                  </a:cubicBezTo>
                  <a:cubicBezTo>
                    <a:pt x="314927" y="-847"/>
                    <a:pt x="306355" y="106"/>
                    <a:pt x="306355" y="106"/>
                  </a:cubicBezTo>
                  <a:cubicBezTo>
                    <a:pt x="306355" y="106"/>
                    <a:pt x="298735" y="106"/>
                    <a:pt x="290163" y="3916"/>
                  </a:cubicBezTo>
                  <a:cubicBezTo>
                    <a:pt x="288257" y="4868"/>
                    <a:pt x="285400" y="5821"/>
                    <a:pt x="283495" y="5821"/>
                  </a:cubicBezTo>
                  <a:cubicBezTo>
                    <a:pt x="281590" y="5821"/>
                    <a:pt x="269207" y="8678"/>
                    <a:pt x="269207" y="8678"/>
                  </a:cubicBezTo>
                  <a:lnTo>
                    <a:pt x="269207" y="9631"/>
                  </a:lnTo>
                  <a:cubicBezTo>
                    <a:pt x="270160" y="12488"/>
                    <a:pt x="272065" y="21061"/>
                    <a:pt x="273017" y="24871"/>
                  </a:cubicBezTo>
                  <a:cubicBezTo>
                    <a:pt x="275875" y="32491"/>
                    <a:pt x="251110" y="43921"/>
                    <a:pt x="239680" y="49636"/>
                  </a:cubicBezTo>
                  <a:cubicBezTo>
                    <a:pt x="228250" y="55351"/>
                    <a:pt x="210152" y="57256"/>
                    <a:pt x="205390" y="67733"/>
                  </a:cubicBezTo>
                  <a:cubicBezTo>
                    <a:pt x="199675" y="78211"/>
                    <a:pt x="193007" y="76306"/>
                    <a:pt x="182530" y="63923"/>
                  </a:cubicBezTo>
                  <a:cubicBezTo>
                    <a:pt x="172052" y="50588"/>
                    <a:pt x="170147" y="61066"/>
                    <a:pt x="159670" y="67733"/>
                  </a:cubicBezTo>
                  <a:cubicBezTo>
                    <a:pt x="149192" y="75353"/>
                    <a:pt x="148240" y="72496"/>
                    <a:pt x="146335" y="83926"/>
                  </a:cubicBezTo>
                  <a:cubicBezTo>
                    <a:pt x="144430" y="95356"/>
                    <a:pt x="129190" y="102976"/>
                    <a:pt x="118713" y="108691"/>
                  </a:cubicBezTo>
                  <a:cubicBezTo>
                    <a:pt x="108235" y="115358"/>
                    <a:pt x="117760" y="123931"/>
                    <a:pt x="125380" y="129646"/>
                  </a:cubicBezTo>
                  <a:cubicBezTo>
                    <a:pt x="132047" y="135361"/>
                    <a:pt x="133000" y="151553"/>
                    <a:pt x="128238" y="170603"/>
                  </a:cubicBezTo>
                  <a:cubicBezTo>
                    <a:pt x="123475" y="189653"/>
                    <a:pt x="102520" y="199178"/>
                    <a:pt x="85375" y="205846"/>
                  </a:cubicBezTo>
                  <a:cubicBezTo>
                    <a:pt x="68230" y="212513"/>
                    <a:pt x="70135" y="217276"/>
                    <a:pt x="66325" y="238231"/>
                  </a:cubicBezTo>
                  <a:cubicBezTo>
                    <a:pt x="62515" y="259186"/>
                    <a:pt x="77755" y="274426"/>
                    <a:pt x="77755" y="283951"/>
                  </a:cubicBezTo>
                  <a:cubicBezTo>
                    <a:pt x="77755" y="292523"/>
                    <a:pt x="71088" y="290618"/>
                    <a:pt x="65372" y="289666"/>
                  </a:cubicBezTo>
                  <a:cubicBezTo>
                    <a:pt x="59657" y="288713"/>
                    <a:pt x="70135" y="288713"/>
                    <a:pt x="57752" y="302048"/>
                  </a:cubicBezTo>
                  <a:cubicBezTo>
                    <a:pt x="45370" y="315383"/>
                    <a:pt x="52038" y="320146"/>
                    <a:pt x="61563" y="321098"/>
                  </a:cubicBezTo>
                  <a:cubicBezTo>
                    <a:pt x="71088" y="322051"/>
                    <a:pt x="67277" y="329671"/>
                    <a:pt x="56800" y="338243"/>
                  </a:cubicBezTo>
                  <a:cubicBezTo>
                    <a:pt x="46322" y="346816"/>
                    <a:pt x="46322" y="353483"/>
                    <a:pt x="33940" y="357293"/>
                  </a:cubicBezTo>
                  <a:cubicBezTo>
                    <a:pt x="24415" y="360151"/>
                    <a:pt x="26320" y="369676"/>
                    <a:pt x="31082" y="382058"/>
                  </a:cubicBezTo>
                  <a:cubicBezTo>
                    <a:pt x="32035" y="383963"/>
                    <a:pt x="14890" y="402061"/>
                    <a:pt x="15842" y="418253"/>
                  </a:cubicBezTo>
                  <a:cubicBezTo>
                    <a:pt x="15842" y="430636"/>
                    <a:pt x="12985" y="442066"/>
                    <a:pt x="7270" y="448733"/>
                  </a:cubicBezTo>
                  <a:cubicBezTo>
                    <a:pt x="-1303" y="458258"/>
                    <a:pt x="-350" y="457306"/>
                    <a:pt x="602" y="470641"/>
                  </a:cubicBezTo>
                  <a:cubicBezTo>
                    <a:pt x="602" y="472546"/>
                    <a:pt x="602" y="473498"/>
                    <a:pt x="1555" y="475403"/>
                  </a:cubicBezTo>
                  <a:cubicBezTo>
                    <a:pt x="2507" y="482071"/>
                    <a:pt x="5365" y="488738"/>
                    <a:pt x="4413" y="493501"/>
                  </a:cubicBezTo>
                  <a:lnTo>
                    <a:pt x="6317" y="494453"/>
                  </a:lnTo>
                  <a:cubicBezTo>
                    <a:pt x="9175" y="495406"/>
                    <a:pt x="21557" y="503026"/>
                    <a:pt x="24415" y="503026"/>
                  </a:cubicBezTo>
                  <a:cubicBezTo>
                    <a:pt x="32035" y="505883"/>
                    <a:pt x="40607" y="501121"/>
                    <a:pt x="44417" y="505883"/>
                  </a:cubicBezTo>
                  <a:cubicBezTo>
                    <a:pt x="47275" y="510646"/>
                    <a:pt x="53942" y="514456"/>
                    <a:pt x="55847" y="508741"/>
                  </a:cubicBezTo>
                  <a:cubicBezTo>
                    <a:pt x="57752" y="503026"/>
                    <a:pt x="72040" y="496358"/>
                    <a:pt x="71088" y="503978"/>
                  </a:cubicBezTo>
                  <a:cubicBezTo>
                    <a:pt x="69182" y="511598"/>
                    <a:pt x="64420" y="515408"/>
                    <a:pt x="72992" y="519218"/>
                  </a:cubicBezTo>
                  <a:cubicBezTo>
                    <a:pt x="81565" y="523028"/>
                    <a:pt x="76802" y="536363"/>
                    <a:pt x="89185" y="531601"/>
                  </a:cubicBezTo>
                  <a:cubicBezTo>
                    <a:pt x="96805" y="528743"/>
                    <a:pt x="108235" y="525886"/>
                    <a:pt x="113950" y="526838"/>
                  </a:cubicBezTo>
                  <a:cubicBezTo>
                    <a:pt x="124427" y="527791"/>
                    <a:pt x="106330" y="539221"/>
                    <a:pt x="120617" y="549698"/>
                  </a:cubicBezTo>
                  <a:cubicBezTo>
                    <a:pt x="127285" y="554461"/>
                    <a:pt x="129190" y="563033"/>
                    <a:pt x="133000" y="571606"/>
                  </a:cubicBezTo>
                  <a:cubicBezTo>
                    <a:pt x="136810" y="580178"/>
                    <a:pt x="148240" y="593513"/>
                    <a:pt x="142525" y="598276"/>
                  </a:cubicBezTo>
                  <a:cubicBezTo>
                    <a:pt x="135857" y="603038"/>
                    <a:pt x="136810" y="603991"/>
                    <a:pt x="144430" y="617326"/>
                  </a:cubicBezTo>
                  <a:cubicBezTo>
                    <a:pt x="151097" y="630661"/>
                    <a:pt x="154907" y="629708"/>
                    <a:pt x="157765" y="642091"/>
                  </a:cubicBezTo>
                  <a:cubicBezTo>
                    <a:pt x="152050" y="647806"/>
                    <a:pt x="153955" y="651616"/>
                    <a:pt x="155860" y="654473"/>
                  </a:cubicBezTo>
                  <a:lnTo>
                    <a:pt x="155860" y="654473"/>
                  </a:lnTo>
                  <a:lnTo>
                    <a:pt x="155860" y="654473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CB45CC0B-733C-DBFB-46A5-F0B52E13DE08}"/>
                </a:ext>
              </a:extLst>
            </p:cNvPr>
            <p:cNvSpPr/>
            <p:nvPr/>
          </p:nvSpPr>
          <p:spPr>
            <a:xfrm>
              <a:off x="6806308" y="4905762"/>
              <a:ext cx="921323" cy="727764"/>
            </a:xfrm>
            <a:custGeom>
              <a:avLst/>
              <a:gdLst>
                <a:gd name="connsiteX0" fmla="*/ 284101 w 921323"/>
                <a:gd name="connsiteY0" fmla="*/ 115818 h 727764"/>
                <a:gd name="connsiteX1" fmla="*/ 286006 w 921323"/>
                <a:gd name="connsiteY1" fmla="*/ 113913 h 727764"/>
                <a:gd name="connsiteX2" fmla="*/ 300294 w 921323"/>
                <a:gd name="connsiteY2" fmla="*/ 91053 h 727764"/>
                <a:gd name="connsiteX3" fmla="*/ 301246 w 921323"/>
                <a:gd name="connsiteY3" fmla="*/ 67240 h 727764"/>
                <a:gd name="connsiteX4" fmla="*/ 328869 w 921323"/>
                <a:gd name="connsiteY4" fmla="*/ 59620 h 727764"/>
                <a:gd name="connsiteX5" fmla="*/ 368874 w 921323"/>
                <a:gd name="connsiteY5" fmla="*/ 75813 h 727764"/>
                <a:gd name="connsiteX6" fmla="*/ 390781 w 921323"/>
                <a:gd name="connsiteY6" fmla="*/ 93910 h 727764"/>
                <a:gd name="connsiteX7" fmla="*/ 403164 w 921323"/>
                <a:gd name="connsiteY7" fmla="*/ 77718 h 727764"/>
                <a:gd name="connsiteX8" fmla="*/ 402211 w 921323"/>
                <a:gd name="connsiteY8" fmla="*/ 54858 h 727764"/>
                <a:gd name="connsiteX9" fmla="*/ 390781 w 921323"/>
                <a:gd name="connsiteY9" fmla="*/ 43428 h 727764"/>
                <a:gd name="connsiteX10" fmla="*/ 402211 w 921323"/>
                <a:gd name="connsiteY10" fmla="*/ 31998 h 727764"/>
                <a:gd name="connsiteX11" fmla="*/ 424119 w 921323"/>
                <a:gd name="connsiteY11" fmla="*/ 12948 h 727764"/>
                <a:gd name="connsiteX12" fmla="*/ 434596 w 921323"/>
                <a:gd name="connsiteY12" fmla="*/ 565 h 727764"/>
                <a:gd name="connsiteX13" fmla="*/ 446979 w 921323"/>
                <a:gd name="connsiteY13" fmla="*/ 17710 h 727764"/>
                <a:gd name="connsiteX14" fmla="*/ 451741 w 921323"/>
                <a:gd name="connsiteY14" fmla="*/ 22473 h 727764"/>
                <a:gd name="connsiteX15" fmla="*/ 456504 w 921323"/>
                <a:gd name="connsiteY15" fmla="*/ 27235 h 727764"/>
                <a:gd name="connsiteX16" fmla="*/ 507939 w 921323"/>
                <a:gd name="connsiteY16" fmla="*/ 27235 h 727764"/>
                <a:gd name="connsiteX17" fmla="*/ 518416 w 921323"/>
                <a:gd name="connsiteY17" fmla="*/ 11043 h 727764"/>
                <a:gd name="connsiteX18" fmla="*/ 520321 w 921323"/>
                <a:gd name="connsiteY18" fmla="*/ 12948 h 727764"/>
                <a:gd name="connsiteX19" fmla="*/ 527941 w 921323"/>
                <a:gd name="connsiteY19" fmla="*/ 19615 h 727764"/>
                <a:gd name="connsiteX20" fmla="*/ 531751 w 921323"/>
                <a:gd name="connsiteY20" fmla="*/ 28188 h 727764"/>
                <a:gd name="connsiteX21" fmla="*/ 543181 w 921323"/>
                <a:gd name="connsiteY21" fmla="*/ 34855 h 727764"/>
                <a:gd name="connsiteX22" fmla="*/ 567947 w 921323"/>
                <a:gd name="connsiteY22" fmla="*/ 31998 h 727764"/>
                <a:gd name="connsiteX23" fmla="*/ 599379 w 921323"/>
                <a:gd name="connsiteY23" fmla="*/ 22473 h 727764"/>
                <a:gd name="connsiteX24" fmla="*/ 610809 w 921323"/>
                <a:gd name="connsiteY24" fmla="*/ 31045 h 727764"/>
                <a:gd name="connsiteX25" fmla="*/ 615572 w 921323"/>
                <a:gd name="connsiteY25" fmla="*/ 43428 h 727764"/>
                <a:gd name="connsiteX26" fmla="*/ 615572 w 921323"/>
                <a:gd name="connsiteY26" fmla="*/ 53905 h 727764"/>
                <a:gd name="connsiteX27" fmla="*/ 603189 w 921323"/>
                <a:gd name="connsiteY27" fmla="*/ 64383 h 727764"/>
                <a:gd name="connsiteX28" fmla="*/ 578424 w 921323"/>
                <a:gd name="connsiteY28" fmla="*/ 94863 h 727764"/>
                <a:gd name="connsiteX29" fmla="*/ 564136 w 921323"/>
                <a:gd name="connsiteY29" fmla="*/ 119628 h 727764"/>
                <a:gd name="connsiteX30" fmla="*/ 566041 w 921323"/>
                <a:gd name="connsiteY30" fmla="*/ 128200 h 727764"/>
                <a:gd name="connsiteX31" fmla="*/ 592711 w 921323"/>
                <a:gd name="connsiteY31" fmla="*/ 140583 h 727764"/>
                <a:gd name="connsiteX32" fmla="*/ 640336 w 921323"/>
                <a:gd name="connsiteY32" fmla="*/ 126295 h 727764"/>
                <a:gd name="connsiteX33" fmla="*/ 683199 w 921323"/>
                <a:gd name="connsiteY33" fmla="*/ 111055 h 727764"/>
                <a:gd name="connsiteX34" fmla="*/ 713679 w 921323"/>
                <a:gd name="connsiteY34" fmla="*/ 102483 h 727764"/>
                <a:gd name="connsiteX35" fmla="*/ 742254 w 921323"/>
                <a:gd name="connsiteY35" fmla="*/ 128200 h 727764"/>
                <a:gd name="connsiteX36" fmla="*/ 752731 w 921323"/>
                <a:gd name="connsiteY36" fmla="*/ 127248 h 727764"/>
                <a:gd name="connsiteX37" fmla="*/ 750826 w 921323"/>
                <a:gd name="connsiteY37" fmla="*/ 112008 h 727764"/>
                <a:gd name="connsiteX38" fmla="*/ 757494 w 921323"/>
                <a:gd name="connsiteY38" fmla="*/ 78670 h 727764"/>
                <a:gd name="connsiteX39" fmla="*/ 763209 w 921323"/>
                <a:gd name="connsiteY39" fmla="*/ 72955 h 727764"/>
                <a:gd name="connsiteX40" fmla="*/ 765114 w 921323"/>
                <a:gd name="connsiteY40" fmla="*/ 73908 h 727764"/>
                <a:gd name="connsiteX41" fmla="*/ 783211 w 921323"/>
                <a:gd name="connsiteY41" fmla="*/ 82480 h 727764"/>
                <a:gd name="connsiteX42" fmla="*/ 803214 w 921323"/>
                <a:gd name="connsiteY42" fmla="*/ 85338 h 727764"/>
                <a:gd name="connsiteX43" fmla="*/ 814644 w 921323"/>
                <a:gd name="connsiteY43" fmla="*/ 88195 h 727764"/>
                <a:gd name="connsiteX44" fmla="*/ 829884 w 921323"/>
                <a:gd name="connsiteY44" fmla="*/ 83433 h 727764"/>
                <a:gd name="connsiteX45" fmla="*/ 831789 w 921323"/>
                <a:gd name="connsiteY45" fmla="*/ 98673 h 727764"/>
                <a:gd name="connsiteX46" fmla="*/ 847981 w 921323"/>
                <a:gd name="connsiteY46" fmla="*/ 111055 h 727764"/>
                <a:gd name="connsiteX47" fmla="*/ 872747 w 921323"/>
                <a:gd name="connsiteY47" fmla="*/ 106293 h 727764"/>
                <a:gd name="connsiteX48" fmla="*/ 879414 w 921323"/>
                <a:gd name="connsiteY48" fmla="*/ 129153 h 727764"/>
                <a:gd name="connsiteX49" fmla="*/ 891797 w 921323"/>
                <a:gd name="connsiteY49" fmla="*/ 151060 h 727764"/>
                <a:gd name="connsiteX50" fmla="*/ 901322 w 921323"/>
                <a:gd name="connsiteY50" fmla="*/ 177730 h 727764"/>
                <a:gd name="connsiteX51" fmla="*/ 903226 w 921323"/>
                <a:gd name="connsiteY51" fmla="*/ 196780 h 727764"/>
                <a:gd name="connsiteX52" fmla="*/ 916561 w 921323"/>
                <a:gd name="connsiteY52" fmla="*/ 221545 h 727764"/>
                <a:gd name="connsiteX53" fmla="*/ 921324 w 921323"/>
                <a:gd name="connsiteY53" fmla="*/ 232975 h 727764"/>
                <a:gd name="connsiteX54" fmla="*/ 921324 w 921323"/>
                <a:gd name="connsiteY54" fmla="*/ 232975 h 727764"/>
                <a:gd name="connsiteX55" fmla="*/ 919419 w 921323"/>
                <a:gd name="connsiteY55" fmla="*/ 232023 h 727764"/>
                <a:gd name="connsiteX56" fmla="*/ 914656 w 921323"/>
                <a:gd name="connsiteY56" fmla="*/ 233928 h 727764"/>
                <a:gd name="connsiteX57" fmla="*/ 909894 w 921323"/>
                <a:gd name="connsiteY57" fmla="*/ 232023 h 727764"/>
                <a:gd name="connsiteX58" fmla="*/ 905131 w 921323"/>
                <a:gd name="connsiteY58" fmla="*/ 235833 h 727764"/>
                <a:gd name="connsiteX59" fmla="*/ 905131 w 921323"/>
                <a:gd name="connsiteY59" fmla="*/ 248215 h 727764"/>
                <a:gd name="connsiteX60" fmla="*/ 900369 w 921323"/>
                <a:gd name="connsiteY60" fmla="*/ 259645 h 727764"/>
                <a:gd name="connsiteX61" fmla="*/ 895606 w 921323"/>
                <a:gd name="connsiteY61" fmla="*/ 265360 h 727764"/>
                <a:gd name="connsiteX62" fmla="*/ 890844 w 921323"/>
                <a:gd name="connsiteY62" fmla="*/ 272028 h 727764"/>
                <a:gd name="connsiteX63" fmla="*/ 880366 w 921323"/>
                <a:gd name="connsiteY63" fmla="*/ 271075 h 727764"/>
                <a:gd name="connsiteX64" fmla="*/ 870841 w 921323"/>
                <a:gd name="connsiteY64" fmla="*/ 269170 h 727764"/>
                <a:gd name="connsiteX65" fmla="*/ 866079 w 921323"/>
                <a:gd name="connsiteY65" fmla="*/ 266313 h 727764"/>
                <a:gd name="connsiteX66" fmla="*/ 863222 w 921323"/>
                <a:gd name="connsiteY66" fmla="*/ 268218 h 727764"/>
                <a:gd name="connsiteX67" fmla="*/ 872747 w 921323"/>
                <a:gd name="connsiteY67" fmla="*/ 277743 h 727764"/>
                <a:gd name="connsiteX68" fmla="*/ 884176 w 921323"/>
                <a:gd name="connsiteY68" fmla="*/ 273933 h 727764"/>
                <a:gd name="connsiteX69" fmla="*/ 892749 w 921323"/>
                <a:gd name="connsiteY69" fmla="*/ 277743 h 727764"/>
                <a:gd name="connsiteX70" fmla="*/ 896559 w 921323"/>
                <a:gd name="connsiteY70" fmla="*/ 284410 h 727764"/>
                <a:gd name="connsiteX71" fmla="*/ 898464 w 921323"/>
                <a:gd name="connsiteY71" fmla="*/ 288220 h 727764"/>
                <a:gd name="connsiteX72" fmla="*/ 893701 w 921323"/>
                <a:gd name="connsiteY72" fmla="*/ 288220 h 727764"/>
                <a:gd name="connsiteX73" fmla="*/ 887986 w 921323"/>
                <a:gd name="connsiteY73" fmla="*/ 286315 h 727764"/>
                <a:gd name="connsiteX74" fmla="*/ 880366 w 921323"/>
                <a:gd name="connsiteY74" fmla="*/ 293935 h 727764"/>
                <a:gd name="connsiteX75" fmla="*/ 874651 w 921323"/>
                <a:gd name="connsiteY75" fmla="*/ 294888 h 727764"/>
                <a:gd name="connsiteX76" fmla="*/ 870841 w 921323"/>
                <a:gd name="connsiteY76" fmla="*/ 285363 h 727764"/>
                <a:gd name="connsiteX77" fmla="*/ 863222 w 921323"/>
                <a:gd name="connsiteY77" fmla="*/ 286315 h 727764"/>
                <a:gd name="connsiteX78" fmla="*/ 862269 w 921323"/>
                <a:gd name="connsiteY78" fmla="*/ 289173 h 727764"/>
                <a:gd name="connsiteX79" fmla="*/ 866079 w 921323"/>
                <a:gd name="connsiteY79" fmla="*/ 291078 h 727764"/>
                <a:gd name="connsiteX80" fmla="*/ 869889 w 921323"/>
                <a:gd name="connsiteY80" fmla="*/ 294888 h 727764"/>
                <a:gd name="connsiteX81" fmla="*/ 866079 w 921323"/>
                <a:gd name="connsiteY81" fmla="*/ 304413 h 727764"/>
                <a:gd name="connsiteX82" fmla="*/ 867984 w 921323"/>
                <a:gd name="connsiteY82" fmla="*/ 312033 h 727764"/>
                <a:gd name="connsiteX83" fmla="*/ 865126 w 921323"/>
                <a:gd name="connsiteY83" fmla="*/ 319653 h 727764"/>
                <a:gd name="connsiteX84" fmla="*/ 858459 w 921323"/>
                <a:gd name="connsiteY84" fmla="*/ 322510 h 727764"/>
                <a:gd name="connsiteX85" fmla="*/ 854649 w 921323"/>
                <a:gd name="connsiteY85" fmla="*/ 329178 h 727764"/>
                <a:gd name="connsiteX86" fmla="*/ 845124 w 921323"/>
                <a:gd name="connsiteY86" fmla="*/ 331083 h 727764"/>
                <a:gd name="connsiteX87" fmla="*/ 839409 w 921323"/>
                <a:gd name="connsiteY87" fmla="*/ 329178 h 727764"/>
                <a:gd name="connsiteX88" fmla="*/ 831789 w 921323"/>
                <a:gd name="connsiteY88" fmla="*/ 328225 h 727764"/>
                <a:gd name="connsiteX89" fmla="*/ 827026 w 921323"/>
                <a:gd name="connsiteY89" fmla="*/ 332988 h 727764"/>
                <a:gd name="connsiteX90" fmla="*/ 820359 w 921323"/>
                <a:gd name="connsiteY90" fmla="*/ 339655 h 727764"/>
                <a:gd name="connsiteX91" fmla="*/ 813691 w 921323"/>
                <a:gd name="connsiteY91" fmla="*/ 348228 h 727764"/>
                <a:gd name="connsiteX92" fmla="*/ 808929 w 921323"/>
                <a:gd name="connsiteY92" fmla="*/ 345370 h 727764"/>
                <a:gd name="connsiteX93" fmla="*/ 811786 w 921323"/>
                <a:gd name="connsiteY93" fmla="*/ 338703 h 727764"/>
                <a:gd name="connsiteX94" fmla="*/ 807024 w 921323"/>
                <a:gd name="connsiteY94" fmla="*/ 337750 h 727764"/>
                <a:gd name="connsiteX95" fmla="*/ 803214 w 921323"/>
                <a:gd name="connsiteY95" fmla="*/ 336798 h 727764"/>
                <a:gd name="connsiteX96" fmla="*/ 804166 w 921323"/>
                <a:gd name="connsiteY96" fmla="*/ 346323 h 727764"/>
                <a:gd name="connsiteX97" fmla="*/ 802261 w 921323"/>
                <a:gd name="connsiteY97" fmla="*/ 349180 h 727764"/>
                <a:gd name="connsiteX98" fmla="*/ 796547 w 921323"/>
                <a:gd name="connsiteY98" fmla="*/ 351085 h 727764"/>
                <a:gd name="connsiteX99" fmla="*/ 787022 w 921323"/>
                <a:gd name="connsiteY99" fmla="*/ 355848 h 727764"/>
                <a:gd name="connsiteX100" fmla="*/ 779401 w 921323"/>
                <a:gd name="connsiteY100" fmla="*/ 359658 h 727764"/>
                <a:gd name="connsiteX101" fmla="*/ 771781 w 921323"/>
                <a:gd name="connsiteY101" fmla="*/ 359658 h 727764"/>
                <a:gd name="connsiteX102" fmla="*/ 765114 w 921323"/>
                <a:gd name="connsiteY102" fmla="*/ 349180 h 727764"/>
                <a:gd name="connsiteX103" fmla="*/ 758447 w 921323"/>
                <a:gd name="connsiteY103" fmla="*/ 347275 h 727764"/>
                <a:gd name="connsiteX104" fmla="*/ 759399 w 921323"/>
                <a:gd name="connsiteY104" fmla="*/ 341560 h 727764"/>
                <a:gd name="connsiteX105" fmla="*/ 761304 w 921323"/>
                <a:gd name="connsiteY105" fmla="*/ 335845 h 727764"/>
                <a:gd name="connsiteX106" fmla="*/ 752731 w 921323"/>
                <a:gd name="connsiteY106" fmla="*/ 342513 h 727764"/>
                <a:gd name="connsiteX107" fmla="*/ 747016 w 921323"/>
                <a:gd name="connsiteY107" fmla="*/ 350133 h 727764"/>
                <a:gd name="connsiteX108" fmla="*/ 736539 w 921323"/>
                <a:gd name="connsiteY108" fmla="*/ 343465 h 727764"/>
                <a:gd name="connsiteX109" fmla="*/ 734634 w 921323"/>
                <a:gd name="connsiteY109" fmla="*/ 347275 h 727764"/>
                <a:gd name="connsiteX110" fmla="*/ 735586 w 921323"/>
                <a:gd name="connsiteY110" fmla="*/ 351085 h 727764"/>
                <a:gd name="connsiteX111" fmla="*/ 738444 w 921323"/>
                <a:gd name="connsiteY111" fmla="*/ 352038 h 727764"/>
                <a:gd name="connsiteX112" fmla="*/ 741301 w 921323"/>
                <a:gd name="connsiteY112" fmla="*/ 354895 h 727764"/>
                <a:gd name="connsiteX113" fmla="*/ 735586 w 921323"/>
                <a:gd name="connsiteY113" fmla="*/ 363468 h 727764"/>
                <a:gd name="connsiteX114" fmla="*/ 744159 w 921323"/>
                <a:gd name="connsiteY114" fmla="*/ 364420 h 727764"/>
                <a:gd name="connsiteX115" fmla="*/ 744159 w 921323"/>
                <a:gd name="connsiteY115" fmla="*/ 366325 h 727764"/>
                <a:gd name="connsiteX116" fmla="*/ 742254 w 921323"/>
                <a:gd name="connsiteY116" fmla="*/ 372040 h 727764"/>
                <a:gd name="connsiteX117" fmla="*/ 738444 w 921323"/>
                <a:gd name="connsiteY117" fmla="*/ 374898 h 727764"/>
                <a:gd name="connsiteX118" fmla="*/ 726061 w 921323"/>
                <a:gd name="connsiteY118" fmla="*/ 372040 h 727764"/>
                <a:gd name="connsiteX119" fmla="*/ 716536 w 921323"/>
                <a:gd name="connsiteY119" fmla="*/ 372040 h 727764"/>
                <a:gd name="connsiteX120" fmla="*/ 712726 w 921323"/>
                <a:gd name="connsiteY120" fmla="*/ 360610 h 727764"/>
                <a:gd name="connsiteX121" fmla="*/ 705106 w 921323"/>
                <a:gd name="connsiteY121" fmla="*/ 359658 h 727764"/>
                <a:gd name="connsiteX122" fmla="*/ 700344 w 921323"/>
                <a:gd name="connsiteY122" fmla="*/ 361563 h 727764"/>
                <a:gd name="connsiteX123" fmla="*/ 699391 w 921323"/>
                <a:gd name="connsiteY123" fmla="*/ 358705 h 727764"/>
                <a:gd name="connsiteX124" fmla="*/ 707011 w 921323"/>
                <a:gd name="connsiteY124" fmla="*/ 351085 h 727764"/>
                <a:gd name="connsiteX125" fmla="*/ 706059 w 921323"/>
                <a:gd name="connsiteY125" fmla="*/ 347275 h 727764"/>
                <a:gd name="connsiteX126" fmla="*/ 692724 w 921323"/>
                <a:gd name="connsiteY126" fmla="*/ 356800 h 727764"/>
                <a:gd name="connsiteX127" fmla="*/ 689866 w 921323"/>
                <a:gd name="connsiteY127" fmla="*/ 359658 h 727764"/>
                <a:gd name="connsiteX128" fmla="*/ 683199 w 921323"/>
                <a:gd name="connsiteY128" fmla="*/ 358705 h 727764"/>
                <a:gd name="connsiteX129" fmla="*/ 676531 w 921323"/>
                <a:gd name="connsiteY129" fmla="*/ 358705 h 727764"/>
                <a:gd name="connsiteX130" fmla="*/ 674626 w 921323"/>
                <a:gd name="connsiteY130" fmla="*/ 367278 h 727764"/>
                <a:gd name="connsiteX131" fmla="*/ 673674 w 921323"/>
                <a:gd name="connsiteY131" fmla="*/ 372993 h 727764"/>
                <a:gd name="connsiteX132" fmla="*/ 667006 w 921323"/>
                <a:gd name="connsiteY132" fmla="*/ 372993 h 727764"/>
                <a:gd name="connsiteX133" fmla="*/ 665101 w 921323"/>
                <a:gd name="connsiteY133" fmla="*/ 369183 h 727764"/>
                <a:gd name="connsiteX134" fmla="*/ 661291 w 921323"/>
                <a:gd name="connsiteY134" fmla="*/ 367278 h 727764"/>
                <a:gd name="connsiteX135" fmla="*/ 655576 w 921323"/>
                <a:gd name="connsiteY135" fmla="*/ 367278 h 727764"/>
                <a:gd name="connsiteX136" fmla="*/ 653672 w 921323"/>
                <a:gd name="connsiteY136" fmla="*/ 369183 h 727764"/>
                <a:gd name="connsiteX137" fmla="*/ 658434 w 921323"/>
                <a:gd name="connsiteY137" fmla="*/ 372040 h 727764"/>
                <a:gd name="connsiteX138" fmla="*/ 664149 w 921323"/>
                <a:gd name="connsiteY138" fmla="*/ 376803 h 727764"/>
                <a:gd name="connsiteX139" fmla="*/ 664149 w 921323"/>
                <a:gd name="connsiteY139" fmla="*/ 381565 h 727764"/>
                <a:gd name="connsiteX140" fmla="*/ 660339 w 921323"/>
                <a:gd name="connsiteY140" fmla="*/ 389185 h 727764"/>
                <a:gd name="connsiteX141" fmla="*/ 658434 w 921323"/>
                <a:gd name="connsiteY141" fmla="*/ 395853 h 727764"/>
                <a:gd name="connsiteX142" fmla="*/ 657481 w 921323"/>
                <a:gd name="connsiteY142" fmla="*/ 392995 h 727764"/>
                <a:gd name="connsiteX143" fmla="*/ 648909 w 921323"/>
                <a:gd name="connsiteY143" fmla="*/ 390138 h 727764"/>
                <a:gd name="connsiteX144" fmla="*/ 639384 w 921323"/>
                <a:gd name="connsiteY144" fmla="*/ 389185 h 727764"/>
                <a:gd name="connsiteX145" fmla="*/ 637479 w 921323"/>
                <a:gd name="connsiteY145" fmla="*/ 374898 h 727764"/>
                <a:gd name="connsiteX146" fmla="*/ 643194 w 921323"/>
                <a:gd name="connsiteY146" fmla="*/ 368230 h 727764"/>
                <a:gd name="connsiteX147" fmla="*/ 647956 w 921323"/>
                <a:gd name="connsiteY147" fmla="*/ 360610 h 727764"/>
                <a:gd name="connsiteX148" fmla="*/ 643194 w 921323"/>
                <a:gd name="connsiteY148" fmla="*/ 359658 h 727764"/>
                <a:gd name="connsiteX149" fmla="*/ 629859 w 921323"/>
                <a:gd name="connsiteY149" fmla="*/ 367278 h 727764"/>
                <a:gd name="connsiteX150" fmla="*/ 617476 w 921323"/>
                <a:gd name="connsiteY150" fmla="*/ 372040 h 727764"/>
                <a:gd name="connsiteX151" fmla="*/ 610809 w 921323"/>
                <a:gd name="connsiteY151" fmla="*/ 381565 h 727764"/>
                <a:gd name="connsiteX152" fmla="*/ 614619 w 921323"/>
                <a:gd name="connsiteY152" fmla="*/ 384423 h 727764"/>
                <a:gd name="connsiteX153" fmla="*/ 621286 w 921323"/>
                <a:gd name="connsiteY153" fmla="*/ 387280 h 727764"/>
                <a:gd name="connsiteX154" fmla="*/ 614619 w 921323"/>
                <a:gd name="connsiteY154" fmla="*/ 393948 h 727764"/>
                <a:gd name="connsiteX155" fmla="*/ 610809 w 921323"/>
                <a:gd name="connsiteY155" fmla="*/ 397758 h 727764"/>
                <a:gd name="connsiteX156" fmla="*/ 614619 w 921323"/>
                <a:gd name="connsiteY156" fmla="*/ 397758 h 727764"/>
                <a:gd name="connsiteX157" fmla="*/ 619381 w 921323"/>
                <a:gd name="connsiteY157" fmla="*/ 398710 h 727764"/>
                <a:gd name="connsiteX158" fmla="*/ 623191 w 921323"/>
                <a:gd name="connsiteY158" fmla="*/ 400615 h 727764"/>
                <a:gd name="connsiteX159" fmla="*/ 622239 w 921323"/>
                <a:gd name="connsiteY159" fmla="*/ 406330 h 727764"/>
                <a:gd name="connsiteX160" fmla="*/ 613666 w 921323"/>
                <a:gd name="connsiteY160" fmla="*/ 411093 h 727764"/>
                <a:gd name="connsiteX161" fmla="*/ 608904 w 921323"/>
                <a:gd name="connsiteY161" fmla="*/ 410140 h 727764"/>
                <a:gd name="connsiteX162" fmla="*/ 605094 w 921323"/>
                <a:gd name="connsiteY162" fmla="*/ 397758 h 727764"/>
                <a:gd name="connsiteX163" fmla="*/ 597474 w 921323"/>
                <a:gd name="connsiteY163" fmla="*/ 394900 h 727764"/>
                <a:gd name="connsiteX164" fmla="*/ 586997 w 921323"/>
                <a:gd name="connsiteY164" fmla="*/ 395853 h 727764"/>
                <a:gd name="connsiteX165" fmla="*/ 579376 w 921323"/>
                <a:gd name="connsiteY165" fmla="*/ 399663 h 727764"/>
                <a:gd name="connsiteX166" fmla="*/ 567947 w 921323"/>
                <a:gd name="connsiteY166" fmla="*/ 400615 h 727764"/>
                <a:gd name="connsiteX167" fmla="*/ 560326 w 921323"/>
                <a:gd name="connsiteY167" fmla="*/ 404425 h 727764"/>
                <a:gd name="connsiteX168" fmla="*/ 550801 w 921323"/>
                <a:gd name="connsiteY168" fmla="*/ 407283 h 727764"/>
                <a:gd name="connsiteX169" fmla="*/ 540324 w 921323"/>
                <a:gd name="connsiteY169" fmla="*/ 408235 h 727764"/>
                <a:gd name="connsiteX170" fmla="*/ 534609 w 921323"/>
                <a:gd name="connsiteY170" fmla="*/ 412998 h 727764"/>
                <a:gd name="connsiteX171" fmla="*/ 531751 w 921323"/>
                <a:gd name="connsiteY171" fmla="*/ 411093 h 727764"/>
                <a:gd name="connsiteX172" fmla="*/ 529847 w 921323"/>
                <a:gd name="connsiteY172" fmla="*/ 404425 h 727764"/>
                <a:gd name="connsiteX173" fmla="*/ 523179 w 921323"/>
                <a:gd name="connsiteY173" fmla="*/ 398710 h 727764"/>
                <a:gd name="connsiteX174" fmla="*/ 519369 w 921323"/>
                <a:gd name="connsiteY174" fmla="*/ 392043 h 727764"/>
                <a:gd name="connsiteX175" fmla="*/ 516511 w 921323"/>
                <a:gd name="connsiteY175" fmla="*/ 385375 h 727764"/>
                <a:gd name="connsiteX176" fmla="*/ 511749 w 921323"/>
                <a:gd name="connsiteY176" fmla="*/ 375850 h 727764"/>
                <a:gd name="connsiteX177" fmla="*/ 502224 w 921323"/>
                <a:gd name="connsiteY177" fmla="*/ 375850 h 727764"/>
                <a:gd name="connsiteX178" fmla="*/ 499366 w 921323"/>
                <a:gd name="connsiteY178" fmla="*/ 372040 h 727764"/>
                <a:gd name="connsiteX179" fmla="*/ 496509 w 921323"/>
                <a:gd name="connsiteY179" fmla="*/ 368230 h 727764"/>
                <a:gd name="connsiteX180" fmla="*/ 496509 w 921323"/>
                <a:gd name="connsiteY180" fmla="*/ 357753 h 727764"/>
                <a:gd name="connsiteX181" fmla="*/ 498414 w 921323"/>
                <a:gd name="connsiteY181" fmla="*/ 350133 h 727764"/>
                <a:gd name="connsiteX182" fmla="*/ 494604 w 921323"/>
                <a:gd name="connsiteY182" fmla="*/ 352038 h 727764"/>
                <a:gd name="connsiteX183" fmla="*/ 488889 w 921323"/>
                <a:gd name="connsiteY183" fmla="*/ 353943 h 727764"/>
                <a:gd name="connsiteX184" fmla="*/ 486984 w 921323"/>
                <a:gd name="connsiteY184" fmla="*/ 342513 h 727764"/>
                <a:gd name="connsiteX185" fmla="*/ 483174 w 921323"/>
                <a:gd name="connsiteY185" fmla="*/ 334893 h 727764"/>
                <a:gd name="connsiteX186" fmla="*/ 481269 w 921323"/>
                <a:gd name="connsiteY186" fmla="*/ 337750 h 727764"/>
                <a:gd name="connsiteX187" fmla="*/ 484126 w 921323"/>
                <a:gd name="connsiteY187" fmla="*/ 350133 h 727764"/>
                <a:gd name="connsiteX188" fmla="*/ 483174 w 921323"/>
                <a:gd name="connsiteY188" fmla="*/ 359658 h 727764"/>
                <a:gd name="connsiteX189" fmla="*/ 488889 w 921323"/>
                <a:gd name="connsiteY189" fmla="*/ 368230 h 727764"/>
                <a:gd name="connsiteX190" fmla="*/ 496509 w 921323"/>
                <a:gd name="connsiteY190" fmla="*/ 372993 h 727764"/>
                <a:gd name="connsiteX191" fmla="*/ 494604 w 921323"/>
                <a:gd name="connsiteY191" fmla="*/ 384423 h 727764"/>
                <a:gd name="connsiteX192" fmla="*/ 497461 w 921323"/>
                <a:gd name="connsiteY192" fmla="*/ 392995 h 727764"/>
                <a:gd name="connsiteX193" fmla="*/ 489841 w 921323"/>
                <a:gd name="connsiteY193" fmla="*/ 386328 h 727764"/>
                <a:gd name="connsiteX194" fmla="*/ 479364 w 921323"/>
                <a:gd name="connsiteY194" fmla="*/ 378708 h 727764"/>
                <a:gd name="connsiteX195" fmla="*/ 466029 w 921323"/>
                <a:gd name="connsiteY195" fmla="*/ 372993 h 727764"/>
                <a:gd name="connsiteX196" fmla="*/ 459361 w 921323"/>
                <a:gd name="connsiteY196" fmla="*/ 371088 h 727764"/>
                <a:gd name="connsiteX197" fmla="*/ 466029 w 921323"/>
                <a:gd name="connsiteY197" fmla="*/ 379660 h 727764"/>
                <a:gd name="connsiteX198" fmla="*/ 473649 w 921323"/>
                <a:gd name="connsiteY198" fmla="*/ 382518 h 727764"/>
                <a:gd name="connsiteX199" fmla="*/ 482221 w 921323"/>
                <a:gd name="connsiteY199" fmla="*/ 387280 h 727764"/>
                <a:gd name="connsiteX200" fmla="*/ 489841 w 921323"/>
                <a:gd name="connsiteY200" fmla="*/ 397758 h 727764"/>
                <a:gd name="connsiteX201" fmla="*/ 493651 w 921323"/>
                <a:gd name="connsiteY201" fmla="*/ 402520 h 727764"/>
                <a:gd name="connsiteX202" fmla="*/ 495556 w 921323"/>
                <a:gd name="connsiteY202" fmla="*/ 410140 h 727764"/>
                <a:gd name="connsiteX203" fmla="*/ 492699 w 921323"/>
                <a:gd name="connsiteY203" fmla="*/ 420618 h 727764"/>
                <a:gd name="connsiteX204" fmla="*/ 498414 w 921323"/>
                <a:gd name="connsiteY204" fmla="*/ 430143 h 727764"/>
                <a:gd name="connsiteX205" fmla="*/ 500319 w 921323"/>
                <a:gd name="connsiteY205" fmla="*/ 435858 h 727764"/>
                <a:gd name="connsiteX206" fmla="*/ 498414 w 921323"/>
                <a:gd name="connsiteY206" fmla="*/ 439668 h 727764"/>
                <a:gd name="connsiteX207" fmla="*/ 498414 w 921323"/>
                <a:gd name="connsiteY207" fmla="*/ 445383 h 727764"/>
                <a:gd name="connsiteX208" fmla="*/ 498414 w 921323"/>
                <a:gd name="connsiteY208" fmla="*/ 449193 h 727764"/>
                <a:gd name="connsiteX209" fmla="*/ 495556 w 921323"/>
                <a:gd name="connsiteY209" fmla="*/ 454908 h 727764"/>
                <a:gd name="connsiteX210" fmla="*/ 484126 w 921323"/>
                <a:gd name="connsiteY210" fmla="*/ 457765 h 727764"/>
                <a:gd name="connsiteX211" fmla="*/ 469839 w 921323"/>
                <a:gd name="connsiteY211" fmla="*/ 439668 h 727764"/>
                <a:gd name="connsiteX212" fmla="*/ 459361 w 921323"/>
                <a:gd name="connsiteY212" fmla="*/ 428238 h 727764"/>
                <a:gd name="connsiteX213" fmla="*/ 461266 w 921323"/>
                <a:gd name="connsiteY213" fmla="*/ 434905 h 727764"/>
                <a:gd name="connsiteX214" fmla="*/ 465076 w 921323"/>
                <a:gd name="connsiteY214" fmla="*/ 442525 h 727764"/>
                <a:gd name="connsiteX215" fmla="*/ 469839 w 921323"/>
                <a:gd name="connsiteY215" fmla="*/ 450145 h 727764"/>
                <a:gd name="connsiteX216" fmla="*/ 468886 w 921323"/>
                <a:gd name="connsiteY216" fmla="*/ 462528 h 727764"/>
                <a:gd name="connsiteX217" fmla="*/ 465076 w 921323"/>
                <a:gd name="connsiteY217" fmla="*/ 469195 h 727764"/>
                <a:gd name="connsiteX218" fmla="*/ 455551 w 921323"/>
                <a:gd name="connsiteY218" fmla="*/ 481578 h 727764"/>
                <a:gd name="connsiteX219" fmla="*/ 451741 w 921323"/>
                <a:gd name="connsiteY219" fmla="*/ 484435 h 727764"/>
                <a:gd name="connsiteX220" fmla="*/ 448884 w 921323"/>
                <a:gd name="connsiteY220" fmla="*/ 482530 h 727764"/>
                <a:gd name="connsiteX221" fmla="*/ 450789 w 921323"/>
                <a:gd name="connsiteY221" fmla="*/ 474910 h 727764"/>
                <a:gd name="connsiteX222" fmla="*/ 447931 w 921323"/>
                <a:gd name="connsiteY222" fmla="*/ 472053 h 727764"/>
                <a:gd name="connsiteX223" fmla="*/ 443169 w 921323"/>
                <a:gd name="connsiteY223" fmla="*/ 473958 h 727764"/>
                <a:gd name="connsiteX224" fmla="*/ 438406 w 921323"/>
                <a:gd name="connsiteY224" fmla="*/ 460623 h 727764"/>
                <a:gd name="connsiteX225" fmla="*/ 444121 w 921323"/>
                <a:gd name="connsiteY225" fmla="*/ 451098 h 727764"/>
                <a:gd name="connsiteX226" fmla="*/ 446026 w 921323"/>
                <a:gd name="connsiteY226" fmla="*/ 444430 h 727764"/>
                <a:gd name="connsiteX227" fmla="*/ 444121 w 921323"/>
                <a:gd name="connsiteY227" fmla="*/ 445383 h 727764"/>
                <a:gd name="connsiteX228" fmla="*/ 440311 w 921323"/>
                <a:gd name="connsiteY228" fmla="*/ 450145 h 727764"/>
                <a:gd name="connsiteX229" fmla="*/ 438406 w 921323"/>
                <a:gd name="connsiteY229" fmla="*/ 445383 h 727764"/>
                <a:gd name="connsiteX230" fmla="*/ 434596 w 921323"/>
                <a:gd name="connsiteY230" fmla="*/ 431095 h 727764"/>
                <a:gd name="connsiteX231" fmla="*/ 429834 w 921323"/>
                <a:gd name="connsiteY231" fmla="*/ 422523 h 727764"/>
                <a:gd name="connsiteX232" fmla="*/ 430786 w 921323"/>
                <a:gd name="connsiteY232" fmla="*/ 431095 h 727764"/>
                <a:gd name="connsiteX233" fmla="*/ 432691 w 921323"/>
                <a:gd name="connsiteY233" fmla="*/ 445383 h 727764"/>
                <a:gd name="connsiteX234" fmla="*/ 426976 w 921323"/>
                <a:gd name="connsiteY234" fmla="*/ 463480 h 727764"/>
                <a:gd name="connsiteX235" fmla="*/ 426024 w 921323"/>
                <a:gd name="connsiteY235" fmla="*/ 473958 h 727764"/>
                <a:gd name="connsiteX236" fmla="*/ 426976 w 921323"/>
                <a:gd name="connsiteY236" fmla="*/ 490150 h 727764"/>
                <a:gd name="connsiteX237" fmla="*/ 423166 w 921323"/>
                <a:gd name="connsiteY237" fmla="*/ 496818 h 727764"/>
                <a:gd name="connsiteX238" fmla="*/ 414594 w 921323"/>
                <a:gd name="connsiteY238" fmla="*/ 502533 h 727764"/>
                <a:gd name="connsiteX239" fmla="*/ 409831 w 921323"/>
                <a:gd name="connsiteY239" fmla="*/ 495865 h 727764"/>
                <a:gd name="connsiteX240" fmla="*/ 406021 w 921323"/>
                <a:gd name="connsiteY240" fmla="*/ 488245 h 727764"/>
                <a:gd name="connsiteX241" fmla="*/ 399354 w 921323"/>
                <a:gd name="connsiteY241" fmla="*/ 490150 h 727764"/>
                <a:gd name="connsiteX242" fmla="*/ 395544 w 921323"/>
                <a:gd name="connsiteY242" fmla="*/ 493960 h 727764"/>
                <a:gd name="connsiteX243" fmla="*/ 387924 w 921323"/>
                <a:gd name="connsiteY243" fmla="*/ 500628 h 727764"/>
                <a:gd name="connsiteX244" fmla="*/ 381256 w 921323"/>
                <a:gd name="connsiteY244" fmla="*/ 513010 h 727764"/>
                <a:gd name="connsiteX245" fmla="*/ 367921 w 921323"/>
                <a:gd name="connsiteY245" fmla="*/ 515868 h 727764"/>
                <a:gd name="connsiteX246" fmla="*/ 357444 w 921323"/>
                <a:gd name="connsiteY246" fmla="*/ 509200 h 727764"/>
                <a:gd name="connsiteX247" fmla="*/ 352681 w 921323"/>
                <a:gd name="connsiteY247" fmla="*/ 499675 h 727764"/>
                <a:gd name="connsiteX248" fmla="*/ 360301 w 921323"/>
                <a:gd name="connsiteY248" fmla="*/ 493008 h 727764"/>
                <a:gd name="connsiteX249" fmla="*/ 363159 w 921323"/>
                <a:gd name="connsiteY249" fmla="*/ 488245 h 727764"/>
                <a:gd name="connsiteX250" fmla="*/ 360301 w 921323"/>
                <a:gd name="connsiteY250" fmla="*/ 488245 h 727764"/>
                <a:gd name="connsiteX251" fmla="*/ 353634 w 921323"/>
                <a:gd name="connsiteY251" fmla="*/ 491103 h 727764"/>
                <a:gd name="connsiteX252" fmla="*/ 348871 w 921323"/>
                <a:gd name="connsiteY252" fmla="*/ 486340 h 727764"/>
                <a:gd name="connsiteX253" fmla="*/ 349824 w 921323"/>
                <a:gd name="connsiteY253" fmla="*/ 479673 h 727764"/>
                <a:gd name="connsiteX254" fmla="*/ 346966 w 921323"/>
                <a:gd name="connsiteY254" fmla="*/ 477768 h 727764"/>
                <a:gd name="connsiteX255" fmla="*/ 345061 w 921323"/>
                <a:gd name="connsiteY255" fmla="*/ 487293 h 727764"/>
                <a:gd name="connsiteX256" fmla="*/ 349824 w 921323"/>
                <a:gd name="connsiteY256" fmla="*/ 499675 h 727764"/>
                <a:gd name="connsiteX257" fmla="*/ 351729 w 921323"/>
                <a:gd name="connsiteY257" fmla="*/ 516820 h 727764"/>
                <a:gd name="connsiteX258" fmla="*/ 346966 w 921323"/>
                <a:gd name="connsiteY258" fmla="*/ 521583 h 727764"/>
                <a:gd name="connsiteX259" fmla="*/ 336489 w 921323"/>
                <a:gd name="connsiteY259" fmla="*/ 526345 h 727764"/>
                <a:gd name="connsiteX260" fmla="*/ 329821 w 921323"/>
                <a:gd name="connsiteY260" fmla="*/ 525393 h 727764"/>
                <a:gd name="connsiteX261" fmla="*/ 326964 w 921323"/>
                <a:gd name="connsiteY261" fmla="*/ 522535 h 727764"/>
                <a:gd name="connsiteX262" fmla="*/ 324106 w 921323"/>
                <a:gd name="connsiteY262" fmla="*/ 519678 h 727764"/>
                <a:gd name="connsiteX263" fmla="*/ 320296 w 921323"/>
                <a:gd name="connsiteY263" fmla="*/ 513010 h 727764"/>
                <a:gd name="connsiteX264" fmla="*/ 309819 w 921323"/>
                <a:gd name="connsiteY264" fmla="*/ 513963 h 727764"/>
                <a:gd name="connsiteX265" fmla="*/ 302199 w 921323"/>
                <a:gd name="connsiteY265" fmla="*/ 513010 h 727764"/>
                <a:gd name="connsiteX266" fmla="*/ 298389 w 921323"/>
                <a:gd name="connsiteY266" fmla="*/ 510153 h 727764"/>
                <a:gd name="connsiteX267" fmla="*/ 293626 w 921323"/>
                <a:gd name="connsiteY267" fmla="*/ 510153 h 727764"/>
                <a:gd name="connsiteX268" fmla="*/ 294579 w 921323"/>
                <a:gd name="connsiteY268" fmla="*/ 513963 h 727764"/>
                <a:gd name="connsiteX269" fmla="*/ 296484 w 921323"/>
                <a:gd name="connsiteY269" fmla="*/ 519678 h 727764"/>
                <a:gd name="connsiteX270" fmla="*/ 290769 w 921323"/>
                <a:gd name="connsiteY270" fmla="*/ 527298 h 727764"/>
                <a:gd name="connsiteX271" fmla="*/ 295531 w 921323"/>
                <a:gd name="connsiteY271" fmla="*/ 532060 h 727764"/>
                <a:gd name="connsiteX272" fmla="*/ 301246 w 921323"/>
                <a:gd name="connsiteY272" fmla="*/ 534918 h 727764"/>
                <a:gd name="connsiteX273" fmla="*/ 295531 w 921323"/>
                <a:gd name="connsiteY273" fmla="*/ 538728 h 727764"/>
                <a:gd name="connsiteX274" fmla="*/ 286006 w 921323"/>
                <a:gd name="connsiteY274" fmla="*/ 542538 h 727764"/>
                <a:gd name="connsiteX275" fmla="*/ 277434 w 921323"/>
                <a:gd name="connsiteY275" fmla="*/ 546348 h 727764"/>
                <a:gd name="connsiteX276" fmla="*/ 276481 w 921323"/>
                <a:gd name="connsiteY276" fmla="*/ 543490 h 727764"/>
                <a:gd name="connsiteX277" fmla="*/ 280291 w 921323"/>
                <a:gd name="connsiteY277" fmla="*/ 537775 h 727764"/>
                <a:gd name="connsiteX278" fmla="*/ 281244 w 921323"/>
                <a:gd name="connsiteY278" fmla="*/ 533965 h 727764"/>
                <a:gd name="connsiteX279" fmla="*/ 283149 w 921323"/>
                <a:gd name="connsiteY279" fmla="*/ 533013 h 727764"/>
                <a:gd name="connsiteX280" fmla="*/ 287911 w 921323"/>
                <a:gd name="connsiteY280" fmla="*/ 530155 h 727764"/>
                <a:gd name="connsiteX281" fmla="*/ 282196 w 921323"/>
                <a:gd name="connsiteY281" fmla="*/ 528250 h 727764"/>
                <a:gd name="connsiteX282" fmla="*/ 278386 w 921323"/>
                <a:gd name="connsiteY282" fmla="*/ 526345 h 727764"/>
                <a:gd name="connsiteX283" fmla="*/ 279339 w 921323"/>
                <a:gd name="connsiteY283" fmla="*/ 520630 h 727764"/>
                <a:gd name="connsiteX284" fmla="*/ 269814 w 921323"/>
                <a:gd name="connsiteY284" fmla="*/ 515868 h 727764"/>
                <a:gd name="connsiteX285" fmla="*/ 265051 w 921323"/>
                <a:gd name="connsiteY285" fmla="*/ 517773 h 727764"/>
                <a:gd name="connsiteX286" fmla="*/ 261241 w 921323"/>
                <a:gd name="connsiteY286" fmla="*/ 515868 h 727764"/>
                <a:gd name="connsiteX287" fmla="*/ 261241 w 921323"/>
                <a:gd name="connsiteY287" fmla="*/ 519678 h 727764"/>
                <a:gd name="connsiteX288" fmla="*/ 266956 w 921323"/>
                <a:gd name="connsiteY288" fmla="*/ 522535 h 727764"/>
                <a:gd name="connsiteX289" fmla="*/ 272671 w 921323"/>
                <a:gd name="connsiteY289" fmla="*/ 525393 h 727764"/>
                <a:gd name="connsiteX290" fmla="*/ 267909 w 921323"/>
                <a:gd name="connsiteY290" fmla="*/ 536823 h 727764"/>
                <a:gd name="connsiteX291" fmla="*/ 259336 w 921323"/>
                <a:gd name="connsiteY291" fmla="*/ 543490 h 727764"/>
                <a:gd name="connsiteX292" fmla="*/ 245049 w 921323"/>
                <a:gd name="connsiteY292" fmla="*/ 551110 h 727764"/>
                <a:gd name="connsiteX293" fmla="*/ 230761 w 921323"/>
                <a:gd name="connsiteY293" fmla="*/ 542538 h 727764"/>
                <a:gd name="connsiteX294" fmla="*/ 227904 w 921323"/>
                <a:gd name="connsiteY294" fmla="*/ 540633 h 727764"/>
                <a:gd name="connsiteX295" fmla="*/ 217426 w 921323"/>
                <a:gd name="connsiteY295" fmla="*/ 547300 h 727764"/>
                <a:gd name="connsiteX296" fmla="*/ 214569 w 921323"/>
                <a:gd name="connsiteY296" fmla="*/ 552063 h 727764"/>
                <a:gd name="connsiteX297" fmla="*/ 217426 w 921323"/>
                <a:gd name="connsiteY297" fmla="*/ 552063 h 727764"/>
                <a:gd name="connsiteX298" fmla="*/ 223141 w 921323"/>
                <a:gd name="connsiteY298" fmla="*/ 551110 h 727764"/>
                <a:gd name="connsiteX299" fmla="*/ 220284 w 921323"/>
                <a:gd name="connsiteY299" fmla="*/ 555873 h 727764"/>
                <a:gd name="connsiteX300" fmla="*/ 212664 w 921323"/>
                <a:gd name="connsiteY300" fmla="*/ 561588 h 727764"/>
                <a:gd name="connsiteX301" fmla="*/ 206949 w 921323"/>
                <a:gd name="connsiteY301" fmla="*/ 561588 h 727764"/>
                <a:gd name="connsiteX302" fmla="*/ 207901 w 921323"/>
                <a:gd name="connsiteY302" fmla="*/ 553968 h 727764"/>
                <a:gd name="connsiteX303" fmla="*/ 203139 w 921323"/>
                <a:gd name="connsiteY303" fmla="*/ 551110 h 727764"/>
                <a:gd name="connsiteX304" fmla="*/ 198376 w 921323"/>
                <a:gd name="connsiteY304" fmla="*/ 557778 h 727764"/>
                <a:gd name="connsiteX305" fmla="*/ 188851 w 921323"/>
                <a:gd name="connsiteY305" fmla="*/ 559683 h 727764"/>
                <a:gd name="connsiteX306" fmla="*/ 185041 w 921323"/>
                <a:gd name="connsiteY306" fmla="*/ 558730 h 727764"/>
                <a:gd name="connsiteX307" fmla="*/ 180279 w 921323"/>
                <a:gd name="connsiteY307" fmla="*/ 557778 h 727764"/>
                <a:gd name="connsiteX308" fmla="*/ 176469 w 921323"/>
                <a:gd name="connsiteY308" fmla="*/ 562540 h 727764"/>
                <a:gd name="connsiteX309" fmla="*/ 162181 w 921323"/>
                <a:gd name="connsiteY309" fmla="*/ 566350 h 727764"/>
                <a:gd name="connsiteX310" fmla="*/ 152656 w 921323"/>
                <a:gd name="connsiteY310" fmla="*/ 570160 h 727764"/>
                <a:gd name="connsiteX311" fmla="*/ 143131 w 921323"/>
                <a:gd name="connsiteY311" fmla="*/ 570160 h 727764"/>
                <a:gd name="connsiteX312" fmla="*/ 132654 w 921323"/>
                <a:gd name="connsiteY312" fmla="*/ 581590 h 727764"/>
                <a:gd name="connsiteX313" fmla="*/ 125034 w 921323"/>
                <a:gd name="connsiteY313" fmla="*/ 598735 h 727764"/>
                <a:gd name="connsiteX314" fmla="*/ 121224 w 921323"/>
                <a:gd name="connsiteY314" fmla="*/ 608260 h 727764"/>
                <a:gd name="connsiteX315" fmla="*/ 112651 w 921323"/>
                <a:gd name="connsiteY315" fmla="*/ 609213 h 727764"/>
                <a:gd name="connsiteX316" fmla="*/ 111699 w 921323"/>
                <a:gd name="connsiteY316" fmla="*/ 604450 h 727764"/>
                <a:gd name="connsiteX317" fmla="*/ 109794 w 921323"/>
                <a:gd name="connsiteY317" fmla="*/ 602545 h 727764"/>
                <a:gd name="connsiteX318" fmla="*/ 106936 w 921323"/>
                <a:gd name="connsiteY318" fmla="*/ 604450 h 727764"/>
                <a:gd name="connsiteX319" fmla="*/ 104079 w 921323"/>
                <a:gd name="connsiteY319" fmla="*/ 603498 h 727764"/>
                <a:gd name="connsiteX320" fmla="*/ 107889 w 921323"/>
                <a:gd name="connsiteY320" fmla="*/ 599688 h 727764"/>
                <a:gd name="connsiteX321" fmla="*/ 117414 w 921323"/>
                <a:gd name="connsiteY321" fmla="*/ 598735 h 727764"/>
                <a:gd name="connsiteX322" fmla="*/ 122176 w 921323"/>
                <a:gd name="connsiteY322" fmla="*/ 593020 h 727764"/>
                <a:gd name="connsiteX323" fmla="*/ 118366 w 921323"/>
                <a:gd name="connsiteY323" fmla="*/ 592068 h 727764"/>
                <a:gd name="connsiteX324" fmla="*/ 112651 w 921323"/>
                <a:gd name="connsiteY324" fmla="*/ 593973 h 727764"/>
                <a:gd name="connsiteX325" fmla="*/ 105984 w 921323"/>
                <a:gd name="connsiteY325" fmla="*/ 595878 h 727764"/>
                <a:gd name="connsiteX326" fmla="*/ 104079 w 921323"/>
                <a:gd name="connsiteY326" fmla="*/ 595878 h 727764"/>
                <a:gd name="connsiteX327" fmla="*/ 103126 w 921323"/>
                <a:gd name="connsiteY327" fmla="*/ 588258 h 727764"/>
                <a:gd name="connsiteX328" fmla="*/ 101221 w 921323"/>
                <a:gd name="connsiteY328" fmla="*/ 575875 h 727764"/>
                <a:gd name="connsiteX329" fmla="*/ 98364 w 921323"/>
                <a:gd name="connsiteY329" fmla="*/ 570160 h 727764"/>
                <a:gd name="connsiteX330" fmla="*/ 92649 w 921323"/>
                <a:gd name="connsiteY330" fmla="*/ 567303 h 727764"/>
                <a:gd name="connsiteX331" fmla="*/ 96459 w 921323"/>
                <a:gd name="connsiteY331" fmla="*/ 574923 h 727764"/>
                <a:gd name="connsiteX332" fmla="*/ 97411 w 921323"/>
                <a:gd name="connsiteY332" fmla="*/ 578733 h 727764"/>
                <a:gd name="connsiteX333" fmla="*/ 95506 w 921323"/>
                <a:gd name="connsiteY333" fmla="*/ 579685 h 727764"/>
                <a:gd name="connsiteX334" fmla="*/ 92649 w 921323"/>
                <a:gd name="connsiteY334" fmla="*/ 581590 h 727764"/>
                <a:gd name="connsiteX335" fmla="*/ 96459 w 921323"/>
                <a:gd name="connsiteY335" fmla="*/ 588258 h 727764"/>
                <a:gd name="connsiteX336" fmla="*/ 99316 w 921323"/>
                <a:gd name="connsiteY336" fmla="*/ 595878 h 727764"/>
                <a:gd name="connsiteX337" fmla="*/ 95506 w 921323"/>
                <a:gd name="connsiteY337" fmla="*/ 604450 h 727764"/>
                <a:gd name="connsiteX338" fmla="*/ 88839 w 921323"/>
                <a:gd name="connsiteY338" fmla="*/ 608260 h 727764"/>
                <a:gd name="connsiteX339" fmla="*/ 91696 w 921323"/>
                <a:gd name="connsiteY339" fmla="*/ 612070 h 727764"/>
                <a:gd name="connsiteX340" fmla="*/ 98364 w 921323"/>
                <a:gd name="connsiteY340" fmla="*/ 613975 h 727764"/>
                <a:gd name="connsiteX341" fmla="*/ 106936 w 921323"/>
                <a:gd name="connsiteY341" fmla="*/ 614928 h 727764"/>
                <a:gd name="connsiteX342" fmla="*/ 116461 w 921323"/>
                <a:gd name="connsiteY342" fmla="*/ 618738 h 727764"/>
                <a:gd name="connsiteX343" fmla="*/ 115509 w 921323"/>
                <a:gd name="connsiteY343" fmla="*/ 629215 h 727764"/>
                <a:gd name="connsiteX344" fmla="*/ 111699 w 921323"/>
                <a:gd name="connsiteY344" fmla="*/ 632073 h 727764"/>
                <a:gd name="connsiteX345" fmla="*/ 101221 w 921323"/>
                <a:gd name="connsiteY345" fmla="*/ 623500 h 727764"/>
                <a:gd name="connsiteX346" fmla="*/ 88839 w 921323"/>
                <a:gd name="connsiteY346" fmla="*/ 626358 h 727764"/>
                <a:gd name="connsiteX347" fmla="*/ 84076 w 921323"/>
                <a:gd name="connsiteY347" fmla="*/ 629215 h 727764"/>
                <a:gd name="connsiteX348" fmla="*/ 84076 w 921323"/>
                <a:gd name="connsiteY348" fmla="*/ 623500 h 727764"/>
                <a:gd name="connsiteX349" fmla="*/ 88839 w 921323"/>
                <a:gd name="connsiteY349" fmla="*/ 617785 h 727764"/>
                <a:gd name="connsiteX350" fmla="*/ 87886 w 921323"/>
                <a:gd name="connsiteY350" fmla="*/ 614928 h 727764"/>
                <a:gd name="connsiteX351" fmla="*/ 86934 w 921323"/>
                <a:gd name="connsiteY351" fmla="*/ 611118 h 727764"/>
                <a:gd name="connsiteX352" fmla="*/ 81219 w 921323"/>
                <a:gd name="connsiteY352" fmla="*/ 610165 h 727764"/>
                <a:gd name="connsiteX353" fmla="*/ 77409 w 921323"/>
                <a:gd name="connsiteY353" fmla="*/ 616833 h 727764"/>
                <a:gd name="connsiteX354" fmla="*/ 72646 w 921323"/>
                <a:gd name="connsiteY354" fmla="*/ 622548 h 727764"/>
                <a:gd name="connsiteX355" fmla="*/ 65979 w 921323"/>
                <a:gd name="connsiteY355" fmla="*/ 621595 h 727764"/>
                <a:gd name="connsiteX356" fmla="*/ 64074 w 921323"/>
                <a:gd name="connsiteY356" fmla="*/ 627310 h 727764"/>
                <a:gd name="connsiteX357" fmla="*/ 68836 w 921323"/>
                <a:gd name="connsiteY357" fmla="*/ 638740 h 727764"/>
                <a:gd name="connsiteX358" fmla="*/ 71694 w 921323"/>
                <a:gd name="connsiteY358" fmla="*/ 646360 h 727764"/>
                <a:gd name="connsiteX359" fmla="*/ 78361 w 921323"/>
                <a:gd name="connsiteY359" fmla="*/ 646360 h 727764"/>
                <a:gd name="connsiteX360" fmla="*/ 85981 w 921323"/>
                <a:gd name="connsiteY360" fmla="*/ 647313 h 727764"/>
                <a:gd name="connsiteX361" fmla="*/ 94554 w 921323"/>
                <a:gd name="connsiteY361" fmla="*/ 650170 h 727764"/>
                <a:gd name="connsiteX362" fmla="*/ 96459 w 921323"/>
                <a:gd name="connsiteY362" fmla="*/ 658743 h 727764"/>
                <a:gd name="connsiteX363" fmla="*/ 96459 w 921323"/>
                <a:gd name="connsiteY363" fmla="*/ 663505 h 727764"/>
                <a:gd name="connsiteX364" fmla="*/ 91696 w 921323"/>
                <a:gd name="connsiteY364" fmla="*/ 663505 h 727764"/>
                <a:gd name="connsiteX365" fmla="*/ 85981 w 921323"/>
                <a:gd name="connsiteY365" fmla="*/ 667315 h 727764"/>
                <a:gd name="connsiteX366" fmla="*/ 92649 w 921323"/>
                <a:gd name="connsiteY366" fmla="*/ 672078 h 727764"/>
                <a:gd name="connsiteX367" fmla="*/ 98364 w 921323"/>
                <a:gd name="connsiteY367" fmla="*/ 674935 h 727764"/>
                <a:gd name="connsiteX368" fmla="*/ 103126 w 921323"/>
                <a:gd name="connsiteY368" fmla="*/ 681603 h 727764"/>
                <a:gd name="connsiteX369" fmla="*/ 112651 w 921323"/>
                <a:gd name="connsiteY369" fmla="*/ 689223 h 727764"/>
                <a:gd name="connsiteX370" fmla="*/ 110746 w 921323"/>
                <a:gd name="connsiteY370" fmla="*/ 702558 h 727764"/>
                <a:gd name="connsiteX371" fmla="*/ 104079 w 921323"/>
                <a:gd name="connsiteY371" fmla="*/ 711130 h 727764"/>
                <a:gd name="connsiteX372" fmla="*/ 97411 w 921323"/>
                <a:gd name="connsiteY372" fmla="*/ 716845 h 727764"/>
                <a:gd name="connsiteX373" fmla="*/ 87886 w 921323"/>
                <a:gd name="connsiteY373" fmla="*/ 721608 h 727764"/>
                <a:gd name="connsiteX374" fmla="*/ 80266 w 921323"/>
                <a:gd name="connsiteY374" fmla="*/ 724465 h 727764"/>
                <a:gd name="connsiteX375" fmla="*/ 72646 w 921323"/>
                <a:gd name="connsiteY375" fmla="*/ 724465 h 727764"/>
                <a:gd name="connsiteX376" fmla="*/ 60264 w 921323"/>
                <a:gd name="connsiteY376" fmla="*/ 725418 h 727764"/>
                <a:gd name="connsiteX377" fmla="*/ 49786 w 921323"/>
                <a:gd name="connsiteY377" fmla="*/ 720655 h 727764"/>
                <a:gd name="connsiteX378" fmla="*/ 42166 w 921323"/>
                <a:gd name="connsiteY378" fmla="*/ 721608 h 727764"/>
                <a:gd name="connsiteX379" fmla="*/ 36451 w 921323"/>
                <a:gd name="connsiteY379" fmla="*/ 724465 h 727764"/>
                <a:gd name="connsiteX380" fmla="*/ 31689 w 921323"/>
                <a:gd name="connsiteY380" fmla="*/ 724465 h 727764"/>
                <a:gd name="connsiteX381" fmla="*/ 29784 w 921323"/>
                <a:gd name="connsiteY381" fmla="*/ 713035 h 727764"/>
                <a:gd name="connsiteX382" fmla="*/ 29784 w 921323"/>
                <a:gd name="connsiteY382" fmla="*/ 704463 h 727764"/>
                <a:gd name="connsiteX383" fmla="*/ 38356 w 921323"/>
                <a:gd name="connsiteY383" fmla="*/ 709225 h 727764"/>
                <a:gd name="connsiteX384" fmla="*/ 42166 w 921323"/>
                <a:gd name="connsiteY384" fmla="*/ 713035 h 727764"/>
                <a:gd name="connsiteX385" fmla="*/ 42166 w 921323"/>
                <a:gd name="connsiteY385" fmla="*/ 700653 h 727764"/>
                <a:gd name="connsiteX386" fmla="*/ 37404 w 921323"/>
                <a:gd name="connsiteY386" fmla="*/ 697795 h 727764"/>
                <a:gd name="connsiteX387" fmla="*/ 34546 w 921323"/>
                <a:gd name="connsiteY387" fmla="*/ 690175 h 727764"/>
                <a:gd name="connsiteX388" fmla="*/ 32641 w 921323"/>
                <a:gd name="connsiteY388" fmla="*/ 693033 h 727764"/>
                <a:gd name="connsiteX389" fmla="*/ 30736 w 921323"/>
                <a:gd name="connsiteY389" fmla="*/ 698748 h 727764"/>
                <a:gd name="connsiteX390" fmla="*/ 25021 w 921323"/>
                <a:gd name="connsiteY390" fmla="*/ 692080 h 727764"/>
                <a:gd name="connsiteX391" fmla="*/ 20259 w 921323"/>
                <a:gd name="connsiteY391" fmla="*/ 688270 h 727764"/>
                <a:gd name="connsiteX392" fmla="*/ 19306 w 921323"/>
                <a:gd name="connsiteY392" fmla="*/ 678745 h 727764"/>
                <a:gd name="connsiteX393" fmla="*/ 14544 w 921323"/>
                <a:gd name="connsiteY393" fmla="*/ 673983 h 727764"/>
                <a:gd name="connsiteX394" fmla="*/ 13591 w 921323"/>
                <a:gd name="connsiteY394" fmla="*/ 668268 h 727764"/>
                <a:gd name="connsiteX395" fmla="*/ 23116 w 921323"/>
                <a:gd name="connsiteY395" fmla="*/ 666363 h 727764"/>
                <a:gd name="connsiteX396" fmla="*/ 25974 w 921323"/>
                <a:gd name="connsiteY396" fmla="*/ 662553 h 727764"/>
                <a:gd name="connsiteX397" fmla="*/ 19306 w 921323"/>
                <a:gd name="connsiteY397" fmla="*/ 662553 h 727764"/>
                <a:gd name="connsiteX398" fmla="*/ 11686 w 921323"/>
                <a:gd name="connsiteY398" fmla="*/ 661600 h 727764"/>
                <a:gd name="connsiteX399" fmla="*/ 9781 w 921323"/>
                <a:gd name="connsiteY399" fmla="*/ 658743 h 727764"/>
                <a:gd name="connsiteX400" fmla="*/ 12639 w 921323"/>
                <a:gd name="connsiteY400" fmla="*/ 653028 h 727764"/>
                <a:gd name="connsiteX401" fmla="*/ 6924 w 921323"/>
                <a:gd name="connsiteY401" fmla="*/ 644455 h 727764"/>
                <a:gd name="connsiteX402" fmla="*/ 5971 w 921323"/>
                <a:gd name="connsiteY402" fmla="*/ 647313 h 727764"/>
                <a:gd name="connsiteX403" fmla="*/ 5019 w 921323"/>
                <a:gd name="connsiteY403" fmla="*/ 649218 h 727764"/>
                <a:gd name="connsiteX404" fmla="*/ 3114 w 921323"/>
                <a:gd name="connsiteY404" fmla="*/ 647313 h 727764"/>
                <a:gd name="connsiteX405" fmla="*/ 1209 w 921323"/>
                <a:gd name="connsiteY405" fmla="*/ 629215 h 727764"/>
                <a:gd name="connsiteX406" fmla="*/ 5971 w 921323"/>
                <a:gd name="connsiteY406" fmla="*/ 612070 h 727764"/>
                <a:gd name="connsiteX407" fmla="*/ 5019 w 921323"/>
                <a:gd name="connsiteY407" fmla="*/ 603498 h 727764"/>
                <a:gd name="connsiteX408" fmla="*/ 10734 w 921323"/>
                <a:gd name="connsiteY408" fmla="*/ 600640 h 727764"/>
                <a:gd name="connsiteX409" fmla="*/ 13591 w 921323"/>
                <a:gd name="connsiteY409" fmla="*/ 599688 h 727764"/>
                <a:gd name="connsiteX410" fmla="*/ 14544 w 921323"/>
                <a:gd name="connsiteY410" fmla="*/ 593020 h 727764"/>
                <a:gd name="connsiteX411" fmla="*/ 15496 w 921323"/>
                <a:gd name="connsiteY411" fmla="*/ 584448 h 727764"/>
                <a:gd name="connsiteX412" fmla="*/ 17401 w 921323"/>
                <a:gd name="connsiteY412" fmla="*/ 575875 h 727764"/>
                <a:gd name="connsiteX413" fmla="*/ 28831 w 921323"/>
                <a:gd name="connsiteY413" fmla="*/ 575875 h 727764"/>
                <a:gd name="connsiteX414" fmla="*/ 34546 w 921323"/>
                <a:gd name="connsiteY414" fmla="*/ 575875 h 727764"/>
                <a:gd name="connsiteX415" fmla="*/ 34546 w 921323"/>
                <a:gd name="connsiteY415" fmla="*/ 567303 h 727764"/>
                <a:gd name="connsiteX416" fmla="*/ 31689 w 921323"/>
                <a:gd name="connsiteY416" fmla="*/ 558730 h 727764"/>
                <a:gd name="connsiteX417" fmla="*/ 19306 w 921323"/>
                <a:gd name="connsiteY417" fmla="*/ 559683 h 727764"/>
                <a:gd name="connsiteX418" fmla="*/ 17401 w 921323"/>
                <a:gd name="connsiteY418" fmla="*/ 551110 h 727764"/>
                <a:gd name="connsiteX419" fmla="*/ 15496 w 921323"/>
                <a:gd name="connsiteY419" fmla="*/ 549205 h 727764"/>
                <a:gd name="connsiteX420" fmla="*/ 35499 w 921323"/>
                <a:gd name="connsiteY420" fmla="*/ 530155 h 727764"/>
                <a:gd name="connsiteX421" fmla="*/ 78361 w 921323"/>
                <a:gd name="connsiteY421" fmla="*/ 513010 h 727764"/>
                <a:gd name="connsiteX422" fmla="*/ 90744 w 921323"/>
                <a:gd name="connsiteY422" fmla="*/ 506343 h 727764"/>
                <a:gd name="connsiteX423" fmla="*/ 101221 w 921323"/>
                <a:gd name="connsiteY423" fmla="*/ 495865 h 727764"/>
                <a:gd name="connsiteX424" fmla="*/ 95506 w 921323"/>
                <a:gd name="connsiteY424" fmla="*/ 489198 h 727764"/>
                <a:gd name="connsiteX425" fmla="*/ 95506 w 921323"/>
                <a:gd name="connsiteY425" fmla="*/ 480625 h 727764"/>
                <a:gd name="connsiteX426" fmla="*/ 92649 w 921323"/>
                <a:gd name="connsiteY426" fmla="*/ 475863 h 727764"/>
                <a:gd name="connsiteX427" fmla="*/ 103126 w 921323"/>
                <a:gd name="connsiteY427" fmla="*/ 471100 h 727764"/>
                <a:gd name="connsiteX428" fmla="*/ 118366 w 921323"/>
                <a:gd name="connsiteY428" fmla="*/ 472053 h 727764"/>
                <a:gd name="connsiteX429" fmla="*/ 125034 w 921323"/>
                <a:gd name="connsiteY429" fmla="*/ 471100 h 727764"/>
                <a:gd name="connsiteX430" fmla="*/ 136464 w 921323"/>
                <a:gd name="connsiteY430" fmla="*/ 462528 h 727764"/>
                <a:gd name="connsiteX431" fmla="*/ 135511 w 921323"/>
                <a:gd name="connsiteY431" fmla="*/ 447288 h 727764"/>
                <a:gd name="connsiteX432" fmla="*/ 140274 w 921323"/>
                <a:gd name="connsiteY432" fmla="*/ 440620 h 727764"/>
                <a:gd name="connsiteX433" fmla="*/ 140274 w 921323"/>
                <a:gd name="connsiteY433" fmla="*/ 425380 h 727764"/>
                <a:gd name="connsiteX434" fmla="*/ 167896 w 921323"/>
                <a:gd name="connsiteY434" fmla="*/ 406330 h 727764"/>
                <a:gd name="connsiteX435" fmla="*/ 171706 w 921323"/>
                <a:gd name="connsiteY435" fmla="*/ 398710 h 727764"/>
                <a:gd name="connsiteX436" fmla="*/ 184089 w 921323"/>
                <a:gd name="connsiteY436" fmla="*/ 393948 h 727764"/>
                <a:gd name="connsiteX437" fmla="*/ 199329 w 921323"/>
                <a:gd name="connsiteY437" fmla="*/ 391090 h 727764"/>
                <a:gd name="connsiteX438" fmla="*/ 215521 w 921323"/>
                <a:gd name="connsiteY438" fmla="*/ 366325 h 727764"/>
                <a:gd name="connsiteX439" fmla="*/ 213616 w 921323"/>
                <a:gd name="connsiteY439" fmla="*/ 313938 h 727764"/>
                <a:gd name="connsiteX440" fmla="*/ 235524 w 921323"/>
                <a:gd name="connsiteY440" fmla="*/ 273933 h 727764"/>
                <a:gd name="connsiteX441" fmla="*/ 247906 w 921323"/>
                <a:gd name="connsiteY441" fmla="*/ 255835 h 727764"/>
                <a:gd name="connsiteX442" fmla="*/ 263146 w 921323"/>
                <a:gd name="connsiteY442" fmla="*/ 247263 h 727764"/>
                <a:gd name="connsiteX443" fmla="*/ 278386 w 921323"/>
                <a:gd name="connsiteY443" fmla="*/ 229165 h 727764"/>
                <a:gd name="connsiteX444" fmla="*/ 276481 w 921323"/>
                <a:gd name="connsiteY444" fmla="*/ 207258 h 727764"/>
                <a:gd name="connsiteX445" fmla="*/ 287911 w 921323"/>
                <a:gd name="connsiteY445" fmla="*/ 187255 h 727764"/>
                <a:gd name="connsiteX446" fmla="*/ 292674 w 921323"/>
                <a:gd name="connsiteY446" fmla="*/ 158680 h 727764"/>
                <a:gd name="connsiteX447" fmla="*/ 283149 w 921323"/>
                <a:gd name="connsiteY447" fmla="*/ 134868 h 727764"/>
                <a:gd name="connsiteX448" fmla="*/ 284101 w 921323"/>
                <a:gd name="connsiteY448" fmla="*/ 115818 h 727764"/>
                <a:gd name="connsiteX449" fmla="*/ 284101 w 921323"/>
                <a:gd name="connsiteY449" fmla="*/ 115818 h 72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</a:cxnLst>
              <a:rect l="l" t="t" r="r" b="b"/>
              <a:pathLst>
                <a:path w="921323" h="727764">
                  <a:moveTo>
                    <a:pt x="284101" y="115818"/>
                  </a:moveTo>
                  <a:lnTo>
                    <a:pt x="286006" y="113913"/>
                  </a:lnTo>
                  <a:cubicBezTo>
                    <a:pt x="293626" y="109150"/>
                    <a:pt x="303151" y="94863"/>
                    <a:pt x="300294" y="91053"/>
                  </a:cubicBezTo>
                  <a:cubicBezTo>
                    <a:pt x="297436" y="87243"/>
                    <a:pt x="298389" y="82480"/>
                    <a:pt x="301246" y="67240"/>
                  </a:cubicBezTo>
                  <a:cubicBezTo>
                    <a:pt x="304104" y="52000"/>
                    <a:pt x="313629" y="58668"/>
                    <a:pt x="328869" y="59620"/>
                  </a:cubicBezTo>
                  <a:cubicBezTo>
                    <a:pt x="343156" y="60573"/>
                    <a:pt x="361254" y="55810"/>
                    <a:pt x="368874" y="75813"/>
                  </a:cubicBezTo>
                  <a:cubicBezTo>
                    <a:pt x="376494" y="94863"/>
                    <a:pt x="377446" y="93910"/>
                    <a:pt x="390781" y="93910"/>
                  </a:cubicBezTo>
                  <a:cubicBezTo>
                    <a:pt x="405069" y="93910"/>
                    <a:pt x="401259" y="87243"/>
                    <a:pt x="403164" y="77718"/>
                  </a:cubicBezTo>
                  <a:cubicBezTo>
                    <a:pt x="405069" y="67240"/>
                    <a:pt x="398401" y="63430"/>
                    <a:pt x="402211" y="54858"/>
                  </a:cubicBezTo>
                  <a:cubicBezTo>
                    <a:pt x="406021" y="47238"/>
                    <a:pt x="403164" y="45333"/>
                    <a:pt x="390781" y="43428"/>
                  </a:cubicBezTo>
                  <a:cubicBezTo>
                    <a:pt x="378399" y="41523"/>
                    <a:pt x="391734" y="32950"/>
                    <a:pt x="402211" y="31998"/>
                  </a:cubicBezTo>
                  <a:cubicBezTo>
                    <a:pt x="412689" y="31045"/>
                    <a:pt x="415546" y="24378"/>
                    <a:pt x="424119" y="12948"/>
                  </a:cubicBezTo>
                  <a:cubicBezTo>
                    <a:pt x="428881" y="6280"/>
                    <a:pt x="433644" y="-2292"/>
                    <a:pt x="434596" y="565"/>
                  </a:cubicBezTo>
                  <a:cubicBezTo>
                    <a:pt x="436501" y="6280"/>
                    <a:pt x="441264" y="12948"/>
                    <a:pt x="446979" y="17710"/>
                  </a:cubicBezTo>
                  <a:cubicBezTo>
                    <a:pt x="448884" y="19615"/>
                    <a:pt x="449836" y="20568"/>
                    <a:pt x="451741" y="22473"/>
                  </a:cubicBezTo>
                  <a:cubicBezTo>
                    <a:pt x="453646" y="24378"/>
                    <a:pt x="454599" y="25330"/>
                    <a:pt x="456504" y="27235"/>
                  </a:cubicBezTo>
                  <a:cubicBezTo>
                    <a:pt x="466981" y="36760"/>
                    <a:pt x="494604" y="34855"/>
                    <a:pt x="507939" y="27235"/>
                  </a:cubicBezTo>
                  <a:cubicBezTo>
                    <a:pt x="513654" y="24378"/>
                    <a:pt x="517464" y="17710"/>
                    <a:pt x="518416" y="11043"/>
                  </a:cubicBezTo>
                  <a:lnTo>
                    <a:pt x="520321" y="12948"/>
                  </a:lnTo>
                  <a:cubicBezTo>
                    <a:pt x="521274" y="13900"/>
                    <a:pt x="525084" y="15805"/>
                    <a:pt x="527941" y="19615"/>
                  </a:cubicBezTo>
                  <a:cubicBezTo>
                    <a:pt x="530799" y="22473"/>
                    <a:pt x="531751" y="27235"/>
                    <a:pt x="531751" y="28188"/>
                  </a:cubicBezTo>
                  <a:cubicBezTo>
                    <a:pt x="531751" y="36760"/>
                    <a:pt x="528894" y="39618"/>
                    <a:pt x="543181" y="34855"/>
                  </a:cubicBezTo>
                  <a:cubicBezTo>
                    <a:pt x="557469" y="30093"/>
                    <a:pt x="556516" y="35808"/>
                    <a:pt x="567947" y="31998"/>
                  </a:cubicBezTo>
                  <a:cubicBezTo>
                    <a:pt x="579376" y="28188"/>
                    <a:pt x="587949" y="14853"/>
                    <a:pt x="599379" y="22473"/>
                  </a:cubicBezTo>
                  <a:cubicBezTo>
                    <a:pt x="604141" y="25330"/>
                    <a:pt x="607951" y="28188"/>
                    <a:pt x="610809" y="31045"/>
                  </a:cubicBezTo>
                  <a:cubicBezTo>
                    <a:pt x="615572" y="36760"/>
                    <a:pt x="609856" y="38665"/>
                    <a:pt x="615572" y="43428"/>
                  </a:cubicBezTo>
                  <a:cubicBezTo>
                    <a:pt x="620334" y="47238"/>
                    <a:pt x="617476" y="49143"/>
                    <a:pt x="615572" y="53905"/>
                  </a:cubicBezTo>
                  <a:cubicBezTo>
                    <a:pt x="613666" y="58668"/>
                    <a:pt x="612714" y="61525"/>
                    <a:pt x="603189" y="64383"/>
                  </a:cubicBezTo>
                  <a:cubicBezTo>
                    <a:pt x="589854" y="68193"/>
                    <a:pt x="583186" y="84385"/>
                    <a:pt x="578424" y="94863"/>
                  </a:cubicBezTo>
                  <a:cubicBezTo>
                    <a:pt x="574614" y="105340"/>
                    <a:pt x="570804" y="119628"/>
                    <a:pt x="564136" y="119628"/>
                  </a:cubicBezTo>
                  <a:cubicBezTo>
                    <a:pt x="557469" y="119628"/>
                    <a:pt x="559374" y="122485"/>
                    <a:pt x="566041" y="128200"/>
                  </a:cubicBezTo>
                  <a:cubicBezTo>
                    <a:pt x="572709" y="134868"/>
                    <a:pt x="579376" y="142488"/>
                    <a:pt x="592711" y="140583"/>
                  </a:cubicBezTo>
                  <a:cubicBezTo>
                    <a:pt x="606047" y="137725"/>
                    <a:pt x="625097" y="132010"/>
                    <a:pt x="640336" y="126295"/>
                  </a:cubicBezTo>
                  <a:cubicBezTo>
                    <a:pt x="655576" y="119628"/>
                    <a:pt x="669864" y="115818"/>
                    <a:pt x="683199" y="111055"/>
                  </a:cubicBezTo>
                  <a:cubicBezTo>
                    <a:pt x="696534" y="106293"/>
                    <a:pt x="703201" y="86290"/>
                    <a:pt x="713679" y="102483"/>
                  </a:cubicBezTo>
                  <a:cubicBezTo>
                    <a:pt x="720347" y="112960"/>
                    <a:pt x="733681" y="125343"/>
                    <a:pt x="742254" y="128200"/>
                  </a:cubicBezTo>
                  <a:cubicBezTo>
                    <a:pt x="746064" y="129153"/>
                    <a:pt x="751779" y="131058"/>
                    <a:pt x="752731" y="127248"/>
                  </a:cubicBezTo>
                  <a:cubicBezTo>
                    <a:pt x="753684" y="124390"/>
                    <a:pt x="750826" y="116770"/>
                    <a:pt x="750826" y="112008"/>
                  </a:cubicBezTo>
                  <a:cubicBezTo>
                    <a:pt x="750826" y="98673"/>
                    <a:pt x="748922" y="81528"/>
                    <a:pt x="757494" y="78670"/>
                  </a:cubicBezTo>
                  <a:cubicBezTo>
                    <a:pt x="761304" y="77718"/>
                    <a:pt x="763209" y="75813"/>
                    <a:pt x="763209" y="72955"/>
                  </a:cubicBezTo>
                  <a:lnTo>
                    <a:pt x="765114" y="73908"/>
                  </a:lnTo>
                  <a:cubicBezTo>
                    <a:pt x="767972" y="74860"/>
                    <a:pt x="780354" y="82480"/>
                    <a:pt x="783211" y="82480"/>
                  </a:cubicBezTo>
                  <a:cubicBezTo>
                    <a:pt x="790831" y="85338"/>
                    <a:pt x="799404" y="80575"/>
                    <a:pt x="803214" y="85338"/>
                  </a:cubicBezTo>
                  <a:cubicBezTo>
                    <a:pt x="806072" y="90100"/>
                    <a:pt x="812739" y="93910"/>
                    <a:pt x="814644" y="88195"/>
                  </a:cubicBezTo>
                  <a:cubicBezTo>
                    <a:pt x="816549" y="82480"/>
                    <a:pt x="830836" y="75813"/>
                    <a:pt x="829884" y="83433"/>
                  </a:cubicBezTo>
                  <a:cubicBezTo>
                    <a:pt x="827979" y="91053"/>
                    <a:pt x="823216" y="94863"/>
                    <a:pt x="831789" y="98673"/>
                  </a:cubicBezTo>
                  <a:cubicBezTo>
                    <a:pt x="840361" y="102483"/>
                    <a:pt x="835599" y="115818"/>
                    <a:pt x="847981" y="111055"/>
                  </a:cubicBezTo>
                  <a:cubicBezTo>
                    <a:pt x="855601" y="108198"/>
                    <a:pt x="867031" y="105340"/>
                    <a:pt x="872747" y="106293"/>
                  </a:cubicBezTo>
                  <a:cubicBezTo>
                    <a:pt x="883224" y="107245"/>
                    <a:pt x="865126" y="118675"/>
                    <a:pt x="879414" y="129153"/>
                  </a:cubicBezTo>
                  <a:cubicBezTo>
                    <a:pt x="886081" y="133915"/>
                    <a:pt x="887986" y="142488"/>
                    <a:pt x="891797" y="151060"/>
                  </a:cubicBezTo>
                  <a:cubicBezTo>
                    <a:pt x="895606" y="159633"/>
                    <a:pt x="907036" y="172968"/>
                    <a:pt x="901322" y="177730"/>
                  </a:cubicBezTo>
                  <a:cubicBezTo>
                    <a:pt x="894654" y="182493"/>
                    <a:pt x="895606" y="183445"/>
                    <a:pt x="903226" y="196780"/>
                  </a:cubicBezTo>
                  <a:cubicBezTo>
                    <a:pt x="909894" y="210115"/>
                    <a:pt x="913704" y="209163"/>
                    <a:pt x="916561" y="221545"/>
                  </a:cubicBezTo>
                  <a:cubicBezTo>
                    <a:pt x="917514" y="226308"/>
                    <a:pt x="919419" y="230118"/>
                    <a:pt x="921324" y="232975"/>
                  </a:cubicBezTo>
                  <a:lnTo>
                    <a:pt x="921324" y="232975"/>
                  </a:lnTo>
                  <a:cubicBezTo>
                    <a:pt x="920372" y="232975"/>
                    <a:pt x="920372" y="232975"/>
                    <a:pt x="919419" y="232023"/>
                  </a:cubicBezTo>
                  <a:cubicBezTo>
                    <a:pt x="918466" y="231070"/>
                    <a:pt x="916561" y="231070"/>
                    <a:pt x="914656" y="233928"/>
                  </a:cubicBezTo>
                  <a:cubicBezTo>
                    <a:pt x="912751" y="236785"/>
                    <a:pt x="909894" y="234880"/>
                    <a:pt x="909894" y="232023"/>
                  </a:cubicBezTo>
                  <a:cubicBezTo>
                    <a:pt x="909894" y="229165"/>
                    <a:pt x="905131" y="230118"/>
                    <a:pt x="905131" y="235833"/>
                  </a:cubicBezTo>
                  <a:cubicBezTo>
                    <a:pt x="905131" y="241548"/>
                    <a:pt x="905131" y="243453"/>
                    <a:pt x="905131" y="248215"/>
                  </a:cubicBezTo>
                  <a:cubicBezTo>
                    <a:pt x="905131" y="252978"/>
                    <a:pt x="904179" y="255835"/>
                    <a:pt x="900369" y="259645"/>
                  </a:cubicBezTo>
                  <a:cubicBezTo>
                    <a:pt x="896559" y="262503"/>
                    <a:pt x="894654" y="262503"/>
                    <a:pt x="895606" y="265360"/>
                  </a:cubicBezTo>
                  <a:cubicBezTo>
                    <a:pt x="895606" y="268218"/>
                    <a:pt x="894654" y="272980"/>
                    <a:pt x="890844" y="272028"/>
                  </a:cubicBezTo>
                  <a:cubicBezTo>
                    <a:pt x="887034" y="272028"/>
                    <a:pt x="885129" y="271075"/>
                    <a:pt x="880366" y="271075"/>
                  </a:cubicBezTo>
                  <a:cubicBezTo>
                    <a:pt x="875604" y="272028"/>
                    <a:pt x="873699" y="271075"/>
                    <a:pt x="870841" y="269170"/>
                  </a:cubicBezTo>
                  <a:cubicBezTo>
                    <a:pt x="867984" y="267265"/>
                    <a:pt x="867984" y="268218"/>
                    <a:pt x="866079" y="266313"/>
                  </a:cubicBezTo>
                  <a:cubicBezTo>
                    <a:pt x="864174" y="264408"/>
                    <a:pt x="862269" y="263455"/>
                    <a:pt x="863222" y="268218"/>
                  </a:cubicBezTo>
                  <a:cubicBezTo>
                    <a:pt x="864174" y="272980"/>
                    <a:pt x="867031" y="279648"/>
                    <a:pt x="872747" y="277743"/>
                  </a:cubicBezTo>
                  <a:cubicBezTo>
                    <a:pt x="877509" y="275838"/>
                    <a:pt x="879414" y="273933"/>
                    <a:pt x="884176" y="273933"/>
                  </a:cubicBezTo>
                  <a:cubicBezTo>
                    <a:pt x="888939" y="273933"/>
                    <a:pt x="891797" y="273933"/>
                    <a:pt x="892749" y="277743"/>
                  </a:cubicBezTo>
                  <a:cubicBezTo>
                    <a:pt x="893701" y="281553"/>
                    <a:pt x="893701" y="283458"/>
                    <a:pt x="896559" y="284410"/>
                  </a:cubicBezTo>
                  <a:cubicBezTo>
                    <a:pt x="899416" y="285363"/>
                    <a:pt x="899416" y="286315"/>
                    <a:pt x="898464" y="288220"/>
                  </a:cubicBezTo>
                  <a:cubicBezTo>
                    <a:pt x="896559" y="290125"/>
                    <a:pt x="894654" y="291078"/>
                    <a:pt x="893701" y="288220"/>
                  </a:cubicBezTo>
                  <a:cubicBezTo>
                    <a:pt x="892749" y="287268"/>
                    <a:pt x="891797" y="285363"/>
                    <a:pt x="887986" y="286315"/>
                  </a:cubicBezTo>
                  <a:cubicBezTo>
                    <a:pt x="885129" y="287268"/>
                    <a:pt x="881319" y="289173"/>
                    <a:pt x="880366" y="293935"/>
                  </a:cubicBezTo>
                  <a:cubicBezTo>
                    <a:pt x="879414" y="298698"/>
                    <a:pt x="875604" y="300603"/>
                    <a:pt x="874651" y="294888"/>
                  </a:cubicBezTo>
                  <a:cubicBezTo>
                    <a:pt x="873699" y="290125"/>
                    <a:pt x="875604" y="285363"/>
                    <a:pt x="870841" y="285363"/>
                  </a:cubicBezTo>
                  <a:cubicBezTo>
                    <a:pt x="866079" y="286315"/>
                    <a:pt x="863222" y="286315"/>
                    <a:pt x="863222" y="286315"/>
                  </a:cubicBezTo>
                  <a:cubicBezTo>
                    <a:pt x="863222" y="286315"/>
                    <a:pt x="861316" y="287268"/>
                    <a:pt x="862269" y="289173"/>
                  </a:cubicBezTo>
                  <a:cubicBezTo>
                    <a:pt x="862269" y="291078"/>
                    <a:pt x="862269" y="292030"/>
                    <a:pt x="866079" y="291078"/>
                  </a:cubicBezTo>
                  <a:cubicBezTo>
                    <a:pt x="869889" y="291078"/>
                    <a:pt x="873699" y="291078"/>
                    <a:pt x="869889" y="294888"/>
                  </a:cubicBezTo>
                  <a:cubicBezTo>
                    <a:pt x="867031" y="298698"/>
                    <a:pt x="864174" y="299650"/>
                    <a:pt x="866079" y="304413"/>
                  </a:cubicBezTo>
                  <a:cubicBezTo>
                    <a:pt x="867984" y="309175"/>
                    <a:pt x="867031" y="308223"/>
                    <a:pt x="867984" y="312033"/>
                  </a:cubicBezTo>
                  <a:cubicBezTo>
                    <a:pt x="868936" y="315843"/>
                    <a:pt x="867984" y="318700"/>
                    <a:pt x="865126" y="319653"/>
                  </a:cubicBezTo>
                  <a:cubicBezTo>
                    <a:pt x="862269" y="319653"/>
                    <a:pt x="858459" y="317748"/>
                    <a:pt x="858459" y="322510"/>
                  </a:cubicBezTo>
                  <a:cubicBezTo>
                    <a:pt x="858459" y="326320"/>
                    <a:pt x="859411" y="328225"/>
                    <a:pt x="854649" y="329178"/>
                  </a:cubicBezTo>
                  <a:cubicBezTo>
                    <a:pt x="850839" y="330130"/>
                    <a:pt x="847029" y="330130"/>
                    <a:pt x="845124" y="331083"/>
                  </a:cubicBezTo>
                  <a:cubicBezTo>
                    <a:pt x="843219" y="331083"/>
                    <a:pt x="842266" y="331083"/>
                    <a:pt x="839409" y="329178"/>
                  </a:cubicBezTo>
                  <a:cubicBezTo>
                    <a:pt x="836551" y="326320"/>
                    <a:pt x="831789" y="324415"/>
                    <a:pt x="831789" y="328225"/>
                  </a:cubicBezTo>
                  <a:cubicBezTo>
                    <a:pt x="830836" y="331083"/>
                    <a:pt x="829884" y="332035"/>
                    <a:pt x="827026" y="332988"/>
                  </a:cubicBezTo>
                  <a:cubicBezTo>
                    <a:pt x="824169" y="333940"/>
                    <a:pt x="822264" y="335845"/>
                    <a:pt x="820359" y="339655"/>
                  </a:cubicBezTo>
                  <a:cubicBezTo>
                    <a:pt x="818454" y="343465"/>
                    <a:pt x="815597" y="346323"/>
                    <a:pt x="813691" y="348228"/>
                  </a:cubicBezTo>
                  <a:cubicBezTo>
                    <a:pt x="811786" y="350133"/>
                    <a:pt x="807024" y="349180"/>
                    <a:pt x="808929" y="345370"/>
                  </a:cubicBezTo>
                  <a:cubicBezTo>
                    <a:pt x="810834" y="341560"/>
                    <a:pt x="817501" y="337750"/>
                    <a:pt x="811786" y="338703"/>
                  </a:cubicBezTo>
                  <a:cubicBezTo>
                    <a:pt x="806072" y="339655"/>
                    <a:pt x="807976" y="338703"/>
                    <a:pt x="807024" y="337750"/>
                  </a:cubicBezTo>
                  <a:cubicBezTo>
                    <a:pt x="806072" y="336798"/>
                    <a:pt x="805119" y="336798"/>
                    <a:pt x="803214" y="336798"/>
                  </a:cubicBezTo>
                  <a:cubicBezTo>
                    <a:pt x="802261" y="336798"/>
                    <a:pt x="803214" y="345370"/>
                    <a:pt x="804166" y="346323"/>
                  </a:cubicBezTo>
                  <a:cubicBezTo>
                    <a:pt x="805119" y="347275"/>
                    <a:pt x="805119" y="349180"/>
                    <a:pt x="802261" y="349180"/>
                  </a:cubicBezTo>
                  <a:cubicBezTo>
                    <a:pt x="799404" y="349180"/>
                    <a:pt x="799404" y="349180"/>
                    <a:pt x="796547" y="351085"/>
                  </a:cubicBezTo>
                  <a:cubicBezTo>
                    <a:pt x="794641" y="352990"/>
                    <a:pt x="788926" y="354895"/>
                    <a:pt x="787022" y="355848"/>
                  </a:cubicBezTo>
                  <a:cubicBezTo>
                    <a:pt x="784164" y="355848"/>
                    <a:pt x="783211" y="356800"/>
                    <a:pt x="779401" y="359658"/>
                  </a:cubicBezTo>
                  <a:cubicBezTo>
                    <a:pt x="775591" y="362515"/>
                    <a:pt x="771781" y="367278"/>
                    <a:pt x="771781" y="359658"/>
                  </a:cubicBezTo>
                  <a:cubicBezTo>
                    <a:pt x="771781" y="352038"/>
                    <a:pt x="770829" y="349180"/>
                    <a:pt x="765114" y="349180"/>
                  </a:cubicBezTo>
                  <a:cubicBezTo>
                    <a:pt x="760351" y="349180"/>
                    <a:pt x="759399" y="349180"/>
                    <a:pt x="758447" y="347275"/>
                  </a:cubicBezTo>
                  <a:cubicBezTo>
                    <a:pt x="757494" y="345370"/>
                    <a:pt x="757494" y="344418"/>
                    <a:pt x="759399" y="341560"/>
                  </a:cubicBezTo>
                  <a:cubicBezTo>
                    <a:pt x="762256" y="339655"/>
                    <a:pt x="765114" y="336798"/>
                    <a:pt x="761304" y="335845"/>
                  </a:cubicBezTo>
                  <a:cubicBezTo>
                    <a:pt x="757494" y="335845"/>
                    <a:pt x="753684" y="338703"/>
                    <a:pt x="752731" y="342513"/>
                  </a:cubicBezTo>
                  <a:cubicBezTo>
                    <a:pt x="751779" y="346323"/>
                    <a:pt x="750826" y="350133"/>
                    <a:pt x="747016" y="350133"/>
                  </a:cubicBezTo>
                  <a:cubicBezTo>
                    <a:pt x="742254" y="350133"/>
                    <a:pt x="738444" y="343465"/>
                    <a:pt x="736539" y="343465"/>
                  </a:cubicBezTo>
                  <a:cubicBezTo>
                    <a:pt x="734634" y="343465"/>
                    <a:pt x="733681" y="345370"/>
                    <a:pt x="734634" y="347275"/>
                  </a:cubicBezTo>
                  <a:cubicBezTo>
                    <a:pt x="735586" y="349180"/>
                    <a:pt x="735586" y="350133"/>
                    <a:pt x="735586" y="351085"/>
                  </a:cubicBezTo>
                  <a:cubicBezTo>
                    <a:pt x="735586" y="352990"/>
                    <a:pt x="735586" y="352990"/>
                    <a:pt x="738444" y="352038"/>
                  </a:cubicBezTo>
                  <a:cubicBezTo>
                    <a:pt x="739397" y="352038"/>
                    <a:pt x="740349" y="352990"/>
                    <a:pt x="741301" y="354895"/>
                  </a:cubicBezTo>
                  <a:cubicBezTo>
                    <a:pt x="742254" y="356800"/>
                    <a:pt x="734634" y="361563"/>
                    <a:pt x="735586" y="363468"/>
                  </a:cubicBezTo>
                  <a:cubicBezTo>
                    <a:pt x="736539" y="365373"/>
                    <a:pt x="742254" y="364420"/>
                    <a:pt x="744159" y="364420"/>
                  </a:cubicBezTo>
                  <a:cubicBezTo>
                    <a:pt x="745111" y="364420"/>
                    <a:pt x="744159" y="366325"/>
                    <a:pt x="744159" y="366325"/>
                  </a:cubicBezTo>
                  <a:cubicBezTo>
                    <a:pt x="742254" y="368230"/>
                    <a:pt x="741301" y="368230"/>
                    <a:pt x="742254" y="372040"/>
                  </a:cubicBezTo>
                  <a:cubicBezTo>
                    <a:pt x="742254" y="374898"/>
                    <a:pt x="741301" y="376803"/>
                    <a:pt x="738444" y="374898"/>
                  </a:cubicBezTo>
                  <a:cubicBezTo>
                    <a:pt x="735586" y="372993"/>
                    <a:pt x="730824" y="371088"/>
                    <a:pt x="726061" y="372040"/>
                  </a:cubicBezTo>
                  <a:cubicBezTo>
                    <a:pt x="721299" y="373945"/>
                    <a:pt x="719394" y="373945"/>
                    <a:pt x="716536" y="372040"/>
                  </a:cubicBezTo>
                  <a:cubicBezTo>
                    <a:pt x="706059" y="363468"/>
                    <a:pt x="715584" y="366325"/>
                    <a:pt x="712726" y="360610"/>
                  </a:cubicBezTo>
                  <a:cubicBezTo>
                    <a:pt x="710822" y="359658"/>
                    <a:pt x="708916" y="357753"/>
                    <a:pt x="705106" y="359658"/>
                  </a:cubicBezTo>
                  <a:cubicBezTo>
                    <a:pt x="701297" y="361563"/>
                    <a:pt x="700344" y="361563"/>
                    <a:pt x="700344" y="361563"/>
                  </a:cubicBezTo>
                  <a:cubicBezTo>
                    <a:pt x="700344" y="361563"/>
                    <a:pt x="696534" y="360610"/>
                    <a:pt x="699391" y="358705"/>
                  </a:cubicBezTo>
                  <a:cubicBezTo>
                    <a:pt x="704154" y="356800"/>
                    <a:pt x="703201" y="353943"/>
                    <a:pt x="707011" y="351085"/>
                  </a:cubicBezTo>
                  <a:cubicBezTo>
                    <a:pt x="708916" y="350133"/>
                    <a:pt x="708916" y="346323"/>
                    <a:pt x="706059" y="347275"/>
                  </a:cubicBezTo>
                  <a:cubicBezTo>
                    <a:pt x="705106" y="347275"/>
                    <a:pt x="692724" y="353943"/>
                    <a:pt x="692724" y="356800"/>
                  </a:cubicBezTo>
                  <a:cubicBezTo>
                    <a:pt x="692724" y="359658"/>
                    <a:pt x="691772" y="360610"/>
                    <a:pt x="689866" y="359658"/>
                  </a:cubicBezTo>
                  <a:cubicBezTo>
                    <a:pt x="687961" y="358705"/>
                    <a:pt x="686056" y="357753"/>
                    <a:pt x="683199" y="358705"/>
                  </a:cubicBezTo>
                  <a:cubicBezTo>
                    <a:pt x="680341" y="359658"/>
                    <a:pt x="678436" y="360610"/>
                    <a:pt x="676531" y="358705"/>
                  </a:cubicBezTo>
                  <a:cubicBezTo>
                    <a:pt x="671769" y="355848"/>
                    <a:pt x="672722" y="365373"/>
                    <a:pt x="674626" y="367278"/>
                  </a:cubicBezTo>
                  <a:cubicBezTo>
                    <a:pt x="675579" y="368230"/>
                    <a:pt x="676531" y="370135"/>
                    <a:pt x="673674" y="372993"/>
                  </a:cubicBezTo>
                  <a:cubicBezTo>
                    <a:pt x="671769" y="375850"/>
                    <a:pt x="667959" y="375850"/>
                    <a:pt x="667006" y="372993"/>
                  </a:cubicBezTo>
                  <a:cubicBezTo>
                    <a:pt x="665101" y="370135"/>
                    <a:pt x="666054" y="372040"/>
                    <a:pt x="665101" y="369183"/>
                  </a:cubicBezTo>
                  <a:cubicBezTo>
                    <a:pt x="665101" y="366325"/>
                    <a:pt x="663197" y="365373"/>
                    <a:pt x="661291" y="367278"/>
                  </a:cubicBezTo>
                  <a:cubicBezTo>
                    <a:pt x="658434" y="368230"/>
                    <a:pt x="658434" y="368230"/>
                    <a:pt x="655576" y="367278"/>
                  </a:cubicBezTo>
                  <a:cubicBezTo>
                    <a:pt x="652719" y="366325"/>
                    <a:pt x="652719" y="367278"/>
                    <a:pt x="653672" y="369183"/>
                  </a:cubicBezTo>
                  <a:cubicBezTo>
                    <a:pt x="654624" y="372040"/>
                    <a:pt x="655576" y="372040"/>
                    <a:pt x="658434" y="372040"/>
                  </a:cubicBezTo>
                  <a:cubicBezTo>
                    <a:pt x="661291" y="372040"/>
                    <a:pt x="663197" y="374898"/>
                    <a:pt x="664149" y="376803"/>
                  </a:cubicBezTo>
                  <a:cubicBezTo>
                    <a:pt x="666054" y="378708"/>
                    <a:pt x="666054" y="380613"/>
                    <a:pt x="664149" y="381565"/>
                  </a:cubicBezTo>
                  <a:cubicBezTo>
                    <a:pt x="661291" y="383470"/>
                    <a:pt x="660339" y="385375"/>
                    <a:pt x="660339" y="389185"/>
                  </a:cubicBezTo>
                  <a:cubicBezTo>
                    <a:pt x="660339" y="392995"/>
                    <a:pt x="659386" y="397758"/>
                    <a:pt x="658434" y="395853"/>
                  </a:cubicBezTo>
                  <a:cubicBezTo>
                    <a:pt x="657481" y="392995"/>
                    <a:pt x="657481" y="392995"/>
                    <a:pt x="657481" y="392995"/>
                  </a:cubicBezTo>
                  <a:cubicBezTo>
                    <a:pt x="657481" y="392995"/>
                    <a:pt x="654624" y="386328"/>
                    <a:pt x="648909" y="390138"/>
                  </a:cubicBezTo>
                  <a:cubicBezTo>
                    <a:pt x="643194" y="392995"/>
                    <a:pt x="640336" y="396805"/>
                    <a:pt x="639384" y="389185"/>
                  </a:cubicBezTo>
                  <a:cubicBezTo>
                    <a:pt x="638431" y="382518"/>
                    <a:pt x="640336" y="377755"/>
                    <a:pt x="637479" y="374898"/>
                  </a:cubicBezTo>
                  <a:cubicBezTo>
                    <a:pt x="636526" y="373945"/>
                    <a:pt x="639384" y="370135"/>
                    <a:pt x="643194" y="368230"/>
                  </a:cubicBezTo>
                  <a:cubicBezTo>
                    <a:pt x="647004" y="366325"/>
                    <a:pt x="649861" y="363468"/>
                    <a:pt x="647956" y="360610"/>
                  </a:cubicBezTo>
                  <a:cubicBezTo>
                    <a:pt x="646051" y="358705"/>
                    <a:pt x="644147" y="356800"/>
                    <a:pt x="643194" y="359658"/>
                  </a:cubicBezTo>
                  <a:cubicBezTo>
                    <a:pt x="640336" y="368230"/>
                    <a:pt x="635574" y="361563"/>
                    <a:pt x="629859" y="367278"/>
                  </a:cubicBezTo>
                  <a:cubicBezTo>
                    <a:pt x="627001" y="370135"/>
                    <a:pt x="620334" y="372993"/>
                    <a:pt x="617476" y="372040"/>
                  </a:cubicBezTo>
                  <a:cubicBezTo>
                    <a:pt x="613666" y="371088"/>
                    <a:pt x="612714" y="377755"/>
                    <a:pt x="610809" y="381565"/>
                  </a:cubicBezTo>
                  <a:cubicBezTo>
                    <a:pt x="608904" y="384423"/>
                    <a:pt x="608904" y="386328"/>
                    <a:pt x="614619" y="384423"/>
                  </a:cubicBezTo>
                  <a:cubicBezTo>
                    <a:pt x="620334" y="382518"/>
                    <a:pt x="623191" y="384423"/>
                    <a:pt x="621286" y="387280"/>
                  </a:cubicBezTo>
                  <a:cubicBezTo>
                    <a:pt x="619381" y="390138"/>
                    <a:pt x="619381" y="391090"/>
                    <a:pt x="614619" y="393948"/>
                  </a:cubicBezTo>
                  <a:cubicBezTo>
                    <a:pt x="610809" y="395853"/>
                    <a:pt x="609856" y="396805"/>
                    <a:pt x="610809" y="397758"/>
                  </a:cubicBezTo>
                  <a:cubicBezTo>
                    <a:pt x="611761" y="399663"/>
                    <a:pt x="612714" y="398710"/>
                    <a:pt x="614619" y="397758"/>
                  </a:cubicBezTo>
                  <a:cubicBezTo>
                    <a:pt x="616524" y="396805"/>
                    <a:pt x="617476" y="396805"/>
                    <a:pt x="619381" y="398710"/>
                  </a:cubicBezTo>
                  <a:cubicBezTo>
                    <a:pt x="621286" y="400615"/>
                    <a:pt x="621286" y="399663"/>
                    <a:pt x="623191" y="400615"/>
                  </a:cubicBezTo>
                  <a:cubicBezTo>
                    <a:pt x="625097" y="400615"/>
                    <a:pt x="626049" y="403473"/>
                    <a:pt x="622239" y="406330"/>
                  </a:cubicBezTo>
                  <a:cubicBezTo>
                    <a:pt x="619381" y="408235"/>
                    <a:pt x="615572" y="407283"/>
                    <a:pt x="613666" y="411093"/>
                  </a:cubicBezTo>
                  <a:cubicBezTo>
                    <a:pt x="611761" y="413950"/>
                    <a:pt x="608904" y="414903"/>
                    <a:pt x="608904" y="410140"/>
                  </a:cubicBezTo>
                  <a:cubicBezTo>
                    <a:pt x="608904" y="405378"/>
                    <a:pt x="608904" y="398710"/>
                    <a:pt x="605094" y="397758"/>
                  </a:cubicBezTo>
                  <a:cubicBezTo>
                    <a:pt x="602236" y="395853"/>
                    <a:pt x="601284" y="396805"/>
                    <a:pt x="597474" y="394900"/>
                  </a:cubicBezTo>
                  <a:cubicBezTo>
                    <a:pt x="594616" y="392995"/>
                    <a:pt x="590806" y="393948"/>
                    <a:pt x="586997" y="395853"/>
                  </a:cubicBezTo>
                  <a:cubicBezTo>
                    <a:pt x="583186" y="397758"/>
                    <a:pt x="582234" y="397758"/>
                    <a:pt x="579376" y="399663"/>
                  </a:cubicBezTo>
                  <a:cubicBezTo>
                    <a:pt x="573661" y="398710"/>
                    <a:pt x="570804" y="397758"/>
                    <a:pt x="567947" y="400615"/>
                  </a:cubicBezTo>
                  <a:cubicBezTo>
                    <a:pt x="564136" y="402520"/>
                    <a:pt x="566041" y="404425"/>
                    <a:pt x="560326" y="404425"/>
                  </a:cubicBezTo>
                  <a:cubicBezTo>
                    <a:pt x="555564" y="405378"/>
                    <a:pt x="553659" y="405378"/>
                    <a:pt x="550801" y="407283"/>
                  </a:cubicBezTo>
                  <a:cubicBezTo>
                    <a:pt x="547944" y="406330"/>
                    <a:pt x="543181" y="405378"/>
                    <a:pt x="540324" y="408235"/>
                  </a:cubicBezTo>
                  <a:cubicBezTo>
                    <a:pt x="537466" y="412045"/>
                    <a:pt x="538419" y="412045"/>
                    <a:pt x="534609" y="412998"/>
                  </a:cubicBezTo>
                  <a:cubicBezTo>
                    <a:pt x="531751" y="413950"/>
                    <a:pt x="529847" y="413950"/>
                    <a:pt x="531751" y="411093"/>
                  </a:cubicBezTo>
                  <a:cubicBezTo>
                    <a:pt x="534609" y="408235"/>
                    <a:pt x="532704" y="404425"/>
                    <a:pt x="529847" y="404425"/>
                  </a:cubicBezTo>
                  <a:cubicBezTo>
                    <a:pt x="526989" y="403473"/>
                    <a:pt x="526036" y="404425"/>
                    <a:pt x="523179" y="398710"/>
                  </a:cubicBezTo>
                  <a:cubicBezTo>
                    <a:pt x="520321" y="393948"/>
                    <a:pt x="521274" y="393948"/>
                    <a:pt x="519369" y="392043"/>
                  </a:cubicBezTo>
                  <a:cubicBezTo>
                    <a:pt x="517464" y="390138"/>
                    <a:pt x="516511" y="389185"/>
                    <a:pt x="516511" y="385375"/>
                  </a:cubicBezTo>
                  <a:cubicBezTo>
                    <a:pt x="516511" y="381565"/>
                    <a:pt x="515559" y="373945"/>
                    <a:pt x="511749" y="375850"/>
                  </a:cubicBezTo>
                  <a:cubicBezTo>
                    <a:pt x="507939" y="377755"/>
                    <a:pt x="504129" y="377755"/>
                    <a:pt x="502224" y="375850"/>
                  </a:cubicBezTo>
                  <a:cubicBezTo>
                    <a:pt x="500319" y="373945"/>
                    <a:pt x="501271" y="372993"/>
                    <a:pt x="499366" y="372040"/>
                  </a:cubicBezTo>
                  <a:cubicBezTo>
                    <a:pt x="497461" y="372040"/>
                    <a:pt x="497461" y="372040"/>
                    <a:pt x="496509" y="368230"/>
                  </a:cubicBezTo>
                  <a:cubicBezTo>
                    <a:pt x="495556" y="364420"/>
                    <a:pt x="493651" y="360610"/>
                    <a:pt x="496509" y="357753"/>
                  </a:cubicBezTo>
                  <a:cubicBezTo>
                    <a:pt x="498414" y="354895"/>
                    <a:pt x="498414" y="353943"/>
                    <a:pt x="498414" y="350133"/>
                  </a:cubicBezTo>
                  <a:cubicBezTo>
                    <a:pt x="498414" y="347275"/>
                    <a:pt x="495556" y="349180"/>
                    <a:pt x="494604" y="352038"/>
                  </a:cubicBezTo>
                  <a:cubicBezTo>
                    <a:pt x="493651" y="354895"/>
                    <a:pt x="489841" y="359658"/>
                    <a:pt x="488889" y="353943"/>
                  </a:cubicBezTo>
                  <a:cubicBezTo>
                    <a:pt x="488889" y="348228"/>
                    <a:pt x="487936" y="346323"/>
                    <a:pt x="486984" y="342513"/>
                  </a:cubicBezTo>
                  <a:cubicBezTo>
                    <a:pt x="486031" y="337750"/>
                    <a:pt x="485079" y="337750"/>
                    <a:pt x="483174" y="334893"/>
                  </a:cubicBezTo>
                  <a:cubicBezTo>
                    <a:pt x="481269" y="332988"/>
                    <a:pt x="478411" y="335845"/>
                    <a:pt x="481269" y="337750"/>
                  </a:cubicBezTo>
                  <a:cubicBezTo>
                    <a:pt x="484126" y="339655"/>
                    <a:pt x="486031" y="347275"/>
                    <a:pt x="484126" y="350133"/>
                  </a:cubicBezTo>
                  <a:cubicBezTo>
                    <a:pt x="482221" y="353943"/>
                    <a:pt x="481269" y="356800"/>
                    <a:pt x="483174" y="359658"/>
                  </a:cubicBezTo>
                  <a:cubicBezTo>
                    <a:pt x="485079" y="362515"/>
                    <a:pt x="486031" y="368230"/>
                    <a:pt x="488889" y="368230"/>
                  </a:cubicBezTo>
                  <a:cubicBezTo>
                    <a:pt x="491746" y="368230"/>
                    <a:pt x="495556" y="370135"/>
                    <a:pt x="496509" y="372993"/>
                  </a:cubicBezTo>
                  <a:cubicBezTo>
                    <a:pt x="498414" y="378708"/>
                    <a:pt x="490794" y="379660"/>
                    <a:pt x="494604" y="384423"/>
                  </a:cubicBezTo>
                  <a:cubicBezTo>
                    <a:pt x="499366" y="387280"/>
                    <a:pt x="500319" y="392043"/>
                    <a:pt x="497461" y="392995"/>
                  </a:cubicBezTo>
                  <a:cubicBezTo>
                    <a:pt x="494604" y="393948"/>
                    <a:pt x="491746" y="392043"/>
                    <a:pt x="489841" y="386328"/>
                  </a:cubicBezTo>
                  <a:cubicBezTo>
                    <a:pt x="487936" y="381565"/>
                    <a:pt x="482221" y="377755"/>
                    <a:pt x="479364" y="378708"/>
                  </a:cubicBezTo>
                  <a:cubicBezTo>
                    <a:pt x="472696" y="376803"/>
                    <a:pt x="469839" y="376803"/>
                    <a:pt x="466029" y="372993"/>
                  </a:cubicBezTo>
                  <a:cubicBezTo>
                    <a:pt x="463171" y="371088"/>
                    <a:pt x="460314" y="370135"/>
                    <a:pt x="459361" y="371088"/>
                  </a:cubicBezTo>
                  <a:cubicBezTo>
                    <a:pt x="459361" y="372040"/>
                    <a:pt x="463171" y="377755"/>
                    <a:pt x="466029" y="379660"/>
                  </a:cubicBezTo>
                  <a:cubicBezTo>
                    <a:pt x="468886" y="381565"/>
                    <a:pt x="468886" y="381565"/>
                    <a:pt x="473649" y="382518"/>
                  </a:cubicBezTo>
                  <a:cubicBezTo>
                    <a:pt x="478411" y="383470"/>
                    <a:pt x="479364" y="385375"/>
                    <a:pt x="482221" y="387280"/>
                  </a:cubicBezTo>
                  <a:cubicBezTo>
                    <a:pt x="482221" y="388233"/>
                    <a:pt x="487936" y="392043"/>
                    <a:pt x="489841" y="397758"/>
                  </a:cubicBezTo>
                  <a:cubicBezTo>
                    <a:pt x="489841" y="402520"/>
                    <a:pt x="490794" y="401568"/>
                    <a:pt x="493651" y="402520"/>
                  </a:cubicBezTo>
                  <a:cubicBezTo>
                    <a:pt x="496509" y="403473"/>
                    <a:pt x="495556" y="405378"/>
                    <a:pt x="495556" y="410140"/>
                  </a:cubicBezTo>
                  <a:cubicBezTo>
                    <a:pt x="495556" y="414903"/>
                    <a:pt x="494604" y="413950"/>
                    <a:pt x="492699" y="420618"/>
                  </a:cubicBezTo>
                  <a:cubicBezTo>
                    <a:pt x="490794" y="426333"/>
                    <a:pt x="494604" y="428238"/>
                    <a:pt x="498414" y="430143"/>
                  </a:cubicBezTo>
                  <a:cubicBezTo>
                    <a:pt x="502224" y="432048"/>
                    <a:pt x="501271" y="433000"/>
                    <a:pt x="500319" y="435858"/>
                  </a:cubicBezTo>
                  <a:cubicBezTo>
                    <a:pt x="499366" y="437763"/>
                    <a:pt x="501271" y="439668"/>
                    <a:pt x="498414" y="439668"/>
                  </a:cubicBezTo>
                  <a:cubicBezTo>
                    <a:pt x="494604" y="439668"/>
                    <a:pt x="496509" y="442525"/>
                    <a:pt x="498414" y="445383"/>
                  </a:cubicBezTo>
                  <a:cubicBezTo>
                    <a:pt x="500319" y="448240"/>
                    <a:pt x="500319" y="448240"/>
                    <a:pt x="498414" y="449193"/>
                  </a:cubicBezTo>
                  <a:cubicBezTo>
                    <a:pt x="496509" y="450145"/>
                    <a:pt x="498414" y="452050"/>
                    <a:pt x="495556" y="454908"/>
                  </a:cubicBezTo>
                  <a:cubicBezTo>
                    <a:pt x="492699" y="457765"/>
                    <a:pt x="488889" y="457765"/>
                    <a:pt x="484126" y="457765"/>
                  </a:cubicBezTo>
                  <a:cubicBezTo>
                    <a:pt x="480316" y="458718"/>
                    <a:pt x="469839" y="443478"/>
                    <a:pt x="469839" y="439668"/>
                  </a:cubicBezTo>
                  <a:cubicBezTo>
                    <a:pt x="468886" y="433953"/>
                    <a:pt x="464124" y="428238"/>
                    <a:pt x="459361" y="428238"/>
                  </a:cubicBezTo>
                  <a:cubicBezTo>
                    <a:pt x="454599" y="428238"/>
                    <a:pt x="458409" y="432048"/>
                    <a:pt x="461266" y="434905"/>
                  </a:cubicBezTo>
                  <a:cubicBezTo>
                    <a:pt x="464124" y="437763"/>
                    <a:pt x="464124" y="438715"/>
                    <a:pt x="465076" y="442525"/>
                  </a:cubicBezTo>
                  <a:cubicBezTo>
                    <a:pt x="466029" y="446335"/>
                    <a:pt x="466981" y="448240"/>
                    <a:pt x="469839" y="450145"/>
                  </a:cubicBezTo>
                  <a:cubicBezTo>
                    <a:pt x="472696" y="452050"/>
                    <a:pt x="471744" y="459670"/>
                    <a:pt x="468886" y="462528"/>
                  </a:cubicBezTo>
                  <a:cubicBezTo>
                    <a:pt x="466029" y="465385"/>
                    <a:pt x="466981" y="466338"/>
                    <a:pt x="465076" y="469195"/>
                  </a:cubicBezTo>
                  <a:cubicBezTo>
                    <a:pt x="461266" y="478720"/>
                    <a:pt x="457456" y="480625"/>
                    <a:pt x="455551" y="481578"/>
                  </a:cubicBezTo>
                  <a:cubicBezTo>
                    <a:pt x="453646" y="481578"/>
                    <a:pt x="454599" y="482530"/>
                    <a:pt x="451741" y="484435"/>
                  </a:cubicBezTo>
                  <a:cubicBezTo>
                    <a:pt x="448884" y="486340"/>
                    <a:pt x="448884" y="485388"/>
                    <a:pt x="448884" y="482530"/>
                  </a:cubicBezTo>
                  <a:cubicBezTo>
                    <a:pt x="449836" y="479673"/>
                    <a:pt x="448884" y="479673"/>
                    <a:pt x="450789" y="474910"/>
                  </a:cubicBezTo>
                  <a:cubicBezTo>
                    <a:pt x="452694" y="471100"/>
                    <a:pt x="449836" y="470148"/>
                    <a:pt x="447931" y="472053"/>
                  </a:cubicBezTo>
                  <a:cubicBezTo>
                    <a:pt x="445074" y="473958"/>
                    <a:pt x="446979" y="473005"/>
                    <a:pt x="443169" y="473958"/>
                  </a:cubicBezTo>
                  <a:cubicBezTo>
                    <a:pt x="440311" y="474910"/>
                    <a:pt x="439359" y="466338"/>
                    <a:pt x="438406" y="460623"/>
                  </a:cubicBezTo>
                  <a:cubicBezTo>
                    <a:pt x="438406" y="454908"/>
                    <a:pt x="442216" y="453003"/>
                    <a:pt x="444121" y="451098"/>
                  </a:cubicBezTo>
                  <a:cubicBezTo>
                    <a:pt x="446026" y="449193"/>
                    <a:pt x="446979" y="447288"/>
                    <a:pt x="446026" y="444430"/>
                  </a:cubicBezTo>
                  <a:cubicBezTo>
                    <a:pt x="445074" y="441573"/>
                    <a:pt x="446979" y="440620"/>
                    <a:pt x="444121" y="445383"/>
                  </a:cubicBezTo>
                  <a:cubicBezTo>
                    <a:pt x="441264" y="450145"/>
                    <a:pt x="444121" y="446335"/>
                    <a:pt x="440311" y="450145"/>
                  </a:cubicBezTo>
                  <a:cubicBezTo>
                    <a:pt x="436501" y="453003"/>
                    <a:pt x="437454" y="450145"/>
                    <a:pt x="438406" y="445383"/>
                  </a:cubicBezTo>
                  <a:cubicBezTo>
                    <a:pt x="439359" y="441573"/>
                    <a:pt x="436501" y="436810"/>
                    <a:pt x="434596" y="431095"/>
                  </a:cubicBezTo>
                  <a:cubicBezTo>
                    <a:pt x="434596" y="425380"/>
                    <a:pt x="431739" y="422523"/>
                    <a:pt x="429834" y="422523"/>
                  </a:cubicBezTo>
                  <a:cubicBezTo>
                    <a:pt x="427929" y="422523"/>
                    <a:pt x="427929" y="425380"/>
                    <a:pt x="430786" y="431095"/>
                  </a:cubicBezTo>
                  <a:cubicBezTo>
                    <a:pt x="432691" y="436810"/>
                    <a:pt x="431739" y="436810"/>
                    <a:pt x="432691" y="445383"/>
                  </a:cubicBezTo>
                  <a:cubicBezTo>
                    <a:pt x="433644" y="453955"/>
                    <a:pt x="429834" y="459670"/>
                    <a:pt x="426976" y="463480"/>
                  </a:cubicBezTo>
                  <a:cubicBezTo>
                    <a:pt x="424119" y="467290"/>
                    <a:pt x="424119" y="471100"/>
                    <a:pt x="426024" y="473958"/>
                  </a:cubicBezTo>
                  <a:cubicBezTo>
                    <a:pt x="426976" y="475863"/>
                    <a:pt x="427929" y="487293"/>
                    <a:pt x="426976" y="490150"/>
                  </a:cubicBezTo>
                  <a:cubicBezTo>
                    <a:pt x="424119" y="493008"/>
                    <a:pt x="425071" y="493008"/>
                    <a:pt x="423166" y="496818"/>
                  </a:cubicBezTo>
                  <a:cubicBezTo>
                    <a:pt x="421261" y="500628"/>
                    <a:pt x="419356" y="501580"/>
                    <a:pt x="414594" y="502533"/>
                  </a:cubicBezTo>
                  <a:cubicBezTo>
                    <a:pt x="410784" y="503485"/>
                    <a:pt x="409831" y="499675"/>
                    <a:pt x="409831" y="495865"/>
                  </a:cubicBezTo>
                  <a:cubicBezTo>
                    <a:pt x="408879" y="492055"/>
                    <a:pt x="407926" y="490150"/>
                    <a:pt x="406021" y="488245"/>
                  </a:cubicBezTo>
                  <a:cubicBezTo>
                    <a:pt x="404116" y="487293"/>
                    <a:pt x="403164" y="488245"/>
                    <a:pt x="399354" y="490150"/>
                  </a:cubicBezTo>
                  <a:cubicBezTo>
                    <a:pt x="395544" y="492055"/>
                    <a:pt x="395544" y="491103"/>
                    <a:pt x="395544" y="493960"/>
                  </a:cubicBezTo>
                  <a:cubicBezTo>
                    <a:pt x="394591" y="496818"/>
                    <a:pt x="392686" y="497770"/>
                    <a:pt x="387924" y="500628"/>
                  </a:cubicBezTo>
                  <a:cubicBezTo>
                    <a:pt x="383161" y="502533"/>
                    <a:pt x="383161" y="508248"/>
                    <a:pt x="381256" y="513010"/>
                  </a:cubicBezTo>
                  <a:cubicBezTo>
                    <a:pt x="380304" y="517773"/>
                    <a:pt x="371731" y="518725"/>
                    <a:pt x="367921" y="515868"/>
                  </a:cubicBezTo>
                  <a:cubicBezTo>
                    <a:pt x="364111" y="513010"/>
                    <a:pt x="362206" y="510153"/>
                    <a:pt x="357444" y="509200"/>
                  </a:cubicBezTo>
                  <a:cubicBezTo>
                    <a:pt x="352681" y="508248"/>
                    <a:pt x="352681" y="503485"/>
                    <a:pt x="352681" y="499675"/>
                  </a:cubicBezTo>
                  <a:cubicBezTo>
                    <a:pt x="353634" y="496818"/>
                    <a:pt x="356491" y="494913"/>
                    <a:pt x="360301" y="493008"/>
                  </a:cubicBezTo>
                  <a:cubicBezTo>
                    <a:pt x="364111" y="491103"/>
                    <a:pt x="363159" y="490150"/>
                    <a:pt x="363159" y="488245"/>
                  </a:cubicBezTo>
                  <a:cubicBezTo>
                    <a:pt x="363159" y="486340"/>
                    <a:pt x="361254" y="485388"/>
                    <a:pt x="360301" y="488245"/>
                  </a:cubicBezTo>
                  <a:cubicBezTo>
                    <a:pt x="359349" y="491103"/>
                    <a:pt x="357444" y="488245"/>
                    <a:pt x="353634" y="491103"/>
                  </a:cubicBezTo>
                  <a:cubicBezTo>
                    <a:pt x="349824" y="493008"/>
                    <a:pt x="348871" y="489198"/>
                    <a:pt x="348871" y="486340"/>
                  </a:cubicBezTo>
                  <a:cubicBezTo>
                    <a:pt x="347919" y="483483"/>
                    <a:pt x="348871" y="482530"/>
                    <a:pt x="349824" y="479673"/>
                  </a:cubicBezTo>
                  <a:cubicBezTo>
                    <a:pt x="350776" y="477768"/>
                    <a:pt x="349824" y="475863"/>
                    <a:pt x="346966" y="477768"/>
                  </a:cubicBezTo>
                  <a:cubicBezTo>
                    <a:pt x="345061" y="479673"/>
                    <a:pt x="345061" y="482530"/>
                    <a:pt x="345061" y="487293"/>
                  </a:cubicBezTo>
                  <a:cubicBezTo>
                    <a:pt x="345061" y="491103"/>
                    <a:pt x="348871" y="493960"/>
                    <a:pt x="349824" y="499675"/>
                  </a:cubicBezTo>
                  <a:cubicBezTo>
                    <a:pt x="350776" y="505390"/>
                    <a:pt x="352681" y="513010"/>
                    <a:pt x="351729" y="516820"/>
                  </a:cubicBezTo>
                  <a:cubicBezTo>
                    <a:pt x="350776" y="520630"/>
                    <a:pt x="350776" y="519678"/>
                    <a:pt x="346966" y="521583"/>
                  </a:cubicBezTo>
                  <a:cubicBezTo>
                    <a:pt x="343156" y="522535"/>
                    <a:pt x="341251" y="523488"/>
                    <a:pt x="336489" y="526345"/>
                  </a:cubicBezTo>
                  <a:cubicBezTo>
                    <a:pt x="331726" y="529203"/>
                    <a:pt x="330774" y="527298"/>
                    <a:pt x="329821" y="525393"/>
                  </a:cubicBezTo>
                  <a:cubicBezTo>
                    <a:pt x="328869" y="523488"/>
                    <a:pt x="328869" y="521583"/>
                    <a:pt x="326964" y="522535"/>
                  </a:cubicBezTo>
                  <a:cubicBezTo>
                    <a:pt x="325059" y="522535"/>
                    <a:pt x="324106" y="522535"/>
                    <a:pt x="324106" y="519678"/>
                  </a:cubicBezTo>
                  <a:cubicBezTo>
                    <a:pt x="326011" y="513010"/>
                    <a:pt x="326011" y="511105"/>
                    <a:pt x="320296" y="513010"/>
                  </a:cubicBezTo>
                  <a:cubicBezTo>
                    <a:pt x="316486" y="513963"/>
                    <a:pt x="314581" y="513010"/>
                    <a:pt x="309819" y="513963"/>
                  </a:cubicBezTo>
                  <a:cubicBezTo>
                    <a:pt x="305056" y="514915"/>
                    <a:pt x="303151" y="514915"/>
                    <a:pt x="302199" y="513010"/>
                  </a:cubicBezTo>
                  <a:cubicBezTo>
                    <a:pt x="301246" y="511105"/>
                    <a:pt x="301246" y="510153"/>
                    <a:pt x="298389" y="510153"/>
                  </a:cubicBezTo>
                  <a:cubicBezTo>
                    <a:pt x="295531" y="511105"/>
                    <a:pt x="296484" y="510153"/>
                    <a:pt x="293626" y="510153"/>
                  </a:cubicBezTo>
                  <a:cubicBezTo>
                    <a:pt x="290769" y="510153"/>
                    <a:pt x="291721" y="513010"/>
                    <a:pt x="294579" y="513963"/>
                  </a:cubicBezTo>
                  <a:cubicBezTo>
                    <a:pt x="297436" y="514915"/>
                    <a:pt x="299341" y="517773"/>
                    <a:pt x="296484" y="519678"/>
                  </a:cubicBezTo>
                  <a:cubicBezTo>
                    <a:pt x="293626" y="521583"/>
                    <a:pt x="290769" y="524440"/>
                    <a:pt x="290769" y="527298"/>
                  </a:cubicBezTo>
                  <a:cubicBezTo>
                    <a:pt x="290769" y="530155"/>
                    <a:pt x="289816" y="533013"/>
                    <a:pt x="295531" y="532060"/>
                  </a:cubicBezTo>
                  <a:cubicBezTo>
                    <a:pt x="301246" y="532060"/>
                    <a:pt x="301246" y="533013"/>
                    <a:pt x="301246" y="534918"/>
                  </a:cubicBezTo>
                  <a:cubicBezTo>
                    <a:pt x="301246" y="536823"/>
                    <a:pt x="299341" y="538728"/>
                    <a:pt x="295531" y="538728"/>
                  </a:cubicBezTo>
                  <a:cubicBezTo>
                    <a:pt x="291721" y="538728"/>
                    <a:pt x="290769" y="538728"/>
                    <a:pt x="286006" y="542538"/>
                  </a:cubicBezTo>
                  <a:cubicBezTo>
                    <a:pt x="282196" y="546348"/>
                    <a:pt x="278386" y="545395"/>
                    <a:pt x="277434" y="546348"/>
                  </a:cubicBezTo>
                  <a:cubicBezTo>
                    <a:pt x="275529" y="547300"/>
                    <a:pt x="273624" y="547300"/>
                    <a:pt x="276481" y="543490"/>
                  </a:cubicBezTo>
                  <a:cubicBezTo>
                    <a:pt x="279339" y="539680"/>
                    <a:pt x="278386" y="540633"/>
                    <a:pt x="280291" y="537775"/>
                  </a:cubicBezTo>
                  <a:cubicBezTo>
                    <a:pt x="281244" y="535870"/>
                    <a:pt x="281244" y="534918"/>
                    <a:pt x="281244" y="533965"/>
                  </a:cubicBezTo>
                  <a:cubicBezTo>
                    <a:pt x="280291" y="533013"/>
                    <a:pt x="280291" y="532060"/>
                    <a:pt x="283149" y="533013"/>
                  </a:cubicBezTo>
                  <a:cubicBezTo>
                    <a:pt x="286006" y="533965"/>
                    <a:pt x="288864" y="533013"/>
                    <a:pt x="287911" y="530155"/>
                  </a:cubicBezTo>
                  <a:cubicBezTo>
                    <a:pt x="287911" y="527298"/>
                    <a:pt x="284101" y="528250"/>
                    <a:pt x="282196" y="528250"/>
                  </a:cubicBezTo>
                  <a:cubicBezTo>
                    <a:pt x="280291" y="528250"/>
                    <a:pt x="278386" y="527298"/>
                    <a:pt x="278386" y="526345"/>
                  </a:cubicBezTo>
                  <a:cubicBezTo>
                    <a:pt x="277434" y="524440"/>
                    <a:pt x="277434" y="522535"/>
                    <a:pt x="279339" y="520630"/>
                  </a:cubicBezTo>
                  <a:cubicBezTo>
                    <a:pt x="281244" y="517773"/>
                    <a:pt x="270766" y="513963"/>
                    <a:pt x="269814" y="515868"/>
                  </a:cubicBezTo>
                  <a:cubicBezTo>
                    <a:pt x="268861" y="517773"/>
                    <a:pt x="266956" y="517773"/>
                    <a:pt x="265051" y="517773"/>
                  </a:cubicBezTo>
                  <a:cubicBezTo>
                    <a:pt x="263146" y="517773"/>
                    <a:pt x="263146" y="517773"/>
                    <a:pt x="261241" y="515868"/>
                  </a:cubicBezTo>
                  <a:cubicBezTo>
                    <a:pt x="259336" y="514915"/>
                    <a:pt x="260289" y="517773"/>
                    <a:pt x="261241" y="519678"/>
                  </a:cubicBezTo>
                  <a:cubicBezTo>
                    <a:pt x="262194" y="521583"/>
                    <a:pt x="262194" y="523488"/>
                    <a:pt x="266956" y="522535"/>
                  </a:cubicBezTo>
                  <a:cubicBezTo>
                    <a:pt x="271719" y="521583"/>
                    <a:pt x="271719" y="522535"/>
                    <a:pt x="272671" y="525393"/>
                  </a:cubicBezTo>
                  <a:cubicBezTo>
                    <a:pt x="273624" y="528250"/>
                    <a:pt x="269814" y="536823"/>
                    <a:pt x="267909" y="536823"/>
                  </a:cubicBezTo>
                  <a:cubicBezTo>
                    <a:pt x="265051" y="536823"/>
                    <a:pt x="259336" y="537775"/>
                    <a:pt x="259336" y="543490"/>
                  </a:cubicBezTo>
                  <a:cubicBezTo>
                    <a:pt x="259336" y="549205"/>
                    <a:pt x="247906" y="551110"/>
                    <a:pt x="245049" y="551110"/>
                  </a:cubicBezTo>
                  <a:cubicBezTo>
                    <a:pt x="238381" y="551110"/>
                    <a:pt x="231714" y="549205"/>
                    <a:pt x="230761" y="542538"/>
                  </a:cubicBezTo>
                  <a:cubicBezTo>
                    <a:pt x="229809" y="538728"/>
                    <a:pt x="230761" y="538728"/>
                    <a:pt x="227904" y="540633"/>
                  </a:cubicBezTo>
                  <a:cubicBezTo>
                    <a:pt x="222189" y="548253"/>
                    <a:pt x="221236" y="544443"/>
                    <a:pt x="217426" y="547300"/>
                  </a:cubicBezTo>
                  <a:cubicBezTo>
                    <a:pt x="215521" y="549205"/>
                    <a:pt x="214569" y="550158"/>
                    <a:pt x="214569" y="552063"/>
                  </a:cubicBezTo>
                  <a:cubicBezTo>
                    <a:pt x="213616" y="553968"/>
                    <a:pt x="215521" y="554920"/>
                    <a:pt x="217426" y="552063"/>
                  </a:cubicBezTo>
                  <a:cubicBezTo>
                    <a:pt x="219331" y="550158"/>
                    <a:pt x="221236" y="550158"/>
                    <a:pt x="223141" y="551110"/>
                  </a:cubicBezTo>
                  <a:cubicBezTo>
                    <a:pt x="225046" y="552063"/>
                    <a:pt x="224094" y="553015"/>
                    <a:pt x="220284" y="555873"/>
                  </a:cubicBezTo>
                  <a:cubicBezTo>
                    <a:pt x="216474" y="558730"/>
                    <a:pt x="215521" y="558730"/>
                    <a:pt x="212664" y="561588"/>
                  </a:cubicBezTo>
                  <a:cubicBezTo>
                    <a:pt x="209806" y="563493"/>
                    <a:pt x="205044" y="564445"/>
                    <a:pt x="206949" y="561588"/>
                  </a:cubicBezTo>
                  <a:cubicBezTo>
                    <a:pt x="208854" y="558730"/>
                    <a:pt x="212664" y="553968"/>
                    <a:pt x="207901" y="553968"/>
                  </a:cubicBezTo>
                  <a:cubicBezTo>
                    <a:pt x="205044" y="553968"/>
                    <a:pt x="205044" y="553015"/>
                    <a:pt x="203139" y="551110"/>
                  </a:cubicBezTo>
                  <a:cubicBezTo>
                    <a:pt x="193614" y="548253"/>
                    <a:pt x="201234" y="554920"/>
                    <a:pt x="198376" y="557778"/>
                  </a:cubicBezTo>
                  <a:cubicBezTo>
                    <a:pt x="193614" y="559683"/>
                    <a:pt x="193614" y="557778"/>
                    <a:pt x="188851" y="559683"/>
                  </a:cubicBezTo>
                  <a:cubicBezTo>
                    <a:pt x="185041" y="560635"/>
                    <a:pt x="184089" y="560635"/>
                    <a:pt x="185041" y="558730"/>
                  </a:cubicBezTo>
                  <a:cubicBezTo>
                    <a:pt x="188851" y="552063"/>
                    <a:pt x="179326" y="553968"/>
                    <a:pt x="180279" y="557778"/>
                  </a:cubicBezTo>
                  <a:cubicBezTo>
                    <a:pt x="180279" y="559683"/>
                    <a:pt x="181231" y="561588"/>
                    <a:pt x="176469" y="562540"/>
                  </a:cubicBezTo>
                  <a:cubicBezTo>
                    <a:pt x="171706" y="563493"/>
                    <a:pt x="165039" y="562540"/>
                    <a:pt x="162181" y="566350"/>
                  </a:cubicBezTo>
                  <a:cubicBezTo>
                    <a:pt x="160276" y="569208"/>
                    <a:pt x="156466" y="571113"/>
                    <a:pt x="152656" y="570160"/>
                  </a:cubicBezTo>
                  <a:cubicBezTo>
                    <a:pt x="148846" y="569208"/>
                    <a:pt x="145989" y="568255"/>
                    <a:pt x="143131" y="570160"/>
                  </a:cubicBezTo>
                  <a:cubicBezTo>
                    <a:pt x="140274" y="572065"/>
                    <a:pt x="134559" y="576828"/>
                    <a:pt x="132654" y="581590"/>
                  </a:cubicBezTo>
                  <a:cubicBezTo>
                    <a:pt x="131701" y="583495"/>
                    <a:pt x="126939" y="583495"/>
                    <a:pt x="125034" y="598735"/>
                  </a:cubicBezTo>
                  <a:cubicBezTo>
                    <a:pt x="125034" y="598735"/>
                    <a:pt x="123129" y="605403"/>
                    <a:pt x="121224" y="608260"/>
                  </a:cubicBezTo>
                  <a:cubicBezTo>
                    <a:pt x="119319" y="611118"/>
                    <a:pt x="113604" y="613975"/>
                    <a:pt x="112651" y="609213"/>
                  </a:cubicBezTo>
                  <a:cubicBezTo>
                    <a:pt x="112651" y="609213"/>
                    <a:pt x="111699" y="606355"/>
                    <a:pt x="111699" y="604450"/>
                  </a:cubicBezTo>
                  <a:cubicBezTo>
                    <a:pt x="111699" y="602545"/>
                    <a:pt x="110746" y="603498"/>
                    <a:pt x="109794" y="602545"/>
                  </a:cubicBezTo>
                  <a:cubicBezTo>
                    <a:pt x="107889" y="601593"/>
                    <a:pt x="106936" y="604450"/>
                    <a:pt x="106936" y="604450"/>
                  </a:cubicBezTo>
                  <a:cubicBezTo>
                    <a:pt x="106936" y="604450"/>
                    <a:pt x="105031" y="605403"/>
                    <a:pt x="104079" y="603498"/>
                  </a:cubicBezTo>
                  <a:cubicBezTo>
                    <a:pt x="103126" y="601593"/>
                    <a:pt x="103126" y="599688"/>
                    <a:pt x="107889" y="599688"/>
                  </a:cubicBezTo>
                  <a:cubicBezTo>
                    <a:pt x="112651" y="599688"/>
                    <a:pt x="112651" y="598735"/>
                    <a:pt x="117414" y="598735"/>
                  </a:cubicBezTo>
                  <a:cubicBezTo>
                    <a:pt x="121224" y="598735"/>
                    <a:pt x="122176" y="596830"/>
                    <a:pt x="122176" y="593020"/>
                  </a:cubicBezTo>
                  <a:cubicBezTo>
                    <a:pt x="122176" y="589210"/>
                    <a:pt x="119319" y="590163"/>
                    <a:pt x="118366" y="592068"/>
                  </a:cubicBezTo>
                  <a:cubicBezTo>
                    <a:pt x="117414" y="593020"/>
                    <a:pt x="115509" y="594925"/>
                    <a:pt x="112651" y="593973"/>
                  </a:cubicBezTo>
                  <a:cubicBezTo>
                    <a:pt x="109794" y="593020"/>
                    <a:pt x="107889" y="593973"/>
                    <a:pt x="105984" y="595878"/>
                  </a:cubicBezTo>
                  <a:cubicBezTo>
                    <a:pt x="105031" y="597783"/>
                    <a:pt x="104079" y="598735"/>
                    <a:pt x="104079" y="595878"/>
                  </a:cubicBezTo>
                  <a:cubicBezTo>
                    <a:pt x="104079" y="594925"/>
                    <a:pt x="103126" y="588258"/>
                    <a:pt x="103126" y="588258"/>
                  </a:cubicBezTo>
                  <a:cubicBezTo>
                    <a:pt x="112651" y="587305"/>
                    <a:pt x="102174" y="581590"/>
                    <a:pt x="101221" y="575875"/>
                  </a:cubicBezTo>
                  <a:cubicBezTo>
                    <a:pt x="101221" y="573970"/>
                    <a:pt x="100269" y="573018"/>
                    <a:pt x="98364" y="570160"/>
                  </a:cubicBezTo>
                  <a:cubicBezTo>
                    <a:pt x="96459" y="563493"/>
                    <a:pt x="91696" y="562540"/>
                    <a:pt x="92649" y="567303"/>
                  </a:cubicBezTo>
                  <a:cubicBezTo>
                    <a:pt x="93601" y="572065"/>
                    <a:pt x="95506" y="573970"/>
                    <a:pt x="96459" y="574923"/>
                  </a:cubicBezTo>
                  <a:cubicBezTo>
                    <a:pt x="97411" y="575875"/>
                    <a:pt x="97411" y="576828"/>
                    <a:pt x="97411" y="578733"/>
                  </a:cubicBezTo>
                  <a:cubicBezTo>
                    <a:pt x="97411" y="580638"/>
                    <a:pt x="97411" y="580638"/>
                    <a:pt x="95506" y="579685"/>
                  </a:cubicBezTo>
                  <a:cubicBezTo>
                    <a:pt x="93601" y="578733"/>
                    <a:pt x="92649" y="579685"/>
                    <a:pt x="92649" y="581590"/>
                  </a:cubicBezTo>
                  <a:cubicBezTo>
                    <a:pt x="92649" y="583495"/>
                    <a:pt x="92649" y="585400"/>
                    <a:pt x="96459" y="588258"/>
                  </a:cubicBezTo>
                  <a:cubicBezTo>
                    <a:pt x="99316" y="590163"/>
                    <a:pt x="99316" y="592068"/>
                    <a:pt x="99316" y="595878"/>
                  </a:cubicBezTo>
                  <a:cubicBezTo>
                    <a:pt x="99316" y="599688"/>
                    <a:pt x="99316" y="600640"/>
                    <a:pt x="95506" y="604450"/>
                  </a:cubicBezTo>
                  <a:cubicBezTo>
                    <a:pt x="91696" y="608260"/>
                    <a:pt x="90744" y="608260"/>
                    <a:pt x="88839" y="608260"/>
                  </a:cubicBezTo>
                  <a:cubicBezTo>
                    <a:pt x="86934" y="608260"/>
                    <a:pt x="88839" y="612070"/>
                    <a:pt x="91696" y="612070"/>
                  </a:cubicBezTo>
                  <a:cubicBezTo>
                    <a:pt x="95506" y="612070"/>
                    <a:pt x="96459" y="612070"/>
                    <a:pt x="98364" y="613975"/>
                  </a:cubicBezTo>
                  <a:cubicBezTo>
                    <a:pt x="100269" y="615880"/>
                    <a:pt x="101221" y="615880"/>
                    <a:pt x="106936" y="614928"/>
                  </a:cubicBezTo>
                  <a:cubicBezTo>
                    <a:pt x="111699" y="613975"/>
                    <a:pt x="116461" y="613975"/>
                    <a:pt x="116461" y="618738"/>
                  </a:cubicBezTo>
                  <a:cubicBezTo>
                    <a:pt x="116461" y="623500"/>
                    <a:pt x="115509" y="626358"/>
                    <a:pt x="115509" y="629215"/>
                  </a:cubicBezTo>
                  <a:cubicBezTo>
                    <a:pt x="115509" y="631120"/>
                    <a:pt x="113604" y="635883"/>
                    <a:pt x="111699" y="632073"/>
                  </a:cubicBezTo>
                  <a:cubicBezTo>
                    <a:pt x="109794" y="628263"/>
                    <a:pt x="105984" y="621595"/>
                    <a:pt x="101221" y="623500"/>
                  </a:cubicBezTo>
                  <a:cubicBezTo>
                    <a:pt x="96459" y="625405"/>
                    <a:pt x="92649" y="623500"/>
                    <a:pt x="88839" y="626358"/>
                  </a:cubicBezTo>
                  <a:cubicBezTo>
                    <a:pt x="85029" y="629215"/>
                    <a:pt x="85981" y="628263"/>
                    <a:pt x="84076" y="629215"/>
                  </a:cubicBezTo>
                  <a:cubicBezTo>
                    <a:pt x="82171" y="630168"/>
                    <a:pt x="79314" y="629215"/>
                    <a:pt x="84076" y="623500"/>
                  </a:cubicBezTo>
                  <a:cubicBezTo>
                    <a:pt x="88839" y="617785"/>
                    <a:pt x="88839" y="617785"/>
                    <a:pt x="88839" y="617785"/>
                  </a:cubicBezTo>
                  <a:cubicBezTo>
                    <a:pt x="88839" y="617785"/>
                    <a:pt x="90744" y="614928"/>
                    <a:pt x="87886" y="614928"/>
                  </a:cubicBezTo>
                  <a:cubicBezTo>
                    <a:pt x="85029" y="614928"/>
                    <a:pt x="85981" y="613975"/>
                    <a:pt x="86934" y="611118"/>
                  </a:cubicBezTo>
                  <a:cubicBezTo>
                    <a:pt x="88839" y="608260"/>
                    <a:pt x="84076" y="605403"/>
                    <a:pt x="81219" y="610165"/>
                  </a:cubicBezTo>
                  <a:cubicBezTo>
                    <a:pt x="78361" y="614928"/>
                    <a:pt x="78361" y="614928"/>
                    <a:pt x="77409" y="616833"/>
                  </a:cubicBezTo>
                  <a:cubicBezTo>
                    <a:pt x="76456" y="618738"/>
                    <a:pt x="74551" y="620643"/>
                    <a:pt x="72646" y="622548"/>
                  </a:cubicBezTo>
                  <a:cubicBezTo>
                    <a:pt x="70741" y="623500"/>
                    <a:pt x="69789" y="624453"/>
                    <a:pt x="65979" y="621595"/>
                  </a:cubicBezTo>
                  <a:cubicBezTo>
                    <a:pt x="63121" y="618738"/>
                    <a:pt x="60264" y="622548"/>
                    <a:pt x="64074" y="627310"/>
                  </a:cubicBezTo>
                  <a:cubicBezTo>
                    <a:pt x="67884" y="631120"/>
                    <a:pt x="68836" y="634930"/>
                    <a:pt x="68836" y="638740"/>
                  </a:cubicBezTo>
                  <a:cubicBezTo>
                    <a:pt x="68836" y="642550"/>
                    <a:pt x="67884" y="647313"/>
                    <a:pt x="71694" y="646360"/>
                  </a:cubicBezTo>
                  <a:cubicBezTo>
                    <a:pt x="74551" y="645408"/>
                    <a:pt x="76456" y="645408"/>
                    <a:pt x="78361" y="646360"/>
                  </a:cubicBezTo>
                  <a:cubicBezTo>
                    <a:pt x="80266" y="647313"/>
                    <a:pt x="82171" y="647313"/>
                    <a:pt x="85981" y="647313"/>
                  </a:cubicBezTo>
                  <a:cubicBezTo>
                    <a:pt x="89791" y="647313"/>
                    <a:pt x="92649" y="646360"/>
                    <a:pt x="94554" y="650170"/>
                  </a:cubicBezTo>
                  <a:cubicBezTo>
                    <a:pt x="97411" y="653980"/>
                    <a:pt x="95506" y="655885"/>
                    <a:pt x="96459" y="658743"/>
                  </a:cubicBezTo>
                  <a:cubicBezTo>
                    <a:pt x="96459" y="661600"/>
                    <a:pt x="96459" y="661600"/>
                    <a:pt x="96459" y="663505"/>
                  </a:cubicBezTo>
                  <a:cubicBezTo>
                    <a:pt x="96459" y="664458"/>
                    <a:pt x="91696" y="665410"/>
                    <a:pt x="91696" y="663505"/>
                  </a:cubicBezTo>
                  <a:cubicBezTo>
                    <a:pt x="91696" y="660648"/>
                    <a:pt x="88839" y="651123"/>
                    <a:pt x="85981" y="667315"/>
                  </a:cubicBezTo>
                  <a:cubicBezTo>
                    <a:pt x="80266" y="673030"/>
                    <a:pt x="90744" y="674935"/>
                    <a:pt x="92649" y="672078"/>
                  </a:cubicBezTo>
                  <a:cubicBezTo>
                    <a:pt x="94554" y="669220"/>
                    <a:pt x="97411" y="670173"/>
                    <a:pt x="98364" y="674935"/>
                  </a:cubicBezTo>
                  <a:cubicBezTo>
                    <a:pt x="99316" y="679698"/>
                    <a:pt x="98364" y="681603"/>
                    <a:pt x="103126" y="681603"/>
                  </a:cubicBezTo>
                  <a:cubicBezTo>
                    <a:pt x="107889" y="681603"/>
                    <a:pt x="111699" y="683508"/>
                    <a:pt x="112651" y="689223"/>
                  </a:cubicBezTo>
                  <a:cubicBezTo>
                    <a:pt x="114556" y="694938"/>
                    <a:pt x="115509" y="697795"/>
                    <a:pt x="110746" y="702558"/>
                  </a:cubicBezTo>
                  <a:cubicBezTo>
                    <a:pt x="106936" y="707320"/>
                    <a:pt x="105984" y="708273"/>
                    <a:pt x="104079" y="711130"/>
                  </a:cubicBezTo>
                  <a:cubicBezTo>
                    <a:pt x="103126" y="714940"/>
                    <a:pt x="102174" y="715893"/>
                    <a:pt x="97411" y="716845"/>
                  </a:cubicBezTo>
                  <a:cubicBezTo>
                    <a:pt x="93601" y="717798"/>
                    <a:pt x="90744" y="717798"/>
                    <a:pt x="87886" y="721608"/>
                  </a:cubicBezTo>
                  <a:cubicBezTo>
                    <a:pt x="85029" y="724465"/>
                    <a:pt x="84076" y="726370"/>
                    <a:pt x="80266" y="724465"/>
                  </a:cubicBezTo>
                  <a:cubicBezTo>
                    <a:pt x="76456" y="722560"/>
                    <a:pt x="75504" y="722560"/>
                    <a:pt x="72646" y="724465"/>
                  </a:cubicBezTo>
                  <a:cubicBezTo>
                    <a:pt x="69789" y="727323"/>
                    <a:pt x="65026" y="727323"/>
                    <a:pt x="60264" y="725418"/>
                  </a:cubicBezTo>
                  <a:cubicBezTo>
                    <a:pt x="56454" y="723513"/>
                    <a:pt x="54549" y="719703"/>
                    <a:pt x="49786" y="720655"/>
                  </a:cubicBezTo>
                  <a:cubicBezTo>
                    <a:pt x="45024" y="721608"/>
                    <a:pt x="45024" y="721608"/>
                    <a:pt x="42166" y="721608"/>
                  </a:cubicBezTo>
                  <a:cubicBezTo>
                    <a:pt x="39309" y="721608"/>
                    <a:pt x="38356" y="721608"/>
                    <a:pt x="36451" y="724465"/>
                  </a:cubicBezTo>
                  <a:cubicBezTo>
                    <a:pt x="34546" y="727323"/>
                    <a:pt x="30736" y="730180"/>
                    <a:pt x="31689" y="724465"/>
                  </a:cubicBezTo>
                  <a:cubicBezTo>
                    <a:pt x="31689" y="718750"/>
                    <a:pt x="33594" y="717798"/>
                    <a:pt x="29784" y="713035"/>
                  </a:cubicBezTo>
                  <a:cubicBezTo>
                    <a:pt x="25974" y="707320"/>
                    <a:pt x="24069" y="704463"/>
                    <a:pt x="29784" y="704463"/>
                  </a:cubicBezTo>
                  <a:cubicBezTo>
                    <a:pt x="34546" y="704463"/>
                    <a:pt x="37404" y="705415"/>
                    <a:pt x="38356" y="709225"/>
                  </a:cubicBezTo>
                  <a:cubicBezTo>
                    <a:pt x="39309" y="713035"/>
                    <a:pt x="39309" y="714940"/>
                    <a:pt x="42166" y="713035"/>
                  </a:cubicBezTo>
                  <a:cubicBezTo>
                    <a:pt x="42166" y="713035"/>
                    <a:pt x="45976" y="698748"/>
                    <a:pt x="42166" y="700653"/>
                  </a:cubicBezTo>
                  <a:cubicBezTo>
                    <a:pt x="40261" y="700653"/>
                    <a:pt x="40261" y="702558"/>
                    <a:pt x="37404" y="697795"/>
                  </a:cubicBezTo>
                  <a:cubicBezTo>
                    <a:pt x="36451" y="691128"/>
                    <a:pt x="34546" y="690175"/>
                    <a:pt x="34546" y="690175"/>
                  </a:cubicBezTo>
                  <a:cubicBezTo>
                    <a:pt x="34546" y="690175"/>
                    <a:pt x="31689" y="688270"/>
                    <a:pt x="32641" y="693033"/>
                  </a:cubicBezTo>
                  <a:cubicBezTo>
                    <a:pt x="33594" y="698748"/>
                    <a:pt x="32641" y="700653"/>
                    <a:pt x="30736" y="698748"/>
                  </a:cubicBezTo>
                  <a:cubicBezTo>
                    <a:pt x="28831" y="696843"/>
                    <a:pt x="28831" y="692080"/>
                    <a:pt x="25021" y="692080"/>
                  </a:cubicBezTo>
                  <a:cubicBezTo>
                    <a:pt x="21211" y="692080"/>
                    <a:pt x="20259" y="691128"/>
                    <a:pt x="20259" y="688270"/>
                  </a:cubicBezTo>
                  <a:cubicBezTo>
                    <a:pt x="19306" y="683508"/>
                    <a:pt x="19306" y="680650"/>
                    <a:pt x="19306" y="678745"/>
                  </a:cubicBezTo>
                  <a:cubicBezTo>
                    <a:pt x="19306" y="676840"/>
                    <a:pt x="18354" y="674935"/>
                    <a:pt x="14544" y="673983"/>
                  </a:cubicBezTo>
                  <a:cubicBezTo>
                    <a:pt x="10734" y="673030"/>
                    <a:pt x="9781" y="669220"/>
                    <a:pt x="13591" y="668268"/>
                  </a:cubicBezTo>
                  <a:cubicBezTo>
                    <a:pt x="17401" y="667315"/>
                    <a:pt x="19306" y="668268"/>
                    <a:pt x="23116" y="666363"/>
                  </a:cubicBezTo>
                  <a:cubicBezTo>
                    <a:pt x="25974" y="664458"/>
                    <a:pt x="26926" y="663505"/>
                    <a:pt x="25974" y="662553"/>
                  </a:cubicBezTo>
                  <a:cubicBezTo>
                    <a:pt x="25021" y="662553"/>
                    <a:pt x="22164" y="661600"/>
                    <a:pt x="19306" y="662553"/>
                  </a:cubicBezTo>
                  <a:cubicBezTo>
                    <a:pt x="16449" y="663505"/>
                    <a:pt x="13591" y="664458"/>
                    <a:pt x="11686" y="661600"/>
                  </a:cubicBezTo>
                  <a:cubicBezTo>
                    <a:pt x="10734" y="660648"/>
                    <a:pt x="10734" y="659695"/>
                    <a:pt x="9781" y="658743"/>
                  </a:cubicBezTo>
                  <a:cubicBezTo>
                    <a:pt x="8829" y="657790"/>
                    <a:pt x="13591" y="654933"/>
                    <a:pt x="12639" y="653028"/>
                  </a:cubicBezTo>
                  <a:cubicBezTo>
                    <a:pt x="12639" y="649218"/>
                    <a:pt x="7876" y="645408"/>
                    <a:pt x="6924" y="644455"/>
                  </a:cubicBezTo>
                  <a:cubicBezTo>
                    <a:pt x="6924" y="644455"/>
                    <a:pt x="5971" y="645408"/>
                    <a:pt x="5971" y="647313"/>
                  </a:cubicBezTo>
                  <a:cubicBezTo>
                    <a:pt x="5971" y="649218"/>
                    <a:pt x="5019" y="650170"/>
                    <a:pt x="5019" y="649218"/>
                  </a:cubicBezTo>
                  <a:cubicBezTo>
                    <a:pt x="4066" y="648265"/>
                    <a:pt x="4066" y="648265"/>
                    <a:pt x="3114" y="647313"/>
                  </a:cubicBezTo>
                  <a:cubicBezTo>
                    <a:pt x="1209" y="644455"/>
                    <a:pt x="-1649" y="634930"/>
                    <a:pt x="1209" y="629215"/>
                  </a:cubicBezTo>
                  <a:cubicBezTo>
                    <a:pt x="4066" y="623500"/>
                    <a:pt x="7876" y="617785"/>
                    <a:pt x="5971" y="612070"/>
                  </a:cubicBezTo>
                  <a:cubicBezTo>
                    <a:pt x="4066" y="606355"/>
                    <a:pt x="3114" y="608260"/>
                    <a:pt x="5019" y="603498"/>
                  </a:cubicBezTo>
                  <a:cubicBezTo>
                    <a:pt x="6924" y="599688"/>
                    <a:pt x="9781" y="596830"/>
                    <a:pt x="10734" y="600640"/>
                  </a:cubicBezTo>
                  <a:cubicBezTo>
                    <a:pt x="11686" y="603498"/>
                    <a:pt x="12639" y="603498"/>
                    <a:pt x="13591" y="599688"/>
                  </a:cubicBezTo>
                  <a:cubicBezTo>
                    <a:pt x="14544" y="594925"/>
                    <a:pt x="13591" y="594925"/>
                    <a:pt x="14544" y="593020"/>
                  </a:cubicBezTo>
                  <a:cubicBezTo>
                    <a:pt x="15496" y="591115"/>
                    <a:pt x="16449" y="588258"/>
                    <a:pt x="15496" y="584448"/>
                  </a:cubicBezTo>
                  <a:cubicBezTo>
                    <a:pt x="14544" y="580638"/>
                    <a:pt x="12639" y="576828"/>
                    <a:pt x="17401" y="575875"/>
                  </a:cubicBezTo>
                  <a:cubicBezTo>
                    <a:pt x="22164" y="575875"/>
                    <a:pt x="25021" y="575875"/>
                    <a:pt x="28831" y="575875"/>
                  </a:cubicBezTo>
                  <a:cubicBezTo>
                    <a:pt x="32641" y="575875"/>
                    <a:pt x="34546" y="575875"/>
                    <a:pt x="34546" y="575875"/>
                  </a:cubicBezTo>
                  <a:cubicBezTo>
                    <a:pt x="37404" y="572065"/>
                    <a:pt x="30736" y="571113"/>
                    <a:pt x="34546" y="567303"/>
                  </a:cubicBezTo>
                  <a:cubicBezTo>
                    <a:pt x="35499" y="566350"/>
                    <a:pt x="35499" y="557778"/>
                    <a:pt x="31689" y="558730"/>
                  </a:cubicBezTo>
                  <a:cubicBezTo>
                    <a:pt x="28831" y="560635"/>
                    <a:pt x="18354" y="563493"/>
                    <a:pt x="19306" y="559683"/>
                  </a:cubicBezTo>
                  <a:cubicBezTo>
                    <a:pt x="20259" y="555873"/>
                    <a:pt x="20259" y="553968"/>
                    <a:pt x="17401" y="551110"/>
                  </a:cubicBezTo>
                  <a:cubicBezTo>
                    <a:pt x="16449" y="550158"/>
                    <a:pt x="15496" y="549205"/>
                    <a:pt x="15496" y="549205"/>
                  </a:cubicBezTo>
                  <a:cubicBezTo>
                    <a:pt x="20259" y="547300"/>
                    <a:pt x="27879" y="543490"/>
                    <a:pt x="35499" y="530155"/>
                  </a:cubicBezTo>
                  <a:cubicBezTo>
                    <a:pt x="49786" y="505390"/>
                    <a:pt x="53596" y="514915"/>
                    <a:pt x="78361" y="513010"/>
                  </a:cubicBezTo>
                  <a:cubicBezTo>
                    <a:pt x="84076" y="513010"/>
                    <a:pt x="88839" y="506343"/>
                    <a:pt x="90744" y="506343"/>
                  </a:cubicBezTo>
                  <a:cubicBezTo>
                    <a:pt x="95506" y="504438"/>
                    <a:pt x="102174" y="500628"/>
                    <a:pt x="101221" y="495865"/>
                  </a:cubicBezTo>
                  <a:cubicBezTo>
                    <a:pt x="100269" y="493960"/>
                    <a:pt x="95506" y="491103"/>
                    <a:pt x="95506" y="489198"/>
                  </a:cubicBezTo>
                  <a:cubicBezTo>
                    <a:pt x="95506" y="487293"/>
                    <a:pt x="96459" y="482530"/>
                    <a:pt x="95506" y="480625"/>
                  </a:cubicBezTo>
                  <a:cubicBezTo>
                    <a:pt x="94554" y="479673"/>
                    <a:pt x="91696" y="478720"/>
                    <a:pt x="92649" y="475863"/>
                  </a:cubicBezTo>
                  <a:cubicBezTo>
                    <a:pt x="94554" y="469195"/>
                    <a:pt x="98364" y="464433"/>
                    <a:pt x="103126" y="471100"/>
                  </a:cubicBezTo>
                  <a:cubicBezTo>
                    <a:pt x="107889" y="476815"/>
                    <a:pt x="110746" y="476815"/>
                    <a:pt x="118366" y="472053"/>
                  </a:cubicBezTo>
                  <a:cubicBezTo>
                    <a:pt x="120271" y="471100"/>
                    <a:pt x="122176" y="472053"/>
                    <a:pt x="125034" y="471100"/>
                  </a:cubicBezTo>
                  <a:cubicBezTo>
                    <a:pt x="131701" y="469195"/>
                    <a:pt x="134559" y="465385"/>
                    <a:pt x="136464" y="462528"/>
                  </a:cubicBezTo>
                  <a:cubicBezTo>
                    <a:pt x="138369" y="459670"/>
                    <a:pt x="139321" y="454908"/>
                    <a:pt x="135511" y="447288"/>
                  </a:cubicBezTo>
                  <a:cubicBezTo>
                    <a:pt x="133606" y="441573"/>
                    <a:pt x="140274" y="442525"/>
                    <a:pt x="140274" y="440620"/>
                  </a:cubicBezTo>
                  <a:cubicBezTo>
                    <a:pt x="140274" y="439668"/>
                    <a:pt x="135511" y="430143"/>
                    <a:pt x="140274" y="425380"/>
                  </a:cubicBezTo>
                  <a:cubicBezTo>
                    <a:pt x="146941" y="417760"/>
                    <a:pt x="157419" y="411093"/>
                    <a:pt x="167896" y="406330"/>
                  </a:cubicBezTo>
                  <a:cubicBezTo>
                    <a:pt x="171706" y="404425"/>
                    <a:pt x="171706" y="401568"/>
                    <a:pt x="171706" y="398710"/>
                  </a:cubicBezTo>
                  <a:cubicBezTo>
                    <a:pt x="172659" y="391090"/>
                    <a:pt x="177421" y="392995"/>
                    <a:pt x="184089" y="393948"/>
                  </a:cubicBezTo>
                  <a:cubicBezTo>
                    <a:pt x="190756" y="393948"/>
                    <a:pt x="197424" y="393948"/>
                    <a:pt x="199329" y="391090"/>
                  </a:cubicBezTo>
                  <a:cubicBezTo>
                    <a:pt x="204091" y="385375"/>
                    <a:pt x="207901" y="376803"/>
                    <a:pt x="215521" y="366325"/>
                  </a:cubicBezTo>
                  <a:cubicBezTo>
                    <a:pt x="229809" y="347275"/>
                    <a:pt x="213616" y="327273"/>
                    <a:pt x="213616" y="313938"/>
                  </a:cubicBezTo>
                  <a:cubicBezTo>
                    <a:pt x="214569" y="300603"/>
                    <a:pt x="229809" y="276790"/>
                    <a:pt x="235524" y="273933"/>
                  </a:cubicBezTo>
                  <a:cubicBezTo>
                    <a:pt x="241239" y="271075"/>
                    <a:pt x="247906" y="265360"/>
                    <a:pt x="247906" y="255835"/>
                  </a:cubicBezTo>
                  <a:cubicBezTo>
                    <a:pt x="247906" y="247263"/>
                    <a:pt x="254574" y="247263"/>
                    <a:pt x="263146" y="247263"/>
                  </a:cubicBezTo>
                  <a:cubicBezTo>
                    <a:pt x="270766" y="247263"/>
                    <a:pt x="271719" y="233928"/>
                    <a:pt x="278386" y="229165"/>
                  </a:cubicBezTo>
                  <a:cubicBezTo>
                    <a:pt x="285054" y="224403"/>
                    <a:pt x="282196" y="221545"/>
                    <a:pt x="276481" y="207258"/>
                  </a:cubicBezTo>
                  <a:cubicBezTo>
                    <a:pt x="270766" y="192970"/>
                    <a:pt x="281244" y="190113"/>
                    <a:pt x="287911" y="187255"/>
                  </a:cubicBezTo>
                  <a:cubicBezTo>
                    <a:pt x="294579" y="184398"/>
                    <a:pt x="298389" y="168205"/>
                    <a:pt x="292674" y="158680"/>
                  </a:cubicBezTo>
                  <a:cubicBezTo>
                    <a:pt x="286959" y="149155"/>
                    <a:pt x="288864" y="140583"/>
                    <a:pt x="283149" y="134868"/>
                  </a:cubicBezTo>
                  <a:cubicBezTo>
                    <a:pt x="271719" y="132010"/>
                    <a:pt x="280291" y="121533"/>
                    <a:pt x="284101" y="115818"/>
                  </a:cubicBezTo>
                  <a:lnTo>
                    <a:pt x="284101" y="115818"/>
                  </a:lnTo>
                  <a:close/>
                </a:path>
              </a:pathLst>
            </a:custGeom>
            <a:solidFill>
              <a:srgbClr val="ECAE47"/>
            </a:solidFill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ECD37A1A-BFC8-53A9-839D-44D670D5DB95}"/>
                </a:ext>
              </a:extLst>
            </p:cNvPr>
            <p:cNvSpPr/>
            <p:nvPr/>
          </p:nvSpPr>
          <p:spPr>
            <a:xfrm>
              <a:off x="7344172" y="5303846"/>
              <a:ext cx="61351" cy="44906"/>
            </a:xfrm>
            <a:custGeom>
              <a:avLst/>
              <a:gdLst>
                <a:gd name="connsiteX0" fmla="*/ 44370 w 61351"/>
                <a:gd name="connsiteY0" fmla="*/ 1578 h 44906"/>
                <a:gd name="connsiteX1" fmla="*/ 43418 w 61351"/>
                <a:gd name="connsiteY1" fmla="*/ 7293 h 44906"/>
                <a:gd name="connsiteX2" fmla="*/ 50085 w 61351"/>
                <a:gd name="connsiteY2" fmla="*/ 10151 h 44906"/>
                <a:gd name="connsiteX3" fmla="*/ 50085 w 61351"/>
                <a:gd name="connsiteY3" fmla="*/ 13008 h 44906"/>
                <a:gd name="connsiteX4" fmla="*/ 45323 w 61351"/>
                <a:gd name="connsiteY4" fmla="*/ 14913 h 44906"/>
                <a:gd name="connsiteX5" fmla="*/ 40560 w 61351"/>
                <a:gd name="connsiteY5" fmla="*/ 15866 h 44906"/>
                <a:gd name="connsiteX6" fmla="*/ 35798 w 61351"/>
                <a:gd name="connsiteY6" fmla="*/ 16818 h 44906"/>
                <a:gd name="connsiteX7" fmla="*/ 34845 w 61351"/>
                <a:gd name="connsiteY7" fmla="*/ 19676 h 44906"/>
                <a:gd name="connsiteX8" fmla="*/ 36750 w 61351"/>
                <a:gd name="connsiteY8" fmla="*/ 22533 h 44906"/>
                <a:gd name="connsiteX9" fmla="*/ 39608 w 61351"/>
                <a:gd name="connsiteY9" fmla="*/ 24438 h 44906"/>
                <a:gd name="connsiteX10" fmla="*/ 44370 w 61351"/>
                <a:gd name="connsiteY10" fmla="*/ 19676 h 44906"/>
                <a:gd name="connsiteX11" fmla="*/ 58658 w 61351"/>
                <a:gd name="connsiteY11" fmla="*/ 17771 h 44906"/>
                <a:gd name="connsiteX12" fmla="*/ 60563 w 61351"/>
                <a:gd name="connsiteY12" fmla="*/ 20628 h 44906"/>
                <a:gd name="connsiteX13" fmla="*/ 58658 w 61351"/>
                <a:gd name="connsiteY13" fmla="*/ 24438 h 44906"/>
                <a:gd name="connsiteX14" fmla="*/ 55800 w 61351"/>
                <a:gd name="connsiteY14" fmla="*/ 27296 h 44906"/>
                <a:gd name="connsiteX15" fmla="*/ 44370 w 61351"/>
                <a:gd name="connsiteY15" fmla="*/ 26343 h 44906"/>
                <a:gd name="connsiteX16" fmla="*/ 46275 w 61351"/>
                <a:gd name="connsiteY16" fmla="*/ 33011 h 44906"/>
                <a:gd name="connsiteX17" fmla="*/ 50085 w 61351"/>
                <a:gd name="connsiteY17" fmla="*/ 39678 h 44906"/>
                <a:gd name="connsiteX18" fmla="*/ 48180 w 61351"/>
                <a:gd name="connsiteY18" fmla="*/ 43488 h 44906"/>
                <a:gd name="connsiteX19" fmla="*/ 46275 w 61351"/>
                <a:gd name="connsiteY19" fmla="*/ 37773 h 44906"/>
                <a:gd name="connsiteX20" fmla="*/ 43418 w 61351"/>
                <a:gd name="connsiteY20" fmla="*/ 36821 h 44906"/>
                <a:gd name="connsiteX21" fmla="*/ 40560 w 61351"/>
                <a:gd name="connsiteY21" fmla="*/ 36821 h 44906"/>
                <a:gd name="connsiteX22" fmla="*/ 36750 w 61351"/>
                <a:gd name="connsiteY22" fmla="*/ 36821 h 44906"/>
                <a:gd name="connsiteX23" fmla="*/ 30083 w 61351"/>
                <a:gd name="connsiteY23" fmla="*/ 34916 h 44906"/>
                <a:gd name="connsiteX24" fmla="*/ 21510 w 61351"/>
                <a:gd name="connsiteY24" fmla="*/ 28248 h 44906"/>
                <a:gd name="connsiteX25" fmla="*/ 9128 w 61351"/>
                <a:gd name="connsiteY25" fmla="*/ 30153 h 44906"/>
                <a:gd name="connsiteX26" fmla="*/ 1508 w 61351"/>
                <a:gd name="connsiteY26" fmla="*/ 22533 h 44906"/>
                <a:gd name="connsiteX27" fmla="*/ 11985 w 61351"/>
                <a:gd name="connsiteY27" fmla="*/ 13961 h 44906"/>
                <a:gd name="connsiteX28" fmla="*/ 16748 w 61351"/>
                <a:gd name="connsiteY28" fmla="*/ 13008 h 44906"/>
                <a:gd name="connsiteX29" fmla="*/ 14843 w 61351"/>
                <a:gd name="connsiteY29" fmla="*/ 7293 h 44906"/>
                <a:gd name="connsiteX30" fmla="*/ 24368 w 61351"/>
                <a:gd name="connsiteY30" fmla="*/ 4436 h 44906"/>
                <a:gd name="connsiteX31" fmla="*/ 31988 w 61351"/>
                <a:gd name="connsiteY31" fmla="*/ 626 h 44906"/>
                <a:gd name="connsiteX32" fmla="*/ 44370 w 61351"/>
                <a:gd name="connsiteY32" fmla="*/ 1578 h 44906"/>
                <a:gd name="connsiteX33" fmla="*/ 44370 w 61351"/>
                <a:gd name="connsiteY33" fmla="*/ 1578 h 44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1351" h="44906">
                  <a:moveTo>
                    <a:pt x="44370" y="1578"/>
                  </a:moveTo>
                  <a:cubicBezTo>
                    <a:pt x="40560" y="4436"/>
                    <a:pt x="39608" y="6341"/>
                    <a:pt x="43418" y="7293"/>
                  </a:cubicBezTo>
                  <a:cubicBezTo>
                    <a:pt x="47228" y="7293"/>
                    <a:pt x="47228" y="10151"/>
                    <a:pt x="50085" y="10151"/>
                  </a:cubicBezTo>
                  <a:cubicBezTo>
                    <a:pt x="52943" y="10151"/>
                    <a:pt x="51990" y="11103"/>
                    <a:pt x="50085" y="13008"/>
                  </a:cubicBezTo>
                  <a:cubicBezTo>
                    <a:pt x="48180" y="13961"/>
                    <a:pt x="47228" y="15866"/>
                    <a:pt x="45323" y="14913"/>
                  </a:cubicBezTo>
                  <a:cubicBezTo>
                    <a:pt x="43418" y="13961"/>
                    <a:pt x="42465" y="13961"/>
                    <a:pt x="40560" y="15866"/>
                  </a:cubicBezTo>
                  <a:cubicBezTo>
                    <a:pt x="38655" y="17771"/>
                    <a:pt x="38655" y="17771"/>
                    <a:pt x="35798" y="16818"/>
                  </a:cubicBezTo>
                  <a:cubicBezTo>
                    <a:pt x="32940" y="16818"/>
                    <a:pt x="31988" y="17771"/>
                    <a:pt x="34845" y="19676"/>
                  </a:cubicBezTo>
                  <a:cubicBezTo>
                    <a:pt x="36750" y="21581"/>
                    <a:pt x="36750" y="20628"/>
                    <a:pt x="36750" y="22533"/>
                  </a:cubicBezTo>
                  <a:cubicBezTo>
                    <a:pt x="36750" y="25391"/>
                    <a:pt x="38655" y="28248"/>
                    <a:pt x="39608" y="24438"/>
                  </a:cubicBezTo>
                  <a:cubicBezTo>
                    <a:pt x="40560" y="21581"/>
                    <a:pt x="41513" y="19676"/>
                    <a:pt x="44370" y="19676"/>
                  </a:cubicBezTo>
                  <a:cubicBezTo>
                    <a:pt x="49133" y="15866"/>
                    <a:pt x="56753" y="14913"/>
                    <a:pt x="58658" y="17771"/>
                  </a:cubicBezTo>
                  <a:cubicBezTo>
                    <a:pt x="60563" y="15866"/>
                    <a:pt x="62468" y="18723"/>
                    <a:pt x="60563" y="20628"/>
                  </a:cubicBezTo>
                  <a:cubicBezTo>
                    <a:pt x="58658" y="22533"/>
                    <a:pt x="58658" y="22533"/>
                    <a:pt x="58658" y="24438"/>
                  </a:cubicBezTo>
                  <a:cubicBezTo>
                    <a:pt x="59610" y="26343"/>
                    <a:pt x="59610" y="29201"/>
                    <a:pt x="55800" y="27296"/>
                  </a:cubicBezTo>
                  <a:cubicBezTo>
                    <a:pt x="51990" y="25391"/>
                    <a:pt x="46275" y="23486"/>
                    <a:pt x="44370" y="26343"/>
                  </a:cubicBezTo>
                  <a:cubicBezTo>
                    <a:pt x="43418" y="29201"/>
                    <a:pt x="42465" y="31106"/>
                    <a:pt x="46275" y="33011"/>
                  </a:cubicBezTo>
                  <a:cubicBezTo>
                    <a:pt x="50085" y="34916"/>
                    <a:pt x="50085" y="36821"/>
                    <a:pt x="50085" y="39678"/>
                  </a:cubicBezTo>
                  <a:cubicBezTo>
                    <a:pt x="50085" y="42536"/>
                    <a:pt x="50085" y="47298"/>
                    <a:pt x="48180" y="43488"/>
                  </a:cubicBezTo>
                  <a:cubicBezTo>
                    <a:pt x="46275" y="39678"/>
                    <a:pt x="46275" y="40631"/>
                    <a:pt x="46275" y="37773"/>
                  </a:cubicBezTo>
                  <a:cubicBezTo>
                    <a:pt x="46275" y="35868"/>
                    <a:pt x="44370" y="34916"/>
                    <a:pt x="43418" y="36821"/>
                  </a:cubicBezTo>
                  <a:cubicBezTo>
                    <a:pt x="42465" y="38726"/>
                    <a:pt x="41513" y="38726"/>
                    <a:pt x="40560" y="36821"/>
                  </a:cubicBezTo>
                  <a:cubicBezTo>
                    <a:pt x="39608" y="34916"/>
                    <a:pt x="39608" y="33963"/>
                    <a:pt x="36750" y="36821"/>
                  </a:cubicBezTo>
                  <a:cubicBezTo>
                    <a:pt x="33893" y="38726"/>
                    <a:pt x="31988" y="37773"/>
                    <a:pt x="30083" y="34916"/>
                  </a:cubicBezTo>
                  <a:cubicBezTo>
                    <a:pt x="28178" y="31106"/>
                    <a:pt x="27225" y="27296"/>
                    <a:pt x="21510" y="28248"/>
                  </a:cubicBezTo>
                  <a:cubicBezTo>
                    <a:pt x="15795" y="30153"/>
                    <a:pt x="13890" y="31106"/>
                    <a:pt x="9128" y="30153"/>
                  </a:cubicBezTo>
                  <a:cubicBezTo>
                    <a:pt x="4365" y="30153"/>
                    <a:pt x="-3255" y="28248"/>
                    <a:pt x="1508" y="22533"/>
                  </a:cubicBezTo>
                  <a:cubicBezTo>
                    <a:pt x="6270" y="16818"/>
                    <a:pt x="11985" y="12056"/>
                    <a:pt x="11985" y="13961"/>
                  </a:cubicBezTo>
                  <a:cubicBezTo>
                    <a:pt x="12938" y="16818"/>
                    <a:pt x="14843" y="14913"/>
                    <a:pt x="16748" y="13008"/>
                  </a:cubicBezTo>
                  <a:cubicBezTo>
                    <a:pt x="17700" y="10151"/>
                    <a:pt x="17700" y="8246"/>
                    <a:pt x="14843" y="7293"/>
                  </a:cubicBezTo>
                  <a:cubicBezTo>
                    <a:pt x="17700" y="5388"/>
                    <a:pt x="19605" y="4436"/>
                    <a:pt x="24368" y="4436"/>
                  </a:cubicBezTo>
                  <a:cubicBezTo>
                    <a:pt x="30083" y="3483"/>
                    <a:pt x="29130" y="2531"/>
                    <a:pt x="31988" y="626"/>
                  </a:cubicBezTo>
                  <a:cubicBezTo>
                    <a:pt x="35798" y="-327"/>
                    <a:pt x="38655" y="-327"/>
                    <a:pt x="44370" y="1578"/>
                  </a:cubicBezTo>
                  <a:lnTo>
                    <a:pt x="44370" y="1578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1EA0FCD6-CD91-33E6-D4CE-7A8132860B95}"/>
                </a:ext>
              </a:extLst>
            </p:cNvPr>
            <p:cNvSpPr/>
            <p:nvPr/>
          </p:nvSpPr>
          <p:spPr>
            <a:xfrm>
              <a:off x="6156007" y="4798701"/>
              <a:ext cx="933380" cy="675316"/>
            </a:xfrm>
            <a:custGeom>
              <a:avLst/>
              <a:gdLst>
                <a:gd name="connsiteX0" fmla="*/ 752475 w 933380"/>
                <a:gd name="connsiteY0" fmla="*/ 16186 h 675316"/>
                <a:gd name="connsiteX1" fmla="*/ 750570 w 933380"/>
                <a:gd name="connsiteY1" fmla="*/ 18091 h 675316"/>
                <a:gd name="connsiteX2" fmla="*/ 728663 w 933380"/>
                <a:gd name="connsiteY2" fmla="*/ 46666 h 675316"/>
                <a:gd name="connsiteX3" fmla="*/ 714375 w 933380"/>
                <a:gd name="connsiteY3" fmla="*/ 53334 h 675316"/>
                <a:gd name="connsiteX4" fmla="*/ 700088 w 933380"/>
                <a:gd name="connsiteY4" fmla="*/ 50476 h 675316"/>
                <a:gd name="connsiteX5" fmla="*/ 694373 w 933380"/>
                <a:gd name="connsiteY5" fmla="*/ 36189 h 675316"/>
                <a:gd name="connsiteX6" fmla="*/ 674370 w 933380"/>
                <a:gd name="connsiteY6" fmla="*/ 34284 h 675316"/>
                <a:gd name="connsiteX7" fmla="*/ 663893 w 933380"/>
                <a:gd name="connsiteY7" fmla="*/ 51429 h 675316"/>
                <a:gd name="connsiteX8" fmla="*/ 661035 w 933380"/>
                <a:gd name="connsiteY8" fmla="*/ 60954 h 675316"/>
                <a:gd name="connsiteX9" fmla="*/ 657225 w 933380"/>
                <a:gd name="connsiteY9" fmla="*/ 71431 h 675316"/>
                <a:gd name="connsiteX10" fmla="*/ 647700 w 933380"/>
                <a:gd name="connsiteY10" fmla="*/ 61906 h 675316"/>
                <a:gd name="connsiteX11" fmla="*/ 634365 w 933380"/>
                <a:gd name="connsiteY11" fmla="*/ 52381 h 675316"/>
                <a:gd name="connsiteX12" fmla="*/ 620078 w 933380"/>
                <a:gd name="connsiteY12" fmla="*/ 54286 h 675316"/>
                <a:gd name="connsiteX13" fmla="*/ 618173 w 933380"/>
                <a:gd name="connsiteY13" fmla="*/ 54286 h 675316"/>
                <a:gd name="connsiteX14" fmla="*/ 615315 w 933380"/>
                <a:gd name="connsiteY14" fmla="*/ 60954 h 675316"/>
                <a:gd name="connsiteX15" fmla="*/ 606743 w 933380"/>
                <a:gd name="connsiteY15" fmla="*/ 76194 h 675316"/>
                <a:gd name="connsiteX16" fmla="*/ 581025 w 933380"/>
                <a:gd name="connsiteY16" fmla="*/ 85719 h 675316"/>
                <a:gd name="connsiteX17" fmla="*/ 562928 w 933380"/>
                <a:gd name="connsiteY17" fmla="*/ 81909 h 675316"/>
                <a:gd name="connsiteX18" fmla="*/ 551498 w 933380"/>
                <a:gd name="connsiteY18" fmla="*/ 92386 h 675316"/>
                <a:gd name="connsiteX19" fmla="*/ 548640 w 933380"/>
                <a:gd name="connsiteY19" fmla="*/ 97149 h 675316"/>
                <a:gd name="connsiteX20" fmla="*/ 561975 w 933380"/>
                <a:gd name="connsiteY20" fmla="*/ 102864 h 675316"/>
                <a:gd name="connsiteX21" fmla="*/ 564833 w 933380"/>
                <a:gd name="connsiteY21" fmla="*/ 116199 h 675316"/>
                <a:gd name="connsiteX22" fmla="*/ 557213 w 933380"/>
                <a:gd name="connsiteY22" fmla="*/ 121914 h 675316"/>
                <a:gd name="connsiteX23" fmla="*/ 531495 w 933380"/>
                <a:gd name="connsiteY23" fmla="*/ 114294 h 675316"/>
                <a:gd name="connsiteX24" fmla="*/ 525780 w 933380"/>
                <a:gd name="connsiteY24" fmla="*/ 106674 h 675316"/>
                <a:gd name="connsiteX25" fmla="*/ 517208 w 933380"/>
                <a:gd name="connsiteY25" fmla="*/ 111436 h 675316"/>
                <a:gd name="connsiteX26" fmla="*/ 508635 w 933380"/>
                <a:gd name="connsiteY26" fmla="*/ 131439 h 675316"/>
                <a:gd name="connsiteX27" fmla="*/ 504825 w 933380"/>
                <a:gd name="connsiteY27" fmla="*/ 143821 h 675316"/>
                <a:gd name="connsiteX28" fmla="*/ 482918 w 933380"/>
                <a:gd name="connsiteY28" fmla="*/ 124771 h 675316"/>
                <a:gd name="connsiteX29" fmla="*/ 465773 w 933380"/>
                <a:gd name="connsiteY29" fmla="*/ 125724 h 675316"/>
                <a:gd name="connsiteX30" fmla="*/ 450533 w 933380"/>
                <a:gd name="connsiteY30" fmla="*/ 140964 h 675316"/>
                <a:gd name="connsiteX31" fmla="*/ 430530 w 933380"/>
                <a:gd name="connsiteY31" fmla="*/ 169539 h 675316"/>
                <a:gd name="connsiteX32" fmla="*/ 403860 w 933380"/>
                <a:gd name="connsiteY32" fmla="*/ 169539 h 675316"/>
                <a:gd name="connsiteX33" fmla="*/ 399098 w 933380"/>
                <a:gd name="connsiteY33" fmla="*/ 160966 h 675316"/>
                <a:gd name="connsiteX34" fmla="*/ 394335 w 933380"/>
                <a:gd name="connsiteY34" fmla="*/ 154299 h 675316"/>
                <a:gd name="connsiteX35" fmla="*/ 383858 w 933380"/>
                <a:gd name="connsiteY35" fmla="*/ 151441 h 675316"/>
                <a:gd name="connsiteX36" fmla="*/ 370523 w 933380"/>
                <a:gd name="connsiteY36" fmla="*/ 157156 h 675316"/>
                <a:gd name="connsiteX37" fmla="*/ 361950 w 933380"/>
                <a:gd name="connsiteY37" fmla="*/ 143821 h 675316"/>
                <a:gd name="connsiteX38" fmla="*/ 357188 w 933380"/>
                <a:gd name="connsiteY38" fmla="*/ 133344 h 675316"/>
                <a:gd name="connsiteX39" fmla="*/ 351473 w 933380"/>
                <a:gd name="connsiteY39" fmla="*/ 123819 h 675316"/>
                <a:gd name="connsiteX40" fmla="*/ 330518 w 933380"/>
                <a:gd name="connsiteY40" fmla="*/ 107626 h 675316"/>
                <a:gd name="connsiteX41" fmla="*/ 309563 w 933380"/>
                <a:gd name="connsiteY41" fmla="*/ 125724 h 675316"/>
                <a:gd name="connsiteX42" fmla="*/ 307658 w 933380"/>
                <a:gd name="connsiteY42" fmla="*/ 151441 h 675316"/>
                <a:gd name="connsiteX43" fmla="*/ 272415 w 933380"/>
                <a:gd name="connsiteY43" fmla="*/ 160966 h 675316"/>
                <a:gd name="connsiteX44" fmla="*/ 232410 w 933380"/>
                <a:gd name="connsiteY44" fmla="*/ 180969 h 675316"/>
                <a:gd name="connsiteX45" fmla="*/ 209550 w 933380"/>
                <a:gd name="connsiteY45" fmla="*/ 209544 h 675316"/>
                <a:gd name="connsiteX46" fmla="*/ 180023 w 933380"/>
                <a:gd name="connsiteY46" fmla="*/ 217164 h 675316"/>
                <a:gd name="connsiteX47" fmla="*/ 110490 w 933380"/>
                <a:gd name="connsiteY47" fmla="*/ 180016 h 675316"/>
                <a:gd name="connsiteX48" fmla="*/ 57150 w 933380"/>
                <a:gd name="connsiteY48" fmla="*/ 184779 h 675316"/>
                <a:gd name="connsiteX49" fmla="*/ 24765 w 933380"/>
                <a:gd name="connsiteY49" fmla="*/ 217164 h 675316"/>
                <a:gd name="connsiteX50" fmla="*/ 0 w 933380"/>
                <a:gd name="connsiteY50" fmla="*/ 231451 h 675316"/>
                <a:gd name="connsiteX51" fmla="*/ 13335 w 933380"/>
                <a:gd name="connsiteY51" fmla="*/ 260026 h 675316"/>
                <a:gd name="connsiteX52" fmla="*/ 22860 w 933380"/>
                <a:gd name="connsiteY52" fmla="*/ 259074 h 675316"/>
                <a:gd name="connsiteX53" fmla="*/ 30480 w 933380"/>
                <a:gd name="connsiteY53" fmla="*/ 250501 h 675316"/>
                <a:gd name="connsiteX54" fmla="*/ 56198 w 933380"/>
                <a:gd name="connsiteY54" fmla="*/ 254311 h 675316"/>
                <a:gd name="connsiteX55" fmla="*/ 74295 w 933380"/>
                <a:gd name="connsiteY55" fmla="*/ 259074 h 675316"/>
                <a:gd name="connsiteX56" fmla="*/ 81915 w 933380"/>
                <a:gd name="connsiteY56" fmla="*/ 277171 h 675316"/>
                <a:gd name="connsiteX57" fmla="*/ 84773 w 933380"/>
                <a:gd name="connsiteY57" fmla="*/ 293364 h 675316"/>
                <a:gd name="connsiteX58" fmla="*/ 87630 w 933380"/>
                <a:gd name="connsiteY58" fmla="*/ 301936 h 675316"/>
                <a:gd name="connsiteX59" fmla="*/ 104775 w 933380"/>
                <a:gd name="connsiteY59" fmla="*/ 306699 h 675316"/>
                <a:gd name="connsiteX60" fmla="*/ 119063 w 933380"/>
                <a:gd name="connsiteY60" fmla="*/ 309556 h 675316"/>
                <a:gd name="connsiteX61" fmla="*/ 131445 w 933380"/>
                <a:gd name="connsiteY61" fmla="*/ 300984 h 675316"/>
                <a:gd name="connsiteX62" fmla="*/ 139065 w 933380"/>
                <a:gd name="connsiteY62" fmla="*/ 312414 h 675316"/>
                <a:gd name="connsiteX63" fmla="*/ 156210 w 933380"/>
                <a:gd name="connsiteY63" fmla="*/ 311461 h 675316"/>
                <a:gd name="connsiteX64" fmla="*/ 161925 w 933380"/>
                <a:gd name="connsiteY64" fmla="*/ 313366 h 675316"/>
                <a:gd name="connsiteX65" fmla="*/ 168593 w 933380"/>
                <a:gd name="connsiteY65" fmla="*/ 310509 h 675316"/>
                <a:gd name="connsiteX66" fmla="*/ 183833 w 933380"/>
                <a:gd name="connsiteY66" fmla="*/ 303841 h 675316"/>
                <a:gd name="connsiteX67" fmla="*/ 191453 w 933380"/>
                <a:gd name="connsiteY67" fmla="*/ 318129 h 675316"/>
                <a:gd name="connsiteX68" fmla="*/ 194310 w 933380"/>
                <a:gd name="connsiteY68" fmla="*/ 322891 h 675316"/>
                <a:gd name="connsiteX69" fmla="*/ 200025 w 933380"/>
                <a:gd name="connsiteY69" fmla="*/ 330511 h 675316"/>
                <a:gd name="connsiteX70" fmla="*/ 201930 w 933380"/>
                <a:gd name="connsiteY70" fmla="*/ 342894 h 675316"/>
                <a:gd name="connsiteX71" fmla="*/ 200025 w 933380"/>
                <a:gd name="connsiteY71" fmla="*/ 352419 h 675316"/>
                <a:gd name="connsiteX72" fmla="*/ 195263 w 933380"/>
                <a:gd name="connsiteY72" fmla="*/ 373374 h 675316"/>
                <a:gd name="connsiteX73" fmla="*/ 190500 w 933380"/>
                <a:gd name="connsiteY73" fmla="*/ 385756 h 675316"/>
                <a:gd name="connsiteX74" fmla="*/ 171450 w 933380"/>
                <a:gd name="connsiteY74" fmla="*/ 387661 h 675316"/>
                <a:gd name="connsiteX75" fmla="*/ 156210 w 933380"/>
                <a:gd name="connsiteY75" fmla="*/ 389566 h 675316"/>
                <a:gd name="connsiteX76" fmla="*/ 139065 w 933380"/>
                <a:gd name="connsiteY76" fmla="*/ 400996 h 675316"/>
                <a:gd name="connsiteX77" fmla="*/ 136208 w 933380"/>
                <a:gd name="connsiteY77" fmla="*/ 411474 h 675316"/>
                <a:gd name="connsiteX78" fmla="*/ 119063 w 933380"/>
                <a:gd name="connsiteY78" fmla="*/ 417189 h 675316"/>
                <a:gd name="connsiteX79" fmla="*/ 116205 w 933380"/>
                <a:gd name="connsiteY79" fmla="*/ 419094 h 675316"/>
                <a:gd name="connsiteX80" fmla="*/ 117158 w 933380"/>
                <a:gd name="connsiteY80" fmla="*/ 420046 h 675316"/>
                <a:gd name="connsiteX81" fmla="*/ 123825 w 933380"/>
                <a:gd name="connsiteY81" fmla="*/ 428619 h 675316"/>
                <a:gd name="connsiteX82" fmla="*/ 128588 w 933380"/>
                <a:gd name="connsiteY82" fmla="*/ 438144 h 675316"/>
                <a:gd name="connsiteX83" fmla="*/ 145733 w 933380"/>
                <a:gd name="connsiteY83" fmla="*/ 442906 h 675316"/>
                <a:gd name="connsiteX84" fmla="*/ 154305 w 933380"/>
                <a:gd name="connsiteY84" fmla="*/ 449574 h 675316"/>
                <a:gd name="connsiteX85" fmla="*/ 161925 w 933380"/>
                <a:gd name="connsiteY85" fmla="*/ 457194 h 675316"/>
                <a:gd name="connsiteX86" fmla="*/ 169545 w 933380"/>
                <a:gd name="connsiteY86" fmla="*/ 458146 h 675316"/>
                <a:gd name="connsiteX87" fmla="*/ 179070 w 933380"/>
                <a:gd name="connsiteY87" fmla="*/ 455289 h 675316"/>
                <a:gd name="connsiteX88" fmla="*/ 186690 w 933380"/>
                <a:gd name="connsiteY88" fmla="*/ 451479 h 675316"/>
                <a:gd name="connsiteX89" fmla="*/ 205740 w 933380"/>
                <a:gd name="connsiteY89" fmla="*/ 455289 h 675316"/>
                <a:gd name="connsiteX90" fmla="*/ 211455 w 933380"/>
                <a:gd name="connsiteY90" fmla="*/ 464814 h 675316"/>
                <a:gd name="connsiteX91" fmla="*/ 224790 w 933380"/>
                <a:gd name="connsiteY91" fmla="*/ 469576 h 675316"/>
                <a:gd name="connsiteX92" fmla="*/ 240983 w 933380"/>
                <a:gd name="connsiteY92" fmla="*/ 462909 h 675316"/>
                <a:gd name="connsiteX93" fmla="*/ 248603 w 933380"/>
                <a:gd name="connsiteY93" fmla="*/ 460051 h 675316"/>
                <a:gd name="connsiteX94" fmla="*/ 259080 w 933380"/>
                <a:gd name="connsiteY94" fmla="*/ 470529 h 675316"/>
                <a:gd name="connsiteX95" fmla="*/ 276225 w 933380"/>
                <a:gd name="connsiteY95" fmla="*/ 479101 h 675316"/>
                <a:gd name="connsiteX96" fmla="*/ 277178 w 933380"/>
                <a:gd name="connsiteY96" fmla="*/ 484816 h 675316"/>
                <a:gd name="connsiteX97" fmla="*/ 270510 w 933380"/>
                <a:gd name="connsiteY97" fmla="*/ 494341 h 675316"/>
                <a:gd name="connsiteX98" fmla="*/ 260033 w 933380"/>
                <a:gd name="connsiteY98" fmla="*/ 508629 h 675316"/>
                <a:gd name="connsiteX99" fmla="*/ 254318 w 933380"/>
                <a:gd name="connsiteY99" fmla="*/ 508629 h 675316"/>
                <a:gd name="connsiteX100" fmla="*/ 250508 w 933380"/>
                <a:gd name="connsiteY100" fmla="*/ 515296 h 675316"/>
                <a:gd name="connsiteX101" fmla="*/ 248603 w 933380"/>
                <a:gd name="connsiteY101" fmla="*/ 519106 h 675316"/>
                <a:gd name="connsiteX102" fmla="*/ 246698 w 933380"/>
                <a:gd name="connsiteY102" fmla="*/ 525774 h 675316"/>
                <a:gd name="connsiteX103" fmla="*/ 245745 w 933380"/>
                <a:gd name="connsiteY103" fmla="*/ 533394 h 675316"/>
                <a:gd name="connsiteX104" fmla="*/ 247650 w 933380"/>
                <a:gd name="connsiteY104" fmla="*/ 538156 h 675316"/>
                <a:gd name="connsiteX105" fmla="*/ 252413 w 933380"/>
                <a:gd name="connsiteY105" fmla="*/ 541966 h 675316"/>
                <a:gd name="connsiteX106" fmla="*/ 260985 w 933380"/>
                <a:gd name="connsiteY106" fmla="*/ 547681 h 675316"/>
                <a:gd name="connsiteX107" fmla="*/ 260985 w 933380"/>
                <a:gd name="connsiteY107" fmla="*/ 559111 h 675316"/>
                <a:gd name="connsiteX108" fmla="*/ 260985 w 933380"/>
                <a:gd name="connsiteY108" fmla="*/ 585781 h 675316"/>
                <a:gd name="connsiteX109" fmla="*/ 261938 w 933380"/>
                <a:gd name="connsiteY109" fmla="*/ 592449 h 675316"/>
                <a:gd name="connsiteX110" fmla="*/ 265748 w 933380"/>
                <a:gd name="connsiteY110" fmla="*/ 590544 h 675316"/>
                <a:gd name="connsiteX111" fmla="*/ 271463 w 933380"/>
                <a:gd name="connsiteY111" fmla="*/ 590544 h 675316"/>
                <a:gd name="connsiteX112" fmla="*/ 276225 w 933380"/>
                <a:gd name="connsiteY112" fmla="*/ 590544 h 675316"/>
                <a:gd name="connsiteX113" fmla="*/ 283845 w 933380"/>
                <a:gd name="connsiteY113" fmla="*/ 592449 h 675316"/>
                <a:gd name="connsiteX114" fmla="*/ 286703 w 933380"/>
                <a:gd name="connsiteY114" fmla="*/ 596259 h 675316"/>
                <a:gd name="connsiteX115" fmla="*/ 292418 w 933380"/>
                <a:gd name="connsiteY115" fmla="*/ 597211 h 675316"/>
                <a:gd name="connsiteX116" fmla="*/ 299085 w 933380"/>
                <a:gd name="connsiteY116" fmla="*/ 597211 h 675316"/>
                <a:gd name="connsiteX117" fmla="*/ 302895 w 933380"/>
                <a:gd name="connsiteY117" fmla="*/ 602926 h 675316"/>
                <a:gd name="connsiteX118" fmla="*/ 300990 w 933380"/>
                <a:gd name="connsiteY118" fmla="*/ 605784 h 675316"/>
                <a:gd name="connsiteX119" fmla="*/ 299085 w 933380"/>
                <a:gd name="connsiteY119" fmla="*/ 610546 h 675316"/>
                <a:gd name="connsiteX120" fmla="*/ 303848 w 933380"/>
                <a:gd name="connsiteY120" fmla="*/ 613404 h 675316"/>
                <a:gd name="connsiteX121" fmla="*/ 306705 w 933380"/>
                <a:gd name="connsiteY121" fmla="*/ 614356 h 675316"/>
                <a:gd name="connsiteX122" fmla="*/ 308610 w 933380"/>
                <a:gd name="connsiteY122" fmla="*/ 615309 h 675316"/>
                <a:gd name="connsiteX123" fmla="*/ 310515 w 933380"/>
                <a:gd name="connsiteY123" fmla="*/ 617214 h 675316"/>
                <a:gd name="connsiteX124" fmla="*/ 317183 w 933380"/>
                <a:gd name="connsiteY124" fmla="*/ 621976 h 675316"/>
                <a:gd name="connsiteX125" fmla="*/ 321945 w 933380"/>
                <a:gd name="connsiteY125" fmla="*/ 626739 h 675316"/>
                <a:gd name="connsiteX126" fmla="*/ 329565 w 933380"/>
                <a:gd name="connsiteY126" fmla="*/ 624834 h 675316"/>
                <a:gd name="connsiteX127" fmla="*/ 334328 w 933380"/>
                <a:gd name="connsiteY127" fmla="*/ 622929 h 675316"/>
                <a:gd name="connsiteX128" fmla="*/ 339090 w 933380"/>
                <a:gd name="connsiteY128" fmla="*/ 629596 h 675316"/>
                <a:gd name="connsiteX129" fmla="*/ 346710 w 933380"/>
                <a:gd name="connsiteY129" fmla="*/ 638169 h 675316"/>
                <a:gd name="connsiteX130" fmla="*/ 359093 w 933380"/>
                <a:gd name="connsiteY130" fmla="*/ 639121 h 675316"/>
                <a:gd name="connsiteX131" fmla="*/ 366713 w 933380"/>
                <a:gd name="connsiteY131" fmla="*/ 642931 h 675316"/>
                <a:gd name="connsiteX132" fmla="*/ 373380 w 933380"/>
                <a:gd name="connsiteY132" fmla="*/ 642931 h 675316"/>
                <a:gd name="connsiteX133" fmla="*/ 383858 w 933380"/>
                <a:gd name="connsiteY133" fmla="*/ 641026 h 675316"/>
                <a:gd name="connsiteX134" fmla="*/ 393383 w 933380"/>
                <a:gd name="connsiteY134" fmla="*/ 636264 h 675316"/>
                <a:gd name="connsiteX135" fmla="*/ 410528 w 933380"/>
                <a:gd name="connsiteY135" fmla="*/ 637216 h 675316"/>
                <a:gd name="connsiteX136" fmla="*/ 420053 w 933380"/>
                <a:gd name="connsiteY136" fmla="*/ 645789 h 675316"/>
                <a:gd name="connsiteX137" fmla="*/ 425768 w 933380"/>
                <a:gd name="connsiteY137" fmla="*/ 649599 h 675316"/>
                <a:gd name="connsiteX138" fmla="*/ 428625 w 933380"/>
                <a:gd name="connsiteY138" fmla="*/ 650551 h 675316"/>
                <a:gd name="connsiteX139" fmla="*/ 433388 w 933380"/>
                <a:gd name="connsiteY139" fmla="*/ 653409 h 675316"/>
                <a:gd name="connsiteX140" fmla="*/ 444818 w 933380"/>
                <a:gd name="connsiteY140" fmla="*/ 654361 h 675316"/>
                <a:gd name="connsiteX141" fmla="*/ 451485 w 933380"/>
                <a:gd name="connsiteY141" fmla="*/ 656266 h 675316"/>
                <a:gd name="connsiteX142" fmla="*/ 452438 w 933380"/>
                <a:gd name="connsiteY142" fmla="*/ 651504 h 675316"/>
                <a:gd name="connsiteX143" fmla="*/ 454343 w 933380"/>
                <a:gd name="connsiteY143" fmla="*/ 642931 h 675316"/>
                <a:gd name="connsiteX144" fmla="*/ 459105 w 933380"/>
                <a:gd name="connsiteY144" fmla="*/ 641979 h 675316"/>
                <a:gd name="connsiteX145" fmla="*/ 461010 w 933380"/>
                <a:gd name="connsiteY145" fmla="*/ 647694 h 675316"/>
                <a:gd name="connsiteX146" fmla="*/ 459105 w 933380"/>
                <a:gd name="connsiteY146" fmla="*/ 656266 h 675316"/>
                <a:gd name="connsiteX147" fmla="*/ 461010 w 933380"/>
                <a:gd name="connsiteY147" fmla="*/ 660076 h 675316"/>
                <a:gd name="connsiteX148" fmla="*/ 466725 w 933380"/>
                <a:gd name="connsiteY148" fmla="*/ 655314 h 675316"/>
                <a:gd name="connsiteX149" fmla="*/ 471488 w 933380"/>
                <a:gd name="connsiteY149" fmla="*/ 644836 h 675316"/>
                <a:gd name="connsiteX150" fmla="*/ 472440 w 933380"/>
                <a:gd name="connsiteY150" fmla="*/ 635311 h 675316"/>
                <a:gd name="connsiteX151" fmla="*/ 477203 w 933380"/>
                <a:gd name="connsiteY151" fmla="*/ 639121 h 675316"/>
                <a:gd name="connsiteX152" fmla="*/ 481965 w 933380"/>
                <a:gd name="connsiteY152" fmla="*/ 637216 h 675316"/>
                <a:gd name="connsiteX153" fmla="*/ 489585 w 933380"/>
                <a:gd name="connsiteY153" fmla="*/ 637216 h 675316"/>
                <a:gd name="connsiteX154" fmla="*/ 489585 w 933380"/>
                <a:gd name="connsiteY154" fmla="*/ 644836 h 675316"/>
                <a:gd name="connsiteX155" fmla="*/ 484823 w 933380"/>
                <a:gd name="connsiteY155" fmla="*/ 649599 h 675316"/>
                <a:gd name="connsiteX156" fmla="*/ 482918 w 933380"/>
                <a:gd name="connsiteY156" fmla="*/ 652456 h 675316"/>
                <a:gd name="connsiteX157" fmla="*/ 488633 w 933380"/>
                <a:gd name="connsiteY157" fmla="*/ 652456 h 675316"/>
                <a:gd name="connsiteX158" fmla="*/ 500063 w 933380"/>
                <a:gd name="connsiteY158" fmla="*/ 641979 h 675316"/>
                <a:gd name="connsiteX159" fmla="*/ 494348 w 933380"/>
                <a:gd name="connsiteY159" fmla="*/ 633406 h 675316"/>
                <a:gd name="connsiteX160" fmla="*/ 498158 w 933380"/>
                <a:gd name="connsiteY160" fmla="*/ 627691 h 675316"/>
                <a:gd name="connsiteX161" fmla="*/ 491490 w 933380"/>
                <a:gd name="connsiteY161" fmla="*/ 614356 h 675316"/>
                <a:gd name="connsiteX162" fmla="*/ 499110 w 933380"/>
                <a:gd name="connsiteY162" fmla="*/ 604831 h 675316"/>
                <a:gd name="connsiteX163" fmla="*/ 501968 w 933380"/>
                <a:gd name="connsiteY163" fmla="*/ 608641 h 675316"/>
                <a:gd name="connsiteX164" fmla="*/ 507683 w 933380"/>
                <a:gd name="connsiteY164" fmla="*/ 610546 h 675316"/>
                <a:gd name="connsiteX165" fmla="*/ 510540 w 933380"/>
                <a:gd name="connsiteY165" fmla="*/ 610546 h 675316"/>
                <a:gd name="connsiteX166" fmla="*/ 505778 w 933380"/>
                <a:gd name="connsiteY166" fmla="*/ 618166 h 675316"/>
                <a:gd name="connsiteX167" fmla="*/ 506730 w 933380"/>
                <a:gd name="connsiteY167" fmla="*/ 629596 h 675316"/>
                <a:gd name="connsiteX168" fmla="*/ 518160 w 933380"/>
                <a:gd name="connsiteY168" fmla="*/ 628644 h 675316"/>
                <a:gd name="connsiteX169" fmla="*/ 521970 w 933380"/>
                <a:gd name="connsiteY169" fmla="*/ 632454 h 675316"/>
                <a:gd name="connsiteX170" fmla="*/ 523875 w 933380"/>
                <a:gd name="connsiteY170" fmla="*/ 635311 h 675316"/>
                <a:gd name="connsiteX171" fmla="*/ 521018 w 933380"/>
                <a:gd name="connsiteY171" fmla="*/ 638169 h 675316"/>
                <a:gd name="connsiteX172" fmla="*/ 520065 w 933380"/>
                <a:gd name="connsiteY172" fmla="*/ 641979 h 675316"/>
                <a:gd name="connsiteX173" fmla="*/ 522923 w 933380"/>
                <a:gd name="connsiteY173" fmla="*/ 644836 h 675316"/>
                <a:gd name="connsiteX174" fmla="*/ 528638 w 933380"/>
                <a:gd name="connsiteY174" fmla="*/ 644836 h 675316"/>
                <a:gd name="connsiteX175" fmla="*/ 537210 w 933380"/>
                <a:gd name="connsiteY175" fmla="*/ 643884 h 675316"/>
                <a:gd name="connsiteX176" fmla="*/ 538163 w 933380"/>
                <a:gd name="connsiteY176" fmla="*/ 640074 h 675316"/>
                <a:gd name="connsiteX177" fmla="*/ 531495 w 933380"/>
                <a:gd name="connsiteY177" fmla="*/ 634359 h 675316"/>
                <a:gd name="connsiteX178" fmla="*/ 538163 w 933380"/>
                <a:gd name="connsiteY178" fmla="*/ 618166 h 675316"/>
                <a:gd name="connsiteX179" fmla="*/ 540068 w 933380"/>
                <a:gd name="connsiteY179" fmla="*/ 621024 h 675316"/>
                <a:gd name="connsiteX180" fmla="*/ 544830 w 933380"/>
                <a:gd name="connsiteY180" fmla="*/ 624834 h 675316"/>
                <a:gd name="connsiteX181" fmla="*/ 545783 w 933380"/>
                <a:gd name="connsiteY181" fmla="*/ 626739 h 675316"/>
                <a:gd name="connsiteX182" fmla="*/ 541973 w 933380"/>
                <a:gd name="connsiteY182" fmla="*/ 628644 h 675316"/>
                <a:gd name="connsiteX183" fmla="*/ 541973 w 933380"/>
                <a:gd name="connsiteY183" fmla="*/ 639121 h 675316"/>
                <a:gd name="connsiteX184" fmla="*/ 546735 w 933380"/>
                <a:gd name="connsiteY184" fmla="*/ 645789 h 675316"/>
                <a:gd name="connsiteX185" fmla="*/ 556260 w 933380"/>
                <a:gd name="connsiteY185" fmla="*/ 646741 h 675316"/>
                <a:gd name="connsiteX186" fmla="*/ 563880 w 933380"/>
                <a:gd name="connsiteY186" fmla="*/ 648646 h 675316"/>
                <a:gd name="connsiteX187" fmla="*/ 571500 w 933380"/>
                <a:gd name="connsiteY187" fmla="*/ 651504 h 675316"/>
                <a:gd name="connsiteX188" fmla="*/ 574358 w 933380"/>
                <a:gd name="connsiteY188" fmla="*/ 657219 h 675316"/>
                <a:gd name="connsiteX189" fmla="*/ 567690 w 933380"/>
                <a:gd name="connsiteY189" fmla="*/ 661029 h 675316"/>
                <a:gd name="connsiteX190" fmla="*/ 563880 w 933380"/>
                <a:gd name="connsiteY190" fmla="*/ 662934 h 675316"/>
                <a:gd name="connsiteX191" fmla="*/ 561023 w 933380"/>
                <a:gd name="connsiteY191" fmla="*/ 667696 h 675316"/>
                <a:gd name="connsiteX192" fmla="*/ 564833 w 933380"/>
                <a:gd name="connsiteY192" fmla="*/ 671506 h 675316"/>
                <a:gd name="connsiteX193" fmla="*/ 570548 w 933380"/>
                <a:gd name="connsiteY193" fmla="*/ 674364 h 675316"/>
                <a:gd name="connsiteX194" fmla="*/ 575310 w 933380"/>
                <a:gd name="connsiteY194" fmla="*/ 675316 h 675316"/>
                <a:gd name="connsiteX195" fmla="*/ 582930 w 933380"/>
                <a:gd name="connsiteY195" fmla="*/ 665791 h 675316"/>
                <a:gd name="connsiteX196" fmla="*/ 586740 w 933380"/>
                <a:gd name="connsiteY196" fmla="*/ 667696 h 675316"/>
                <a:gd name="connsiteX197" fmla="*/ 596265 w 933380"/>
                <a:gd name="connsiteY197" fmla="*/ 668649 h 675316"/>
                <a:gd name="connsiteX198" fmla="*/ 607695 w 933380"/>
                <a:gd name="connsiteY198" fmla="*/ 668649 h 675316"/>
                <a:gd name="connsiteX199" fmla="*/ 627698 w 933380"/>
                <a:gd name="connsiteY199" fmla="*/ 660076 h 675316"/>
                <a:gd name="connsiteX200" fmla="*/ 626745 w 933380"/>
                <a:gd name="connsiteY200" fmla="*/ 648646 h 675316"/>
                <a:gd name="connsiteX201" fmla="*/ 618173 w 933380"/>
                <a:gd name="connsiteY201" fmla="*/ 640074 h 675316"/>
                <a:gd name="connsiteX202" fmla="*/ 618173 w 933380"/>
                <a:gd name="connsiteY202" fmla="*/ 636264 h 675316"/>
                <a:gd name="connsiteX203" fmla="*/ 630555 w 933380"/>
                <a:gd name="connsiteY203" fmla="*/ 624834 h 675316"/>
                <a:gd name="connsiteX204" fmla="*/ 634365 w 933380"/>
                <a:gd name="connsiteY204" fmla="*/ 626739 h 675316"/>
                <a:gd name="connsiteX205" fmla="*/ 630555 w 933380"/>
                <a:gd name="connsiteY205" fmla="*/ 632454 h 675316"/>
                <a:gd name="connsiteX206" fmla="*/ 629603 w 933380"/>
                <a:gd name="connsiteY206" fmla="*/ 641026 h 675316"/>
                <a:gd name="connsiteX207" fmla="*/ 632460 w 933380"/>
                <a:gd name="connsiteY207" fmla="*/ 649599 h 675316"/>
                <a:gd name="connsiteX208" fmla="*/ 641033 w 933380"/>
                <a:gd name="connsiteY208" fmla="*/ 661981 h 675316"/>
                <a:gd name="connsiteX209" fmla="*/ 646748 w 933380"/>
                <a:gd name="connsiteY209" fmla="*/ 665791 h 675316"/>
                <a:gd name="connsiteX210" fmla="*/ 650558 w 933380"/>
                <a:gd name="connsiteY210" fmla="*/ 664839 h 675316"/>
                <a:gd name="connsiteX211" fmla="*/ 648653 w 933380"/>
                <a:gd name="connsiteY211" fmla="*/ 658171 h 675316"/>
                <a:gd name="connsiteX212" fmla="*/ 647700 w 933380"/>
                <a:gd name="connsiteY212" fmla="*/ 648646 h 675316"/>
                <a:gd name="connsiteX213" fmla="*/ 651510 w 933380"/>
                <a:gd name="connsiteY213" fmla="*/ 649599 h 675316"/>
                <a:gd name="connsiteX214" fmla="*/ 653415 w 933380"/>
                <a:gd name="connsiteY214" fmla="*/ 654361 h 675316"/>
                <a:gd name="connsiteX215" fmla="*/ 673418 w 933380"/>
                <a:gd name="connsiteY215" fmla="*/ 635311 h 675316"/>
                <a:gd name="connsiteX216" fmla="*/ 716280 w 933380"/>
                <a:gd name="connsiteY216" fmla="*/ 618166 h 675316"/>
                <a:gd name="connsiteX217" fmla="*/ 728663 w 933380"/>
                <a:gd name="connsiteY217" fmla="*/ 611499 h 675316"/>
                <a:gd name="connsiteX218" fmla="*/ 739140 w 933380"/>
                <a:gd name="connsiteY218" fmla="*/ 601021 h 675316"/>
                <a:gd name="connsiteX219" fmla="*/ 733425 w 933380"/>
                <a:gd name="connsiteY219" fmla="*/ 594354 h 675316"/>
                <a:gd name="connsiteX220" fmla="*/ 733425 w 933380"/>
                <a:gd name="connsiteY220" fmla="*/ 585781 h 675316"/>
                <a:gd name="connsiteX221" fmla="*/ 730568 w 933380"/>
                <a:gd name="connsiteY221" fmla="*/ 581019 h 675316"/>
                <a:gd name="connsiteX222" fmla="*/ 741045 w 933380"/>
                <a:gd name="connsiteY222" fmla="*/ 576256 h 675316"/>
                <a:gd name="connsiteX223" fmla="*/ 756285 w 933380"/>
                <a:gd name="connsiteY223" fmla="*/ 577209 h 675316"/>
                <a:gd name="connsiteX224" fmla="*/ 762953 w 933380"/>
                <a:gd name="connsiteY224" fmla="*/ 576256 h 675316"/>
                <a:gd name="connsiteX225" fmla="*/ 774383 w 933380"/>
                <a:gd name="connsiteY225" fmla="*/ 567684 h 675316"/>
                <a:gd name="connsiteX226" fmla="*/ 773430 w 933380"/>
                <a:gd name="connsiteY226" fmla="*/ 552444 h 675316"/>
                <a:gd name="connsiteX227" fmla="*/ 778193 w 933380"/>
                <a:gd name="connsiteY227" fmla="*/ 545776 h 675316"/>
                <a:gd name="connsiteX228" fmla="*/ 778193 w 933380"/>
                <a:gd name="connsiteY228" fmla="*/ 530536 h 675316"/>
                <a:gd name="connsiteX229" fmla="*/ 805815 w 933380"/>
                <a:gd name="connsiteY229" fmla="*/ 511486 h 675316"/>
                <a:gd name="connsiteX230" fmla="*/ 809625 w 933380"/>
                <a:gd name="connsiteY230" fmla="*/ 503866 h 675316"/>
                <a:gd name="connsiteX231" fmla="*/ 822008 w 933380"/>
                <a:gd name="connsiteY231" fmla="*/ 499104 h 675316"/>
                <a:gd name="connsiteX232" fmla="*/ 837248 w 933380"/>
                <a:gd name="connsiteY232" fmla="*/ 496246 h 675316"/>
                <a:gd name="connsiteX233" fmla="*/ 853440 w 933380"/>
                <a:gd name="connsiteY233" fmla="*/ 471481 h 675316"/>
                <a:gd name="connsiteX234" fmla="*/ 851535 w 933380"/>
                <a:gd name="connsiteY234" fmla="*/ 419094 h 675316"/>
                <a:gd name="connsiteX235" fmla="*/ 873443 w 933380"/>
                <a:gd name="connsiteY235" fmla="*/ 379089 h 675316"/>
                <a:gd name="connsiteX236" fmla="*/ 885825 w 933380"/>
                <a:gd name="connsiteY236" fmla="*/ 360991 h 675316"/>
                <a:gd name="connsiteX237" fmla="*/ 901065 w 933380"/>
                <a:gd name="connsiteY237" fmla="*/ 352419 h 675316"/>
                <a:gd name="connsiteX238" fmla="*/ 916305 w 933380"/>
                <a:gd name="connsiteY238" fmla="*/ 334321 h 675316"/>
                <a:gd name="connsiteX239" fmla="*/ 914400 w 933380"/>
                <a:gd name="connsiteY239" fmla="*/ 312414 h 675316"/>
                <a:gd name="connsiteX240" fmla="*/ 925830 w 933380"/>
                <a:gd name="connsiteY240" fmla="*/ 292411 h 675316"/>
                <a:gd name="connsiteX241" fmla="*/ 930593 w 933380"/>
                <a:gd name="connsiteY241" fmla="*/ 263836 h 675316"/>
                <a:gd name="connsiteX242" fmla="*/ 921068 w 933380"/>
                <a:gd name="connsiteY242" fmla="*/ 240024 h 675316"/>
                <a:gd name="connsiteX243" fmla="*/ 929640 w 933380"/>
                <a:gd name="connsiteY243" fmla="*/ 220021 h 675316"/>
                <a:gd name="connsiteX244" fmla="*/ 883920 w 933380"/>
                <a:gd name="connsiteY244" fmla="*/ 222879 h 675316"/>
                <a:gd name="connsiteX245" fmla="*/ 865823 w 933380"/>
                <a:gd name="connsiteY245" fmla="*/ 233356 h 675316"/>
                <a:gd name="connsiteX246" fmla="*/ 862013 w 933380"/>
                <a:gd name="connsiteY246" fmla="*/ 209544 h 675316"/>
                <a:gd name="connsiteX247" fmla="*/ 856298 w 933380"/>
                <a:gd name="connsiteY247" fmla="*/ 175254 h 675316"/>
                <a:gd name="connsiteX248" fmla="*/ 842010 w 933380"/>
                <a:gd name="connsiteY248" fmla="*/ 170491 h 675316"/>
                <a:gd name="connsiteX249" fmla="*/ 819150 w 933380"/>
                <a:gd name="connsiteY249" fmla="*/ 185731 h 675316"/>
                <a:gd name="connsiteX250" fmla="*/ 798195 w 933380"/>
                <a:gd name="connsiteY250" fmla="*/ 190494 h 675316"/>
                <a:gd name="connsiteX251" fmla="*/ 807720 w 933380"/>
                <a:gd name="connsiteY251" fmla="*/ 166681 h 675316"/>
                <a:gd name="connsiteX252" fmla="*/ 818198 w 933380"/>
                <a:gd name="connsiteY252" fmla="*/ 154299 h 675316"/>
                <a:gd name="connsiteX253" fmla="*/ 842963 w 933380"/>
                <a:gd name="connsiteY253" fmla="*/ 110484 h 675316"/>
                <a:gd name="connsiteX254" fmla="*/ 848678 w 933380"/>
                <a:gd name="connsiteY254" fmla="*/ 86671 h 675316"/>
                <a:gd name="connsiteX255" fmla="*/ 854393 w 933380"/>
                <a:gd name="connsiteY255" fmla="*/ 68574 h 675316"/>
                <a:gd name="connsiteX256" fmla="*/ 830580 w 933380"/>
                <a:gd name="connsiteY256" fmla="*/ 63811 h 675316"/>
                <a:gd name="connsiteX257" fmla="*/ 834390 w 933380"/>
                <a:gd name="connsiteY257" fmla="*/ 31426 h 675316"/>
                <a:gd name="connsiteX258" fmla="*/ 818198 w 933380"/>
                <a:gd name="connsiteY258" fmla="*/ 10471 h 675316"/>
                <a:gd name="connsiteX259" fmla="*/ 801053 w 933380"/>
                <a:gd name="connsiteY259" fmla="*/ 2851 h 675316"/>
                <a:gd name="connsiteX260" fmla="*/ 791528 w 933380"/>
                <a:gd name="connsiteY260" fmla="*/ 7614 h 675316"/>
                <a:gd name="connsiteX261" fmla="*/ 768668 w 933380"/>
                <a:gd name="connsiteY261" fmla="*/ 13329 h 675316"/>
                <a:gd name="connsiteX262" fmla="*/ 752475 w 933380"/>
                <a:gd name="connsiteY262" fmla="*/ 16186 h 675316"/>
                <a:gd name="connsiteX263" fmla="*/ 752475 w 933380"/>
                <a:gd name="connsiteY263" fmla="*/ 16186 h 67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</a:cxnLst>
              <a:rect l="l" t="t" r="r" b="b"/>
              <a:pathLst>
                <a:path w="933380" h="675316">
                  <a:moveTo>
                    <a:pt x="752475" y="16186"/>
                  </a:moveTo>
                  <a:cubicBezTo>
                    <a:pt x="751523" y="17139"/>
                    <a:pt x="751523" y="18091"/>
                    <a:pt x="750570" y="18091"/>
                  </a:cubicBezTo>
                  <a:cubicBezTo>
                    <a:pt x="742950" y="31426"/>
                    <a:pt x="730568" y="37141"/>
                    <a:pt x="728663" y="46666"/>
                  </a:cubicBezTo>
                  <a:cubicBezTo>
                    <a:pt x="726758" y="56191"/>
                    <a:pt x="719138" y="62859"/>
                    <a:pt x="714375" y="53334"/>
                  </a:cubicBezTo>
                  <a:cubicBezTo>
                    <a:pt x="709613" y="43809"/>
                    <a:pt x="705803" y="46666"/>
                    <a:pt x="700088" y="50476"/>
                  </a:cubicBezTo>
                  <a:cubicBezTo>
                    <a:pt x="694373" y="54286"/>
                    <a:pt x="691515" y="41904"/>
                    <a:pt x="694373" y="36189"/>
                  </a:cubicBezTo>
                  <a:cubicBezTo>
                    <a:pt x="696278" y="30474"/>
                    <a:pt x="676275" y="23806"/>
                    <a:pt x="674370" y="34284"/>
                  </a:cubicBezTo>
                  <a:cubicBezTo>
                    <a:pt x="672465" y="44761"/>
                    <a:pt x="669608" y="51429"/>
                    <a:pt x="663893" y="51429"/>
                  </a:cubicBezTo>
                  <a:cubicBezTo>
                    <a:pt x="658178" y="51429"/>
                    <a:pt x="659130" y="56191"/>
                    <a:pt x="661035" y="60954"/>
                  </a:cubicBezTo>
                  <a:cubicBezTo>
                    <a:pt x="662940" y="65716"/>
                    <a:pt x="666750" y="71431"/>
                    <a:pt x="657225" y="71431"/>
                  </a:cubicBezTo>
                  <a:cubicBezTo>
                    <a:pt x="647700" y="71431"/>
                    <a:pt x="641985" y="67621"/>
                    <a:pt x="647700" y="61906"/>
                  </a:cubicBezTo>
                  <a:cubicBezTo>
                    <a:pt x="652463" y="56191"/>
                    <a:pt x="642938" y="49524"/>
                    <a:pt x="634365" y="52381"/>
                  </a:cubicBezTo>
                  <a:cubicBezTo>
                    <a:pt x="632460" y="53334"/>
                    <a:pt x="621983" y="54286"/>
                    <a:pt x="620078" y="54286"/>
                  </a:cubicBezTo>
                  <a:lnTo>
                    <a:pt x="618173" y="54286"/>
                  </a:lnTo>
                  <a:cubicBezTo>
                    <a:pt x="618173" y="56191"/>
                    <a:pt x="617220" y="59049"/>
                    <a:pt x="615315" y="60954"/>
                  </a:cubicBezTo>
                  <a:cubicBezTo>
                    <a:pt x="611505" y="65716"/>
                    <a:pt x="610553" y="69526"/>
                    <a:pt x="606743" y="76194"/>
                  </a:cubicBezTo>
                  <a:cubicBezTo>
                    <a:pt x="600075" y="87624"/>
                    <a:pt x="600075" y="100959"/>
                    <a:pt x="581025" y="85719"/>
                  </a:cubicBezTo>
                  <a:cubicBezTo>
                    <a:pt x="573405" y="80004"/>
                    <a:pt x="571500" y="79051"/>
                    <a:pt x="562928" y="81909"/>
                  </a:cubicBezTo>
                  <a:cubicBezTo>
                    <a:pt x="555308" y="84766"/>
                    <a:pt x="554355" y="91434"/>
                    <a:pt x="551498" y="92386"/>
                  </a:cubicBezTo>
                  <a:cubicBezTo>
                    <a:pt x="549593" y="94291"/>
                    <a:pt x="548640" y="95244"/>
                    <a:pt x="548640" y="97149"/>
                  </a:cubicBezTo>
                  <a:cubicBezTo>
                    <a:pt x="551498" y="102864"/>
                    <a:pt x="567690" y="87624"/>
                    <a:pt x="561975" y="102864"/>
                  </a:cubicBezTo>
                  <a:cubicBezTo>
                    <a:pt x="557213" y="118104"/>
                    <a:pt x="563880" y="113341"/>
                    <a:pt x="564833" y="116199"/>
                  </a:cubicBezTo>
                  <a:cubicBezTo>
                    <a:pt x="565785" y="118104"/>
                    <a:pt x="565785" y="123819"/>
                    <a:pt x="557213" y="121914"/>
                  </a:cubicBezTo>
                  <a:cubicBezTo>
                    <a:pt x="547688" y="120009"/>
                    <a:pt x="532448" y="121914"/>
                    <a:pt x="531495" y="114294"/>
                  </a:cubicBezTo>
                  <a:cubicBezTo>
                    <a:pt x="530543" y="110484"/>
                    <a:pt x="528638" y="107626"/>
                    <a:pt x="525780" y="106674"/>
                  </a:cubicBezTo>
                  <a:cubicBezTo>
                    <a:pt x="522923" y="105721"/>
                    <a:pt x="520065" y="106674"/>
                    <a:pt x="517208" y="111436"/>
                  </a:cubicBezTo>
                  <a:cubicBezTo>
                    <a:pt x="513398" y="120961"/>
                    <a:pt x="508635" y="124771"/>
                    <a:pt x="508635" y="131439"/>
                  </a:cubicBezTo>
                  <a:cubicBezTo>
                    <a:pt x="508635" y="138106"/>
                    <a:pt x="513398" y="148584"/>
                    <a:pt x="504825" y="143821"/>
                  </a:cubicBezTo>
                  <a:cubicBezTo>
                    <a:pt x="496253" y="139059"/>
                    <a:pt x="488633" y="126676"/>
                    <a:pt x="482918" y="124771"/>
                  </a:cubicBezTo>
                  <a:cubicBezTo>
                    <a:pt x="477203" y="122866"/>
                    <a:pt x="470535" y="119056"/>
                    <a:pt x="465773" y="125724"/>
                  </a:cubicBezTo>
                  <a:cubicBezTo>
                    <a:pt x="461963" y="133344"/>
                    <a:pt x="451485" y="128581"/>
                    <a:pt x="450533" y="140964"/>
                  </a:cubicBezTo>
                  <a:cubicBezTo>
                    <a:pt x="449580" y="153346"/>
                    <a:pt x="455295" y="162871"/>
                    <a:pt x="430530" y="169539"/>
                  </a:cubicBezTo>
                  <a:cubicBezTo>
                    <a:pt x="405765" y="176206"/>
                    <a:pt x="404813" y="178111"/>
                    <a:pt x="403860" y="169539"/>
                  </a:cubicBezTo>
                  <a:cubicBezTo>
                    <a:pt x="402908" y="160966"/>
                    <a:pt x="403860" y="160014"/>
                    <a:pt x="399098" y="160966"/>
                  </a:cubicBezTo>
                  <a:cubicBezTo>
                    <a:pt x="394335" y="161919"/>
                    <a:pt x="394335" y="160966"/>
                    <a:pt x="394335" y="154299"/>
                  </a:cubicBezTo>
                  <a:cubicBezTo>
                    <a:pt x="394335" y="148584"/>
                    <a:pt x="391478" y="144774"/>
                    <a:pt x="383858" y="151441"/>
                  </a:cubicBezTo>
                  <a:cubicBezTo>
                    <a:pt x="376238" y="158109"/>
                    <a:pt x="369570" y="164776"/>
                    <a:pt x="370523" y="157156"/>
                  </a:cubicBezTo>
                  <a:cubicBezTo>
                    <a:pt x="370523" y="150489"/>
                    <a:pt x="361950" y="150489"/>
                    <a:pt x="361950" y="143821"/>
                  </a:cubicBezTo>
                  <a:cubicBezTo>
                    <a:pt x="361950" y="137154"/>
                    <a:pt x="360998" y="133344"/>
                    <a:pt x="357188" y="133344"/>
                  </a:cubicBezTo>
                  <a:cubicBezTo>
                    <a:pt x="353378" y="133344"/>
                    <a:pt x="350520" y="130486"/>
                    <a:pt x="351473" y="123819"/>
                  </a:cubicBezTo>
                  <a:cubicBezTo>
                    <a:pt x="352425" y="117151"/>
                    <a:pt x="340995" y="103816"/>
                    <a:pt x="330518" y="107626"/>
                  </a:cubicBezTo>
                  <a:cubicBezTo>
                    <a:pt x="320993" y="111436"/>
                    <a:pt x="311468" y="116199"/>
                    <a:pt x="309563" y="125724"/>
                  </a:cubicBezTo>
                  <a:cubicBezTo>
                    <a:pt x="307658" y="135249"/>
                    <a:pt x="316230" y="149536"/>
                    <a:pt x="307658" y="151441"/>
                  </a:cubicBezTo>
                  <a:cubicBezTo>
                    <a:pt x="299085" y="153346"/>
                    <a:pt x="289560" y="157156"/>
                    <a:pt x="272415" y="160966"/>
                  </a:cubicBezTo>
                  <a:cubicBezTo>
                    <a:pt x="256223" y="164776"/>
                    <a:pt x="243840" y="165729"/>
                    <a:pt x="232410" y="180969"/>
                  </a:cubicBezTo>
                  <a:cubicBezTo>
                    <a:pt x="221933" y="195256"/>
                    <a:pt x="221933" y="200019"/>
                    <a:pt x="209550" y="209544"/>
                  </a:cubicBezTo>
                  <a:cubicBezTo>
                    <a:pt x="197168" y="220021"/>
                    <a:pt x="198120" y="225736"/>
                    <a:pt x="180023" y="217164"/>
                  </a:cubicBezTo>
                  <a:cubicBezTo>
                    <a:pt x="160973" y="209544"/>
                    <a:pt x="139065" y="193351"/>
                    <a:pt x="110490" y="180016"/>
                  </a:cubicBezTo>
                  <a:cubicBezTo>
                    <a:pt x="81915" y="166681"/>
                    <a:pt x="73343" y="168586"/>
                    <a:pt x="57150" y="184779"/>
                  </a:cubicBezTo>
                  <a:cubicBezTo>
                    <a:pt x="41910" y="201924"/>
                    <a:pt x="38100" y="206686"/>
                    <a:pt x="24765" y="217164"/>
                  </a:cubicBezTo>
                  <a:cubicBezTo>
                    <a:pt x="11430" y="227641"/>
                    <a:pt x="0" y="230499"/>
                    <a:pt x="0" y="231451"/>
                  </a:cubicBezTo>
                  <a:cubicBezTo>
                    <a:pt x="3810" y="244786"/>
                    <a:pt x="7620" y="255264"/>
                    <a:pt x="13335" y="260026"/>
                  </a:cubicBezTo>
                  <a:cubicBezTo>
                    <a:pt x="19050" y="264789"/>
                    <a:pt x="23813" y="267646"/>
                    <a:pt x="22860" y="259074"/>
                  </a:cubicBezTo>
                  <a:cubicBezTo>
                    <a:pt x="22860" y="250501"/>
                    <a:pt x="20003" y="247644"/>
                    <a:pt x="30480" y="250501"/>
                  </a:cubicBezTo>
                  <a:cubicBezTo>
                    <a:pt x="40958" y="253359"/>
                    <a:pt x="50483" y="257169"/>
                    <a:pt x="56198" y="254311"/>
                  </a:cubicBezTo>
                  <a:cubicBezTo>
                    <a:pt x="61913" y="251454"/>
                    <a:pt x="70485" y="251454"/>
                    <a:pt x="74295" y="259074"/>
                  </a:cubicBezTo>
                  <a:cubicBezTo>
                    <a:pt x="78105" y="265741"/>
                    <a:pt x="79058" y="270504"/>
                    <a:pt x="81915" y="277171"/>
                  </a:cubicBezTo>
                  <a:cubicBezTo>
                    <a:pt x="83820" y="283839"/>
                    <a:pt x="87630" y="292411"/>
                    <a:pt x="84773" y="293364"/>
                  </a:cubicBezTo>
                  <a:cubicBezTo>
                    <a:pt x="80963" y="295269"/>
                    <a:pt x="80963" y="300031"/>
                    <a:pt x="87630" y="301936"/>
                  </a:cubicBezTo>
                  <a:cubicBezTo>
                    <a:pt x="94298" y="303841"/>
                    <a:pt x="100965" y="299079"/>
                    <a:pt x="104775" y="306699"/>
                  </a:cubicBezTo>
                  <a:cubicBezTo>
                    <a:pt x="108585" y="314319"/>
                    <a:pt x="115253" y="315271"/>
                    <a:pt x="119063" y="309556"/>
                  </a:cubicBezTo>
                  <a:cubicBezTo>
                    <a:pt x="122873" y="303841"/>
                    <a:pt x="127635" y="297174"/>
                    <a:pt x="131445" y="300984"/>
                  </a:cubicBezTo>
                  <a:cubicBezTo>
                    <a:pt x="135255" y="304794"/>
                    <a:pt x="133350" y="313366"/>
                    <a:pt x="139065" y="312414"/>
                  </a:cubicBezTo>
                  <a:cubicBezTo>
                    <a:pt x="144780" y="311461"/>
                    <a:pt x="155258" y="307651"/>
                    <a:pt x="156210" y="311461"/>
                  </a:cubicBezTo>
                  <a:cubicBezTo>
                    <a:pt x="157163" y="315271"/>
                    <a:pt x="156210" y="316224"/>
                    <a:pt x="161925" y="313366"/>
                  </a:cubicBezTo>
                  <a:cubicBezTo>
                    <a:pt x="167640" y="310509"/>
                    <a:pt x="168593" y="315271"/>
                    <a:pt x="168593" y="310509"/>
                  </a:cubicBezTo>
                  <a:cubicBezTo>
                    <a:pt x="169545" y="305746"/>
                    <a:pt x="179070" y="300031"/>
                    <a:pt x="183833" y="303841"/>
                  </a:cubicBezTo>
                  <a:cubicBezTo>
                    <a:pt x="188595" y="307651"/>
                    <a:pt x="185738" y="310509"/>
                    <a:pt x="191453" y="318129"/>
                  </a:cubicBezTo>
                  <a:cubicBezTo>
                    <a:pt x="193358" y="320034"/>
                    <a:pt x="194310" y="321939"/>
                    <a:pt x="194310" y="322891"/>
                  </a:cubicBezTo>
                  <a:cubicBezTo>
                    <a:pt x="196215" y="325749"/>
                    <a:pt x="196215" y="326701"/>
                    <a:pt x="200025" y="330511"/>
                  </a:cubicBezTo>
                  <a:cubicBezTo>
                    <a:pt x="204788" y="335274"/>
                    <a:pt x="205740" y="341941"/>
                    <a:pt x="201930" y="342894"/>
                  </a:cubicBezTo>
                  <a:cubicBezTo>
                    <a:pt x="198120" y="343846"/>
                    <a:pt x="199073" y="341941"/>
                    <a:pt x="200025" y="352419"/>
                  </a:cubicBezTo>
                  <a:cubicBezTo>
                    <a:pt x="200978" y="362896"/>
                    <a:pt x="196215" y="370516"/>
                    <a:pt x="195263" y="373374"/>
                  </a:cubicBezTo>
                  <a:cubicBezTo>
                    <a:pt x="194310" y="376231"/>
                    <a:pt x="195263" y="380994"/>
                    <a:pt x="190500" y="385756"/>
                  </a:cubicBezTo>
                  <a:cubicBezTo>
                    <a:pt x="185738" y="390519"/>
                    <a:pt x="178118" y="390519"/>
                    <a:pt x="171450" y="387661"/>
                  </a:cubicBezTo>
                  <a:cubicBezTo>
                    <a:pt x="164783" y="384804"/>
                    <a:pt x="160020" y="380994"/>
                    <a:pt x="156210" y="389566"/>
                  </a:cubicBezTo>
                  <a:cubicBezTo>
                    <a:pt x="152400" y="398139"/>
                    <a:pt x="139065" y="398139"/>
                    <a:pt x="139065" y="400996"/>
                  </a:cubicBezTo>
                  <a:cubicBezTo>
                    <a:pt x="139065" y="403854"/>
                    <a:pt x="140970" y="409569"/>
                    <a:pt x="136208" y="411474"/>
                  </a:cubicBezTo>
                  <a:cubicBezTo>
                    <a:pt x="135255" y="411474"/>
                    <a:pt x="120015" y="416236"/>
                    <a:pt x="119063" y="417189"/>
                  </a:cubicBezTo>
                  <a:lnTo>
                    <a:pt x="116205" y="419094"/>
                  </a:lnTo>
                  <a:lnTo>
                    <a:pt x="117158" y="420046"/>
                  </a:lnTo>
                  <a:cubicBezTo>
                    <a:pt x="119063" y="420999"/>
                    <a:pt x="123825" y="425761"/>
                    <a:pt x="123825" y="428619"/>
                  </a:cubicBezTo>
                  <a:cubicBezTo>
                    <a:pt x="124778" y="436239"/>
                    <a:pt x="120968" y="441954"/>
                    <a:pt x="128588" y="438144"/>
                  </a:cubicBezTo>
                  <a:cubicBezTo>
                    <a:pt x="132398" y="437191"/>
                    <a:pt x="142875" y="439096"/>
                    <a:pt x="145733" y="442906"/>
                  </a:cubicBezTo>
                  <a:cubicBezTo>
                    <a:pt x="148590" y="446716"/>
                    <a:pt x="150495" y="448621"/>
                    <a:pt x="154305" y="449574"/>
                  </a:cubicBezTo>
                  <a:cubicBezTo>
                    <a:pt x="157163" y="450526"/>
                    <a:pt x="160973" y="454336"/>
                    <a:pt x="161925" y="457194"/>
                  </a:cubicBezTo>
                  <a:cubicBezTo>
                    <a:pt x="162878" y="460051"/>
                    <a:pt x="164783" y="459099"/>
                    <a:pt x="169545" y="458146"/>
                  </a:cubicBezTo>
                  <a:cubicBezTo>
                    <a:pt x="174308" y="458146"/>
                    <a:pt x="180023" y="459099"/>
                    <a:pt x="179070" y="455289"/>
                  </a:cubicBezTo>
                  <a:cubicBezTo>
                    <a:pt x="179070" y="450526"/>
                    <a:pt x="179070" y="449574"/>
                    <a:pt x="186690" y="451479"/>
                  </a:cubicBezTo>
                  <a:cubicBezTo>
                    <a:pt x="195263" y="453384"/>
                    <a:pt x="200025" y="449574"/>
                    <a:pt x="205740" y="455289"/>
                  </a:cubicBezTo>
                  <a:cubicBezTo>
                    <a:pt x="211455" y="461004"/>
                    <a:pt x="210503" y="461004"/>
                    <a:pt x="211455" y="464814"/>
                  </a:cubicBezTo>
                  <a:cubicBezTo>
                    <a:pt x="212408" y="468624"/>
                    <a:pt x="220028" y="470529"/>
                    <a:pt x="224790" y="469576"/>
                  </a:cubicBezTo>
                  <a:cubicBezTo>
                    <a:pt x="229553" y="468624"/>
                    <a:pt x="239078" y="465766"/>
                    <a:pt x="240983" y="462909"/>
                  </a:cubicBezTo>
                  <a:cubicBezTo>
                    <a:pt x="240983" y="462909"/>
                    <a:pt x="243840" y="459099"/>
                    <a:pt x="248603" y="460051"/>
                  </a:cubicBezTo>
                  <a:cubicBezTo>
                    <a:pt x="252413" y="461004"/>
                    <a:pt x="254318" y="461004"/>
                    <a:pt x="259080" y="470529"/>
                  </a:cubicBezTo>
                  <a:cubicBezTo>
                    <a:pt x="261938" y="475291"/>
                    <a:pt x="274320" y="479101"/>
                    <a:pt x="276225" y="479101"/>
                  </a:cubicBezTo>
                  <a:cubicBezTo>
                    <a:pt x="278130" y="479101"/>
                    <a:pt x="279083" y="481959"/>
                    <a:pt x="277178" y="484816"/>
                  </a:cubicBezTo>
                  <a:cubicBezTo>
                    <a:pt x="275273" y="486721"/>
                    <a:pt x="272415" y="491484"/>
                    <a:pt x="270510" y="494341"/>
                  </a:cubicBezTo>
                  <a:cubicBezTo>
                    <a:pt x="267653" y="497199"/>
                    <a:pt x="264795" y="510534"/>
                    <a:pt x="260033" y="508629"/>
                  </a:cubicBezTo>
                  <a:cubicBezTo>
                    <a:pt x="257175" y="506724"/>
                    <a:pt x="255270" y="507676"/>
                    <a:pt x="254318" y="508629"/>
                  </a:cubicBezTo>
                  <a:cubicBezTo>
                    <a:pt x="251460" y="510534"/>
                    <a:pt x="253365" y="513391"/>
                    <a:pt x="250508" y="515296"/>
                  </a:cubicBezTo>
                  <a:cubicBezTo>
                    <a:pt x="249555" y="516249"/>
                    <a:pt x="248603" y="517201"/>
                    <a:pt x="248603" y="519106"/>
                  </a:cubicBezTo>
                  <a:cubicBezTo>
                    <a:pt x="247650" y="521964"/>
                    <a:pt x="248603" y="522916"/>
                    <a:pt x="246698" y="525774"/>
                  </a:cubicBezTo>
                  <a:cubicBezTo>
                    <a:pt x="246698" y="525774"/>
                    <a:pt x="242888" y="531489"/>
                    <a:pt x="245745" y="533394"/>
                  </a:cubicBezTo>
                  <a:cubicBezTo>
                    <a:pt x="248603" y="534346"/>
                    <a:pt x="249555" y="536251"/>
                    <a:pt x="247650" y="538156"/>
                  </a:cubicBezTo>
                  <a:cubicBezTo>
                    <a:pt x="245745" y="540061"/>
                    <a:pt x="248603" y="541966"/>
                    <a:pt x="252413" y="541966"/>
                  </a:cubicBezTo>
                  <a:cubicBezTo>
                    <a:pt x="257175" y="541966"/>
                    <a:pt x="260033" y="542919"/>
                    <a:pt x="260985" y="547681"/>
                  </a:cubicBezTo>
                  <a:cubicBezTo>
                    <a:pt x="261938" y="550539"/>
                    <a:pt x="260985" y="556254"/>
                    <a:pt x="260985" y="559111"/>
                  </a:cubicBezTo>
                  <a:cubicBezTo>
                    <a:pt x="260985" y="559111"/>
                    <a:pt x="260033" y="582924"/>
                    <a:pt x="260985" y="585781"/>
                  </a:cubicBezTo>
                  <a:cubicBezTo>
                    <a:pt x="261938" y="588639"/>
                    <a:pt x="260033" y="590544"/>
                    <a:pt x="261938" y="592449"/>
                  </a:cubicBezTo>
                  <a:cubicBezTo>
                    <a:pt x="262890" y="594354"/>
                    <a:pt x="264795" y="593401"/>
                    <a:pt x="265748" y="590544"/>
                  </a:cubicBezTo>
                  <a:cubicBezTo>
                    <a:pt x="266700" y="586734"/>
                    <a:pt x="268605" y="588639"/>
                    <a:pt x="271463" y="590544"/>
                  </a:cubicBezTo>
                  <a:cubicBezTo>
                    <a:pt x="273368" y="592449"/>
                    <a:pt x="276225" y="590544"/>
                    <a:pt x="276225" y="590544"/>
                  </a:cubicBezTo>
                  <a:cubicBezTo>
                    <a:pt x="280035" y="589591"/>
                    <a:pt x="280988" y="589591"/>
                    <a:pt x="283845" y="592449"/>
                  </a:cubicBezTo>
                  <a:cubicBezTo>
                    <a:pt x="283845" y="592449"/>
                    <a:pt x="284798" y="595306"/>
                    <a:pt x="286703" y="596259"/>
                  </a:cubicBezTo>
                  <a:cubicBezTo>
                    <a:pt x="287655" y="598164"/>
                    <a:pt x="289560" y="599116"/>
                    <a:pt x="292418" y="597211"/>
                  </a:cubicBezTo>
                  <a:cubicBezTo>
                    <a:pt x="294323" y="596259"/>
                    <a:pt x="297180" y="597211"/>
                    <a:pt x="299085" y="597211"/>
                  </a:cubicBezTo>
                  <a:cubicBezTo>
                    <a:pt x="300990" y="599116"/>
                    <a:pt x="302895" y="599116"/>
                    <a:pt x="302895" y="602926"/>
                  </a:cubicBezTo>
                  <a:cubicBezTo>
                    <a:pt x="302895" y="602926"/>
                    <a:pt x="302895" y="603879"/>
                    <a:pt x="300990" y="605784"/>
                  </a:cubicBezTo>
                  <a:cubicBezTo>
                    <a:pt x="298133" y="607689"/>
                    <a:pt x="299085" y="608641"/>
                    <a:pt x="299085" y="610546"/>
                  </a:cubicBezTo>
                  <a:cubicBezTo>
                    <a:pt x="299085" y="612451"/>
                    <a:pt x="300038" y="614356"/>
                    <a:pt x="303848" y="613404"/>
                  </a:cubicBezTo>
                  <a:lnTo>
                    <a:pt x="306705" y="614356"/>
                  </a:lnTo>
                  <a:lnTo>
                    <a:pt x="308610" y="615309"/>
                  </a:lnTo>
                  <a:lnTo>
                    <a:pt x="310515" y="617214"/>
                  </a:lnTo>
                  <a:cubicBezTo>
                    <a:pt x="310515" y="617214"/>
                    <a:pt x="314325" y="619119"/>
                    <a:pt x="317183" y="621976"/>
                  </a:cubicBezTo>
                  <a:cubicBezTo>
                    <a:pt x="320040" y="624834"/>
                    <a:pt x="320993" y="625786"/>
                    <a:pt x="321945" y="626739"/>
                  </a:cubicBezTo>
                  <a:cubicBezTo>
                    <a:pt x="323850" y="628644"/>
                    <a:pt x="327660" y="626739"/>
                    <a:pt x="329565" y="624834"/>
                  </a:cubicBezTo>
                  <a:cubicBezTo>
                    <a:pt x="330518" y="623881"/>
                    <a:pt x="332423" y="622929"/>
                    <a:pt x="334328" y="622929"/>
                  </a:cubicBezTo>
                  <a:cubicBezTo>
                    <a:pt x="336233" y="622929"/>
                    <a:pt x="339090" y="627691"/>
                    <a:pt x="339090" y="629596"/>
                  </a:cubicBezTo>
                  <a:cubicBezTo>
                    <a:pt x="340995" y="632454"/>
                    <a:pt x="342900" y="637216"/>
                    <a:pt x="346710" y="638169"/>
                  </a:cubicBezTo>
                  <a:cubicBezTo>
                    <a:pt x="351473" y="638169"/>
                    <a:pt x="350520" y="634359"/>
                    <a:pt x="359093" y="639121"/>
                  </a:cubicBezTo>
                  <a:cubicBezTo>
                    <a:pt x="363855" y="641979"/>
                    <a:pt x="360998" y="641979"/>
                    <a:pt x="366713" y="642931"/>
                  </a:cubicBezTo>
                  <a:lnTo>
                    <a:pt x="373380" y="642931"/>
                  </a:lnTo>
                  <a:cubicBezTo>
                    <a:pt x="378143" y="642931"/>
                    <a:pt x="380048" y="641979"/>
                    <a:pt x="383858" y="641026"/>
                  </a:cubicBezTo>
                  <a:cubicBezTo>
                    <a:pt x="386715" y="640074"/>
                    <a:pt x="393383" y="636264"/>
                    <a:pt x="393383" y="636264"/>
                  </a:cubicBezTo>
                  <a:cubicBezTo>
                    <a:pt x="397193" y="634359"/>
                    <a:pt x="407670" y="635311"/>
                    <a:pt x="410528" y="637216"/>
                  </a:cubicBezTo>
                  <a:cubicBezTo>
                    <a:pt x="412433" y="639121"/>
                    <a:pt x="417195" y="642931"/>
                    <a:pt x="420053" y="645789"/>
                  </a:cubicBezTo>
                  <a:cubicBezTo>
                    <a:pt x="422910" y="648646"/>
                    <a:pt x="423863" y="648646"/>
                    <a:pt x="425768" y="649599"/>
                  </a:cubicBezTo>
                  <a:cubicBezTo>
                    <a:pt x="427673" y="650551"/>
                    <a:pt x="428625" y="650551"/>
                    <a:pt x="428625" y="650551"/>
                  </a:cubicBezTo>
                  <a:lnTo>
                    <a:pt x="433388" y="653409"/>
                  </a:lnTo>
                  <a:cubicBezTo>
                    <a:pt x="429578" y="649599"/>
                    <a:pt x="444818" y="652456"/>
                    <a:pt x="444818" y="654361"/>
                  </a:cubicBezTo>
                  <a:cubicBezTo>
                    <a:pt x="444818" y="657219"/>
                    <a:pt x="447675" y="656266"/>
                    <a:pt x="451485" y="656266"/>
                  </a:cubicBezTo>
                  <a:cubicBezTo>
                    <a:pt x="455295" y="656266"/>
                    <a:pt x="456248" y="653409"/>
                    <a:pt x="452438" y="651504"/>
                  </a:cubicBezTo>
                  <a:cubicBezTo>
                    <a:pt x="448628" y="649599"/>
                    <a:pt x="452438" y="645789"/>
                    <a:pt x="454343" y="642931"/>
                  </a:cubicBezTo>
                  <a:cubicBezTo>
                    <a:pt x="456248" y="640074"/>
                    <a:pt x="459105" y="639121"/>
                    <a:pt x="459105" y="641979"/>
                  </a:cubicBezTo>
                  <a:cubicBezTo>
                    <a:pt x="459105" y="644836"/>
                    <a:pt x="460058" y="644836"/>
                    <a:pt x="461010" y="647694"/>
                  </a:cubicBezTo>
                  <a:cubicBezTo>
                    <a:pt x="461963" y="650551"/>
                    <a:pt x="461010" y="653409"/>
                    <a:pt x="459105" y="656266"/>
                  </a:cubicBezTo>
                  <a:cubicBezTo>
                    <a:pt x="456248" y="660076"/>
                    <a:pt x="459105" y="661029"/>
                    <a:pt x="461010" y="660076"/>
                  </a:cubicBezTo>
                  <a:cubicBezTo>
                    <a:pt x="462915" y="659124"/>
                    <a:pt x="463868" y="658171"/>
                    <a:pt x="466725" y="655314"/>
                  </a:cubicBezTo>
                  <a:cubicBezTo>
                    <a:pt x="469583" y="652456"/>
                    <a:pt x="470535" y="648646"/>
                    <a:pt x="471488" y="644836"/>
                  </a:cubicBezTo>
                  <a:cubicBezTo>
                    <a:pt x="472440" y="641026"/>
                    <a:pt x="471488" y="638169"/>
                    <a:pt x="472440" y="635311"/>
                  </a:cubicBezTo>
                  <a:cubicBezTo>
                    <a:pt x="473393" y="629596"/>
                    <a:pt x="480060" y="634359"/>
                    <a:pt x="477203" y="639121"/>
                  </a:cubicBezTo>
                  <a:cubicBezTo>
                    <a:pt x="474345" y="642931"/>
                    <a:pt x="480060" y="641026"/>
                    <a:pt x="481965" y="637216"/>
                  </a:cubicBezTo>
                  <a:cubicBezTo>
                    <a:pt x="483870" y="633406"/>
                    <a:pt x="487680" y="634359"/>
                    <a:pt x="489585" y="637216"/>
                  </a:cubicBezTo>
                  <a:cubicBezTo>
                    <a:pt x="490538" y="640074"/>
                    <a:pt x="490538" y="643884"/>
                    <a:pt x="489585" y="644836"/>
                  </a:cubicBezTo>
                  <a:cubicBezTo>
                    <a:pt x="489585" y="644836"/>
                    <a:pt x="486728" y="647694"/>
                    <a:pt x="484823" y="649599"/>
                  </a:cubicBezTo>
                  <a:cubicBezTo>
                    <a:pt x="482918" y="651504"/>
                    <a:pt x="481965" y="652456"/>
                    <a:pt x="482918" y="652456"/>
                  </a:cubicBezTo>
                  <a:cubicBezTo>
                    <a:pt x="482918" y="652456"/>
                    <a:pt x="485775" y="652456"/>
                    <a:pt x="488633" y="652456"/>
                  </a:cubicBezTo>
                  <a:cubicBezTo>
                    <a:pt x="488633" y="652456"/>
                    <a:pt x="499110" y="643884"/>
                    <a:pt x="500063" y="641979"/>
                  </a:cubicBezTo>
                  <a:cubicBezTo>
                    <a:pt x="505778" y="627691"/>
                    <a:pt x="495300" y="636264"/>
                    <a:pt x="494348" y="633406"/>
                  </a:cubicBezTo>
                  <a:cubicBezTo>
                    <a:pt x="492443" y="630549"/>
                    <a:pt x="496253" y="627691"/>
                    <a:pt x="498158" y="627691"/>
                  </a:cubicBezTo>
                  <a:cubicBezTo>
                    <a:pt x="501015" y="627691"/>
                    <a:pt x="493395" y="616261"/>
                    <a:pt x="491490" y="614356"/>
                  </a:cubicBezTo>
                  <a:cubicBezTo>
                    <a:pt x="488633" y="612451"/>
                    <a:pt x="497205" y="608641"/>
                    <a:pt x="499110" y="604831"/>
                  </a:cubicBezTo>
                  <a:cubicBezTo>
                    <a:pt x="501015" y="601974"/>
                    <a:pt x="501968" y="603879"/>
                    <a:pt x="501968" y="608641"/>
                  </a:cubicBezTo>
                  <a:cubicBezTo>
                    <a:pt x="501968" y="613404"/>
                    <a:pt x="505778" y="611499"/>
                    <a:pt x="507683" y="610546"/>
                  </a:cubicBezTo>
                  <a:cubicBezTo>
                    <a:pt x="509588" y="609594"/>
                    <a:pt x="511493" y="607689"/>
                    <a:pt x="510540" y="610546"/>
                  </a:cubicBezTo>
                  <a:cubicBezTo>
                    <a:pt x="509588" y="613404"/>
                    <a:pt x="509588" y="613404"/>
                    <a:pt x="505778" y="618166"/>
                  </a:cubicBezTo>
                  <a:cubicBezTo>
                    <a:pt x="501968" y="621976"/>
                    <a:pt x="504825" y="627691"/>
                    <a:pt x="506730" y="629596"/>
                  </a:cubicBezTo>
                  <a:cubicBezTo>
                    <a:pt x="511493" y="633406"/>
                    <a:pt x="511493" y="629596"/>
                    <a:pt x="518160" y="628644"/>
                  </a:cubicBezTo>
                  <a:cubicBezTo>
                    <a:pt x="521018" y="628644"/>
                    <a:pt x="522923" y="629596"/>
                    <a:pt x="521970" y="632454"/>
                  </a:cubicBezTo>
                  <a:cubicBezTo>
                    <a:pt x="521018" y="634359"/>
                    <a:pt x="521018" y="635311"/>
                    <a:pt x="523875" y="635311"/>
                  </a:cubicBezTo>
                  <a:cubicBezTo>
                    <a:pt x="526733" y="635311"/>
                    <a:pt x="523875" y="638169"/>
                    <a:pt x="521018" y="638169"/>
                  </a:cubicBezTo>
                  <a:cubicBezTo>
                    <a:pt x="518160" y="639121"/>
                    <a:pt x="518160" y="641979"/>
                    <a:pt x="520065" y="641979"/>
                  </a:cubicBezTo>
                  <a:cubicBezTo>
                    <a:pt x="521970" y="641979"/>
                    <a:pt x="521018" y="642931"/>
                    <a:pt x="522923" y="644836"/>
                  </a:cubicBezTo>
                  <a:cubicBezTo>
                    <a:pt x="524828" y="645789"/>
                    <a:pt x="525780" y="646741"/>
                    <a:pt x="528638" y="644836"/>
                  </a:cubicBezTo>
                  <a:cubicBezTo>
                    <a:pt x="531495" y="642931"/>
                    <a:pt x="533400" y="643884"/>
                    <a:pt x="537210" y="643884"/>
                  </a:cubicBezTo>
                  <a:cubicBezTo>
                    <a:pt x="541020" y="643884"/>
                    <a:pt x="540068" y="641979"/>
                    <a:pt x="538163" y="640074"/>
                  </a:cubicBezTo>
                  <a:cubicBezTo>
                    <a:pt x="536258" y="637216"/>
                    <a:pt x="534353" y="635311"/>
                    <a:pt x="531495" y="634359"/>
                  </a:cubicBezTo>
                  <a:cubicBezTo>
                    <a:pt x="528638" y="633406"/>
                    <a:pt x="534353" y="616261"/>
                    <a:pt x="538163" y="618166"/>
                  </a:cubicBezTo>
                  <a:cubicBezTo>
                    <a:pt x="538163" y="618166"/>
                    <a:pt x="538163" y="619119"/>
                    <a:pt x="540068" y="621024"/>
                  </a:cubicBezTo>
                  <a:cubicBezTo>
                    <a:pt x="541973" y="623881"/>
                    <a:pt x="541973" y="624834"/>
                    <a:pt x="544830" y="624834"/>
                  </a:cubicBezTo>
                  <a:cubicBezTo>
                    <a:pt x="547688" y="624834"/>
                    <a:pt x="547688" y="625786"/>
                    <a:pt x="545783" y="626739"/>
                  </a:cubicBezTo>
                  <a:cubicBezTo>
                    <a:pt x="544830" y="627691"/>
                    <a:pt x="544830" y="627691"/>
                    <a:pt x="541973" y="628644"/>
                  </a:cubicBezTo>
                  <a:cubicBezTo>
                    <a:pt x="539115" y="630549"/>
                    <a:pt x="540068" y="635311"/>
                    <a:pt x="541973" y="639121"/>
                  </a:cubicBezTo>
                  <a:cubicBezTo>
                    <a:pt x="543878" y="641979"/>
                    <a:pt x="543878" y="642931"/>
                    <a:pt x="546735" y="645789"/>
                  </a:cubicBezTo>
                  <a:cubicBezTo>
                    <a:pt x="549593" y="648646"/>
                    <a:pt x="553403" y="648646"/>
                    <a:pt x="556260" y="646741"/>
                  </a:cubicBezTo>
                  <a:cubicBezTo>
                    <a:pt x="559118" y="644836"/>
                    <a:pt x="561023" y="645789"/>
                    <a:pt x="563880" y="648646"/>
                  </a:cubicBezTo>
                  <a:cubicBezTo>
                    <a:pt x="566738" y="651504"/>
                    <a:pt x="567690" y="651504"/>
                    <a:pt x="571500" y="651504"/>
                  </a:cubicBezTo>
                  <a:cubicBezTo>
                    <a:pt x="575310" y="651504"/>
                    <a:pt x="576263" y="652456"/>
                    <a:pt x="574358" y="657219"/>
                  </a:cubicBezTo>
                  <a:cubicBezTo>
                    <a:pt x="572453" y="661029"/>
                    <a:pt x="570548" y="661029"/>
                    <a:pt x="567690" y="661029"/>
                  </a:cubicBezTo>
                  <a:cubicBezTo>
                    <a:pt x="564833" y="661029"/>
                    <a:pt x="563880" y="660076"/>
                    <a:pt x="563880" y="662934"/>
                  </a:cubicBezTo>
                  <a:cubicBezTo>
                    <a:pt x="562928" y="664839"/>
                    <a:pt x="561975" y="664839"/>
                    <a:pt x="561023" y="667696"/>
                  </a:cubicBezTo>
                  <a:cubicBezTo>
                    <a:pt x="560070" y="669601"/>
                    <a:pt x="561975" y="671506"/>
                    <a:pt x="564833" y="671506"/>
                  </a:cubicBezTo>
                  <a:cubicBezTo>
                    <a:pt x="567690" y="671506"/>
                    <a:pt x="568643" y="672459"/>
                    <a:pt x="570548" y="674364"/>
                  </a:cubicBezTo>
                  <a:cubicBezTo>
                    <a:pt x="571500" y="675316"/>
                    <a:pt x="572453" y="675316"/>
                    <a:pt x="575310" y="675316"/>
                  </a:cubicBezTo>
                  <a:cubicBezTo>
                    <a:pt x="578168" y="675316"/>
                    <a:pt x="581025" y="670554"/>
                    <a:pt x="582930" y="665791"/>
                  </a:cubicBezTo>
                  <a:cubicBezTo>
                    <a:pt x="584835" y="661029"/>
                    <a:pt x="585788" y="662934"/>
                    <a:pt x="586740" y="667696"/>
                  </a:cubicBezTo>
                  <a:cubicBezTo>
                    <a:pt x="588645" y="672459"/>
                    <a:pt x="592455" y="670554"/>
                    <a:pt x="596265" y="668649"/>
                  </a:cubicBezTo>
                  <a:cubicBezTo>
                    <a:pt x="600075" y="666744"/>
                    <a:pt x="604838" y="667696"/>
                    <a:pt x="607695" y="668649"/>
                  </a:cubicBezTo>
                  <a:cubicBezTo>
                    <a:pt x="608648" y="668649"/>
                    <a:pt x="624840" y="662934"/>
                    <a:pt x="627698" y="660076"/>
                  </a:cubicBezTo>
                  <a:cubicBezTo>
                    <a:pt x="629603" y="657219"/>
                    <a:pt x="626745" y="652456"/>
                    <a:pt x="626745" y="648646"/>
                  </a:cubicBezTo>
                  <a:cubicBezTo>
                    <a:pt x="626745" y="644836"/>
                    <a:pt x="622935" y="641026"/>
                    <a:pt x="618173" y="640074"/>
                  </a:cubicBezTo>
                  <a:cubicBezTo>
                    <a:pt x="615315" y="638169"/>
                    <a:pt x="618173" y="636264"/>
                    <a:pt x="618173" y="636264"/>
                  </a:cubicBezTo>
                  <a:cubicBezTo>
                    <a:pt x="620078" y="635311"/>
                    <a:pt x="627698" y="632454"/>
                    <a:pt x="630555" y="624834"/>
                  </a:cubicBezTo>
                  <a:cubicBezTo>
                    <a:pt x="631508" y="621976"/>
                    <a:pt x="633413" y="624834"/>
                    <a:pt x="634365" y="626739"/>
                  </a:cubicBezTo>
                  <a:cubicBezTo>
                    <a:pt x="635318" y="628644"/>
                    <a:pt x="633413" y="629596"/>
                    <a:pt x="630555" y="632454"/>
                  </a:cubicBezTo>
                  <a:cubicBezTo>
                    <a:pt x="627698" y="634359"/>
                    <a:pt x="627698" y="639121"/>
                    <a:pt x="629603" y="641026"/>
                  </a:cubicBezTo>
                  <a:cubicBezTo>
                    <a:pt x="631508" y="642931"/>
                    <a:pt x="631508" y="644836"/>
                    <a:pt x="632460" y="649599"/>
                  </a:cubicBezTo>
                  <a:cubicBezTo>
                    <a:pt x="633413" y="654361"/>
                    <a:pt x="639128" y="661029"/>
                    <a:pt x="641033" y="661981"/>
                  </a:cubicBezTo>
                  <a:cubicBezTo>
                    <a:pt x="643890" y="662934"/>
                    <a:pt x="643890" y="663886"/>
                    <a:pt x="646748" y="665791"/>
                  </a:cubicBezTo>
                  <a:cubicBezTo>
                    <a:pt x="649605" y="667696"/>
                    <a:pt x="649605" y="666744"/>
                    <a:pt x="650558" y="664839"/>
                  </a:cubicBezTo>
                  <a:cubicBezTo>
                    <a:pt x="651510" y="662934"/>
                    <a:pt x="649605" y="661981"/>
                    <a:pt x="648653" y="658171"/>
                  </a:cubicBezTo>
                  <a:cubicBezTo>
                    <a:pt x="647700" y="655314"/>
                    <a:pt x="647700" y="655314"/>
                    <a:pt x="647700" y="648646"/>
                  </a:cubicBezTo>
                  <a:cubicBezTo>
                    <a:pt x="647700" y="641979"/>
                    <a:pt x="650558" y="644836"/>
                    <a:pt x="651510" y="649599"/>
                  </a:cubicBezTo>
                  <a:cubicBezTo>
                    <a:pt x="652463" y="652456"/>
                    <a:pt x="652463" y="653409"/>
                    <a:pt x="653415" y="654361"/>
                  </a:cubicBezTo>
                  <a:cubicBezTo>
                    <a:pt x="658178" y="652456"/>
                    <a:pt x="665798" y="648646"/>
                    <a:pt x="673418" y="635311"/>
                  </a:cubicBezTo>
                  <a:cubicBezTo>
                    <a:pt x="687705" y="610546"/>
                    <a:pt x="691515" y="620071"/>
                    <a:pt x="716280" y="618166"/>
                  </a:cubicBezTo>
                  <a:cubicBezTo>
                    <a:pt x="721995" y="618166"/>
                    <a:pt x="726758" y="611499"/>
                    <a:pt x="728663" y="611499"/>
                  </a:cubicBezTo>
                  <a:cubicBezTo>
                    <a:pt x="733425" y="609594"/>
                    <a:pt x="740093" y="605784"/>
                    <a:pt x="739140" y="601021"/>
                  </a:cubicBezTo>
                  <a:cubicBezTo>
                    <a:pt x="738188" y="599116"/>
                    <a:pt x="733425" y="596259"/>
                    <a:pt x="733425" y="594354"/>
                  </a:cubicBezTo>
                  <a:cubicBezTo>
                    <a:pt x="733425" y="592449"/>
                    <a:pt x="734378" y="587686"/>
                    <a:pt x="733425" y="585781"/>
                  </a:cubicBezTo>
                  <a:cubicBezTo>
                    <a:pt x="732473" y="584829"/>
                    <a:pt x="729615" y="583876"/>
                    <a:pt x="730568" y="581019"/>
                  </a:cubicBezTo>
                  <a:cubicBezTo>
                    <a:pt x="732473" y="574351"/>
                    <a:pt x="736283" y="569589"/>
                    <a:pt x="741045" y="576256"/>
                  </a:cubicBezTo>
                  <a:cubicBezTo>
                    <a:pt x="745808" y="581971"/>
                    <a:pt x="748665" y="581971"/>
                    <a:pt x="756285" y="577209"/>
                  </a:cubicBezTo>
                  <a:cubicBezTo>
                    <a:pt x="758190" y="576256"/>
                    <a:pt x="760095" y="577209"/>
                    <a:pt x="762953" y="576256"/>
                  </a:cubicBezTo>
                  <a:cubicBezTo>
                    <a:pt x="769620" y="574351"/>
                    <a:pt x="772478" y="570541"/>
                    <a:pt x="774383" y="567684"/>
                  </a:cubicBezTo>
                  <a:cubicBezTo>
                    <a:pt x="776288" y="564826"/>
                    <a:pt x="777240" y="560064"/>
                    <a:pt x="773430" y="552444"/>
                  </a:cubicBezTo>
                  <a:cubicBezTo>
                    <a:pt x="771525" y="546729"/>
                    <a:pt x="778193" y="547681"/>
                    <a:pt x="778193" y="545776"/>
                  </a:cubicBezTo>
                  <a:cubicBezTo>
                    <a:pt x="778193" y="544824"/>
                    <a:pt x="773430" y="535299"/>
                    <a:pt x="778193" y="530536"/>
                  </a:cubicBezTo>
                  <a:cubicBezTo>
                    <a:pt x="784860" y="522916"/>
                    <a:pt x="795338" y="516249"/>
                    <a:pt x="805815" y="511486"/>
                  </a:cubicBezTo>
                  <a:cubicBezTo>
                    <a:pt x="809625" y="509581"/>
                    <a:pt x="809625" y="506724"/>
                    <a:pt x="809625" y="503866"/>
                  </a:cubicBezTo>
                  <a:cubicBezTo>
                    <a:pt x="810578" y="496246"/>
                    <a:pt x="815340" y="498151"/>
                    <a:pt x="822008" y="499104"/>
                  </a:cubicBezTo>
                  <a:cubicBezTo>
                    <a:pt x="828675" y="499104"/>
                    <a:pt x="835343" y="499104"/>
                    <a:pt x="837248" y="496246"/>
                  </a:cubicBezTo>
                  <a:cubicBezTo>
                    <a:pt x="842010" y="490531"/>
                    <a:pt x="845820" y="481959"/>
                    <a:pt x="853440" y="471481"/>
                  </a:cubicBezTo>
                  <a:cubicBezTo>
                    <a:pt x="867728" y="452431"/>
                    <a:pt x="851535" y="432429"/>
                    <a:pt x="851535" y="419094"/>
                  </a:cubicBezTo>
                  <a:cubicBezTo>
                    <a:pt x="852488" y="405759"/>
                    <a:pt x="867728" y="381946"/>
                    <a:pt x="873443" y="379089"/>
                  </a:cubicBezTo>
                  <a:cubicBezTo>
                    <a:pt x="879158" y="376231"/>
                    <a:pt x="885825" y="370516"/>
                    <a:pt x="885825" y="360991"/>
                  </a:cubicBezTo>
                  <a:cubicBezTo>
                    <a:pt x="885825" y="352419"/>
                    <a:pt x="892493" y="352419"/>
                    <a:pt x="901065" y="352419"/>
                  </a:cubicBezTo>
                  <a:cubicBezTo>
                    <a:pt x="908685" y="352419"/>
                    <a:pt x="909638" y="339084"/>
                    <a:pt x="916305" y="334321"/>
                  </a:cubicBezTo>
                  <a:cubicBezTo>
                    <a:pt x="922973" y="329559"/>
                    <a:pt x="920115" y="326701"/>
                    <a:pt x="914400" y="312414"/>
                  </a:cubicBezTo>
                  <a:cubicBezTo>
                    <a:pt x="908685" y="298126"/>
                    <a:pt x="919163" y="295269"/>
                    <a:pt x="925830" y="292411"/>
                  </a:cubicBezTo>
                  <a:cubicBezTo>
                    <a:pt x="932498" y="289554"/>
                    <a:pt x="936308" y="273361"/>
                    <a:pt x="930593" y="263836"/>
                  </a:cubicBezTo>
                  <a:cubicBezTo>
                    <a:pt x="924878" y="254311"/>
                    <a:pt x="926783" y="245739"/>
                    <a:pt x="921068" y="240024"/>
                  </a:cubicBezTo>
                  <a:cubicBezTo>
                    <a:pt x="917258" y="236214"/>
                    <a:pt x="924878" y="224784"/>
                    <a:pt x="929640" y="220021"/>
                  </a:cubicBezTo>
                  <a:cubicBezTo>
                    <a:pt x="916305" y="219069"/>
                    <a:pt x="890588" y="213354"/>
                    <a:pt x="883920" y="222879"/>
                  </a:cubicBezTo>
                  <a:cubicBezTo>
                    <a:pt x="877253" y="232404"/>
                    <a:pt x="875348" y="238119"/>
                    <a:pt x="865823" y="233356"/>
                  </a:cubicBezTo>
                  <a:cubicBezTo>
                    <a:pt x="857250" y="228594"/>
                    <a:pt x="863918" y="220021"/>
                    <a:pt x="862013" y="209544"/>
                  </a:cubicBezTo>
                  <a:cubicBezTo>
                    <a:pt x="860108" y="199066"/>
                    <a:pt x="863918" y="181921"/>
                    <a:pt x="856298" y="175254"/>
                  </a:cubicBezTo>
                  <a:cubicBezTo>
                    <a:pt x="848678" y="168586"/>
                    <a:pt x="848678" y="171444"/>
                    <a:pt x="842010" y="170491"/>
                  </a:cubicBezTo>
                  <a:cubicBezTo>
                    <a:pt x="836295" y="169539"/>
                    <a:pt x="822960" y="176206"/>
                    <a:pt x="819150" y="185731"/>
                  </a:cubicBezTo>
                  <a:cubicBezTo>
                    <a:pt x="815340" y="195256"/>
                    <a:pt x="793433" y="213354"/>
                    <a:pt x="798195" y="190494"/>
                  </a:cubicBezTo>
                  <a:cubicBezTo>
                    <a:pt x="802958" y="167634"/>
                    <a:pt x="801053" y="167634"/>
                    <a:pt x="807720" y="166681"/>
                  </a:cubicBezTo>
                  <a:cubicBezTo>
                    <a:pt x="814388" y="165729"/>
                    <a:pt x="813435" y="162871"/>
                    <a:pt x="818198" y="154299"/>
                  </a:cubicBezTo>
                  <a:cubicBezTo>
                    <a:pt x="822960" y="144774"/>
                    <a:pt x="842963" y="122866"/>
                    <a:pt x="842963" y="110484"/>
                  </a:cubicBezTo>
                  <a:cubicBezTo>
                    <a:pt x="842963" y="98101"/>
                    <a:pt x="838200" y="89529"/>
                    <a:pt x="848678" y="86671"/>
                  </a:cubicBezTo>
                  <a:cubicBezTo>
                    <a:pt x="858203" y="83814"/>
                    <a:pt x="866775" y="68574"/>
                    <a:pt x="854393" y="68574"/>
                  </a:cubicBezTo>
                  <a:cubicBezTo>
                    <a:pt x="842963" y="67621"/>
                    <a:pt x="832485" y="78099"/>
                    <a:pt x="830580" y="63811"/>
                  </a:cubicBezTo>
                  <a:cubicBezTo>
                    <a:pt x="829628" y="49524"/>
                    <a:pt x="829628" y="42856"/>
                    <a:pt x="834390" y="31426"/>
                  </a:cubicBezTo>
                  <a:cubicBezTo>
                    <a:pt x="839153" y="19996"/>
                    <a:pt x="834390" y="13329"/>
                    <a:pt x="818198" y="10471"/>
                  </a:cubicBezTo>
                  <a:cubicBezTo>
                    <a:pt x="802005" y="8566"/>
                    <a:pt x="805815" y="7614"/>
                    <a:pt x="801053" y="2851"/>
                  </a:cubicBezTo>
                  <a:cubicBezTo>
                    <a:pt x="796290" y="-1911"/>
                    <a:pt x="796290" y="-959"/>
                    <a:pt x="791528" y="7614"/>
                  </a:cubicBezTo>
                  <a:cubicBezTo>
                    <a:pt x="786765" y="15234"/>
                    <a:pt x="773430" y="19044"/>
                    <a:pt x="768668" y="13329"/>
                  </a:cubicBezTo>
                  <a:cubicBezTo>
                    <a:pt x="771525" y="9519"/>
                    <a:pt x="760095" y="5709"/>
                    <a:pt x="752475" y="16186"/>
                  </a:cubicBezTo>
                  <a:lnTo>
                    <a:pt x="752475" y="16186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8F2E2CEA-1B46-95A8-9BE9-C518FCD62719}"/>
                </a:ext>
              </a:extLst>
            </p:cNvPr>
            <p:cNvSpPr/>
            <p:nvPr/>
          </p:nvSpPr>
          <p:spPr>
            <a:xfrm>
              <a:off x="5280456" y="4332816"/>
              <a:ext cx="1092214" cy="1132627"/>
            </a:xfrm>
            <a:custGeom>
              <a:avLst/>
              <a:gdLst>
                <a:gd name="connsiteX0" fmla="*/ 595516 w 1092214"/>
                <a:gd name="connsiteY0" fmla="*/ 464926 h 1132627"/>
                <a:gd name="connsiteX1" fmla="*/ 586943 w 1092214"/>
                <a:gd name="connsiteY1" fmla="*/ 467783 h 1132627"/>
                <a:gd name="connsiteX2" fmla="*/ 559321 w 1092214"/>
                <a:gd name="connsiteY2" fmla="*/ 468736 h 1132627"/>
                <a:gd name="connsiteX3" fmla="*/ 549796 w 1092214"/>
                <a:gd name="connsiteY3" fmla="*/ 460163 h 1132627"/>
                <a:gd name="connsiteX4" fmla="*/ 533603 w 1092214"/>
                <a:gd name="connsiteY4" fmla="*/ 446828 h 1132627"/>
                <a:gd name="connsiteX5" fmla="*/ 529793 w 1092214"/>
                <a:gd name="connsiteY5" fmla="*/ 443971 h 1132627"/>
                <a:gd name="connsiteX6" fmla="*/ 531699 w 1092214"/>
                <a:gd name="connsiteY6" fmla="*/ 436351 h 1132627"/>
                <a:gd name="connsiteX7" fmla="*/ 527888 w 1092214"/>
                <a:gd name="connsiteY7" fmla="*/ 415396 h 1132627"/>
                <a:gd name="connsiteX8" fmla="*/ 510743 w 1092214"/>
                <a:gd name="connsiteY8" fmla="*/ 393488 h 1132627"/>
                <a:gd name="connsiteX9" fmla="*/ 518363 w 1092214"/>
                <a:gd name="connsiteY9" fmla="*/ 382058 h 1132627"/>
                <a:gd name="connsiteX10" fmla="*/ 523126 w 1092214"/>
                <a:gd name="connsiteY10" fmla="*/ 375390 h 1132627"/>
                <a:gd name="connsiteX11" fmla="*/ 518363 w 1092214"/>
                <a:gd name="connsiteY11" fmla="*/ 369676 h 1132627"/>
                <a:gd name="connsiteX12" fmla="*/ 509791 w 1092214"/>
                <a:gd name="connsiteY12" fmla="*/ 365865 h 1132627"/>
                <a:gd name="connsiteX13" fmla="*/ 493599 w 1092214"/>
                <a:gd name="connsiteY13" fmla="*/ 343006 h 1132627"/>
                <a:gd name="connsiteX14" fmla="*/ 485978 w 1092214"/>
                <a:gd name="connsiteY14" fmla="*/ 318240 h 1132627"/>
                <a:gd name="connsiteX15" fmla="*/ 482168 w 1092214"/>
                <a:gd name="connsiteY15" fmla="*/ 306811 h 1132627"/>
                <a:gd name="connsiteX16" fmla="*/ 472643 w 1092214"/>
                <a:gd name="connsiteY16" fmla="*/ 288713 h 1132627"/>
                <a:gd name="connsiteX17" fmla="*/ 468833 w 1092214"/>
                <a:gd name="connsiteY17" fmla="*/ 277283 h 1132627"/>
                <a:gd name="connsiteX18" fmla="*/ 455499 w 1092214"/>
                <a:gd name="connsiteY18" fmla="*/ 242040 h 1132627"/>
                <a:gd name="connsiteX19" fmla="*/ 445021 w 1092214"/>
                <a:gd name="connsiteY19" fmla="*/ 223943 h 1132627"/>
                <a:gd name="connsiteX20" fmla="*/ 441211 w 1092214"/>
                <a:gd name="connsiteY20" fmla="*/ 210608 h 1132627"/>
                <a:gd name="connsiteX21" fmla="*/ 429781 w 1092214"/>
                <a:gd name="connsiteY21" fmla="*/ 205846 h 1132627"/>
                <a:gd name="connsiteX22" fmla="*/ 417399 w 1092214"/>
                <a:gd name="connsiteY22" fmla="*/ 209656 h 1132627"/>
                <a:gd name="connsiteX23" fmla="*/ 403111 w 1092214"/>
                <a:gd name="connsiteY23" fmla="*/ 213465 h 1132627"/>
                <a:gd name="connsiteX24" fmla="*/ 390728 w 1092214"/>
                <a:gd name="connsiteY24" fmla="*/ 215371 h 1132627"/>
                <a:gd name="connsiteX25" fmla="*/ 385966 w 1092214"/>
                <a:gd name="connsiteY25" fmla="*/ 202988 h 1132627"/>
                <a:gd name="connsiteX26" fmla="*/ 373583 w 1092214"/>
                <a:gd name="connsiteY26" fmla="*/ 186796 h 1132627"/>
                <a:gd name="connsiteX27" fmla="*/ 365963 w 1092214"/>
                <a:gd name="connsiteY27" fmla="*/ 161078 h 1132627"/>
                <a:gd name="connsiteX28" fmla="*/ 384061 w 1092214"/>
                <a:gd name="connsiteY28" fmla="*/ 140123 h 1132627"/>
                <a:gd name="connsiteX29" fmla="*/ 378346 w 1092214"/>
                <a:gd name="connsiteY29" fmla="*/ 126788 h 1132627"/>
                <a:gd name="connsiteX30" fmla="*/ 366916 w 1092214"/>
                <a:gd name="connsiteY30" fmla="*/ 113453 h 1132627"/>
                <a:gd name="connsiteX31" fmla="*/ 340246 w 1092214"/>
                <a:gd name="connsiteY31" fmla="*/ 85831 h 1132627"/>
                <a:gd name="connsiteX32" fmla="*/ 334531 w 1092214"/>
                <a:gd name="connsiteY32" fmla="*/ 69638 h 1132627"/>
                <a:gd name="connsiteX33" fmla="*/ 319291 w 1092214"/>
                <a:gd name="connsiteY33" fmla="*/ 75353 h 1132627"/>
                <a:gd name="connsiteX34" fmla="*/ 305003 w 1092214"/>
                <a:gd name="connsiteY34" fmla="*/ 97261 h 1132627"/>
                <a:gd name="connsiteX35" fmla="*/ 291668 w 1092214"/>
                <a:gd name="connsiteY35" fmla="*/ 108690 h 1132627"/>
                <a:gd name="connsiteX36" fmla="*/ 285953 w 1092214"/>
                <a:gd name="connsiteY36" fmla="*/ 143933 h 1132627"/>
                <a:gd name="connsiteX37" fmla="*/ 282143 w 1092214"/>
                <a:gd name="connsiteY37" fmla="*/ 146790 h 1132627"/>
                <a:gd name="connsiteX38" fmla="*/ 268808 w 1092214"/>
                <a:gd name="connsiteY38" fmla="*/ 121073 h 1132627"/>
                <a:gd name="connsiteX39" fmla="*/ 266903 w 1092214"/>
                <a:gd name="connsiteY39" fmla="*/ 116311 h 1132627"/>
                <a:gd name="connsiteX40" fmla="*/ 264046 w 1092214"/>
                <a:gd name="connsiteY40" fmla="*/ 51540 h 1132627"/>
                <a:gd name="connsiteX41" fmla="*/ 270713 w 1092214"/>
                <a:gd name="connsiteY41" fmla="*/ 6773 h 1132627"/>
                <a:gd name="connsiteX42" fmla="*/ 271666 w 1092214"/>
                <a:gd name="connsiteY42" fmla="*/ 2011 h 1132627"/>
                <a:gd name="connsiteX43" fmla="*/ 270713 w 1092214"/>
                <a:gd name="connsiteY43" fmla="*/ 2011 h 1132627"/>
                <a:gd name="connsiteX44" fmla="*/ 252616 w 1092214"/>
                <a:gd name="connsiteY44" fmla="*/ 6773 h 1132627"/>
                <a:gd name="connsiteX45" fmla="*/ 247853 w 1092214"/>
                <a:gd name="connsiteY45" fmla="*/ 29633 h 1132627"/>
                <a:gd name="connsiteX46" fmla="*/ 236423 w 1092214"/>
                <a:gd name="connsiteY46" fmla="*/ 57256 h 1132627"/>
                <a:gd name="connsiteX47" fmla="*/ 220231 w 1092214"/>
                <a:gd name="connsiteY47" fmla="*/ 31538 h 1132627"/>
                <a:gd name="connsiteX48" fmla="*/ 210706 w 1092214"/>
                <a:gd name="connsiteY48" fmla="*/ 33443 h 1132627"/>
                <a:gd name="connsiteX49" fmla="*/ 204038 w 1092214"/>
                <a:gd name="connsiteY49" fmla="*/ 67733 h 1132627"/>
                <a:gd name="connsiteX50" fmla="*/ 203086 w 1092214"/>
                <a:gd name="connsiteY50" fmla="*/ 98213 h 1132627"/>
                <a:gd name="connsiteX51" fmla="*/ 195466 w 1092214"/>
                <a:gd name="connsiteY51" fmla="*/ 140123 h 1132627"/>
                <a:gd name="connsiteX52" fmla="*/ 171653 w 1092214"/>
                <a:gd name="connsiteY52" fmla="*/ 145838 h 1132627"/>
                <a:gd name="connsiteX53" fmla="*/ 165938 w 1092214"/>
                <a:gd name="connsiteY53" fmla="*/ 129646 h 1132627"/>
                <a:gd name="connsiteX54" fmla="*/ 155461 w 1092214"/>
                <a:gd name="connsiteY54" fmla="*/ 107738 h 1132627"/>
                <a:gd name="connsiteX55" fmla="*/ 150698 w 1092214"/>
                <a:gd name="connsiteY55" fmla="*/ 125836 h 1132627"/>
                <a:gd name="connsiteX56" fmla="*/ 141173 w 1092214"/>
                <a:gd name="connsiteY56" fmla="*/ 130598 h 1132627"/>
                <a:gd name="connsiteX57" fmla="*/ 138316 w 1092214"/>
                <a:gd name="connsiteY57" fmla="*/ 131551 h 1132627"/>
                <a:gd name="connsiteX58" fmla="*/ 138316 w 1092214"/>
                <a:gd name="connsiteY58" fmla="*/ 131551 h 1132627"/>
                <a:gd name="connsiteX59" fmla="*/ 140221 w 1092214"/>
                <a:gd name="connsiteY59" fmla="*/ 135361 h 1132627"/>
                <a:gd name="connsiteX60" fmla="*/ 137363 w 1092214"/>
                <a:gd name="connsiteY60" fmla="*/ 143933 h 1132627"/>
                <a:gd name="connsiteX61" fmla="*/ 136411 w 1092214"/>
                <a:gd name="connsiteY61" fmla="*/ 145838 h 1132627"/>
                <a:gd name="connsiteX62" fmla="*/ 135458 w 1092214"/>
                <a:gd name="connsiteY62" fmla="*/ 155363 h 1132627"/>
                <a:gd name="connsiteX63" fmla="*/ 140221 w 1092214"/>
                <a:gd name="connsiteY63" fmla="*/ 163936 h 1132627"/>
                <a:gd name="connsiteX64" fmla="*/ 141173 w 1092214"/>
                <a:gd name="connsiteY64" fmla="*/ 175365 h 1132627"/>
                <a:gd name="connsiteX65" fmla="*/ 143078 w 1092214"/>
                <a:gd name="connsiteY65" fmla="*/ 185843 h 1132627"/>
                <a:gd name="connsiteX66" fmla="*/ 144031 w 1092214"/>
                <a:gd name="connsiteY66" fmla="*/ 195368 h 1132627"/>
                <a:gd name="connsiteX67" fmla="*/ 147841 w 1092214"/>
                <a:gd name="connsiteY67" fmla="*/ 210608 h 1132627"/>
                <a:gd name="connsiteX68" fmla="*/ 148793 w 1092214"/>
                <a:gd name="connsiteY68" fmla="*/ 217276 h 1132627"/>
                <a:gd name="connsiteX69" fmla="*/ 154508 w 1092214"/>
                <a:gd name="connsiteY69" fmla="*/ 222038 h 1132627"/>
                <a:gd name="connsiteX70" fmla="*/ 163081 w 1092214"/>
                <a:gd name="connsiteY70" fmla="*/ 221086 h 1132627"/>
                <a:gd name="connsiteX71" fmla="*/ 165938 w 1092214"/>
                <a:gd name="connsiteY71" fmla="*/ 214418 h 1132627"/>
                <a:gd name="connsiteX72" fmla="*/ 170701 w 1092214"/>
                <a:gd name="connsiteY72" fmla="*/ 204893 h 1132627"/>
                <a:gd name="connsiteX73" fmla="*/ 177368 w 1092214"/>
                <a:gd name="connsiteY73" fmla="*/ 206798 h 1132627"/>
                <a:gd name="connsiteX74" fmla="*/ 183083 w 1092214"/>
                <a:gd name="connsiteY74" fmla="*/ 212513 h 1132627"/>
                <a:gd name="connsiteX75" fmla="*/ 193561 w 1092214"/>
                <a:gd name="connsiteY75" fmla="*/ 216323 h 1132627"/>
                <a:gd name="connsiteX76" fmla="*/ 194513 w 1092214"/>
                <a:gd name="connsiteY76" fmla="*/ 223943 h 1132627"/>
                <a:gd name="connsiteX77" fmla="*/ 194513 w 1092214"/>
                <a:gd name="connsiteY77" fmla="*/ 241088 h 1132627"/>
                <a:gd name="connsiteX78" fmla="*/ 196418 w 1092214"/>
                <a:gd name="connsiteY78" fmla="*/ 259186 h 1132627"/>
                <a:gd name="connsiteX79" fmla="*/ 190703 w 1092214"/>
                <a:gd name="connsiteY79" fmla="*/ 278236 h 1132627"/>
                <a:gd name="connsiteX80" fmla="*/ 193561 w 1092214"/>
                <a:gd name="connsiteY80" fmla="*/ 288713 h 1132627"/>
                <a:gd name="connsiteX81" fmla="*/ 196418 w 1092214"/>
                <a:gd name="connsiteY81" fmla="*/ 299190 h 1132627"/>
                <a:gd name="connsiteX82" fmla="*/ 194513 w 1092214"/>
                <a:gd name="connsiteY82" fmla="*/ 304906 h 1132627"/>
                <a:gd name="connsiteX83" fmla="*/ 192608 w 1092214"/>
                <a:gd name="connsiteY83" fmla="*/ 321098 h 1132627"/>
                <a:gd name="connsiteX84" fmla="*/ 192608 w 1092214"/>
                <a:gd name="connsiteY84" fmla="*/ 334433 h 1132627"/>
                <a:gd name="connsiteX85" fmla="*/ 192608 w 1092214"/>
                <a:gd name="connsiteY85" fmla="*/ 343006 h 1132627"/>
                <a:gd name="connsiteX86" fmla="*/ 190703 w 1092214"/>
                <a:gd name="connsiteY86" fmla="*/ 358246 h 1132627"/>
                <a:gd name="connsiteX87" fmla="*/ 189751 w 1092214"/>
                <a:gd name="connsiteY87" fmla="*/ 366818 h 1132627"/>
                <a:gd name="connsiteX88" fmla="*/ 186893 w 1092214"/>
                <a:gd name="connsiteY88" fmla="*/ 381106 h 1132627"/>
                <a:gd name="connsiteX89" fmla="*/ 179273 w 1092214"/>
                <a:gd name="connsiteY89" fmla="*/ 394440 h 1132627"/>
                <a:gd name="connsiteX90" fmla="*/ 180226 w 1092214"/>
                <a:gd name="connsiteY90" fmla="*/ 410633 h 1132627"/>
                <a:gd name="connsiteX91" fmla="*/ 176416 w 1092214"/>
                <a:gd name="connsiteY91" fmla="*/ 422063 h 1132627"/>
                <a:gd name="connsiteX92" fmla="*/ 171653 w 1092214"/>
                <a:gd name="connsiteY92" fmla="*/ 419206 h 1132627"/>
                <a:gd name="connsiteX93" fmla="*/ 166891 w 1092214"/>
                <a:gd name="connsiteY93" fmla="*/ 415396 h 1132627"/>
                <a:gd name="connsiteX94" fmla="*/ 160223 w 1092214"/>
                <a:gd name="connsiteY94" fmla="*/ 422063 h 1132627"/>
                <a:gd name="connsiteX95" fmla="*/ 161176 w 1092214"/>
                <a:gd name="connsiteY95" fmla="*/ 427778 h 1132627"/>
                <a:gd name="connsiteX96" fmla="*/ 164033 w 1092214"/>
                <a:gd name="connsiteY96" fmla="*/ 440161 h 1132627"/>
                <a:gd name="connsiteX97" fmla="*/ 171653 w 1092214"/>
                <a:gd name="connsiteY97" fmla="*/ 448733 h 1132627"/>
                <a:gd name="connsiteX98" fmla="*/ 171653 w 1092214"/>
                <a:gd name="connsiteY98" fmla="*/ 456353 h 1132627"/>
                <a:gd name="connsiteX99" fmla="*/ 160223 w 1092214"/>
                <a:gd name="connsiteY99" fmla="*/ 461115 h 1132627"/>
                <a:gd name="connsiteX100" fmla="*/ 153556 w 1092214"/>
                <a:gd name="connsiteY100" fmla="*/ 456353 h 1132627"/>
                <a:gd name="connsiteX101" fmla="*/ 143078 w 1092214"/>
                <a:gd name="connsiteY101" fmla="*/ 463021 h 1132627"/>
                <a:gd name="connsiteX102" fmla="*/ 140221 w 1092214"/>
                <a:gd name="connsiteY102" fmla="*/ 470640 h 1132627"/>
                <a:gd name="connsiteX103" fmla="*/ 129743 w 1092214"/>
                <a:gd name="connsiteY103" fmla="*/ 483976 h 1132627"/>
                <a:gd name="connsiteX104" fmla="*/ 116408 w 1092214"/>
                <a:gd name="connsiteY104" fmla="*/ 488738 h 1132627"/>
                <a:gd name="connsiteX105" fmla="*/ 102121 w 1092214"/>
                <a:gd name="connsiteY105" fmla="*/ 483023 h 1132627"/>
                <a:gd name="connsiteX106" fmla="*/ 98311 w 1092214"/>
                <a:gd name="connsiteY106" fmla="*/ 492548 h 1132627"/>
                <a:gd name="connsiteX107" fmla="*/ 97358 w 1092214"/>
                <a:gd name="connsiteY107" fmla="*/ 501121 h 1132627"/>
                <a:gd name="connsiteX108" fmla="*/ 93548 w 1092214"/>
                <a:gd name="connsiteY108" fmla="*/ 508740 h 1132627"/>
                <a:gd name="connsiteX109" fmla="*/ 84023 w 1092214"/>
                <a:gd name="connsiteY109" fmla="*/ 520171 h 1132627"/>
                <a:gd name="connsiteX110" fmla="*/ 76403 w 1092214"/>
                <a:gd name="connsiteY110" fmla="*/ 525886 h 1132627"/>
                <a:gd name="connsiteX111" fmla="*/ 68783 w 1092214"/>
                <a:gd name="connsiteY111" fmla="*/ 533506 h 1132627"/>
                <a:gd name="connsiteX112" fmla="*/ 62116 w 1092214"/>
                <a:gd name="connsiteY112" fmla="*/ 529696 h 1132627"/>
                <a:gd name="connsiteX113" fmla="*/ 51638 w 1092214"/>
                <a:gd name="connsiteY113" fmla="*/ 535411 h 1132627"/>
                <a:gd name="connsiteX114" fmla="*/ 44018 w 1092214"/>
                <a:gd name="connsiteY114" fmla="*/ 546840 h 1132627"/>
                <a:gd name="connsiteX115" fmla="*/ 39256 w 1092214"/>
                <a:gd name="connsiteY115" fmla="*/ 558271 h 1132627"/>
                <a:gd name="connsiteX116" fmla="*/ 36398 w 1092214"/>
                <a:gd name="connsiteY116" fmla="*/ 567796 h 1132627"/>
                <a:gd name="connsiteX117" fmla="*/ 39256 w 1092214"/>
                <a:gd name="connsiteY117" fmla="*/ 574463 h 1132627"/>
                <a:gd name="connsiteX118" fmla="*/ 41161 w 1092214"/>
                <a:gd name="connsiteY118" fmla="*/ 580178 h 1132627"/>
                <a:gd name="connsiteX119" fmla="*/ 26873 w 1092214"/>
                <a:gd name="connsiteY119" fmla="*/ 583988 h 1132627"/>
                <a:gd name="connsiteX120" fmla="*/ 13538 w 1092214"/>
                <a:gd name="connsiteY120" fmla="*/ 599228 h 1132627"/>
                <a:gd name="connsiteX121" fmla="*/ 10681 w 1092214"/>
                <a:gd name="connsiteY121" fmla="*/ 615421 h 1132627"/>
                <a:gd name="connsiteX122" fmla="*/ 7823 w 1092214"/>
                <a:gd name="connsiteY122" fmla="*/ 623993 h 1132627"/>
                <a:gd name="connsiteX123" fmla="*/ 12586 w 1092214"/>
                <a:gd name="connsiteY123" fmla="*/ 635423 h 1132627"/>
                <a:gd name="connsiteX124" fmla="*/ 21158 w 1092214"/>
                <a:gd name="connsiteY124" fmla="*/ 637328 h 1132627"/>
                <a:gd name="connsiteX125" fmla="*/ 24968 w 1092214"/>
                <a:gd name="connsiteY125" fmla="*/ 644948 h 1132627"/>
                <a:gd name="connsiteX126" fmla="*/ 20206 w 1092214"/>
                <a:gd name="connsiteY126" fmla="*/ 656378 h 1132627"/>
                <a:gd name="connsiteX127" fmla="*/ 23063 w 1092214"/>
                <a:gd name="connsiteY127" fmla="*/ 657331 h 1132627"/>
                <a:gd name="connsiteX128" fmla="*/ 27826 w 1092214"/>
                <a:gd name="connsiteY128" fmla="*/ 662093 h 1132627"/>
                <a:gd name="connsiteX129" fmla="*/ 27826 w 1092214"/>
                <a:gd name="connsiteY129" fmla="*/ 673523 h 1132627"/>
                <a:gd name="connsiteX130" fmla="*/ 22111 w 1092214"/>
                <a:gd name="connsiteY130" fmla="*/ 681143 h 1132627"/>
                <a:gd name="connsiteX131" fmla="*/ 11633 w 1092214"/>
                <a:gd name="connsiteY131" fmla="*/ 689715 h 1132627"/>
                <a:gd name="connsiteX132" fmla="*/ 5918 w 1092214"/>
                <a:gd name="connsiteY132" fmla="*/ 695431 h 1132627"/>
                <a:gd name="connsiteX133" fmla="*/ 1156 w 1092214"/>
                <a:gd name="connsiteY133" fmla="*/ 704956 h 1132627"/>
                <a:gd name="connsiteX134" fmla="*/ 19253 w 1092214"/>
                <a:gd name="connsiteY134" fmla="*/ 708765 h 1132627"/>
                <a:gd name="connsiteX135" fmla="*/ 29731 w 1092214"/>
                <a:gd name="connsiteY135" fmla="*/ 703051 h 1132627"/>
                <a:gd name="connsiteX136" fmla="*/ 51638 w 1092214"/>
                <a:gd name="connsiteY136" fmla="*/ 693526 h 1132627"/>
                <a:gd name="connsiteX137" fmla="*/ 64021 w 1092214"/>
                <a:gd name="connsiteY137" fmla="*/ 692573 h 1132627"/>
                <a:gd name="connsiteX138" fmla="*/ 73546 w 1092214"/>
                <a:gd name="connsiteY138" fmla="*/ 690668 h 1132627"/>
                <a:gd name="connsiteX139" fmla="*/ 86881 w 1092214"/>
                <a:gd name="connsiteY139" fmla="*/ 687811 h 1132627"/>
                <a:gd name="connsiteX140" fmla="*/ 95453 w 1092214"/>
                <a:gd name="connsiteY140" fmla="*/ 689715 h 1132627"/>
                <a:gd name="connsiteX141" fmla="*/ 107836 w 1092214"/>
                <a:gd name="connsiteY141" fmla="*/ 691621 h 1132627"/>
                <a:gd name="connsiteX142" fmla="*/ 120218 w 1092214"/>
                <a:gd name="connsiteY142" fmla="*/ 689715 h 1132627"/>
                <a:gd name="connsiteX143" fmla="*/ 129743 w 1092214"/>
                <a:gd name="connsiteY143" fmla="*/ 694478 h 1132627"/>
                <a:gd name="connsiteX144" fmla="*/ 132601 w 1092214"/>
                <a:gd name="connsiteY144" fmla="*/ 696383 h 1132627"/>
                <a:gd name="connsiteX145" fmla="*/ 147841 w 1092214"/>
                <a:gd name="connsiteY145" fmla="*/ 698288 h 1132627"/>
                <a:gd name="connsiteX146" fmla="*/ 158318 w 1092214"/>
                <a:gd name="connsiteY146" fmla="*/ 696383 h 1132627"/>
                <a:gd name="connsiteX147" fmla="*/ 164986 w 1092214"/>
                <a:gd name="connsiteY147" fmla="*/ 692573 h 1132627"/>
                <a:gd name="connsiteX148" fmla="*/ 168796 w 1092214"/>
                <a:gd name="connsiteY148" fmla="*/ 695431 h 1132627"/>
                <a:gd name="connsiteX149" fmla="*/ 165938 w 1092214"/>
                <a:gd name="connsiteY149" fmla="*/ 703051 h 1132627"/>
                <a:gd name="connsiteX150" fmla="*/ 157366 w 1092214"/>
                <a:gd name="connsiteY150" fmla="*/ 706861 h 1132627"/>
                <a:gd name="connsiteX151" fmla="*/ 150698 w 1092214"/>
                <a:gd name="connsiteY151" fmla="*/ 709718 h 1132627"/>
                <a:gd name="connsiteX152" fmla="*/ 140221 w 1092214"/>
                <a:gd name="connsiteY152" fmla="*/ 717338 h 1132627"/>
                <a:gd name="connsiteX153" fmla="*/ 140221 w 1092214"/>
                <a:gd name="connsiteY153" fmla="*/ 731626 h 1132627"/>
                <a:gd name="connsiteX154" fmla="*/ 146888 w 1092214"/>
                <a:gd name="connsiteY154" fmla="*/ 740198 h 1132627"/>
                <a:gd name="connsiteX155" fmla="*/ 155461 w 1092214"/>
                <a:gd name="connsiteY155" fmla="*/ 744961 h 1132627"/>
                <a:gd name="connsiteX156" fmla="*/ 155461 w 1092214"/>
                <a:gd name="connsiteY156" fmla="*/ 747818 h 1132627"/>
                <a:gd name="connsiteX157" fmla="*/ 157366 w 1092214"/>
                <a:gd name="connsiteY157" fmla="*/ 761153 h 1132627"/>
                <a:gd name="connsiteX158" fmla="*/ 158318 w 1092214"/>
                <a:gd name="connsiteY158" fmla="*/ 768773 h 1132627"/>
                <a:gd name="connsiteX159" fmla="*/ 156413 w 1092214"/>
                <a:gd name="connsiteY159" fmla="*/ 779251 h 1132627"/>
                <a:gd name="connsiteX160" fmla="*/ 162128 w 1092214"/>
                <a:gd name="connsiteY160" fmla="*/ 795443 h 1132627"/>
                <a:gd name="connsiteX161" fmla="*/ 163081 w 1092214"/>
                <a:gd name="connsiteY161" fmla="*/ 802111 h 1132627"/>
                <a:gd name="connsiteX162" fmla="*/ 162128 w 1092214"/>
                <a:gd name="connsiteY162" fmla="*/ 812588 h 1132627"/>
                <a:gd name="connsiteX163" fmla="*/ 158318 w 1092214"/>
                <a:gd name="connsiteY163" fmla="*/ 820208 h 1132627"/>
                <a:gd name="connsiteX164" fmla="*/ 170701 w 1092214"/>
                <a:gd name="connsiteY164" fmla="*/ 824018 h 1132627"/>
                <a:gd name="connsiteX165" fmla="*/ 177368 w 1092214"/>
                <a:gd name="connsiteY165" fmla="*/ 826876 h 1132627"/>
                <a:gd name="connsiteX166" fmla="*/ 182131 w 1092214"/>
                <a:gd name="connsiteY166" fmla="*/ 835448 h 1132627"/>
                <a:gd name="connsiteX167" fmla="*/ 189751 w 1092214"/>
                <a:gd name="connsiteY167" fmla="*/ 835448 h 1132627"/>
                <a:gd name="connsiteX168" fmla="*/ 199276 w 1092214"/>
                <a:gd name="connsiteY168" fmla="*/ 837353 h 1132627"/>
                <a:gd name="connsiteX169" fmla="*/ 202133 w 1092214"/>
                <a:gd name="connsiteY169" fmla="*/ 839258 h 1132627"/>
                <a:gd name="connsiteX170" fmla="*/ 210706 w 1092214"/>
                <a:gd name="connsiteY170" fmla="*/ 838306 h 1132627"/>
                <a:gd name="connsiteX171" fmla="*/ 218326 w 1092214"/>
                <a:gd name="connsiteY171" fmla="*/ 838306 h 1132627"/>
                <a:gd name="connsiteX172" fmla="*/ 226898 w 1092214"/>
                <a:gd name="connsiteY172" fmla="*/ 841163 h 1132627"/>
                <a:gd name="connsiteX173" fmla="*/ 230708 w 1092214"/>
                <a:gd name="connsiteY173" fmla="*/ 842115 h 1132627"/>
                <a:gd name="connsiteX174" fmla="*/ 236423 w 1092214"/>
                <a:gd name="connsiteY174" fmla="*/ 847831 h 1132627"/>
                <a:gd name="connsiteX175" fmla="*/ 236423 w 1092214"/>
                <a:gd name="connsiteY175" fmla="*/ 858308 h 1132627"/>
                <a:gd name="connsiteX176" fmla="*/ 230708 w 1092214"/>
                <a:gd name="connsiteY176" fmla="*/ 866881 h 1132627"/>
                <a:gd name="connsiteX177" fmla="*/ 225946 w 1092214"/>
                <a:gd name="connsiteY177" fmla="*/ 866881 h 1132627"/>
                <a:gd name="connsiteX178" fmla="*/ 220231 w 1092214"/>
                <a:gd name="connsiteY178" fmla="*/ 879263 h 1132627"/>
                <a:gd name="connsiteX179" fmla="*/ 206896 w 1092214"/>
                <a:gd name="connsiteY179" fmla="*/ 893551 h 1132627"/>
                <a:gd name="connsiteX180" fmla="*/ 213563 w 1092214"/>
                <a:gd name="connsiteY180" fmla="*/ 908790 h 1132627"/>
                <a:gd name="connsiteX181" fmla="*/ 208801 w 1092214"/>
                <a:gd name="connsiteY181" fmla="*/ 923078 h 1132627"/>
                <a:gd name="connsiteX182" fmla="*/ 196418 w 1092214"/>
                <a:gd name="connsiteY182" fmla="*/ 935461 h 1132627"/>
                <a:gd name="connsiteX183" fmla="*/ 187846 w 1092214"/>
                <a:gd name="connsiteY183" fmla="*/ 953558 h 1132627"/>
                <a:gd name="connsiteX184" fmla="*/ 179273 w 1092214"/>
                <a:gd name="connsiteY184" fmla="*/ 960226 h 1132627"/>
                <a:gd name="connsiteX185" fmla="*/ 179273 w 1092214"/>
                <a:gd name="connsiteY185" fmla="*/ 968798 h 1132627"/>
                <a:gd name="connsiteX186" fmla="*/ 206896 w 1092214"/>
                <a:gd name="connsiteY186" fmla="*/ 975465 h 1132627"/>
                <a:gd name="connsiteX187" fmla="*/ 211658 w 1092214"/>
                <a:gd name="connsiteY187" fmla="*/ 975465 h 1132627"/>
                <a:gd name="connsiteX188" fmla="*/ 224993 w 1092214"/>
                <a:gd name="connsiteY188" fmla="*/ 975465 h 1132627"/>
                <a:gd name="connsiteX189" fmla="*/ 239281 w 1092214"/>
                <a:gd name="connsiteY189" fmla="*/ 981181 h 1132627"/>
                <a:gd name="connsiteX190" fmla="*/ 248806 w 1092214"/>
                <a:gd name="connsiteY190" fmla="*/ 988801 h 1132627"/>
                <a:gd name="connsiteX191" fmla="*/ 253568 w 1092214"/>
                <a:gd name="connsiteY191" fmla="*/ 985943 h 1132627"/>
                <a:gd name="connsiteX192" fmla="*/ 261188 w 1092214"/>
                <a:gd name="connsiteY192" fmla="*/ 988801 h 1132627"/>
                <a:gd name="connsiteX193" fmla="*/ 270713 w 1092214"/>
                <a:gd name="connsiteY193" fmla="*/ 991658 h 1132627"/>
                <a:gd name="connsiteX194" fmla="*/ 276428 w 1092214"/>
                <a:gd name="connsiteY194" fmla="*/ 990706 h 1132627"/>
                <a:gd name="connsiteX195" fmla="*/ 281191 w 1092214"/>
                <a:gd name="connsiteY195" fmla="*/ 1004993 h 1132627"/>
                <a:gd name="connsiteX196" fmla="*/ 275476 w 1092214"/>
                <a:gd name="connsiteY196" fmla="*/ 1013565 h 1132627"/>
                <a:gd name="connsiteX197" fmla="*/ 277381 w 1092214"/>
                <a:gd name="connsiteY197" fmla="*/ 1032615 h 1132627"/>
                <a:gd name="connsiteX198" fmla="*/ 283096 w 1092214"/>
                <a:gd name="connsiteY198" fmla="*/ 1045951 h 1132627"/>
                <a:gd name="connsiteX199" fmla="*/ 297383 w 1092214"/>
                <a:gd name="connsiteY199" fmla="*/ 1041188 h 1132627"/>
                <a:gd name="connsiteX200" fmla="*/ 300241 w 1092214"/>
                <a:gd name="connsiteY200" fmla="*/ 1044046 h 1132627"/>
                <a:gd name="connsiteX201" fmla="*/ 298336 w 1092214"/>
                <a:gd name="connsiteY201" fmla="*/ 1051666 h 1132627"/>
                <a:gd name="connsiteX202" fmla="*/ 301193 w 1092214"/>
                <a:gd name="connsiteY202" fmla="*/ 1067858 h 1132627"/>
                <a:gd name="connsiteX203" fmla="*/ 310718 w 1092214"/>
                <a:gd name="connsiteY203" fmla="*/ 1070716 h 1132627"/>
                <a:gd name="connsiteX204" fmla="*/ 317386 w 1092214"/>
                <a:gd name="connsiteY204" fmla="*/ 1067858 h 1132627"/>
                <a:gd name="connsiteX205" fmla="*/ 329768 w 1092214"/>
                <a:gd name="connsiteY205" fmla="*/ 1064048 h 1132627"/>
                <a:gd name="connsiteX206" fmla="*/ 339293 w 1092214"/>
                <a:gd name="connsiteY206" fmla="*/ 1073573 h 1132627"/>
                <a:gd name="connsiteX207" fmla="*/ 350724 w 1092214"/>
                <a:gd name="connsiteY207" fmla="*/ 1079288 h 1132627"/>
                <a:gd name="connsiteX208" fmla="*/ 360249 w 1092214"/>
                <a:gd name="connsiteY208" fmla="*/ 1078336 h 1132627"/>
                <a:gd name="connsiteX209" fmla="*/ 372631 w 1092214"/>
                <a:gd name="connsiteY209" fmla="*/ 1070716 h 1132627"/>
                <a:gd name="connsiteX210" fmla="*/ 376441 w 1092214"/>
                <a:gd name="connsiteY210" fmla="*/ 1068811 h 1132627"/>
                <a:gd name="connsiteX211" fmla="*/ 387871 w 1092214"/>
                <a:gd name="connsiteY211" fmla="*/ 1057381 h 1132627"/>
                <a:gd name="connsiteX212" fmla="*/ 397396 w 1092214"/>
                <a:gd name="connsiteY212" fmla="*/ 1052618 h 1132627"/>
                <a:gd name="connsiteX213" fmla="*/ 407874 w 1092214"/>
                <a:gd name="connsiteY213" fmla="*/ 1050713 h 1132627"/>
                <a:gd name="connsiteX214" fmla="*/ 419303 w 1092214"/>
                <a:gd name="connsiteY214" fmla="*/ 1045951 h 1132627"/>
                <a:gd name="connsiteX215" fmla="*/ 421208 w 1092214"/>
                <a:gd name="connsiteY215" fmla="*/ 1044998 h 1132627"/>
                <a:gd name="connsiteX216" fmla="*/ 428828 w 1092214"/>
                <a:gd name="connsiteY216" fmla="*/ 1045951 h 1132627"/>
                <a:gd name="connsiteX217" fmla="*/ 430733 w 1092214"/>
                <a:gd name="connsiteY217" fmla="*/ 1065953 h 1132627"/>
                <a:gd name="connsiteX218" fmla="*/ 433591 w 1092214"/>
                <a:gd name="connsiteY218" fmla="*/ 1070716 h 1132627"/>
                <a:gd name="connsiteX219" fmla="*/ 434543 w 1092214"/>
                <a:gd name="connsiteY219" fmla="*/ 1077383 h 1132627"/>
                <a:gd name="connsiteX220" fmla="*/ 434543 w 1092214"/>
                <a:gd name="connsiteY220" fmla="*/ 1085003 h 1132627"/>
                <a:gd name="connsiteX221" fmla="*/ 429781 w 1092214"/>
                <a:gd name="connsiteY221" fmla="*/ 1089766 h 1132627"/>
                <a:gd name="connsiteX222" fmla="*/ 429781 w 1092214"/>
                <a:gd name="connsiteY222" fmla="*/ 1098338 h 1132627"/>
                <a:gd name="connsiteX223" fmla="*/ 438353 w 1092214"/>
                <a:gd name="connsiteY223" fmla="*/ 1104053 h 1132627"/>
                <a:gd name="connsiteX224" fmla="*/ 436449 w 1092214"/>
                <a:gd name="connsiteY224" fmla="*/ 1110721 h 1132627"/>
                <a:gd name="connsiteX225" fmla="*/ 443116 w 1092214"/>
                <a:gd name="connsiteY225" fmla="*/ 1122151 h 1132627"/>
                <a:gd name="connsiteX226" fmla="*/ 455499 w 1092214"/>
                <a:gd name="connsiteY226" fmla="*/ 1119293 h 1132627"/>
                <a:gd name="connsiteX227" fmla="*/ 465976 w 1092214"/>
                <a:gd name="connsiteY227" fmla="*/ 1118341 h 1132627"/>
                <a:gd name="connsiteX228" fmla="*/ 480263 w 1092214"/>
                <a:gd name="connsiteY228" fmla="*/ 1122151 h 1132627"/>
                <a:gd name="connsiteX229" fmla="*/ 500266 w 1092214"/>
                <a:gd name="connsiteY229" fmla="*/ 1132628 h 1132627"/>
                <a:gd name="connsiteX230" fmla="*/ 505981 w 1092214"/>
                <a:gd name="connsiteY230" fmla="*/ 1128818 h 1132627"/>
                <a:gd name="connsiteX231" fmla="*/ 510743 w 1092214"/>
                <a:gd name="connsiteY231" fmla="*/ 1123103 h 1132627"/>
                <a:gd name="connsiteX232" fmla="*/ 510743 w 1092214"/>
                <a:gd name="connsiteY232" fmla="*/ 1114531 h 1132627"/>
                <a:gd name="connsiteX233" fmla="*/ 501218 w 1092214"/>
                <a:gd name="connsiteY233" fmla="*/ 1108816 h 1132627"/>
                <a:gd name="connsiteX234" fmla="*/ 502171 w 1092214"/>
                <a:gd name="connsiteY234" fmla="*/ 1094528 h 1132627"/>
                <a:gd name="connsiteX235" fmla="*/ 504076 w 1092214"/>
                <a:gd name="connsiteY235" fmla="*/ 1085003 h 1132627"/>
                <a:gd name="connsiteX236" fmla="*/ 504076 w 1092214"/>
                <a:gd name="connsiteY236" fmla="*/ 1078336 h 1132627"/>
                <a:gd name="connsiteX237" fmla="*/ 506933 w 1092214"/>
                <a:gd name="connsiteY237" fmla="*/ 1071668 h 1132627"/>
                <a:gd name="connsiteX238" fmla="*/ 513601 w 1092214"/>
                <a:gd name="connsiteY238" fmla="*/ 1065001 h 1132627"/>
                <a:gd name="connsiteX239" fmla="*/ 508838 w 1092214"/>
                <a:gd name="connsiteY239" fmla="*/ 1054523 h 1132627"/>
                <a:gd name="connsiteX240" fmla="*/ 507886 w 1092214"/>
                <a:gd name="connsiteY240" fmla="*/ 1034521 h 1132627"/>
                <a:gd name="connsiteX241" fmla="*/ 499313 w 1092214"/>
                <a:gd name="connsiteY241" fmla="*/ 1023090 h 1132627"/>
                <a:gd name="connsiteX242" fmla="*/ 497408 w 1092214"/>
                <a:gd name="connsiteY242" fmla="*/ 1021186 h 1132627"/>
                <a:gd name="connsiteX243" fmla="*/ 494551 w 1092214"/>
                <a:gd name="connsiteY243" fmla="*/ 1013565 h 1132627"/>
                <a:gd name="connsiteX244" fmla="*/ 492646 w 1092214"/>
                <a:gd name="connsiteY244" fmla="*/ 1003088 h 1132627"/>
                <a:gd name="connsiteX245" fmla="*/ 491693 w 1092214"/>
                <a:gd name="connsiteY245" fmla="*/ 994515 h 1132627"/>
                <a:gd name="connsiteX246" fmla="*/ 489788 w 1092214"/>
                <a:gd name="connsiteY246" fmla="*/ 983086 h 1132627"/>
                <a:gd name="connsiteX247" fmla="*/ 491693 w 1092214"/>
                <a:gd name="connsiteY247" fmla="*/ 975465 h 1132627"/>
                <a:gd name="connsiteX248" fmla="*/ 500266 w 1092214"/>
                <a:gd name="connsiteY248" fmla="*/ 969751 h 1132627"/>
                <a:gd name="connsiteX249" fmla="*/ 503124 w 1092214"/>
                <a:gd name="connsiteY249" fmla="*/ 958321 h 1132627"/>
                <a:gd name="connsiteX250" fmla="*/ 505028 w 1092214"/>
                <a:gd name="connsiteY250" fmla="*/ 950701 h 1132627"/>
                <a:gd name="connsiteX251" fmla="*/ 510743 w 1092214"/>
                <a:gd name="connsiteY251" fmla="*/ 946890 h 1132627"/>
                <a:gd name="connsiteX252" fmla="*/ 522174 w 1092214"/>
                <a:gd name="connsiteY252" fmla="*/ 950701 h 1132627"/>
                <a:gd name="connsiteX253" fmla="*/ 526936 w 1092214"/>
                <a:gd name="connsiteY253" fmla="*/ 961178 h 1132627"/>
                <a:gd name="connsiteX254" fmla="*/ 534556 w 1092214"/>
                <a:gd name="connsiteY254" fmla="*/ 960226 h 1132627"/>
                <a:gd name="connsiteX255" fmla="*/ 551701 w 1092214"/>
                <a:gd name="connsiteY255" fmla="*/ 955463 h 1132627"/>
                <a:gd name="connsiteX256" fmla="*/ 562178 w 1092214"/>
                <a:gd name="connsiteY256" fmla="*/ 958321 h 1132627"/>
                <a:gd name="connsiteX257" fmla="*/ 571703 w 1092214"/>
                <a:gd name="connsiteY257" fmla="*/ 959273 h 1132627"/>
                <a:gd name="connsiteX258" fmla="*/ 580276 w 1092214"/>
                <a:gd name="connsiteY258" fmla="*/ 955463 h 1132627"/>
                <a:gd name="connsiteX259" fmla="*/ 585038 w 1092214"/>
                <a:gd name="connsiteY259" fmla="*/ 945938 h 1132627"/>
                <a:gd name="connsiteX260" fmla="*/ 597421 w 1092214"/>
                <a:gd name="connsiteY260" fmla="*/ 936413 h 1132627"/>
                <a:gd name="connsiteX261" fmla="*/ 598374 w 1092214"/>
                <a:gd name="connsiteY261" fmla="*/ 931651 h 1132627"/>
                <a:gd name="connsiteX262" fmla="*/ 602184 w 1092214"/>
                <a:gd name="connsiteY262" fmla="*/ 926888 h 1132627"/>
                <a:gd name="connsiteX263" fmla="*/ 608851 w 1092214"/>
                <a:gd name="connsiteY263" fmla="*/ 922126 h 1132627"/>
                <a:gd name="connsiteX264" fmla="*/ 613613 w 1092214"/>
                <a:gd name="connsiteY264" fmla="*/ 916411 h 1132627"/>
                <a:gd name="connsiteX265" fmla="*/ 618376 w 1092214"/>
                <a:gd name="connsiteY265" fmla="*/ 920221 h 1132627"/>
                <a:gd name="connsiteX266" fmla="*/ 625996 w 1092214"/>
                <a:gd name="connsiteY266" fmla="*/ 924031 h 1132627"/>
                <a:gd name="connsiteX267" fmla="*/ 638378 w 1092214"/>
                <a:gd name="connsiteY267" fmla="*/ 928793 h 1132627"/>
                <a:gd name="connsiteX268" fmla="*/ 653618 w 1092214"/>
                <a:gd name="connsiteY268" fmla="*/ 940223 h 1132627"/>
                <a:gd name="connsiteX269" fmla="*/ 659334 w 1092214"/>
                <a:gd name="connsiteY269" fmla="*/ 948796 h 1132627"/>
                <a:gd name="connsiteX270" fmla="*/ 666953 w 1092214"/>
                <a:gd name="connsiteY270" fmla="*/ 958321 h 1132627"/>
                <a:gd name="connsiteX271" fmla="*/ 675526 w 1092214"/>
                <a:gd name="connsiteY271" fmla="*/ 964988 h 1132627"/>
                <a:gd name="connsiteX272" fmla="*/ 684099 w 1092214"/>
                <a:gd name="connsiteY272" fmla="*/ 962131 h 1132627"/>
                <a:gd name="connsiteX273" fmla="*/ 690766 w 1092214"/>
                <a:gd name="connsiteY273" fmla="*/ 957368 h 1132627"/>
                <a:gd name="connsiteX274" fmla="*/ 696481 w 1092214"/>
                <a:gd name="connsiteY274" fmla="*/ 949748 h 1132627"/>
                <a:gd name="connsiteX275" fmla="*/ 703149 w 1092214"/>
                <a:gd name="connsiteY275" fmla="*/ 940223 h 1132627"/>
                <a:gd name="connsiteX276" fmla="*/ 710768 w 1092214"/>
                <a:gd name="connsiteY276" fmla="*/ 933556 h 1132627"/>
                <a:gd name="connsiteX277" fmla="*/ 713626 w 1092214"/>
                <a:gd name="connsiteY277" fmla="*/ 929746 h 1132627"/>
                <a:gd name="connsiteX278" fmla="*/ 714578 w 1092214"/>
                <a:gd name="connsiteY278" fmla="*/ 927840 h 1132627"/>
                <a:gd name="connsiteX279" fmla="*/ 724103 w 1092214"/>
                <a:gd name="connsiteY279" fmla="*/ 921173 h 1132627"/>
                <a:gd name="connsiteX280" fmla="*/ 733628 w 1092214"/>
                <a:gd name="connsiteY280" fmla="*/ 936413 h 1132627"/>
                <a:gd name="connsiteX281" fmla="*/ 745059 w 1092214"/>
                <a:gd name="connsiteY281" fmla="*/ 948796 h 1132627"/>
                <a:gd name="connsiteX282" fmla="*/ 758393 w 1092214"/>
                <a:gd name="connsiteY282" fmla="*/ 924031 h 1132627"/>
                <a:gd name="connsiteX283" fmla="*/ 766013 w 1092214"/>
                <a:gd name="connsiteY283" fmla="*/ 929746 h 1132627"/>
                <a:gd name="connsiteX284" fmla="*/ 774586 w 1092214"/>
                <a:gd name="connsiteY284" fmla="*/ 939271 h 1132627"/>
                <a:gd name="connsiteX285" fmla="*/ 794588 w 1092214"/>
                <a:gd name="connsiteY285" fmla="*/ 958321 h 1132627"/>
                <a:gd name="connsiteX286" fmla="*/ 804113 w 1092214"/>
                <a:gd name="connsiteY286" fmla="*/ 966893 h 1132627"/>
                <a:gd name="connsiteX287" fmla="*/ 806018 w 1092214"/>
                <a:gd name="connsiteY287" fmla="*/ 964988 h 1132627"/>
                <a:gd name="connsiteX288" fmla="*/ 806018 w 1092214"/>
                <a:gd name="connsiteY288" fmla="*/ 959273 h 1132627"/>
                <a:gd name="connsiteX289" fmla="*/ 807924 w 1092214"/>
                <a:gd name="connsiteY289" fmla="*/ 946890 h 1132627"/>
                <a:gd name="connsiteX290" fmla="*/ 817449 w 1092214"/>
                <a:gd name="connsiteY290" fmla="*/ 926888 h 1132627"/>
                <a:gd name="connsiteX291" fmla="*/ 820306 w 1092214"/>
                <a:gd name="connsiteY291" fmla="*/ 924983 h 1132627"/>
                <a:gd name="connsiteX292" fmla="*/ 830784 w 1092214"/>
                <a:gd name="connsiteY292" fmla="*/ 922126 h 1132627"/>
                <a:gd name="connsiteX293" fmla="*/ 842213 w 1092214"/>
                <a:gd name="connsiteY293" fmla="*/ 919268 h 1132627"/>
                <a:gd name="connsiteX294" fmla="*/ 840309 w 1092214"/>
                <a:gd name="connsiteY294" fmla="*/ 927840 h 1132627"/>
                <a:gd name="connsiteX295" fmla="*/ 840309 w 1092214"/>
                <a:gd name="connsiteY295" fmla="*/ 934508 h 1132627"/>
                <a:gd name="connsiteX296" fmla="*/ 847928 w 1092214"/>
                <a:gd name="connsiteY296" fmla="*/ 941176 h 1132627"/>
                <a:gd name="connsiteX297" fmla="*/ 854596 w 1092214"/>
                <a:gd name="connsiteY297" fmla="*/ 942128 h 1132627"/>
                <a:gd name="connsiteX298" fmla="*/ 864121 w 1092214"/>
                <a:gd name="connsiteY298" fmla="*/ 934508 h 1132627"/>
                <a:gd name="connsiteX299" fmla="*/ 873646 w 1092214"/>
                <a:gd name="connsiteY299" fmla="*/ 927840 h 1132627"/>
                <a:gd name="connsiteX300" fmla="*/ 884124 w 1092214"/>
                <a:gd name="connsiteY300" fmla="*/ 924983 h 1132627"/>
                <a:gd name="connsiteX301" fmla="*/ 887934 w 1092214"/>
                <a:gd name="connsiteY301" fmla="*/ 925936 h 1132627"/>
                <a:gd name="connsiteX302" fmla="*/ 894601 w 1092214"/>
                <a:gd name="connsiteY302" fmla="*/ 926888 h 1132627"/>
                <a:gd name="connsiteX303" fmla="*/ 902221 w 1092214"/>
                <a:gd name="connsiteY303" fmla="*/ 923078 h 1132627"/>
                <a:gd name="connsiteX304" fmla="*/ 904126 w 1092214"/>
                <a:gd name="connsiteY304" fmla="*/ 921173 h 1132627"/>
                <a:gd name="connsiteX305" fmla="*/ 915556 w 1092214"/>
                <a:gd name="connsiteY305" fmla="*/ 915458 h 1132627"/>
                <a:gd name="connsiteX306" fmla="*/ 916509 w 1092214"/>
                <a:gd name="connsiteY306" fmla="*/ 905933 h 1132627"/>
                <a:gd name="connsiteX307" fmla="*/ 914603 w 1092214"/>
                <a:gd name="connsiteY307" fmla="*/ 903076 h 1132627"/>
                <a:gd name="connsiteX308" fmla="*/ 912699 w 1092214"/>
                <a:gd name="connsiteY308" fmla="*/ 892598 h 1132627"/>
                <a:gd name="connsiteX309" fmla="*/ 920318 w 1092214"/>
                <a:gd name="connsiteY309" fmla="*/ 885931 h 1132627"/>
                <a:gd name="connsiteX310" fmla="*/ 927938 w 1092214"/>
                <a:gd name="connsiteY310" fmla="*/ 884026 h 1132627"/>
                <a:gd name="connsiteX311" fmla="*/ 936511 w 1092214"/>
                <a:gd name="connsiteY311" fmla="*/ 878311 h 1132627"/>
                <a:gd name="connsiteX312" fmla="*/ 938416 w 1092214"/>
                <a:gd name="connsiteY312" fmla="*/ 876406 h 1132627"/>
                <a:gd name="connsiteX313" fmla="*/ 948893 w 1092214"/>
                <a:gd name="connsiteY313" fmla="*/ 870690 h 1132627"/>
                <a:gd name="connsiteX314" fmla="*/ 951751 w 1092214"/>
                <a:gd name="connsiteY314" fmla="*/ 869738 h 1132627"/>
                <a:gd name="connsiteX315" fmla="*/ 959371 w 1092214"/>
                <a:gd name="connsiteY315" fmla="*/ 868786 h 1132627"/>
                <a:gd name="connsiteX316" fmla="*/ 966991 w 1092214"/>
                <a:gd name="connsiteY316" fmla="*/ 870690 h 1132627"/>
                <a:gd name="connsiteX317" fmla="*/ 971753 w 1092214"/>
                <a:gd name="connsiteY317" fmla="*/ 865928 h 1132627"/>
                <a:gd name="connsiteX318" fmla="*/ 977468 w 1092214"/>
                <a:gd name="connsiteY318" fmla="*/ 859261 h 1132627"/>
                <a:gd name="connsiteX319" fmla="*/ 984136 w 1092214"/>
                <a:gd name="connsiteY319" fmla="*/ 861165 h 1132627"/>
                <a:gd name="connsiteX320" fmla="*/ 989851 w 1092214"/>
                <a:gd name="connsiteY320" fmla="*/ 867833 h 1132627"/>
                <a:gd name="connsiteX321" fmla="*/ 995566 w 1092214"/>
                <a:gd name="connsiteY321" fmla="*/ 868786 h 1132627"/>
                <a:gd name="connsiteX322" fmla="*/ 998424 w 1092214"/>
                <a:gd name="connsiteY322" fmla="*/ 875453 h 1132627"/>
                <a:gd name="connsiteX323" fmla="*/ 1003186 w 1092214"/>
                <a:gd name="connsiteY323" fmla="*/ 881168 h 1132627"/>
                <a:gd name="connsiteX324" fmla="*/ 1004138 w 1092214"/>
                <a:gd name="connsiteY324" fmla="*/ 882121 h 1132627"/>
                <a:gd name="connsiteX325" fmla="*/ 1006996 w 1092214"/>
                <a:gd name="connsiteY325" fmla="*/ 880215 h 1132627"/>
                <a:gd name="connsiteX326" fmla="*/ 1024141 w 1092214"/>
                <a:gd name="connsiteY326" fmla="*/ 874501 h 1132627"/>
                <a:gd name="connsiteX327" fmla="*/ 1026999 w 1092214"/>
                <a:gd name="connsiteY327" fmla="*/ 864023 h 1132627"/>
                <a:gd name="connsiteX328" fmla="*/ 1044143 w 1092214"/>
                <a:gd name="connsiteY328" fmla="*/ 852593 h 1132627"/>
                <a:gd name="connsiteX329" fmla="*/ 1059384 w 1092214"/>
                <a:gd name="connsiteY329" fmla="*/ 850688 h 1132627"/>
                <a:gd name="connsiteX330" fmla="*/ 1078434 w 1092214"/>
                <a:gd name="connsiteY330" fmla="*/ 848783 h 1132627"/>
                <a:gd name="connsiteX331" fmla="*/ 1083196 w 1092214"/>
                <a:gd name="connsiteY331" fmla="*/ 836401 h 1132627"/>
                <a:gd name="connsiteX332" fmla="*/ 1087959 w 1092214"/>
                <a:gd name="connsiteY332" fmla="*/ 815446 h 1132627"/>
                <a:gd name="connsiteX333" fmla="*/ 1089863 w 1092214"/>
                <a:gd name="connsiteY333" fmla="*/ 805921 h 1132627"/>
                <a:gd name="connsiteX334" fmla="*/ 1087959 w 1092214"/>
                <a:gd name="connsiteY334" fmla="*/ 793538 h 1132627"/>
                <a:gd name="connsiteX335" fmla="*/ 1082243 w 1092214"/>
                <a:gd name="connsiteY335" fmla="*/ 785918 h 1132627"/>
                <a:gd name="connsiteX336" fmla="*/ 1079386 w 1092214"/>
                <a:gd name="connsiteY336" fmla="*/ 781156 h 1132627"/>
                <a:gd name="connsiteX337" fmla="*/ 1071766 w 1092214"/>
                <a:gd name="connsiteY337" fmla="*/ 766868 h 1132627"/>
                <a:gd name="connsiteX338" fmla="*/ 1056526 w 1092214"/>
                <a:gd name="connsiteY338" fmla="*/ 773536 h 1132627"/>
                <a:gd name="connsiteX339" fmla="*/ 1049859 w 1092214"/>
                <a:gd name="connsiteY339" fmla="*/ 776393 h 1132627"/>
                <a:gd name="connsiteX340" fmla="*/ 1044143 w 1092214"/>
                <a:gd name="connsiteY340" fmla="*/ 774488 h 1132627"/>
                <a:gd name="connsiteX341" fmla="*/ 1026999 w 1092214"/>
                <a:gd name="connsiteY341" fmla="*/ 775440 h 1132627"/>
                <a:gd name="connsiteX342" fmla="*/ 1019378 w 1092214"/>
                <a:gd name="connsiteY342" fmla="*/ 764011 h 1132627"/>
                <a:gd name="connsiteX343" fmla="*/ 1006996 w 1092214"/>
                <a:gd name="connsiteY343" fmla="*/ 772583 h 1132627"/>
                <a:gd name="connsiteX344" fmla="*/ 992709 w 1092214"/>
                <a:gd name="connsiteY344" fmla="*/ 769726 h 1132627"/>
                <a:gd name="connsiteX345" fmla="*/ 975563 w 1092214"/>
                <a:gd name="connsiteY345" fmla="*/ 764963 h 1132627"/>
                <a:gd name="connsiteX346" fmla="*/ 972706 w 1092214"/>
                <a:gd name="connsiteY346" fmla="*/ 756390 h 1132627"/>
                <a:gd name="connsiteX347" fmla="*/ 969849 w 1092214"/>
                <a:gd name="connsiteY347" fmla="*/ 740198 h 1132627"/>
                <a:gd name="connsiteX348" fmla="*/ 962228 w 1092214"/>
                <a:gd name="connsiteY348" fmla="*/ 722101 h 1132627"/>
                <a:gd name="connsiteX349" fmla="*/ 944131 w 1092214"/>
                <a:gd name="connsiteY349" fmla="*/ 717338 h 1132627"/>
                <a:gd name="connsiteX350" fmla="*/ 918413 w 1092214"/>
                <a:gd name="connsiteY350" fmla="*/ 713528 h 1132627"/>
                <a:gd name="connsiteX351" fmla="*/ 910793 w 1092214"/>
                <a:gd name="connsiteY351" fmla="*/ 722101 h 1132627"/>
                <a:gd name="connsiteX352" fmla="*/ 901268 w 1092214"/>
                <a:gd name="connsiteY352" fmla="*/ 723053 h 1132627"/>
                <a:gd name="connsiteX353" fmla="*/ 886981 w 1092214"/>
                <a:gd name="connsiteY353" fmla="*/ 694478 h 1132627"/>
                <a:gd name="connsiteX354" fmla="*/ 886981 w 1092214"/>
                <a:gd name="connsiteY354" fmla="*/ 672571 h 1132627"/>
                <a:gd name="connsiteX355" fmla="*/ 902221 w 1092214"/>
                <a:gd name="connsiteY355" fmla="*/ 645901 h 1132627"/>
                <a:gd name="connsiteX356" fmla="*/ 907936 w 1092214"/>
                <a:gd name="connsiteY356" fmla="*/ 624946 h 1132627"/>
                <a:gd name="connsiteX357" fmla="*/ 918413 w 1092214"/>
                <a:gd name="connsiteY357" fmla="*/ 606848 h 1132627"/>
                <a:gd name="connsiteX358" fmla="*/ 927938 w 1092214"/>
                <a:gd name="connsiteY358" fmla="*/ 603990 h 1132627"/>
                <a:gd name="connsiteX359" fmla="*/ 912699 w 1092214"/>
                <a:gd name="connsiteY359" fmla="*/ 593513 h 1132627"/>
                <a:gd name="connsiteX360" fmla="*/ 903174 w 1092214"/>
                <a:gd name="connsiteY360" fmla="*/ 581131 h 1132627"/>
                <a:gd name="connsiteX361" fmla="*/ 897459 w 1092214"/>
                <a:gd name="connsiteY361" fmla="*/ 567796 h 1132627"/>
                <a:gd name="connsiteX362" fmla="*/ 888886 w 1092214"/>
                <a:gd name="connsiteY362" fmla="*/ 563033 h 1132627"/>
                <a:gd name="connsiteX363" fmla="*/ 884124 w 1092214"/>
                <a:gd name="connsiteY363" fmla="*/ 558271 h 1132627"/>
                <a:gd name="connsiteX364" fmla="*/ 870788 w 1092214"/>
                <a:gd name="connsiteY364" fmla="*/ 539221 h 1132627"/>
                <a:gd name="connsiteX365" fmla="*/ 879361 w 1092214"/>
                <a:gd name="connsiteY365" fmla="*/ 523981 h 1132627"/>
                <a:gd name="connsiteX366" fmla="*/ 887934 w 1092214"/>
                <a:gd name="connsiteY366" fmla="*/ 491596 h 1132627"/>
                <a:gd name="connsiteX367" fmla="*/ 900316 w 1092214"/>
                <a:gd name="connsiteY367" fmla="*/ 464926 h 1132627"/>
                <a:gd name="connsiteX368" fmla="*/ 913651 w 1092214"/>
                <a:gd name="connsiteY368" fmla="*/ 445876 h 1132627"/>
                <a:gd name="connsiteX369" fmla="*/ 909841 w 1092214"/>
                <a:gd name="connsiteY369" fmla="*/ 421111 h 1132627"/>
                <a:gd name="connsiteX370" fmla="*/ 898411 w 1092214"/>
                <a:gd name="connsiteY370" fmla="*/ 411586 h 1132627"/>
                <a:gd name="connsiteX371" fmla="*/ 892696 w 1092214"/>
                <a:gd name="connsiteY371" fmla="*/ 401108 h 1132627"/>
                <a:gd name="connsiteX372" fmla="*/ 878409 w 1092214"/>
                <a:gd name="connsiteY372" fmla="*/ 401108 h 1132627"/>
                <a:gd name="connsiteX373" fmla="*/ 876503 w 1092214"/>
                <a:gd name="connsiteY373" fmla="*/ 403965 h 1132627"/>
                <a:gd name="connsiteX374" fmla="*/ 855549 w 1092214"/>
                <a:gd name="connsiteY374" fmla="*/ 401108 h 1132627"/>
                <a:gd name="connsiteX375" fmla="*/ 842213 w 1092214"/>
                <a:gd name="connsiteY375" fmla="*/ 414443 h 1132627"/>
                <a:gd name="connsiteX376" fmla="*/ 817449 w 1092214"/>
                <a:gd name="connsiteY376" fmla="*/ 416348 h 1132627"/>
                <a:gd name="connsiteX377" fmla="*/ 806018 w 1092214"/>
                <a:gd name="connsiteY377" fmla="*/ 404918 h 1132627"/>
                <a:gd name="connsiteX378" fmla="*/ 807924 w 1092214"/>
                <a:gd name="connsiteY378" fmla="*/ 400156 h 1132627"/>
                <a:gd name="connsiteX379" fmla="*/ 806018 w 1092214"/>
                <a:gd name="connsiteY379" fmla="*/ 386821 h 1132627"/>
                <a:gd name="connsiteX380" fmla="*/ 803161 w 1092214"/>
                <a:gd name="connsiteY380" fmla="*/ 375390 h 1132627"/>
                <a:gd name="connsiteX381" fmla="*/ 809828 w 1092214"/>
                <a:gd name="connsiteY381" fmla="*/ 364913 h 1132627"/>
                <a:gd name="connsiteX382" fmla="*/ 808876 w 1092214"/>
                <a:gd name="connsiteY382" fmla="*/ 353483 h 1132627"/>
                <a:gd name="connsiteX383" fmla="*/ 802209 w 1092214"/>
                <a:gd name="connsiteY383" fmla="*/ 343958 h 1132627"/>
                <a:gd name="connsiteX384" fmla="*/ 794588 w 1092214"/>
                <a:gd name="connsiteY384" fmla="*/ 347768 h 1132627"/>
                <a:gd name="connsiteX385" fmla="*/ 791731 w 1092214"/>
                <a:gd name="connsiteY385" fmla="*/ 345863 h 1132627"/>
                <a:gd name="connsiteX386" fmla="*/ 801256 w 1092214"/>
                <a:gd name="connsiteY386" fmla="*/ 331576 h 1132627"/>
                <a:gd name="connsiteX387" fmla="*/ 826021 w 1092214"/>
                <a:gd name="connsiteY387" fmla="*/ 301096 h 1132627"/>
                <a:gd name="connsiteX388" fmla="*/ 848881 w 1092214"/>
                <a:gd name="connsiteY388" fmla="*/ 311573 h 1132627"/>
                <a:gd name="connsiteX389" fmla="*/ 876503 w 1092214"/>
                <a:gd name="connsiteY389" fmla="*/ 302048 h 1132627"/>
                <a:gd name="connsiteX390" fmla="*/ 900316 w 1092214"/>
                <a:gd name="connsiteY390" fmla="*/ 308715 h 1132627"/>
                <a:gd name="connsiteX391" fmla="*/ 930796 w 1092214"/>
                <a:gd name="connsiteY391" fmla="*/ 315383 h 1132627"/>
                <a:gd name="connsiteX392" fmla="*/ 946036 w 1092214"/>
                <a:gd name="connsiteY392" fmla="*/ 318240 h 1132627"/>
                <a:gd name="connsiteX393" fmla="*/ 965086 w 1092214"/>
                <a:gd name="connsiteY393" fmla="*/ 306811 h 1132627"/>
                <a:gd name="connsiteX394" fmla="*/ 986041 w 1092214"/>
                <a:gd name="connsiteY394" fmla="*/ 305858 h 1132627"/>
                <a:gd name="connsiteX395" fmla="*/ 995566 w 1092214"/>
                <a:gd name="connsiteY395" fmla="*/ 285856 h 1132627"/>
                <a:gd name="connsiteX396" fmla="*/ 999376 w 1092214"/>
                <a:gd name="connsiteY396" fmla="*/ 271568 h 1132627"/>
                <a:gd name="connsiteX397" fmla="*/ 995566 w 1092214"/>
                <a:gd name="connsiteY397" fmla="*/ 242993 h 1132627"/>
                <a:gd name="connsiteX398" fmla="*/ 997471 w 1092214"/>
                <a:gd name="connsiteY398" fmla="*/ 236326 h 1132627"/>
                <a:gd name="connsiteX399" fmla="*/ 993661 w 1092214"/>
                <a:gd name="connsiteY399" fmla="*/ 229658 h 1132627"/>
                <a:gd name="connsiteX400" fmla="*/ 981278 w 1092214"/>
                <a:gd name="connsiteY400" fmla="*/ 222990 h 1132627"/>
                <a:gd name="connsiteX401" fmla="*/ 972706 w 1092214"/>
                <a:gd name="connsiteY401" fmla="*/ 213465 h 1132627"/>
                <a:gd name="connsiteX402" fmla="*/ 956513 w 1092214"/>
                <a:gd name="connsiteY402" fmla="*/ 224896 h 1132627"/>
                <a:gd name="connsiteX403" fmla="*/ 906984 w 1092214"/>
                <a:gd name="connsiteY403" fmla="*/ 237278 h 1132627"/>
                <a:gd name="connsiteX404" fmla="*/ 886981 w 1092214"/>
                <a:gd name="connsiteY404" fmla="*/ 211561 h 1132627"/>
                <a:gd name="connsiteX405" fmla="*/ 896506 w 1092214"/>
                <a:gd name="connsiteY405" fmla="*/ 197273 h 1132627"/>
                <a:gd name="connsiteX406" fmla="*/ 897459 w 1092214"/>
                <a:gd name="connsiteY406" fmla="*/ 184890 h 1132627"/>
                <a:gd name="connsiteX407" fmla="*/ 888886 w 1092214"/>
                <a:gd name="connsiteY407" fmla="*/ 175365 h 1132627"/>
                <a:gd name="connsiteX408" fmla="*/ 879361 w 1092214"/>
                <a:gd name="connsiteY408" fmla="*/ 166793 h 1132627"/>
                <a:gd name="connsiteX409" fmla="*/ 887934 w 1092214"/>
                <a:gd name="connsiteY409" fmla="*/ 142028 h 1132627"/>
                <a:gd name="connsiteX410" fmla="*/ 884124 w 1092214"/>
                <a:gd name="connsiteY410" fmla="*/ 124883 h 1132627"/>
                <a:gd name="connsiteX411" fmla="*/ 872693 w 1092214"/>
                <a:gd name="connsiteY411" fmla="*/ 125836 h 1132627"/>
                <a:gd name="connsiteX412" fmla="*/ 837451 w 1092214"/>
                <a:gd name="connsiteY412" fmla="*/ 125836 h 1132627"/>
                <a:gd name="connsiteX413" fmla="*/ 829831 w 1092214"/>
                <a:gd name="connsiteY413" fmla="*/ 126788 h 1132627"/>
                <a:gd name="connsiteX414" fmla="*/ 830784 w 1092214"/>
                <a:gd name="connsiteY414" fmla="*/ 155363 h 1132627"/>
                <a:gd name="connsiteX415" fmla="*/ 826021 w 1092214"/>
                <a:gd name="connsiteY415" fmla="*/ 173461 h 1132627"/>
                <a:gd name="connsiteX416" fmla="*/ 805066 w 1092214"/>
                <a:gd name="connsiteY416" fmla="*/ 174413 h 1132627"/>
                <a:gd name="connsiteX417" fmla="*/ 784111 w 1092214"/>
                <a:gd name="connsiteY417" fmla="*/ 205846 h 1132627"/>
                <a:gd name="connsiteX418" fmla="*/ 786968 w 1092214"/>
                <a:gd name="connsiteY418" fmla="*/ 216323 h 1132627"/>
                <a:gd name="connsiteX419" fmla="*/ 759346 w 1092214"/>
                <a:gd name="connsiteY419" fmla="*/ 257281 h 1132627"/>
                <a:gd name="connsiteX420" fmla="*/ 746963 w 1092214"/>
                <a:gd name="connsiteY420" fmla="*/ 266806 h 1132627"/>
                <a:gd name="connsiteX421" fmla="*/ 739343 w 1092214"/>
                <a:gd name="connsiteY421" fmla="*/ 280140 h 1132627"/>
                <a:gd name="connsiteX422" fmla="*/ 724103 w 1092214"/>
                <a:gd name="connsiteY422" fmla="*/ 289665 h 1132627"/>
                <a:gd name="connsiteX423" fmla="*/ 714578 w 1092214"/>
                <a:gd name="connsiteY423" fmla="*/ 285856 h 1132627"/>
                <a:gd name="connsiteX424" fmla="*/ 706006 w 1092214"/>
                <a:gd name="connsiteY424" fmla="*/ 311573 h 1132627"/>
                <a:gd name="connsiteX425" fmla="*/ 707911 w 1092214"/>
                <a:gd name="connsiteY425" fmla="*/ 363961 h 1132627"/>
                <a:gd name="connsiteX426" fmla="*/ 715531 w 1092214"/>
                <a:gd name="connsiteY426" fmla="*/ 401108 h 1132627"/>
                <a:gd name="connsiteX427" fmla="*/ 709816 w 1092214"/>
                <a:gd name="connsiteY427" fmla="*/ 416348 h 1132627"/>
                <a:gd name="connsiteX428" fmla="*/ 706959 w 1092214"/>
                <a:gd name="connsiteY428" fmla="*/ 428731 h 1132627"/>
                <a:gd name="connsiteX429" fmla="*/ 677431 w 1092214"/>
                <a:gd name="connsiteY429" fmla="*/ 442065 h 1132627"/>
                <a:gd name="connsiteX430" fmla="*/ 662191 w 1092214"/>
                <a:gd name="connsiteY430" fmla="*/ 436351 h 1132627"/>
                <a:gd name="connsiteX431" fmla="*/ 657428 w 1092214"/>
                <a:gd name="connsiteY431" fmla="*/ 428731 h 1132627"/>
                <a:gd name="connsiteX432" fmla="*/ 595516 w 1092214"/>
                <a:gd name="connsiteY432" fmla="*/ 464926 h 1132627"/>
                <a:gd name="connsiteX433" fmla="*/ 595516 w 1092214"/>
                <a:gd name="connsiteY433" fmla="*/ 464926 h 113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</a:cxnLst>
              <a:rect l="l" t="t" r="r" b="b"/>
              <a:pathLst>
                <a:path w="1092214" h="1132627">
                  <a:moveTo>
                    <a:pt x="595516" y="464926"/>
                  </a:moveTo>
                  <a:cubicBezTo>
                    <a:pt x="594563" y="464926"/>
                    <a:pt x="587896" y="467783"/>
                    <a:pt x="586943" y="467783"/>
                  </a:cubicBezTo>
                  <a:cubicBezTo>
                    <a:pt x="571703" y="469688"/>
                    <a:pt x="562178" y="468736"/>
                    <a:pt x="559321" y="468736"/>
                  </a:cubicBezTo>
                  <a:cubicBezTo>
                    <a:pt x="555511" y="467783"/>
                    <a:pt x="551701" y="465878"/>
                    <a:pt x="549796" y="460163"/>
                  </a:cubicBezTo>
                  <a:cubicBezTo>
                    <a:pt x="546938" y="444923"/>
                    <a:pt x="538366" y="447781"/>
                    <a:pt x="533603" y="446828"/>
                  </a:cubicBezTo>
                  <a:cubicBezTo>
                    <a:pt x="531699" y="446828"/>
                    <a:pt x="530746" y="445876"/>
                    <a:pt x="529793" y="443971"/>
                  </a:cubicBezTo>
                  <a:cubicBezTo>
                    <a:pt x="528841" y="442065"/>
                    <a:pt x="529793" y="438256"/>
                    <a:pt x="531699" y="436351"/>
                  </a:cubicBezTo>
                  <a:cubicBezTo>
                    <a:pt x="535509" y="432540"/>
                    <a:pt x="539318" y="423015"/>
                    <a:pt x="527888" y="415396"/>
                  </a:cubicBezTo>
                  <a:cubicBezTo>
                    <a:pt x="516458" y="408728"/>
                    <a:pt x="503124" y="395393"/>
                    <a:pt x="510743" y="393488"/>
                  </a:cubicBezTo>
                  <a:cubicBezTo>
                    <a:pt x="518363" y="391583"/>
                    <a:pt x="515506" y="385868"/>
                    <a:pt x="518363" y="382058"/>
                  </a:cubicBezTo>
                  <a:cubicBezTo>
                    <a:pt x="520268" y="377296"/>
                    <a:pt x="519316" y="376343"/>
                    <a:pt x="523126" y="375390"/>
                  </a:cubicBezTo>
                  <a:cubicBezTo>
                    <a:pt x="526936" y="374438"/>
                    <a:pt x="522174" y="367771"/>
                    <a:pt x="518363" y="369676"/>
                  </a:cubicBezTo>
                  <a:cubicBezTo>
                    <a:pt x="514553" y="371581"/>
                    <a:pt x="506933" y="375390"/>
                    <a:pt x="509791" y="365865"/>
                  </a:cubicBezTo>
                  <a:cubicBezTo>
                    <a:pt x="512649" y="356340"/>
                    <a:pt x="496456" y="348721"/>
                    <a:pt x="493599" y="343006"/>
                  </a:cubicBezTo>
                  <a:cubicBezTo>
                    <a:pt x="490741" y="337290"/>
                    <a:pt x="480263" y="332528"/>
                    <a:pt x="485978" y="318240"/>
                  </a:cubicBezTo>
                  <a:cubicBezTo>
                    <a:pt x="490741" y="306811"/>
                    <a:pt x="486931" y="304906"/>
                    <a:pt x="482168" y="306811"/>
                  </a:cubicBezTo>
                  <a:cubicBezTo>
                    <a:pt x="474549" y="310621"/>
                    <a:pt x="473596" y="296333"/>
                    <a:pt x="472643" y="288713"/>
                  </a:cubicBezTo>
                  <a:cubicBezTo>
                    <a:pt x="471691" y="283951"/>
                    <a:pt x="469786" y="279188"/>
                    <a:pt x="468833" y="277283"/>
                  </a:cubicBezTo>
                  <a:cubicBezTo>
                    <a:pt x="465024" y="272521"/>
                    <a:pt x="455499" y="248708"/>
                    <a:pt x="455499" y="242040"/>
                  </a:cubicBezTo>
                  <a:cubicBezTo>
                    <a:pt x="455499" y="235373"/>
                    <a:pt x="445974" y="230611"/>
                    <a:pt x="445021" y="223943"/>
                  </a:cubicBezTo>
                  <a:cubicBezTo>
                    <a:pt x="445021" y="217276"/>
                    <a:pt x="438353" y="215371"/>
                    <a:pt x="441211" y="210608"/>
                  </a:cubicBezTo>
                  <a:cubicBezTo>
                    <a:pt x="444068" y="205846"/>
                    <a:pt x="433591" y="199178"/>
                    <a:pt x="429781" y="205846"/>
                  </a:cubicBezTo>
                  <a:cubicBezTo>
                    <a:pt x="425971" y="212513"/>
                    <a:pt x="423113" y="212513"/>
                    <a:pt x="417399" y="209656"/>
                  </a:cubicBezTo>
                  <a:cubicBezTo>
                    <a:pt x="412636" y="205846"/>
                    <a:pt x="406921" y="205846"/>
                    <a:pt x="403111" y="213465"/>
                  </a:cubicBezTo>
                  <a:cubicBezTo>
                    <a:pt x="399301" y="221086"/>
                    <a:pt x="387871" y="222038"/>
                    <a:pt x="390728" y="215371"/>
                  </a:cubicBezTo>
                  <a:cubicBezTo>
                    <a:pt x="393586" y="208703"/>
                    <a:pt x="391681" y="203940"/>
                    <a:pt x="385966" y="202988"/>
                  </a:cubicBezTo>
                  <a:cubicBezTo>
                    <a:pt x="380251" y="202036"/>
                    <a:pt x="382156" y="193463"/>
                    <a:pt x="373583" y="186796"/>
                  </a:cubicBezTo>
                  <a:cubicBezTo>
                    <a:pt x="365011" y="180128"/>
                    <a:pt x="359296" y="164888"/>
                    <a:pt x="365963" y="161078"/>
                  </a:cubicBezTo>
                  <a:cubicBezTo>
                    <a:pt x="373583" y="157268"/>
                    <a:pt x="386918" y="149648"/>
                    <a:pt x="384061" y="140123"/>
                  </a:cubicBezTo>
                  <a:cubicBezTo>
                    <a:pt x="382156" y="135361"/>
                    <a:pt x="380251" y="130598"/>
                    <a:pt x="378346" y="126788"/>
                  </a:cubicBezTo>
                  <a:cubicBezTo>
                    <a:pt x="375488" y="119168"/>
                    <a:pt x="376441" y="112501"/>
                    <a:pt x="366916" y="113453"/>
                  </a:cubicBezTo>
                  <a:cubicBezTo>
                    <a:pt x="356438" y="113453"/>
                    <a:pt x="351676" y="93451"/>
                    <a:pt x="340246" y="85831"/>
                  </a:cubicBezTo>
                  <a:cubicBezTo>
                    <a:pt x="335483" y="82021"/>
                    <a:pt x="334531" y="74401"/>
                    <a:pt x="334531" y="69638"/>
                  </a:cubicBezTo>
                  <a:cubicBezTo>
                    <a:pt x="334531" y="64876"/>
                    <a:pt x="329768" y="63923"/>
                    <a:pt x="319291" y="75353"/>
                  </a:cubicBezTo>
                  <a:cubicBezTo>
                    <a:pt x="308813" y="86783"/>
                    <a:pt x="314528" y="93451"/>
                    <a:pt x="305003" y="97261"/>
                  </a:cubicBezTo>
                  <a:cubicBezTo>
                    <a:pt x="295478" y="101071"/>
                    <a:pt x="290716" y="97261"/>
                    <a:pt x="291668" y="108690"/>
                  </a:cubicBezTo>
                  <a:cubicBezTo>
                    <a:pt x="292621" y="121073"/>
                    <a:pt x="289763" y="137265"/>
                    <a:pt x="285953" y="143933"/>
                  </a:cubicBezTo>
                  <a:lnTo>
                    <a:pt x="282143" y="146790"/>
                  </a:lnTo>
                  <a:cubicBezTo>
                    <a:pt x="280238" y="137265"/>
                    <a:pt x="276428" y="128693"/>
                    <a:pt x="268808" y="121073"/>
                  </a:cubicBezTo>
                  <a:cubicBezTo>
                    <a:pt x="267856" y="120121"/>
                    <a:pt x="267856" y="118215"/>
                    <a:pt x="266903" y="116311"/>
                  </a:cubicBezTo>
                  <a:cubicBezTo>
                    <a:pt x="263093" y="100118"/>
                    <a:pt x="261188" y="55351"/>
                    <a:pt x="264046" y="51540"/>
                  </a:cubicBezTo>
                  <a:cubicBezTo>
                    <a:pt x="269761" y="39158"/>
                    <a:pt x="267856" y="20108"/>
                    <a:pt x="270713" y="6773"/>
                  </a:cubicBezTo>
                  <a:cubicBezTo>
                    <a:pt x="270713" y="4868"/>
                    <a:pt x="270713" y="3915"/>
                    <a:pt x="271666" y="2011"/>
                  </a:cubicBezTo>
                  <a:lnTo>
                    <a:pt x="270713" y="2011"/>
                  </a:lnTo>
                  <a:cubicBezTo>
                    <a:pt x="269761" y="2963"/>
                    <a:pt x="254521" y="-5610"/>
                    <a:pt x="252616" y="6773"/>
                  </a:cubicBezTo>
                  <a:cubicBezTo>
                    <a:pt x="250711" y="19156"/>
                    <a:pt x="261188" y="29633"/>
                    <a:pt x="247853" y="29633"/>
                  </a:cubicBezTo>
                  <a:cubicBezTo>
                    <a:pt x="235471" y="29633"/>
                    <a:pt x="246901" y="54398"/>
                    <a:pt x="236423" y="57256"/>
                  </a:cubicBezTo>
                  <a:cubicBezTo>
                    <a:pt x="225946" y="59161"/>
                    <a:pt x="238328" y="25823"/>
                    <a:pt x="220231" y="31538"/>
                  </a:cubicBezTo>
                  <a:cubicBezTo>
                    <a:pt x="216421" y="32490"/>
                    <a:pt x="212611" y="31538"/>
                    <a:pt x="210706" y="33443"/>
                  </a:cubicBezTo>
                  <a:cubicBezTo>
                    <a:pt x="208801" y="36301"/>
                    <a:pt x="205943" y="52493"/>
                    <a:pt x="204038" y="67733"/>
                  </a:cubicBezTo>
                  <a:cubicBezTo>
                    <a:pt x="202133" y="81068"/>
                    <a:pt x="201181" y="94403"/>
                    <a:pt x="203086" y="98213"/>
                  </a:cubicBezTo>
                  <a:cubicBezTo>
                    <a:pt x="206896" y="105833"/>
                    <a:pt x="214516" y="137265"/>
                    <a:pt x="195466" y="140123"/>
                  </a:cubicBezTo>
                  <a:cubicBezTo>
                    <a:pt x="176416" y="142981"/>
                    <a:pt x="174511" y="142028"/>
                    <a:pt x="171653" y="145838"/>
                  </a:cubicBezTo>
                  <a:cubicBezTo>
                    <a:pt x="168796" y="149648"/>
                    <a:pt x="166891" y="142028"/>
                    <a:pt x="165938" y="129646"/>
                  </a:cubicBezTo>
                  <a:cubicBezTo>
                    <a:pt x="164033" y="117263"/>
                    <a:pt x="162128" y="102023"/>
                    <a:pt x="155461" y="107738"/>
                  </a:cubicBezTo>
                  <a:cubicBezTo>
                    <a:pt x="149746" y="112501"/>
                    <a:pt x="153556" y="122026"/>
                    <a:pt x="150698" y="125836"/>
                  </a:cubicBezTo>
                  <a:cubicBezTo>
                    <a:pt x="149746" y="126788"/>
                    <a:pt x="142126" y="130598"/>
                    <a:pt x="141173" y="130598"/>
                  </a:cubicBezTo>
                  <a:lnTo>
                    <a:pt x="138316" y="131551"/>
                  </a:lnTo>
                  <a:lnTo>
                    <a:pt x="138316" y="131551"/>
                  </a:lnTo>
                  <a:cubicBezTo>
                    <a:pt x="139268" y="132503"/>
                    <a:pt x="140221" y="133456"/>
                    <a:pt x="140221" y="135361"/>
                  </a:cubicBezTo>
                  <a:cubicBezTo>
                    <a:pt x="140221" y="139171"/>
                    <a:pt x="138316" y="142028"/>
                    <a:pt x="137363" y="143933"/>
                  </a:cubicBezTo>
                  <a:lnTo>
                    <a:pt x="136411" y="145838"/>
                  </a:lnTo>
                  <a:cubicBezTo>
                    <a:pt x="136411" y="145838"/>
                    <a:pt x="133553" y="152506"/>
                    <a:pt x="135458" y="155363"/>
                  </a:cubicBezTo>
                  <a:cubicBezTo>
                    <a:pt x="137363" y="158221"/>
                    <a:pt x="140221" y="161078"/>
                    <a:pt x="140221" y="163936"/>
                  </a:cubicBezTo>
                  <a:cubicBezTo>
                    <a:pt x="141173" y="167746"/>
                    <a:pt x="139268" y="172508"/>
                    <a:pt x="141173" y="175365"/>
                  </a:cubicBezTo>
                  <a:cubicBezTo>
                    <a:pt x="143078" y="178223"/>
                    <a:pt x="143078" y="182033"/>
                    <a:pt x="143078" y="185843"/>
                  </a:cubicBezTo>
                  <a:cubicBezTo>
                    <a:pt x="143078" y="188701"/>
                    <a:pt x="143078" y="192511"/>
                    <a:pt x="144031" y="195368"/>
                  </a:cubicBezTo>
                  <a:cubicBezTo>
                    <a:pt x="144031" y="195368"/>
                    <a:pt x="147841" y="203940"/>
                    <a:pt x="147841" y="210608"/>
                  </a:cubicBezTo>
                  <a:cubicBezTo>
                    <a:pt x="147841" y="213465"/>
                    <a:pt x="147841" y="215371"/>
                    <a:pt x="148793" y="217276"/>
                  </a:cubicBezTo>
                  <a:cubicBezTo>
                    <a:pt x="149746" y="220133"/>
                    <a:pt x="150698" y="222038"/>
                    <a:pt x="154508" y="222038"/>
                  </a:cubicBezTo>
                  <a:cubicBezTo>
                    <a:pt x="157366" y="222990"/>
                    <a:pt x="161176" y="222990"/>
                    <a:pt x="163081" y="221086"/>
                  </a:cubicBezTo>
                  <a:cubicBezTo>
                    <a:pt x="164986" y="220133"/>
                    <a:pt x="165938" y="218228"/>
                    <a:pt x="165938" y="214418"/>
                  </a:cubicBezTo>
                  <a:cubicBezTo>
                    <a:pt x="166891" y="206798"/>
                    <a:pt x="165938" y="202988"/>
                    <a:pt x="170701" y="204893"/>
                  </a:cubicBezTo>
                  <a:cubicBezTo>
                    <a:pt x="172606" y="205846"/>
                    <a:pt x="175463" y="206798"/>
                    <a:pt x="177368" y="206798"/>
                  </a:cubicBezTo>
                  <a:cubicBezTo>
                    <a:pt x="179273" y="207751"/>
                    <a:pt x="182131" y="208703"/>
                    <a:pt x="183083" y="212513"/>
                  </a:cubicBezTo>
                  <a:cubicBezTo>
                    <a:pt x="187846" y="221086"/>
                    <a:pt x="189751" y="211561"/>
                    <a:pt x="193561" y="216323"/>
                  </a:cubicBezTo>
                  <a:cubicBezTo>
                    <a:pt x="196418" y="219181"/>
                    <a:pt x="195466" y="219181"/>
                    <a:pt x="194513" y="223943"/>
                  </a:cubicBezTo>
                  <a:cubicBezTo>
                    <a:pt x="192608" y="229658"/>
                    <a:pt x="194513" y="235373"/>
                    <a:pt x="194513" y="241088"/>
                  </a:cubicBezTo>
                  <a:cubicBezTo>
                    <a:pt x="194513" y="241088"/>
                    <a:pt x="196418" y="255376"/>
                    <a:pt x="196418" y="259186"/>
                  </a:cubicBezTo>
                  <a:cubicBezTo>
                    <a:pt x="195466" y="265853"/>
                    <a:pt x="191656" y="270615"/>
                    <a:pt x="190703" y="278236"/>
                  </a:cubicBezTo>
                  <a:cubicBezTo>
                    <a:pt x="190703" y="278236"/>
                    <a:pt x="189751" y="284903"/>
                    <a:pt x="193561" y="288713"/>
                  </a:cubicBezTo>
                  <a:cubicBezTo>
                    <a:pt x="197371" y="292523"/>
                    <a:pt x="197371" y="296333"/>
                    <a:pt x="196418" y="299190"/>
                  </a:cubicBezTo>
                  <a:cubicBezTo>
                    <a:pt x="194513" y="302048"/>
                    <a:pt x="194513" y="303001"/>
                    <a:pt x="194513" y="304906"/>
                  </a:cubicBezTo>
                  <a:cubicBezTo>
                    <a:pt x="194513" y="309668"/>
                    <a:pt x="191656" y="317288"/>
                    <a:pt x="192608" y="321098"/>
                  </a:cubicBezTo>
                  <a:cubicBezTo>
                    <a:pt x="193561" y="323956"/>
                    <a:pt x="193561" y="330623"/>
                    <a:pt x="192608" y="334433"/>
                  </a:cubicBezTo>
                  <a:cubicBezTo>
                    <a:pt x="191656" y="337290"/>
                    <a:pt x="191656" y="341101"/>
                    <a:pt x="192608" y="343006"/>
                  </a:cubicBezTo>
                  <a:cubicBezTo>
                    <a:pt x="192608" y="348721"/>
                    <a:pt x="192608" y="352531"/>
                    <a:pt x="190703" y="358246"/>
                  </a:cubicBezTo>
                  <a:cubicBezTo>
                    <a:pt x="189751" y="360151"/>
                    <a:pt x="189751" y="363961"/>
                    <a:pt x="189751" y="366818"/>
                  </a:cubicBezTo>
                  <a:cubicBezTo>
                    <a:pt x="190703" y="370628"/>
                    <a:pt x="188798" y="377296"/>
                    <a:pt x="186893" y="381106"/>
                  </a:cubicBezTo>
                  <a:cubicBezTo>
                    <a:pt x="184988" y="384915"/>
                    <a:pt x="181178" y="391583"/>
                    <a:pt x="179273" y="394440"/>
                  </a:cubicBezTo>
                  <a:cubicBezTo>
                    <a:pt x="171653" y="403013"/>
                    <a:pt x="178321" y="403965"/>
                    <a:pt x="180226" y="410633"/>
                  </a:cubicBezTo>
                  <a:cubicBezTo>
                    <a:pt x="181178" y="414443"/>
                    <a:pt x="180226" y="418253"/>
                    <a:pt x="176416" y="422063"/>
                  </a:cubicBezTo>
                  <a:cubicBezTo>
                    <a:pt x="174511" y="423968"/>
                    <a:pt x="172606" y="423015"/>
                    <a:pt x="171653" y="419206"/>
                  </a:cubicBezTo>
                  <a:cubicBezTo>
                    <a:pt x="170701" y="415396"/>
                    <a:pt x="169748" y="415396"/>
                    <a:pt x="166891" y="415396"/>
                  </a:cubicBezTo>
                  <a:cubicBezTo>
                    <a:pt x="162128" y="414443"/>
                    <a:pt x="156413" y="413490"/>
                    <a:pt x="160223" y="422063"/>
                  </a:cubicBezTo>
                  <a:cubicBezTo>
                    <a:pt x="161176" y="424921"/>
                    <a:pt x="161176" y="426826"/>
                    <a:pt x="161176" y="427778"/>
                  </a:cubicBezTo>
                  <a:cubicBezTo>
                    <a:pt x="162128" y="432540"/>
                    <a:pt x="162128" y="436351"/>
                    <a:pt x="164033" y="440161"/>
                  </a:cubicBezTo>
                  <a:cubicBezTo>
                    <a:pt x="164986" y="443971"/>
                    <a:pt x="169748" y="445876"/>
                    <a:pt x="171653" y="448733"/>
                  </a:cubicBezTo>
                  <a:cubicBezTo>
                    <a:pt x="173558" y="450638"/>
                    <a:pt x="173558" y="452543"/>
                    <a:pt x="171653" y="456353"/>
                  </a:cubicBezTo>
                  <a:cubicBezTo>
                    <a:pt x="168796" y="462068"/>
                    <a:pt x="164986" y="463973"/>
                    <a:pt x="160223" y="461115"/>
                  </a:cubicBezTo>
                  <a:cubicBezTo>
                    <a:pt x="158318" y="460163"/>
                    <a:pt x="159271" y="458258"/>
                    <a:pt x="153556" y="456353"/>
                  </a:cubicBezTo>
                  <a:cubicBezTo>
                    <a:pt x="147841" y="455401"/>
                    <a:pt x="144983" y="459211"/>
                    <a:pt x="143078" y="463021"/>
                  </a:cubicBezTo>
                  <a:cubicBezTo>
                    <a:pt x="141173" y="466831"/>
                    <a:pt x="141173" y="468736"/>
                    <a:pt x="140221" y="470640"/>
                  </a:cubicBezTo>
                  <a:cubicBezTo>
                    <a:pt x="136411" y="475403"/>
                    <a:pt x="132601" y="476356"/>
                    <a:pt x="129743" y="483976"/>
                  </a:cubicBezTo>
                  <a:cubicBezTo>
                    <a:pt x="125933" y="493501"/>
                    <a:pt x="122123" y="494453"/>
                    <a:pt x="116408" y="488738"/>
                  </a:cubicBezTo>
                  <a:cubicBezTo>
                    <a:pt x="114503" y="487786"/>
                    <a:pt x="100216" y="475403"/>
                    <a:pt x="102121" y="483023"/>
                  </a:cubicBezTo>
                  <a:cubicBezTo>
                    <a:pt x="102121" y="483976"/>
                    <a:pt x="100216" y="488738"/>
                    <a:pt x="98311" y="492548"/>
                  </a:cubicBezTo>
                  <a:cubicBezTo>
                    <a:pt x="95453" y="498263"/>
                    <a:pt x="96406" y="496358"/>
                    <a:pt x="97358" y="501121"/>
                  </a:cubicBezTo>
                  <a:cubicBezTo>
                    <a:pt x="98311" y="503978"/>
                    <a:pt x="97358" y="506836"/>
                    <a:pt x="93548" y="508740"/>
                  </a:cubicBezTo>
                  <a:cubicBezTo>
                    <a:pt x="87833" y="511598"/>
                    <a:pt x="88786" y="520171"/>
                    <a:pt x="84023" y="520171"/>
                  </a:cubicBezTo>
                  <a:cubicBezTo>
                    <a:pt x="80213" y="521123"/>
                    <a:pt x="79261" y="523981"/>
                    <a:pt x="76403" y="525886"/>
                  </a:cubicBezTo>
                  <a:cubicBezTo>
                    <a:pt x="76403" y="525886"/>
                    <a:pt x="71641" y="533506"/>
                    <a:pt x="68783" y="533506"/>
                  </a:cubicBezTo>
                  <a:cubicBezTo>
                    <a:pt x="66878" y="533506"/>
                    <a:pt x="64021" y="531601"/>
                    <a:pt x="62116" y="529696"/>
                  </a:cubicBezTo>
                  <a:cubicBezTo>
                    <a:pt x="54496" y="524933"/>
                    <a:pt x="55448" y="531601"/>
                    <a:pt x="51638" y="535411"/>
                  </a:cubicBezTo>
                  <a:cubicBezTo>
                    <a:pt x="49733" y="539221"/>
                    <a:pt x="48781" y="544936"/>
                    <a:pt x="44018" y="546840"/>
                  </a:cubicBezTo>
                  <a:cubicBezTo>
                    <a:pt x="36398" y="549698"/>
                    <a:pt x="42113" y="551603"/>
                    <a:pt x="39256" y="558271"/>
                  </a:cubicBezTo>
                  <a:cubicBezTo>
                    <a:pt x="37351" y="562081"/>
                    <a:pt x="36398" y="565890"/>
                    <a:pt x="36398" y="567796"/>
                  </a:cubicBezTo>
                  <a:cubicBezTo>
                    <a:pt x="36398" y="567796"/>
                    <a:pt x="37351" y="573511"/>
                    <a:pt x="39256" y="574463"/>
                  </a:cubicBezTo>
                  <a:cubicBezTo>
                    <a:pt x="41161" y="576368"/>
                    <a:pt x="41161" y="580178"/>
                    <a:pt x="41161" y="580178"/>
                  </a:cubicBezTo>
                  <a:cubicBezTo>
                    <a:pt x="43066" y="588751"/>
                    <a:pt x="30683" y="577321"/>
                    <a:pt x="26873" y="583988"/>
                  </a:cubicBezTo>
                  <a:cubicBezTo>
                    <a:pt x="22111" y="591608"/>
                    <a:pt x="15443" y="587798"/>
                    <a:pt x="13538" y="599228"/>
                  </a:cubicBezTo>
                  <a:cubicBezTo>
                    <a:pt x="13538" y="599228"/>
                    <a:pt x="11633" y="613515"/>
                    <a:pt x="10681" y="615421"/>
                  </a:cubicBezTo>
                  <a:cubicBezTo>
                    <a:pt x="9728" y="617326"/>
                    <a:pt x="8776" y="620183"/>
                    <a:pt x="7823" y="623993"/>
                  </a:cubicBezTo>
                  <a:cubicBezTo>
                    <a:pt x="4966" y="633518"/>
                    <a:pt x="5918" y="631613"/>
                    <a:pt x="12586" y="635423"/>
                  </a:cubicBezTo>
                  <a:cubicBezTo>
                    <a:pt x="17348" y="638281"/>
                    <a:pt x="18301" y="632565"/>
                    <a:pt x="21158" y="637328"/>
                  </a:cubicBezTo>
                  <a:cubicBezTo>
                    <a:pt x="21158" y="637328"/>
                    <a:pt x="24016" y="641138"/>
                    <a:pt x="24968" y="644948"/>
                  </a:cubicBezTo>
                  <a:cubicBezTo>
                    <a:pt x="28778" y="652568"/>
                    <a:pt x="15443" y="647806"/>
                    <a:pt x="20206" y="656378"/>
                  </a:cubicBezTo>
                  <a:lnTo>
                    <a:pt x="23063" y="657331"/>
                  </a:lnTo>
                  <a:cubicBezTo>
                    <a:pt x="23063" y="657331"/>
                    <a:pt x="29731" y="658283"/>
                    <a:pt x="27826" y="662093"/>
                  </a:cubicBezTo>
                  <a:cubicBezTo>
                    <a:pt x="26873" y="666856"/>
                    <a:pt x="27826" y="670665"/>
                    <a:pt x="27826" y="673523"/>
                  </a:cubicBezTo>
                  <a:cubicBezTo>
                    <a:pt x="26873" y="676381"/>
                    <a:pt x="24016" y="679238"/>
                    <a:pt x="22111" y="681143"/>
                  </a:cubicBezTo>
                  <a:cubicBezTo>
                    <a:pt x="19253" y="683048"/>
                    <a:pt x="11633" y="686858"/>
                    <a:pt x="11633" y="689715"/>
                  </a:cubicBezTo>
                  <a:cubicBezTo>
                    <a:pt x="10681" y="692573"/>
                    <a:pt x="7823" y="694478"/>
                    <a:pt x="5918" y="695431"/>
                  </a:cubicBezTo>
                  <a:cubicBezTo>
                    <a:pt x="4013" y="696383"/>
                    <a:pt x="-2654" y="701146"/>
                    <a:pt x="1156" y="704956"/>
                  </a:cubicBezTo>
                  <a:cubicBezTo>
                    <a:pt x="5918" y="710671"/>
                    <a:pt x="6871" y="715433"/>
                    <a:pt x="19253" y="708765"/>
                  </a:cubicBezTo>
                  <a:cubicBezTo>
                    <a:pt x="22111" y="706861"/>
                    <a:pt x="25921" y="704956"/>
                    <a:pt x="29731" y="703051"/>
                  </a:cubicBezTo>
                  <a:cubicBezTo>
                    <a:pt x="34493" y="700193"/>
                    <a:pt x="44018" y="694478"/>
                    <a:pt x="51638" y="693526"/>
                  </a:cubicBezTo>
                  <a:cubicBezTo>
                    <a:pt x="51638" y="693526"/>
                    <a:pt x="60211" y="692573"/>
                    <a:pt x="64021" y="692573"/>
                  </a:cubicBezTo>
                  <a:cubicBezTo>
                    <a:pt x="67831" y="692573"/>
                    <a:pt x="73546" y="690668"/>
                    <a:pt x="73546" y="690668"/>
                  </a:cubicBezTo>
                  <a:cubicBezTo>
                    <a:pt x="77356" y="686858"/>
                    <a:pt x="80213" y="687811"/>
                    <a:pt x="86881" y="687811"/>
                  </a:cubicBezTo>
                  <a:cubicBezTo>
                    <a:pt x="90691" y="687811"/>
                    <a:pt x="95453" y="689715"/>
                    <a:pt x="95453" y="689715"/>
                  </a:cubicBezTo>
                  <a:cubicBezTo>
                    <a:pt x="99263" y="691621"/>
                    <a:pt x="104026" y="691621"/>
                    <a:pt x="107836" y="691621"/>
                  </a:cubicBezTo>
                  <a:cubicBezTo>
                    <a:pt x="111646" y="691621"/>
                    <a:pt x="116408" y="690668"/>
                    <a:pt x="120218" y="689715"/>
                  </a:cubicBezTo>
                  <a:cubicBezTo>
                    <a:pt x="124028" y="688763"/>
                    <a:pt x="129743" y="694478"/>
                    <a:pt x="129743" y="694478"/>
                  </a:cubicBezTo>
                  <a:cubicBezTo>
                    <a:pt x="130696" y="695431"/>
                    <a:pt x="131648" y="696383"/>
                    <a:pt x="132601" y="696383"/>
                  </a:cubicBezTo>
                  <a:cubicBezTo>
                    <a:pt x="135458" y="699240"/>
                    <a:pt x="141173" y="700193"/>
                    <a:pt x="147841" y="698288"/>
                  </a:cubicBezTo>
                  <a:cubicBezTo>
                    <a:pt x="154508" y="696383"/>
                    <a:pt x="154508" y="696383"/>
                    <a:pt x="158318" y="696383"/>
                  </a:cubicBezTo>
                  <a:cubicBezTo>
                    <a:pt x="162128" y="696383"/>
                    <a:pt x="161176" y="695431"/>
                    <a:pt x="164986" y="692573"/>
                  </a:cubicBezTo>
                  <a:cubicBezTo>
                    <a:pt x="168796" y="689715"/>
                    <a:pt x="167843" y="691621"/>
                    <a:pt x="168796" y="695431"/>
                  </a:cubicBezTo>
                  <a:cubicBezTo>
                    <a:pt x="169748" y="700193"/>
                    <a:pt x="169748" y="702098"/>
                    <a:pt x="165938" y="703051"/>
                  </a:cubicBezTo>
                  <a:cubicBezTo>
                    <a:pt x="162128" y="704003"/>
                    <a:pt x="157366" y="706861"/>
                    <a:pt x="157366" y="706861"/>
                  </a:cubicBezTo>
                  <a:cubicBezTo>
                    <a:pt x="154508" y="708765"/>
                    <a:pt x="154508" y="708765"/>
                    <a:pt x="150698" y="709718"/>
                  </a:cubicBezTo>
                  <a:cubicBezTo>
                    <a:pt x="140221" y="711623"/>
                    <a:pt x="139268" y="713528"/>
                    <a:pt x="140221" y="717338"/>
                  </a:cubicBezTo>
                  <a:cubicBezTo>
                    <a:pt x="141173" y="720196"/>
                    <a:pt x="142126" y="724958"/>
                    <a:pt x="140221" y="731626"/>
                  </a:cubicBezTo>
                  <a:cubicBezTo>
                    <a:pt x="137363" y="736388"/>
                    <a:pt x="138316" y="741151"/>
                    <a:pt x="146888" y="740198"/>
                  </a:cubicBezTo>
                  <a:cubicBezTo>
                    <a:pt x="151651" y="739246"/>
                    <a:pt x="155461" y="740198"/>
                    <a:pt x="155461" y="744961"/>
                  </a:cubicBezTo>
                  <a:lnTo>
                    <a:pt x="155461" y="747818"/>
                  </a:lnTo>
                  <a:cubicBezTo>
                    <a:pt x="155461" y="747818"/>
                    <a:pt x="155461" y="759248"/>
                    <a:pt x="157366" y="761153"/>
                  </a:cubicBezTo>
                  <a:cubicBezTo>
                    <a:pt x="159271" y="763058"/>
                    <a:pt x="161176" y="766868"/>
                    <a:pt x="158318" y="768773"/>
                  </a:cubicBezTo>
                  <a:cubicBezTo>
                    <a:pt x="151651" y="773536"/>
                    <a:pt x="151651" y="774488"/>
                    <a:pt x="156413" y="779251"/>
                  </a:cubicBezTo>
                  <a:cubicBezTo>
                    <a:pt x="161176" y="783061"/>
                    <a:pt x="164986" y="789728"/>
                    <a:pt x="162128" y="795443"/>
                  </a:cubicBezTo>
                  <a:cubicBezTo>
                    <a:pt x="160223" y="798301"/>
                    <a:pt x="158318" y="802111"/>
                    <a:pt x="163081" y="802111"/>
                  </a:cubicBezTo>
                  <a:cubicBezTo>
                    <a:pt x="168796" y="804015"/>
                    <a:pt x="165938" y="808778"/>
                    <a:pt x="162128" y="812588"/>
                  </a:cubicBezTo>
                  <a:cubicBezTo>
                    <a:pt x="160223" y="815446"/>
                    <a:pt x="157366" y="817351"/>
                    <a:pt x="158318" y="820208"/>
                  </a:cubicBezTo>
                  <a:cubicBezTo>
                    <a:pt x="161176" y="824971"/>
                    <a:pt x="164986" y="825923"/>
                    <a:pt x="170701" y="824018"/>
                  </a:cubicBezTo>
                  <a:cubicBezTo>
                    <a:pt x="173558" y="823065"/>
                    <a:pt x="178321" y="823065"/>
                    <a:pt x="177368" y="826876"/>
                  </a:cubicBezTo>
                  <a:cubicBezTo>
                    <a:pt x="176416" y="831638"/>
                    <a:pt x="177368" y="833543"/>
                    <a:pt x="182131" y="835448"/>
                  </a:cubicBezTo>
                  <a:cubicBezTo>
                    <a:pt x="184036" y="836401"/>
                    <a:pt x="185941" y="835448"/>
                    <a:pt x="189751" y="835448"/>
                  </a:cubicBezTo>
                  <a:cubicBezTo>
                    <a:pt x="194513" y="835448"/>
                    <a:pt x="196418" y="835448"/>
                    <a:pt x="199276" y="837353"/>
                  </a:cubicBezTo>
                  <a:lnTo>
                    <a:pt x="202133" y="839258"/>
                  </a:lnTo>
                  <a:cubicBezTo>
                    <a:pt x="202133" y="839258"/>
                    <a:pt x="206896" y="840211"/>
                    <a:pt x="210706" y="838306"/>
                  </a:cubicBezTo>
                  <a:cubicBezTo>
                    <a:pt x="213563" y="836401"/>
                    <a:pt x="216421" y="834496"/>
                    <a:pt x="218326" y="838306"/>
                  </a:cubicBezTo>
                  <a:cubicBezTo>
                    <a:pt x="220231" y="842115"/>
                    <a:pt x="224993" y="841163"/>
                    <a:pt x="226898" y="841163"/>
                  </a:cubicBezTo>
                  <a:lnTo>
                    <a:pt x="230708" y="842115"/>
                  </a:lnTo>
                  <a:cubicBezTo>
                    <a:pt x="230708" y="842115"/>
                    <a:pt x="235471" y="842115"/>
                    <a:pt x="236423" y="847831"/>
                  </a:cubicBezTo>
                  <a:cubicBezTo>
                    <a:pt x="236423" y="850688"/>
                    <a:pt x="235471" y="854498"/>
                    <a:pt x="236423" y="858308"/>
                  </a:cubicBezTo>
                  <a:cubicBezTo>
                    <a:pt x="237376" y="861165"/>
                    <a:pt x="242138" y="875453"/>
                    <a:pt x="230708" y="866881"/>
                  </a:cubicBezTo>
                  <a:cubicBezTo>
                    <a:pt x="228803" y="864976"/>
                    <a:pt x="224993" y="863071"/>
                    <a:pt x="225946" y="866881"/>
                  </a:cubicBezTo>
                  <a:cubicBezTo>
                    <a:pt x="226898" y="870690"/>
                    <a:pt x="222136" y="877358"/>
                    <a:pt x="220231" y="879263"/>
                  </a:cubicBezTo>
                  <a:cubicBezTo>
                    <a:pt x="216421" y="883073"/>
                    <a:pt x="205943" y="887836"/>
                    <a:pt x="206896" y="893551"/>
                  </a:cubicBezTo>
                  <a:cubicBezTo>
                    <a:pt x="207848" y="900218"/>
                    <a:pt x="211658" y="899265"/>
                    <a:pt x="213563" y="908790"/>
                  </a:cubicBezTo>
                  <a:cubicBezTo>
                    <a:pt x="212611" y="913553"/>
                    <a:pt x="212611" y="920221"/>
                    <a:pt x="208801" y="923078"/>
                  </a:cubicBezTo>
                  <a:cubicBezTo>
                    <a:pt x="203086" y="925936"/>
                    <a:pt x="197371" y="927840"/>
                    <a:pt x="196418" y="935461"/>
                  </a:cubicBezTo>
                  <a:cubicBezTo>
                    <a:pt x="195466" y="944033"/>
                    <a:pt x="193561" y="950701"/>
                    <a:pt x="187846" y="953558"/>
                  </a:cubicBezTo>
                  <a:cubicBezTo>
                    <a:pt x="184988" y="955463"/>
                    <a:pt x="181178" y="957368"/>
                    <a:pt x="179273" y="960226"/>
                  </a:cubicBezTo>
                  <a:cubicBezTo>
                    <a:pt x="176416" y="964036"/>
                    <a:pt x="175463" y="966893"/>
                    <a:pt x="179273" y="968798"/>
                  </a:cubicBezTo>
                  <a:cubicBezTo>
                    <a:pt x="179273" y="968798"/>
                    <a:pt x="191656" y="976418"/>
                    <a:pt x="206896" y="975465"/>
                  </a:cubicBezTo>
                  <a:lnTo>
                    <a:pt x="211658" y="975465"/>
                  </a:lnTo>
                  <a:cubicBezTo>
                    <a:pt x="211658" y="975465"/>
                    <a:pt x="222136" y="974513"/>
                    <a:pt x="224993" y="975465"/>
                  </a:cubicBezTo>
                  <a:cubicBezTo>
                    <a:pt x="227851" y="976418"/>
                    <a:pt x="236423" y="980228"/>
                    <a:pt x="239281" y="981181"/>
                  </a:cubicBezTo>
                  <a:cubicBezTo>
                    <a:pt x="243091" y="982133"/>
                    <a:pt x="247853" y="988801"/>
                    <a:pt x="248806" y="988801"/>
                  </a:cubicBezTo>
                  <a:cubicBezTo>
                    <a:pt x="250711" y="988801"/>
                    <a:pt x="251663" y="986896"/>
                    <a:pt x="253568" y="985943"/>
                  </a:cubicBezTo>
                  <a:cubicBezTo>
                    <a:pt x="255474" y="984990"/>
                    <a:pt x="256426" y="984990"/>
                    <a:pt x="261188" y="988801"/>
                  </a:cubicBezTo>
                  <a:cubicBezTo>
                    <a:pt x="264999" y="991658"/>
                    <a:pt x="269761" y="994515"/>
                    <a:pt x="270713" y="991658"/>
                  </a:cubicBezTo>
                  <a:cubicBezTo>
                    <a:pt x="271666" y="988801"/>
                    <a:pt x="274524" y="990706"/>
                    <a:pt x="276428" y="990706"/>
                  </a:cubicBezTo>
                  <a:cubicBezTo>
                    <a:pt x="282143" y="992611"/>
                    <a:pt x="284049" y="998326"/>
                    <a:pt x="281191" y="1004993"/>
                  </a:cubicBezTo>
                  <a:cubicBezTo>
                    <a:pt x="280238" y="1007851"/>
                    <a:pt x="277381" y="1011661"/>
                    <a:pt x="275476" y="1013565"/>
                  </a:cubicBezTo>
                  <a:cubicBezTo>
                    <a:pt x="273571" y="1016423"/>
                    <a:pt x="272618" y="1027853"/>
                    <a:pt x="277381" y="1032615"/>
                  </a:cubicBezTo>
                  <a:cubicBezTo>
                    <a:pt x="284049" y="1038331"/>
                    <a:pt x="279286" y="1043093"/>
                    <a:pt x="283096" y="1045951"/>
                  </a:cubicBezTo>
                  <a:cubicBezTo>
                    <a:pt x="291668" y="1051666"/>
                    <a:pt x="290716" y="1038331"/>
                    <a:pt x="297383" y="1041188"/>
                  </a:cubicBezTo>
                  <a:cubicBezTo>
                    <a:pt x="298336" y="1041188"/>
                    <a:pt x="299288" y="1042140"/>
                    <a:pt x="300241" y="1044046"/>
                  </a:cubicBezTo>
                  <a:cubicBezTo>
                    <a:pt x="302146" y="1046903"/>
                    <a:pt x="301193" y="1049761"/>
                    <a:pt x="298336" y="1051666"/>
                  </a:cubicBezTo>
                  <a:cubicBezTo>
                    <a:pt x="291668" y="1058333"/>
                    <a:pt x="290716" y="1066906"/>
                    <a:pt x="301193" y="1067858"/>
                  </a:cubicBezTo>
                  <a:cubicBezTo>
                    <a:pt x="304051" y="1066906"/>
                    <a:pt x="307861" y="1066906"/>
                    <a:pt x="310718" y="1070716"/>
                  </a:cubicBezTo>
                  <a:cubicBezTo>
                    <a:pt x="312624" y="1074526"/>
                    <a:pt x="314528" y="1070716"/>
                    <a:pt x="317386" y="1067858"/>
                  </a:cubicBezTo>
                  <a:cubicBezTo>
                    <a:pt x="319291" y="1064048"/>
                    <a:pt x="325958" y="1064048"/>
                    <a:pt x="329768" y="1064048"/>
                  </a:cubicBezTo>
                  <a:cubicBezTo>
                    <a:pt x="336436" y="1063096"/>
                    <a:pt x="337388" y="1066906"/>
                    <a:pt x="339293" y="1073573"/>
                  </a:cubicBezTo>
                  <a:cubicBezTo>
                    <a:pt x="340246" y="1077383"/>
                    <a:pt x="346913" y="1077383"/>
                    <a:pt x="350724" y="1079288"/>
                  </a:cubicBezTo>
                  <a:cubicBezTo>
                    <a:pt x="353581" y="1080241"/>
                    <a:pt x="357391" y="1079288"/>
                    <a:pt x="360249" y="1078336"/>
                  </a:cubicBezTo>
                  <a:cubicBezTo>
                    <a:pt x="363106" y="1077383"/>
                    <a:pt x="372631" y="1070716"/>
                    <a:pt x="372631" y="1070716"/>
                  </a:cubicBezTo>
                  <a:lnTo>
                    <a:pt x="376441" y="1068811"/>
                  </a:lnTo>
                  <a:cubicBezTo>
                    <a:pt x="379299" y="1067858"/>
                    <a:pt x="384061" y="1062143"/>
                    <a:pt x="387871" y="1057381"/>
                  </a:cubicBezTo>
                  <a:cubicBezTo>
                    <a:pt x="391681" y="1052618"/>
                    <a:pt x="390728" y="1051666"/>
                    <a:pt x="397396" y="1052618"/>
                  </a:cubicBezTo>
                  <a:cubicBezTo>
                    <a:pt x="402158" y="1053571"/>
                    <a:pt x="405016" y="1052618"/>
                    <a:pt x="407874" y="1050713"/>
                  </a:cubicBezTo>
                  <a:cubicBezTo>
                    <a:pt x="409778" y="1049761"/>
                    <a:pt x="415493" y="1047856"/>
                    <a:pt x="419303" y="1045951"/>
                  </a:cubicBezTo>
                  <a:cubicBezTo>
                    <a:pt x="420256" y="1045951"/>
                    <a:pt x="421208" y="1045951"/>
                    <a:pt x="421208" y="1044998"/>
                  </a:cubicBezTo>
                  <a:cubicBezTo>
                    <a:pt x="425018" y="1044046"/>
                    <a:pt x="427876" y="1045951"/>
                    <a:pt x="428828" y="1045951"/>
                  </a:cubicBezTo>
                  <a:cubicBezTo>
                    <a:pt x="435496" y="1054523"/>
                    <a:pt x="433591" y="1059286"/>
                    <a:pt x="430733" y="1065953"/>
                  </a:cubicBezTo>
                  <a:cubicBezTo>
                    <a:pt x="428828" y="1072621"/>
                    <a:pt x="429781" y="1068811"/>
                    <a:pt x="433591" y="1070716"/>
                  </a:cubicBezTo>
                  <a:cubicBezTo>
                    <a:pt x="437401" y="1072621"/>
                    <a:pt x="437401" y="1073573"/>
                    <a:pt x="434543" y="1077383"/>
                  </a:cubicBezTo>
                  <a:cubicBezTo>
                    <a:pt x="431686" y="1081193"/>
                    <a:pt x="434543" y="1082146"/>
                    <a:pt x="434543" y="1085003"/>
                  </a:cubicBezTo>
                  <a:cubicBezTo>
                    <a:pt x="434543" y="1087861"/>
                    <a:pt x="432638" y="1088813"/>
                    <a:pt x="429781" y="1089766"/>
                  </a:cubicBezTo>
                  <a:cubicBezTo>
                    <a:pt x="426924" y="1090718"/>
                    <a:pt x="427876" y="1094528"/>
                    <a:pt x="429781" y="1098338"/>
                  </a:cubicBezTo>
                  <a:cubicBezTo>
                    <a:pt x="431686" y="1102148"/>
                    <a:pt x="436449" y="1103101"/>
                    <a:pt x="438353" y="1104053"/>
                  </a:cubicBezTo>
                  <a:cubicBezTo>
                    <a:pt x="440258" y="1105006"/>
                    <a:pt x="438353" y="1108816"/>
                    <a:pt x="436449" y="1110721"/>
                  </a:cubicBezTo>
                  <a:cubicBezTo>
                    <a:pt x="434543" y="1112626"/>
                    <a:pt x="438353" y="1121198"/>
                    <a:pt x="443116" y="1122151"/>
                  </a:cubicBezTo>
                  <a:cubicBezTo>
                    <a:pt x="447878" y="1123103"/>
                    <a:pt x="451688" y="1120246"/>
                    <a:pt x="455499" y="1119293"/>
                  </a:cubicBezTo>
                  <a:cubicBezTo>
                    <a:pt x="459308" y="1118341"/>
                    <a:pt x="462166" y="1120246"/>
                    <a:pt x="465976" y="1118341"/>
                  </a:cubicBezTo>
                  <a:cubicBezTo>
                    <a:pt x="472643" y="1115483"/>
                    <a:pt x="476453" y="1120246"/>
                    <a:pt x="480263" y="1122151"/>
                  </a:cubicBezTo>
                  <a:cubicBezTo>
                    <a:pt x="481216" y="1123103"/>
                    <a:pt x="496456" y="1132628"/>
                    <a:pt x="500266" y="1132628"/>
                  </a:cubicBezTo>
                  <a:cubicBezTo>
                    <a:pt x="504076" y="1132628"/>
                    <a:pt x="505028" y="1131676"/>
                    <a:pt x="505981" y="1128818"/>
                  </a:cubicBezTo>
                  <a:cubicBezTo>
                    <a:pt x="505981" y="1125008"/>
                    <a:pt x="506933" y="1124056"/>
                    <a:pt x="510743" y="1123103"/>
                  </a:cubicBezTo>
                  <a:cubicBezTo>
                    <a:pt x="514553" y="1123103"/>
                    <a:pt x="512649" y="1117388"/>
                    <a:pt x="510743" y="1114531"/>
                  </a:cubicBezTo>
                  <a:cubicBezTo>
                    <a:pt x="508838" y="1111673"/>
                    <a:pt x="502171" y="1112626"/>
                    <a:pt x="501218" y="1108816"/>
                  </a:cubicBezTo>
                  <a:cubicBezTo>
                    <a:pt x="499313" y="1105006"/>
                    <a:pt x="501218" y="1097386"/>
                    <a:pt x="502171" y="1094528"/>
                  </a:cubicBezTo>
                  <a:cubicBezTo>
                    <a:pt x="503124" y="1091671"/>
                    <a:pt x="503124" y="1087861"/>
                    <a:pt x="504076" y="1085003"/>
                  </a:cubicBezTo>
                  <a:cubicBezTo>
                    <a:pt x="505028" y="1083098"/>
                    <a:pt x="505028" y="1082146"/>
                    <a:pt x="504076" y="1078336"/>
                  </a:cubicBezTo>
                  <a:cubicBezTo>
                    <a:pt x="503124" y="1075478"/>
                    <a:pt x="503124" y="1071668"/>
                    <a:pt x="506933" y="1071668"/>
                  </a:cubicBezTo>
                  <a:cubicBezTo>
                    <a:pt x="510743" y="1071668"/>
                    <a:pt x="519316" y="1071668"/>
                    <a:pt x="513601" y="1065001"/>
                  </a:cubicBezTo>
                  <a:cubicBezTo>
                    <a:pt x="507886" y="1058333"/>
                    <a:pt x="508838" y="1058333"/>
                    <a:pt x="508838" y="1054523"/>
                  </a:cubicBezTo>
                  <a:cubicBezTo>
                    <a:pt x="506933" y="1045951"/>
                    <a:pt x="511696" y="1040236"/>
                    <a:pt x="507886" y="1034521"/>
                  </a:cubicBezTo>
                  <a:cubicBezTo>
                    <a:pt x="505981" y="1030711"/>
                    <a:pt x="501218" y="1025948"/>
                    <a:pt x="499313" y="1023090"/>
                  </a:cubicBezTo>
                  <a:cubicBezTo>
                    <a:pt x="498361" y="1022138"/>
                    <a:pt x="498361" y="1022138"/>
                    <a:pt x="497408" y="1021186"/>
                  </a:cubicBezTo>
                  <a:cubicBezTo>
                    <a:pt x="495503" y="1018328"/>
                    <a:pt x="494551" y="1015471"/>
                    <a:pt x="494551" y="1013565"/>
                  </a:cubicBezTo>
                  <a:cubicBezTo>
                    <a:pt x="495503" y="1009756"/>
                    <a:pt x="494551" y="1005946"/>
                    <a:pt x="492646" y="1003088"/>
                  </a:cubicBezTo>
                  <a:cubicBezTo>
                    <a:pt x="490741" y="1000231"/>
                    <a:pt x="489788" y="997373"/>
                    <a:pt x="491693" y="994515"/>
                  </a:cubicBezTo>
                  <a:cubicBezTo>
                    <a:pt x="493599" y="991658"/>
                    <a:pt x="491693" y="986896"/>
                    <a:pt x="489788" y="983086"/>
                  </a:cubicBezTo>
                  <a:cubicBezTo>
                    <a:pt x="487883" y="979276"/>
                    <a:pt x="486931" y="974513"/>
                    <a:pt x="491693" y="975465"/>
                  </a:cubicBezTo>
                  <a:cubicBezTo>
                    <a:pt x="496456" y="975465"/>
                    <a:pt x="498361" y="975465"/>
                    <a:pt x="500266" y="969751"/>
                  </a:cubicBezTo>
                  <a:cubicBezTo>
                    <a:pt x="502171" y="964988"/>
                    <a:pt x="503124" y="962131"/>
                    <a:pt x="503124" y="958321"/>
                  </a:cubicBezTo>
                  <a:cubicBezTo>
                    <a:pt x="503124" y="956415"/>
                    <a:pt x="503124" y="953558"/>
                    <a:pt x="505028" y="950701"/>
                  </a:cubicBezTo>
                  <a:cubicBezTo>
                    <a:pt x="505981" y="948796"/>
                    <a:pt x="507886" y="947843"/>
                    <a:pt x="510743" y="946890"/>
                  </a:cubicBezTo>
                  <a:cubicBezTo>
                    <a:pt x="516458" y="944986"/>
                    <a:pt x="521221" y="944986"/>
                    <a:pt x="522174" y="950701"/>
                  </a:cubicBezTo>
                  <a:cubicBezTo>
                    <a:pt x="524078" y="956415"/>
                    <a:pt x="523126" y="960226"/>
                    <a:pt x="526936" y="961178"/>
                  </a:cubicBezTo>
                  <a:cubicBezTo>
                    <a:pt x="529793" y="962131"/>
                    <a:pt x="533603" y="961178"/>
                    <a:pt x="534556" y="960226"/>
                  </a:cubicBezTo>
                  <a:cubicBezTo>
                    <a:pt x="539318" y="955463"/>
                    <a:pt x="544081" y="955463"/>
                    <a:pt x="551701" y="955463"/>
                  </a:cubicBezTo>
                  <a:cubicBezTo>
                    <a:pt x="554559" y="955463"/>
                    <a:pt x="559321" y="955463"/>
                    <a:pt x="562178" y="958321"/>
                  </a:cubicBezTo>
                  <a:cubicBezTo>
                    <a:pt x="565036" y="961178"/>
                    <a:pt x="566941" y="960226"/>
                    <a:pt x="571703" y="959273"/>
                  </a:cubicBezTo>
                  <a:cubicBezTo>
                    <a:pt x="576466" y="958321"/>
                    <a:pt x="577418" y="961178"/>
                    <a:pt x="580276" y="955463"/>
                  </a:cubicBezTo>
                  <a:cubicBezTo>
                    <a:pt x="582181" y="948796"/>
                    <a:pt x="584086" y="947843"/>
                    <a:pt x="585038" y="945938"/>
                  </a:cubicBezTo>
                  <a:lnTo>
                    <a:pt x="597421" y="936413"/>
                  </a:lnTo>
                  <a:cubicBezTo>
                    <a:pt x="597421" y="936413"/>
                    <a:pt x="599326" y="934508"/>
                    <a:pt x="598374" y="931651"/>
                  </a:cubicBezTo>
                  <a:cubicBezTo>
                    <a:pt x="597421" y="928793"/>
                    <a:pt x="597421" y="925936"/>
                    <a:pt x="602184" y="926888"/>
                  </a:cubicBezTo>
                  <a:cubicBezTo>
                    <a:pt x="605993" y="927840"/>
                    <a:pt x="607899" y="926888"/>
                    <a:pt x="608851" y="922126"/>
                  </a:cubicBezTo>
                  <a:cubicBezTo>
                    <a:pt x="609803" y="918315"/>
                    <a:pt x="610756" y="915458"/>
                    <a:pt x="613613" y="916411"/>
                  </a:cubicBezTo>
                  <a:cubicBezTo>
                    <a:pt x="616471" y="917363"/>
                    <a:pt x="616471" y="916411"/>
                    <a:pt x="618376" y="920221"/>
                  </a:cubicBezTo>
                  <a:cubicBezTo>
                    <a:pt x="621234" y="924031"/>
                    <a:pt x="622186" y="924983"/>
                    <a:pt x="625996" y="924031"/>
                  </a:cubicBezTo>
                  <a:cubicBezTo>
                    <a:pt x="629806" y="924031"/>
                    <a:pt x="634568" y="925936"/>
                    <a:pt x="638378" y="928793"/>
                  </a:cubicBezTo>
                  <a:cubicBezTo>
                    <a:pt x="642188" y="931651"/>
                    <a:pt x="651713" y="939271"/>
                    <a:pt x="653618" y="940223"/>
                  </a:cubicBezTo>
                  <a:cubicBezTo>
                    <a:pt x="656476" y="941176"/>
                    <a:pt x="658381" y="944986"/>
                    <a:pt x="659334" y="948796"/>
                  </a:cubicBezTo>
                  <a:cubicBezTo>
                    <a:pt x="660286" y="952606"/>
                    <a:pt x="660286" y="955463"/>
                    <a:pt x="666953" y="958321"/>
                  </a:cubicBezTo>
                  <a:cubicBezTo>
                    <a:pt x="673621" y="961178"/>
                    <a:pt x="668859" y="964036"/>
                    <a:pt x="675526" y="964988"/>
                  </a:cubicBezTo>
                  <a:cubicBezTo>
                    <a:pt x="682193" y="965940"/>
                    <a:pt x="684099" y="965940"/>
                    <a:pt x="684099" y="962131"/>
                  </a:cubicBezTo>
                  <a:cubicBezTo>
                    <a:pt x="684099" y="958321"/>
                    <a:pt x="686956" y="957368"/>
                    <a:pt x="690766" y="957368"/>
                  </a:cubicBezTo>
                  <a:cubicBezTo>
                    <a:pt x="694576" y="956415"/>
                    <a:pt x="696481" y="954511"/>
                    <a:pt x="696481" y="949748"/>
                  </a:cubicBezTo>
                  <a:cubicBezTo>
                    <a:pt x="696481" y="945938"/>
                    <a:pt x="699338" y="942128"/>
                    <a:pt x="703149" y="940223"/>
                  </a:cubicBezTo>
                  <a:cubicBezTo>
                    <a:pt x="705053" y="938318"/>
                    <a:pt x="707911" y="936413"/>
                    <a:pt x="710768" y="933556"/>
                  </a:cubicBezTo>
                  <a:lnTo>
                    <a:pt x="713626" y="929746"/>
                  </a:lnTo>
                  <a:cubicBezTo>
                    <a:pt x="714578" y="927840"/>
                    <a:pt x="713626" y="929746"/>
                    <a:pt x="714578" y="927840"/>
                  </a:cubicBezTo>
                  <a:cubicBezTo>
                    <a:pt x="716484" y="923078"/>
                    <a:pt x="719341" y="917363"/>
                    <a:pt x="724103" y="921173"/>
                  </a:cubicBezTo>
                  <a:cubicBezTo>
                    <a:pt x="728866" y="924983"/>
                    <a:pt x="731724" y="925936"/>
                    <a:pt x="733628" y="936413"/>
                  </a:cubicBezTo>
                  <a:cubicBezTo>
                    <a:pt x="735534" y="945938"/>
                    <a:pt x="740296" y="956415"/>
                    <a:pt x="745059" y="948796"/>
                  </a:cubicBezTo>
                  <a:cubicBezTo>
                    <a:pt x="749821" y="941176"/>
                    <a:pt x="752678" y="927840"/>
                    <a:pt x="758393" y="924031"/>
                  </a:cubicBezTo>
                  <a:cubicBezTo>
                    <a:pt x="764109" y="921173"/>
                    <a:pt x="763156" y="924983"/>
                    <a:pt x="766013" y="929746"/>
                  </a:cubicBezTo>
                  <a:cubicBezTo>
                    <a:pt x="768871" y="934508"/>
                    <a:pt x="766013" y="932603"/>
                    <a:pt x="774586" y="939271"/>
                  </a:cubicBezTo>
                  <a:cubicBezTo>
                    <a:pt x="783159" y="945938"/>
                    <a:pt x="789826" y="951653"/>
                    <a:pt x="794588" y="958321"/>
                  </a:cubicBezTo>
                  <a:cubicBezTo>
                    <a:pt x="799351" y="964988"/>
                    <a:pt x="801256" y="968798"/>
                    <a:pt x="804113" y="966893"/>
                  </a:cubicBezTo>
                  <a:cubicBezTo>
                    <a:pt x="804113" y="966893"/>
                    <a:pt x="805066" y="966893"/>
                    <a:pt x="806018" y="964988"/>
                  </a:cubicBezTo>
                  <a:cubicBezTo>
                    <a:pt x="806971" y="964036"/>
                    <a:pt x="806971" y="962131"/>
                    <a:pt x="806018" y="959273"/>
                  </a:cubicBezTo>
                  <a:cubicBezTo>
                    <a:pt x="804113" y="951653"/>
                    <a:pt x="806971" y="952606"/>
                    <a:pt x="807924" y="946890"/>
                  </a:cubicBezTo>
                  <a:cubicBezTo>
                    <a:pt x="807924" y="935461"/>
                    <a:pt x="817449" y="926888"/>
                    <a:pt x="817449" y="926888"/>
                  </a:cubicBezTo>
                  <a:lnTo>
                    <a:pt x="820306" y="924983"/>
                  </a:lnTo>
                  <a:cubicBezTo>
                    <a:pt x="822211" y="924031"/>
                    <a:pt x="826974" y="923078"/>
                    <a:pt x="830784" y="922126"/>
                  </a:cubicBezTo>
                  <a:cubicBezTo>
                    <a:pt x="834593" y="921173"/>
                    <a:pt x="842213" y="919268"/>
                    <a:pt x="842213" y="919268"/>
                  </a:cubicBezTo>
                  <a:cubicBezTo>
                    <a:pt x="846976" y="919268"/>
                    <a:pt x="840309" y="920221"/>
                    <a:pt x="840309" y="927840"/>
                  </a:cubicBezTo>
                  <a:cubicBezTo>
                    <a:pt x="840309" y="930698"/>
                    <a:pt x="840309" y="932603"/>
                    <a:pt x="840309" y="934508"/>
                  </a:cubicBezTo>
                  <a:cubicBezTo>
                    <a:pt x="840309" y="944986"/>
                    <a:pt x="842213" y="935461"/>
                    <a:pt x="847928" y="941176"/>
                  </a:cubicBezTo>
                  <a:cubicBezTo>
                    <a:pt x="851738" y="944033"/>
                    <a:pt x="851738" y="944986"/>
                    <a:pt x="854596" y="942128"/>
                  </a:cubicBezTo>
                  <a:cubicBezTo>
                    <a:pt x="859359" y="939271"/>
                    <a:pt x="859359" y="935461"/>
                    <a:pt x="864121" y="934508"/>
                  </a:cubicBezTo>
                  <a:cubicBezTo>
                    <a:pt x="867931" y="933556"/>
                    <a:pt x="873646" y="927840"/>
                    <a:pt x="873646" y="927840"/>
                  </a:cubicBezTo>
                  <a:cubicBezTo>
                    <a:pt x="876503" y="925936"/>
                    <a:pt x="881266" y="919268"/>
                    <a:pt x="884124" y="924983"/>
                  </a:cubicBezTo>
                  <a:cubicBezTo>
                    <a:pt x="885076" y="927840"/>
                    <a:pt x="886028" y="927840"/>
                    <a:pt x="887934" y="925936"/>
                  </a:cubicBezTo>
                  <a:cubicBezTo>
                    <a:pt x="889838" y="924031"/>
                    <a:pt x="891743" y="925936"/>
                    <a:pt x="894601" y="926888"/>
                  </a:cubicBezTo>
                  <a:cubicBezTo>
                    <a:pt x="897459" y="927840"/>
                    <a:pt x="902221" y="923078"/>
                    <a:pt x="902221" y="923078"/>
                  </a:cubicBezTo>
                  <a:lnTo>
                    <a:pt x="904126" y="921173"/>
                  </a:lnTo>
                  <a:cubicBezTo>
                    <a:pt x="906031" y="918315"/>
                    <a:pt x="909841" y="914506"/>
                    <a:pt x="915556" y="915458"/>
                  </a:cubicBezTo>
                  <a:cubicBezTo>
                    <a:pt x="922224" y="916411"/>
                    <a:pt x="916509" y="905933"/>
                    <a:pt x="916509" y="905933"/>
                  </a:cubicBezTo>
                  <a:lnTo>
                    <a:pt x="914603" y="903076"/>
                  </a:lnTo>
                  <a:cubicBezTo>
                    <a:pt x="912699" y="900218"/>
                    <a:pt x="913651" y="896408"/>
                    <a:pt x="912699" y="892598"/>
                  </a:cubicBezTo>
                  <a:cubicBezTo>
                    <a:pt x="912699" y="890693"/>
                    <a:pt x="918413" y="886883"/>
                    <a:pt x="920318" y="885931"/>
                  </a:cubicBezTo>
                  <a:cubicBezTo>
                    <a:pt x="924128" y="883073"/>
                    <a:pt x="925081" y="880215"/>
                    <a:pt x="927938" y="884026"/>
                  </a:cubicBezTo>
                  <a:cubicBezTo>
                    <a:pt x="929843" y="885931"/>
                    <a:pt x="936511" y="878311"/>
                    <a:pt x="936511" y="878311"/>
                  </a:cubicBezTo>
                  <a:lnTo>
                    <a:pt x="938416" y="876406"/>
                  </a:lnTo>
                  <a:cubicBezTo>
                    <a:pt x="941274" y="874501"/>
                    <a:pt x="946036" y="871643"/>
                    <a:pt x="948893" y="870690"/>
                  </a:cubicBezTo>
                  <a:cubicBezTo>
                    <a:pt x="949846" y="870690"/>
                    <a:pt x="950799" y="869738"/>
                    <a:pt x="951751" y="869738"/>
                  </a:cubicBezTo>
                  <a:cubicBezTo>
                    <a:pt x="954609" y="867833"/>
                    <a:pt x="955561" y="868786"/>
                    <a:pt x="959371" y="868786"/>
                  </a:cubicBezTo>
                  <a:cubicBezTo>
                    <a:pt x="963181" y="868786"/>
                    <a:pt x="964134" y="869738"/>
                    <a:pt x="966991" y="870690"/>
                  </a:cubicBezTo>
                  <a:cubicBezTo>
                    <a:pt x="969849" y="870690"/>
                    <a:pt x="971753" y="867833"/>
                    <a:pt x="971753" y="865928"/>
                  </a:cubicBezTo>
                  <a:cubicBezTo>
                    <a:pt x="972706" y="864023"/>
                    <a:pt x="974611" y="861165"/>
                    <a:pt x="977468" y="859261"/>
                  </a:cubicBezTo>
                  <a:cubicBezTo>
                    <a:pt x="980326" y="855451"/>
                    <a:pt x="982231" y="856403"/>
                    <a:pt x="984136" y="861165"/>
                  </a:cubicBezTo>
                  <a:cubicBezTo>
                    <a:pt x="986041" y="865928"/>
                    <a:pt x="987946" y="862118"/>
                    <a:pt x="989851" y="867833"/>
                  </a:cubicBezTo>
                  <a:cubicBezTo>
                    <a:pt x="991756" y="871643"/>
                    <a:pt x="993661" y="871643"/>
                    <a:pt x="995566" y="868786"/>
                  </a:cubicBezTo>
                  <a:cubicBezTo>
                    <a:pt x="997471" y="865928"/>
                    <a:pt x="997471" y="873548"/>
                    <a:pt x="998424" y="875453"/>
                  </a:cubicBezTo>
                  <a:cubicBezTo>
                    <a:pt x="998424" y="877358"/>
                    <a:pt x="1003186" y="881168"/>
                    <a:pt x="1003186" y="881168"/>
                  </a:cubicBezTo>
                  <a:lnTo>
                    <a:pt x="1004138" y="882121"/>
                  </a:lnTo>
                  <a:lnTo>
                    <a:pt x="1006996" y="880215"/>
                  </a:lnTo>
                  <a:cubicBezTo>
                    <a:pt x="1008901" y="879263"/>
                    <a:pt x="1023188" y="874501"/>
                    <a:pt x="1024141" y="874501"/>
                  </a:cubicBezTo>
                  <a:cubicBezTo>
                    <a:pt x="1028903" y="873548"/>
                    <a:pt x="1026999" y="866881"/>
                    <a:pt x="1026999" y="864023"/>
                  </a:cubicBezTo>
                  <a:cubicBezTo>
                    <a:pt x="1026999" y="861165"/>
                    <a:pt x="1040334" y="861165"/>
                    <a:pt x="1044143" y="852593"/>
                  </a:cubicBezTo>
                  <a:cubicBezTo>
                    <a:pt x="1047953" y="844021"/>
                    <a:pt x="1053668" y="848783"/>
                    <a:pt x="1059384" y="850688"/>
                  </a:cubicBezTo>
                  <a:cubicBezTo>
                    <a:pt x="1066051" y="853546"/>
                    <a:pt x="1073671" y="853546"/>
                    <a:pt x="1078434" y="848783"/>
                  </a:cubicBezTo>
                  <a:cubicBezTo>
                    <a:pt x="1083196" y="844021"/>
                    <a:pt x="1082243" y="839258"/>
                    <a:pt x="1083196" y="836401"/>
                  </a:cubicBezTo>
                  <a:cubicBezTo>
                    <a:pt x="1084149" y="833543"/>
                    <a:pt x="1088911" y="825923"/>
                    <a:pt x="1087959" y="815446"/>
                  </a:cubicBezTo>
                  <a:cubicBezTo>
                    <a:pt x="1087006" y="804968"/>
                    <a:pt x="1087006" y="806873"/>
                    <a:pt x="1089863" y="805921"/>
                  </a:cubicBezTo>
                  <a:cubicBezTo>
                    <a:pt x="1093674" y="804968"/>
                    <a:pt x="1092721" y="798301"/>
                    <a:pt x="1087959" y="793538"/>
                  </a:cubicBezTo>
                  <a:cubicBezTo>
                    <a:pt x="1084149" y="789728"/>
                    <a:pt x="1085101" y="789728"/>
                    <a:pt x="1082243" y="785918"/>
                  </a:cubicBezTo>
                  <a:cubicBezTo>
                    <a:pt x="1081291" y="784965"/>
                    <a:pt x="1080338" y="783061"/>
                    <a:pt x="1079386" y="781156"/>
                  </a:cubicBezTo>
                  <a:cubicBezTo>
                    <a:pt x="1073671" y="773536"/>
                    <a:pt x="1076528" y="770678"/>
                    <a:pt x="1071766" y="766868"/>
                  </a:cubicBezTo>
                  <a:cubicBezTo>
                    <a:pt x="1067003" y="763058"/>
                    <a:pt x="1056526" y="769726"/>
                    <a:pt x="1056526" y="773536"/>
                  </a:cubicBezTo>
                  <a:cubicBezTo>
                    <a:pt x="1055574" y="778298"/>
                    <a:pt x="1055574" y="773536"/>
                    <a:pt x="1049859" y="776393"/>
                  </a:cubicBezTo>
                  <a:cubicBezTo>
                    <a:pt x="1044143" y="779251"/>
                    <a:pt x="1045096" y="778298"/>
                    <a:pt x="1044143" y="774488"/>
                  </a:cubicBezTo>
                  <a:cubicBezTo>
                    <a:pt x="1043191" y="770678"/>
                    <a:pt x="1032713" y="774488"/>
                    <a:pt x="1026999" y="775440"/>
                  </a:cubicBezTo>
                  <a:cubicBezTo>
                    <a:pt x="1021284" y="776393"/>
                    <a:pt x="1023188" y="767821"/>
                    <a:pt x="1019378" y="764011"/>
                  </a:cubicBezTo>
                  <a:cubicBezTo>
                    <a:pt x="1015568" y="760201"/>
                    <a:pt x="1010806" y="766868"/>
                    <a:pt x="1006996" y="772583"/>
                  </a:cubicBezTo>
                  <a:cubicBezTo>
                    <a:pt x="1003186" y="778298"/>
                    <a:pt x="996518" y="777346"/>
                    <a:pt x="992709" y="769726"/>
                  </a:cubicBezTo>
                  <a:cubicBezTo>
                    <a:pt x="988899" y="762106"/>
                    <a:pt x="982231" y="766868"/>
                    <a:pt x="975563" y="764963"/>
                  </a:cubicBezTo>
                  <a:cubicBezTo>
                    <a:pt x="968896" y="763058"/>
                    <a:pt x="968896" y="757343"/>
                    <a:pt x="972706" y="756390"/>
                  </a:cubicBezTo>
                  <a:cubicBezTo>
                    <a:pt x="976516" y="754486"/>
                    <a:pt x="972706" y="746865"/>
                    <a:pt x="969849" y="740198"/>
                  </a:cubicBezTo>
                  <a:cubicBezTo>
                    <a:pt x="967943" y="733531"/>
                    <a:pt x="966038" y="728768"/>
                    <a:pt x="962228" y="722101"/>
                  </a:cubicBezTo>
                  <a:cubicBezTo>
                    <a:pt x="958418" y="715433"/>
                    <a:pt x="949846" y="714481"/>
                    <a:pt x="944131" y="717338"/>
                  </a:cubicBezTo>
                  <a:cubicBezTo>
                    <a:pt x="938416" y="720196"/>
                    <a:pt x="928891" y="716386"/>
                    <a:pt x="918413" y="713528"/>
                  </a:cubicBezTo>
                  <a:cubicBezTo>
                    <a:pt x="907936" y="710671"/>
                    <a:pt x="910793" y="712576"/>
                    <a:pt x="910793" y="722101"/>
                  </a:cubicBezTo>
                  <a:cubicBezTo>
                    <a:pt x="910793" y="730673"/>
                    <a:pt x="906984" y="727815"/>
                    <a:pt x="901268" y="723053"/>
                  </a:cubicBezTo>
                  <a:cubicBezTo>
                    <a:pt x="895553" y="718290"/>
                    <a:pt x="891743" y="707813"/>
                    <a:pt x="886981" y="694478"/>
                  </a:cubicBezTo>
                  <a:cubicBezTo>
                    <a:pt x="882218" y="681143"/>
                    <a:pt x="886028" y="681143"/>
                    <a:pt x="886981" y="672571"/>
                  </a:cubicBezTo>
                  <a:cubicBezTo>
                    <a:pt x="887934" y="663998"/>
                    <a:pt x="888886" y="660188"/>
                    <a:pt x="902221" y="645901"/>
                  </a:cubicBezTo>
                  <a:cubicBezTo>
                    <a:pt x="915556" y="631613"/>
                    <a:pt x="912699" y="629708"/>
                    <a:pt x="907936" y="624946"/>
                  </a:cubicBezTo>
                  <a:cubicBezTo>
                    <a:pt x="903174" y="620183"/>
                    <a:pt x="916509" y="612563"/>
                    <a:pt x="918413" y="606848"/>
                  </a:cubicBezTo>
                  <a:cubicBezTo>
                    <a:pt x="920318" y="601133"/>
                    <a:pt x="926986" y="608753"/>
                    <a:pt x="927938" y="603990"/>
                  </a:cubicBezTo>
                  <a:cubicBezTo>
                    <a:pt x="927938" y="599228"/>
                    <a:pt x="921271" y="595418"/>
                    <a:pt x="912699" y="593513"/>
                  </a:cubicBezTo>
                  <a:cubicBezTo>
                    <a:pt x="904126" y="591608"/>
                    <a:pt x="907936" y="585893"/>
                    <a:pt x="903174" y="581131"/>
                  </a:cubicBezTo>
                  <a:cubicBezTo>
                    <a:pt x="898411" y="576368"/>
                    <a:pt x="897459" y="579226"/>
                    <a:pt x="897459" y="567796"/>
                  </a:cubicBezTo>
                  <a:cubicBezTo>
                    <a:pt x="897459" y="556365"/>
                    <a:pt x="893649" y="560176"/>
                    <a:pt x="888886" y="563033"/>
                  </a:cubicBezTo>
                  <a:cubicBezTo>
                    <a:pt x="884124" y="566843"/>
                    <a:pt x="884124" y="563986"/>
                    <a:pt x="884124" y="558271"/>
                  </a:cubicBezTo>
                  <a:cubicBezTo>
                    <a:pt x="884124" y="552556"/>
                    <a:pt x="878409" y="551603"/>
                    <a:pt x="870788" y="539221"/>
                  </a:cubicBezTo>
                  <a:cubicBezTo>
                    <a:pt x="864121" y="526838"/>
                    <a:pt x="875551" y="526838"/>
                    <a:pt x="879361" y="523981"/>
                  </a:cubicBezTo>
                  <a:cubicBezTo>
                    <a:pt x="883171" y="521123"/>
                    <a:pt x="885076" y="500168"/>
                    <a:pt x="887934" y="491596"/>
                  </a:cubicBezTo>
                  <a:cubicBezTo>
                    <a:pt x="890791" y="483023"/>
                    <a:pt x="897459" y="477308"/>
                    <a:pt x="900316" y="464926"/>
                  </a:cubicBezTo>
                  <a:cubicBezTo>
                    <a:pt x="903174" y="452543"/>
                    <a:pt x="906984" y="450638"/>
                    <a:pt x="913651" y="445876"/>
                  </a:cubicBezTo>
                  <a:cubicBezTo>
                    <a:pt x="920318" y="441113"/>
                    <a:pt x="912699" y="429683"/>
                    <a:pt x="909841" y="421111"/>
                  </a:cubicBezTo>
                  <a:cubicBezTo>
                    <a:pt x="906031" y="412538"/>
                    <a:pt x="904126" y="413490"/>
                    <a:pt x="898411" y="411586"/>
                  </a:cubicBezTo>
                  <a:cubicBezTo>
                    <a:pt x="892696" y="409681"/>
                    <a:pt x="894601" y="407776"/>
                    <a:pt x="892696" y="401108"/>
                  </a:cubicBezTo>
                  <a:cubicBezTo>
                    <a:pt x="890791" y="394440"/>
                    <a:pt x="885076" y="393488"/>
                    <a:pt x="878409" y="401108"/>
                  </a:cubicBezTo>
                  <a:cubicBezTo>
                    <a:pt x="877456" y="402061"/>
                    <a:pt x="876503" y="403013"/>
                    <a:pt x="876503" y="403965"/>
                  </a:cubicBezTo>
                  <a:cubicBezTo>
                    <a:pt x="870788" y="408728"/>
                    <a:pt x="863168" y="403965"/>
                    <a:pt x="855549" y="401108"/>
                  </a:cubicBezTo>
                  <a:cubicBezTo>
                    <a:pt x="846976" y="397298"/>
                    <a:pt x="843166" y="408728"/>
                    <a:pt x="842213" y="414443"/>
                  </a:cubicBezTo>
                  <a:cubicBezTo>
                    <a:pt x="841261" y="420158"/>
                    <a:pt x="828878" y="418253"/>
                    <a:pt x="817449" y="416348"/>
                  </a:cubicBezTo>
                  <a:cubicBezTo>
                    <a:pt x="808876" y="415396"/>
                    <a:pt x="806018" y="410633"/>
                    <a:pt x="806018" y="404918"/>
                  </a:cubicBezTo>
                  <a:cubicBezTo>
                    <a:pt x="806018" y="403013"/>
                    <a:pt x="806971" y="401108"/>
                    <a:pt x="807924" y="400156"/>
                  </a:cubicBezTo>
                  <a:cubicBezTo>
                    <a:pt x="808876" y="398251"/>
                    <a:pt x="807924" y="391583"/>
                    <a:pt x="806018" y="386821"/>
                  </a:cubicBezTo>
                  <a:cubicBezTo>
                    <a:pt x="804113" y="382058"/>
                    <a:pt x="803161" y="378248"/>
                    <a:pt x="803161" y="375390"/>
                  </a:cubicBezTo>
                  <a:cubicBezTo>
                    <a:pt x="803161" y="371581"/>
                    <a:pt x="807924" y="367771"/>
                    <a:pt x="809828" y="364913"/>
                  </a:cubicBezTo>
                  <a:cubicBezTo>
                    <a:pt x="811734" y="362056"/>
                    <a:pt x="810781" y="356340"/>
                    <a:pt x="808876" y="353483"/>
                  </a:cubicBezTo>
                  <a:cubicBezTo>
                    <a:pt x="806971" y="349673"/>
                    <a:pt x="805066" y="346815"/>
                    <a:pt x="802209" y="343958"/>
                  </a:cubicBezTo>
                  <a:cubicBezTo>
                    <a:pt x="798399" y="342053"/>
                    <a:pt x="796493" y="347768"/>
                    <a:pt x="794588" y="347768"/>
                  </a:cubicBezTo>
                  <a:cubicBezTo>
                    <a:pt x="792684" y="347768"/>
                    <a:pt x="791731" y="346815"/>
                    <a:pt x="791731" y="345863"/>
                  </a:cubicBezTo>
                  <a:cubicBezTo>
                    <a:pt x="790778" y="342053"/>
                    <a:pt x="795541" y="333481"/>
                    <a:pt x="801256" y="331576"/>
                  </a:cubicBezTo>
                  <a:cubicBezTo>
                    <a:pt x="808876" y="328718"/>
                    <a:pt x="816496" y="316336"/>
                    <a:pt x="826021" y="301096"/>
                  </a:cubicBezTo>
                  <a:cubicBezTo>
                    <a:pt x="835546" y="285856"/>
                    <a:pt x="837451" y="292523"/>
                    <a:pt x="848881" y="311573"/>
                  </a:cubicBezTo>
                  <a:cubicBezTo>
                    <a:pt x="861263" y="330623"/>
                    <a:pt x="865074" y="314431"/>
                    <a:pt x="876503" y="302048"/>
                  </a:cubicBezTo>
                  <a:cubicBezTo>
                    <a:pt x="887934" y="289665"/>
                    <a:pt x="888886" y="297286"/>
                    <a:pt x="900316" y="308715"/>
                  </a:cubicBezTo>
                  <a:cubicBezTo>
                    <a:pt x="911746" y="320146"/>
                    <a:pt x="922224" y="317288"/>
                    <a:pt x="930796" y="315383"/>
                  </a:cubicBezTo>
                  <a:cubicBezTo>
                    <a:pt x="939368" y="312526"/>
                    <a:pt x="941274" y="320146"/>
                    <a:pt x="946036" y="318240"/>
                  </a:cubicBezTo>
                  <a:cubicBezTo>
                    <a:pt x="950799" y="316336"/>
                    <a:pt x="954609" y="312526"/>
                    <a:pt x="965086" y="306811"/>
                  </a:cubicBezTo>
                  <a:cubicBezTo>
                    <a:pt x="975563" y="301096"/>
                    <a:pt x="983184" y="310621"/>
                    <a:pt x="986041" y="305858"/>
                  </a:cubicBezTo>
                  <a:cubicBezTo>
                    <a:pt x="988899" y="302048"/>
                    <a:pt x="995566" y="288713"/>
                    <a:pt x="995566" y="285856"/>
                  </a:cubicBezTo>
                  <a:cubicBezTo>
                    <a:pt x="995566" y="283951"/>
                    <a:pt x="997471" y="280140"/>
                    <a:pt x="999376" y="271568"/>
                  </a:cubicBezTo>
                  <a:cubicBezTo>
                    <a:pt x="997471" y="258233"/>
                    <a:pt x="989851" y="246803"/>
                    <a:pt x="995566" y="242993"/>
                  </a:cubicBezTo>
                  <a:cubicBezTo>
                    <a:pt x="998424" y="241088"/>
                    <a:pt x="998424" y="238231"/>
                    <a:pt x="997471" y="236326"/>
                  </a:cubicBezTo>
                  <a:cubicBezTo>
                    <a:pt x="996518" y="234421"/>
                    <a:pt x="994613" y="231563"/>
                    <a:pt x="993661" y="229658"/>
                  </a:cubicBezTo>
                  <a:cubicBezTo>
                    <a:pt x="990803" y="226801"/>
                    <a:pt x="993661" y="224896"/>
                    <a:pt x="981278" y="222990"/>
                  </a:cubicBezTo>
                  <a:cubicBezTo>
                    <a:pt x="975563" y="222038"/>
                    <a:pt x="977468" y="213465"/>
                    <a:pt x="972706" y="213465"/>
                  </a:cubicBezTo>
                  <a:cubicBezTo>
                    <a:pt x="967943" y="213465"/>
                    <a:pt x="962228" y="216323"/>
                    <a:pt x="956513" y="224896"/>
                  </a:cubicBezTo>
                  <a:cubicBezTo>
                    <a:pt x="945084" y="242040"/>
                    <a:pt x="921271" y="246803"/>
                    <a:pt x="906984" y="237278"/>
                  </a:cubicBezTo>
                  <a:cubicBezTo>
                    <a:pt x="892696" y="228706"/>
                    <a:pt x="878409" y="217276"/>
                    <a:pt x="886981" y="211561"/>
                  </a:cubicBezTo>
                  <a:cubicBezTo>
                    <a:pt x="895553" y="205846"/>
                    <a:pt x="897459" y="203940"/>
                    <a:pt x="896506" y="197273"/>
                  </a:cubicBezTo>
                  <a:cubicBezTo>
                    <a:pt x="895553" y="190606"/>
                    <a:pt x="902221" y="190606"/>
                    <a:pt x="897459" y="184890"/>
                  </a:cubicBezTo>
                  <a:cubicBezTo>
                    <a:pt x="892696" y="179176"/>
                    <a:pt x="888886" y="178223"/>
                    <a:pt x="888886" y="175365"/>
                  </a:cubicBezTo>
                  <a:cubicBezTo>
                    <a:pt x="888886" y="173461"/>
                    <a:pt x="878409" y="181081"/>
                    <a:pt x="879361" y="166793"/>
                  </a:cubicBezTo>
                  <a:cubicBezTo>
                    <a:pt x="879361" y="152506"/>
                    <a:pt x="877456" y="146790"/>
                    <a:pt x="887934" y="142028"/>
                  </a:cubicBezTo>
                  <a:cubicBezTo>
                    <a:pt x="898411" y="137265"/>
                    <a:pt x="897459" y="123931"/>
                    <a:pt x="884124" y="124883"/>
                  </a:cubicBezTo>
                  <a:cubicBezTo>
                    <a:pt x="879361" y="123931"/>
                    <a:pt x="875551" y="123931"/>
                    <a:pt x="872693" y="125836"/>
                  </a:cubicBezTo>
                  <a:cubicBezTo>
                    <a:pt x="866026" y="130598"/>
                    <a:pt x="840309" y="131551"/>
                    <a:pt x="837451" y="125836"/>
                  </a:cubicBezTo>
                  <a:cubicBezTo>
                    <a:pt x="834593" y="120121"/>
                    <a:pt x="830784" y="122978"/>
                    <a:pt x="829831" y="126788"/>
                  </a:cubicBezTo>
                  <a:cubicBezTo>
                    <a:pt x="818401" y="141076"/>
                    <a:pt x="819353" y="137265"/>
                    <a:pt x="830784" y="155363"/>
                  </a:cubicBezTo>
                  <a:cubicBezTo>
                    <a:pt x="837451" y="162983"/>
                    <a:pt x="833641" y="168698"/>
                    <a:pt x="826021" y="173461"/>
                  </a:cubicBezTo>
                  <a:cubicBezTo>
                    <a:pt x="820306" y="177271"/>
                    <a:pt x="813638" y="180128"/>
                    <a:pt x="805066" y="174413"/>
                  </a:cubicBezTo>
                  <a:cubicBezTo>
                    <a:pt x="793636" y="170603"/>
                    <a:pt x="765061" y="192511"/>
                    <a:pt x="784111" y="205846"/>
                  </a:cubicBezTo>
                  <a:cubicBezTo>
                    <a:pt x="786968" y="208703"/>
                    <a:pt x="788874" y="213465"/>
                    <a:pt x="786968" y="216323"/>
                  </a:cubicBezTo>
                  <a:cubicBezTo>
                    <a:pt x="788874" y="225848"/>
                    <a:pt x="766966" y="246803"/>
                    <a:pt x="759346" y="257281"/>
                  </a:cubicBezTo>
                  <a:cubicBezTo>
                    <a:pt x="756488" y="260138"/>
                    <a:pt x="749821" y="262043"/>
                    <a:pt x="746963" y="266806"/>
                  </a:cubicBezTo>
                  <a:cubicBezTo>
                    <a:pt x="745059" y="270615"/>
                    <a:pt x="743153" y="275378"/>
                    <a:pt x="739343" y="280140"/>
                  </a:cubicBezTo>
                  <a:cubicBezTo>
                    <a:pt x="736486" y="283951"/>
                    <a:pt x="727913" y="290618"/>
                    <a:pt x="724103" y="289665"/>
                  </a:cubicBezTo>
                  <a:cubicBezTo>
                    <a:pt x="720293" y="289665"/>
                    <a:pt x="718388" y="282998"/>
                    <a:pt x="714578" y="285856"/>
                  </a:cubicBezTo>
                  <a:cubicBezTo>
                    <a:pt x="708863" y="289665"/>
                    <a:pt x="706006" y="307763"/>
                    <a:pt x="706006" y="311573"/>
                  </a:cubicBezTo>
                  <a:cubicBezTo>
                    <a:pt x="709816" y="327765"/>
                    <a:pt x="690766" y="348721"/>
                    <a:pt x="707911" y="363961"/>
                  </a:cubicBezTo>
                  <a:cubicBezTo>
                    <a:pt x="718388" y="373486"/>
                    <a:pt x="704101" y="395393"/>
                    <a:pt x="715531" y="401108"/>
                  </a:cubicBezTo>
                  <a:cubicBezTo>
                    <a:pt x="720293" y="404918"/>
                    <a:pt x="713626" y="411586"/>
                    <a:pt x="709816" y="416348"/>
                  </a:cubicBezTo>
                  <a:cubicBezTo>
                    <a:pt x="707911" y="419206"/>
                    <a:pt x="710768" y="427778"/>
                    <a:pt x="706959" y="428731"/>
                  </a:cubicBezTo>
                  <a:cubicBezTo>
                    <a:pt x="699338" y="432540"/>
                    <a:pt x="683146" y="436351"/>
                    <a:pt x="677431" y="442065"/>
                  </a:cubicBezTo>
                  <a:cubicBezTo>
                    <a:pt x="669811" y="447781"/>
                    <a:pt x="656476" y="447781"/>
                    <a:pt x="662191" y="436351"/>
                  </a:cubicBezTo>
                  <a:cubicBezTo>
                    <a:pt x="664096" y="432540"/>
                    <a:pt x="660286" y="429683"/>
                    <a:pt x="657428" y="428731"/>
                  </a:cubicBezTo>
                  <a:cubicBezTo>
                    <a:pt x="639331" y="429683"/>
                    <a:pt x="606946" y="449686"/>
                    <a:pt x="595516" y="464926"/>
                  </a:cubicBezTo>
                  <a:lnTo>
                    <a:pt x="595516" y="464926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A932AB3B-1109-C874-9D7C-18A2FD94F30E}"/>
                </a:ext>
              </a:extLst>
            </p:cNvPr>
            <p:cNvSpPr/>
            <p:nvPr/>
          </p:nvSpPr>
          <p:spPr>
            <a:xfrm>
              <a:off x="3286890" y="3056367"/>
              <a:ext cx="2270985" cy="1502692"/>
            </a:xfrm>
            <a:custGeom>
              <a:avLst/>
              <a:gdLst>
                <a:gd name="connsiteX0" fmla="*/ 153539 w 2270985"/>
                <a:gd name="connsiteY0" fmla="*/ 96408 h 1502692"/>
                <a:gd name="connsiteX1" fmla="*/ 154492 w 2270985"/>
                <a:gd name="connsiteY1" fmla="*/ 96408 h 1502692"/>
                <a:gd name="connsiteX2" fmla="*/ 186877 w 2270985"/>
                <a:gd name="connsiteY2" fmla="*/ 102123 h 1502692"/>
                <a:gd name="connsiteX3" fmla="*/ 227834 w 2270985"/>
                <a:gd name="connsiteY3" fmla="*/ 109743 h 1502692"/>
                <a:gd name="connsiteX4" fmla="*/ 253552 w 2270985"/>
                <a:gd name="connsiteY4" fmla="*/ 84978 h 1502692"/>
                <a:gd name="connsiteX5" fmla="*/ 270697 w 2270985"/>
                <a:gd name="connsiteY5" fmla="*/ 61165 h 1502692"/>
                <a:gd name="connsiteX6" fmla="*/ 311654 w 2270985"/>
                <a:gd name="connsiteY6" fmla="*/ 28780 h 1502692"/>
                <a:gd name="connsiteX7" fmla="*/ 322132 w 2270985"/>
                <a:gd name="connsiteY7" fmla="*/ 18303 h 1502692"/>
                <a:gd name="connsiteX8" fmla="*/ 344992 w 2270985"/>
                <a:gd name="connsiteY8" fmla="*/ 2110 h 1502692"/>
                <a:gd name="connsiteX9" fmla="*/ 366899 w 2270985"/>
                <a:gd name="connsiteY9" fmla="*/ 20208 h 1502692"/>
                <a:gd name="connsiteX10" fmla="*/ 391664 w 2270985"/>
                <a:gd name="connsiteY10" fmla="*/ 31638 h 1502692"/>
                <a:gd name="connsiteX11" fmla="*/ 410714 w 2270985"/>
                <a:gd name="connsiteY11" fmla="*/ 25923 h 1502692"/>
                <a:gd name="connsiteX12" fmla="*/ 444052 w 2270985"/>
                <a:gd name="connsiteY12" fmla="*/ 51640 h 1502692"/>
                <a:gd name="connsiteX13" fmla="*/ 497392 w 2270985"/>
                <a:gd name="connsiteY13" fmla="*/ 65928 h 1502692"/>
                <a:gd name="connsiteX14" fmla="*/ 512632 w 2270985"/>
                <a:gd name="connsiteY14" fmla="*/ 51640 h 1502692"/>
                <a:gd name="connsiteX15" fmla="*/ 534539 w 2270985"/>
                <a:gd name="connsiteY15" fmla="*/ 44973 h 1502692"/>
                <a:gd name="connsiteX16" fmla="*/ 553589 w 2270985"/>
                <a:gd name="connsiteY16" fmla="*/ 33543 h 1502692"/>
                <a:gd name="connsiteX17" fmla="*/ 580259 w 2270985"/>
                <a:gd name="connsiteY17" fmla="*/ 33543 h 1502692"/>
                <a:gd name="connsiteX18" fmla="*/ 605024 w 2270985"/>
                <a:gd name="connsiteY18" fmla="*/ 43068 h 1502692"/>
                <a:gd name="connsiteX19" fmla="*/ 617407 w 2270985"/>
                <a:gd name="connsiteY19" fmla="*/ 61165 h 1502692"/>
                <a:gd name="connsiteX20" fmla="*/ 636457 w 2270985"/>
                <a:gd name="connsiteY20" fmla="*/ 91645 h 1502692"/>
                <a:gd name="connsiteX21" fmla="*/ 666937 w 2270985"/>
                <a:gd name="connsiteY21" fmla="*/ 107838 h 1502692"/>
                <a:gd name="connsiteX22" fmla="*/ 692654 w 2270985"/>
                <a:gd name="connsiteY22" fmla="*/ 114505 h 1502692"/>
                <a:gd name="connsiteX23" fmla="*/ 714562 w 2270985"/>
                <a:gd name="connsiteY23" fmla="*/ 111648 h 1502692"/>
                <a:gd name="connsiteX24" fmla="*/ 729802 w 2270985"/>
                <a:gd name="connsiteY24" fmla="*/ 120220 h 1502692"/>
                <a:gd name="connsiteX25" fmla="*/ 763139 w 2270985"/>
                <a:gd name="connsiteY25" fmla="*/ 118315 h 1502692"/>
                <a:gd name="connsiteX26" fmla="*/ 778379 w 2270985"/>
                <a:gd name="connsiteY26" fmla="*/ 105933 h 1502692"/>
                <a:gd name="connsiteX27" fmla="*/ 827909 w 2270985"/>
                <a:gd name="connsiteY27" fmla="*/ 100218 h 1502692"/>
                <a:gd name="connsiteX28" fmla="*/ 853627 w 2270985"/>
                <a:gd name="connsiteY28" fmla="*/ 101170 h 1502692"/>
                <a:gd name="connsiteX29" fmla="*/ 872677 w 2270985"/>
                <a:gd name="connsiteY29" fmla="*/ 109743 h 1502692"/>
                <a:gd name="connsiteX30" fmla="*/ 889822 w 2270985"/>
                <a:gd name="connsiteY30" fmla="*/ 125935 h 1502692"/>
                <a:gd name="connsiteX31" fmla="*/ 916492 w 2270985"/>
                <a:gd name="connsiteY31" fmla="*/ 115458 h 1502692"/>
                <a:gd name="connsiteX32" fmla="*/ 962212 w 2270985"/>
                <a:gd name="connsiteY32" fmla="*/ 96408 h 1502692"/>
                <a:gd name="connsiteX33" fmla="*/ 1006027 w 2270985"/>
                <a:gd name="connsiteY33" fmla="*/ 70690 h 1502692"/>
                <a:gd name="connsiteX34" fmla="*/ 1048889 w 2270985"/>
                <a:gd name="connsiteY34" fmla="*/ 69738 h 1502692"/>
                <a:gd name="connsiteX35" fmla="*/ 1080322 w 2270985"/>
                <a:gd name="connsiteY35" fmla="*/ 75453 h 1502692"/>
                <a:gd name="connsiteX36" fmla="*/ 1106039 w 2270985"/>
                <a:gd name="connsiteY36" fmla="*/ 66880 h 1502692"/>
                <a:gd name="connsiteX37" fmla="*/ 1119374 w 2270985"/>
                <a:gd name="connsiteY37" fmla="*/ 77358 h 1502692"/>
                <a:gd name="connsiteX38" fmla="*/ 1155569 w 2270985"/>
                <a:gd name="connsiteY38" fmla="*/ 84025 h 1502692"/>
                <a:gd name="connsiteX39" fmla="*/ 1209862 w 2270985"/>
                <a:gd name="connsiteY39" fmla="*/ 84025 h 1502692"/>
                <a:gd name="connsiteX40" fmla="*/ 1243199 w 2270985"/>
                <a:gd name="connsiteY40" fmla="*/ 99265 h 1502692"/>
                <a:gd name="connsiteX41" fmla="*/ 1260344 w 2270985"/>
                <a:gd name="connsiteY41" fmla="*/ 112600 h 1502692"/>
                <a:gd name="connsiteX42" fmla="*/ 1279394 w 2270985"/>
                <a:gd name="connsiteY42" fmla="*/ 121173 h 1502692"/>
                <a:gd name="connsiteX43" fmla="*/ 1300349 w 2270985"/>
                <a:gd name="connsiteY43" fmla="*/ 130698 h 1502692"/>
                <a:gd name="connsiteX44" fmla="*/ 1322257 w 2270985"/>
                <a:gd name="connsiteY44" fmla="*/ 146890 h 1502692"/>
                <a:gd name="connsiteX45" fmla="*/ 1347022 w 2270985"/>
                <a:gd name="connsiteY45" fmla="*/ 167845 h 1502692"/>
                <a:gd name="connsiteX46" fmla="*/ 1347974 w 2270985"/>
                <a:gd name="connsiteY46" fmla="*/ 167845 h 1502692"/>
                <a:gd name="connsiteX47" fmla="*/ 1337497 w 2270985"/>
                <a:gd name="connsiteY47" fmla="*/ 172608 h 1502692"/>
                <a:gd name="connsiteX48" fmla="*/ 1312732 w 2270985"/>
                <a:gd name="connsiteY48" fmla="*/ 179275 h 1502692"/>
                <a:gd name="connsiteX49" fmla="*/ 1327019 w 2270985"/>
                <a:gd name="connsiteY49" fmla="*/ 197373 h 1502692"/>
                <a:gd name="connsiteX50" fmla="*/ 1342259 w 2270985"/>
                <a:gd name="connsiteY50" fmla="*/ 213565 h 1502692"/>
                <a:gd name="connsiteX51" fmla="*/ 1330829 w 2270985"/>
                <a:gd name="connsiteY51" fmla="*/ 237378 h 1502692"/>
                <a:gd name="connsiteX52" fmla="*/ 1324162 w 2270985"/>
                <a:gd name="connsiteY52" fmla="*/ 256428 h 1502692"/>
                <a:gd name="connsiteX53" fmla="*/ 1301302 w 2270985"/>
                <a:gd name="connsiteY53" fmla="*/ 267858 h 1502692"/>
                <a:gd name="connsiteX54" fmla="*/ 1294634 w 2270985"/>
                <a:gd name="connsiteY54" fmla="*/ 285003 h 1502692"/>
                <a:gd name="connsiteX55" fmla="*/ 1299397 w 2270985"/>
                <a:gd name="connsiteY55" fmla="*/ 317388 h 1502692"/>
                <a:gd name="connsiteX56" fmla="*/ 1314637 w 2270985"/>
                <a:gd name="connsiteY56" fmla="*/ 328818 h 1502692"/>
                <a:gd name="connsiteX57" fmla="*/ 1317494 w 2270985"/>
                <a:gd name="connsiteY57" fmla="*/ 350725 h 1502692"/>
                <a:gd name="connsiteX58" fmla="*/ 1314637 w 2270985"/>
                <a:gd name="connsiteY58" fmla="*/ 388825 h 1502692"/>
                <a:gd name="connsiteX59" fmla="*/ 1307017 w 2270985"/>
                <a:gd name="connsiteY59" fmla="*/ 429783 h 1502692"/>
                <a:gd name="connsiteX60" fmla="*/ 1287967 w 2270985"/>
                <a:gd name="connsiteY60" fmla="*/ 458358 h 1502692"/>
                <a:gd name="connsiteX61" fmla="*/ 1321304 w 2270985"/>
                <a:gd name="connsiteY61" fmla="*/ 519318 h 1502692"/>
                <a:gd name="connsiteX62" fmla="*/ 1333687 w 2270985"/>
                <a:gd name="connsiteY62" fmla="*/ 530748 h 1502692"/>
                <a:gd name="connsiteX63" fmla="*/ 1364167 w 2270985"/>
                <a:gd name="connsiteY63" fmla="*/ 560275 h 1502692"/>
                <a:gd name="connsiteX64" fmla="*/ 1408934 w 2270985"/>
                <a:gd name="connsiteY64" fmla="*/ 584088 h 1502692"/>
                <a:gd name="connsiteX65" fmla="*/ 1441319 w 2270985"/>
                <a:gd name="connsiteY65" fmla="*/ 601233 h 1502692"/>
                <a:gd name="connsiteX66" fmla="*/ 1505137 w 2270985"/>
                <a:gd name="connsiteY66" fmla="*/ 652668 h 1502692"/>
                <a:gd name="connsiteX67" fmla="*/ 1512757 w 2270985"/>
                <a:gd name="connsiteY67" fmla="*/ 655525 h 1502692"/>
                <a:gd name="connsiteX68" fmla="*/ 1534664 w 2270985"/>
                <a:gd name="connsiteY68" fmla="*/ 658383 h 1502692"/>
                <a:gd name="connsiteX69" fmla="*/ 1542284 w 2270985"/>
                <a:gd name="connsiteY69" fmla="*/ 668860 h 1502692"/>
                <a:gd name="connsiteX70" fmla="*/ 1565144 w 2270985"/>
                <a:gd name="connsiteY70" fmla="*/ 685053 h 1502692"/>
                <a:gd name="connsiteX71" fmla="*/ 1588957 w 2270985"/>
                <a:gd name="connsiteY71" fmla="*/ 687910 h 1502692"/>
                <a:gd name="connsiteX72" fmla="*/ 1628962 w 2270985"/>
                <a:gd name="connsiteY72" fmla="*/ 699340 h 1502692"/>
                <a:gd name="connsiteX73" fmla="*/ 1667062 w 2270985"/>
                <a:gd name="connsiteY73" fmla="*/ 728868 h 1502692"/>
                <a:gd name="connsiteX74" fmla="*/ 1673729 w 2270985"/>
                <a:gd name="connsiteY74" fmla="*/ 732678 h 1502692"/>
                <a:gd name="connsiteX75" fmla="*/ 1677539 w 2270985"/>
                <a:gd name="connsiteY75" fmla="*/ 738393 h 1502692"/>
                <a:gd name="connsiteX76" fmla="*/ 1697542 w 2270985"/>
                <a:gd name="connsiteY76" fmla="*/ 730773 h 1502692"/>
                <a:gd name="connsiteX77" fmla="*/ 1733737 w 2270985"/>
                <a:gd name="connsiteY77" fmla="*/ 751728 h 1502692"/>
                <a:gd name="connsiteX78" fmla="*/ 1778504 w 2270985"/>
                <a:gd name="connsiteY78" fmla="*/ 742203 h 1502692"/>
                <a:gd name="connsiteX79" fmla="*/ 1795649 w 2270985"/>
                <a:gd name="connsiteY79" fmla="*/ 740298 h 1502692"/>
                <a:gd name="connsiteX80" fmla="*/ 1819462 w 2270985"/>
                <a:gd name="connsiteY80" fmla="*/ 752680 h 1502692"/>
                <a:gd name="connsiteX81" fmla="*/ 1840417 w 2270985"/>
                <a:gd name="connsiteY81" fmla="*/ 773635 h 1502692"/>
                <a:gd name="connsiteX82" fmla="*/ 1865182 w 2270985"/>
                <a:gd name="connsiteY82" fmla="*/ 785065 h 1502692"/>
                <a:gd name="connsiteX83" fmla="*/ 1855657 w 2270985"/>
                <a:gd name="connsiteY83" fmla="*/ 793638 h 1502692"/>
                <a:gd name="connsiteX84" fmla="*/ 1872802 w 2270985"/>
                <a:gd name="connsiteY84" fmla="*/ 810783 h 1502692"/>
                <a:gd name="connsiteX85" fmla="*/ 1888042 w 2270985"/>
                <a:gd name="connsiteY85" fmla="*/ 821260 h 1502692"/>
                <a:gd name="connsiteX86" fmla="*/ 1882327 w 2270985"/>
                <a:gd name="connsiteY86" fmla="*/ 862218 h 1502692"/>
                <a:gd name="connsiteX87" fmla="*/ 1898519 w 2270985"/>
                <a:gd name="connsiteY87" fmla="*/ 876505 h 1502692"/>
                <a:gd name="connsiteX88" fmla="*/ 1917569 w 2270985"/>
                <a:gd name="connsiteY88" fmla="*/ 880315 h 1502692"/>
                <a:gd name="connsiteX89" fmla="*/ 1929952 w 2270985"/>
                <a:gd name="connsiteY89" fmla="*/ 881268 h 1502692"/>
                <a:gd name="connsiteX90" fmla="*/ 1950907 w 2270985"/>
                <a:gd name="connsiteY90" fmla="*/ 893650 h 1502692"/>
                <a:gd name="connsiteX91" fmla="*/ 1969004 w 2270985"/>
                <a:gd name="connsiteY91" fmla="*/ 891745 h 1502692"/>
                <a:gd name="connsiteX92" fmla="*/ 1972814 w 2270985"/>
                <a:gd name="connsiteY92" fmla="*/ 865075 h 1502692"/>
                <a:gd name="connsiteX93" fmla="*/ 1989959 w 2270985"/>
                <a:gd name="connsiteY93" fmla="*/ 877458 h 1502692"/>
                <a:gd name="connsiteX94" fmla="*/ 2019487 w 2270985"/>
                <a:gd name="connsiteY94" fmla="*/ 899365 h 1502692"/>
                <a:gd name="connsiteX95" fmla="*/ 2033774 w 2270985"/>
                <a:gd name="connsiteY95" fmla="*/ 889840 h 1502692"/>
                <a:gd name="connsiteX96" fmla="*/ 2033774 w 2270985"/>
                <a:gd name="connsiteY96" fmla="*/ 857455 h 1502692"/>
                <a:gd name="connsiteX97" fmla="*/ 2091877 w 2270985"/>
                <a:gd name="connsiteY97" fmla="*/ 858408 h 1502692"/>
                <a:gd name="connsiteX98" fmla="*/ 2104259 w 2270985"/>
                <a:gd name="connsiteY98" fmla="*/ 828880 h 1502692"/>
                <a:gd name="connsiteX99" fmla="*/ 2110927 w 2270985"/>
                <a:gd name="connsiteY99" fmla="*/ 806973 h 1502692"/>
                <a:gd name="connsiteX100" fmla="*/ 2120452 w 2270985"/>
                <a:gd name="connsiteY100" fmla="*/ 789828 h 1502692"/>
                <a:gd name="connsiteX101" fmla="*/ 2154742 w 2270985"/>
                <a:gd name="connsiteY101" fmla="*/ 799353 h 1502692"/>
                <a:gd name="connsiteX102" fmla="*/ 2158552 w 2270985"/>
                <a:gd name="connsiteY102" fmla="*/ 798400 h 1502692"/>
                <a:gd name="connsiteX103" fmla="*/ 2202367 w 2270985"/>
                <a:gd name="connsiteY103" fmla="*/ 826023 h 1502692"/>
                <a:gd name="connsiteX104" fmla="*/ 2206177 w 2270985"/>
                <a:gd name="connsiteY104" fmla="*/ 841263 h 1502692"/>
                <a:gd name="connsiteX105" fmla="*/ 2220464 w 2270985"/>
                <a:gd name="connsiteY105" fmla="*/ 871743 h 1502692"/>
                <a:gd name="connsiteX106" fmla="*/ 2224275 w 2270985"/>
                <a:gd name="connsiteY106" fmla="*/ 884125 h 1502692"/>
                <a:gd name="connsiteX107" fmla="*/ 2225227 w 2270985"/>
                <a:gd name="connsiteY107" fmla="*/ 907938 h 1502692"/>
                <a:gd name="connsiteX108" fmla="*/ 2244277 w 2270985"/>
                <a:gd name="connsiteY108" fmla="*/ 942228 h 1502692"/>
                <a:gd name="connsiteX109" fmla="*/ 2263327 w 2270985"/>
                <a:gd name="connsiteY109" fmla="*/ 963183 h 1502692"/>
                <a:gd name="connsiteX110" fmla="*/ 2268090 w 2270985"/>
                <a:gd name="connsiteY110" fmla="*/ 977470 h 1502692"/>
                <a:gd name="connsiteX111" fmla="*/ 2259517 w 2270985"/>
                <a:gd name="connsiteY111" fmla="*/ 983185 h 1502692"/>
                <a:gd name="connsiteX112" fmla="*/ 2249992 w 2270985"/>
                <a:gd name="connsiteY112" fmla="*/ 981280 h 1502692"/>
                <a:gd name="connsiteX113" fmla="*/ 2238562 w 2270985"/>
                <a:gd name="connsiteY113" fmla="*/ 979375 h 1502692"/>
                <a:gd name="connsiteX114" fmla="*/ 2242372 w 2270985"/>
                <a:gd name="connsiteY114" fmla="*/ 1000330 h 1502692"/>
                <a:gd name="connsiteX115" fmla="*/ 2255707 w 2270985"/>
                <a:gd name="connsiteY115" fmla="*/ 1032715 h 1502692"/>
                <a:gd name="connsiteX116" fmla="*/ 2268090 w 2270985"/>
                <a:gd name="connsiteY116" fmla="*/ 1057480 h 1502692"/>
                <a:gd name="connsiteX117" fmla="*/ 2265232 w 2270985"/>
                <a:gd name="connsiteY117" fmla="*/ 1079388 h 1502692"/>
                <a:gd name="connsiteX118" fmla="*/ 2266184 w 2270985"/>
                <a:gd name="connsiteY118" fmla="*/ 1131775 h 1502692"/>
                <a:gd name="connsiteX119" fmla="*/ 2268090 w 2270985"/>
                <a:gd name="connsiteY119" fmla="*/ 1151778 h 1502692"/>
                <a:gd name="connsiteX120" fmla="*/ 2269994 w 2270985"/>
                <a:gd name="connsiteY120" fmla="*/ 1182258 h 1502692"/>
                <a:gd name="connsiteX121" fmla="*/ 2259517 w 2270985"/>
                <a:gd name="connsiteY121" fmla="*/ 1218453 h 1502692"/>
                <a:gd name="connsiteX122" fmla="*/ 2263327 w 2270985"/>
                <a:gd name="connsiteY122" fmla="*/ 1240360 h 1502692"/>
                <a:gd name="connsiteX123" fmla="*/ 2267137 w 2270985"/>
                <a:gd name="connsiteY123" fmla="*/ 1278460 h 1502692"/>
                <a:gd name="connsiteX124" fmla="*/ 2249040 w 2270985"/>
                <a:gd name="connsiteY124" fmla="*/ 1283223 h 1502692"/>
                <a:gd name="connsiteX125" fmla="*/ 2244277 w 2270985"/>
                <a:gd name="connsiteY125" fmla="*/ 1306083 h 1502692"/>
                <a:gd name="connsiteX126" fmla="*/ 2232847 w 2270985"/>
                <a:gd name="connsiteY126" fmla="*/ 1333705 h 1502692"/>
                <a:gd name="connsiteX127" fmla="*/ 2216654 w 2270985"/>
                <a:gd name="connsiteY127" fmla="*/ 1307988 h 1502692"/>
                <a:gd name="connsiteX128" fmla="*/ 2207129 w 2270985"/>
                <a:gd name="connsiteY128" fmla="*/ 1309893 h 1502692"/>
                <a:gd name="connsiteX129" fmla="*/ 2200462 w 2270985"/>
                <a:gd name="connsiteY129" fmla="*/ 1344183 h 1502692"/>
                <a:gd name="connsiteX130" fmla="*/ 2199509 w 2270985"/>
                <a:gd name="connsiteY130" fmla="*/ 1374663 h 1502692"/>
                <a:gd name="connsiteX131" fmla="*/ 2191889 w 2270985"/>
                <a:gd name="connsiteY131" fmla="*/ 1416573 h 1502692"/>
                <a:gd name="connsiteX132" fmla="*/ 2168077 w 2270985"/>
                <a:gd name="connsiteY132" fmla="*/ 1422288 h 1502692"/>
                <a:gd name="connsiteX133" fmla="*/ 2162362 w 2270985"/>
                <a:gd name="connsiteY133" fmla="*/ 1406095 h 1502692"/>
                <a:gd name="connsiteX134" fmla="*/ 2151884 w 2270985"/>
                <a:gd name="connsiteY134" fmla="*/ 1384188 h 1502692"/>
                <a:gd name="connsiteX135" fmla="*/ 2147122 w 2270985"/>
                <a:gd name="connsiteY135" fmla="*/ 1402285 h 1502692"/>
                <a:gd name="connsiteX136" fmla="*/ 2137597 w 2270985"/>
                <a:gd name="connsiteY136" fmla="*/ 1407048 h 1502692"/>
                <a:gd name="connsiteX137" fmla="*/ 2134739 w 2270985"/>
                <a:gd name="connsiteY137" fmla="*/ 1408000 h 1502692"/>
                <a:gd name="connsiteX138" fmla="*/ 2130929 w 2270985"/>
                <a:gd name="connsiteY138" fmla="*/ 1406095 h 1502692"/>
                <a:gd name="connsiteX139" fmla="*/ 2120452 w 2270985"/>
                <a:gd name="connsiteY139" fmla="*/ 1401333 h 1502692"/>
                <a:gd name="connsiteX140" fmla="*/ 2115689 w 2270985"/>
                <a:gd name="connsiteY140" fmla="*/ 1391808 h 1502692"/>
                <a:gd name="connsiteX141" fmla="*/ 2111879 w 2270985"/>
                <a:gd name="connsiteY141" fmla="*/ 1381330 h 1502692"/>
                <a:gd name="connsiteX142" fmla="*/ 2105212 w 2270985"/>
                <a:gd name="connsiteY142" fmla="*/ 1378473 h 1502692"/>
                <a:gd name="connsiteX143" fmla="*/ 2097592 w 2270985"/>
                <a:gd name="connsiteY143" fmla="*/ 1382283 h 1502692"/>
                <a:gd name="connsiteX144" fmla="*/ 2090924 w 2270985"/>
                <a:gd name="connsiteY144" fmla="*/ 1370853 h 1502692"/>
                <a:gd name="connsiteX145" fmla="*/ 2090924 w 2270985"/>
                <a:gd name="connsiteY145" fmla="*/ 1364185 h 1502692"/>
                <a:gd name="connsiteX146" fmla="*/ 2084257 w 2270985"/>
                <a:gd name="connsiteY146" fmla="*/ 1355613 h 1502692"/>
                <a:gd name="connsiteX147" fmla="*/ 2073779 w 2270985"/>
                <a:gd name="connsiteY147" fmla="*/ 1354660 h 1502692"/>
                <a:gd name="connsiteX148" fmla="*/ 2065207 w 2270985"/>
                <a:gd name="connsiteY148" fmla="*/ 1356565 h 1502692"/>
                <a:gd name="connsiteX149" fmla="*/ 2065207 w 2270985"/>
                <a:gd name="connsiteY149" fmla="*/ 1364185 h 1502692"/>
                <a:gd name="connsiteX150" fmla="*/ 2063302 w 2270985"/>
                <a:gd name="connsiteY150" fmla="*/ 1375615 h 1502692"/>
                <a:gd name="connsiteX151" fmla="*/ 2044252 w 2270985"/>
                <a:gd name="connsiteY151" fmla="*/ 1387998 h 1502692"/>
                <a:gd name="connsiteX152" fmla="*/ 2042347 w 2270985"/>
                <a:gd name="connsiteY152" fmla="*/ 1392760 h 1502692"/>
                <a:gd name="connsiteX153" fmla="*/ 2040442 w 2270985"/>
                <a:gd name="connsiteY153" fmla="*/ 1399428 h 1502692"/>
                <a:gd name="connsiteX154" fmla="*/ 2036632 w 2270985"/>
                <a:gd name="connsiteY154" fmla="*/ 1404190 h 1502692"/>
                <a:gd name="connsiteX155" fmla="*/ 2036632 w 2270985"/>
                <a:gd name="connsiteY155" fmla="*/ 1408953 h 1502692"/>
                <a:gd name="connsiteX156" fmla="*/ 2042347 w 2270985"/>
                <a:gd name="connsiteY156" fmla="*/ 1422288 h 1502692"/>
                <a:gd name="connsiteX157" fmla="*/ 2040442 w 2270985"/>
                <a:gd name="connsiteY157" fmla="*/ 1429908 h 1502692"/>
                <a:gd name="connsiteX158" fmla="*/ 2035679 w 2270985"/>
                <a:gd name="connsiteY158" fmla="*/ 1437528 h 1502692"/>
                <a:gd name="connsiteX159" fmla="*/ 2029964 w 2270985"/>
                <a:gd name="connsiteY159" fmla="*/ 1434670 h 1502692"/>
                <a:gd name="connsiteX160" fmla="*/ 2023297 w 2270985"/>
                <a:gd name="connsiteY160" fmla="*/ 1435623 h 1502692"/>
                <a:gd name="connsiteX161" fmla="*/ 2010914 w 2270985"/>
                <a:gd name="connsiteY161" fmla="*/ 1445148 h 1502692"/>
                <a:gd name="connsiteX162" fmla="*/ 2003294 w 2270985"/>
                <a:gd name="connsiteY162" fmla="*/ 1450863 h 1502692"/>
                <a:gd name="connsiteX163" fmla="*/ 1996627 w 2270985"/>
                <a:gd name="connsiteY163" fmla="*/ 1445148 h 1502692"/>
                <a:gd name="connsiteX164" fmla="*/ 1989959 w 2270985"/>
                <a:gd name="connsiteY164" fmla="*/ 1434670 h 1502692"/>
                <a:gd name="connsiteX165" fmla="*/ 1984244 w 2270985"/>
                <a:gd name="connsiteY165" fmla="*/ 1428003 h 1502692"/>
                <a:gd name="connsiteX166" fmla="*/ 1979482 w 2270985"/>
                <a:gd name="connsiteY166" fmla="*/ 1426098 h 1502692"/>
                <a:gd name="connsiteX167" fmla="*/ 1971862 w 2270985"/>
                <a:gd name="connsiteY167" fmla="*/ 1425145 h 1502692"/>
                <a:gd name="connsiteX168" fmla="*/ 1966147 w 2270985"/>
                <a:gd name="connsiteY168" fmla="*/ 1417525 h 1502692"/>
                <a:gd name="connsiteX169" fmla="*/ 1956622 w 2270985"/>
                <a:gd name="connsiteY169" fmla="*/ 1411810 h 1502692"/>
                <a:gd name="connsiteX170" fmla="*/ 1947097 w 2270985"/>
                <a:gd name="connsiteY170" fmla="*/ 1402285 h 1502692"/>
                <a:gd name="connsiteX171" fmla="*/ 1932809 w 2270985"/>
                <a:gd name="connsiteY171" fmla="*/ 1395618 h 1502692"/>
                <a:gd name="connsiteX172" fmla="*/ 1924237 w 2270985"/>
                <a:gd name="connsiteY172" fmla="*/ 1391808 h 1502692"/>
                <a:gd name="connsiteX173" fmla="*/ 1918522 w 2270985"/>
                <a:gd name="connsiteY173" fmla="*/ 1390855 h 1502692"/>
                <a:gd name="connsiteX174" fmla="*/ 1909949 w 2270985"/>
                <a:gd name="connsiteY174" fmla="*/ 1389903 h 1502692"/>
                <a:gd name="connsiteX175" fmla="*/ 1911854 w 2270985"/>
                <a:gd name="connsiteY175" fmla="*/ 1378473 h 1502692"/>
                <a:gd name="connsiteX176" fmla="*/ 1905187 w 2270985"/>
                <a:gd name="connsiteY176" fmla="*/ 1368948 h 1502692"/>
                <a:gd name="connsiteX177" fmla="*/ 1893757 w 2270985"/>
                <a:gd name="connsiteY177" fmla="*/ 1368948 h 1502692"/>
                <a:gd name="connsiteX178" fmla="*/ 1885184 w 2270985"/>
                <a:gd name="connsiteY178" fmla="*/ 1369900 h 1502692"/>
                <a:gd name="connsiteX179" fmla="*/ 1876612 w 2270985"/>
                <a:gd name="connsiteY179" fmla="*/ 1367995 h 1502692"/>
                <a:gd name="connsiteX180" fmla="*/ 1870897 w 2270985"/>
                <a:gd name="connsiteY180" fmla="*/ 1364185 h 1502692"/>
                <a:gd name="connsiteX181" fmla="*/ 1854704 w 2270985"/>
                <a:gd name="connsiteY181" fmla="*/ 1364185 h 1502692"/>
                <a:gd name="connsiteX182" fmla="*/ 1849942 w 2270985"/>
                <a:gd name="connsiteY182" fmla="*/ 1355613 h 1502692"/>
                <a:gd name="connsiteX183" fmla="*/ 1837559 w 2270985"/>
                <a:gd name="connsiteY183" fmla="*/ 1358470 h 1502692"/>
                <a:gd name="connsiteX184" fmla="*/ 1819462 w 2270985"/>
                <a:gd name="connsiteY184" fmla="*/ 1365138 h 1502692"/>
                <a:gd name="connsiteX185" fmla="*/ 1796602 w 2270985"/>
                <a:gd name="connsiteY185" fmla="*/ 1383235 h 1502692"/>
                <a:gd name="connsiteX186" fmla="*/ 1795649 w 2270985"/>
                <a:gd name="connsiteY186" fmla="*/ 1386093 h 1502692"/>
                <a:gd name="connsiteX187" fmla="*/ 1786124 w 2270985"/>
                <a:gd name="connsiteY187" fmla="*/ 1396570 h 1502692"/>
                <a:gd name="connsiteX188" fmla="*/ 1768027 w 2270985"/>
                <a:gd name="connsiteY188" fmla="*/ 1401333 h 1502692"/>
                <a:gd name="connsiteX189" fmla="*/ 1751834 w 2270985"/>
                <a:gd name="connsiteY189" fmla="*/ 1407048 h 1502692"/>
                <a:gd name="connsiteX190" fmla="*/ 1740404 w 2270985"/>
                <a:gd name="connsiteY190" fmla="*/ 1410858 h 1502692"/>
                <a:gd name="connsiteX191" fmla="*/ 1736594 w 2270985"/>
                <a:gd name="connsiteY191" fmla="*/ 1412763 h 1502692"/>
                <a:gd name="connsiteX192" fmla="*/ 1721354 w 2270985"/>
                <a:gd name="connsiteY192" fmla="*/ 1418478 h 1502692"/>
                <a:gd name="connsiteX193" fmla="*/ 1709924 w 2270985"/>
                <a:gd name="connsiteY193" fmla="*/ 1422288 h 1502692"/>
                <a:gd name="connsiteX194" fmla="*/ 1708019 w 2270985"/>
                <a:gd name="connsiteY194" fmla="*/ 1423240 h 1502692"/>
                <a:gd name="connsiteX195" fmla="*/ 1696589 w 2270985"/>
                <a:gd name="connsiteY195" fmla="*/ 1426098 h 1502692"/>
                <a:gd name="connsiteX196" fmla="*/ 1680397 w 2270985"/>
                <a:gd name="connsiteY196" fmla="*/ 1428003 h 1502692"/>
                <a:gd name="connsiteX197" fmla="*/ 1661347 w 2270985"/>
                <a:gd name="connsiteY197" fmla="*/ 1426098 h 1502692"/>
                <a:gd name="connsiteX198" fmla="*/ 1650869 w 2270985"/>
                <a:gd name="connsiteY198" fmla="*/ 1432765 h 1502692"/>
                <a:gd name="connsiteX199" fmla="*/ 1637534 w 2270985"/>
                <a:gd name="connsiteY199" fmla="*/ 1446100 h 1502692"/>
                <a:gd name="connsiteX200" fmla="*/ 1627057 w 2270985"/>
                <a:gd name="connsiteY200" fmla="*/ 1454673 h 1502692"/>
                <a:gd name="connsiteX201" fmla="*/ 1608007 w 2270985"/>
                <a:gd name="connsiteY201" fmla="*/ 1470865 h 1502692"/>
                <a:gd name="connsiteX202" fmla="*/ 1605149 w 2270985"/>
                <a:gd name="connsiteY202" fmla="*/ 1473723 h 1502692"/>
                <a:gd name="connsiteX203" fmla="*/ 1598482 w 2270985"/>
                <a:gd name="connsiteY203" fmla="*/ 1488010 h 1502692"/>
                <a:gd name="connsiteX204" fmla="*/ 1595624 w 2270985"/>
                <a:gd name="connsiteY204" fmla="*/ 1494678 h 1502692"/>
                <a:gd name="connsiteX205" fmla="*/ 1578479 w 2270985"/>
                <a:gd name="connsiteY205" fmla="*/ 1500393 h 1502692"/>
                <a:gd name="connsiteX206" fmla="*/ 1567049 w 2270985"/>
                <a:gd name="connsiteY206" fmla="*/ 1502298 h 1502692"/>
                <a:gd name="connsiteX207" fmla="*/ 1552762 w 2270985"/>
                <a:gd name="connsiteY207" fmla="*/ 1501345 h 1502692"/>
                <a:gd name="connsiteX208" fmla="*/ 1538474 w 2270985"/>
                <a:gd name="connsiteY208" fmla="*/ 1501345 h 1502692"/>
                <a:gd name="connsiteX209" fmla="*/ 1534664 w 2270985"/>
                <a:gd name="connsiteY209" fmla="*/ 1501345 h 1502692"/>
                <a:gd name="connsiteX210" fmla="*/ 1523234 w 2270985"/>
                <a:gd name="connsiteY210" fmla="*/ 1500393 h 1502692"/>
                <a:gd name="connsiteX211" fmla="*/ 1508947 w 2270985"/>
                <a:gd name="connsiteY211" fmla="*/ 1500393 h 1502692"/>
                <a:gd name="connsiteX212" fmla="*/ 1505137 w 2270985"/>
                <a:gd name="connsiteY212" fmla="*/ 1499440 h 1502692"/>
                <a:gd name="connsiteX213" fmla="*/ 1491802 w 2270985"/>
                <a:gd name="connsiteY213" fmla="*/ 1493725 h 1502692"/>
                <a:gd name="connsiteX214" fmla="*/ 1480372 w 2270985"/>
                <a:gd name="connsiteY214" fmla="*/ 1490868 h 1502692"/>
                <a:gd name="connsiteX215" fmla="*/ 1474657 w 2270985"/>
                <a:gd name="connsiteY215" fmla="*/ 1490868 h 1502692"/>
                <a:gd name="connsiteX216" fmla="*/ 1458464 w 2270985"/>
                <a:gd name="connsiteY216" fmla="*/ 1482295 h 1502692"/>
                <a:gd name="connsiteX217" fmla="*/ 1447034 w 2270985"/>
                <a:gd name="connsiteY217" fmla="*/ 1479438 h 1502692"/>
                <a:gd name="connsiteX218" fmla="*/ 1443224 w 2270985"/>
                <a:gd name="connsiteY218" fmla="*/ 1479438 h 1502692"/>
                <a:gd name="connsiteX219" fmla="*/ 1416554 w 2270985"/>
                <a:gd name="connsiteY219" fmla="*/ 1482295 h 1502692"/>
                <a:gd name="connsiteX220" fmla="*/ 1397504 w 2270985"/>
                <a:gd name="connsiteY220" fmla="*/ 1480390 h 1502692"/>
                <a:gd name="connsiteX221" fmla="*/ 1387027 w 2270985"/>
                <a:gd name="connsiteY221" fmla="*/ 1475628 h 1502692"/>
                <a:gd name="connsiteX222" fmla="*/ 1387979 w 2270985"/>
                <a:gd name="connsiteY222" fmla="*/ 1459435 h 1502692"/>
                <a:gd name="connsiteX223" fmla="*/ 1384169 w 2270985"/>
                <a:gd name="connsiteY223" fmla="*/ 1449910 h 1502692"/>
                <a:gd name="connsiteX224" fmla="*/ 1388932 w 2270985"/>
                <a:gd name="connsiteY224" fmla="*/ 1429908 h 1502692"/>
                <a:gd name="connsiteX225" fmla="*/ 1396552 w 2270985"/>
                <a:gd name="connsiteY225" fmla="*/ 1415620 h 1502692"/>
                <a:gd name="connsiteX226" fmla="*/ 1392742 w 2270985"/>
                <a:gd name="connsiteY226" fmla="*/ 1402285 h 1502692"/>
                <a:gd name="connsiteX227" fmla="*/ 1386074 w 2270985"/>
                <a:gd name="connsiteY227" fmla="*/ 1394665 h 1502692"/>
                <a:gd name="connsiteX228" fmla="*/ 1369882 w 2270985"/>
                <a:gd name="connsiteY228" fmla="*/ 1390855 h 1502692"/>
                <a:gd name="connsiteX229" fmla="*/ 1356547 w 2270985"/>
                <a:gd name="connsiteY229" fmla="*/ 1387998 h 1502692"/>
                <a:gd name="connsiteX230" fmla="*/ 1347022 w 2270985"/>
                <a:gd name="connsiteY230" fmla="*/ 1383235 h 1502692"/>
                <a:gd name="connsiteX231" fmla="*/ 1344164 w 2270985"/>
                <a:gd name="connsiteY231" fmla="*/ 1370853 h 1502692"/>
                <a:gd name="connsiteX232" fmla="*/ 1347974 w 2270985"/>
                <a:gd name="connsiteY232" fmla="*/ 1360375 h 1502692"/>
                <a:gd name="connsiteX233" fmla="*/ 1350832 w 2270985"/>
                <a:gd name="connsiteY233" fmla="*/ 1347040 h 1502692"/>
                <a:gd name="connsiteX234" fmla="*/ 1350832 w 2270985"/>
                <a:gd name="connsiteY234" fmla="*/ 1344183 h 1502692"/>
                <a:gd name="connsiteX235" fmla="*/ 1344164 w 2270985"/>
                <a:gd name="connsiteY235" fmla="*/ 1339420 h 1502692"/>
                <a:gd name="connsiteX236" fmla="*/ 1347974 w 2270985"/>
                <a:gd name="connsiteY236" fmla="*/ 1335610 h 1502692"/>
                <a:gd name="connsiteX237" fmla="*/ 1350832 w 2270985"/>
                <a:gd name="connsiteY237" fmla="*/ 1329895 h 1502692"/>
                <a:gd name="connsiteX238" fmla="*/ 1342259 w 2270985"/>
                <a:gd name="connsiteY238" fmla="*/ 1324180 h 1502692"/>
                <a:gd name="connsiteX239" fmla="*/ 1329877 w 2270985"/>
                <a:gd name="connsiteY239" fmla="*/ 1307035 h 1502692"/>
                <a:gd name="connsiteX240" fmla="*/ 1328924 w 2270985"/>
                <a:gd name="connsiteY240" fmla="*/ 1305130 h 1502692"/>
                <a:gd name="connsiteX241" fmla="*/ 1322257 w 2270985"/>
                <a:gd name="connsiteY241" fmla="*/ 1303225 h 1502692"/>
                <a:gd name="connsiteX242" fmla="*/ 1314637 w 2270985"/>
                <a:gd name="connsiteY242" fmla="*/ 1307988 h 1502692"/>
                <a:gd name="connsiteX243" fmla="*/ 1307017 w 2270985"/>
                <a:gd name="connsiteY243" fmla="*/ 1309893 h 1502692"/>
                <a:gd name="connsiteX244" fmla="*/ 1299397 w 2270985"/>
                <a:gd name="connsiteY244" fmla="*/ 1310845 h 1502692"/>
                <a:gd name="connsiteX245" fmla="*/ 1292729 w 2270985"/>
                <a:gd name="connsiteY245" fmla="*/ 1317513 h 1502692"/>
                <a:gd name="connsiteX246" fmla="*/ 1278442 w 2270985"/>
                <a:gd name="connsiteY246" fmla="*/ 1308940 h 1502692"/>
                <a:gd name="connsiteX247" fmla="*/ 1259392 w 2270985"/>
                <a:gd name="connsiteY247" fmla="*/ 1293700 h 1502692"/>
                <a:gd name="connsiteX248" fmla="*/ 1258439 w 2270985"/>
                <a:gd name="connsiteY248" fmla="*/ 1291795 h 1502692"/>
                <a:gd name="connsiteX249" fmla="*/ 1246057 w 2270985"/>
                <a:gd name="connsiteY249" fmla="*/ 1282270 h 1502692"/>
                <a:gd name="connsiteX250" fmla="*/ 1234627 w 2270985"/>
                <a:gd name="connsiteY250" fmla="*/ 1282270 h 1502692"/>
                <a:gd name="connsiteX251" fmla="*/ 1223197 w 2270985"/>
                <a:gd name="connsiteY251" fmla="*/ 1276555 h 1502692"/>
                <a:gd name="connsiteX252" fmla="*/ 1210814 w 2270985"/>
                <a:gd name="connsiteY252" fmla="*/ 1269888 h 1502692"/>
                <a:gd name="connsiteX253" fmla="*/ 1205099 w 2270985"/>
                <a:gd name="connsiteY253" fmla="*/ 1263220 h 1502692"/>
                <a:gd name="connsiteX254" fmla="*/ 1192717 w 2270985"/>
                <a:gd name="connsiteY254" fmla="*/ 1256553 h 1502692"/>
                <a:gd name="connsiteX255" fmla="*/ 1186049 w 2270985"/>
                <a:gd name="connsiteY255" fmla="*/ 1256553 h 1502692"/>
                <a:gd name="connsiteX256" fmla="*/ 1182239 w 2270985"/>
                <a:gd name="connsiteY256" fmla="*/ 1257505 h 1502692"/>
                <a:gd name="connsiteX257" fmla="*/ 1170809 w 2270985"/>
                <a:gd name="connsiteY257" fmla="*/ 1252743 h 1502692"/>
                <a:gd name="connsiteX258" fmla="*/ 1161284 w 2270985"/>
                <a:gd name="connsiteY258" fmla="*/ 1245123 h 1502692"/>
                <a:gd name="connsiteX259" fmla="*/ 1148902 w 2270985"/>
                <a:gd name="connsiteY259" fmla="*/ 1237503 h 1502692"/>
                <a:gd name="connsiteX260" fmla="*/ 1143187 w 2270985"/>
                <a:gd name="connsiteY260" fmla="*/ 1242265 h 1502692"/>
                <a:gd name="connsiteX261" fmla="*/ 1136519 w 2270985"/>
                <a:gd name="connsiteY261" fmla="*/ 1244170 h 1502692"/>
                <a:gd name="connsiteX262" fmla="*/ 1125089 w 2270985"/>
                <a:gd name="connsiteY262" fmla="*/ 1244170 h 1502692"/>
                <a:gd name="connsiteX263" fmla="*/ 1116517 w 2270985"/>
                <a:gd name="connsiteY263" fmla="*/ 1247980 h 1502692"/>
                <a:gd name="connsiteX264" fmla="*/ 1102229 w 2270985"/>
                <a:gd name="connsiteY264" fmla="*/ 1262268 h 1502692"/>
                <a:gd name="connsiteX265" fmla="*/ 1080322 w 2270985"/>
                <a:gd name="connsiteY265" fmla="*/ 1279413 h 1502692"/>
                <a:gd name="connsiteX266" fmla="*/ 1060319 w 2270985"/>
                <a:gd name="connsiteY266" fmla="*/ 1298463 h 1502692"/>
                <a:gd name="connsiteX267" fmla="*/ 1057462 w 2270985"/>
                <a:gd name="connsiteY267" fmla="*/ 1309893 h 1502692"/>
                <a:gd name="connsiteX268" fmla="*/ 1048889 w 2270985"/>
                <a:gd name="connsiteY268" fmla="*/ 1326085 h 1502692"/>
                <a:gd name="connsiteX269" fmla="*/ 1048889 w 2270985"/>
                <a:gd name="connsiteY269" fmla="*/ 1344183 h 1502692"/>
                <a:gd name="connsiteX270" fmla="*/ 1040317 w 2270985"/>
                <a:gd name="connsiteY270" fmla="*/ 1347993 h 1502692"/>
                <a:gd name="connsiteX271" fmla="*/ 1038412 w 2270985"/>
                <a:gd name="connsiteY271" fmla="*/ 1348945 h 1502692"/>
                <a:gd name="connsiteX272" fmla="*/ 1025077 w 2270985"/>
                <a:gd name="connsiteY272" fmla="*/ 1348945 h 1502692"/>
                <a:gd name="connsiteX273" fmla="*/ 1016504 w 2270985"/>
                <a:gd name="connsiteY273" fmla="*/ 1330848 h 1502692"/>
                <a:gd name="connsiteX274" fmla="*/ 1014599 w 2270985"/>
                <a:gd name="connsiteY274" fmla="*/ 1327990 h 1502692"/>
                <a:gd name="connsiteX275" fmla="*/ 1013647 w 2270985"/>
                <a:gd name="connsiteY275" fmla="*/ 1326085 h 1502692"/>
                <a:gd name="connsiteX276" fmla="*/ 1010789 w 2270985"/>
                <a:gd name="connsiteY276" fmla="*/ 1309893 h 1502692"/>
                <a:gd name="connsiteX277" fmla="*/ 1015552 w 2270985"/>
                <a:gd name="connsiteY277" fmla="*/ 1298463 h 1502692"/>
                <a:gd name="connsiteX278" fmla="*/ 1023172 w 2270985"/>
                <a:gd name="connsiteY278" fmla="*/ 1287985 h 1502692"/>
                <a:gd name="connsiteX279" fmla="*/ 1031744 w 2270985"/>
                <a:gd name="connsiteY279" fmla="*/ 1264173 h 1502692"/>
                <a:gd name="connsiteX280" fmla="*/ 1029839 w 2270985"/>
                <a:gd name="connsiteY280" fmla="*/ 1247028 h 1502692"/>
                <a:gd name="connsiteX281" fmla="*/ 1026982 w 2270985"/>
                <a:gd name="connsiteY281" fmla="*/ 1237503 h 1502692"/>
                <a:gd name="connsiteX282" fmla="*/ 1019362 w 2270985"/>
                <a:gd name="connsiteY282" fmla="*/ 1231788 h 1502692"/>
                <a:gd name="connsiteX283" fmla="*/ 1008884 w 2270985"/>
                <a:gd name="connsiteY283" fmla="*/ 1227025 h 1502692"/>
                <a:gd name="connsiteX284" fmla="*/ 1001264 w 2270985"/>
                <a:gd name="connsiteY284" fmla="*/ 1230835 h 1502692"/>
                <a:gd name="connsiteX285" fmla="*/ 995549 w 2270985"/>
                <a:gd name="connsiteY285" fmla="*/ 1232740 h 1502692"/>
                <a:gd name="connsiteX286" fmla="*/ 987929 w 2270985"/>
                <a:gd name="connsiteY286" fmla="*/ 1233693 h 1502692"/>
                <a:gd name="connsiteX287" fmla="*/ 985072 w 2270985"/>
                <a:gd name="connsiteY287" fmla="*/ 1234645 h 1502692"/>
                <a:gd name="connsiteX288" fmla="*/ 974594 w 2270985"/>
                <a:gd name="connsiteY288" fmla="*/ 1238455 h 1502692"/>
                <a:gd name="connsiteX289" fmla="*/ 966974 w 2270985"/>
                <a:gd name="connsiteY289" fmla="*/ 1242265 h 1502692"/>
                <a:gd name="connsiteX290" fmla="*/ 965069 w 2270985"/>
                <a:gd name="connsiteY290" fmla="*/ 1244170 h 1502692"/>
                <a:gd name="connsiteX291" fmla="*/ 958402 w 2270985"/>
                <a:gd name="connsiteY291" fmla="*/ 1243218 h 1502692"/>
                <a:gd name="connsiteX292" fmla="*/ 950782 w 2270985"/>
                <a:gd name="connsiteY292" fmla="*/ 1240360 h 1502692"/>
                <a:gd name="connsiteX293" fmla="*/ 941257 w 2270985"/>
                <a:gd name="connsiteY293" fmla="*/ 1244170 h 1502692"/>
                <a:gd name="connsiteX294" fmla="*/ 930779 w 2270985"/>
                <a:gd name="connsiteY294" fmla="*/ 1240360 h 1502692"/>
                <a:gd name="connsiteX295" fmla="*/ 922207 w 2270985"/>
                <a:gd name="connsiteY295" fmla="*/ 1237503 h 1502692"/>
                <a:gd name="connsiteX296" fmla="*/ 919349 w 2270985"/>
                <a:gd name="connsiteY296" fmla="*/ 1236550 h 1502692"/>
                <a:gd name="connsiteX297" fmla="*/ 915539 w 2270985"/>
                <a:gd name="connsiteY297" fmla="*/ 1232740 h 1502692"/>
                <a:gd name="connsiteX298" fmla="*/ 911729 w 2270985"/>
                <a:gd name="connsiteY298" fmla="*/ 1229883 h 1502692"/>
                <a:gd name="connsiteX299" fmla="*/ 903157 w 2270985"/>
                <a:gd name="connsiteY299" fmla="*/ 1236550 h 1502692"/>
                <a:gd name="connsiteX300" fmla="*/ 899347 w 2270985"/>
                <a:gd name="connsiteY300" fmla="*/ 1240360 h 1502692"/>
                <a:gd name="connsiteX301" fmla="*/ 891727 w 2270985"/>
                <a:gd name="connsiteY301" fmla="*/ 1246075 h 1502692"/>
                <a:gd name="connsiteX302" fmla="*/ 886012 w 2270985"/>
                <a:gd name="connsiteY302" fmla="*/ 1241313 h 1502692"/>
                <a:gd name="connsiteX303" fmla="*/ 875534 w 2270985"/>
                <a:gd name="connsiteY303" fmla="*/ 1233693 h 1502692"/>
                <a:gd name="connsiteX304" fmla="*/ 869819 w 2270985"/>
                <a:gd name="connsiteY304" fmla="*/ 1233693 h 1502692"/>
                <a:gd name="connsiteX305" fmla="*/ 860294 w 2270985"/>
                <a:gd name="connsiteY305" fmla="*/ 1233693 h 1502692"/>
                <a:gd name="connsiteX306" fmla="*/ 858389 w 2270985"/>
                <a:gd name="connsiteY306" fmla="*/ 1230835 h 1502692"/>
                <a:gd name="connsiteX307" fmla="*/ 853627 w 2270985"/>
                <a:gd name="connsiteY307" fmla="*/ 1231788 h 1502692"/>
                <a:gd name="connsiteX308" fmla="*/ 847912 w 2270985"/>
                <a:gd name="connsiteY308" fmla="*/ 1230835 h 1502692"/>
                <a:gd name="connsiteX309" fmla="*/ 839339 w 2270985"/>
                <a:gd name="connsiteY309" fmla="*/ 1228930 h 1502692"/>
                <a:gd name="connsiteX310" fmla="*/ 830767 w 2270985"/>
                <a:gd name="connsiteY310" fmla="*/ 1227025 h 1502692"/>
                <a:gd name="connsiteX311" fmla="*/ 824099 w 2270985"/>
                <a:gd name="connsiteY311" fmla="*/ 1218453 h 1502692"/>
                <a:gd name="connsiteX312" fmla="*/ 815527 w 2270985"/>
                <a:gd name="connsiteY312" fmla="*/ 1207023 h 1502692"/>
                <a:gd name="connsiteX313" fmla="*/ 809812 w 2270985"/>
                <a:gd name="connsiteY313" fmla="*/ 1206070 h 1502692"/>
                <a:gd name="connsiteX314" fmla="*/ 806954 w 2270985"/>
                <a:gd name="connsiteY314" fmla="*/ 1200355 h 1502692"/>
                <a:gd name="connsiteX315" fmla="*/ 802192 w 2270985"/>
                <a:gd name="connsiteY315" fmla="*/ 1193688 h 1502692"/>
                <a:gd name="connsiteX316" fmla="*/ 795524 w 2270985"/>
                <a:gd name="connsiteY316" fmla="*/ 1191783 h 1502692"/>
                <a:gd name="connsiteX317" fmla="*/ 784094 w 2270985"/>
                <a:gd name="connsiteY317" fmla="*/ 1178448 h 1502692"/>
                <a:gd name="connsiteX318" fmla="*/ 772664 w 2270985"/>
                <a:gd name="connsiteY318" fmla="*/ 1175590 h 1502692"/>
                <a:gd name="connsiteX319" fmla="*/ 767902 w 2270985"/>
                <a:gd name="connsiteY319" fmla="*/ 1172733 h 1502692"/>
                <a:gd name="connsiteX320" fmla="*/ 765044 w 2270985"/>
                <a:gd name="connsiteY320" fmla="*/ 1179400 h 1502692"/>
                <a:gd name="connsiteX321" fmla="*/ 761234 w 2270985"/>
                <a:gd name="connsiteY321" fmla="*/ 1187020 h 1502692"/>
                <a:gd name="connsiteX322" fmla="*/ 755519 w 2270985"/>
                <a:gd name="connsiteY322" fmla="*/ 1193688 h 1502692"/>
                <a:gd name="connsiteX323" fmla="*/ 745042 w 2270985"/>
                <a:gd name="connsiteY323" fmla="*/ 1191783 h 1502692"/>
                <a:gd name="connsiteX324" fmla="*/ 738374 w 2270985"/>
                <a:gd name="connsiteY324" fmla="*/ 1187020 h 1502692"/>
                <a:gd name="connsiteX325" fmla="*/ 728849 w 2270985"/>
                <a:gd name="connsiteY325" fmla="*/ 1181305 h 1502692"/>
                <a:gd name="connsiteX326" fmla="*/ 727897 w 2270985"/>
                <a:gd name="connsiteY326" fmla="*/ 1169875 h 1502692"/>
                <a:gd name="connsiteX327" fmla="*/ 729802 w 2270985"/>
                <a:gd name="connsiteY327" fmla="*/ 1156540 h 1502692"/>
                <a:gd name="connsiteX328" fmla="*/ 725039 w 2270985"/>
                <a:gd name="connsiteY328" fmla="*/ 1155588 h 1502692"/>
                <a:gd name="connsiteX329" fmla="*/ 718372 w 2270985"/>
                <a:gd name="connsiteY329" fmla="*/ 1159398 h 1502692"/>
                <a:gd name="connsiteX330" fmla="*/ 713609 w 2270985"/>
                <a:gd name="connsiteY330" fmla="*/ 1171780 h 1502692"/>
                <a:gd name="connsiteX331" fmla="*/ 711704 w 2270985"/>
                <a:gd name="connsiteY331" fmla="*/ 1181305 h 1502692"/>
                <a:gd name="connsiteX332" fmla="*/ 693607 w 2270985"/>
                <a:gd name="connsiteY332" fmla="*/ 1180353 h 1502692"/>
                <a:gd name="connsiteX333" fmla="*/ 697417 w 2270985"/>
                <a:gd name="connsiteY333" fmla="*/ 1166065 h 1502692"/>
                <a:gd name="connsiteX334" fmla="*/ 691702 w 2270985"/>
                <a:gd name="connsiteY334" fmla="*/ 1159398 h 1502692"/>
                <a:gd name="connsiteX335" fmla="*/ 685987 w 2270985"/>
                <a:gd name="connsiteY335" fmla="*/ 1143205 h 1502692"/>
                <a:gd name="connsiteX336" fmla="*/ 679319 w 2270985"/>
                <a:gd name="connsiteY336" fmla="*/ 1132728 h 1502692"/>
                <a:gd name="connsiteX337" fmla="*/ 679319 w 2270985"/>
                <a:gd name="connsiteY337" fmla="*/ 1127013 h 1502692"/>
                <a:gd name="connsiteX338" fmla="*/ 680272 w 2270985"/>
                <a:gd name="connsiteY338" fmla="*/ 1114630 h 1502692"/>
                <a:gd name="connsiteX339" fmla="*/ 671699 w 2270985"/>
                <a:gd name="connsiteY339" fmla="*/ 1117488 h 1502692"/>
                <a:gd name="connsiteX340" fmla="*/ 661222 w 2270985"/>
                <a:gd name="connsiteY340" fmla="*/ 1119393 h 1502692"/>
                <a:gd name="connsiteX341" fmla="*/ 644077 w 2270985"/>
                <a:gd name="connsiteY341" fmla="*/ 1111773 h 1502692"/>
                <a:gd name="connsiteX342" fmla="*/ 626932 w 2270985"/>
                <a:gd name="connsiteY342" fmla="*/ 1108915 h 1502692"/>
                <a:gd name="connsiteX343" fmla="*/ 614549 w 2270985"/>
                <a:gd name="connsiteY343" fmla="*/ 1101295 h 1502692"/>
                <a:gd name="connsiteX344" fmla="*/ 610739 w 2270985"/>
                <a:gd name="connsiteY344" fmla="*/ 1089865 h 1502692"/>
                <a:gd name="connsiteX345" fmla="*/ 611692 w 2270985"/>
                <a:gd name="connsiteY345" fmla="*/ 1084150 h 1502692"/>
                <a:gd name="connsiteX346" fmla="*/ 620264 w 2270985"/>
                <a:gd name="connsiteY346" fmla="*/ 1074625 h 1502692"/>
                <a:gd name="connsiteX347" fmla="*/ 625979 w 2270985"/>
                <a:gd name="connsiteY347" fmla="*/ 1059385 h 1502692"/>
                <a:gd name="connsiteX348" fmla="*/ 619312 w 2270985"/>
                <a:gd name="connsiteY348" fmla="*/ 1051765 h 1502692"/>
                <a:gd name="connsiteX349" fmla="*/ 605977 w 2270985"/>
                <a:gd name="connsiteY349" fmla="*/ 1055575 h 1502692"/>
                <a:gd name="connsiteX350" fmla="*/ 603119 w 2270985"/>
                <a:gd name="connsiteY350" fmla="*/ 1058433 h 1502692"/>
                <a:gd name="connsiteX351" fmla="*/ 591689 w 2270985"/>
                <a:gd name="connsiteY351" fmla="*/ 1058433 h 1502692"/>
                <a:gd name="connsiteX352" fmla="*/ 582164 w 2270985"/>
                <a:gd name="connsiteY352" fmla="*/ 1054623 h 1502692"/>
                <a:gd name="connsiteX353" fmla="*/ 570734 w 2270985"/>
                <a:gd name="connsiteY353" fmla="*/ 1048908 h 1502692"/>
                <a:gd name="connsiteX354" fmla="*/ 564067 w 2270985"/>
                <a:gd name="connsiteY354" fmla="*/ 1038430 h 1502692"/>
                <a:gd name="connsiteX355" fmla="*/ 556447 w 2270985"/>
                <a:gd name="connsiteY355" fmla="*/ 1028905 h 1502692"/>
                <a:gd name="connsiteX356" fmla="*/ 544064 w 2270985"/>
                <a:gd name="connsiteY356" fmla="*/ 1022238 h 1502692"/>
                <a:gd name="connsiteX357" fmla="*/ 537397 w 2270985"/>
                <a:gd name="connsiteY357" fmla="*/ 1015570 h 1502692"/>
                <a:gd name="connsiteX358" fmla="*/ 537397 w 2270985"/>
                <a:gd name="connsiteY358" fmla="*/ 1010808 h 1502692"/>
                <a:gd name="connsiteX359" fmla="*/ 529777 w 2270985"/>
                <a:gd name="connsiteY359" fmla="*/ 1001283 h 1502692"/>
                <a:gd name="connsiteX360" fmla="*/ 519299 w 2270985"/>
                <a:gd name="connsiteY360" fmla="*/ 992710 h 1502692"/>
                <a:gd name="connsiteX361" fmla="*/ 522157 w 2270985"/>
                <a:gd name="connsiteY361" fmla="*/ 983185 h 1502692"/>
                <a:gd name="connsiteX362" fmla="*/ 523109 w 2270985"/>
                <a:gd name="connsiteY362" fmla="*/ 973660 h 1502692"/>
                <a:gd name="connsiteX363" fmla="*/ 520252 w 2270985"/>
                <a:gd name="connsiteY363" fmla="*/ 963183 h 1502692"/>
                <a:gd name="connsiteX364" fmla="*/ 523109 w 2270985"/>
                <a:gd name="connsiteY364" fmla="*/ 949848 h 1502692"/>
                <a:gd name="connsiteX365" fmla="*/ 523109 w 2270985"/>
                <a:gd name="connsiteY365" fmla="*/ 944133 h 1502692"/>
                <a:gd name="connsiteX366" fmla="*/ 515489 w 2270985"/>
                <a:gd name="connsiteY366" fmla="*/ 936513 h 1502692"/>
                <a:gd name="connsiteX367" fmla="*/ 507869 w 2270985"/>
                <a:gd name="connsiteY367" fmla="*/ 932703 h 1502692"/>
                <a:gd name="connsiteX368" fmla="*/ 499297 w 2270985"/>
                <a:gd name="connsiteY368" fmla="*/ 927940 h 1502692"/>
                <a:gd name="connsiteX369" fmla="*/ 484057 w 2270985"/>
                <a:gd name="connsiteY369" fmla="*/ 930798 h 1502692"/>
                <a:gd name="connsiteX370" fmla="*/ 472627 w 2270985"/>
                <a:gd name="connsiteY370" fmla="*/ 931750 h 1502692"/>
                <a:gd name="connsiteX371" fmla="*/ 459292 w 2270985"/>
                <a:gd name="connsiteY371" fmla="*/ 937465 h 1502692"/>
                <a:gd name="connsiteX372" fmla="*/ 450719 w 2270985"/>
                <a:gd name="connsiteY372" fmla="*/ 930798 h 1502692"/>
                <a:gd name="connsiteX373" fmla="*/ 443099 w 2270985"/>
                <a:gd name="connsiteY373" fmla="*/ 915558 h 1502692"/>
                <a:gd name="connsiteX374" fmla="*/ 441194 w 2270985"/>
                <a:gd name="connsiteY374" fmla="*/ 904128 h 1502692"/>
                <a:gd name="connsiteX375" fmla="*/ 440242 w 2270985"/>
                <a:gd name="connsiteY375" fmla="*/ 897460 h 1502692"/>
                <a:gd name="connsiteX376" fmla="*/ 432622 w 2270985"/>
                <a:gd name="connsiteY376" fmla="*/ 883173 h 1502692"/>
                <a:gd name="connsiteX377" fmla="*/ 429764 w 2270985"/>
                <a:gd name="connsiteY377" fmla="*/ 869838 h 1502692"/>
                <a:gd name="connsiteX378" fmla="*/ 418334 w 2270985"/>
                <a:gd name="connsiteY378" fmla="*/ 864123 h 1502692"/>
                <a:gd name="connsiteX379" fmla="*/ 413572 w 2270985"/>
                <a:gd name="connsiteY379" fmla="*/ 862218 h 1502692"/>
                <a:gd name="connsiteX380" fmla="*/ 406904 w 2270985"/>
                <a:gd name="connsiteY380" fmla="*/ 853645 h 1502692"/>
                <a:gd name="connsiteX381" fmla="*/ 392617 w 2270985"/>
                <a:gd name="connsiteY381" fmla="*/ 846025 h 1502692"/>
                <a:gd name="connsiteX382" fmla="*/ 388807 w 2270985"/>
                <a:gd name="connsiteY382" fmla="*/ 844120 h 1502692"/>
                <a:gd name="connsiteX383" fmla="*/ 384044 w 2270985"/>
                <a:gd name="connsiteY383" fmla="*/ 838405 h 1502692"/>
                <a:gd name="connsiteX384" fmla="*/ 373567 w 2270985"/>
                <a:gd name="connsiteY384" fmla="*/ 831738 h 1502692"/>
                <a:gd name="connsiteX385" fmla="*/ 379282 w 2270985"/>
                <a:gd name="connsiteY385" fmla="*/ 826023 h 1502692"/>
                <a:gd name="connsiteX386" fmla="*/ 375472 w 2270985"/>
                <a:gd name="connsiteY386" fmla="*/ 820308 h 1502692"/>
                <a:gd name="connsiteX387" fmla="*/ 368804 w 2270985"/>
                <a:gd name="connsiteY387" fmla="*/ 816498 h 1502692"/>
                <a:gd name="connsiteX388" fmla="*/ 368804 w 2270985"/>
                <a:gd name="connsiteY388" fmla="*/ 810783 h 1502692"/>
                <a:gd name="connsiteX389" fmla="*/ 360232 w 2270985"/>
                <a:gd name="connsiteY389" fmla="*/ 797448 h 1502692"/>
                <a:gd name="connsiteX390" fmla="*/ 349754 w 2270985"/>
                <a:gd name="connsiteY390" fmla="*/ 786970 h 1502692"/>
                <a:gd name="connsiteX391" fmla="*/ 345944 w 2270985"/>
                <a:gd name="connsiteY391" fmla="*/ 785065 h 1502692"/>
                <a:gd name="connsiteX392" fmla="*/ 338324 w 2270985"/>
                <a:gd name="connsiteY392" fmla="*/ 779350 h 1502692"/>
                <a:gd name="connsiteX393" fmla="*/ 333562 w 2270985"/>
                <a:gd name="connsiteY393" fmla="*/ 776493 h 1502692"/>
                <a:gd name="connsiteX394" fmla="*/ 330704 w 2270985"/>
                <a:gd name="connsiteY394" fmla="*/ 766015 h 1502692"/>
                <a:gd name="connsiteX395" fmla="*/ 324037 w 2270985"/>
                <a:gd name="connsiteY395" fmla="*/ 751728 h 1502692"/>
                <a:gd name="connsiteX396" fmla="*/ 327847 w 2270985"/>
                <a:gd name="connsiteY396" fmla="*/ 736488 h 1502692"/>
                <a:gd name="connsiteX397" fmla="*/ 318322 w 2270985"/>
                <a:gd name="connsiteY397" fmla="*/ 730773 h 1502692"/>
                <a:gd name="connsiteX398" fmla="*/ 312607 w 2270985"/>
                <a:gd name="connsiteY398" fmla="*/ 729820 h 1502692"/>
                <a:gd name="connsiteX399" fmla="*/ 303082 w 2270985"/>
                <a:gd name="connsiteY399" fmla="*/ 722200 h 1502692"/>
                <a:gd name="connsiteX400" fmla="*/ 292604 w 2270985"/>
                <a:gd name="connsiteY400" fmla="*/ 717438 h 1502692"/>
                <a:gd name="connsiteX401" fmla="*/ 285937 w 2270985"/>
                <a:gd name="connsiteY401" fmla="*/ 711723 h 1502692"/>
                <a:gd name="connsiteX402" fmla="*/ 277364 w 2270985"/>
                <a:gd name="connsiteY402" fmla="*/ 705055 h 1502692"/>
                <a:gd name="connsiteX403" fmla="*/ 271649 w 2270985"/>
                <a:gd name="connsiteY403" fmla="*/ 706008 h 1502692"/>
                <a:gd name="connsiteX404" fmla="*/ 267839 w 2270985"/>
                <a:gd name="connsiteY404" fmla="*/ 706960 h 1502692"/>
                <a:gd name="connsiteX405" fmla="*/ 263077 w 2270985"/>
                <a:gd name="connsiteY405" fmla="*/ 709818 h 1502692"/>
                <a:gd name="connsiteX406" fmla="*/ 254504 w 2270985"/>
                <a:gd name="connsiteY406" fmla="*/ 701245 h 1502692"/>
                <a:gd name="connsiteX407" fmla="*/ 249742 w 2270985"/>
                <a:gd name="connsiteY407" fmla="*/ 702198 h 1502692"/>
                <a:gd name="connsiteX408" fmla="*/ 246884 w 2270985"/>
                <a:gd name="connsiteY408" fmla="*/ 714580 h 1502692"/>
                <a:gd name="connsiteX409" fmla="*/ 242122 w 2270985"/>
                <a:gd name="connsiteY409" fmla="*/ 724105 h 1502692"/>
                <a:gd name="connsiteX410" fmla="*/ 233549 w 2270985"/>
                <a:gd name="connsiteY410" fmla="*/ 733630 h 1502692"/>
                <a:gd name="connsiteX411" fmla="*/ 227834 w 2270985"/>
                <a:gd name="connsiteY411" fmla="*/ 728868 h 1502692"/>
                <a:gd name="connsiteX412" fmla="*/ 224024 w 2270985"/>
                <a:gd name="connsiteY412" fmla="*/ 732678 h 1502692"/>
                <a:gd name="connsiteX413" fmla="*/ 225929 w 2270985"/>
                <a:gd name="connsiteY413" fmla="*/ 743155 h 1502692"/>
                <a:gd name="connsiteX414" fmla="*/ 205927 w 2270985"/>
                <a:gd name="connsiteY414" fmla="*/ 742203 h 1502692"/>
                <a:gd name="connsiteX415" fmla="*/ 203069 w 2270985"/>
                <a:gd name="connsiteY415" fmla="*/ 733630 h 1502692"/>
                <a:gd name="connsiteX416" fmla="*/ 204022 w 2270985"/>
                <a:gd name="connsiteY416" fmla="*/ 716485 h 1502692"/>
                <a:gd name="connsiteX417" fmla="*/ 186877 w 2270985"/>
                <a:gd name="connsiteY417" fmla="*/ 695530 h 1502692"/>
                <a:gd name="connsiteX418" fmla="*/ 184972 w 2270985"/>
                <a:gd name="connsiteY418" fmla="*/ 693625 h 1502692"/>
                <a:gd name="connsiteX419" fmla="*/ 174494 w 2270985"/>
                <a:gd name="connsiteY419" fmla="*/ 681243 h 1502692"/>
                <a:gd name="connsiteX420" fmla="*/ 170684 w 2270985"/>
                <a:gd name="connsiteY420" fmla="*/ 677433 h 1502692"/>
                <a:gd name="connsiteX421" fmla="*/ 164969 w 2270985"/>
                <a:gd name="connsiteY421" fmla="*/ 666955 h 1502692"/>
                <a:gd name="connsiteX422" fmla="*/ 154492 w 2270985"/>
                <a:gd name="connsiteY422" fmla="*/ 664098 h 1502692"/>
                <a:gd name="connsiteX423" fmla="*/ 145919 w 2270985"/>
                <a:gd name="connsiteY423" fmla="*/ 654573 h 1502692"/>
                <a:gd name="connsiteX424" fmla="*/ 138299 w 2270985"/>
                <a:gd name="connsiteY424" fmla="*/ 649810 h 1502692"/>
                <a:gd name="connsiteX425" fmla="*/ 136394 w 2270985"/>
                <a:gd name="connsiteY425" fmla="*/ 647905 h 1502692"/>
                <a:gd name="connsiteX426" fmla="*/ 129727 w 2270985"/>
                <a:gd name="connsiteY426" fmla="*/ 639333 h 1502692"/>
                <a:gd name="connsiteX427" fmla="*/ 113534 w 2270985"/>
                <a:gd name="connsiteY427" fmla="*/ 632665 h 1502692"/>
                <a:gd name="connsiteX428" fmla="*/ 108772 w 2270985"/>
                <a:gd name="connsiteY428" fmla="*/ 626950 h 1502692"/>
                <a:gd name="connsiteX429" fmla="*/ 105914 w 2270985"/>
                <a:gd name="connsiteY429" fmla="*/ 618378 h 1502692"/>
                <a:gd name="connsiteX430" fmla="*/ 105914 w 2270985"/>
                <a:gd name="connsiteY430" fmla="*/ 608853 h 1502692"/>
                <a:gd name="connsiteX431" fmla="*/ 105914 w 2270985"/>
                <a:gd name="connsiteY431" fmla="*/ 606948 h 1502692"/>
                <a:gd name="connsiteX432" fmla="*/ 104962 w 2270985"/>
                <a:gd name="connsiteY432" fmla="*/ 600280 h 1502692"/>
                <a:gd name="connsiteX433" fmla="*/ 101152 w 2270985"/>
                <a:gd name="connsiteY433" fmla="*/ 593613 h 1502692"/>
                <a:gd name="connsiteX434" fmla="*/ 97342 w 2270985"/>
                <a:gd name="connsiteY434" fmla="*/ 583135 h 1502692"/>
                <a:gd name="connsiteX435" fmla="*/ 93532 w 2270985"/>
                <a:gd name="connsiteY435" fmla="*/ 574563 h 1502692"/>
                <a:gd name="connsiteX436" fmla="*/ 85912 w 2270985"/>
                <a:gd name="connsiteY436" fmla="*/ 566943 h 1502692"/>
                <a:gd name="connsiteX437" fmla="*/ 72577 w 2270985"/>
                <a:gd name="connsiteY437" fmla="*/ 565038 h 1502692"/>
                <a:gd name="connsiteX438" fmla="*/ 66862 w 2270985"/>
                <a:gd name="connsiteY438" fmla="*/ 556465 h 1502692"/>
                <a:gd name="connsiteX439" fmla="*/ 56384 w 2270985"/>
                <a:gd name="connsiteY439" fmla="*/ 545988 h 1502692"/>
                <a:gd name="connsiteX440" fmla="*/ 48764 w 2270985"/>
                <a:gd name="connsiteY440" fmla="*/ 551703 h 1502692"/>
                <a:gd name="connsiteX441" fmla="*/ 43049 w 2270985"/>
                <a:gd name="connsiteY441" fmla="*/ 554560 h 1502692"/>
                <a:gd name="connsiteX442" fmla="*/ 35429 w 2270985"/>
                <a:gd name="connsiteY442" fmla="*/ 547893 h 1502692"/>
                <a:gd name="connsiteX443" fmla="*/ 27809 w 2270985"/>
                <a:gd name="connsiteY443" fmla="*/ 543130 h 1502692"/>
                <a:gd name="connsiteX444" fmla="*/ 15427 w 2270985"/>
                <a:gd name="connsiteY444" fmla="*/ 530748 h 1502692"/>
                <a:gd name="connsiteX445" fmla="*/ 14474 w 2270985"/>
                <a:gd name="connsiteY445" fmla="*/ 516460 h 1502692"/>
                <a:gd name="connsiteX446" fmla="*/ 12569 w 2270985"/>
                <a:gd name="connsiteY446" fmla="*/ 500268 h 1502692"/>
                <a:gd name="connsiteX447" fmla="*/ 11617 w 2270985"/>
                <a:gd name="connsiteY447" fmla="*/ 495505 h 1502692"/>
                <a:gd name="connsiteX448" fmla="*/ 10664 w 2270985"/>
                <a:gd name="connsiteY448" fmla="*/ 492648 h 1502692"/>
                <a:gd name="connsiteX449" fmla="*/ 6854 w 2270985"/>
                <a:gd name="connsiteY449" fmla="*/ 491695 h 1502692"/>
                <a:gd name="connsiteX450" fmla="*/ 187 w 2270985"/>
                <a:gd name="connsiteY450" fmla="*/ 486933 h 1502692"/>
                <a:gd name="connsiteX451" fmla="*/ 4949 w 2270985"/>
                <a:gd name="connsiteY451" fmla="*/ 474550 h 1502692"/>
                <a:gd name="connsiteX452" fmla="*/ 4949 w 2270985"/>
                <a:gd name="connsiteY452" fmla="*/ 468835 h 1502692"/>
                <a:gd name="connsiteX453" fmla="*/ 3044 w 2270985"/>
                <a:gd name="connsiteY453" fmla="*/ 463120 h 1502692"/>
                <a:gd name="connsiteX454" fmla="*/ 14474 w 2270985"/>
                <a:gd name="connsiteY454" fmla="*/ 456453 h 1502692"/>
                <a:gd name="connsiteX455" fmla="*/ 18284 w 2270985"/>
                <a:gd name="connsiteY455" fmla="*/ 448833 h 1502692"/>
                <a:gd name="connsiteX456" fmla="*/ 16379 w 2270985"/>
                <a:gd name="connsiteY456" fmla="*/ 442165 h 1502692"/>
                <a:gd name="connsiteX457" fmla="*/ 12569 w 2270985"/>
                <a:gd name="connsiteY457" fmla="*/ 433593 h 1502692"/>
                <a:gd name="connsiteX458" fmla="*/ 10664 w 2270985"/>
                <a:gd name="connsiteY458" fmla="*/ 422163 h 1502692"/>
                <a:gd name="connsiteX459" fmla="*/ 18284 w 2270985"/>
                <a:gd name="connsiteY459" fmla="*/ 412638 h 1502692"/>
                <a:gd name="connsiteX460" fmla="*/ 23047 w 2270985"/>
                <a:gd name="connsiteY460" fmla="*/ 403113 h 1502692"/>
                <a:gd name="connsiteX461" fmla="*/ 21142 w 2270985"/>
                <a:gd name="connsiteY461" fmla="*/ 402160 h 1502692"/>
                <a:gd name="connsiteX462" fmla="*/ 13522 w 2270985"/>
                <a:gd name="connsiteY462" fmla="*/ 394540 h 1502692"/>
                <a:gd name="connsiteX463" fmla="*/ 9712 w 2270985"/>
                <a:gd name="connsiteY463" fmla="*/ 383110 h 1502692"/>
                <a:gd name="connsiteX464" fmla="*/ 4949 w 2270985"/>
                <a:gd name="connsiteY464" fmla="*/ 377395 h 1502692"/>
                <a:gd name="connsiteX465" fmla="*/ 187 w 2270985"/>
                <a:gd name="connsiteY465" fmla="*/ 369775 h 1502692"/>
                <a:gd name="connsiteX466" fmla="*/ 3997 w 2270985"/>
                <a:gd name="connsiteY466" fmla="*/ 358345 h 1502692"/>
                <a:gd name="connsiteX467" fmla="*/ 9712 w 2270985"/>
                <a:gd name="connsiteY467" fmla="*/ 346915 h 1502692"/>
                <a:gd name="connsiteX468" fmla="*/ 11617 w 2270985"/>
                <a:gd name="connsiteY468" fmla="*/ 332628 h 1502692"/>
                <a:gd name="connsiteX469" fmla="*/ 10664 w 2270985"/>
                <a:gd name="connsiteY469" fmla="*/ 325008 h 1502692"/>
                <a:gd name="connsiteX470" fmla="*/ 12569 w 2270985"/>
                <a:gd name="connsiteY470" fmla="*/ 314530 h 1502692"/>
                <a:gd name="connsiteX471" fmla="*/ 27809 w 2270985"/>
                <a:gd name="connsiteY471" fmla="*/ 309768 h 1502692"/>
                <a:gd name="connsiteX472" fmla="*/ 33524 w 2270985"/>
                <a:gd name="connsiteY472" fmla="*/ 308815 h 1502692"/>
                <a:gd name="connsiteX473" fmla="*/ 44954 w 2270985"/>
                <a:gd name="connsiteY473" fmla="*/ 305958 h 1502692"/>
                <a:gd name="connsiteX474" fmla="*/ 53527 w 2270985"/>
                <a:gd name="connsiteY474" fmla="*/ 310720 h 1502692"/>
                <a:gd name="connsiteX475" fmla="*/ 52574 w 2270985"/>
                <a:gd name="connsiteY475" fmla="*/ 317388 h 1502692"/>
                <a:gd name="connsiteX476" fmla="*/ 49717 w 2270985"/>
                <a:gd name="connsiteY476" fmla="*/ 325960 h 1502692"/>
                <a:gd name="connsiteX477" fmla="*/ 48764 w 2270985"/>
                <a:gd name="connsiteY477" fmla="*/ 338343 h 1502692"/>
                <a:gd name="connsiteX478" fmla="*/ 52574 w 2270985"/>
                <a:gd name="connsiteY478" fmla="*/ 345963 h 1502692"/>
                <a:gd name="connsiteX479" fmla="*/ 59242 w 2270985"/>
                <a:gd name="connsiteY479" fmla="*/ 354535 h 1502692"/>
                <a:gd name="connsiteX480" fmla="*/ 70672 w 2270985"/>
                <a:gd name="connsiteY480" fmla="*/ 359298 h 1502692"/>
                <a:gd name="connsiteX481" fmla="*/ 83054 w 2270985"/>
                <a:gd name="connsiteY481" fmla="*/ 355488 h 1502692"/>
                <a:gd name="connsiteX482" fmla="*/ 92579 w 2270985"/>
                <a:gd name="connsiteY482" fmla="*/ 349773 h 1502692"/>
                <a:gd name="connsiteX483" fmla="*/ 99247 w 2270985"/>
                <a:gd name="connsiteY483" fmla="*/ 347868 h 1502692"/>
                <a:gd name="connsiteX484" fmla="*/ 108772 w 2270985"/>
                <a:gd name="connsiteY484" fmla="*/ 340248 h 1502692"/>
                <a:gd name="connsiteX485" fmla="*/ 110677 w 2270985"/>
                <a:gd name="connsiteY485" fmla="*/ 336438 h 1502692"/>
                <a:gd name="connsiteX486" fmla="*/ 112582 w 2270985"/>
                <a:gd name="connsiteY486" fmla="*/ 328818 h 1502692"/>
                <a:gd name="connsiteX487" fmla="*/ 114487 w 2270985"/>
                <a:gd name="connsiteY487" fmla="*/ 317388 h 1502692"/>
                <a:gd name="connsiteX488" fmla="*/ 112582 w 2270985"/>
                <a:gd name="connsiteY488" fmla="*/ 308815 h 1502692"/>
                <a:gd name="connsiteX489" fmla="*/ 115439 w 2270985"/>
                <a:gd name="connsiteY489" fmla="*/ 297385 h 1502692"/>
                <a:gd name="connsiteX490" fmla="*/ 115439 w 2270985"/>
                <a:gd name="connsiteY490" fmla="*/ 291670 h 1502692"/>
                <a:gd name="connsiteX491" fmla="*/ 117344 w 2270985"/>
                <a:gd name="connsiteY491" fmla="*/ 286908 h 1502692"/>
                <a:gd name="connsiteX492" fmla="*/ 114487 w 2270985"/>
                <a:gd name="connsiteY492" fmla="*/ 276430 h 1502692"/>
                <a:gd name="connsiteX493" fmla="*/ 114487 w 2270985"/>
                <a:gd name="connsiteY493" fmla="*/ 264048 h 1502692"/>
                <a:gd name="connsiteX494" fmla="*/ 116392 w 2270985"/>
                <a:gd name="connsiteY494" fmla="*/ 260238 h 1502692"/>
                <a:gd name="connsiteX495" fmla="*/ 115439 w 2270985"/>
                <a:gd name="connsiteY495" fmla="*/ 250713 h 1502692"/>
                <a:gd name="connsiteX496" fmla="*/ 112582 w 2270985"/>
                <a:gd name="connsiteY496" fmla="*/ 241188 h 1502692"/>
                <a:gd name="connsiteX497" fmla="*/ 110677 w 2270985"/>
                <a:gd name="connsiteY497" fmla="*/ 233568 h 1502692"/>
                <a:gd name="connsiteX498" fmla="*/ 104962 w 2270985"/>
                <a:gd name="connsiteY498" fmla="*/ 222138 h 1502692"/>
                <a:gd name="connsiteX499" fmla="*/ 97342 w 2270985"/>
                <a:gd name="connsiteY499" fmla="*/ 209755 h 1502692"/>
                <a:gd name="connsiteX500" fmla="*/ 95437 w 2270985"/>
                <a:gd name="connsiteY500" fmla="*/ 203088 h 1502692"/>
                <a:gd name="connsiteX501" fmla="*/ 93532 w 2270985"/>
                <a:gd name="connsiteY501" fmla="*/ 195468 h 1502692"/>
                <a:gd name="connsiteX502" fmla="*/ 93532 w 2270985"/>
                <a:gd name="connsiteY502" fmla="*/ 181180 h 1502692"/>
                <a:gd name="connsiteX503" fmla="*/ 93532 w 2270985"/>
                <a:gd name="connsiteY503" fmla="*/ 173560 h 1502692"/>
                <a:gd name="connsiteX504" fmla="*/ 104009 w 2270985"/>
                <a:gd name="connsiteY504" fmla="*/ 166893 h 1502692"/>
                <a:gd name="connsiteX505" fmla="*/ 106867 w 2270985"/>
                <a:gd name="connsiteY505" fmla="*/ 153558 h 1502692"/>
                <a:gd name="connsiteX506" fmla="*/ 108772 w 2270985"/>
                <a:gd name="connsiteY506" fmla="*/ 144033 h 1502692"/>
                <a:gd name="connsiteX507" fmla="*/ 108772 w 2270985"/>
                <a:gd name="connsiteY507" fmla="*/ 131650 h 1502692"/>
                <a:gd name="connsiteX508" fmla="*/ 105914 w 2270985"/>
                <a:gd name="connsiteY508" fmla="*/ 127840 h 1502692"/>
                <a:gd name="connsiteX509" fmla="*/ 105914 w 2270985"/>
                <a:gd name="connsiteY509" fmla="*/ 120220 h 1502692"/>
                <a:gd name="connsiteX510" fmla="*/ 110677 w 2270985"/>
                <a:gd name="connsiteY510" fmla="*/ 117363 h 1502692"/>
                <a:gd name="connsiteX511" fmla="*/ 122107 w 2270985"/>
                <a:gd name="connsiteY511" fmla="*/ 116410 h 1502692"/>
                <a:gd name="connsiteX512" fmla="*/ 135442 w 2270985"/>
                <a:gd name="connsiteY512" fmla="*/ 114505 h 1502692"/>
                <a:gd name="connsiteX513" fmla="*/ 144967 w 2270985"/>
                <a:gd name="connsiteY513" fmla="*/ 106885 h 1502692"/>
                <a:gd name="connsiteX514" fmla="*/ 148777 w 2270985"/>
                <a:gd name="connsiteY514" fmla="*/ 99265 h 1502692"/>
                <a:gd name="connsiteX515" fmla="*/ 153539 w 2270985"/>
                <a:gd name="connsiteY515" fmla="*/ 96408 h 1502692"/>
                <a:gd name="connsiteX516" fmla="*/ 153539 w 2270985"/>
                <a:gd name="connsiteY516" fmla="*/ 96408 h 1502692"/>
                <a:gd name="connsiteX517" fmla="*/ 153539 w 2270985"/>
                <a:gd name="connsiteY517" fmla="*/ 96408 h 150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</a:cxnLst>
              <a:rect l="l" t="t" r="r" b="b"/>
              <a:pathLst>
                <a:path w="2270985" h="1502692">
                  <a:moveTo>
                    <a:pt x="153539" y="96408"/>
                  </a:moveTo>
                  <a:lnTo>
                    <a:pt x="154492" y="96408"/>
                  </a:lnTo>
                  <a:cubicBezTo>
                    <a:pt x="161159" y="97360"/>
                    <a:pt x="181162" y="100218"/>
                    <a:pt x="186877" y="102123"/>
                  </a:cubicBezTo>
                  <a:cubicBezTo>
                    <a:pt x="205927" y="106885"/>
                    <a:pt x="220214" y="110695"/>
                    <a:pt x="227834" y="109743"/>
                  </a:cubicBezTo>
                  <a:cubicBezTo>
                    <a:pt x="235454" y="108790"/>
                    <a:pt x="244027" y="107838"/>
                    <a:pt x="253552" y="84978"/>
                  </a:cubicBezTo>
                  <a:cubicBezTo>
                    <a:pt x="263077" y="62118"/>
                    <a:pt x="264982" y="64023"/>
                    <a:pt x="270697" y="61165"/>
                  </a:cubicBezTo>
                  <a:cubicBezTo>
                    <a:pt x="276412" y="58308"/>
                    <a:pt x="298319" y="30685"/>
                    <a:pt x="311654" y="28780"/>
                  </a:cubicBezTo>
                  <a:cubicBezTo>
                    <a:pt x="324037" y="25923"/>
                    <a:pt x="324037" y="23065"/>
                    <a:pt x="322132" y="18303"/>
                  </a:cubicBezTo>
                  <a:cubicBezTo>
                    <a:pt x="320227" y="13540"/>
                    <a:pt x="330704" y="-6462"/>
                    <a:pt x="344992" y="2110"/>
                  </a:cubicBezTo>
                  <a:cubicBezTo>
                    <a:pt x="359279" y="10683"/>
                    <a:pt x="363089" y="13540"/>
                    <a:pt x="366899" y="20208"/>
                  </a:cubicBezTo>
                  <a:cubicBezTo>
                    <a:pt x="369757" y="26875"/>
                    <a:pt x="384044" y="28780"/>
                    <a:pt x="391664" y="31638"/>
                  </a:cubicBezTo>
                  <a:cubicBezTo>
                    <a:pt x="399284" y="34495"/>
                    <a:pt x="404999" y="19255"/>
                    <a:pt x="410714" y="25923"/>
                  </a:cubicBezTo>
                  <a:cubicBezTo>
                    <a:pt x="415477" y="32590"/>
                    <a:pt x="425954" y="39258"/>
                    <a:pt x="444052" y="51640"/>
                  </a:cubicBezTo>
                  <a:cubicBezTo>
                    <a:pt x="462149" y="63070"/>
                    <a:pt x="487867" y="68785"/>
                    <a:pt x="497392" y="65928"/>
                  </a:cubicBezTo>
                  <a:cubicBezTo>
                    <a:pt x="506917" y="63070"/>
                    <a:pt x="512632" y="56403"/>
                    <a:pt x="512632" y="51640"/>
                  </a:cubicBezTo>
                  <a:cubicBezTo>
                    <a:pt x="512632" y="46878"/>
                    <a:pt x="525014" y="45925"/>
                    <a:pt x="534539" y="44973"/>
                  </a:cubicBezTo>
                  <a:cubicBezTo>
                    <a:pt x="544064" y="44020"/>
                    <a:pt x="546922" y="41163"/>
                    <a:pt x="553589" y="33543"/>
                  </a:cubicBezTo>
                  <a:cubicBezTo>
                    <a:pt x="560257" y="25923"/>
                    <a:pt x="565019" y="24018"/>
                    <a:pt x="580259" y="33543"/>
                  </a:cubicBezTo>
                  <a:cubicBezTo>
                    <a:pt x="595499" y="43068"/>
                    <a:pt x="595499" y="45925"/>
                    <a:pt x="605024" y="43068"/>
                  </a:cubicBezTo>
                  <a:cubicBezTo>
                    <a:pt x="614549" y="40210"/>
                    <a:pt x="617407" y="49735"/>
                    <a:pt x="617407" y="61165"/>
                  </a:cubicBezTo>
                  <a:cubicBezTo>
                    <a:pt x="617407" y="72595"/>
                    <a:pt x="627884" y="94503"/>
                    <a:pt x="636457" y="91645"/>
                  </a:cubicBezTo>
                  <a:cubicBezTo>
                    <a:pt x="645029" y="88788"/>
                    <a:pt x="657412" y="102123"/>
                    <a:pt x="666937" y="107838"/>
                  </a:cubicBezTo>
                  <a:cubicBezTo>
                    <a:pt x="676462" y="113553"/>
                    <a:pt x="684082" y="115458"/>
                    <a:pt x="692654" y="114505"/>
                  </a:cubicBezTo>
                  <a:cubicBezTo>
                    <a:pt x="701227" y="112600"/>
                    <a:pt x="707894" y="106885"/>
                    <a:pt x="714562" y="111648"/>
                  </a:cubicBezTo>
                  <a:cubicBezTo>
                    <a:pt x="720277" y="115458"/>
                    <a:pt x="725039" y="111648"/>
                    <a:pt x="729802" y="120220"/>
                  </a:cubicBezTo>
                  <a:cubicBezTo>
                    <a:pt x="733612" y="127840"/>
                    <a:pt x="757424" y="122125"/>
                    <a:pt x="763139" y="118315"/>
                  </a:cubicBezTo>
                  <a:cubicBezTo>
                    <a:pt x="769807" y="114505"/>
                    <a:pt x="765997" y="105933"/>
                    <a:pt x="778379" y="105933"/>
                  </a:cubicBezTo>
                  <a:cubicBezTo>
                    <a:pt x="790762" y="105933"/>
                    <a:pt x="819337" y="103075"/>
                    <a:pt x="827909" y="100218"/>
                  </a:cubicBezTo>
                  <a:cubicBezTo>
                    <a:pt x="836482" y="97360"/>
                    <a:pt x="846007" y="97360"/>
                    <a:pt x="853627" y="101170"/>
                  </a:cubicBezTo>
                  <a:cubicBezTo>
                    <a:pt x="861247" y="104028"/>
                    <a:pt x="866009" y="99265"/>
                    <a:pt x="872677" y="109743"/>
                  </a:cubicBezTo>
                  <a:cubicBezTo>
                    <a:pt x="879344" y="120220"/>
                    <a:pt x="889822" y="114505"/>
                    <a:pt x="889822" y="125935"/>
                  </a:cubicBezTo>
                  <a:cubicBezTo>
                    <a:pt x="889822" y="137365"/>
                    <a:pt x="900299" y="112600"/>
                    <a:pt x="916492" y="115458"/>
                  </a:cubicBezTo>
                  <a:cubicBezTo>
                    <a:pt x="931732" y="118315"/>
                    <a:pt x="950782" y="116410"/>
                    <a:pt x="962212" y="96408"/>
                  </a:cubicBezTo>
                  <a:cubicBezTo>
                    <a:pt x="972689" y="75453"/>
                    <a:pt x="970784" y="70690"/>
                    <a:pt x="1006027" y="70690"/>
                  </a:cubicBezTo>
                  <a:cubicBezTo>
                    <a:pt x="1041269" y="70690"/>
                    <a:pt x="1044127" y="64975"/>
                    <a:pt x="1048889" y="69738"/>
                  </a:cubicBezTo>
                  <a:cubicBezTo>
                    <a:pt x="1053652" y="74500"/>
                    <a:pt x="1071749" y="79263"/>
                    <a:pt x="1080322" y="75453"/>
                  </a:cubicBezTo>
                  <a:cubicBezTo>
                    <a:pt x="1088894" y="71643"/>
                    <a:pt x="1098419" y="71643"/>
                    <a:pt x="1106039" y="66880"/>
                  </a:cubicBezTo>
                  <a:cubicBezTo>
                    <a:pt x="1112707" y="63070"/>
                    <a:pt x="1112707" y="70690"/>
                    <a:pt x="1119374" y="77358"/>
                  </a:cubicBezTo>
                  <a:cubicBezTo>
                    <a:pt x="1126994" y="84025"/>
                    <a:pt x="1144139" y="83073"/>
                    <a:pt x="1155569" y="84025"/>
                  </a:cubicBezTo>
                  <a:cubicBezTo>
                    <a:pt x="1166999" y="84978"/>
                    <a:pt x="1198432" y="85930"/>
                    <a:pt x="1209862" y="84025"/>
                  </a:cubicBezTo>
                  <a:cubicBezTo>
                    <a:pt x="1221292" y="82120"/>
                    <a:pt x="1242247" y="90693"/>
                    <a:pt x="1243199" y="99265"/>
                  </a:cubicBezTo>
                  <a:cubicBezTo>
                    <a:pt x="1245104" y="107838"/>
                    <a:pt x="1250819" y="121173"/>
                    <a:pt x="1260344" y="112600"/>
                  </a:cubicBezTo>
                  <a:cubicBezTo>
                    <a:pt x="1270822" y="104028"/>
                    <a:pt x="1270822" y="116410"/>
                    <a:pt x="1279394" y="121173"/>
                  </a:cubicBezTo>
                  <a:cubicBezTo>
                    <a:pt x="1288919" y="125935"/>
                    <a:pt x="1291777" y="135460"/>
                    <a:pt x="1300349" y="130698"/>
                  </a:cubicBezTo>
                  <a:cubicBezTo>
                    <a:pt x="1308922" y="125935"/>
                    <a:pt x="1305112" y="137365"/>
                    <a:pt x="1322257" y="146890"/>
                  </a:cubicBezTo>
                  <a:cubicBezTo>
                    <a:pt x="1332734" y="152605"/>
                    <a:pt x="1345117" y="162130"/>
                    <a:pt x="1347022" y="167845"/>
                  </a:cubicBezTo>
                  <a:lnTo>
                    <a:pt x="1347974" y="167845"/>
                  </a:lnTo>
                  <a:cubicBezTo>
                    <a:pt x="1348927" y="171655"/>
                    <a:pt x="1346069" y="173560"/>
                    <a:pt x="1337497" y="172608"/>
                  </a:cubicBezTo>
                  <a:cubicBezTo>
                    <a:pt x="1314637" y="169750"/>
                    <a:pt x="1316542" y="171655"/>
                    <a:pt x="1312732" y="179275"/>
                  </a:cubicBezTo>
                  <a:cubicBezTo>
                    <a:pt x="1308922" y="185943"/>
                    <a:pt x="1317494" y="195468"/>
                    <a:pt x="1327019" y="197373"/>
                  </a:cubicBezTo>
                  <a:cubicBezTo>
                    <a:pt x="1336544" y="199278"/>
                    <a:pt x="1349879" y="193563"/>
                    <a:pt x="1342259" y="213565"/>
                  </a:cubicBezTo>
                  <a:cubicBezTo>
                    <a:pt x="1334639" y="233568"/>
                    <a:pt x="1337497" y="238330"/>
                    <a:pt x="1330829" y="237378"/>
                  </a:cubicBezTo>
                  <a:cubicBezTo>
                    <a:pt x="1323209" y="237378"/>
                    <a:pt x="1338449" y="253570"/>
                    <a:pt x="1324162" y="256428"/>
                  </a:cubicBezTo>
                  <a:cubicBezTo>
                    <a:pt x="1309874" y="259285"/>
                    <a:pt x="1304159" y="260238"/>
                    <a:pt x="1301302" y="267858"/>
                  </a:cubicBezTo>
                  <a:cubicBezTo>
                    <a:pt x="1298444" y="275478"/>
                    <a:pt x="1289872" y="276430"/>
                    <a:pt x="1294634" y="285003"/>
                  </a:cubicBezTo>
                  <a:cubicBezTo>
                    <a:pt x="1299397" y="294528"/>
                    <a:pt x="1306064" y="304053"/>
                    <a:pt x="1299397" y="317388"/>
                  </a:cubicBezTo>
                  <a:cubicBezTo>
                    <a:pt x="1292729" y="329770"/>
                    <a:pt x="1303207" y="328818"/>
                    <a:pt x="1314637" y="328818"/>
                  </a:cubicBezTo>
                  <a:cubicBezTo>
                    <a:pt x="1326067" y="328818"/>
                    <a:pt x="1329877" y="343105"/>
                    <a:pt x="1317494" y="350725"/>
                  </a:cubicBezTo>
                  <a:cubicBezTo>
                    <a:pt x="1305112" y="358345"/>
                    <a:pt x="1314637" y="379300"/>
                    <a:pt x="1314637" y="388825"/>
                  </a:cubicBezTo>
                  <a:cubicBezTo>
                    <a:pt x="1314637" y="398350"/>
                    <a:pt x="1315589" y="425973"/>
                    <a:pt x="1307017" y="429783"/>
                  </a:cubicBezTo>
                  <a:cubicBezTo>
                    <a:pt x="1297492" y="432640"/>
                    <a:pt x="1270822" y="432640"/>
                    <a:pt x="1287967" y="458358"/>
                  </a:cubicBezTo>
                  <a:cubicBezTo>
                    <a:pt x="1300349" y="476455"/>
                    <a:pt x="1309874" y="504078"/>
                    <a:pt x="1321304" y="519318"/>
                  </a:cubicBezTo>
                  <a:cubicBezTo>
                    <a:pt x="1324162" y="523128"/>
                    <a:pt x="1328924" y="527890"/>
                    <a:pt x="1333687" y="530748"/>
                  </a:cubicBezTo>
                  <a:cubicBezTo>
                    <a:pt x="1338449" y="533605"/>
                    <a:pt x="1357499" y="551703"/>
                    <a:pt x="1364167" y="560275"/>
                  </a:cubicBezTo>
                  <a:cubicBezTo>
                    <a:pt x="1370834" y="568848"/>
                    <a:pt x="1387979" y="580278"/>
                    <a:pt x="1408934" y="584088"/>
                  </a:cubicBezTo>
                  <a:cubicBezTo>
                    <a:pt x="1426079" y="586945"/>
                    <a:pt x="1431794" y="593613"/>
                    <a:pt x="1441319" y="601233"/>
                  </a:cubicBezTo>
                  <a:cubicBezTo>
                    <a:pt x="1460369" y="616473"/>
                    <a:pt x="1479419" y="644095"/>
                    <a:pt x="1505137" y="652668"/>
                  </a:cubicBezTo>
                  <a:cubicBezTo>
                    <a:pt x="1507994" y="653620"/>
                    <a:pt x="1509899" y="654573"/>
                    <a:pt x="1512757" y="655525"/>
                  </a:cubicBezTo>
                  <a:cubicBezTo>
                    <a:pt x="1517519" y="657430"/>
                    <a:pt x="1531807" y="654573"/>
                    <a:pt x="1534664" y="658383"/>
                  </a:cubicBezTo>
                  <a:lnTo>
                    <a:pt x="1542284" y="668860"/>
                  </a:lnTo>
                  <a:cubicBezTo>
                    <a:pt x="1548952" y="675528"/>
                    <a:pt x="1555619" y="682195"/>
                    <a:pt x="1565144" y="685053"/>
                  </a:cubicBezTo>
                  <a:cubicBezTo>
                    <a:pt x="1572764" y="686958"/>
                    <a:pt x="1581337" y="687910"/>
                    <a:pt x="1588957" y="687910"/>
                  </a:cubicBezTo>
                  <a:cubicBezTo>
                    <a:pt x="1608959" y="687910"/>
                    <a:pt x="1612769" y="686958"/>
                    <a:pt x="1628962" y="699340"/>
                  </a:cubicBezTo>
                  <a:cubicBezTo>
                    <a:pt x="1643249" y="709818"/>
                    <a:pt x="1658489" y="723153"/>
                    <a:pt x="1667062" y="728868"/>
                  </a:cubicBezTo>
                  <a:cubicBezTo>
                    <a:pt x="1671824" y="732678"/>
                    <a:pt x="1672777" y="732678"/>
                    <a:pt x="1673729" y="732678"/>
                  </a:cubicBezTo>
                  <a:cubicBezTo>
                    <a:pt x="1675634" y="734583"/>
                    <a:pt x="1676587" y="736488"/>
                    <a:pt x="1677539" y="738393"/>
                  </a:cubicBezTo>
                  <a:cubicBezTo>
                    <a:pt x="1683254" y="753633"/>
                    <a:pt x="1685159" y="726010"/>
                    <a:pt x="1697542" y="730773"/>
                  </a:cubicBezTo>
                  <a:cubicBezTo>
                    <a:pt x="1709924" y="734583"/>
                    <a:pt x="1714687" y="747918"/>
                    <a:pt x="1733737" y="751728"/>
                  </a:cubicBezTo>
                  <a:cubicBezTo>
                    <a:pt x="1752787" y="755538"/>
                    <a:pt x="1765169" y="746965"/>
                    <a:pt x="1778504" y="742203"/>
                  </a:cubicBezTo>
                  <a:cubicBezTo>
                    <a:pt x="1791839" y="737440"/>
                    <a:pt x="1788982" y="745060"/>
                    <a:pt x="1795649" y="740298"/>
                  </a:cubicBezTo>
                  <a:cubicBezTo>
                    <a:pt x="1803269" y="736488"/>
                    <a:pt x="1808984" y="733630"/>
                    <a:pt x="1819462" y="752680"/>
                  </a:cubicBezTo>
                  <a:cubicBezTo>
                    <a:pt x="1829939" y="770778"/>
                    <a:pt x="1834702" y="773635"/>
                    <a:pt x="1840417" y="773635"/>
                  </a:cubicBezTo>
                  <a:cubicBezTo>
                    <a:pt x="1846132" y="773635"/>
                    <a:pt x="1874707" y="780303"/>
                    <a:pt x="1865182" y="785065"/>
                  </a:cubicBezTo>
                  <a:cubicBezTo>
                    <a:pt x="1854704" y="789828"/>
                    <a:pt x="1844227" y="790780"/>
                    <a:pt x="1855657" y="793638"/>
                  </a:cubicBezTo>
                  <a:cubicBezTo>
                    <a:pt x="1867087" y="796495"/>
                    <a:pt x="1867087" y="804115"/>
                    <a:pt x="1872802" y="810783"/>
                  </a:cubicBezTo>
                  <a:cubicBezTo>
                    <a:pt x="1877564" y="817450"/>
                    <a:pt x="1892804" y="804115"/>
                    <a:pt x="1888042" y="821260"/>
                  </a:cubicBezTo>
                  <a:cubicBezTo>
                    <a:pt x="1883279" y="838405"/>
                    <a:pt x="1870897" y="843168"/>
                    <a:pt x="1882327" y="862218"/>
                  </a:cubicBezTo>
                  <a:cubicBezTo>
                    <a:pt x="1893757" y="881268"/>
                    <a:pt x="1893757" y="879363"/>
                    <a:pt x="1898519" y="876505"/>
                  </a:cubicBezTo>
                  <a:cubicBezTo>
                    <a:pt x="1903282" y="873648"/>
                    <a:pt x="1913759" y="873648"/>
                    <a:pt x="1917569" y="880315"/>
                  </a:cubicBezTo>
                  <a:cubicBezTo>
                    <a:pt x="1921379" y="886983"/>
                    <a:pt x="1920427" y="888888"/>
                    <a:pt x="1929952" y="881268"/>
                  </a:cubicBezTo>
                  <a:cubicBezTo>
                    <a:pt x="1940429" y="873648"/>
                    <a:pt x="1942334" y="874600"/>
                    <a:pt x="1950907" y="893650"/>
                  </a:cubicBezTo>
                  <a:cubicBezTo>
                    <a:pt x="1959479" y="912700"/>
                    <a:pt x="1972814" y="911748"/>
                    <a:pt x="1969004" y="891745"/>
                  </a:cubicBezTo>
                  <a:cubicBezTo>
                    <a:pt x="1965194" y="871743"/>
                    <a:pt x="1964242" y="861265"/>
                    <a:pt x="1972814" y="865075"/>
                  </a:cubicBezTo>
                  <a:cubicBezTo>
                    <a:pt x="1982339" y="867933"/>
                    <a:pt x="1983292" y="859360"/>
                    <a:pt x="1989959" y="877458"/>
                  </a:cubicBezTo>
                  <a:cubicBezTo>
                    <a:pt x="1997579" y="894603"/>
                    <a:pt x="2009009" y="896508"/>
                    <a:pt x="2019487" y="899365"/>
                  </a:cubicBezTo>
                  <a:cubicBezTo>
                    <a:pt x="2029964" y="902223"/>
                    <a:pt x="2036632" y="907938"/>
                    <a:pt x="2033774" y="889840"/>
                  </a:cubicBezTo>
                  <a:cubicBezTo>
                    <a:pt x="2030917" y="871743"/>
                    <a:pt x="2021392" y="854598"/>
                    <a:pt x="2033774" y="857455"/>
                  </a:cubicBezTo>
                  <a:cubicBezTo>
                    <a:pt x="2046157" y="861265"/>
                    <a:pt x="2086162" y="867933"/>
                    <a:pt x="2091877" y="858408"/>
                  </a:cubicBezTo>
                  <a:cubicBezTo>
                    <a:pt x="2096639" y="848883"/>
                    <a:pt x="2096639" y="826023"/>
                    <a:pt x="2104259" y="828880"/>
                  </a:cubicBezTo>
                  <a:cubicBezTo>
                    <a:pt x="2112832" y="831738"/>
                    <a:pt x="2118547" y="816498"/>
                    <a:pt x="2110927" y="806973"/>
                  </a:cubicBezTo>
                  <a:cubicBezTo>
                    <a:pt x="2103307" y="798400"/>
                    <a:pt x="2111879" y="785065"/>
                    <a:pt x="2120452" y="789828"/>
                  </a:cubicBezTo>
                  <a:cubicBezTo>
                    <a:pt x="2128072" y="794590"/>
                    <a:pt x="2136644" y="801258"/>
                    <a:pt x="2154742" y="799353"/>
                  </a:cubicBezTo>
                  <a:lnTo>
                    <a:pt x="2158552" y="798400"/>
                  </a:lnTo>
                  <a:cubicBezTo>
                    <a:pt x="2170934" y="807925"/>
                    <a:pt x="2199509" y="818403"/>
                    <a:pt x="2202367" y="826023"/>
                  </a:cubicBezTo>
                  <a:cubicBezTo>
                    <a:pt x="2204272" y="831738"/>
                    <a:pt x="2207129" y="837453"/>
                    <a:pt x="2206177" y="841263"/>
                  </a:cubicBezTo>
                  <a:cubicBezTo>
                    <a:pt x="2204272" y="847930"/>
                    <a:pt x="2216654" y="866980"/>
                    <a:pt x="2220464" y="871743"/>
                  </a:cubicBezTo>
                  <a:cubicBezTo>
                    <a:pt x="2223322" y="874600"/>
                    <a:pt x="2223322" y="879363"/>
                    <a:pt x="2224275" y="884125"/>
                  </a:cubicBezTo>
                  <a:cubicBezTo>
                    <a:pt x="2219512" y="895555"/>
                    <a:pt x="2218559" y="894603"/>
                    <a:pt x="2225227" y="907938"/>
                  </a:cubicBezTo>
                  <a:cubicBezTo>
                    <a:pt x="2226179" y="911748"/>
                    <a:pt x="2243325" y="940323"/>
                    <a:pt x="2244277" y="942228"/>
                  </a:cubicBezTo>
                  <a:cubicBezTo>
                    <a:pt x="2252850" y="950800"/>
                    <a:pt x="2259517" y="960325"/>
                    <a:pt x="2263327" y="963183"/>
                  </a:cubicBezTo>
                  <a:cubicBezTo>
                    <a:pt x="2267137" y="966040"/>
                    <a:pt x="2272852" y="974613"/>
                    <a:pt x="2268090" y="977470"/>
                  </a:cubicBezTo>
                  <a:cubicBezTo>
                    <a:pt x="2263327" y="980328"/>
                    <a:pt x="2261422" y="980328"/>
                    <a:pt x="2259517" y="983185"/>
                  </a:cubicBezTo>
                  <a:cubicBezTo>
                    <a:pt x="2257612" y="986043"/>
                    <a:pt x="2254754" y="988900"/>
                    <a:pt x="2249992" y="981280"/>
                  </a:cubicBezTo>
                  <a:cubicBezTo>
                    <a:pt x="2245229" y="974613"/>
                    <a:pt x="2241419" y="973660"/>
                    <a:pt x="2238562" y="979375"/>
                  </a:cubicBezTo>
                  <a:cubicBezTo>
                    <a:pt x="2235704" y="985090"/>
                    <a:pt x="2235704" y="996520"/>
                    <a:pt x="2242372" y="1000330"/>
                  </a:cubicBezTo>
                  <a:cubicBezTo>
                    <a:pt x="2247134" y="1003188"/>
                    <a:pt x="2250944" y="1024143"/>
                    <a:pt x="2255707" y="1032715"/>
                  </a:cubicBezTo>
                  <a:cubicBezTo>
                    <a:pt x="2259517" y="1040335"/>
                    <a:pt x="2264279" y="1043193"/>
                    <a:pt x="2268090" y="1057480"/>
                  </a:cubicBezTo>
                  <a:cubicBezTo>
                    <a:pt x="2269042" y="1065100"/>
                    <a:pt x="2261422" y="1073673"/>
                    <a:pt x="2265232" y="1079388"/>
                  </a:cubicBezTo>
                  <a:cubicBezTo>
                    <a:pt x="2269042" y="1087008"/>
                    <a:pt x="2267137" y="1123203"/>
                    <a:pt x="2266184" y="1131775"/>
                  </a:cubicBezTo>
                  <a:cubicBezTo>
                    <a:pt x="2265232" y="1135585"/>
                    <a:pt x="2265232" y="1145110"/>
                    <a:pt x="2268090" y="1151778"/>
                  </a:cubicBezTo>
                  <a:cubicBezTo>
                    <a:pt x="2270947" y="1158445"/>
                    <a:pt x="2271900" y="1176543"/>
                    <a:pt x="2269994" y="1182258"/>
                  </a:cubicBezTo>
                  <a:cubicBezTo>
                    <a:pt x="2267137" y="1193688"/>
                    <a:pt x="2253802" y="1206070"/>
                    <a:pt x="2259517" y="1218453"/>
                  </a:cubicBezTo>
                  <a:cubicBezTo>
                    <a:pt x="2262375" y="1226073"/>
                    <a:pt x="2265232" y="1235598"/>
                    <a:pt x="2263327" y="1240360"/>
                  </a:cubicBezTo>
                  <a:cubicBezTo>
                    <a:pt x="2257612" y="1254648"/>
                    <a:pt x="2268090" y="1265125"/>
                    <a:pt x="2267137" y="1278460"/>
                  </a:cubicBezTo>
                  <a:cubicBezTo>
                    <a:pt x="2266184" y="1279413"/>
                    <a:pt x="2250944" y="1270840"/>
                    <a:pt x="2249040" y="1283223"/>
                  </a:cubicBezTo>
                  <a:cubicBezTo>
                    <a:pt x="2247134" y="1295605"/>
                    <a:pt x="2257612" y="1306083"/>
                    <a:pt x="2244277" y="1306083"/>
                  </a:cubicBezTo>
                  <a:cubicBezTo>
                    <a:pt x="2231894" y="1306083"/>
                    <a:pt x="2243325" y="1330848"/>
                    <a:pt x="2232847" y="1333705"/>
                  </a:cubicBezTo>
                  <a:cubicBezTo>
                    <a:pt x="2222369" y="1335610"/>
                    <a:pt x="2234752" y="1302273"/>
                    <a:pt x="2216654" y="1307988"/>
                  </a:cubicBezTo>
                  <a:cubicBezTo>
                    <a:pt x="2212844" y="1308940"/>
                    <a:pt x="2209034" y="1307988"/>
                    <a:pt x="2207129" y="1309893"/>
                  </a:cubicBezTo>
                  <a:cubicBezTo>
                    <a:pt x="2205225" y="1312750"/>
                    <a:pt x="2202367" y="1328943"/>
                    <a:pt x="2200462" y="1344183"/>
                  </a:cubicBezTo>
                  <a:cubicBezTo>
                    <a:pt x="2198557" y="1357518"/>
                    <a:pt x="2197604" y="1370853"/>
                    <a:pt x="2199509" y="1374663"/>
                  </a:cubicBezTo>
                  <a:cubicBezTo>
                    <a:pt x="2203319" y="1382283"/>
                    <a:pt x="2210939" y="1413715"/>
                    <a:pt x="2191889" y="1416573"/>
                  </a:cubicBezTo>
                  <a:cubicBezTo>
                    <a:pt x="2172839" y="1419430"/>
                    <a:pt x="2170934" y="1418478"/>
                    <a:pt x="2168077" y="1422288"/>
                  </a:cubicBezTo>
                  <a:cubicBezTo>
                    <a:pt x="2165219" y="1426098"/>
                    <a:pt x="2163314" y="1418478"/>
                    <a:pt x="2162362" y="1406095"/>
                  </a:cubicBezTo>
                  <a:cubicBezTo>
                    <a:pt x="2160457" y="1393713"/>
                    <a:pt x="2158552" y="1378473"/>
                    <a:pt x="2151884" y="1384188"/>
                  </a:cubicBezTo>
                  <a:cubicBezTo>
                    <a:pt x="2146169" y="1388950"/>
                    <a:pt x="2149979" y="1398475"/>
                    <a:pt x="2147122" y="1402285"/>
                  </a:cubicBezTo>
                  <a:cubicBezTo>
                    <a:pt x="2146169" y="1403238"/>
                    <a:pt x="2138550" y="1407048"/>
                    <a:pt x="2137597" y="1407048"/>
                  </a:cubicBezTo>
                  <a:lnTo>
                    <a:pt x="2134739" y="1408000"/>
                  </a:lnTo>
                  <a:cubicBezTo>
                    <a:pt x="2132834" y="1406095"/>
                    <a:pt x="2130929" y="1406095"/>
                    <a:pt x="2130929" y="1406095"/>
                  </a:cubicBezTo>
                  <a:cubicBezTo>
                    <a:pt x="2127119" y="1405143"/>
                    <a:pt x="2119500" y="1408000"/>
                    <a:pt x="2120452" y="1401333"/>
                  </a:cubicBezTo>
                  <a:cubicBezTo>
                    <a:pt x="2120452" y="1397523"/>
                    <a:pt x="2117594" y="1394665"/>
                    <a:pt x="2115689" y="1391808"/>
                  </a:cubicBezTo>
                  <a:cubicBezTo>
                    <a:pt x="2114737" y="1390855"/>
                    <a:pt x="2112832" y="1384188"/>
                    <a:pt x="2111879" y="1381330"/>
                  </a:cubicBezTo>
                  <a:cubicBezTo>
                    <a:pt x="2109022" y="1375615"/>
                    <a:pt x="2108069" y="1373710"/>
                    <a:pt x="2105212" y="1378473"/>
                  </a:cubicBezTo>
                  <a:cubicBezTo>
                    <a:pt x="2103307" y="1384188"/>
                    <a:pt x="2100450" y="1383235"/>
                    <a:pt x="2097592" y="1382283"/>
                  </a:cubicBezTo>
                  <a:cubicBezTo>
                    <a:pt x="2094734" y="1380378"/>
                    <a:pt x="2092829" y="1373710"/>
                    <a:pt x="2090924" y="1370853"/>
                  </a:cubicBezTo>
                  <a:cubicBezTo>
                    <a:pt x="2090924" y="1368948"/>
                    <a:pt x="2089972" y="1368948"/>
                    <a:pt x="2090924" y="1364185"/>
                  </a:cubicBezTo>
                  <a:cubicBezTo>
                    <a:pt x="2091877" y="1360375"/>
                    <a:pt x="2084257" y="1355613"/>
                    <a:pt x="2084257" y="1355613"/>
                  </a:cubicBezTo>
                  <a:cubicBezTo>
                    <a:pt x="2078542" y="1353708"/>
                    <a:pt x="2079494" y="1353708"/>
                    <a:pt x="2073779" y="1354660"/>
                  </a:cubicBezTo>
                  <a:cubicBezTo>
                    <a:pt x="2069969" y="1355613"/>
                    <a:pt x="2068064" y="1350850"/>
                    <a:pt x="2065207" y="1356565"/>
                  </a:cubicBezTo>
                  <a:lnTo>
                    <a:pt x="2065207" y="1364185"/>
                  </a:lnTo>
                  <a:cubicBezTo>
                    <a:pt x="2065207" y="1367043"/>
                    <a:pt x="2063302" y="1375615"/>
                    <a:pt x="2063302" y="1375615"/>
                  </a:cubicBezTo>
                  <a:cubicBezTo>
                    <a:pt x="2063302" y="1377520"/>
                    <a:pt x="2046157" y="1387998"/>
                    <a:pt x="2044252" y="1387998"/>
                  </a:cubicBezTo>
                  <a:cubicBezTo>
                    <a:pt x="2042347" y="1387998"/>
                    <a:pt x="2040442" y="1390855"/>
                    <a:pt x="2042347" y="1392760"/>
                  </a:cubicBezTo>
                  <a:cubicBezTo>
                    <a:pt x="2044252" y="1394665"/>
                    <a:pt x="2040442" y="1399428"/>
                    <a:pt x="2040442" y="1399428"/>
                  </a:cubicBezTo>
                  <a:lnTo>
                    <a:pt x="2036632" y="1404190"/>
                  </a:lnTo>
                  <a:cubicBezTo>
                    <a:pt x="2036632" y="1404190"/>
                    <a:pt x="2035679" y="1406095"/>
                    <a:pt x="2036632" y="1408953"/>
                  </a:cubicBezTo>
                  <a:cubicBezTo>
                    <a:pt x="2040442" y="1417525"/>
                    <a:pt x="2044252" y="1411810"/>
                    <a:pt x="2042347" y="1422288"/>
                  </a:cubicBezTo>
                  <a:cubicBezTo>
                    <a:pt x="2041394" y="1425145"/>
                    <a:pt x="2041394" y="1428955"/>
                    <a:pt x="2040442" y="1429908"/>
                  </a:cubicBezTo>
                  <a:cubicBezTo>
                    <a:pt x="2038537" y="1436575"/>
                    <a:pt x="2042347" y="1438480"/>
                    <a:pt x="2035679" y="1437528"/>
                  </a:cubicBezTo>
                  <a:cubicBezTo>
                    <a:pt x="2033774" y="1437528"/>
                    <a:pt x="2031869" y="1436575"/>
                    <a:pt x="2029964" y="1434670"/>
                  </a:cubicBezTo>
                  <a:cubicBezTo>
                    <a:pt x="2028059" y="1432765"/>
                    <a:pt x="2027107" y="1433718"/>
                    <a:pt x="2023297" y="1435623"/>
                  </a:cubicBezTo>
                  <a:cubicBezTo>
                    <a:pt x="2020439" y="1437528"/>
                    <a:pt x="2010914" y="1445148"/>
                    <a:pt x="2010914" y="1445148"/>
                  </a:cubicBezTo>
                  <a:cubicBezTo>
                    <a:pt x="2010914" y="1445148"/>
                    <a:pt x="2006152" y="1448958"/>
                    <a:pt x="2003294" y="1450863"/>
                  </a:cubicBezTo>
                  <a:cubicBezTo>
                    <a:pt x="1998532" y="1455625"/>
                    <a:pt x="1997579" y="1448005"/>
                    <a:pt x="1996627" y="1445148"/>
                  </a:cubicBezTo>
                  <a:cubicBezTo>
                    <a:pt x="1994722" y="1440385"/>
                    <a:pt x="1992817" y="1438480"/>
                    <a:pt x="1989959" y="1434670"/>
                  </a:cubicBezTo>
                  <a:cubicBezTo>
                    <a:pt x="1988054" y="1432765"/>
                    <a:pt x="1987102" y="1430860"/>
                    <a:pt x="1984244" y="1428003"/>
                  </a:cubicBezTo>
                  <a:cubicBezTo>
                    <a:pt x="1982339" y="1425145"/>
                    <a:pt x="1982339" y="1425145"/>
                    <a:pt x="1979482" y="1426098"/>
                  </a:cubicBezTo>
                  <a:cubicBezTo>
                    <a:pt x="1976624" y="1427050"/>
                    <a:pt x="1975672" y="1426098"/>
                    <a:pt x="1971862" y="1425145"/>
                  </a:cubicBezTo>
                  <a:cubicBezTo>
                    <a:pt x="1968052" y="1424193"/>
                    <a:pt x="1969004" y="1422288"/>
                    <a:pt x="1966147" y="1417525"/>
                  </a:cubicBezTo>
                  <a:cubicBezTo>
                    <a:pt x="1963289" y="1413715"/>
                    <a:pt x="1959479" y="1412763"/>
                    <a:pt x="1956622" y="1411810"/>
                  </a:cubicBezTo>
                  <a:cubicBezTo>
                    <a:pt x="1953764" y="1410858"/>
                    <a:pt x="1949954" y="1407048"/>
                    <a:pt x="1947097" y="1402285"/>
                  </a:cubicBezTo>
                  <a:cubicBezTo>
                    <a:pt x="1942334" y="1395618"/>
                    <a:pt x="1937572" y="1396570"/>
                    <a:pt x="1932809" y="1395618"/>
                  </a:cubicBezTo>
                  <a:cubicBezTo>
                    <a:pt x="1929952" y="1395618"/>
                    <a:pt x="1928047" y="1396570"/>
                    <a:pt x="1924237" y="1391808"/>
                  </a:cubicBezTo>
                  <a:lnTo>
                    <a:pt x="1918522" y="1390855"/>
                  </a:lnTo>
                  <a:cubicBezTo>
                    <a:pt x="1918522" y="1390855"/>
                    <a:pt x="1911854" y="1390855"/>
                    <a:pt x="1909949" y="1389903"/>
                  </a:cubicBezTo>
                  <a:cubicBezTo>
                    <a:pt x="1908044" y="1388950"/>
                    <a:pt x="1911854" y="1382283"/>
                    <a:pt x="1911854" y="1378473"/>
                  </a:cubicBezTo>
                  <a:cubicBezTo>
                    <a:pt x="1912807" y="1370853"/>
                    <a:pt x="1909949" y="1369900"/>
                    <a:pt x="1905187" y="1368948"/>
                  </a:cubicBezTo>
                  <a:cubicBezTo>
                    <a:pt x="1902329" y="1367995"/>
                    <a:pt x="1897567" y="1368948"/>
                    <a:pt x="1893757" y="1368948"/>
                  </a:cubicBezTo>
                  <a:cubicBezTo>
                    <a:pt x="1891852" y="1368948"/>
                    <a:pt x="1888042" y="1369900"/>
                    <a:pt x="1885184" y="1369900"/>
                  </a:cubicBezTo>
                  <a:cubicBezTo>
                    <a:pt x="1881374" y="1370853"/>
                    <a:pt x="1879469" y="1369900"/>
                    <a:pt x="1876612" y="1367995"/>
                  </a:cubicBezTo>
                  <a:lnTo>
                    <a:pt x="1870897" y="1364185"/>
                  </a:lnTo>
                  <a:cubicBezTo>
                    <a:pt x="1864229" y="1361328"/>
                    <a:pt x="1858514" y="1365138"/>
                    <a:pt x="1854704" y="1364185"/>
                  </a:cubicBezTo>
                  <a:cubicBezTo>
                    <a:pt x="1851847" y="1363233"/>
                    <a:pt x="1853752" y="1355613"/>
                    <a:pt x="1849942" y="1355613"/>
                  </a:cubicBezTo>
                  <a:cubicBezTo>
                    <a:pt x="1845179" y="1356565"/>
                    <a:pt x="1840417" y="1357518"/>
                    <a:pt x="1837559" y="1358470"/>
                  </a:cubicBezTo>
                  <a:cubicBezTo>
                    <a:pt x="1830892" y="1361328"/>
                    <a:pt x="1819462" y="1365138"/>
                    <a:pt x="1819462" y="1365138"/>
                  </a:cubicBezTo>
                  <a:cubicBezTo>
                    <a:pt x="1808984" y="1369900"/>
                    <a:pt x="1800412" y="1370853"/>
                    <a:pt x="1796602" y="1383235"/>
                  </a:cubicBezTo>
                  <a:lnTo>
                    <a:pt x="1795649" y="1386093"/>
                  </a:lnTo>
                  <a:cubicBezTo>
                    <a:pt x="1793744" y="1391808"/>
                    <a:pt x="1790887" y="1394665"/>
                    <a:pt x="1786124" y="1396570"/>
                  </a:cubicBezTo>
                  <a:cubicBezTo>
                    <a:pt x="1780409" y="1398475"/>
                    <a:pt x="1773742" y="1399428"/>
                    <a:pt x="1768027" y="1401333"/>
                  </a:cubicBezTo>
                  <a:cubicBezTo>
                    <a:pt x="1766122" y="1402285"/>
                    <a:pt x="1758502" y="1405143"/>
                    <a:pt x="1751834" y="1407048"/>
                  </a:cubicBezTo>
                  <a:cubicBezTo>
                    <a:pt x="1746119" y="1408953"/>
                    <a:pt x="1740404" y="1410858"/>
                    <a:pt x="1740404" y="1410858"/>
                  </a:cubicBezTo>
                  <a:lnTo>
                    <a:pt x="1736594" y="1412763"/>
                  </a:lnTo>
                  <a:cubicBezTo>
                    <a:pt x="1733737" y="1414668"/>
                    <a:pt x="1727069" y="1416573"/>
                    <a:pt x="1721354" y="1418478"/>
                  </a:cubicBezTo>
                  <a:cubicBezTo>
                    <a:pt x="1715639" y="1420383"/>
                    <a:pt x="1709924" y="1422288"/>
                    <a:pt x="1709924" y="1422288"/>
                  </a:cubicBezTo>
                  <a:lnTo>
                    <a:pt x="1708019" y="1423240"/>
                  </a:lnTo>
                  <a:cubicBezTo>
                    <a:pt x="1708019" y="1423240"/>
                    <a:pt x="1701352" y="1424193"/>
                    <a:pt x="1696589" y="1426098"/>
                  </a:cubicBezTo>
                  <a:cubicBezTo>
                    <a:pt x="1691827" y="1428003"/>
                    <a:pt x="1686112" y="1428003"/>
                    <a:pt x="1680397" y="1428003"/>
                  </a:cubicBezTo>
                  <a:cubicBezTo>
                    <a:pt x="1673729" y="1427050"/>
                    <a:pt x="1668014" y="1426098"/>
                    <a:pt x="1661347" y="1426098"/>
                  </a:cubicBezTo>
                  <a:cubicBezTo>
                    <a:pt x="1657537" y="1426098"/>
                    <a:pt x="1650869" y="1432765"/>
                    <a:pt x="1650869" y="1432765"/>
                  </a:cubicBezTo>
                  <a:cubicBezTo>
                    <a:pt x="1648012" y="1437528"/>
                    <a:pt x="1643249" y="1442290"/>
                    <a:pt x="1637534" y="1446100"/>
                  </a:cubicBezTo>
                  <a:cubicBezTo>
                    <a:pt x="1633724" y="1448958"/>
                    <a:pt x="1629914" y="1450863"/>
                    <a:pt x="1627057" y="1454673"/>
                  </a:cubicBezTo>
                  <a:cubicBezTo>
                    <a:pt x="1623247" y="1456578"/>
                    <a:pt x="1608007" y="1470865"/>
                    <a:pt x="1608007" y="1470865"/>
                  </a:cubicBezTo>
                  <a:lnTo>
                    <a:pt x="1605149" y="1473723"/>
                  </a:lnTo>
                  <a:cubicBezTo>
                    <a:pt x="1603244" y="1475628"/>
                    <a:pt x="1599434" y="1482295"/>
                    <a:pt x="1598482" y="1488010"/>
                  </a:cubicBezTo>
                  <a:cubicBezTo>
                    <a:pt x="1597529" y="1493725"/>
                    <a:pt x="1595624" y="1494678"/>
                    <a:pt x="1595624" y="1494678"/>
                  </a:cubicBezTo>
                  <a:cubicBezTo>
                    <a:pt x="1589909" y="1497535"/>
                    <a:pt x="1584194" y="1497535"/>
                    <a:pt x="1578479" y="1500393"/>
                  </a:cubicBezTo>
                  <a:cubicBezTo>
                    <a:pt x="1573717" y="1502298"/>
                    <a:pt x="1567049" y="1502298"/>
                    <a:pt x="1567049" y="1502298"/>
                  </a:cubicBezTo>
                  <a:cubicBezTo>
                    <a:pt x="1562287" y="1503250"/>
                    <a:pt x="1557524" y="1502298"/>
                    <a:pt x="1552762" y="1501345"/>
                  </a:cubicBezTo>
                  <a:cubicBezTo>
                    <a:pt x="1548952" y="1500393"/>
                    <a:pt x="1538474" y="1501345"/>
                    <a:pt x="1538474" y="1501345"/>
                  </a:cubicBezTo>
                  <a:lnTo>
                    <a:pt x="1534664" y="1501345"/>
                  </a:lnTo>
                  <a:cubicBezTo>
                    <a:pt x="1532759" y="1501345"/>
                    <a:pt x="1526092" y="1500393"/>
                    <a:pt x="1523234" y="1500393"/>
                  </a:cubicBezTo>
                  <a:cubicBezTo>
                    <a:pt x="1520377" y="1500393"/>
                    <a:pt x="1508947" y="1500393"/>
                    <a:pt x="1508947" y="1500393"/>
                  </a:cubicBezTo>
                  <a:lnTo>
                    <a:pt x="1505137" y="1499440"/>
                  </a:lnTo>
                  <a:cubicBezTo>
                    <a:pt x="1502279" y="1499440"/>
                    <a:pt x="1497517" y="1497535"/>
                    <a:pt x="1491802" y="1493725"/>
                  </a:cubicBezTo>
                  <a:cubicBezTo>
                    <a:pt x="1487039" y="1490868"/>
                    <a:pt x="1480372" y="1490868"/>
                    <a:pt x="1480372" y="1490868"/>
                  </a:cubicBezTo>
                  <a:lnTo>
                    <a:pt x="1474657" y="1490868"/>
                  </a:lnTo>
                  <a:cubicBezTo>
                    <a:pt x="1470847" y="1489915"/>
                    <a:pt x="1463227" y="1485153"/>
                    <a:pt x="1458464" y="1482295"/>
                  </a:cubicBezTo>
                  <a:cubicBezTo>
                    <a:pt x="1453702" y="1479438"/>
                    <a:pt x="1447034" y="1479438"/>
                    <a:pt x="1447034" y="1479438"/>
                  </a:cubicBezTo>
                  <a:lnTo>
                    <a:pt x="1443224" y="1479438"/>
                  </a:lnTo>
                  <a:cubicBezTo>
                    <a:pt x="1438462" y="1481343"/>
                    <a:pt x="1416554" y="1482295"/>
                    <a:pt x="1416554" y="1482295"/>
                  </a:cubicBezTo>
                  <a:cubicBezTo>
                    <a:pt x="1409887" y="1481343"/>
                    <a:pt x="1404172" y="1481343"/>
                    <a:pt x="1397504" y="1480390"/>
                  </a:cubicBezTo>
                  <a:cubicBezTo>
                    <a:pt x="1388932" y="1478485"/>
                    <a:pt x="1385122" y="1485153"/>
                    <a:pt x="1387027" y="1475628"/>
                  </a:cubicBezTo>
                  <a:cubicBezTo>
                    <a:pt x="1388932" y="1472770"/>
                    <a:pt x="1389884" y="1463245"/>
                    <a:pt x="1387979" y="1459435"/>
                  </a:cubicBezTo>
                  <a:cubicBezTo>
                    <a:pt x="1387027" y="1456578"/>
                    <a:pt x="1384169" y="1453720"/>
                    <a:pt x="1384169" y="1449910"/>
                  </a:cubicBezTo>
                  <a:cubicBezTo>
                    <a:pt x="1382264" y="1438480"/>
                    <a:pt x="1386074" y="1432765"/>
                    <a:pt x="1388932" y="1429908"/>
                  </a:cubicBezTo>
                  <a:cubicBezTo>
                    <a:pt x="1393694" y="1426098"/>
                    <a:pt x="1402267" y="1422288"/>
                    <a:pt x="1396552" y="1415620"/>
                  </a:cubicBezTo>
                  <a:cubicBezTo>
                    <a:pt x="1393694" y="1412763"/>
                    <a:pt x="1393694" y="1406095"/>
                    <a:pt x="1392742" y="1402285"/>
                  </a:cubicBezTo>
                  <a:cubicBezTo>
                    <a:pt x="1390837" y="1398475"/>
                    <a:pt x="1388932" y="1395618"/>
                    <a:pt x="1386074" y="1394665"/>
                  </a:cubicBezTo>
                  <a:cubicBezTo>
                    <a:pt x="1382264" y="1392760"/>
                    <a:pt x="1377502" y="1391808"/>
                    <a:pt x="1369882" y="1390855"/>
                  </a:cubicBezTo>
                  <a:cubicBezTo>
                    <a:pt x="1366072" y="1389903"/>
                    <a:pt x="1361309" y="1389903"/>
                    <a:pt x="1356547" y="1387998"/>
                  </a:cubicBezTo>
                  <a:cubicBezTo>
                    <a:pt x="1352737" y="1387045"/>
                    <a:pt x="1349879" y="1385140"/>
                    <a:pt x="1347022" y="1383235"/>
                  </a:cubicBezTo>
                  <a:cubicBezTo>
                    <a:pt x="1343212" y="1379425"/>
                    <a:pt x="1343212" y="1375615"/>
                    <a:pt x="1344164" y="1370853"/>
                  </a:cubicBezTo>
                  <a:cubicBezTo>
                    <a:pt x="1345117" y="1367043"/>
                    <a:pt x="1347022" y="1363233"/>
                    <a:pt x="1347974" y="1360375"/>
                  </a:cubicBezTo>
                  <a:cubicBezTo>
                    <a:pt x="1349879" y="1354660"/>
                    <a:pt x="1350832" y="1347040"/>
                    <a:pt x="1350832" y="1347040"/>
                  </a:cubicBezTo>
                  <a:lnTo>
                    <a:pt x="1350832" y="1344183"/>
                  </a:lnTo>
                  <a:cubicBezTo>
                    <a:pt x="1350832" y="1338468"/>
                    <a:pt x="1347974" y="1340373"/>
                    <a:pt x="1344164" y="1339420"/>
                  </a:cubicBezTo>
                  <a:cubicBezTo>
                    <a:pt x="1341307" y="1338468"/>
                    <a:pt x="1344164" y="1335610"/>
                    <a:pt x="1347974" y="1335610"/>
                  </a:cubicBezTo>
                  <a:cubicBezTo>
                    <a:pt x="1350832" y="1335610"/>
                    <a:pt x="1351784" y="1332753"/>
                    <a:pt x="1350832" y="1329895"/>
                  </a:cubicBezTo>
                  <a:cubicBezTo>
                    <a:pt x="1349879" y="1327990"/>
                    <a:pt x="1345117" y="1327038"/>
                    <a:pt x="1342259" y="1324180"/>
                  </a:cubicBezTo>
                  <a:cubicBezTo>
                    <a:pt x="1336544" y="1322275"/>
                    <a:pt x="1329877" y="1307035"/>
                    <a:pt x="1329877" y="1307035"/>
                  </a:cubicBezTo>
                  <a:lnTo>
                    <a:pt x="1328924" y="1305130"/>
                  </a:lnTo>
                  <a:cubicBezTo>
                    <a:pt x="1327019" y="1303225"/>
                    <a:pt x="1327019" y="1303225"/>
                    <a:pt x="1322257" y="1303225"/>
                  </a:cubicBezTo>
                  <a:cubicBezTo>
                    <a:pt x="1317494" y="1302273"/>
                    <a:pt x="1314637" y="1307988"/>
                    <a:pt x="1314637" y="1307988"/>
                  </a:cubicBezTo>
                  <a:cubicBezTo>
                    <a:pt x="1313684" y="1312750"/>
                    <a:pt x="1309874" y="1311798"/>
                    <a:pt x="1307017" y="1309893"/>
                  </a:cubicBezTo>
                  <a:cubicBezTo>
                    <a:pt x="1303207" y="1307988"/>
                    <a:pt x="1300349" y="1306083"/>
                    <a:pt x="1299397" y="1310845"/>
                  </a:cubicBezTo>
                  <a:cubicBezTo>
                    <a:pt x="1298444" y="1313703"/>
                    <a:pt x="1296539" y="1321323"/>
                    <a:pt x="1292729" y="1317513"/>
                  </a:cubicBezTo>
                  <a:cubicBezTo>
                    <a:pt x="1290824" y="1315608"/>
                    <a:pt x="1278442" y="1308940"/>
                    <a:pt x="1278442" y="1308940"/>
                  </a:cubicBezTo>
                  <a:cubicBezTo>
                    <a:pt x="1271774" y="1304178"/>
                    <a:pt x="1265107" y="1300368"/>
                    <a:pt x="1259392" y="1293700"/>
                  </a:cubicBezTo>
                  <a:lnTo>
                    <a:pt x="1258439" y="1291795"/>
                  </a:lnTo>
                  <a:cubicBezTo>
                    <a:pt x="1256534" y="1287985"/>
                    <a:pt x="1249867" y="1280365"/>
                    <a:pt x="1246057" y="1282270"/>
                  </a:cubicBezTo>
                  <a:cubicBezTo>
                    <a:pt x="1242247" y="1284175"/>
                    <a:pt x="1237484" y="1285128"/>
                    <a:pt x="1234627" y="1282270"/>
                  </a:cubicBezTo>
                  <a:cubicBezTo>
                    <a:pt x="1230817" y="1279413"/>
                    <a:pt x="1226054" y="1280365"/>
                    <a:pt x="1223197" y="1276555"/>
                  </a:cubicBezTo>
                  <a:cubicBezTo>
                    <a:pt x="1220339" y="1272745"/>
                    <a:pt x="1214624" y="1274650"/>
                    <a:pt x="1210814" y="1269888"/>
                  </a:cubicBezTo>
                  <a:cubicBezTo>
                    <a:pt x="1209862" y="1268935"/>
                    <a:pt x="1208909" y="1267983"/>
                    <a:pt x="1205099" y="1263220"/>
                  </a:cubicBezTo>
                  <a:cubicBezTo>
                    <a:pt x="1200337" y="1256553"/>
                    <a:pt x="1193669" y="1263220"/>
                    <a:pt x="1192717" y="1256553"/>
                  </a:cubicBezTo>
                  <a:cubicBezTo>
                    <a:pt x="1187954" y="1249885"/>
                    <a:pt x="1186049" y="1253695"/>
                    <a:pt x="1186049" y="1256553"/>
                  </a:cubicBezTo>
                  <a:cubicBezTo>
                    <a:pt x="1186049" y="1259410"/>
                    <a:pt x="1184144" y="1259410"/>
                    <a:pt x="1182239" y="1257505"/>
                  </a:cubicBezTo>
                  <a:cubicBezTo>
                    <a:pt x="1176524" y="1253695"/>
                    <a:pt x="1174619" y="1259410"/>
                    <a:pt x="1170809" y="1252743"/>
                  </a:cubicBezTo>
                  <a:cubicBezTo>
                    <a:pt x="1169857" y="1250838"/>
                    <a:pt x="1164142" y="1245123"/>
                    <a:pt x="1161284" y="1245123"/>
                  </a:cubicBezTo>
                  <a:cubicBezTo>
                    <a:pt x="1155569" y="1244170"/>
                    <a:pt x="1156522" y="1237503"/>
                    <a:pt x="1148902" y="1237503"/>
                  </a:cubicBezTo>
                  <a:cubicBezTo>
                    <a:pt x="1146997" y="1237503"/>
                    <a:pt x="1144139" y="1239408"/>
                    <a:pt x="1143187" y="1242265"/>
                  </a:cubicBezTo>
                  <a:cubicBezTo>
                    <a:pt x="1142234" y="1245123"/>
                    <a:pt x="1139377" y="1246075"/>
                    <a:pt x="1136519" y="1244170"/>
                  </a:cubicBezTo>
                  <a:cubicBezTo>
                    <a:pt x="1134614" y="1243218"/>
                    <a:pt x="1125089" y="1244170"/>
                    <a:pt x="1125089" y="1244170"/>
                  </a:cubicBezTo>
                  <a:cubicBezTo>
                    <a:pt x="1123184" y="1244170"/>
                    <a:pt x="1119374" y="1246075"/>
                    <a:pt x="1116517" y="1247980"/>
                  </a:cubicBezTo>
                  <a:cubicBezTo>
                    <a:pt x="1111754" y="1249885"/>
                    <a:pt x="1105087" y="1257505"/>
                    <a:pt x="1102229" y="1262268"/>
                  </a:cubicBezTo>
                  <a:cubicBezTo>
                    <a:pt x="1099372" y="1267983"/>
                    <a:pt x="1080322" y="1279413"/>
                    <a:pt x="1080322" y="1279413"/>
                  </a:cubicBezTo>
                  <a:cubicBezTo>
                    <a:pt x="1078417" y="1279413"/>
                    <a:pt x="1066034" y="1290843"/>
                    <a:pt x="1060319" y="1298463"/>
                  </a:cubicBezTo>
                  <a:cubicBezTo>
                    <a:pt x="1057462" y="1303225"/>
                    <a:pt x="1057462" y="1306083"/>
                    <a:pt x="1057462" y="1309893"/>
                  </a:cubicBezTo>
                  <a:cubicBezTo>
                    <a:pt x="1056509" y="1317513"/>
                    <a:pt x="1046984" y="1318465"/>
                    <a:pt x="1048889" y="1326085"/>
                  </a:cubicBezTo>
                  <a:cubicBezTo>
                    <a:pt x="1049842" y="1328943"/>
                    <a:pt x="1058414" y="1343230"/>
                    <a:pt x="1048889" y="1344183"/>
                  </a:cubicBezTo>
                  <a:cubicBezTo>
                    <a:pt x="1046032" y="1344183"/>
                    <a:pt x="1040317" y="1347993"/>
                    <a:pt x="1040317" y="1347993"/>
                  </a:cubicBezTo>
                  <a:lnTo>
                    <a:pt x="1038412" y="1348945"/>
                  </a:lnTo>
                  <a:cubicBezTo>
                    <a:pt x="1034602" y="1351803"/>
                    <a:pt x="1028887" y="1350850"/>
                    <a:pt x="1025077" y="1348945"/>
                  </a:cubicBezTo>
                  <a:cubicBezTo>
                    <a:pt x="1020314" y="1346088"/>
                    <a:pt x="1019362" y="1336563"/>
                    <a:pt x="1016504" y="1330848"/>
                  </a:cubicBezTo>
                  <a:cubicBezTo>
                    <a:pt x="1015552" y="1328943"/>
                    <a:pt x="1014599" y="1327990"/>
                    <a:pt x="1014599" y="1327990"/>
                  </a:cubicBezTo>
                  <a:lnTo>
                    <a:pt x="1013647" y="1326085"/>
                  </a:lnTo>
                  <a:cubicBezTo>
                    <a:pt x="1010789" y="1318465"/>
                    <a:pt x="1007932" y="1319418"/>
                    <a:pt x="1010789" y="1309893"/>
                  </a:cubicBezTo>
                  <a:cubicBezTo>
                    <a:pt x="1011742" y="1305130"/>
                    <a:pt x="1014599" y="1300368"/>
                    <a:pt x="1015552" y="1298463"/>
                  </a:cubicBezTo>
                  <a:cubicBezTo>
                    <a:pt x="1019362" y="1295605"/>
                    <a:pt x="1023172" y="1287985"/>
                    <a:pt x="1023172" y="1287985"/>
                  </a:cubicBezTo>
                  <a:cubicBezTo>
                    <a:pt x="1027934" y="1279413"/>
                    <a:pt x="1030792" y="1274650"/>
                    <a:pt x="1031744" y="1264173"/>
                  </a:cubicBezTo>
                  <a:cubicBezTo>
                    <a:pt x="1032697" y="1258458"/>
                    <a:pt x="1030792" y="1252743"/>
                    <a:pt x="1029839" y="1247028"/>
                  </a:cubicBezTo>
                  <a:cubicBezTo>
                    <a:pt x="1028887" y="1241313"/>
                    <a:pt x="1030792" y="1240360"/>
                    <a:pt x="1026982" y="1237503"/>
                  </a:cubicBezTo>
                  <a:cubicBezTo>
                    <a:pt x="1026029" y="1235598"/>
                    <a:pt x="1024124" y="1231788"/>
                    <a:pt x="1019362" y="1231788"/>
                  </a:cubicBezTo>
                  <a:cubicBezTo>
                    <a:pt x="1011742" y="1230835"/>
                    <a:pt x="1015552" y="1222263"/>
                    <a:pt x="1008884" y="1227025"/>
                  </a:cubicBezTo>
                  <a:cubicBezTo>
                    <a:pt x="1006979" y="1227025"/>
                    <a:pt x="1003169" y="1227978"/>
                    <a:pt x="1001264" y="1230835"/>
                  </a:cubicBezTo>
                  <a:cubicBezTo>
                    <a:pt x="1000312" y="1233693"/>
                    <a:pt x="998407" y="1233693"/>
                    <a:pt x="995549" y="1232740"/>
                  </a:cubicBezTo>
                  <a:cubicBezTo>
                    <a:pt x="992692" y="1231788"/>
                    <a:pt x="987929" y="1233693"/>
                    <a:pt x="987929" y="1233693"/>
                  </a:cubicBezTo>
                  <a:lnTo>
                    <a:pt x="985072" y="1234645"/>
                  </a:lnTo>
                  <a:cubicBezTo>
                    <a:pt x="982214" y="1237503"/>
                    <a:pt x="978404" y="1238455"/>
                    <a:pt x="974594" y="1238455"/>
                  </a:cubicBezTo>
                  <a:cubicBezTo>
                    <a:pt x="970784" y="1237503"/>
                    <a:pt x="966974" y="1242265"/>
                    <a:pt x="966974" y="1242265"/>
                  </a:cubicBezTo>
                  <a:lnTo>
                    <a:pt x="965069" y="1244170"/>
                  </a:lnTo>
                  <a:cubicBezTo>
                    <a:pt x="962212" y="1247028"/>
                    <a:pt x="961259" y="1242265"/>
                    <a:pt x="958402" y="1243218"/>
                  </a:cubicBezTo>
                  <a:cubicBezTo>
                    <a:pt x="955544" y="1244170"/>
                    <a:pt x="955544" y="1243218"/>
                    <a:pt x="950782" y="1240360"/>
                  </a:cubicBezTo>
                  <a:cubicBezTo>
                    <a:pt x="945067" y="1236550"/>
                    <a:pt x="946972" y="1247980"/>
                    <a:pt x="941257" y="1244170"/>
                  </a:cubicBezTo>
                  <a:cubicBezTo>
                    <a:pt x="939352" y="1243218"/>
                    <a:pt x="934589" y="1240360"/>
                    <a:pt x="930779" y="1240360"/>
                  </a:cubicBezTo>
                  <a:cubicBezTo>
                    <a:pt x="926969" y="1240360"/>
                    <a:pt x="922207" y="1237503"/>
                    <a:pt x="922207" y="1237503"/>
                  </a:cubicBezTo>
                  <a:lnTo>
                    <a:pt x="919349" y="1236550"/>
                  </a:lnTo>
                  <a:cubicBezTo>
                    <a:pt x="915539" y="1236550"/>
                    <a:pt x="915539" y="1236550"/>
                    <a:pt x="915539" y="1232740"/>
                  </a:cubicBezTo>
                  <a:cubicBezTo>
                    <a:pt x="915539" y="1228930"/>
                    <a:pt x="913634" y="1227978"/>
                    <a:pt x="911729" y="1229883"/>
                  </a:cubicBezTo>
                  <a:cubicBezTo>
                    <a:pt x="909824" y="1231788"/>
                    <a:pt x="903157" y="1236550"/>
                    <a:pt x="903157" y="1236550"/>
                  </a:cubicBezTo>
                  <a:lnTo>
                    <a:pt x="899347" y="1240360"/>
                  </a:lnTo>
                  <a:cubicBezTo>
                    <a:pt x="898394" y="1242265"/>
                    <a:pt x="895537" y="1245123"/>
                    <a:pt x="891727" y="1246075"/>
                  </a:cubicBezTo>
                  <a:cubicBezTo>
                    <a:pt x="887917" y="1247028"/>
                    <a:pt x="889822" y="1239408"/>
                    <a:pt x="886012" y="1241313"/>
                  </a:cubicBezTo>
                  <a:cubicBezTo>
                    <a:pt x="882202" y="1243218"/>
                    <a:pt x="880297" y="1234645"/>
                    <a:pt x="875534" y="1233693"/>
                  </a:cubicBezTo>
                  <a:cubicBezTo>
                    <a:pt x="872677" y="1231788"/>
                    <a:pt x="871724" y="1231788"/>
                    <a:pt x="869819" y="1233693"/>
                  </a:cubicBezTo>
                  <a:cubicBezTo>
                    <a:pt x="866009" y="1237503"/>
                    <a:pt x="862199" y="1236550"/>
                    <a:pt x="860294" y="1233693"/>
                  </a:cubicBezTo>
                  <a:cubicBezTo>
                    <a:pt x="858389" y="1230835"/>
                    <a:pt x="860294" y="1229883"/>
                    <a:pt x="858389" y="1230835"/>
                  </a:cubicBezTo>
                  <a:cubicBezTo>
                    <a:pt x="857437" y="1230835"/>
                    <a:pt x="855532" y="1230835"/>
                    <a:pt x="853627" y="1231788"/>
                  </a:cubicBezTo>
                  <a:cubicBezTo>
                    <a:pt x="851722" y="1231788"/>
                    <a:pt x="849817" y="1232740"/>
                    <a:pt x="847912" y="1230835"/>
                  </a:cubicBezTo>
                  <a:cubicBezTo>
                    <a:pt x="846007" y="1228930"/>
                    <a:pt x="845054" y="1227978"/>
                    <a:pt x="839339" y="1228930"/>
                  </a:cubicBezTo>
                  <a:cubicBezTo>
                    <a:pt x="836482" y="1228930"/>
                    <a:pt x="833624" y="1227978"/>
                    <a:pt x="830767" y="1227025"/>
                  </a:cubicBezTo>
                  <a:cubicBezTo>
                    <a:pt x="825052" y="1225120"/>
                    <a:pt x="826004" y="1223215"/>
                    <a:pt x="824099" y="1218453"/>
                  </a:cubicBezTo>
                  <a:cubicBezTo>
                    <a:pt x="821242" y="1209880"/>
                    <a:pt x="819337" y="1206070"/>
                    <a:pt x="815527" y="1207023"/>
                  </a:cubicBezTo>
                  <a:cubicBezTo>
                    <a:pt x="811717" y="1207975"/>
                    <a:pt x="809812" y="1206070"/>
                    <a:pt x="809812" y="1206070"/>
                  </a:cubicBezTo>
                  <a:lnTo>
                    <a:pt x="806954" y="1200355"/>
                  </a:lnTo>
                  <a:cubicBezTo>
                    <a:pt x="806002" y="1197498"/>
                    <a:pt x="804097" y="1195593"/>
                    <a:pt x="802192" y="1193688"/>
                  </a:cubicBezTo>
                  <a:cubicBezTo>
                    <a:pt x="800287" y="1191783"/>
                    <a:pt x="799334" y="1191783"/>
                    <a:pt x="795524" y="1191783"/>
                  </a:cubicBezTo>
                  <a:cubicBezTo>
                    <a:pt x="789809" y="1191783"/>
                    <a:pt x="794572" y="1178448"/>
                    <a:pt x="784094" y="1178448"/>
                  </a:cubicBezTo>
                  <a:cubicBezTo>
                    <a:pt x="781237" y="1180353"/>
                    <a:pt x="775522" y="1181305"/>
                    <a:pt x="772664" y="1175590"/>
                  </a:cubicBezTo>
                  <a:cubicBezTo>
                    <a:pt x="770759" y="1172733"/>
                    <a:pt x="768854" y="1171780"/>
                    <a:pt x="767902" y="1172733"/>
                  </a:cubicBezTo>
                  <a:cubicBezTo>
                    <a:pt x="766949" y="1173685"/>
                    <a:pt x="765997" y="1177495"/>
                    <a:pt x="765044" y="1179400"/>
                  </a:cubicBezTo>
                  <a:cubicBezTo>
                    <a:pt x="763139" y="1183210"/>
                    <a:pt x="762187" y="1185115"/>
                    <a:pt x="761234" y="1187020"/>
                  </a:cubicBezTo>
                  <a:cubicBezTo>
                    <a:pt x="760282" y="1188925"/>
                    <a:pt x="758377" y="1190830"/>
                    <a:pt x="755519" y="1193688"/>
                  </a:cubicBezTo>
                  <a:cubicBezTo>
                    <a:pt x="752662" y="1196545"/>
                    <a:pt x="748852" y="1194640"/>
                    <a:pt x="745042" y="1191783"/>
                  </a:cubicBezTo>
                  <a:cubicBezTo>
                    <a:pt x="743137" y="1189878"/>
                    <a:pt x="740279" y="1187973"/>
                    <a:pt x="738374" y="1187020"/>
                  </a:cubicBezTo>
                  <a:cubicBezTo>
                    <a:pt x="735517" y="1185115"/>
                    <a:pt x="731707" y="1183210"/>
                    <a:pt x="728849" y="1181305"/>
                  </a:cubicBezTo>
                  <a:cubicBezTo>
                    <a:pt x="725992" y="1178448"/>
                    <a:pt x="724087" y="1175590"/>
                    <a:pt x="727897" y="1169875"/>
                  </a:cubicBezTo>
                  <a:cubicBezTo>
                    <a:pt x="731707" y="1164160"/>
                    <a:pt x="733612" y="1161303"/>
                    <a:pt x="729802" y="1156540"/>
                  </a:cubicBezTo>
                  <a:cubicBezTo>
                    <a:pt x="727897" y="1155588"/>
                    <a:pt x="726944" y="1153683"/>
                    <a:pt x="725039" y="1155588"/>
                  </a:cubicBezTo>
                  <a:cubicBezTo>
                    <a:pt x="723134" y="1157493"/>
                    <a:pt x="722182" y="1157493"/>
                    <a:pt x="718372" y="1159398"/>
                  </a:cubicBezTo>
                  <a:cubicBezTo>
                    <a:pt x="715514" y="1161303"/>
                    <a:pt x="713609" y="1171780"/>
                    <a:pt x="713609" y="1171780"/>
                  </a:cubicBezTo>
                  <a:lnTo>
                    <a:pt x="711704" y="1181305"/>
                  </a:lnTo>
                  <a:cubicBezTo>
                    <a:pt x="709799" y="1188925"/>
                    <a:pt x="697417" y="1182258"/>
                    <a:pt x="693607" y="1180353"/>
                  </a:cubicBezTo>
                  <a:cubicBezTo>
                    <a:pt x="690749" y="1178448"/>
                    <a:pt x="696464" y="1169875"/>
                    <a:pt x="697417" y="1166065"/>
                  </a:cubicBezTo>
                  <a:cubicBezTo>
                    <a:pt x="698369" y="1162255"/>
                    <a:pt x="691702" y="1162255"/>
                    <a:pt x="691702" y="1159398"/>
                  </a:cubicBezTo>
                  <a:cubicBezTo>
                    <a:pt x="691702" y="1153683"/>
                    <a:pt x="689797" y="1147015"/>
                    <a:pt x="685987" y="1143205"/>
                  </a:cubicBezTo>
                  <a:cubicBezTo>
                    <a:pt x="682177" y="1139395"/>
                    <a:pt x="679319" y="1132728"/>
                    <a:pt x="679319" y="1132728"/>
                  </a:cubicBezTo>
                  <a:lnTo>
                    <a:pt x="679319" y="1127013"/>
                  </a:lnTo>
                  <a:cubicBezTo>
                    <a:pt x="678367" y="1124155"/>
                    <a:pt x="682177" y="1118440"/>
                    <a:pt x="680272" y="1114630"/>
                  </a:cubicBezTo>
                  <a:cubicBezTo>
                    <a:pt x="678367" y="1110820"/>
                    <a:pt x="674557" y="1113678"/>
                    <a:pt x="671699" y="1117488"/>
                  </a:cubicBezTo>
                  <a:cubicBezTo>
                    <a:pt x="665984" y="1127965"/>
                    <a:pt x="665032" y="1128918"/>
                    <a:pt x="661222" y="1119393"/>
                  </a:cubicBezTo>
                  <a:cubicBezTo>
                    <a:pt x="658364" y="1111773"/>
                    <a:pt x="650744" y="1110820"/>
                    <a:pt x="644077" y="1111773"/>
                  </a:cubicBezTo>
                  <a:cubicBezTo>
                    <a:pt x="636457" y="1113678"/>
                    <a:pt x="630742" y="1115583"/>
                    <a:pt x="626932" y="1108915"/>
                  </a:cubicBezTo>
                  <a:cubicBezTo>
                    <a:pt x="625979" y="1103200"/>
                    <a:pt x="620264" y="1101295"/>
                    <a:pt x="614549" y="1101295"/>
                  </a:cubicBezTo>
                  <a:cubicBezTo>
                    <a:pt x="607882" y="1101295"/>
                    <a:pt x="610739" y="1089865"/>
                    <a:pt x="610739" y="1089865"/>
                  </a:cubicBezTo>
                  <a:lnTo>
                    <a:pt x="611692" y="1084150"/>
                  </a:lnTo>
                  <a:cubicBezTo>
                    <a:pt x="612644" y="1081293"/>
                    <a:pt x="616454" y="1076530"/>
                    <a:pt x="620264" y="1074625"/>
                  </a:cubicBezTo>
                  <a:cubicBezTo>
                    <a:pt x="625979" y="1070815"/>
                    <a:pt x="627884" y="1065100"/>
                    <a:pt x="625979" y="1059385"/>
                  </a:cubicBezTo>
                  <a:cubicBezTo>
                    <a:pt x="625027" y="1057480"/>
                    <a:pt x="623122" y="1055575"/>
                    <a:pt x="619312" y="1051765"/>
                  </a:cubicBezTo>
                  <a:cubicBezTo>
                    <a:pt x="615502" y="1048908"/>
                    <a:pt x="605977" y="1055575"/>
                    <a:pt x="605977" y="1055575"/>
                  </a:cubicBezTo>
                  <a:lnTo>
                    <a:pt x="603119" y="1058433"/>
                  </a:lnTo>
                  <a:cubicBezTo>
                    <a:pt x="600262" y="1060338"/>
                    <a:pt x="595499" y="1058433"/>
                    <a:pt x="591689" y="1058433"/>
                  </a:cubicBezTo>
                  <a:cubicBezTo>
                    <a:pt x="587879" y="1058433"/>
                    <a:pt x="582164" y="1054623"/>
                    <a:pt x="582164" y="1054623"/>
                  </a:cubicBezTo>
                  <a:lnTo>
                    <a:pt x="570734" y="1048908"/>
                  </a:lnTo>
                  <a:cubicBezTo>
                    <a:pt x="565019" y="1046050"/>
                    <a:pt x="563114" y="1042240"/>
                    <a:pt x="564067" y="1038430"/>
                  </a:cubicBezTo>
                  <a:cubicBezTo>
                    <a:pt x="565972" y="1034620"/>
                    <a:pt x="556447" y="1028905"/>
                    <a:pt x="556447" y="1028905"/>
                  </a:cubicBezTo>
                  <a:cubicBezTo>
                    <a:pt x="552637" y="1026048"/>
                    <a:pt x="547874" y="1024143"/>
                    <a:pt x="544064" y="1022238"/>
                  </a:cubicBezTo>
                  <a:cubicBezTo>
                    <a:pt x="541207" y="1020333"/>
                    <a:pt x="538349" y="1019380"/>
                    <a:pt x="537397" y="1015570"/>
                  </a:cubicBezTo>
                  <a:lnTo>
                    <a:pt x="537397" y="1010808"/>
                  </a:lnTo>
                  <a:cubicBezTo>
                    <a:pt x="538349" y="1003188"/>
                    <a:pt x="533587" y="1002235"/>
                    <a:pt x="529777" y="1001283"/>
                  </a:cubicBezTo>
                  <a:cubicBezTo>
                    <a:pt x="523109" y="1000330"/>
                    <a:pt x="520252" y="998425"/>
                    <a:pt x="519299" y="992710"/>
                  </a:cubicBezTo>
                  <a:cubicBezTo>
                    <a:pt x="518347" y="990805"/>
                    <a:pt x="520252" y="986043"/>
                    <a:pt x="522157" y="983185"/>
                  </a:cubicBezTo>
                  <a:cubicBezTo>
                    <a:pt x="524062" y="980328"/>
                    <a:pt x="525014" y="976518"/>
                    <a:pt x="523109" y="973660"/>
                  </a:cubicBezTo>
                  <a:cubicBezTo>
                    <a:pt x="520252" y="970803"/>
                    <a:pt x="520252" y="963183"/>
                    <a:pt x="520252" y="963183"/>
                  </a:cubicBezTo>
                  <a:cubicBezTo>
                    <a:pt x="521204" y="959373"/>
                    <a:pt x="520252" y="953658"/>
                    <a:pt x="523109" y="949848"/>
                  </a:cubicBezTo>
                  <a:cubicBezTo>
                    <a:pt x="525014" y="946990"/>
                    <a:pt x="525014" y="946038"/>
                    <a:pt x="523109" y="944133"/>
                  </a:cubicBezTo>
                  <a:cubicBezTo>
                    <a:pt x="521204" y="943180"/>
                    <a:pt x="515489" y="936513"/>
                    <a:pt x="515489" y="936513"/>
                  </a:cubicBezTo>
                  <a:lnTo>
                    <a:pt x="507869" y="932703"/>
                  </a:lnTo>
                  <a:cubicBezTo>
                    <a:pt x="502154" y="930798"/>
                    <a:pt x="506917" y="926035"/>
                    <a:pt x="499297" y="927940"/>
                  </a:cubicBezTo>
                  <a:cubicBezTo>
                    <a:pt x="490724" y="929845"/>
                    <a:pt x="487867" y="922225"/>
                    <a:pt x="484057" y="930798"/>
                  </a:cubicBezTo>
                  <a:cubicBezTo>
                    <a:pt x="482152" y="933655"/>
                    <a:pt x="477389" y="933655"/>
                    <a:pt x="472627" y="931750"/>
                  </a:cubicBezTo>
                  <a:cubicBezTo>
                    <a:pt x="467864" y="929845"/>
                    <a:pt x="464054" y="935560"/>
                    <a:pt x="459292" y="937465"/>
                  </a:cubicBezTo>
                  <a:cubicBezTo>
                    <a:pt x="456434" y="938418"/>
                    <a:pt x="453577" y="937465"/>
                    <a:pt x="450719" y="930798"/>
                  </a:cubicBezTo>
                  <a:cubicBezTo>
                    <a:pt x="447862" y="926035"/>
                    <a:pt x="445004" y="920320"/>
                    <a:pt x="443099" y="915558"/>
                  </a:cubicBezTo>
                  <a:cubicBezTo>
                    <a:pt x="442147" y="911748"/>
                    <a:pt x="441194" y="908890"/>
                    <a:pt x="441194" y="904128"/>
                  </a:cubicBezTo>
                  <a:cubicBezTo>
                    <a:pt x="441194" y="901270"/>
                    <a:pt x="442147" y="898413"/>
                    <a:pt x="440242" y="897460"/>
                  </a:cubicBezTo>
                  <a:cubicBezTo>
                    <a:pt x="437384" y="894603"/>
                    <a:pt x="435479" y="886983"/>
                    <a:pt x="432622" y="883173"/>
                  </a:cubicBezTo>
                  <a:cubicBezTo>
                    <a:pt x="428812" y="881268"/>
                    <a:pt x="431669" y="874600"/>
                    <a:pt x="429764" y="869838"/>
                  </a:cubicBezTo>
                  <a:cubicBezTo>
                    <a:pt x="427859" y="866028"/>
                    <a:pt x="418334" y="864123"/>
                    <a:pt x="418334" y="864123"/>
                  </a:cubicBezTo>
                  <a:lnTo>
                    <a:pt x="413572" y="862218"/>
                  </a:lnTo>
                  <a:cubicBezTo>
                    <a:pt x="410714" y="861265"/>
                    <a:pt x="408809" y="856503"/>
                    <a:pt x="406904" y="853645"/>
                  </a:cubicBezTo>
                  <a:cubicBezTo>
                    <a:pt x="404999" y="850788"/>
                    <a:pt x="392617" y="846025"/>
                    <a:pt x="392617" y="846025"/>
                  </a:cubicBezTo>
                  <a:lnTo>
                    <a:pt x="388807" y="844120"/>
                  </a:lnTo>
                  <a:cubicBezTo>
                    <a:pt x="386902" y="843168"/>
                    <a:pt x="385949" y="841263"/>
                    <a:pt x="384044" y="838405"/>
                  </a:cubicBezTo>
                  <a:cubicBezTo>
                    <a:pt x="382139" y="835548"/>
                    <a:pt x="375472" y="834595"/>
                    <a:pt x="373567" y="831738"/>
                  </a:cubicBezTo>
                  <a:cubicBezTo>
                    <a:pt x="371662" y="827928"/>
                    <a:pt x="376424" y="826975"/>
                    <a:pt x="379282" y="826023"/>
                  </a:cubicBezTo>
                  <a:cubicBezTo>
                    <a:pt x="381187" y="825070"/>
                    <a:pt x="380234" y="821260"/>
                    <a:pt x="375472" y="820308"/>
                  </a:cubicBezTo>
                  <a:cubicBezTo>
                    <a:pt x="372614" y="819355"/>
                    <a:pt x="363089" y="822213"/>
                    <a:pt x="368804" y="816498"/>
                  </a:cubicBezTo>
                  <a:cubicBezTo>
                    <a:pt x="370709" y="814593"/>
                    <a:pt x="370709" y="812688"/>
                    <a:pt x="368804" y="810783"/>
                  </a:cubicBezTo>
                  <a:cubicBezTo>
                    <a:pt x="365947" y="807925"/>
                    <a:pt x="363089" y="802210"/>
                    <a:pt x="360232" y="797448"/>
                  </a:cubicBezTo>
                  <a:cubicBezTo>
                    <a:pt x="357374" y="793638"/>
                    <a:pt x="354517" y="789828"/>
                    <a:pt x="349754" y="786970"/>
                  </a:cubicBezTo>
                  <a:cubicBezTo>
                    <a:pt x="348802" y="786018"/>
                    <a:pt x="346897" y="786018"/>
                    <a:pt x="345944" y="785065"/>
                  </a:cubicBezTo>
                  <a:cubicBezTo>
                    <a:pt x="343087" y="784113"/>
                    <a:pt x="338324" y="779350"/>
                    <a:pt x="338324" y="779350"/>
                  </a:cubicBezTo>
                  <a:lnTo>
                    <a:pt x="333562" y="776493"/>
                  </a:lnTo>
                  <a:cubicBezTo>
                    <a:pt x="324989" y="775540"/>
                    <a:pt x="327847" y="771730"/>
                    <a:pt x="330704" y="766015"/>
                  </a:cubicBezTo>
                  <a:cubicBezTo>
                    <a:pt x="332609" y="761253"/>
                    <a:pt x="325942" y="756490"/>
                    <a:pt x="324037" y="751728"/>
                  </a:cubicBezTo>
                  <a:cubicBezTo>
                    <a:pt x="323084" y="748870"/>
                    <a:pt x="327847" y="741250"/>
                    <a:pt x="327847" y="736488"/>
                  </a:cubicBezTo>
                  <a:cubicBezTo>
                    <a:pt x="327847" y="732678"/>
                    <a:pt x="318322" y="730773"/>
                    <a:pt x="318322" y="730773"/>
                  </a:cubicBezTo>
                  <a:lnTo>
                    <a:pt x="312607" y="729820"/>
                  </a:lnTo>
                  <a:cubicBezTo>
                    <a:pt x="309749" y="728868"/>
                    <a:pt x="305939" y="725058"/>
                    <a:pt x="303082" y="722200"/>
                  </a:cubicBezTo>
                  <a:cubicBezTo>
                    <a:pt x="301177" y="720295"/>
                    <a:pt x="296414" y="718390"/>
                    <a:pt x="292604" y="717438"/>
                  </a:cubicBezTo>
                  <a:cubicBezTo>
                    <a:pt x="288794" y="715533"/>
                    <a:pt x="288794" y="714580"/>
                    <a:pt x="285937" y="711723"/>
                  </a:cubicBezTo>
                  <a:cubicBezTo>
                    <a:pt x="282127" y="707913"/>
                    <a:pt x="278317" y="704103"/>
                    <a:pt x="277364" y="705055"/>
                  </a:cubicBezTo>
                  <a:cubicBezTo>
                    <a:pt x="275459" y="706960"/>
                    <a:pt x="273554" y="707913"/>
                    <a:pt x="271649" y="706008"/>
                  </a:cubicBezTo>
                  <a:cubicBezTo>
                    <a:pt x="270697" y="704103"/>
                    <a:pt x="268792" y="705055"/>
                    <a:pt x="267839" y="706960"/>
                  </a:cubicBezTo>
                  <a:cubicBezTo>
                    <a:pt x="265934" y="710770"/>
                    <a:pt x="264029" y="710770"/>
                    <a:pt x="263077" y="709818"/>
                  </a:cubicBezTo>
                  <a:cubicBezTo>
                    <a:pt x="260219" y="707913"/>
                    <a:pt x="256409" y="704103"/>
                    <a:pt x="254504" y="701245"/>
                  </a:cubicBezTo>
                  <a:cubicBezTo>
                    <a:pt x="252599" y="699340"/>
                    <a:pt x="250694" y="701245"/>
                    <a:pt x="249742" y="702198"/>
                  </a:cubicBezTo>
                  <a:cubicBezTo>
                    <a:pt x="247837" y="706008"/>
                    <a:pt x="247837" y="709818"/>
                    <a:pt x="246884" y="714580"/>
                  </a:cubicBezTo>
                  <a:cubicBezTo>
                    <a:pt x="244979" y="718390"/>
                    <a:pt x="243074" y="720295"/>
                    <a:pt x="242122" y="724105"/>
                  </a:cubicBezTo>
                  <a:cubicBezTo>
                    <a:pt x="241169" y="726963"/>
                    <a:pt x="233549" y="733630"/>
                    <a:pt x="233549" y="733630"/>
                  </a:cubicBezTo>
                  <a:cubicBezTo>
                    <a:pt x="232597" y="733630"/>
                    <a:pt x="229739" y="729820"/>
                    <a:pt x="227834" y="728868"/>
                  </a:cubicBezTo>
                  <a:cubicBezTo>
                    <a:pt x="224977" y="727915"/>
                    <a:pt x="222119" y="730773"/>
                    <a:pt x="224024" y="732678"/>
                  </a:cubicBezTo>
                  <a:cubicBezTo>
                    <a:pt x="225929" y="734583"/>
                    <a:pt x="225929" y="740298"/>
                    <a:pt x="225929" y="743155"/>
                  </a:cubicBezTo>
                  <a:cubicBezTo>
                    <a:pt x="225929" y="748870"/>
                    <a:pt x="207832" y="743155"/>
                    <a:pt x="205927" y="742203"/>
                  </a:cubicBezTo>
                  <a:cubicBezTo>
                    <a:pt x="203069" y="740298"/>
                    <a:pt x="203069" y="733630"/>
                    <a:pt x="203069" y="733630"/>
                  </a:cubicBezTo>
                  <a:cubicBezTo>
                    <a:pt x="204022" y="727915"/>
                    <a:pt x="204022" y="722200"/>
                    <a:pt x="204022" y="716485"/>
                  </a:cubicBezTo>
                  <a:cubicBezTo>
                    <a:pt x="204022" y="705055"/>
                    <a:pt x="193544" y="703150"/>
                    <a:pt x="186877" y="695530"/>
                  </a:cubicBezTo>
                  <a:lnTo>
                    <a:pt x="184972" y="693625"/>
                  </a:lnTo>
                  <a:cubicBezTo>
                    <a:pt x="182114" y="689815"/>
                    <a:pt x="174494" y="681243"/>
                    <a:pt x="174494" y="681243"/>
                  </a:cubicBezTo>
                  <a:cubicBezTo>
                    <a:pt x="173542" y="680290"/>
                    <a:pt x="171637" y="678385"/>
                    <a:pt x="170684" y="677433"/>
                  </a:cubicBezTo>
                  <a:cubicBezTo>
                    <a:pt x="165922" y="673623"/>
                    <a:pt x="170684" y="668860"/>
                    <a:pt x="164969" y="666955"/>
                  </a:cubicBezTo>
                  <a:cubicBezTo>
                    <a:pt x="161159" y="665050"/>
                    <a:pt x="158302" y="666003"/>
                    <a:pt x="154492" y="664098"/>
                  </a:cubicBezTo>
                  <a:cubicBezTo>
                    <a:pt x="151634" y="663145"/>
                    <a:pt x="147824" y="657430"/>
                    <a:pt x="145919" y="654573"/>
                  </a:cubicBezTo>
                  <a:cubicBezTo>
                    <a:pt x="143062" y="651715"/>
                    <a:pt x="138299" y="649810"/>
                    <a:pt x="138299" y="649810"/>
                  </a:cubicBezTo>
                  <a:lnTo>
                    <a:pt x="136394" y="647905"/>
                  </a:lnTo>
                  <a:cubicBezTo>
                    <a:pt x="134489" y="646953"/>
                    <a:pt x="131632" y="643143"/>
                    <a:pt x="129727" y="639333"/>
                  </a:cubicBezTo>
                  <a:cubicBezTo>
                    <a:pt x="127822" y="634570"/>
                    <a:pt x="117344" y="636475"/>
                    <a:pt x="113534" y="632665"/>
                  </a:cubicBezTo>
                  <a:cubicBezTo>
                    <a:pt x="110677" y="631713"/>
                    <a:pt x="108772" y="629808"/>
                    <a:pt x="108772" y="626950"/>
                  </a:cubicBezTo>
                  <a:cubicBezTo>
                    <a:pt x="107819" y="624093"/>
                    <a:pt x="108772" y="622188"/>
                    <a:pt x="105914" y="618378"/>
                  </a:cubicBezTo>
                  <a:cubicBezTo>
                    <a:pt x="104009" y="616473"/>
                    <a:pt x="104962" y="612663"/>
                    <a:pt x="105914" y="608853"/>
                  </a:cubicBezTo>
                  <a:lnTo>
                    <a:pt x="105914" y="606948"/>
                  </a:lnTo>
                  <a:cubicBezTo>
                    <a:pt x="105914" y="603138"/>
                    <a:pt x="104962" y="601233"/>
                    <a:pt x="104962" y="600280"/>
                  </a:cubicBezTo>
                  <a:cubicBezTo>
                    <a:pt x="104009" y="598375"/>
                    <a:pt x="103057" y="597423"/>
                    <a:pt x="101152" y="593613"/>
                  </a:cubicBezTo>
                  <a:cubicBezTo>
                    <a:pt x="100199" y="590755"/>
                    <a:pt x="98294" y="586945"/>
                    <a:pt x="97342" y="583135"/>
                  </a:cubicBezTo>
                  <a:cubicBezTo>
                    <a:pt x="96389" y="579325"/>
                    <a:pt x="94484" y="576468"/>
                    <a:pt x="93532" y="574563"/>
                  </a:cubicBezTo>
                  <a:cubicBezTo>
                    <a:pt x="90674" y="569800"/>
                    <a:pt x="88769" y="567895"/>
                    <a:pt x="85912" y="566943"/>
                  </a:cubicBezTo>
                  <a:cubicBezTo>
                    <a:pt x="79244" y="565038"/>
                    <a:pt x="77339" y="570753"/>
                    <a:pt x="72577" y="565038"/>
                  </a:cubicBezTo>
                  <a:cubicBezTo>
                    <a:pt x="69719" y="563133"/>
                    <a:pt x="67814" y="560275"/>
                    <a:pt x="66862" y="556465"/>
                  </a:cubicBezTo>
                  <a:cubicBezTo>
                    <a:pt x="64957" y="552655"/>
                    <a:pt x="62099" y="547893"/>
                    <a:pt x="56384" y="545988"/>
                  </a:cubicBezTo>
                  <a:cubicBezTo>
                    <a:pt x="52574" y="545035"/>
                    <a:pt x="47812" y="545988"/>
                    <a:pt x="48764" y="551703"/>
                  </a:cubicBezTo>
                  <a:cubicBezTo>
                    <a:pt x="50669" y="554560"/>
                    <a:pt x="45907" y="554560"/>
                    <a:pt x="43049" y="554560"/>
                  </a:cubicBezTo>
                  <a:cubicBezTo>
                    <a:pt x="38287" y="553608"/>
                    <a:pt x="35429" y="552655"/>
                    <a:pt x="35429" y="547893"/>
                  </a:cubicBezTo>
                  <a:cubicBezTo>
                    <a:pt x="35429" y="544083"/>
                    <a:pt x="35429" y="543130"/>
                    <a:pt x="27809" y="543130"/>
                  </a:cubicBezTo>
                  <a:cubicBezTo>
                    <a:pt x="20189" y="543130"/>
                    <a:pt x="15427" y="537415"/>
                    <a:pt x="15427" y="530748"/>
                  </a:cubicBezTo>
                  <a:cubicBezTo>
                    <a:pt x="15427" y="528843"/>
                    <a:pt x="15427" y="521223"/>
                    <a:pt x="14474" y="516460"/>
                  </a:cubicBezTo>
                  <a:cubicBezTo>
                    <a:pt x="13522" y="508840"/>
                    <a:pt x="16379" y="506935"/>
                    <a:pt x="12569" y="500268"/>
                  </a:cubicBezTo>
                  <a:cubicBezTo>
                    <a:pt x="10664" y="498363"/>
                    <a:pt x="10664" y="498363"/>
                    <a:pt x="11617" y="495505"/>
                  </a:cubicBezTo>
                  <a:cubicBezTo>
                    <a:pt x="12569" y="492648"/>
                    <a:pt x="12569" y="492648"/>
                    <a:pt x="10664" y="492648"/>
                  </a:cubicBezTo>
                  <a:cubicBezTo>
                    <a:pt x="9712" y="492648"/>
                    <a:pt x="8759" y="492648"/>
                    <a:pt x="6854" y="491695"/>
                  </a:cubicBezTo>
                  <a:cubicBezTo>
                    <a:pt x="3044" y="490743"/>
                    <a:pt x="1139" y="488838"/>
                    <a:pt x="187" y="486933"/>
                  </a:cubicBezTo>
                  <a:cubicBezTo>
                    <a:pt x="-766" y="483123"/>
                    <a:pt x="2092" y="478360"/>
                    <a:pt x="4949" y="474550"/>
                  </a:cubicBezTo>
                  <a:cubicBezTo>
                    <a:pt x="5902" y="473598"/>
                    <a:pt x="7807" y="470740"/>
                    <a:pt x="4949" y="468835"/>
                  </a:cubicBezTo>
                  <a:cubicBezTo>
                    <a:pt x="2092" y="466930"/>
                    <a:pt x="2092" y="465978"/>
                    <a:pt x="3044" y="463120"/>
                  </a:cubicBezTo>
                  <a:cubicBezTo>
                    <a:pt x="3997" y="459310"/>
                    <a:pt x="10664" y="457405"/>
                    <a:pt x="14474" y="456453"/>
                  </a:cubicBezTo>
                  <a:cubicBezTo>
                    <a:pt x="18284" y="456453"/>
                    <a:pt x="18284" y="453595"/>
                    <a:pt x="18284" y="448833"/>
                  </a:cubicBezTo>
                  <a:cubicBezTo>
                    <a:pt x="18284" y="443118"/>
                    <a:pt x="17332" y="443118"/>
                    <a:pt x="16379" y="442165"/>
                  </a:cubicBezTo>
                  <a:cubicBezTo>
                    <a:pt x="13522" y="440260"/>
                    <a:pt x="12569" y="436450"/>
                    <a:pt x="12569" y="433593"/>
                  </a:cubicBezTo>
                  <a:cubicBezTo>
                    <a:pt x="12569" y="429783"/>
                    <a:pt x="9712" y="425020"/>
                    <a:pt x="10664" y="422163"/>
                  </a:cubicBezTo>
                  <a:cubicBezTo>
                    <a:pt x="11617" y="417400"/>
                    <a:pt x="11617" y="412638"/>
                    <a:pt x="18284" y="412638"/>
                  </a:cubicBezTo>
                  <a:cubicBezTo>
                    <a:pt x="23047" y="411685"/>
                    <a:pt x="30667" y="408828"/>
                    <a:pt x="23047" y="403113"/>
                  </a:cubicBezTo>
                  <a:lnTo>
                    <a:pt x="21142" y="402160"/>
                  </a:lnTo>
                  <a:cubicBezTo>
                    <a:pt x="21142" y="402160"/>
                    <a:pt x="14474" y="397398"/>
                    <a:pt x="13522" y="394540"/>
                  </a:cubicBezTo>
                  <a:cubicBezTo>
                    <a:pt x="11617" y="389778"/>
                    <a:pt x="11617" y="386920"/>
                    <a:pt x="9712" y="383110"/>
                  </a:cubicBezTo>
                  <a:cubicBezTo>
                    <a:pt x="8759" y="381205"/>
                    <a:pt x="7807" y="379300"/>
                    <a:pt x="4949" y="377395"/>
                  </a:cubicBezTo>
                  <a:cubicBezTo>
                    <a:pt x="3044" y="375490"/>
                    <a:pt x="-766" y="373585"/>
                    <a:pt x="187" y="369775"/>
                  </a:cubicBezTo>
                  <a:cubicBezTo>
                    <a:pt x="1139" y="365965"/>
                    <a:pt x="2092" y="362155"/>
                    <a:pt x="3997" y="358345"/>
                  </a:cubicBezTo>
                  <a:cubicBezTo>
                    <a:pt x="5902" y="353583"/>
                    <a:pt x="7807" y="350725"/>
                    <a:pt x="9712" y="346915"/>
                  </a:cubicBezTo>
                  <a:cubicBezTo>
                    <a:pt x="11617" y="342153"/>
                    <a:pt x="10664" y="337390"/>
                    <a:pt x="11617" y="332628"/>
                  </a:cubicBezTo>
                  <a:cubicBezTo>
                    <a:pt x="11617" y="332628"/>
                    <a:pt x="11617" y="327865"/>
                    <a:pt x="10664" y="325008"/>
                  </a:cubicBezTo>
                  <a:cubicBezTo>
                    <a:pt x="9712" y="323103"/>
                    <a:pt x="9712" y="316435"/>
                    <a:pt x="12569" y="314530"/>
                  </a:cubicBezTo>
                  <a:cubicBezTo>
                    <a:pt x="16379" y="310720"/>
                    <a:pt x="23047" y="308815"/>
                    <a:pt x="27809" y="309768"/>
                  </a:cubicBezTo>
                  <a:cubicBezTo>
                    <a:pt x="29714" y="310720"/>
                    <a:pt x="31619" y="309768"/>
                    <a:pt x="33524" y="308815"/>
                  </a:cubicBezTo>
                  <a:cubicBezTo>
                    <a:pt x="35429" y="306910"/>
                    <a:pt x="42097" y="306910"/>
                    <a:pt x="44954" y="305958"/>
                  </a:cubicBezTo>
                  <a:cubicBezTo>
                    <a:pt x="50669" y="304053"/>
                    <a:pt x="51622" y="306910"/>
                    <a:pt x="53527" y="310720"/>
                  </a:cubicBezTo>
                  <a:cubicBezTo>
                    <a:pt x="54479" y="313578"/>
                    <a:pt x="53527" y="314530"/>
                    <a:pt x="52574" y="317388"/>
                  </a:cubicBezTo>
                  <a:cubicBezTo>
                    <a:pt x="51622" y="319293"/>
                    <a:pt x="49717" y="323103"/>
                    <a:pt x="49717" y="325960"/>
                  </a:cubicBezTo>
                  <a:cubicBezTo>
                    <a:pt x="49717" y="330723"/>
                    <a:pt x="48764" y="333580"/>
                    <a:pt x="48764" y="338343"/>
                  </a:cubicBezTo>
                  <a:cubicBezTo>
                    <a:pt x="48764" y="341200"/>
                    <a:pt x="47812" y="342153"/>
                    <a:pt x="52574" y="345963"/>
                  </a:cubicBezTo>
                  <a:cubicBezTo>
                    <a:pt x="57337" y="349773"/>
                    <a:pt x="59242" y="352630"/>
                    <a:pt x="59242" y="354535"/>
                  </a:cubicBezTo>
                  <a:cubicBezTo>
                    <a:pt x="63052" y="360250"/>
                    <a:pt x="63052" y="358345"/>
                    <a:pt x="70672" y="359298"/>
                  </a:cubicBezTo>
                  <a:cubicBezTo>
                    <a:pt x="76387" y="360250"/>
                    <a:pt x="83054" y="365013"/>
                    <a:pt x="83054" y="355488"/>
                  </a:cubicBezTo>
                  <a:cubicBezTo>
                    <a:pt x="83054" y="345963"/>
                    <a:pt x="87817" y="354535"/>
                    <a:pt x="92579" y="349773"/>
                  </a:cubicBezTo>
                  <a:cubicBezTo>
                    <a:pt x="94484" y="347868"/>
                    <a:pt x="96389" y="347868"/>
                    <a:pt x="99247" y="347868"/>
                  </a:cubicBezTo>
                  <a:cubicBezTo>
                    <a:pt x="102104" y="347868"/>
                    <a:pt x="107819" y="342153"/>
                    <a:pt x="108772" y="340248"/>
                  </a:cubicBezTo>
                  <a:lnTo>
                    <a:pt x="110677" y="336438"/>
                  </a:lnTo>
                  <a:cubicBezTo>
                    <a:pt x="110677" y="336438"/>
                    <a:pt x="110677" y="332628"/>
                    <a:pt x="112582" y="328818"/>
                  </a:cubicBezTo>
                  <a:cubicBezTo>
                    <a:pt x="113534" y="325960"/>
                    <a:pt x="116392" y="320245"/>
                    <a:pt x="114487" y="317388"/>
                  </a:cubicBezTo>
                  <a:cubicBezTo>
                    <a:pt x="112582" y="314530"/>
                    <a:pt x="111629" y="310720"/>
                    <a:pt x="112582" y="308815"/>
                  </a:cubicBezTo>
                  <a:cubicBezTo>
                    <a:pt x="113534" y="305005"/>
                    <a:pt x="113534" y="301195"/>
                    <a:pt x="115439" y="297385"/>
                  </a:cubicBezTo>
                  <a:cubicBezTo>
                    <a:pt x="116392" y="295480"/>
                    <a:pt x="114487" y="293575"/>
                    <a:pt x="115439" y="291670"/>
                  </a:cubicBezTo>
                  <a:cubicBezTo>
                    <a:pt x="115439" y="289765"/>
                    <a:pt x="116392" y="289765"/>
                    <a:pt x="117344" y="286908"/>
                  </a:cubicBezTo>
                  <a:cubicBezTo>
                    <a:pt x="118297" y="284050"/>
                    <a:pt x="116392" y="282145"/>
                    <a:pt x="114487" y="276430"/>
                  </a:cubicBezTo>
                  <a:cubicBezTo>
                    <a:pt x="112582" y="270715"/>
                    <a:pt x="112582" y="267858"/>
                    <a:pt x="114487" y="264048"/>
                  </a:cubicBezTo>
                  <a:cubicBezTo>
                    <a:pt x="115439" y="263095"/>
                    <a:pt x="116392" y="261190"/>
                    <a:pt x="116392" y="260238"/>
                  </a:cubicBezTo>
                  <a:cubicBezTo>
                    <a:pt x="116392" y="257380"/>
                    <a:pt x="116392" y="255475"/>
                    <a:pt x="115439" y="250713"/>
                  </a:cubicBezTo>
                  <a:cubicBezTo>
                    <a:pt x="114487" y="246903"/>
                    <a:pt x="112582" y="244045"/>
                    <a:pt x="112582" y="241188"/>
                  </a:cubicBezTo>
                  <a:cubicBezTo>
                    <a:pt x="111629" y="238330"/>
                    <a:pt x="111629" y="237378"/>
                    <a:pt x="110677" y="233568"/>
                  </a:cubicBezTo>
                  <a:cubicBezTo>
                    <a:pt x="109724" y="227853"/>
                    <a:pt x="105914" y="226900"/>
                    <a:pt x="104962" y="222138"/>
                  </a:cubicBezTo>
                  <a:cubicBezTo>
                    <a:pt x="103057" y="216423"/>
                    <a:pt x="102104" y="214518"/>
                    <a:pt x="97342" y="209755"/>
                  </a:cubicBezTo>
                  <a:cubicBezTo>
                    <a:pt x="95437" y="207850"/>
                    <a:pt x="95437" y="206898"/>
                    <a:pt x="95437" y="203088"/>
                  </a:cubicBezTo>
                  <a:cubicBezTo>
                    <a:pt x="95437" y="200230"/>
                    <a:pt x="96389" y="198325"/>
                    <a:pt x="93532" y="195468"/>
                  </a:cubicBezTo>
                  <a:cubicBezTo>
                    <a:pt x="85912" y="187848"/>
                    <a:pt x="100199" y="190705"/>
                    <a:pt x="93532" y="181180"/>
                  </a:cubicBezTo>
                  <a:cubicBezTo>
                    <a:pt x="91627" y="178323"/>
                    <a:pt x="89722" y="174513"/>
                    <a:pt x="93532" y="173560"/>
                  </a:cubicBezTo>
                  <a:cubicBezTo>
                    <a:pt x="97342" y="172608"/>
                    <a:pt x="103057" y="172608"/>
                    <a:pt x="104009" y="166893"/>
                  </a:cubicBezTo>
                  <a:cubicBezTo>
                    <a:pt x="104962" y="162130"/>
                    <a:pt x="105914" y="158320"/>
                    <a:pt x="106867" y="153558"/>
                  </a:cubicBezTo>
                  <a:cubicBezTo>
                    <a:pt x="106867" y="153558"/>
                    <a:pt x="107819" y="149748"/>
                    <a:pt x="108772" y="144033"/>
                  </a:cubicBezTo>
                  <a:cubicBezTo>
                    <a:pt x="109724" y="139270"/>
                    <a:pt x="110677" y="134508"/>
                    <a:pt x="108772" y="131650"/>
                  </a:cubicBezTo>
                  <a:cubicBezTo>
                    <a:pt x="106867" y="128793"/>
                    <a:pt x="105914" y="127840"/>
                    <a:pt x="105914" y="127840"/>
                  </a:cubicBezTo>
                  <a:cubicBezTo>
                    <a:pt x="104962" y="124983"/>
                    <a:pt x="104962" y="124030"/>
                    <a:pt x="105914" y="120220"/>
                  </a:cubicBezTo>
                  <a:cubicBezTo>
                    <a:pt x="106867" y="117363"/>
                    <a:pt x="107819" y="116410"/>
                    <a:pt x="110677" y="117363"/>
                  </a:cubicBezTo>
                  <a:cubicBezTo>
                    <a:pt x="113534" y="119268"/>
                    <a:pt x="118297" y="118315"/>
                    <a:pt x="122107" y="116410"/>
                  </a:cubicBezTo>
                  <a:cubicBezTo>
                    <a:pt x="126869" y="114505"/>
                    <a:pt x="131632" y="116410"/>
                    <a:pt x="135442" y="114505"/>
                  </a:cubicBezTo>
                  <a:cubicBezTo>
                    <a:pt x="140204" y="111648"/>
                    <a:pt x="144014" y="108790"/>
                    <a:pt x="144967" y="106885"/>
                  </a:cubicBezTo>
                  <a:cubicBezTo>
                    <a:pt x="146872" y="104980"/>
                    <a:pt x="147824" y="102123"/>
                    <a:pt x="148777" y="99265"/>
                  </a:cubicBezTo>
                  <a:cubicBezTo>
                    <a:pt x="150682" y="97360"/>
                    <a:pt x="150682" y="96408"/>
                    <a:pt x="153539" y="96408"/>
                  </a:cubicBezTo>
                  <a:cubicBezTo>
                    <a:pt x="153539" y="100218"/>
                    <a:pt x="153539" y="99265"/>
                    <a:pt x="153539" y="96408"/>
                  </a:cubicBezTo>
                  <a:lnTo>
                    <a:pt x="153539" y="96408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EBDFD63B-DBB2-7B96-43F0-A41B25B532C4}"/>
                </a:ext>
              </a:extLst>
            </p:cNvPr>
            <p:cNvSpPr/>
            <p:nvPr/>
          </p:nvSpPr>
          <p:spPr>
            <a:xfrm>
              <a:off x="3083091" y="1372552"/>
              <a:ext cx="2394735" cy="1864771"/>
            </a:xfrm>
            <a:custGeom>
              <a:avLst/>
              <a:gdLst>
                <a:gd name="connsiteX0" fmla="*/ 358291 w 2394735"/>
                <a:gd name="connsiteY0" fmla="*/ 1780223 h 1864771"/>
                <a:gd name="connsiteX1" fmla="*/ 357338 w 2394735"/>
                <a:gd name="connsiteY1" fmla="*/ 1780223 h 1864771"/>
                <a:gd name="connsiteX2" fmla="*/ 355433 w 2394735"/>
                <a:gd name="connsiteY2" fmla="*/ 1775460 h 1864771"/>
                <a:gd name="connsiteX3" fmla="*/ 347813 w 2394735"/>
                <a:gd name="connsiteY3" fmla="*/ 1770698 h 1864771"/>
                <a:gd name="connsiteX4" fmla="*/ 338288 w 2394735"/>
                <a:gd name="connsiteY4" fmla="*/ 1762125 h 1864771"/>
                <a:gd name="connsiteX5" fmla="*/ 336383 w 2394735"/>
                <a:gd name="connsiteY5" fmla="*/ 1757363 h 1864771"/>
                <a:gd name="connsiteX6" fmla="*/ 330668 w 2394735"/>
                <a:gd name="connsiteY6" fmla="*/ 1750695 h 1864771"/>
                <a:gd name="connsiteX7" fmla="*/ 324001 w 2394735"/>
                <a:gd name="connsiteY7" fmla="*/ 1742123 h 1864771"/>
                <a:gd name="connsiteX8" fmla="*/ 318286 w 2394735"/>
                <a:gd name="connsiteY8" fmla="*/ 1742123 h 1864771"/>
                <a:gd name="connsiteX9" fmla="*/ 313523 w 2394735"/>
                <a:gd name="connsiteY9" fmla="*/ 1738313 h 1864771"/>
                <a:gd name="connsiteX10" fmla="*/ 307808 w 2394735"/>
                <a:gd name="connsiteY10" fmla="*/ 1731645 h 1864771"/>
                <a:gd name="connsiteX11" fmla="*/ 301141 w 2394735"/>
                <a:gd name="connsiteY11" fmla="*/ 1729740 h 1864771"/>
                <a:gd name="connsiteX12" fmla="*/ 298283 w 2394735"/>
                <a:gd name="connsiteY12" fmla="*/ 1724978 h 1864771"/>
                <a:gd name="connsiteX13" fmla="*/ 293521 w 2394735"/>
                <a:gd name="connsiteY13" fmla="*/ 1721168 h 1864771"/>
                <a:gd name="connsiteX14" fmla="*/ 286853 w 2394735"/>
                <a:gd name="connsiteY14" fmla="*/ 1705928 h 1864771"/>
                <a:gd name="connsiteX15" fmla="*/ 285901 w 2394735"/>
                <a:gd name="connsiteY15" fmla="*/ 1697355 h 1864771"/>
                <a:gd name="connsiteX16" fmla="*/ 289711 w 2394735"/>
                <a:gd name="connsiteY16" fmla="*/ 1688783 h 1864771"/>
                <a:gd name="connsiteX17" fmla="*/ 290663 w 2394735"/>
                <a:gd name="connsiteY17" fmla="*/ 1685925 h 1864771"/>
                <a:gd name="connsiteX18" fmla="*/ 290663 w 2394735"/>
                <a:gd name="connsiteY18" fmla="*/ 1677353 h 1864771"/>
                <a:gd name="connsiteX19" fmla="*/ 290663 w 2394735"/>
                <a:gd name="connsiteY19" fmla="*/ 1670685 h 1864771"/>
                <a:gd name="connsiteX20" fmla="*/ 290663 w 2394735"/>
                <a:gd name="connsiteY20" fmla="*/ 1658303 h 1864771"/>
                <a:gd name="connsiteX21" fmla="*/ 291616 w 2394735"/>
                <a:gd name="connsiteY21" fmla="*/ 1653540 h 1864771"/>
                <a:gd name="connsiteX22" fmla="*/ 293521 w 2394735"/>
                <a:gd name="connsiteY22" fmla="*/ 1649730 h 1864771"/>
                <a:gd name="connsiteX23" fmla="*/ 291616 w 2394735"/>
                <a:gd name="connsiteY23" fmla="*/ 1644015 h 1864771"/>
                <a:gd name="connsiteX24" fmla="*/ 288758 w 2394735"/>
                <a:gd name="connsiteY24" fmla="*/ 1641158 h 1864771"/>
                <a:gd name="connsiteX25" fmla="*/ 288758 w 2394735"/>
                <a:gd name="connsiteY25" fmla="*/ 1638300 h 1864771"/>
                <a:gd name="connsiteX26" fmla="*/ 287806 w 2394735"/>
                <a:gd name="connsiteY26" fmla="*/ 1622108 h 1864771"/>
                <a:gd name="connsiteX27" fmla="*/ 288758 w 2394735"/>
                <a:gd name="connsiteY27" fmla="*/ 1616393 h 1864771"/>
                <a:gd name="connsiteX28" fmla="*/ 292568 w 2394735"/>
                <a:gd name="connsiteY28" fmla="*/ 1606868 h 1864771"/>
                <a:gd name="connsiteX29" fmla="*/ 300188 w 2394735"/>
                <a:gd name="connsiteY29" fmla="*/ 1602105 h 1864771"/>
                <a:gd name="connsiteX30" fmla="*/ 305903 w 2394735"/>
                <a:gd name="connsiteY30" fmla="*/ 1597343 h 1864771"/>
                <a:gd name="connsiteX31" fmla="*/ 301141 w 2394735"/>
                <a:gd name="connsiteY31" fmla="*/ 1593533 h 1864771"/>
                <a:gd name="connsiteX32" fmla="*/ 297331 w 2394735"/>
                <a:gd name="connsiteY32" fmla="*/ 1592580 h 1864771"/>
                <a:gd name="connsiteX33" fmla="*/ 291616 w 2394735"/>
                <a:gd name="connsiteY33" fmla="*/ 1590675 h 1864771"/>
                <a:gd name="connsiteX34" fmla="*/ 287806 w 2394735"/>
                <a:gd name="connsiteY34" fmla="*/ 1589723 h 1864771"/>
                <a:gd name="connsiteX35" fmla="*/ 279233 w 2394735"/>
                <a:gd name="connsiteY35" fmla="*/ 1588770 h 1864771"/>
                <a:gd name="connsiteX36" fmla="*/ 275423 w 2394735"/>
                <a:gd name="connsiteY36" fmla="*/ 1584960 h 1864771"/>
                <a:gd name="connsiteX37" fmla="*/ 273518 w 2394735"/>
                <a:gd name="connsiteY37" fmla="*/ 1583055 h 1864771"/>
                <a:gd name="connsiteX38" fmla="*/ 268756 w 2394735"/>
                <a:gd name="connsiteY38" fmla="*/ 1582103 h 1864771"/>
                <a:gd name="connsiteX39" fmla="*/ 261136 w 2394735"/>
                <a:gd name="connsiteY39" fmla="*/ 1584008 h 1864771"/>
                <a:gd name="connsiteX40" fmla="*/ 253516 w 2394735"/>
                <a:gd name="connsiteY40" fmla="*/ 1579245 h 1864771"/>
                <a:gd name="connsiteX41" fmla="*/ 243038 w 2394735"/>
                <a:gd name="connsiteY41" fmla="*/ 1576388 h 1864771"/>
                <a:gd name="connsiteX42" fmla="*/ 228751 w 2394735"/>
                <a:gd name="connsiteY42" fmla="*/ 1568768 h 1864771"/>
                <a:gd name="connsiteX43" fmla="*/ 220178 w 2394735"/>
                <a:gd name="connsiteY43" fmla="*/ 1561148 h 1864771"/>
                <a:gd name="connsiteX44" fmla="*/ 210653 w 2394735"/>
                <a:gd name="connsiteY44" fmla="*/ 1558290 h 1864771"/>
                <a:gd name="connsiteX45" fmla="*/ 203033 w 2394735"/>
                <a:gd name="connsiteY45" fmla="*/ 1547813 h 1864771"/>
                <a:gd name="connsiteX46" fmla="*/ 191603 w 2394735"/>
                <a:gd name="connsiteY46" fmla="*/ 1542098 h 1864771"/>
                <a:gd name="connsiteX47" fmla="*/ 181126 w 2394735"/>
                <a:gd name="connsiteY47" fmla="*/ 1531620 h 1864771"/>
                <a:gd name="connsiteX48" fmla="*/ 177316 w 2394735"/>
                <a:gd name="connsiteY48" fmla="*/ 1528763 h 1864771"/>
                <a:gd name="connsiteX49" fmla="*/ 173506 w 2394735"/>
                <a:gd name="connsiteY49" fmla="*/ 1523048 h 1864771"/>
                <a:gd name="connsiteX50" fmla="*/ 166838 w 2394735"/>
                <a:gd name="connsiteY50" fmla="*/ 1509713 h 1864771"/>
                <a:gd name="connsiteX51" fmla="*/ 162076 w 2394735"/>
                <a:gd name="connsiteY51" fmla="*/ 1503998 h 1864771"/>
                <a:gd name="connsiteX52" fmla="*/ 162076 w 2394735"/>
                <a:gd name="connsiteY52" fmla="*/ 1495425 h 1864771"/>
                <a:gd name="connsiteX53" fmla="*/ 166838 w 2394735"/>
                <a:gd name="connsiteY53" fmla="*/ 1486853 h 1864771"/>
                <a:gd name="connsiteX54" fmla="*/ 160171 w 2394735"/>
                <a:gd name="connsiteY54" fmla="*/ 1484948 h 1864771"/>
                <a:gd name="connsiteX55" fmla="*/ 148741 w 2394735"/>
                <a:gd name="connsiteY55" fmla="*/ 1487805 h 1864771"/>
                <a:gd name="connsiteX56" fmla="*/ 142073 w 2394735"/>
                <a:gd name="connsiteY56" fmla="*/ 1491615 h 1864771"/>
                <a:gd name="connsiteX57" fmla="*/ 129691 w 2394735"/>
                <a:gd name="connsiteY57" fmla="*/ 1486853 h 1864771"/>
                <a:gd name="connsiteX58" fmla="*/ 123023 w 2394735"/>
                <a:gd name="connsiteY58" fmla="*/ 1484948 h 1864771"/>
                <a:gd name="connsiteX59" fmla="*/ 119213 w 2394735"/>
                <a:gd name="connsiteY59" fmla="*/ 1476375 h 1864771"/>
                <a:gd name="connsiteX60" fmla="*/ 123976 w 2394735"/>
                <a:gd name="connsiteY60" fmla="*/ 1463993 h 1864771"/>
                <a:gd name="connsiteX61" fmla="*/ 123023 w 2394735"/>
                <a:gd name="connsiteY61" fmla="*/ 1457325 h 1864771"/>
                <a:gd name="connsiteX62" fmla="*/ 117308 w 2394735"/>
                <a:gd name="connsiteY62" fmla="*/ 1450658 h 1864771"/>
                <a:gd name="connsiteX63" fmla="*/ 108736 w 2394735"/>
                <a:gd name="connsiteY63" fmla="*/ 1443038 h 1864771"/>
                <a:gd name="connsiteX64" fmla="*/ 108736 w 2394735"/>
                <a:gd name="connsiteY64" fmla="*/ 1441133 h 1864771"/>
                <a:gd name="connsiteX65" fmla="*/ 109688 w 2394735"/>
                <a:gd name="connsiteY65" fmla="*/ 1435418 h 1864771"/>
                <a:gd name="connsiteX66" fmla="*/ 113498 w 2394735"/>
                <a:gd name="connsiteY66" fmla="*/ 1429703 h 1864771"/>
                <a:gd name="connsiteX67" fmla="*/ 119213 w 2394735"/>
                <a:gd name="connsiteY67" fmla="*/ 1423988 h 1864771"/>
                <a:gd name="connsiteX68" fmla="*/ 123023 w 2394735"/>
                <a:gd name="connsiteY68" fmla="*/ 1420178 h 1864771"/>
                <a:gd name="connsiteX69" fmla="*/ 126833 w 2394735"/>
                <a:gd name="connsiteY69" fmla="*/ 1414463 h 1864771"/>
                <a:gd name="connsiteX70" fmla="*/ 128738 w 2394735"/>
                <a:gd name="connsiteY70" fmla="*/ 1400175 h 1864771"/>
                <a:gd name="connsiteX71" fmla="*/ 133501 w 2394735"/>
                <a:gd name="connsiteY71" fmla="*/ 1390650 h 1864771"/>
                <a:gd name="connsiteX72" fmla="*/ 133501 w 2394735"/>
                <a:gd name="connsiteY72" fmla="*/ 1384935 h 1864771"/>
                <a:gd name="connsiteX73" fmla="*/ 130643 w 2394735"/>
                <a:gd name="connsiteY73" fmla="*/ 1372553 h 1864771"/>
                <a:gd name="connsiteX74" fmla="*/ 126833 w 2394735"/>
                <a:gd name="connsiteY74" fmla="*/ 1358265 h 1864771"/>
                <a:gd name="connsiteX75" fmla="*/ 122071 w 2394735"/>
                <a:gd name="connsiteY75" fmla="*/ 1351598 h 1864771"/>
                <a:gd name="connsiteX76" fmla="*/ 116356 w 2394735"/>
                <a:gd name="connsiteY76" fmla="*/ 1340168 h 1864771"/>
                <a:gd name="connsiteX77" fmla="*/ 110641 w 2394735"/>
                <a:gd name="connsiteY77" fmla="*/ 1332548 h 1864771"/>
                <a:gd name="connsiteX78" fmla="*/ 100163 w 2394735"/>
                <a:gd name="connsiteY78" fmla="*/ 1330643 h 1864771"/>
                <a:gd name="connsiteX79" fmla="*/ 92543 w 2394735"/>
                <a:gd name="connsiteY79" fmla="*/ 1333500 h 1864771"/>
                <a:gd name="connsiteX80" fmla="*/ 89686 w 2394735"/>
                <a:gd name="connsiteY80" fmla="*/ 1324928 h 1864771"/>
                <a:gd name="connsiteX81" fmla="*/ 91591 w 2394735"/>
                <a:gd name="connsiteY81" fmla="*/ 1318260 h 1864771"/>
                <a:gd name="connsiteX82" fmla="*/ 92543 w 2394735"/>
                <a:gd name="connsiteY82" fmla="*/ 1310640 h 1864771"/>
                <a:gd name="connsiteX83" fmla="*/ 92543 w 2394735"/>
                <a:gd name="connsiteY83" fmla="*/ 1303973 h 1864771"/>
                <a:gd name="connsiteX84" fmla="*/ 86828 w 2394735"/>
                <a:gd name="connsiteY84" fmla="*/ 1296353 h 1864771"/>
                <a:gd name="connsiteX85" fmla="*/ 73493 w 2394735"/>
                <a:gd name="connsiteY85" fmla="*/ 1288733 h 1864771"/>
                <a:gd name="connsiteX86" fmla="*/ 62063 w 2394735"/>
                <a:gd name="connsiteY86" fmla="*/ 1280160 h 1864771"/>
                <a:gd name="connsiteX87" fmla="*/ 55396 w 2394735"/>
                <a:gd name="connsiteY87" fmla="*/ 1279208 h 1864771"/>
                <a:gd name="connsiteX88" fmla="*/ 46823 w 2394735"/>
                <a:gd name="connsiteY88" fmla="*/ 1277303 h 1864771"/>
                <a:gd name="connsiteX89" fmla="*/ 41108 w 2394735"/>
                <a:gd name="connsiteY89" fmla="*/ 1279208 h 1864771"/>
                <a:gd name="connsiteX90" fmla="*/ 40156 w 2394735"/>
                <a:gd name="connsiteY90" fmla="*/ 1268730 h 1864771"/>
                <a:gd name="connsiteX91" fmla="*/ 30631 w 2394735"/>
                <a:gd name="connsiteY91" fmla="*/ 1259205 h 1864771"/>
                <a:gd name="connsiteX92" fmla="*/ 25868 w 2394735"/>
                <a:gd name="connsiteY92" fmla="*/ 1255395 h 1864771"/>
                <a:gd name="connsiteX93" fmla="*/ 18248 w 2394735"/>
                <a:gd name="connsiteY93" fmla="*/ 1257300 h 1864771"/>
                <a:gd name="connsiteX94" fmla="*/ 10628 w 2394735"/>
                <a:gd name="connsiteY94" fmla="*/ 1250633 h 1864771"/>
                <a:gd name="connsiteX95" fmla="*/ 9676 w 2394735"/>
                <a:gd name="connsiteY95" fmla="*/ 1240155 h 1864771"/>
                <a:gd name="connsiteX96" fmla="*/ 15391 w 2394735"/>
                <a:gd name="connsiteY96" fmla="*/ 1227773 h 1864771"/>
                <a:gd name="connsiteX97" fmla="*/ 33488 w 2394735"/>
                <a:gd name="connsiteY97" fmla="*/ 1228725 h 1864771"/>
                <a:gd name="connsiteX98" fmla="*/ 52538 w 2394735"/>
                <a:gd name="connsiteY98" fmla="*/ 1237298 h 1864771"/>
                <a:gd name="connsiteX99" fmla="*/ 56348 w 2394735"/>
                <a:gd name="connsiteY99" fmla="*/ 1239203 h 1864771"/>
                <a:gd name="connsiteX100" fmla="*/ 67778 w 2394735"/>
                <a:gd name="connsiteY100" fmla="*/ 1243013 h 1864771"/>
                <a:gd name="connsiteX101" fmla="*/ 85876 w 2394735"/>
                <a:gd name="connsiteY101" fmla="*/ 1238250 h 1864771"/>
                <a:gd name="connsiteX102" fmla="*/ 87781 w 2394735"/>
                <a:gd name="connsiteY102" fmla="*/ 1231583 h 1864771"/>
                <a:gd name="connsiteX103" fmla="*/ 79208 w 2394735"/>
                <a:gd name="connsiteY103" fmla="*/ 1207770 h 1864771"/>
                <a:gd name="connsiteX104" fmla="*/ 78256 w 2394735"/>
                <a:gd name="connsiteY104" fmla="*/ 1192530 h 1864771"/>
                <a:gd name="connsiteX105" fmla="*/ 83971 w 2394735"/>
                <a:gd name="connsiteY105" fmla="*/ 1184910 h 1864771"/>
                <a:gd name="connsiteX106" fmla="*/ 93496 w 2394735"/>
                <a:gd name="connsiteY106" fmla="*/ 1170623 h 1864771"/>
                <a:gd name="connsiteX107" fmla="*/ 89686 w 2394735"/>
                <a:gd name="connsiteY107" fmla="*/ 1163003 h 1864771"/>
                <a:gd name="connsiteX108" fmla="*/ 93496 w 2394735"/>
                <a:gd name="connsiteY108" fmla="*/ 1146810 h 1864771"/>
                <a:gd name="connsiteX109" fmla="*/ 92543 w 2394735"/>
                <a:gd name="connsiteY109" fmla="*/ 1134428 h 1864771"/>
                <a:gd name="connsiteX110" fmla="*/ 91591 w 2394735"/>
                <a:gd name="connsiteY110" fmla="*/ 1120140 h 1864771"/>
                <a:gd name="connsiteX111" fmla="*/ 91591 w 2394735"/>
                <a:gd name="connsiteY111" fmla="*/ 1112520 h 1864771"/>
                <a:gd name="connsiteX112" fmla="*/ 99211 w 2394735"/>
                <a:gd name="connsiteY112" fmla="*/ 1097280 h 1864771"/>
                <a:gd name="connsiteX113" fmla="*/ 103973 w 2394735"/>
                <a:gd name="connsiteY113" fmla="*/ 1090613 h 1864771"/>
                <a:gd name="connsiteX114" fmla="*/ 102068 w 2394735"/>
                <a:gd name="connsiteY114" fmla="*/ 1069658 h 1864771"/>
                <a:gd name="connsiteX115" fmla="*/ 92543 w 2394735"/>
                <a:gd name="connsiteY115" fmla="*/ 1054418 h 1864771"/>
                <a:gd name="connsiteX116" fmla="*/ 84923 w 2394735"/>
                <a:gd name="connsiteY116" fmla="*/ 1045845 h 1864771"/>
                <a:gd name="connsiteX117" fmla="*/ 70636 w 2394735"/>
                <a:gd name="connsiteY117" fmla="*/ 1038225 h 1864771"/>
                <a:gd name="connsiteX118" fmla="*/ 68731 w 2394735"/>
                <a:gd name="connsiteY118" fmla="*/ 1037273 h 1864771"/>
                <a:gd name="connsiteX119" fmla="*/ 35393 w 2394735"/>
                <a:gd name="connsiteY119" fmla="*/ 1037273 h 1864771"/>
                <a:gd name="connsiteX120" fmla="*/ 15391 w 2394735"/>
                <a:gd name="connsiteY120" fmla="*/ 1029653 h 1864771"/>
                <a:gd name="connsiteX121" fmla="*/ 12533 w 2394735"/>
                <a:gd name="connsiteY121" fmla="*/ 1022032 h 1864771"/>
                <a:gd name="connsiteX122" fmla="*/ 7771 w 2394735"/>
                <a:gd name="connsiteY122" fmla="*/ 1013460 h 1864771"/>
                <a:gd name="connsiteX123" fmla="*/ 1103 w 2394735"/>
                <a:gd name="connsiteY123" fmla="*/ 991553 h 1864771"/>
                <a:gd name="connsiteX124" fmla="*/ 17296 w 2394735"/>
                <a:gd name="connsiteY124" fmla="*/ 980123 h 1864771"/>
                <a:gd name="connsiteX125" fmla="*/ 29678 w 2394735"/>
                <a:gd name="connsiteY125" fmla="*/ 975360 h 1864771"/>
                <a:gd name="connsiteX126" fmla="*/ 27773 w 2394735"/>
                <a:gd name="connsiteY126" fmla="*/ 965835 h 1864771"/>
                <a:gd name="connsiteX127" fmla="*/ 22058 w 2394735"/>
                <a:gd name="connsiteY127" fmla="*/ 952500 h 1864771"/>
                <a:gd name="connsiteX128" fmla="*/ 22058 w 2394735"/>
                <a:gd name="connsiteY128" fmla="*/ 941070 h 1864771"/>
                <a:gd name="connsiteX129" fmla="*/ 21106 w 2394735"/>
                <a:gd name="connsiteY129" fmla="*/ 932498 h 1864771"/>
                <a:gd name="connsiteX130" fmla="*/ 16343 w 2394735"/>
                <a:gd name="connsiteY130" fmla="*/ 923925 h 1864771"/>
                <a:gd name="connsiteX131" fmla="*/ 15391 w 2394735"/>
                <a:gd name="connsiteY131" fmla="*/ 917257 h 1864771"/>
                <a:gd name="connsiteX132" fmla="*/ 24916 w 2394735"/>
                <a:gd name="connsiteY132" fmla="*/ 907732 h 1864771"/>
                <a:gd name="connsiteX133" fmla="*/ 36346 w 2394735"/>
                <a:gd name="connsiteY133" fmla="*/ 903923 h 1864771"/>
                <a:gd name="connsiteX134" fmla="*/ 49681 w 2394735"/>
                <a:gd name="connsiteY134" fmla="*/ 907732 h 1864771"/>
                <a:gd name="connsiteX135" fmla="*/ 57301 w 2394735"/>
                <a:gd name="connsiteY135" fmla="*/ 907732 h 1864771"/>
                <a:gd name="connsiteX136" fmla="*/ 65873 w 2394735"/>
                <a:gd name="connsiteY136" fmla="*/ 901065 h 1864771"/>
                <a:gd name="connsiteX137" fmla="*/ 73493 w 2394735"/>
                <a:gd name="connsiteY137" fmla="*/ 892493 h 1864771"/>
                <a:gd name="connsiteX138" fmla="*/ 75398 w 2394735"/>
                <a:gd name="connsiteY138" fmla="*/ 879157 h 1864771"/>
                <a:gd name="connsiteX139" fmla="*/ 73493 w 2394735"/>
                <a:gd name="connsiteY139" fmla="*/ 875348 h 1864771"/>
                <a:gd name="connsiteX140" fmla="*/ 75398 w 2394735"/>
                <a:gd name="connsiteY140" fmla="*/ 865823 h 1864771"/>
                <a:gd name="connsiteX141" fmla="*/ 84923 w 2394735"/>
                <a:gd name="connsiteY141" fmla="*/ 859155 h 1864771"/>
                <a:gd name="connsiteX142" fmla="*/ 91591 w 2394735"/>
                <a:gd name="connsiteY142" fmla="*/ 853440 h 1864771"/>
                <a:gd name="connsiteX143" fmla="*/ 96353 w 2394735"/>
                <a:gd name="connsiteY143" fmla="*/ 850582 h 1864771"/>
                <a:gd name="connsiteX144" fmla="*/ 97306 w 2394735"/>
                <a:gd name="connsiteY144" fmla="*/ 844868 h 1864771"/>
                <a:gd name="connsiteX145" fmla="*/ 104926 w 2394735"/>
                <a:gd name="connsiteY145" fmla="*/ 837248 h 1864771"/>
                <a:gd name="connsiteX146" fmla="*/ 109688 w 2394735"/>
                <a:gd name="connsiteY146" fmla="*/ 838200 h 1864771"/>
                <a:gd name="connsiteX147" fmla="*/ 129691 w 2394735"/>
                <a:gd name="connsiteY147" fmla="*/ 840105 h 1864771"/>
                <a:gd name="connsiteX148" fmla="*/ 133501 w 2394735"/>
                <a:gd name="connsiteY148" fmla="*/ 845820 h 1864771"/>
                <a:gd name="connsiteX149" fmla="*/ 143026 w 2394735"/>
                <a:gd name="connsiteY149" fmla="*/ 846773 h 1864771"/>
                <a:gd name="connsiteX150" fmla="*/ 159218 w 2394735"/>
                <a:gd name="connsiteY150" fmla="*/ 840105 h 1864771"/>
                <a:gd name="connsiteX151" fmla="*/ 163028 w 2394735"/>
                <a:gd name="connsiteY151" fmla="*/ 838200 h 1864771"/>
                <a:gd name="connsiteX152" fmla="*/ 164933 w 2394735"/>
                <a:gd name="connsiteY152" fmla="*/ 837248 h 1864771"/>
                <a:gd name="connsiteX153" fmla="*/ 167791 w 2394735"/>
                <a:gd name="connsiteY153" fmla="*/ 835343 h 1864771"/>
                <a:gd name="connsiteX154" fmla="*/ 174458 w 2394735"/>
                <a:gd name="connsiteY154" fmla="*/ 835343 h 1864771"/>
                <a:gd name="connsiteX155" fmla="*/ 186841 w 2394735"/>
                <a:gd name="connsiteY155" fmla="*/ 829628 h 1864771"/>
                <a:gd name="connsiteX156" fmla="*/ 196366 w 2394735"/>
                <a:gd name="connsiteY156" fmla="*/ 833438 h 1864771"/>
                <a:gd name="connsiteX157" fmla="*/ 203033 w 2394735"/>
                <a:gd name="connsiteY157" fmla="*/ 837248 h 1864771"/>
                <a:gd name="connsiteX158" fmla="*/ 205891 w 2394735"/>
                <a:gd name="connsiteY158" fmla="*/ 830580 h 1864771"/>
                <a:gd name="connsiteX159" fmla="*/ 205891 w 2394735"/>
                <a:gd name="connsiteY159" fmla="*/ 811530 h 1864771"/>
                <a:gd name="connsiteX160" fmla="*/ 212558 w 2394735"/>
                <a:gd name="connsiteY160" fmla="*/ 817245 h 1864771"/>
                <a:gd name="connsiteX161" fmla="*/ 224941 w 2394735"/>
                <a:gd name="connsiteY161" fmla="*/ 826770 h 1864771"/>
                <a:gd name="connsiteX162" fmla="*/ 234466 w 2394735"/>
                <a:gd name="connsiteY162" fmla="*/ 828675 h 1864771"/>
                <a:gd name="connsiteX163" fmla="*/ 243038 w 2394735"/>
                <a:gd name="connsiteY163" fmla="*/ 829628 h 1864771"/>
                <a:gd name="connsiteX164" fmla="*/ 256373 w 2394735"/>
                <a:gd name="connsiteY164" fmla="*/ 825818 h 1864771"/>
                <a:gd name="connsiteX165" fmla="*/ 264946 w 2394735"/>
                <a:gd name="connsiteY165" fmla="*/ 822007 h 1864771"/>
                <a:gd name="connsiteX166" fmla="*/ 279233 w 2394735"/>
                <a:gd name="connsiteY166" fmla="*/ 817245 h 1864771"/>
                <a:gd name="connsiteX167" fmla="*/ 284948 w 2394735"/>
                <a:gd name="connsiteY167" fmla="*/ 826770 h 1864771"/>
                <a:gd name="connsiteX168" fmla="*/ 284948 w 2394735"/>
                <a:gd name="connsiteY168" fmla="*/ 836295 h 1864771"/>
                <a:gd name="connsiteX169" fmla="*/ 287806 w 2394735"/>
                <a:gd name="connsiteY169" fmla="*/ 843915 h 1864771"/>
                <a:gd name="connsiteX170" fmla="*/ 280186 w 2394735"/>
                <a:gd name="connsiteY170" fmla="*/ 854393 h 1864771"/>
                <a:gd name="connsiteX171" fmla="*/ 278281 w 2394735"/>
                <a:gd name="connsiteY171" fmla="*/ 859155 h 1864771"/>
                <a:gd name="connsiteX172" fmla="*/ 279233 w 2394735"/>
                <a:gd name="connsiteY172" fmla="*/ 862965 h 1864771"/>
                <a:gd name="connsiteX173" fmla="*/ 282091 w 2394735"/>
                <a:gd name="connsiteY173" fmla="*/ 867728 h 1864771"/>
                <a:gd name="connsiteX174" fmla="*/ 290663 w 2394735"/>
                <a:gd name="connsiteY174" fmla="*/ 867728 h 1864771"/>
                <a:gd name="connsiteX175" fmla="*/ 300188 w 2394735"/>
                <a:gd name="connsiteY175" fmla="*/ 866775 h 1864771"/>
                <a:gd name="connsiteX176" fmla="*/ 313523 w 2394735"/>
                <a:gd name="connsiteY176" fmla="*/ 866775 h 1864771"/>
                <a:gd name="connsiteX177" fmla="*/ 323048 w 2394735"/>
                <a:gd name="connsiteY177" fmla="*/ 868680 h 1864771"/>
                <a:gd name="connsiteX178" fmla="*/ 336383 w 2394735"/>
                <a:gd name="connsiteY178" fmla="*/ 870585 h 1864771"/>
                <a:gd name="connsiteX179" fmla="*/ 343051 w 2394735"/>
                <a:gd name="connsiteY179" fmla="*/ 872490 h 1864771"/>
                <a:gd name="connsiteX180" fmla="*/ 349718 w 2394735"/>
                <a:gd name="connsiteY180" fmla="*/ 882015 h 1864771"/>
                <a:gd name="connsiteX181" fmla="*/ 359243 w 2394735"/>
                <a:gd name="connsiteY181" fmla="*/ 879157 h 1864771"/>
                <a:gd name="connsiteX182" fmla="*/ 370673 w 2394735"/>
                <a:gd name="connsiteY182" fmla="*/ 868680 h 1864771"/>
                <a:gd name="connsiteX183" fmla="*/ 379246 w 2394735"/>
                <a:gd name="connsiteY183" fmla="*/ 861060 h 1864771"/>
                <a:gd name="connsiteX184" fmla="*/ 387818 w 2394735"/>
                <a:gd name="connsiteY184" fmla="*/ 850582 h 1864771"/>
                <a:gd name="connsiteX185" fmla="*/ 388771 w 2394735"/>
                <a:gd name="connsiteY185" fmla="*/ 841057 h 1864771"/>
                <a:gd name="connsiteX186" fmla="*/ 396391 w 2394735"/>
                <a:gd name="connsiteY186" fmla="*/ 838200 h 1864771"/>
                <a:gd name="connsiteX187" fmla="*/ 404011 w 2394735"/>
                <a:gd name="connsiteY187" fmla="*/ 829628 h 1864771"/>
                <a:gd name="connsiteX188" fmla="*/ 405916 w 2394735"/>
                <a:gd name="connsiteY188" fmla="*/ 823913 h 1864771"/>
                <a:gd name="connsiteX189" fmla="*/ 406868 w 2394735"/>
                <a:gd name="connsiteY189" fmla="*/ 821055 h 1864771"/>
                <a:gd name="connsiteX190" fmla="*/ 411631 w 2394735"/>
                <a:gd name="connsiteY190" fmla="*/ 816293 h 1864771"/>
                <a:gd name="connsiteX191" fmla="*/ 425918 w 2394735"/>
                <a:gd name="connsiteY191" fmla="*/ 814388 h 1864771"/>
                <a:gd name="connsiteX192" fmla="*/ 443063 w 2394735"/>
                <a:gd name="connsiteY192" fmla="*/ 813435 h 1864771"/>
                <a:gd name="connsiteX193" fmla="*/ 447826 w 2394735"/>
                <a:gd name="connsiteY193" fmla="*/ 819150 h 1864771"/>
                <a:gd name="connsiteX194" fmla="*/ 457351 w 2394735"/>
                <a:gd name="connsiteY194" fmla="*/ 825818 h 1864771"/>
                <a:gd name="connsiteX195" fmla="*/ 464018 w 2394735"/>
                <a:gd name="connsiteY195" fmla="*/ 826770 h 1864771"/>
                <a:gd name="connsiteX196" fmla="*/ 475448 w 2394735"/>
                <a:gd name="connsiteY196" fmla="*/ 825818 h 1864771"/>
                <a:gd name="connsiteX197" fmla="*/ 491641 w 2394735"/>
                <a:gd name="connsiteY197" fmla="*/ 836295 h 1864771"/>
                <a:gd name="connsiteX198" fmla="*/ 509738 w 2394735"/>
                <a:gd name="connsiteY198" fmla="*/ 838200 h 1864771"/>
                <a:gd name="connsiteX199" fmla="*/ 518311 w 2394735"/>
                <a:gd name="connsiteY199" fmla="*/ 835343 h 1864771"/>
                <a:gd name="connsiteX200" fmla="*/ 526883 w 2394735"/>
                <a:gd name="connsiteY200" fmla="*/ 822960 h 1864771"/>
                <a:gd name="connsiteX201" fmla="*/ 552601 w 2394735"/>
                <a:gd name="connsiteY201" fmla="*/ 822960 h 1864771"/>
                <a:gd name="connsiteX202" fmla="*/ 571651 w 2394735"/>
                <a:gd name="connsiteY202" fmla="*/ 803910 h 1864771"/>
                <a:gd name="connsiteX203" fmla="*/ 582128 w 2394735"/>
                <a:gd name="connsiteY203" fmla="*/ 809625 h 1864771"/>
                <a:gd name="connsiteX204" fmla="*/ 591653 w 2394735"/>
                <a:gd name="connsiteY204" fmla="*/ 810578 h 1864771"/>
                <a:gd name="connsiteX205" fmla="*/ 613561 w 2394735"/>
                <a:gd name="connsiteY205" fmla="*/ 807720 h 1864771"/>
                <a:gd name="connsiteX206" fmla="*/ 622133 w 2394735"/>
                <a:gd name="connsiteY206" fmla="*/ 805815 h 1864771"/>
                <a:gd name="connsiteX207" fmla="*/ 631658 w 2394735"/>
                <a:gd name="connsiteY207" fmla="*/ 801053 h 1864771"/>
                <a:gd name="connsiteX208" fmla="*/ 633563 w 2394735"/>
                <a:gd name="connsiteY208" fmla="*/ 801053 h 1864771"/>
                <a:gd name="connsiteX209" fmla="*/ 644041 w 2394735"/>
                <a:gd name="connsiteY209" fmla="*/ 799148 h 1864771"/>
                <a:gd name="connsiteX210" fmla="*/ 659281 w 2394735"/>
                <a:gd name="connsiteY210" fmla="*/ 796290 h 1864771"/>
                <a:gd name="connsiteX211" fmla="*/ 662138 w 2394735"/>
                <a:gd name="connsiteY211" fmla="*/ 795338 h 1864771"/>
                <a:gd name="connsiteX212" fmla="*/ 673568 w 2394735"/>
                <a:gd name="connsiteY212" fmla="*/ 791528 h 1864771"/>
                <a:gd name="connsiteX213" fmla="*/ 684998 w 2394735"/>
                <a:gd name="connsiteY213" fmla="*/ 791528 h 1864771"/>
                <a:gd name="connsiteX214" fmla="*/ 695476 w 2394735"/>
                <a:gd name="connsiteY214" fmla="*/ 785813 h 1864771"/>
                <a:gd name="connsiteX215" fmla="*/ 705953 w 2394735"/>
                <a:gd name="connsiteY215" fmla="*/ 783908 h 1864771"/>
                <a:gd name="connsiteX216" fmla="*/ 721193 w 2394735"/>
                <a:gd name="connsiteY216" fmla="*/ 785813 h 1864771"/>
                <a:gd name="connsiteX217" fmla="*/ 741196 w 2394735"/>
                <a:gd name="connsiteY217" fmla="*/ 784860 h 1864771"/>
                <a:gd name="connsiteX218" fmla="*/ 748816 w 2394735"/>
                <a:gd name="connsiteY218" fmla="*/ 780098 h 1864771"/>
                <a:gd name="connsiteX219" fmla="*/ 755483 w 2394735"/>
                <a:gd name="connsiteY219" fmla="*/ 775335 h 1864771"/>
                <a:gd name="connsiteX220" fmla="*/ 765008 w 2394735"/>
                <a:gd name="connsiteY220" fmla="*/ 769620 h 1864771"/>
                <a:gd name="connsiteX221" fmla="*/ 774533 w 2394735"/>
                <a:gd name="connsiteY221" fmla="*/ 768668 h 1864771"/>
                <a:gd name="connsiteX222" fmla="*/ 777391 w 2394735"/>
                <a:gd name="connsiteY222" fmla="*/ 769620 h 1864771"/>
                <a:gd name="connsiteX223" fmla="*/ 786916 w 2394735"/>
                <a:gd name="connsiteY223" fmla="*/ 768668 h 1864771"/>
                <a:gd name="connsiteX224" fmla="*/ 789773 w 2394735"/>
                <a:gd name="connsiteY224" fmla="*/ 762953 h 1864771"/>
                <a:gd name="connsiteX225" fmla="*/ 799298 w 2394735"/>
                <a:gd name="connsiteY225" fmla="*/ 758190 h 1864771"/>
                <a:gd name="connsiteX226" fmla="*/ 805013 w 2394735"/>
                <a:gd name="connsiteY226" fmla="*/ 750570 h 1864771"/>
                <a:gd name="connsiteX227" fmla="*/ 805013 w 2394735"/>
                <a:gd name="connsiteY227" fmla="*/ 742950 h 1864771"/>
                <a:gd name="connsiteX228" fmla="*/ 806918 w 2394735"/>
                <a:gd name="connsiteY228" fmla="*/ 732473 h 1864771"/>
                <a:gd name="connsiteX229" fmla="*/ 806918 w 2394735"/>
                <a:gd name="connsiteY229" fmla="*/ 725805 h 1864771"/>
                <a:gd name="connsiteX230" fmla="*/ 812633 w 2394735"/>
                <a:gd name="connsiteY230" fmla="*/ 716280 h 1864771"/>
                <a:gd name="connsiteX231" fmla="*/ 814538 w 2394735"/>
                <a:gd name="connsiteY231" fmla="*/ 706755 h 1864771"/>
                <a:gd name="connsiteX232" fmla="*/ 815491 w 2394735"/>
                <a:gd name="connsiteY232" fmla="*/ 697230 h 1864771"/>
                <a:gd name="connsiteX233" fmla="*/ 817396 w 2394735"/>
                <a:gd name="connsiteY233" fmla="*/ 693420 h 1864771"/>
                <a:gd name="connsiteX234" fmla="*/ 825016 w 2394735"/>
                <a:gd name="connsiteY234" fmla="*/ 681990 h 1864771"/>
                <a:gd name="connsiteX235" fmla="*/ 836446 w 2394735"/>
                <a:gd name="connsiteY235" fmla="*/ 679133 h 1864771"/>
                <a:gd name="connsiteX236" fmla="*/ 849781 w 2394735"/>
                <a:gd name="connsiteY236" fmla="*/ 678180 h 1864771"/>
                <a:gd name="connsiteX237" fmla="*/ 861211 w 2394735"/>
                <a:gd name="connsiteY237" fmla="*/ 678180 h 1864771"/>
                <a:gd name="connsiteX238" fmla="*/ 862163 w 2394735"/>
                <a:gd name="connsiteY238" fmla="*/ 673418 h 1864771"/>
                <a:gd name="connsiteX239" fmla="*/ 853591 w 2394735"/>
                <a:gd name="connsiteY239" fmla="*/ 664845 h 1864771"/>
                <a:gd name="connsiteX240" fmla="*/ 851686 w 2394735"/>
                <a:gd name="connsiteY240" fmla="*/ 653415 h 1864771"/>
                <a:gd name="connsiteX241" fmla="*/ 859306 w 2394735"/>
                <a:gd name="connsiteY241" fmla="*/ 650558 h 1864771"/>
                <a:gd name="connsiteX242" fmla="*/ 866926 w 2394735"/>
                <a:gd name="connsiteY242" fmla="*/ 650558 h 1864771"/>
                <a:gd name="connsiteX243" fmla="*/ 868831 w 2394735"/>
                <a:gd name="connsiteY243" fmla="*/ 649605 h 1864771"/>
                <a:gd name="connsiteX244" fmla="*/ 873593 w 2394735"/>
                <a:gd name="connsiteY244" fmla="*/ 645795 h 1864771"/>
                <a:gd name="connsiteX245" fmla="*/ 881213 w 2394735"/>
                <a:gd name="connsiteY245" fmla="*/ 645795 h 1864771"/>
                <a:gd name="connsiteX246" fmla="*/ 892643 w 2394735"/>
                <a:gd name="connsiteY246" fmla="*/ 647700 h 1864771"/>
                <a:gd name="connsiteX247" fmla="*/ 895501 w 2394735"/>
                <a:gd name="connsiteY247" fmla="*/ 637223 h 1864771"/>
                <a:gd name="connsiteX248" fmla="*/ 896453 w 2394735"/>
                <a:gd name="connsiteY248" fmla="*/ 630555 h 1864771"/>
                <a:gd name="connsiteX249" fmla="*/ 892643 w 2394735"/>
                <a:gd name="connsiteY249" fmla="*/ 619125 h 1864771"/>
                <a:gd name="connsiteX250" fmla="*/ 897406 w 2394735"/>
                <a:gd name="connsiteY250" fmla="*/ 615315 h 1864771"/>
                <a:gd name="connsiteX251" fmla="*/ 902168 w 2394735"/>
                <a:gd name="connsiteY251" fmla="*/ 601028 h 1864771"/>
                <a:gd name="connsiteX252" fmla="*/ 897406 w 2394735"/>
                <a:gd name="connsiteY252" fmla="*/ 570548 h 1864771"/>
                <a:gd name="connsiteX253" fmla="*/ 895501 w 2394735"/>
                <a:gd name="connsiteY253" fmla="*/ 555308 h 1864771"/>
                <a:gd name="connsiteX254" fmla="*/ 895501 w 2394735"/>
                <a:gd name="connsiteY254" fmla="*/ 551498 h 1864771"/>
                <a:gd name="connsiteX255" fmla="*/ 896453 w 2394735"/>
                <a:gd name="connsiteY255" fmla="*/ 533400 h 1864771"/>
                <a:gd name="connsiteX256" fmla="*/ 895501 w 2394735"/>
                <a:gd name="connsiteY256" fmla="*/ 520065 h 1864771"/>
                <a:gd name="connsiteX257" fmla="*/ 897406 w 2394735"/>
                <a:gd name="connsiteY257" fmla="*/ 502920 h 1864771"/>
                <a:gd name="connsiteX258" fmla="*/ 899311 w 2394735"/>
                <a:gd name="connsiteY258" fmla="*/ 492443 h 1864771"/>
                <a:gd name="connsiteX259" fmla="*/ 902168 w 2394735"/>
                <a:gd name="connsiteY259" fmla="*/ 485775 h 1864771"/>
                <a:gd name="connsiteX260" fmla="*/ 905026 w 2394735"/>
                <a:gd name="connsiteY260" fmla="*/ 467678 h 1864771"/>
                <a:gd name="connsiteX261" fmla="*/ 908836 w 2394735"/>
                <a:gd name="connsiteY261" fmla="*/ 452438 h 1864771"/>
                <a:gd name="connsiteX262" fmla="*/ 912646 w 2394735"/>
                <a:gd name="connsiteY262" fmla="*/ 436245 h 1864771"/>
                <a:gd name="connsiteX263" fmla="*/ 909788 w 2394735"/>
                <a:gd name="connsiteY263" fmla="*/ 425768 h 1864771"/>
                <a:gd name="connsiteX264" fmla="*/ 905026 w 2394735"/>
                <a:gd name="connsiteY264" fmla="*/ 422910 h 1864771"/>
                <a:gd name="connsiteX265" fmla="*/ 902168 w 2394735"/>
                <a:gd name="connsiteY265" fmla="*/ 421005 h 1864771"/>
                <a:gd name="connsiteX266" fmla="*/ 901216 w 2394735"/>
                <a:gd name="connsiteY266" fmla="*/ 418148 h 1864771"/>
                <a:gd name="connsiteX267" fmla="*/ 900263 w 2394735"/>
                <a:gd name="connsiteY267" fmla="*/ 409575 h 1864771"/>
                <a:gd name="connsiteX268" fmla="*/ 891691 w 2394735"/>
                <a:gd name="connsiteY268" fmla="*/ 408623 h 1864771"/>
                <a:gd name="connsiteX269" fmla="*/ 884071 w 2394735"/>
                <a:gd name="connsiteY269" fmla="*/ 406718 h 1864771"/>
                <a:gd name="connsiteX270" fmla="*/ 881213 w 2394735"/>
                <a:gd name="connsiteY270" fmla="*/ 402908 h 1864771"/>
                <a:gd name="connsiteX271" fmla="*/ 881213 w 2394735"/>
                <a:gd name="connsiteY271" fmla="*/ 398145 h 1864771"/>
                <a:gd name="connsiteX272" fmla="*/ 883118 w 2394735"/>
                <a:gd name="connsiteY272" fmla="*/ 395288 h 1864771"/>
                <a:gd name="connsiteX273" fmla="*/ 884071 w 2394735"/>
                <a:gd name="connsiteY273" fmla="*/ 385763 h 1864771"/>
                <a:gd name="connsiteX274" fmla="*/ 892643 w 2394735"/>
                <a:gd name="connsiteY274" fmla="*/ 386715 h 1864771"/>
                <a:gd name="connsiteX275" fmla="*/ 904073 w 2394735"/>
                <a:gd name="connsiteY275" fmla="*/ 381000 h 1864771"/>
                <a:gd name="connsiteX276" fmla="*/ 908836 w 2394735"/>
                <a:gd name="connsiteY276" fmla="*/ 381000 h 1864771"/>
                <a:gd name="connsiteX277" fmla="*/ 915503 w 2394735"/>
                <a:gd name="connsiteY277" fmla="*/ 383858 h 1864771"/>
                <a:gd name="connsiteX278" fmla="*/ 923123 w 2394735"/>
                <a:gd name="connsiteY278" fmla="*/ 381953 h 1864771"/>
                <a:gd name="connsiteX279" fmla="*/ 932648 w 2394735"/>
                <a:gd name="connsiteY279" fmla="*/ 384810 h 1864771"/>
                <a:gd name="connsiteX280" fmla="*/ 934553 w 2394735"/>
                <a:gd name="connsiteY280" fmla="*/ 382905 h 1864771"/>
                <a:gd name="connsiteX281" fmla="*/ 939316 w 2394735"/>
                <a:gd name="connsiteY281" fmla="*/ 380048 h 1864771"/>
                <a:gd name="connsiteX282" fmla="*/ 946936 w 2394735"/>
                <a:gd name="connsiteY282" fmla="*/ 381953 h 1864771"/>
                <a:gd name="connsiteX283" fmla="*/ 956461 w 2394735"/>
                <a:gd name="connsiteY283" fmla="*/ 384810 h 1864771"/>
                <a:gd name="connsiteX284" fmla="*/ 963128 w 2394735"/>
                <a:gd name="connsiteY284" fmla="*/ 384810 h 1864771"/>
                <a:gd name="connsiteX285" fmla="*/ 965033 w 2394735"/>
                <a:gd name="connsiteY285" fmla="*/ 381000 h 1864771"/>
                <a:gd name="connsiteX286" fmla="*/ 973606 w 2394735"/>
                <a:gd name="connsiteY286" fmla="*/ 384810 h 1864771"/>
                <a:gd name="connsiteX287" fmla="*/ 976463 w 2394735"/>
                <a:gd name="connsiteY287" fmla="*/ 386715 h 1864771"/>
                <a:gd name="connsiteX288" fmla="*/ 983131 w 2394735"/>
                <a:gd name="connsiteY288" fmla="*/ 388620 h 1864771"/>
                <a:gd name="connsiteX289" fmla="*/ 988846 w 2394735"/>
                <a:gd name="connsiteY289" fmla="*/ 387668 h 1864771"/>
                <a:gd name="connsiteX290" fmla="*/ 997418 w 2394735"/>
                <a:gd name="connsiteY290" fmla="*/ 387668 h 1864771"/>
                <a:gd name="connsiteX291" fmla="*/ 1007896 w 2394735"/>
                <a:gd name="connsiteY291" fmla="*/ 384810 h 1864771"/>
                <a:gd name="connsiteX292" fmla="*/ 1025993 w 2394735"/>
                <a:gd name="connsiteY292" fmla="*/ 385763 h 1864771"/>
                <a:gd name="connsiteX293" fmla="*/ 1035518 w 2394735"/>
                <a:gd name="connsiteY293" fmla="*/ 386715 h 1864771"/>
                <a:gd name="connsiteX294" fmla="*/ 1047901 w 2394735"/>
                <a:gd name="connsiteY294" fmla="*/ 382905 h 1864771"/>
                <a:gd name="connsiteX295" fmla="*/ 1058378 w 2394735"/>
                <a:gd name="connsiteY295" fmla="*/ 380048 h 1864771"/>
                <a:gd name="connsiteX296" fmla="*/ 1065046 w 2394735"/>
                <a:gd name="connsiteY296" fmla="*/ 381000 h 1864771"/>
                <a:gd name="connsiteX297" fmla="*/ 1079333 w 2394735"/>
                <a:gd name="connsiteY297" fmla="*/ 389573 h 1864771"/>
                <a:gd name="connsiteX298" fmla="*/ 1086001 w 2394735"/>
                <a:gd name="connsiteY298" fmla="*/ 397193 h 1864771"/>
                <a:gd name="connsiteX299" fmla="*/ 1087906 w 2394735"/>
                <a:gd name="connsiteY299" fmla="*/ 401003 h 1864771"/>
                <a:gd name="connsiteX300" fmla="*/ 1101241 w 2394735"/>
                <a:gd name="connsiteY300" fmla="*/ 408623 h 1864771"/>
                <a:gd name="connsiteX301" fmla="*/ 1113623 w 2394735"/>
                <a:gd name="connsiteY301" fmla="*/ 410528 h 1864771"/>
                <a:gd name="connsiteX302" fmla="*/ 1121243 w 2394735"/>
                <a:gd name="connsiteY302" fmla="*/ 414338 h 1864771"/>
                <a:gd name="connsiteX303" fmla="*/ 1132673 w 2394735"/>
                <a:gd name="connsiteY303" fmla="*/ 421005 h 1864771"/>
                <a:gd name="connsiteX304" fmla="*/ 1143151 w 2394735"/>
                <a:gd name="connsiteY304" fmla="*/ 414338 h 1864771"/>
                <a:gd name="connsiteX305" fmla="*/ 1141246 w 2394735"/>
                <a:gd name="connsiteY305" fmla="*/ 404813 h 1864771"/>
                <a:gd name="connsiteX306" fmla="*/ 1138388 w 2394735"/>
                <a:gd name="connsiteY306" fmla="*/ 394335 h 1864771"/>
                <a:gd name="connsiteX307" fmla="*/ 1129816 w 2394735"/>
                <a:gd name="connsiteY307" fmla="*/ 381000 h 1864771"/>
                <a:gd name="connsiteX308" fmla="*/ 1126958 w 2394735"/>
                <a:gd name="connsiteY308" fmla="*/ 365760 h 1864771"/>
                <a:gd name="connsiteX309" fmla="*/ 1127911 w 2394735"/>
                <a:gd name="connsiteY309" fmla="*/ 363855 h 1864771"/>
                <a:gd name="connsiteX310" fmla="*/ 1129816 w 2394735"/>
                <a:gd name="connsiteY310" fmla="*/ 356235 h 1864771"/>
                <a:gd name="connsiteX311" fmla="*/ 1136483 w 2394735"/>
                <a:gd name="connsiteY311" fmla="*/ 345758 h 1864771"/>
                <a:gd name="connsiteX312" fmla="*/ 1143151 w 2394735"/>
                <a:gd name="connsiteY312" fmla="*/ 331470 h 1864771"/>
                <a:gd name="connsiteX313" fmla="*/ 1147913 w 2394735"/>
                <a:gd name="connsiteY313" fmla="*/ 322898 h 1864771"/>
                <a:gd name="connsiteX314" fmla="*/ 1155533 w 2394735"/>
                <a:gd name="connsiteY314" fmla="*/ 318135 h 1864771"/>
                <a:gd name="connsiteX315" fmla="*/ 1159343 w 2394735"/>
                <a:gd name="connsiteY315" fmla="*/ 310515 h 1864771"/>
                <a:gd name="connsiteX316" fmla="*/ 1165058 w 2394735"/>
                <a:gd name="connsiteY316" fmla="*/ 301943 h 1864771"/>
                <a:gd name="connsiteX317" fmla="*/ 1171726 w 2394735"/>
                <a:gd name="connsiteY317" fmla="*/ 292418 h 1864771"/>
                <a:gd name="connsiteX318" fmla="*/ 1178393 w 2394735"/>
                <a:gd name="connsiteY318" fmla="*/ 283845 h 1864771"/>
                <a:gd name="connsiteX319" fmla="*/ 1186013 w 2394735"/>
                <a:gd name="connsiteY319" fmla="*/ 273368 h 1864771"/>
                <a:gd name="connsiteX320" fmla="*/ 1189823 w 2394735"/>
                <a:gd name="connsiteY320" fmla="*/ 268605 h 1864771"/>
                <a:gd name="connsiteX321" fmla="*/ 1197443 w 2394735"/>
                <a:gd name="connsiteY321" fmla="*/ 259080 h 1864771"/>
                <a:gd name="connsiteX322" fmla="*/ 1204111 w 2394735"/>
                <a:gd name="connsiteY322" fmla="*/ 247650 h 1864771"/>
                <a:gd name="connsiteX323" fmla="*/ 1216493 w 2394735"/>
                <a:gd name="connsiteY323" fmla="*/ 227648 h 1864771"/>
                <a:gd name="connsiteX324" fmla="*/ 1224113 w 2394735"/>
                <a:gd name="connsiteY324" fmla="*/ 215265 h 1864771"/>
                <a:gd name="connsiteX325" fmla="*/ 1240306 w 2394735"/>
                <a:gd name="connsiteY325" fmla="*/ 195263 h 1864771"/>
                <a:gd name="connsiteX326" fmla="*/ 1250783 w 2394735"/>
                <a:gd name="connsiteY326" fmla="*/ 180023 h 1864771"/>
                <a:gd name="connsiteX327" fmla="*/ 1256498 w 2394735"/>
                <a:gd name="connsiteY327" fmla="*/ 170498 h 1864771"/>
                <a:gd name="connsiteX328" fmla="*/ 1269833 w 2394735"/>
                <a:gd name="connsiteY328" fmla="*/ 178118 h 1864771"/>
                <a:gd name="connsiteX329" fmla="*/ 1274596 w 2394735"/>
                <a:gd name="connsiteY329" fmla="*/ 181927 h 1864771"/>
                <a:gd name="connsiteX330" fmla="*/ 1282216 w 2394735"/>
                <a:gd name="connsiteY330" fmla="*/ 186690 h 1864771"/>
                <a:gd name="connsiteX331" fmla="*/ 1285073 w 2394735"/>
                <a:gd name="connsiteY331" fmla="*/ 190500 h 1864771"/>
                <a:gd name="connsiteX332" fmla="*/ 1291741 w 2394735"/>
                <a:gd name="connsiteY332" fmla="*/ 197168 h 1864771"/>
                <a:gd name="connsiteX333" fmla="*/ 1298408 w 2394735"/>
                <a:gd name="connsiteY333" fmla="*/ 200977 h 1864771"/>
                <a:gd name="connsiteX334" fmla="*/ 1306981 w 2394735"/>
                <a:gd name="connsiteY334" fmla="*/ 209550 h 1864771"/>
                <a:gd name="connsiteX335" fmla="*/ 1309838 w 2394735"/>
                <a:gd name="connsiteY335" fmla="*/ 211455 h 1864771"/>
                <a:gd name="connsiteX336" fmla="*/ 1314601 w 2394735"/>
                <a:gd name="connsiteY336" fmla="*/ 215265 h 1864771"/>
                <a:gd name="connsiteX337" fmla="*/ 1325078 w 2394735"/>
                <a:gd name="connsiteY337" fmla="*/ 221933 h 1864771"/>
                <a:gd name="connsiteX338" fmla="*/ 1337461 w 2394735"/>
                <a:gd name="connsiteY338" fmla="*/ 224790 h 1864771"/>
                <a:gd name="connsiteX339" fmla="*/ 1346986 w 2394735"/>
                <a:gd name="connsiteY339" fmla="*/ 226695 h 1864771"/>
                <a:gd name="connsiteX340" fmla="*/ 1355558 w 2394735"/>
                <a:gd name="connsiteY340" fmla="*/ 225743 h 1864771"/>
                <a:gd name="connsiteX341" fmla="*/ 1359368 w 2394735"/>
                <a:gd name="connsiteY341" fmla="*/ 226695 h 1864771"/>
                <a:gd name="connsiteX342" fmla="*/ 1366988 w 2394735"/>
                <a:gd name="connsiteY342" fmla="*/ 229552 h 1864771"/>
                <a:gd name="connsiteX343" fmla="*/ 1376513 w 2394735"/>
                <a:gd name="connsiteY343" fmla="*/ 232410 h 1864771"/>
                <a:gd name="connsiteX344" fmla="*/ 1392706 w 2394735"/>
                <a:gd name="connsiteY344" fmla="*/ 236220 h 1864771"/>
                <a:gd name="connsiteX345" fmla="*/ 1403183 w 2394735"/>
                <a:gd name="connsiteY345" fmla="*/ 241935 h 1864771"/>
                <a:gd name="connsiteX346" fmla="*/ 1419376 w 2394735"/>
                <a:gd name="connsiteY346" fmla="*/ 251460 h 1864771"/>
                <a:gd name="connsiteX347" fmla="*/ 1433663 w 2394735"/>
                <a:gd name="connsiteY347" fmla="*/ 243840 h 1864771"/>
                <a:gd name="connsiteX348" fmla="*/ 1447951 w 2394735"/>
                <a:gd name="connsiteY348" fmla="*/ 243840 h 1864771"/>
                <a:gd name="connsiteX349" fmla="*/ 1462238 w 2394735"/>
                <a:gd name="connsiteY349" fmla="*/ 244793 h 1864771"/>
                <a:gd name="connsiteX350" fmla="*/ 1476526 w 2394735"/>
                <a:gd name="connsiteY350" fmla="*/ 243840 h 1864771"/>
                <a:gd name="connsiteX351" fmla="*/ 1484146 w 2394735"/>
                <a:gd name="connsiteY351" fmla="*/ 238125 h 1864771"/>
                <a:gd name="connsiteX352" fmla="*/ 1493671 w 2394735"/>
                <a:gd name="connsiteY352" fmla="*/ 229552 h 1864771"/>
                <a:gd name="connsiteX353" fmla="*/ 1497481 w 2394735"/>
                <a:gd name="connsiteY353" fmla="*/ 217170 h 1864771"/>
                <a:gd name="connsiteX354" fmla="*/ 1500338 w 2394735"/>
                <a:gd name="connsiteY354" fmla="*/ 205740 h 1864771"/>
                <a:gd name="connsiteX355" fmla="*/ 1498433 w 2394735"/>
                <a:gd name="connsiteY355" fmla="*/ 196215 h 1864771"/>
                <a:gd name="connsiteX356" fmla="*/ 1498433 w 2394735"/>
                <a:gd name="connsiteY356" fmla="*/ 183833 h 1864771"/>
                <a:gd name="connsiteX357" fmla="*/ 1501291 w 2394735"/>
                <a:gd name="connsiteY357" fmla="*/ 168593 h 1864771"/>
                <a:gd name="connsiteX358" fmla="*/ 1502243 w 2394735"/>
                <a:gd name="connsiteY358" fmla="*/ 163830 h 1864771"/>
                <a:gd name="connsiteX359" fmla="*/ 1506053 w 2394735"/>
                <a:gd name="connsiteY359" fmla="*/ 142875 h 1864771"/>
                <a:gd name="connsiteX360" fmla="*/ 1507006 w 2394735"/>
                <a:gd name="connsiteY360" fmla="*/ 132398 h 1864771"/>
                <a:gd name="connsiteX361" fmla="*/ 1509863 w 2394735"/>
                <a:gd name="connsiteY361" fmla="*/ 112395 h 1864771"/>
                <a:gd name="connsiteX362" fmla="*/ 1514626 w 2394735"/>
                <a:gd name="connsiteY362" fmla="*/ 103823 h 1864771"/>
                <a:gd name="connsiteX363" fmla="*/ 1522246 w 2394735"/>
                <a:gd name="connsiteY363" fmla="*/ 94298 h 1864771"/>
                <a:gd name="connsiteX364" fmla="*/ 1527008 w 2394735"/>
                <a:gd name="connsiteY364" fmla="*/ 88583 h 1864771"/>
                <a:gd name="connsiteX365" fmla="*/ 1533676 w 2394735"/>
                <a:gd name="connsiteY365" fmla="*/ 79058 h 1864771"/>
                <a:gd name="connsiteX366" fmla="*/ 1547011 w 2394735"/>
                <a:gd name="connsiteY366" fmla="*/ 72390 h 1864771"/>
                <a:gd name="connsiteX367" fmla="*/ 1563203 w 2394735"/>
                <a:gd name="connsiteY367" fmla="*/ 74295 h 1864771"/>
                <a:gd name="connsiteX368" fmla="*/ 1577491 w 2394735"/>
                <a:gd name="connsiteY368" fmla="*/ 79058 h 1864771"/>
                <a:gd name="connsiteX369" fmla="*/ 1586063 w 2394735"/>
                <a:gd name="connsiteY369" fmla="*/ 79058 h 1864771"/>
                <a:gd name="connsiteX370" fmla="*/ 1601303 w 2394735"/>
                <a:gd name="connsiteY370" fmla="*/ 78105 h 1864771"/>
                <a:gd name="connsiteX371" fmla="*/ 1614638 w 2394735"/>
                <a:gd name="connsiteY371" fmla="*/ 73343 h 1864771"/>
                <a:gd name="connsiteX372" fmla="*/ 1623211 w 2394735"/>
                <a:gd name="connsiteY372" fmla="*/ 63818 h 1864771"/>
                <a:gd name="connsiteX373" fmla="*/ 1634641 w 2394735"/>
                <a:gd name="connsiteY373" fmla="*/ 55245 h 1864771"/>
                <a:gd name="connsiteX374" fmla="*/ 1640356 w 2394735"/>
                <a:gd name="connsiteY374" fmla="*/ 46673 h 1864771"/>
                <a:gd name="connsiteX375" fmla="*/ 1645118 w 2394735"/>
                <a:gd name="connsiteY375" fmla="*/ 38100 h 1864771"/>
                <a:gd name="connsiteX376" fmla="*/ 1645118 w 2394735"/>
                <a:gd name="connsiteY376" fmla="*/ 29528 h 1864771"/>
                <a:gd name="connsiteX377" fmla="*/ 1644166 w 2394735"/>
                <a:gd name="connsiteY377" fmla="*/ 20003 h 1864771"/>
                <a:gd name="connsiteX378" fmla="*/ 1650833 w 2394735"/>
                <a:gd name="connsiteY378" fmla="*/ 10478 h 1864771"/>
                <a:gd name="connsiteX379" fmla="*/ 1659406 w 2394735"/>
                <a:gd name="connsiteY379" fmla="*/ 3810 h 1864771"/>
                <a:gd name="connsiteX380" fmla="*/ 1668931 w 2394735"/>
                <a:gd name="connsiteY380" fmla="*/ 0 h 1864771"/>
                <a:gd name="connsiteX381" fmla="*/ 1685123 w 2394735"/>
                <a:gd name="connsiteY381" fmla="*/ 2858 h 1864771"/>
                <a:gd name="connsiteX382" fmla="*/ 1692743 w 2394735"/>
                <a:gd name="connsiteY382" fmla="*/ 6668 h 1864771"/>
                <a:gd name="connsiteX383" fmla="*/ 1706078 w 2394735"/>
                <a:gd name="connsiteY383" fmla="*/ 16193 h 1864771"/>
                <a:gd name="connsiteX384" fmla="*/ 1714651 w 2394735"/>
                <a:gd name="connsiteY384" fmla="*/ 18098 h 1864771"/>
                <a:gd name="connsiteX385" fmla="*/ 1717508 w 2394735"/>
                <a:gd name="connsiteY385" fmla="*/ 13335 h 1864771"/>
                <a:gd name="connsiteX386" fmla="*/ 1728938 w 2394735"/>
                <a:gd name="connsiteY386" fmla="*/ 10478 h 1864771"/>
                <a:gd name="connsiteX387" fmla="*/ 1743226 w 2394735"/>
                <a:gd name="connsiteY387" fmla="*/ 10478 h 1864771"/>
                <a:gd name="connsiteX388" fmla="*/ 1747036 w 2394735"/>
                <a:gd name="connsiteY388" fmla="*/ 14288 h 1864771"/>
                <a:gd name="connsiteX389" fmla="*/ 1747036 w 2394735"/>
                <a:gd name="connsiteY389" fmla="*/ 22860 h 1864771"/>
                <a:gd name="connsiteX390" fmla="*/ 1747988 w 2394735"/>
                <a:gd name="connsiteY390" fmla="*/ 27623 h 1864771"/>
                <a:gd name="connsiteX391" fmla="*/ 1747036 w 2394735"/>
                <a:gd name="connsiteY391" fmla="*/ 36195 h 1864771"/>
                <a:gd name="connsiteX392" fmla="*/ 1736558 w 2394735"/>
                <a:gd name="connsiteY392" fmla="*/ 44768 h 1864771"/>
                <a:gd name="connsiteX393" fmla="*/ 1733701 w 2394735"/>
                <a:gd name="connsiteY393" fmla="*/ 55245 h 1864771"/>
                <a:gd name="connsiteX394" fmla="*/ 1747036 w 2394735"/>
                <a:gd name="connsiteY394" fmla="*/ 71438 h 1864771"/>
                <a:gd name="connsiteX395" fmla="*/ 1753703 w 2394735"/>
                <a:gd name="connsiteY395" fmla="*/ 84773 h 1864771"/>
                <a:gd name="connsiteX396" fmla="*/ 1747036 w 2394735"/>
                <a:gd name="connsiteY396" fmla="*/ 93345 h 1864771"/>
                <a:gd name="connsiteX397" fmla="*/ 1746083 w 2394735"/>
                <a:gd name="connsiteY397" fmla="*/ 99060 h 1864771"/>
                <a:gd name="connsiteX398" fmla="*/ 1756561 w 2394735"/>
                <a:gd name="connsiteY398" fmla="*/ 106680 h 1864771"/>
                <a:gd name="connsiteX399" fmla="*/ 1767038 w 2394735"/>
                <a:gd name="connsiteY399" fmla="*/ 113348 h 1864771"/>
                <a:gd name="connsiteX400" fmla="*/ 1771801 w 2394735"/>
                <a:gd name="connsiteY400" fmla="*/ 119063 h 1864771"/>
                <a:gd name="connsiteX401" fmla="*/ 1779421 w 2394735"/>
                <a:gd name="connsiteY401" fmla="*/ 128588 h 1864771"/>
                <a:gd name="connsiteX402" fmla="*/ 1788946 w 2394735"/>
                <a:gd name="connsiteY402" fmla="*/ 136208 h 1864771"/>
                <a:gd name="connsiteX403" fmla="*/ 1790851 w 2394735"/>
                <a:gd name="connsiteY403" fmla="*/ 149543 h 1864771"/>
                <a:gd name="connsiteX404" fmla="*/ 1795613 w 2394735"/>
                <a:gd name="connsiteY404" fmla="*/ 161925 h 1864771"/>
                <a:gd name="connsiteX405" fmla="*/ 1802281 w 2394735"/>
                <a:gd name="connsiteY405" fmla="*/ 170498 h 1864771"/>
                <a:gd name="connsiteX406" fmla="*/ 1817521 w 2394735"/>
                <a:gd name="connsiteY406" fmla="*/ 183833 h 1864771"/>
                <a:gd name="connsiteX407" fmla="*/ 1830856 w 2394735"/>
                <a:gd name="connsiteY407" fmla="*/ 196215 h 1864771"/>
                <a:gd name="connsiteX408" fmla="*/ 1838476 w 2394735"/>
                <a:gd name="connsiteY408" fmla="*/ 200977 h 1864771"/>
                <a:gd name="connsiteX409" fmla="*/ 1849906 w 2394735"/>
                <a:gd name="connsiteY409" fmla="*/ 200025 h 1864771"/>
                <a:gd name="connsiteX410" fmla="*/ 1856573 w 2394735"/>
                <a:gd name="connsiteY410" fmla="*/ 198120 h 1864771"/>
                <a:gd name="connsiteX411" fmla="*/ 1873718 w 2394735"/>
                <a:gd name="connsiteY411" fmla="*/ 203835 h 1864771"/>
                <a:gd name="connsiteX412" fmla="*/ 1875623 w 2394735"/>
                <a:gd name="connsiteY412" fmla="*/ 211455 h 1864771"/>
                <a:gd name="connsiteX413" fmla="*/ 1879433 w 2394735"/>
                <a:gd name="connsiteY413" fmla="*/ 220980 h 1864771"/>
                <a:gd name="connsiteX414" fmla="*/ 1884196 w 2394735"/>
                <a:gd name="connsiteY414" fmla="*/ 226695 h 1864771"/>
                <a:gd name="connsiteX415" fmla="*/ 1896578 w 2394735"/>
                <a:gd name="connsiteY415" fmla="*/ 233363 h 1864771"/>
                <a:gd name="connsiteX416" fmla="*/ 1906103 w 2394735"/>
                <a:gd name="connsiteY416" fmla="*/ 229552 h 1864771"/>
                <a:gd name="connsiteX417" fmla="*/ 1908961 w 2394735"/>
                <a:gd name="connsiteY417" fmla="*/ 239077 h 1864771"/>
                <a:gd name="connsiteX418" fmla="*/ 1908961 w 2394735"/>
                <a:gd name="connsiteY418" fmla="*/ 245745 h 1864771"/>
                <a:gd name="connsiteX419" fmla="*/ 1915628 w 2394735"/>
                <a:gd name="connsiteY419" fmla="*/ 253365 h 1864771"/>
                <a:gd name="connsiteX420" fmla="*/ 1927058 w 2394735"/>
                <a:gd name="connsiteY420" fmla="*/ 260033 h 1864771"/>
                <a:gd name="connsiteX421" fmla="*/ 1930868 w 2394735"/>
                <a:gd name="connsiteY421" fmla="*/ 271463 h 1864771"/>
                <a:gd name="connsiteX422" fmla="*/ 1933726 w 2394735"/>
                <a:gd name="connsiteY422" fmla="*/ 279083 h 1864771"/>
                <a:gd name="connsiteX423" fmla="*/ 1935631 w 2394735"/>
                <a:gd name="connsiteY423" fmla="*/ 287655 h 1864771"/>
                <a:gd name="connsiteX424" fmla="*/ 1935631 w 2394735"/>
                <a:gd name="connsiteY424" fmla="*/ 294323 h 1864771"/>
                <a:gd name="connsiteX425" fmla="*/ 1936583 w 2394735"/>
                <a:gd name="connsiteY425" fmla="*/ 300990 h 1864771"/>
                <a:gd name="connsiteX426" fmla="*/ 1936583 w 2394735"/>
                <a:gd name="connsiteY426" fmla="*/ 311468 h 1864771"/>
                <a:gd name="connsiteX427" fmla="*/ 1935631 w 2394735"/>
                <a:gd name="connsiteY427" fmla="*/ 320993 h 1864771"/>
                <a:gd name="connsiteX428" fmla="*/ 1936583 w 2394735"/>
                <a:gd name="connsiteY428" fmla="*/ 326708 h 1864771"/>
                <a:gd name="connsiteX429" fmla="*/ 1938488 w 2394735"/>
                <a:gd name="connsiteY429" fmla="*/ 336233 h 1864771"/>
                <a:gd name="connsiteX430" fmla="*/ 1945156 w 2394735"/>
                <a:gd name="connsiteY430" fmla="*/ 348615 h 1864771"/>
                <a:gd name="connsiteX431" fmla="*/ 1946108 w 2394735"/>
                <a:gd name="connsiteY431" fmla="*/ 354330 h 1864771"/>
                <a:gd name="connsiteX432" fmla="*/ 1951823 w 2394735"/>
                <a:gd name="connsiteY432" fmla="*/ 362903 h 1864771"/>
                <a:gd name="connsiteX433" fmla="*/ 1959443 w 2394735"/>
                <a:gd name="connsiteY433" fmla="*/ 369570 h 1864771"/>
                <a:gd name="connsiteX434" fmla="*/ 1961348 w 2394735"/>
                <a:gd name="connsiteY434" fmla="*/ 373380 h 1864771"/>
                <a:gd name="connsiteX435" fmla="*/ 1963253 w 2394735"/>
                <a:gd name="connsiteY435" fmla="*/ 388620 h 1864771"/>
                <a:gd name="connsiteX436" fmla="*/ 1967063 w 2394735"/>
                <a:gd name="connsiteY436" fmla="*/ 396240 h 1864771"/>
                <a:gd name="connsiteX437" fmla="*/ 1969921 w 2394735"/>
                <a:gd name="connsiteY437" fmla="*/ 401955 h 1864771"/>
                <a:gd name="connsiteX438" fmla="*/ 1968968 w 2394735"/>
                <a:gd name="connsiteY438" fmla="*/ 407670 h 1864771"/>
                <a:gd name="connsiteX439" fmla="*/ 1964206 w 2394735"/>
                <a:gd name="connsiteY439" fmla="*/ 416243 h 1864771"/>
                <a:gd name="connsiteX440" fmla="*/ 1964206 w 2394735"/>
                <a:gd name="connsiteY440" fmla="*/ 422910 h 1864771"/>
                <a:gd name="connsiteX441" fmla="*/ 1962301 w 2394735"/>
                <a:gd name="connsiteY441" fmla="*/ 435293 h 1864771"/>
                <a:gd name="connsiteX442" fmla="*/ 1959443 w 2394735"/>
                <a:gd name="connsiteY442" fmla="*/ 440055 h 1864771"/>
                <a:gd name="connsiteX443" fmla="*/ 1954681 w 2394735"/>
                <a:gd name="connsiteY443" fmla="*/ 446723 h 1864771"/>
                <a:gd name="connsiteX444" fmla="*/ 1947061 w 2394735"/>
                <a:gd name="connsiteY444" fmla="*/ 461963 h 1864771"/>
                <a:gd name="connsiteX445" fmla="*/ 1947061 w 2394735"/>
                <a:gd name="connsiteY445" fmla="*/ 466725 h 1864771"/>
                <a:gd name="connsiteX446" fmla="*/ 1948966 w 2394735"/>
                <a:gd name="connsiteY446" fmla="*/ 480060 h 1864771"/>
                <a:gd name="connsiteX447" fmla="*/ 1949918 w 2394735"/>
                <a:gd name="connsiteY447" fmla="*/ 496253 h 1864771"/>
                <a:gd name="connsiteX448" fmla="*/ 1948013 w 2394735"/>
                <a:gd name="connsiteY448" fmla="*/ 500063 h 1864771"/>
                <a:gd name="connsiteX449" fmla="*/ 1940393 w 2394735"/>
                <a:gd name="connsiteY449" fmla="*/ 507683 h 1864771"/>
                <a:gd name="connsiteX450" fmla="*/ 1927058 w 2394735"/>
                <a:gd name="connsiteY450" fmla="*/ 516255 h 1864771"/>
                <a:gd name="connsiteX451" fmla="*/ 1915628 w 2394735"/>
                <a:gd name="connsiteY451" fmla="*/ 529590 h 1864771"/>
                <a:gd name="connsiteX452" fmla="*/ 1908008 w 2394735"/>
                <a:gd name="connsiteY452" fmla="*/ 544830 h 1864771"/>
                <a:gd name="connsiteX453" fmla="*/ 1905151 w 2394735"/>
                <a:gd name="connsiteY453" fmla="*/ 552450 h 1864771"/>
                <a:gd name="connsiteX454" fmla="*/ 1905151 w 2394735"/>
                <a:gd name="connsiteY454" fmla="*/ 561023 h 1864771"/>
                <a:gd name="connsiteX455" fmla="*/ 1908008 w 2394735"/>
                <a:gd name="connsiteY455" fmla="*/ 569595 h 1864771"/>
                <a:gd name="connsiteX456" fmla="*/ 1911818 w 2394735"/>
                <a:gd name="connsiteY456" fmla="*/ 578168 h 1864771"/>
                <a:gd name="connsiteX457" fmla="*/ 1913723 w 2394735"/>
                <a:gd name="connsiteY457" fmla="*/ 589598 h 1864771"/>
                <a:gd name="connsiteX458" fmla="*/ 1915628 w 2394735"/>
                <a:gd name="connsiteY458" fmla="*/ 597218 h 1864771"/>
                <a:gd name="connsiteX459" fmla="*/ 1915628 w 2394735"/>
                <a:gd name="connsiteY459" fmla="*/ 605790 h 1864771"/>
                <a:gd name="connsiteX460" fmla="*/ 1926106 w 2394735"/>
                <a:gd name="connsiteY460" fmla="*/ 609600 h 1864771"/>
                <a:gd name="connsiteX461" fmla="*/ 1943251 w 2394735"/>
                <a:gd name="connsiteY461" fmla="*/ 617220 h 1864771"/>
                <a:gd name="connsiteX462" fmla="*/ 1956586 w 2394735"/>
                <a:gd name="connsiteY462" fmla="*/ 624840 h 1864771"/>
                <a:gd name="connsiteX463" fmla="*/ 1964206 w 2394735"/>
                <a:gd name="connsiteY463" fmla="*/ 627698 h 1864771"/>
                <a:gd name="connsiteX464" fmla="*/ 1969921 w 2394735"/>
                <a:gd name="connsiteY464" fmla="*/ 628650 h 1864771"/>
                <a:gd name="connsiteX465" fmla="*/ 1982303 w 2394735"/>
                <a:gd name="connsiteY465" fmla="*/ 639128 h 1864771"/>
                <a:gd name="connsiteX466" fmla="*/ 2001353 w 2394735"/>
                <a:gd name="connsiteY466" fmla="*/ 642938 h 1864771"/>
                <a:gd name="connsiteX467" fmla="*/ 2011831 w 2394735"/>
                <a:gd name="connsiteY467" fmla="*/ 642938 h 1864771"/>
                <a:gd name="connsiteX468" fmla="*/ 2027071 w 2394735"/>
                <a:gd name="connsiteY468" fmla="*/ 646748 h 1864771"/>
                <a:gd name="connsiteX469" fmla="*/ 2038501 w 2394735"/>
                <a:gd name="connsiteY469" fmla="*/ 657225 h 1864771"/>
                <a:gd name="connsiteX470" fmla="*/ 2057551 w 2394735"/>
                <a:gd name="connsiteY470" fmla="*/ 663893 h 1864771"/>
                <a:gd name="connsiteX471" fmla="*/ 2073743 w 2394735"/>
                <a:gd name="connsiteY471" fmla="*/ 662940 h 1864771"/>
                <a:gd name="connsiteX472" fmla="*/ 2087078 w 2394735"/>
                <a:gd name="connsiteY472" fmla="*/ 662940 h 1864771"/>
                <a:gd name="connsiteX473" fmla="*/ 2092793 w 2394735"/>
                <a:gd name="connsiteY473" fmla="*/ 662940 h 1864771"/>
                <a:gd name="connsiteX474" fmla="*/ 2102318 w 2394735"/>
                <a:gd name="connsiteY474" fmla="*/ 663893 h 1864771"/>
                <a:gd name="connsiteX475" fmla="*/ 2109938 w 2394735"/>
                <a:gd name="connsiteY475" fmla="*/ 666750 h 1864771"/>
                <a:gd name="connsiteX476" fmla="*/ 2124226 w 2394735"/>
                <a:gd name="connsiteY476" fmla="*/ 670560 h 1864771"/>
                <a:gd name="connsiteX477" fmla="*/ 2134704 w 2394735"/>
                <a:gd name="connsiteY477" fmla="*/ 673418 h 1864771"/>
                <a:gd name="connsiteX478" fmla="*/ 2144229 w 2394735"/>
                <a:gd name="connsiteY478" fmla="*/ 676275 h 1864771"/>
                <a:gd name="connsiteX479" fmla="*/ 2150896 w 2394735"/>
                <a:gd name="connsiteY479" fmla="*/ 679133 h 1864771"/>
                <a:gd name="connsiteX480" fmla="*/ 2165183 w 2394735"/>
                <a:gd name="connsiteY480" fmla="*/ 683895 h 1864771"/>
                <a:gd name="connsiteX481" fmla="*/ 2172804 w 2394735"/>
                <a:gd name="connsiteY481" fmla="*/ 689610 h 1864771"/>
                <a:gd name="connsiteX482" fmla="*/ 2178518 w 2394735"/>
                <a:gd name="connsiteY482" fmla="*/ 697230 h 1864771"/>
                <a:gd name="connsiteX483" fmla="*/ 2182329 w 2394735"/>
                <a:gd name="connsiteY483" fmla="*/ 701993 h 1864771"/>
                <a:gd name="connsiteX484" fmla="*/ 2190901 w 2394735"/>
                <a:gd name="connsiteY484" fmla="*/ 708660 h 1864771"/>
                <a:gd name="connsiteX485" fmla="*/ 2202331 w 2394735"/>
                <a:gd name="connsiteY485" fmla="*/ 716280 h 1864771"/>
                <a:gd name="connsiteX486" fmla="*/ 2206141 w 2394735"/>
                <a:gd name="connsiteY486" fmla="*/ 720090 h 1864771"/>
                <a:gd name="connsiteX487" fmla="*/ 2212808 w 2394735"/>
                <a:gd name="connsiteY487" fmla="*/ 725805 h 1864771"/>
                <a:gd name="connsiteX488" fmla="*/ 2221381 w 2394735"/>
                <a:gd name="connsiteY488" fmla="*/ 735330 h 1864771"/>
                <a:gd name="connsiteX489" fmla="*/ 2224238 w 2394735"/>
                <a:gd name="connsiteY489" fmla="*/ 739140 h 1864771"/>
                <a:gd name="connsiteX490" fmla="*/ 2228049 w 2394735"/>
                <a:gd name="connsiteY490" fmla="*/ 743903 h 1864771"/>
                <a:gd name="connsiteX491" fmla="*/ 2230906 w 2394735"/>
                <a:gd name="connsiteY491" fmla="*/ 750570 h 1864771"/>
                <a:gd name="connsiteX492" fmla="*/ 2235668 w 2394735"/>
                <a:gd name="connsiteY492" fmla="*/ 756285 h 1864771"/>
                <a:gd name="connsiteX493" fmla="*/ 2245193 w 2394735"/>
                <a:gd name="connsiteY493" fmla="*/ 761048 h 1864771"/>
                <a:gd name="connsiteX494" fmla="*/ 2249004 w 2394735"/>
                <a:gd name="connsiteY494" fmla="*/ 767715 h 1864771"/>
                <a:gd name="connsiteX495" fmla="*/ 2256624 w 2394735"/>
                <a:gd name="connsiteY495" fmla="*/ 776288 h 1864771"/>
                <a:gd name="connsiteX496" fmla="*/ 2266149 w 2394735"/>
                <a:gd name="connsiteY496" fmla="*/ 788670 h 1864771"/>
                <a:gd name="connsiteX497" fmla="*/ 2269958 w 2394735"/>
                <a:gd name="connsiteY497" fmla="*/ 791528 h 1864771"/>
                <a:gd name="connsiteX498" fmla="*/ 2279483 w 2394735"/>
                <a:gd name="connsiteY498" fmla="*/ 797243 h 1864771"/>
                <a:gd name="connsiteX499" fmla="*/ 2289961 w 2394735"/>
                <a:gd name="connsiteY499" fmla="*/ 803910 h 1864771"/>
                <a:gd name="connsiteX500" fmla="*/ 2298533 w 2394735"/>
                <a:gd name="connsiteY500" fmla="*/ 805815 h 1864771"/>
                <a:gd name="connsiteX501" fmla="*/ 2310916 w 2394735"/>
                <a:gd name="connsiteY501" fmla="*/ 805815 h 1864771"/>
                <a:gd name="connsiteX502" fmla="*/ 2324251 w 2394735"/>
                <a:gd name="connsiteY502" fmla="*/ 805815 h 1864771"/>
                <a:gd name="connsiteX503" fmla="*/ 2325204 w 2394735"/>
                <a:gd name="connsiteY503" fmla="*/ 814388 h 1864771"/>
                <a:gd name="connsiteX504" fmla="*/ 2320441 w 2394735"/>
                <a:gd name="connsiteY504" fmla="*/ 823913 h 1864771"/>
                <a:gd name="connsiteX505" fmla="*/ 2318536 w 2394735"/>
                <a:gd name="connsiteY505" fmla="*/ 833438 h 1864771"/>
                <a:gd name="connsiteX506" fmla="*/ 2323299 w 2394735"/>
                <a:gd name="connsiteY506" fmla="*/ 842963 h 1864771"/>
                <a:gd name="connsiteX507" fmla="*/ 2337586 w 2394735"/>
                <a:gd name="connsiteY507" fmla="*/ 858203 h 1864771"/>
                <a:gd name="connsiteX508" fmla="*/ 2339491 w 2394735"/>
                <a:gd name="connsiteY508" fmla="*/ 873443 h 1864771"/>
                <a:gd name="connsiteX509" fmla="*/ 2342349 w 2394735"/>
                <a:gd name="connsiteY509" fmla="*/ 888682 h 1864771"/>
                <a:gd name="connsiteX510" fmla="*/ 2346158 w 2394735"/>
                <a:gd name="connsiteY510" fmla="*/ 904875 h 1864771"/>
                <a:gd name="connsiteX511" fmla="*/ 2349968 w 2394735"/>
                <a:gd name="connsiteY511" fmla="*/ 921068 h 1864771"/>
                <a:gd name="connsiteX512" fmla="*/ 2350921 w 2394735"/>
                <a:gd name="connsiteY512" fmla="*/ 927735 h 1864771"/>
                <a:gd name="connsiteX513" fmla="*/ 2351874 w 2394735"/>
                <a:gd name="connsiteY513" fmla="*/ 939165 h 1864771"/>
                <a:gd name="connsiteX514" fmla="*/ 2352826 w 2394735"/>
                <a:gd name="connsiteY514" fmla="*/ 952500 h 1864771"/>
                <a:gd name="connsiteX515" fmla="*/ 2360446 w 2394735"/>
                <a:gd name="connsiteY515" fmla="*/ 964882 h 1864771"/>
                <a:gd name="connsiteX516" fmla="*/ 2369018 w 2394735"/>
                <a:gd name="connsiteY516" fmla="*/ 976313 h 1864771"/>
                <a:gd name="connsiteX517" fmla="*/ 2371876 w 2394735"/>
                <a:gd name="connsiteY517" fmla="*/ 980123 h 1864771"/>
                <a:gd name="connsiteX518" fmla="*/ 2378543 w 2394735"/>
                <a:gd name="connsiteY518" fmla="*/ 988695 h 1864771"/>
                <a:gd name="connsiteX519" fmla="*/ 2387116 w 2394735"/>
                <a:gd name="connsiteY519" fmla="*/ 999173 h 1864771"/>
                <a:gd name="connsiteX520" fmla="*/ 2390926 w 2394735"/>
                <a:gd name="connsiteY520" fmla="*/ 1004888 h 1864771"/>
                <a:gd name="connsiteX521" fmla="*/ 2393783 w 2394735"/>
                <a:gd name="connsiteY521" fmla="*/ 1013460 h 1864771"/>
                <a:gd name="connsiteX522" fmla="*/ 2394736 w 2394735"/>
                <a:gd name="connsiteY522" fmla="*/ 1022985 h 1864771"/>
                <a:gd name="connsiteX523" fmla="*/ 2394736 w 2394735"/>
                <a:gd name="connsiteY523" fmla="*/ 1032510 h 1864771"/>
                <a:gd name="connsiteX524" fmla="*/ 2360446 w 2394735"/>
                <a:gd name="connsiteY524" fmla="*/ 1053465 h 1864771"/>
                <a:gd name="connsiteX525" fmla="*/ 2352826 w 2394735"/>
                <a:gd name="connsiteY525" fmla="*/ 1060133 h 1864771"/>
                <a:gd name="connsiteX526" fmla="*/ 2342349 w 2394735"/>
                <a:gd name="connsiteY526" fmla="*/ 1069658 h 1864771"/>
                <a:gd name="connsiteX527" fmla="*/ 2348063 w 2394735"/>
                <a:gd name="connsiteY527" fmla="*/ 1079183 h 1864771"/>
                <a:gd name="connsiteX528" fmla="*/ 2349968 w 2394735"/>
                <a:gd name="connsiteY528" fmla="*/ 1086803 h 1864771"/>
                <a:gd name="connsiteX529" fmla="*/ 2349016 w 2394735"/>
                <a:gd name="connsiteY529" fmla="*/ 1102995 h 1864771"/>
                <a:gd name="connsiteX530" fmla="*/ 2346158 w 2394735"/>
                <a:gd name="connsiteY530" fmla="*/ 1125855 h 1864771"/>
                <a:gd name="connsiteX531" fmla="*/ 2336633 w 2394735"/>
                <a:gd name="connsiteY531" fmla="*/ 1143000 h 1864771"/>
                <a:gd name="connsiteX532" fmla="*/ 2311868 w 2394735"/>
                <a:gd name="connsiteY532" fmla="*/ 1152525 h 1864771"/>
                <a:gd name="connsiteX533" fmla="*/ 2303296 w 2394735"/>
                <a:gd name="connsiteY533" fmla="*/ 1153478 h 1864771"/>
                <a:gd name="connsiteX534" fmla="*/ 2259481 w 2394735"/>
                <a:gd name="connsiteY534" fmla="*/ 1169670 h 1864771"/>
                <a:gd name="connsiteX535" fmla="*/ 2246146 w 2394735"/>
                <a:gd name="connsiteY535" fmla="*/ 1163003 h 1864771"/>
                <a:gd name="connsiteX536" fmla="*/ 2232811 w 2394735"/>
                <a:gd name="connsiteY536" fmla="*/ 1155383 h 1864771"/>
                <a:gd name="connsiteX537" fmla="*/ 2205188 w 2394735"/>
                <a:gd name="connsiteY537" fmla="*/ 1172528 h 1864771"/>
                <a:gd name="connsiteX538" fmla="*/ 2186138 w 2394735"/>
                <a:gd name="connsiteY538" fmla="*/ 1185863 h 1864771"/>
                <a:gd name="connsiteX539" fmla="*/ 2116606 w 2394735"/>
                <a:gd name="connsiteY539" fmla="*/ 1235393 h 1864771"/>
                <a:gd name="connsiteX540" fmla="*/ 2106129 w 2394735"/>
                <a:gd name="connsiteY540" fmla="*/ 1250633 h 1864771"/>
                <a:gd name="connsiteX541" fmla="*/ 2074696 w 2394735"/>
                <a:gd name="connsiteY541" fmla="*/ 1283970 h 1864771"/>
                <a:gd name="connsiteX542" fmla="*/ 2045168 w 2394735"/>
                <a:gd name="connsiteY542" fmla="*/ 1283970 h 1864771"/>
                <a:gd name="connsiteX543" fmla="*/ 1998496 w 2394735"/>
                <a:gd name="connsiteY543" fmla="*/ 1281113 h 1864771"/>
                <a:gd name="connsiteX544" fmla="*/ 1990876 w 2394735"/>
                <a:gd name="connsiteY544" fmla="*/ 1280160 h 1864771"/>
                <a:gd name="connsiteX545" fmla="*/ 1980398 w 2394735"/>
                <a:gd name="connsiteY545" fmla="*/ 1288733 h 1864771"/>
                <a:gd name="connsiteX546" fmla="*/ 1979446 w 2394735"/>
                <a:gd name="connsiteY546" fmla="*/ 1303020 h 1864771"/>
                <a:gd name="connsiteX547" fmla="*/ 1945156 w 2394735"/>
                <a:gd name="connsiteY547" fmla="*/ 1395413 h 1864771"/>
                <a:gd name="connsiteX548" fmla="*/ 1904198 w 2394735"/>
                <a:gd name="connsiteY548" fmla="*/ 1452563 h 1864771"/>
                <a:gd name="connsiteX549" fmla="*/ 1898483 w 2394735"/>
                <a:gd name="connsiteY549" fmla="*/ 1467803 h 1864771"/>
                <a:gd name="connsiteX550" fmla="*/ 1900388 w 2394735"/>
                <a:gd name="connsiteY550" fmla="*/ 1486853 h 1864771"/>
                <a:gd name="connsiteX551" fmla="*/ 1899436 w 2394735"/>
                <a:gd name="connsiteY551" fmla="*/ 1487805 h 1864771"/>
                <a:gd name="connsiteX552" fmla="*/ 1879433 w 2394735"/>
                <a:gd name="connsiteY552" fmla="*/ 1487805 h 1864771"/>
                <a:gd name="connsiteX553" fmla="*/ 1845143 w 2394735"/>
                <a:gd name="connsiteY553" fmla="*/ 1494473 h 1864771"/>
                <a:gd name="connsiteX554" fmla="*/ 1809901 w 2394735"/>
                <a:gd name="connsiteY554" fmla="*/ 1498283 h 1864771"/>
                <a:gd name="connsiteX555" fmla="*/ 1742273 w 2394735"/>
                <a:gd name="connsiteY555" fmla="*/ 1505903 h 1864771"/>
                <a:gd name="connsiteX556" fmla="*/ 1704173 w 2394735"/>
                <a:gd name="connsiteY556" fmla="*/ 1510665 h 1864771"/>
                <a:gd name="connsiteX557" fmla="*/ 1679408 w 2394735"/>
                <a:gd name="connsiteY557" fmla="*/ 1521143 h 1864771"/>
                <a:gd name="connsiteX558" fmla="*/ 1663216 w 2394735"/>
                <a:gd name="connsiteY558" fmla="*/ 1524953 h 1864771"/>
                <a:gd name="connsiteX559" fmla="*/ 1656548 w 2394735"/>
                <a:gd name="connsiteY559" fmla="*/ 1532573 h 1864771"/>
                <a:gd name="connsiteX560" fmla="*/ 1657501 w 2394735"/>
                <a:gd name="connsiteY560" fmla="*/ 1541145 h 1864771"/>
                <a:gd name="connsiteX561" fmla="*/ 1658453 w 2394735"/>
                <a:gd name="connsiteY561" fmla="*/ 1549718 h 1864771"/>
                <a:gd name="connsiteX562" fmla="*/ 1678456 w 2394735"/>
                <a:gd name="connsiteY562" fmla="*/ 1549718 h 1864771"/>
                <a:gd name="connsiteX563" fmla="*/ 1677503 w 2394735"/>
                <a:gd name="connsiteY563" fmla="*/ 1595438 h 1864771"/>
                <a:gd name="connsiteX564" fmla="*/ 1701316 w 2394735"/>
                <a:gd name="connsiteY564" fmla="*/ 1646873 h 1864771"/>
                <a:gd name="connsiteX565" fmla="*/ 1720366 w 2394735"/>
                <a:gd name="connsiteY565" fmla="*/ 1671638 h 1864771"/>
                <a:gd name="connsiteX566" fmla="*/ 1732748 w 2394735"/>
                <a:gd name="connsiteY566" fmla="*/ 1687830 h 1864771"/>
                <a:gd name="connsiteX567" fmla="*/ 1744178 w 2394735"/>
                <a:gd name="connsiteY567" fmla="*/ 1720215 h 1864771"/>
                <a:gd name="connsiteX568" fmla="*/ 1737511 w 2394735"/>
                <a:gd name="connsiteY568" fmla="*/ 1740218 h 1864771"/>
                <a:gd name="connsiteX569" fmla="*/ 1717508 w 2394735"/>
                <a:gd name="connsiteY569" fmla="*/ 1748790 h 1864771"/>
                <a:gd name="connsiteX570" fmla="*/ 1687028 w 2394735"/>
                <a:gd name="connsiteY570" fmla="*/ 1756410 h 1864771"/>
                <a:gd name="connsiteX571" fmla="*/ 1682266 w 2394735"/>
                <a:gd name="connsiteY571" fmla="*/ 1790700 h 1864771"/>
                <a:gd name="connsiteX572" fmla="*/ 1700363 w 2394735"/>
                <a:gd name="connsiteY572" fmla="*/ 1819275 h 1864771"/>
                <a:gd name="connsiteX573" fmla="*/ 1693696 w 2394735"/>
                <a:gd name="connsiteY573" fmla="*/ 1844040 h 1864771"/>
                <a:gd name="connsiteX574" fmla="*/ 1695601 w 2394735"/>
                <a:gd name="connsiteY574" fmla="*/ 1861185 h 1864771"/>
                <a:gd name="connsiteX575" fmla="*/ 1665121 w 2394735"/>
                <a:gd name="connsiteY575" fmla="*/ 1854518 h 1864771"/>
                <a:gd name="connsiteX576" fmla="*/ 1634641 w 2394735"/>
                <a:gd name="connsiteY576" fmla="*/ 1844040 h 1864771"/>
                <a:gd name="connsiteX577" fmla="*/ 1600351 w 2394735"/>
                <a:gd name="connsiteY577" fmla="*/ 1824990 h 1864771"/>
                <a:gd name="connsiteX578" fmla="*/ 1585111 w 2394735"/>
                <a:gd name="connsiteY578" fmla="*/ 1826895 h 1864771"/>
                <a:gd name="connsiteX579" fmla="*/ 1566061 w 2394735"/>
                <a:gd name="connsiteY579" fmla="*/ 1841183 h 1864771"/>
                <a:gd name="connsiteX580" fmla="*/ 1547963 w 2394735"/>
                <a:gd name="connsiteY580" fmla="*/ 1840230 h 1864771"/>
                <a:gd name="connsiteX581" fmla="*/ 1547011 w 2394735"/>
                <a:gd name="connsiteY581" fmla="*/ 1840230 h 1864771"/>
                <a:gd name="connsiteX582" fmla="*/ 1522246 w 2394735"/>
                <a:gd name="connsiteY582" fmla="*/ 1819275 h 1864771"/>
                <a:gd name="connsiteX583" fmla="*/ 1500338 w 2394735"/>
                <a:gd name="connsiteY583" fmla="*/ 1803083 h 1864771"/>
                <a:gd name="connsiteX584" fmla="*/ 1479383 w 2394735"/>
                <a:gd name="connsiteY584" fmla="*/ 1793558 h 1864771"/>
                <a:gd name="connsiteX585" fmla="*/ 1460333 w 2394735"/>
                <a:gd name="connsiteY585" fmla="*/ 1784985 h 1864771"/>
                <a:gd name="connsiteX586" fmla="*/ 1443188 w 2394735"/>
                <a:gd name="connsiteY586" fmla="*/ 1771650 h 1864771"/>
                <a:gd name="connsiteX587" fmla="*/ 1409851 w 2394735"/>
                <a:gd name="connsiteY587" fmla="*/ 1756410 h 1864771"/>
                <a:gd name="connsiteX588" fmla="*/ 1355558 w 2394735"/>
                <a:gd name="connsiteY588" fmla="*/ 1756410 h 1864771"/>
                <a:gd name="connsiteX589" fmla="*/ 1319363 w 2394735"/>
                <a:gd name="connsiteY589" fmla="*/ 1749743 h 1864771"/>
                <a:gd name="connsiteX590" fmla="*/ 1306028 w 2394735"/>
                <a:gd name="connsiteY590" fmla="*/ 1739265 h 1864771"/>
                <a:gd name="connsiteX591" fmla="*/ 1280311 w 2394735"/>
                <a:gd name="connsiteY591" fmla="*/ 1747838 h 1864771"/>
                <a:gd name="connsiteX592" fmla="*/ 1248878 w 2394735"/>
                <a:gd name="connsiteY592" fmla="*/ 1742123 h 1864771"/>
                <a:gd name="connsiteX593" fmla="*/ 1206016 w 2394735"/>
                <a:gd name="connsiteY593" fmla="*/ 1743075 h 1864771"/>
                <a:gd name="connsiteX594" fmla="*/ 1162201 w 2394735"/>
                <a:gd name="connsiteY594" fmla="*/ 1768793 h 1864771"/>
                <a:gd name="connsiteX595" fmla="*/ 1116481 w 2394735"/>
                <a:gd name="connsiteY595" fmla="*/ 1787843 h 1864771"/>
                <a:gd name="connsiteX596" fmla="*/ 1089811 w 2394735"/>
                <a:gd name="connsiteY596" fmla="*/ 1798320 h 1864771"/>
                <a:gd name="connsiteX597" fmla="*/ 1072666 w 2394735"/>
                <a:gd name="connsiteY597" fmla="*/ 1782128 h 1864771"/>
                <a:gd name="connsiteX598" fmla="*/ 1053616 w 2394735"/>
                <a:gd name="connsiteY598" fmla="*/ 1773555 h 1864771"/>
                <a:gd name="connsiteX599" fmla="*/ 1027898 w 2394735"/>
                <a:gd name="connsiteY599" fmla="*/ 1772603 h 1864771"/>
                <a:gd name="connsiteX600" fmla="*/ 978368 w 2394735"/>
                <a:gd name="connsiteY600" fmla="*/ 1778318 h 1864771"/>
                <a:gd name="connsiteX601" fmla="*/ 963128 w 2394735"/>
                <a:gd name="connsiteY601" fmla="*/ 1790700 h 1864771"/>
                <a:gd name="connsiteX602" fmla="*/ 929791 w 2394735"/>
                <a:gd name="connsiteY602" fmla="*/ 1792605 h 1864771"/>
                <a:gd name="connsiteX603" fmla="*/ 914551 w 2394735"/>
                <a:gd name="connsiteY603" fmla="*/ 1784033 h 1864771"/>
                <a:gd name="connsiteX604" fmla="*/ 892643 w 2394735"/>
                <a:gd name="connsiteY604" fmla="*/ 1786890 h 1864771"/>
                <a:gd name="connsiteX605" fmla="*/ 866926 w 2394735"/>
                <a:gd name="connsiteY605" fmla="*/ 1780223 h 1864771"/>
                <a:gd name="connsiteX606" fmla="*/ 836446 w 2394735"/>
                <a:gd name="connsiteY606" fmla="*/ 1764030 h 1864771"/>
                <a:gd name="connsiteX607" fmla="*/ 817396 w 2394735"/>
                <a:gd name="connsiteY607" fmla="*/ 1733550 h 1864771"/>
                <a:gd name="connsiteX608" fmla="*/ 805013 w 2394735"/>
                <a:gd name="connsiteY608" fmla="*/ 1715453 h 1864771"/>
                <a:gd name="connsiteX609" fmla="*/ 780248 w 2394735"/>
                <a:gd name="connsiteY609" fmla="*/ 1705928 h 1864771"/>
                <a:gd name="connsiteX610" fmla="*/ 753578 w 2394735"/>
                <a:gd name="connsiteY610" fmla="*/ 1705928 h 1864771"/>
                <a:gd name="connsiteX611" fmla="*/ 734528 w 2394735"/>
                <a:gd name="connsiteY611" fmla="*/ 1717358 h 1864771"/>
                <a:gd name="connsiteX612" fmla="*/ 712621 w 2394735"/>
                <a:gd name="connsiteY612" fmla="*/ 1724025 h 1864771"/>
                <a:gd name="connsiteX613" fmla="*/ 697381 w 2394735"/>
                <a:gd name="connsiteY613" fmla="*/ 1738313 h 1864771"/>
                <a:gd name="connsiteX614" fmla="*/ 644041 w 2394735"/>
                <a:gd name="connsiteY614" fmla="*/ 1724025 h 1864771"/>
                <a:gd name="connsiteX615" fmla="*/ 610703 w 2394735"/>
                <a:gd name="connsiteY615" fmla="*/ 1698308 h 1864771"/>
                <a:gd name="connsiteX616" fmla="*/ 591653 w 2394735"/>
                <a:gd name="connsiteY616" fmla="*/ 1704023 h 1864771"/>
                <a:gd name="connsiteX617" fmla="*/ 566888 w 2394735"/>
                <a:gd name="connsiteY617" fmla="*/ 1692593 h 1864771"/>
                <a:gd name="connsiteX618" fmla="*/ 544981 w 2394735"/>
                <a:gd name="connsiteY618" fmla="*/ 1674495 h 1864771"/>
                <a:gd name="connsiteX619" fmla="*/ 522121 w 2394735"/>
                <a:gd name="connsiteY619" fmla="*/ 1690688 h 1864771"/>
                <a:gd name="connsiteX620" fmla="*/ 511643 w 2394735"/>
                <a:gd name="connsiteY620" fmla="*/ 1701165 h 1864771"/>
                <a:gd name="connsiteX621" fmla="*/ 470686 w 2394735"/>
                <a:gd name="connsiteY621" fmla="*/ 1733550 h 1864771"/>
                <a:gd name="connsiteX622" fmla="*/ 453541 w 2394735"/>
                <a:gd name="connsiteY622" fmla="*/ 1757363 h 1864771"/>
                <a:gd name="connsiteX623" fmla="*/ 427823 w 2394735"/>
                <a:gd name="connsiteY623" fmla="*/ 1782128 h 1864771"/>
                <a:gd name="connsiteX624" fmla="*/ 386866 w 2394735"/>
                <a:gd name="connsiteY624" fmla="*/ 1774508 h 1864771"/>
                <a:gd name="connsiteX625" fmla="*/ 358291 w 2394735"/>
                <a:gd name="connsiteY625" fmla="*/ 1780223 h 1864771"/>
                <a:gd name="connsiteX626" fmla="*/ 358291 w 2394735"/>
                <a:gd name="connsiteY626" fmla="*/ 1780223 h 186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</a:cxnLst>
              <a:rect l="l" t="t" r="r" b="b"/>
              <a:pathLst>
                <a:path w="2394735" h="1864771">
                  <a:moveTo>
                    <a:pt x="358291" y="1780223"/>
                  </a:moveTo>
                  <a:lnTo>
                    <a:pt x="357338" y="1780223"/>
                  </a:lnTo>
                  <a:cubicBezTo>
                    <a:pt x="357338" y="1778318"/>
                    <a:pt x="356386" y="1777365"/>
                    <a:pt x="355433" y="1775460"/>
                  </a:cubicBezTo>
                  <a:cubicBezTo>
                    <a:pt x="354481" y="1773555"/>
                    <a:pt x="350671" y="1770698"/>
                    <a:pt x="347813" y="1770698"/>
                  </a:cubicBezTo>
                  <a:cubicBezTo>
                    <a:pt x="342098" y="1771650"/>
                    <a:pt x="339241" y="1769745"/>
                    <a:pt x="338288" y="1762125"/>
                  </a:cubicBezTo>
                  <a:cubicBezTo>
                    <a:pt x="338288" y="1762125"/>
                    <a:pt x="339241" y="1760220"/>
                    <a:pt x="336383" y="1757363"/>
                  </a:cubicBezTo>
                  <a:cubicBezTo>
                    <a:pt x="333526" y="1755458"/>
                    <a:pt x="330668" y="1754505"/>
                    <a:pt x="330668" y="1750695"/>
                  </a:cubicBezTo>
                  <a:cubicBezTo>
                    <a:pt x="330668" y="1746885"/>
                    <a:pt x="326858" y="1743075"/>
                    <a:pt x="324001" y="1742123"/>
                  </a:cubicBezTo>
                  <a:cubicBezTo>
                    <a:pt x="324001" y="1742123"/>
                    <a:pt x="322096" y="1741170"/>
                    <a:pt x="318286" y="1742123"/>
                  </a:cubicBezTo>
                  <a:cubicBezTo>
                    <a:pt x="314476" y="1743075"/>
                    <a:pt x="314476" y="1741170"/>
                    <a:pt x="313523" y="1738313"/>
                  </a:cubicBezTo>
                  <a:cubicBezTo>
                    <a:pt x="311618" y="1733550"/>
                    <a:pt x="313523" y="1731645"/>
                    <a:pt x="307808" y="1731645"/>
                  </a:cubicBezTo>
                  <a:cubicBezTo>
                    <a:pt x="303046" y="1731645"/>
                    <a:pt x="301141" y="1729740"/>
                    <a:pt x="301141" y="1729740"/>
                  </a:cubicBezTo>
                  <a:cubicBezTo>
                    <a:pt x="301141" y="1729740"/>
                    <a:pt x="299236" y="1727835"/>
                    <a:pt x="298283" y="1724978"/>
                  </a:cubicBezTo>
                  <a:cubicBezTo>
                    <a:pt x="297331" y="1722120"/>
                    <a:pt x="297331" y="1723073"/>
                    <a:pt x="293521" y="1721168"/>
                  </a:cubicBezTo>
                  <a:cubicBezTo>
                    <a:pt x="279233" y="1715453"/>
                    <a:pt x="297331" y="1714500"/>
                    <a:pt x="286853" y="1705928"/>
                  </a:cubicBezTo>
                  <a:cubicBezTo>
                    <a:pt x="284948" y="1704023"/>
                    <a:pt x="283996" y="1700213"/>
                    <a:pt x="285901" y="1697355"/>
                  </a:cubicBezTo>
                  <a:cubicBezTo>
                    <a:pt x="287806" y="1694498"/>
                    <a:pt x="289711" y="1690688"/>
                    <a:pt x="289711" y="1688783"/>
                  </a:cubicBezTo>
                  <a:lnTo>
                    <a:pt x="290663" y="1685925"/>
                  </a:lnTo>
                  <a:cubicBezTo>
                    <a:pt x="290663" y="1685925"/>
                    <a:pt x="290663" y="1681163"/>
                    <a:pt x="290663" y="1677353"/>
                  </a:cubicBezTo>
                  <a:cubicBezTo>
                    <a:pt x="289711" y="1673543"/>
                    <a:pt x="288758" y="1673543"/>
                    <a:pt x="290663" y="1670685"/>
                  </a:cubicBezTo>
                  <a:cubicBezTo>
                    <a:pt x="293521" y="1665923"/>
                    <a:pt x="289711" y="1662113"/>
                    <a:pt x="290663" y="1658303"/>
                  </a:cubicBezTo>
                  <a:lnTo>
                    <a:pt x="291616" y="1653540"/>
                  </a:lnTo>
                  <a:cubicBezTo>
                    <a:pt x="291616" y="1653540"/>
                    <a:pt x="291616" y="1652588"/>
                    <a:pt x="293521" y="1649730"/>
                  </a:cubicBezTo>
                  <a:cubicBezTo>
                    <a:pt x="295426" y="1647825"/>
                    <a:pt x="294473" y="1645920"/>
                    <a:pt x="291616" y="1644015"/>
                  </a:cubicBezTo>
                  <a:cubicBezTo>
                    <a:pt x="288758" y="1643063"/>
                    <a:pt x="289711" y="1642110"/>
                    <a:pt x="288758" y="1641158"/>
                  </a:cubicBezTo>
                  <a:lnTo>
                    <a:pt x="288758" y="1638300"/>
                  </a:lnTo>
                  <a:cubicBezTo>
                    <a:pt x="288758" y="1638300"/>
                    <a:pt x="287806" y="1623060"/>
                    <a:pt x="287806" y="1622108"/>
                  </a:cubicBezTo>
                  <a:lnTo>
                    <a:pt x="288758" y="1616393"/>
                  </a:lnTo>
                  <a:cubicBezTo>
                    <a:pt x="288758" y="1616393"/>
                    <a:pt x="290663" y="1608773"/>
                    <a:pt x="292568" y="1606868"/>
                  </a:cubicBezTo>
                  <a:cubicBezTo>
                    <a:pt x="295426" y="1604963"/>
                    <a:pt x="298283" y="1604010"/>
                    <a:pt x="300188" y="1602105"/>
                  </a:cubicBezTo>
                  <a:cubicBezTo>
                    <a:pt x="303046" y="1599248"/>
                    <a:pt x="303046" y="1599248"/>
                    <a:pt x="305903" y="1597343"/>
                  </a:cubicBezTo>
                  <a:cubicBezTo>
                    <a:pt x="308761" y="1595438"/>
                    <a:pt x="307808" y="1593533"/>
                    <a:pt x="301141" y="1593533"/>
                  </a:cubicBezTo>
                  <a:lnTo>
                    <a:pt x="297331" y="1592580"/>
                  </a:lnTo>
                  <a:cubicBezTo>
                    <a:pt x="297331" y="1592580"/>
                    <a:pt x="293521" y="1592580"/>
                    <a:pt x="291616" y="1590675"/>
                  </a:cubicBezTo>
                  <a:cubicBezTo>
                    <a:pt x="289711" y="1588770"/>
                    <a:pt x="288758" y="1587818"/>
                    <a:pt x="287806" y="1589723"/>
                  </a:cubicBezTo>
                  <a:cubicBezTo>
                    <a:pt x="283996" y="1594485"/>
                    <a:pt x="282091" y="1591628"/>
                    <a:pt x="279233" y="1588770"/>
                  </a:cubicBezTo>
                  <a:lnTo>
                    <a:pt x="275423" y="1584960"/>
                  </a:lnTo>
                  <a:lnTo>
                    <a:pt x="273518" y="1583055"/>
                  </a:lnTo>
                  <a:cubicBezTo>
                    <a:pt x="273518" y="1583055"/>
                    <a:pt x="271613" y="1581150"/>
                    <a:pt x="268756" y="1582103"/>
                  </a:cubicBezTo>
                  <a:cubicBezTo>
                    <a:pt x="265898" y="1583055"/>
                    <a:pt x="263041" y="1585913"/>
                    <a:pt x="261136" y="1584008"/>
                  </a:cubicBezTo>
                  <a:cubicBezTo>
                    <a:pt x="259231" y="1582103"/>
                    <a:pt x="256373" y="1579245"/>
                    <a:pt x="253516" y="1579245"/>
                  </a:cubicBezTo>
                  <a:cubicBezTo>
                    <a:pt x="249706" y="1578293"/>
                    <a:pt x="247801" y="1576388"/>
                    <a:pt x="243038" y="1576388"/>
                  </a:cubicBezTo>
                  <a:cubicBezTo>
                    <a:pt x="236371" y="1575435"/>
                    <a:pt x="230656" y="1572578"/>
                    <a:pt x="228751" y="1568768"/>
                  </a:cubicBezTo>
                  <a:cubicBezTo>
                    <a:pt x="227798" y="1564005"/>
                    <a:pt x="224941" y="1562100"/>
                    <a:pt x="220178" y="1561148"/>
                  </a:cubicBezTo>
                  <a:cubicBezTo>
                    <a:pt x="215416" y="1560195"/>
                    <a:pt x="213511" y="1560195"/>
                    <a:pt x="210653" y="1558290"/>
                  </a:cubicBezTo>
                  <a:cubicBezTo>
                    <a:pt x="205891" y="1554480"/>
                    <a:pt x="206843" y="1551623"/>
                    <a:pt x="203033" y="1547813"/>
                  </a:cubicBezTo>
                  <a:cubicBezTo>
                    <a:pt x="199223" y="1544955"/>
                    <a:pt x="196366" y="1541145"/>
                    <a:pt x="191603" y="1542098"/>
                  </a:cubicBezTo>
                  <a:cubicBezTo>
                    <a:pt x="187793" y="1543050"/>
                    <a:pt x="183983" y="1534478"/>
                    <a:pt x="181126" y="1531620"/>
                  </a:cubicBezTo>
                  <a:lnTo>
                    <a:pt x="177316" y="1528763"/>
                  </a:lnTo>
                  <a:cubicBezTo>
                    <a:pt x="177316" y="1528763"/>
                    <a:pt x="173506" y="1525905"/>
                    <a:pt x="173506" y="1523048"/>
                  </a:cubicBezTo>
                  <a:cubicBezTo>
                    <a:pt x="172553" y="1518285"/>
                    <a:pt x="170648" y="1512570"/>
                    <a:pt x="166838" y="1509713"/>
                  </a:cubicBezTo>
                  <a:cubicBezTo>
                    <a:pt x="166838" y="1509713"/>
                    <a:pt x="163981" y="1506855"/>
                    <a:pt x="162076" y="1503998"/>
                  </a:cubicBezTo>
                  <a:cubicBezTo>
                    <a:pt x="160171" y="1502093"/>
                    <a:pt x="158266" y="1498283"/>
                    <a:pt x="162076" y="1495425"/>
                  </a:cubicBezTo>
                  <a:cubicBezTo>
                    <a:pt x="165886" y="1492568"/>
                    <a:pt x="169696" y="1489710"/>
                    <a:pt x="166838" y="1486853"/>
                  </a:cubicBezTo>
                  <a:cubicBezTo>
                    <a:pt x="164933" y="1484948"/>
                    <a:pt x="163028" y="1484948"/>
                    <a:pt x="160171" y="1484948"/>
                  </a:cubicBezTo>
                  <a:cubicBezTo>
                    <a:pt x="155408" y="1484948"/>
                    <a:pt x="153503" y="1487805"/>
                    <a:pt x="148741" y="1487805"/>
                  </a:cubicBezTo>
                  <a:cubicBezTo>
                    <a:pt x="144931" y="1487805"/>
                    <a:pt x="143978" y="1489710"/>
                    <a:pt x="142073" y="1491615"/>
                  </a:cubicBezTo>
                  <a:cubicBezTo>
                    <a:pt x="141121" y="1492568"/>
                    <a:pt x="132548" y="1486853"/>
                    <a:pt x="129691" y="1486853"/>
                  </a:cubicBezTo>
                  <a:cubicBezTo>
                    <a:pt x="129691" y="1486853"/>
                    <a:pt x="126833" y="1485900"/>
                    <a:pt x="123023" y="1484948"/>
                  </a:cubicBezTo>
                  <a:cubicBezTo>
                    <a:pt x="119213" y="1483995"/>
                    <a:pt x="116356" y="1481138"/>
                    <a:pt x="119213" y="1476375"/>
                  </a:cubicBezTo>
                  <a:cubicBezTo>
                    <a:pt x="121118" y="1473518"/>
                    <a:pt x="126833" y="1467803"/>
                    <a:pt x="123976" y="1463993"/>
                  </a:cubicBezTo>
                  <a:cubicBezTo>
                    <a:pt x="123976" y="1463993"/>
                    <a:pt x="123023" y="1461135"/>
                    <a:pt x="123023" y="1457325"/>
                  </a:cubicBezTo>
                  <a:cubicBezTo>
                    <a:pt x="123023" y="1454468"/>
                    <a:pt x="122071" y="1451610"/>
                    <a:pt x="117308" y="1450658"/>
                  </a:cubicBezTo>
                  <a:cubicBezTo>
                    <a:pt x="112546" y="1449705"/>
                    <a:pt x="108736" y="1448753"/>
                    <a:pt x="108736" y="1443038"/>
                  </a:cubicBezTo>
                  <a:lnTo>
                    <a:pt x="108736" y="1441133"/>
                  </a:lnTo>
                  <a:cubicBezTo>
                    <a:pt x="108736" y="1441133"/>
                    <a:pt x="109688" y="1438275"/>
                    <a:pt x="109688" y="1435418"/>
                  </a:cubicBezTo>
                  <a:cubicBezTo>
                    <a:pt x="109688" y="1433513"/>
                    <a:pt x="109688" y="1430655"/>
                    <a:pt x="113498" y="1429703"/>
                  </a:cubicBezTo>
                  <a:cubicBezTo>
                    <a:pt x="116356" y="1428750"/>
                    <a:pt x="120166" y="1428750"/>
                    <a:pt x="119213" y="1423988"/>
                  </a:cubicBezTo>
                  <a:cubicBezTo>
                    <a:pt x="118261" y="1420178"/>
                    <a:pt x="119213" y="1420178"/>
                    <a:pt x="123023" y="1420178"/>
                  </a:cubicBezTo>
                  <a:cubicBezTo>
                    <a:pt x="125881" y="1419225"/>
                    <a:pt x="127786" y="1418273"/>
                    <a:pt x="126833" y="1414463"/>
                  </a:cubicBezTo>
                  <a:cubicBezTo>
                    <a:pt x="124928" y="1406843"/>
                    <a:pt x="123023" y="1405890"/>
                    <a:pt x="128738" y="1400175"/>
                  </a:cubicBezTo>
                  <a:cubicBezTo>
                    <a:pt x="130643" y="1398270"/>
                    <a:pt x="133501" y="1394460"/>
                    <a:pt x="133501" y="1390650"/>
                  </a:cubicBezTo>
                  <a:cubicBezTo>
                    <a:pt x="133501" y="1387793"/>
                    <a:pt x="134453" y="1386840"/>
                    <a:pt x="133501" y="1384935"/>
                  </a:cubicBezTo>
                  <a:cubicBezTo>
                    <a:pt x="131596" y="1379220"/>
                    <a:pt x="128738" y="1376363"/>
                    <a:pt x="130643" y="1372553"/>
                  </a:cubicBezTo>
                  <a:cubicBezTo>
                    <a:pt x="134453" y="1364933"/>
                    <a:pt x="132548" y="1364933"/>
                    <a:pt x="126833" y="1358265"/>
                  </a:cubicBezTo>
                  <a:cubicBezTo>
                    <a:pt x="124928" y="1355408"/>
                    <a:pt x="123976" y="1354455"/>
                    <a:pt x="122071" y="1351598"/>
                  </a:cubicBezTo>
                  <a:cubicBezTo>
                    <a:pt x="118261" y="1346835"/>
                    <a:pt x="118261" y="1343978"/>
                    <a:pt x="116356" y="1340168"/>
                  </a:cubicBezTo>
                  <a:cubicBezTo>
                    <a:pt x="115403" y="1338263"/>
                    <a:pt x="113498" y="1335405"/>
                    <a:pt x="110641" y="1332548"/>
                  </a:cubicBezTo>
                  <a:cubicBezTo>
                    <a:pt x="105878" y="1328738"/>
                    <a:pt x="103021" y="1327785"/>
                    <a:pt x="100163" y="1330643"/>
                  </a:cubicBezTo>
                  <a:cubicBezTo>
                    <a:pt x="98258" y="1333500"/>
                    <a:pt x="97306" y="1340168"/>
                    <a:pt x="92543" y="1333500"/>
                  </a:cubicBezTo>
                  <a:cubicBezTo>
                    <a:pt x="91591" y="1331595"/>
                    <a:pt x="88733" y="1329690"/>
                    <a:pt x="89686" y="1324928"/>
                  </a:cubicBezTo>
                  <a:cubicBezTo>
                    <a:pt x="90638" y="1320165"/>
                    <a:pt x="91591" y="1318260"/>
                    <a:pt x="91591" y="1318260"/>
                  </a:cubicBezTo>
                  <a:lnTo>
                    <a:pt x="92543" y="1310640"/>
                  </a:lnTo>
                  <a:cubicBezTo>
                    <a:pt x="92543" y="1310640"/>
                    <a:pt x="92543" y="1307783"/>
                    <a:pt x="92543" y="1303973"/>
                  </a:cubicBezTo>
                  <a:cubicBezTo>
                    <a:pt x="93496" y="1300163"/>
                    <a:pt x="91591" y="1296353"/>
                    <a:pt x="86828" y="1296353"/>
                  </a:cubicBezTo>
                  <a:cubicBezTo>
                    <a:pt x="82066" y="1295400"/>
                    <a:pt x="74446" y="1292543"/>
                    <a:pt x="73493" y="1288733"/>
                  </a:cubicBezTo>
                  <a:cubicBezTo>
                    <a:pt x="70636" y="1280160"/>
                    <a:pt x="70636" y="1283018"/>
                    <a:pt x="62063" y="1280160"/>
                  </a:cubicBezTo>
                  <a:cubicBezTo>
                    <a:pt x="59206" y="1279208"/>
                    <a:pt x="59206" y="1282065"/>
                    <a:pt x="55396" y="1279208"/>
                  </a:cubicBezTo>
                  <a:cubicBezTo>
                    <a:pt x="51586" y="1276350"/>
                    <a:pt x="48728" y="1275398"/>
                    <a:pt x="46823" y="1277303"/>
                  </a:cubicBezTo>
                  <a:cubicBezTo>
                    <a:pt x="44918" y="1279208"/>
                    <a:pt x="43013" y="1283018"/>
                    <a:pt x="41108" y="1279208"/>
                  </a:cubicBezTo>
                  <a:cubicBezTo>
                    <a:pt x="39203" y="1276350"/>
                    <a:pt x="40156" y="1273493"/>
                    <a:pt x="40156" y="1268730"/>
                  </a:cubicBezTo>
                  <a:cubicBezTo>
                    <a:pt x="40156" y="1264920"/>
                    <a:pt x="33488" y="1263968"/>
                    <a:pt x="30631" y="1259205"/>
                  </a:cubicBezTo>
                  <a:cubicBezTo>
                    <a:pt x="28726" y="1257300"/>
                    <a:pt x="27773" y="1255395"/>
                    <a:pt x="25868" y="1255395"/>
                  </a:cubicBezTo>
                  <a:cubicBezTo>
                    <a:pt x="21106" y="1256348"/>
                    <a:pt x="18248" y="1257300"/>
                    <a:pt x="18248" y="1257300"/>
                  </a:cubicBezTo>
                  <a:cubicBezTo>
                    <a:pt x="11581" y="1259205"/>
                    <a:pt x="12533" y="1256348"/>
                    <a:pt x="10628" y="1250633"/>
                  </a:cubicBezTo>
                  <a:cubicBezTo>
                    <a:pt x="9676" y="1246823"/>
                    <a:pt x="10628" y="1244918"/>
                    <a:pt x="9676" y="1240155"/>
                  </a:cubicBezTo>
                  <a:cubicBezTo>
                    <a:pt x="10628" y="1234440"/>
                    <a:pt x="10628" y="1231583"/>
                    <a:pt x="15391" y="1227773"/>
                  </a:cubicBezTo>
                  <a:cubicBezTo>
                    <a:pt x="20153" y="1224915"/>
                    <a:pt x="22058" y="1224915"/>
                    <a:pt x="33488" y="1228725"/>
                  </a:cubicBezTo>
                  <a:cubicBezTo>
                    <a:pt x="44918" y="1232535"/>
                    <a:pt x="44918" y="1233488"/>
                    <a:pt x="52538" y="1237298"/>
                  </a:cubicBezTo>
                  <a:cubicBezTo>
                    <a:pt x="53491" y="1238250"/>
                    <a:pt x="54443" y="1238250"/>
                    <a:pt x="56348" y="1239203"/>
                  </a:cubicBezTo>
                  <a:lnTo>
                    <a:pt x="67778" y="1243013"/>
                  </a:lnTo>
                  <a:cubicBezTo>
                    <a:pt x="82066" y="1244918"/>
                    <a:pt x="83971" y="1240155"/>
                    <a:pt x="85876" y="1238250"/>
                  </a:cubicBezTo>
                  <a:cubicBezTo>
                    <a:pt x="86828" y="1237298"/>
                    <a:pt x="87781" y="1235393"/>
                    <a:pt x="87781" y="1231583"/>
                  </a:cubicBezTo>
                  <a:cubicBezTo>
                    <a:pt x="88733" y="1223010"/>
                    <a:pt x="84923" y="1218248"/>
                    <a:pt x="79208" y="1207770"/>
                  </a:cubicBezTo>
                  <a:cubicBezTo>
                    <a:pt x="75398" y="1201103"/>
                    <a:pt x="75398" y="1197293"/>
                    <a:pt x="78256" y="1192530"/>
                  </a:cubicBezTo>
                  <a:cubicBezTo>
                    <a:pt x="79208" y="1190625"/>
                    <a:pt x="82066" y="1187768"/>
                    <a:pt x="83971" y="1184910"/>
                  </a:cubicBezTo>
                  <a:lnTo>
                    <a:pt x="93496" y="1170623"/>
                  </a:lnTo>
                  <a:cubicBezTo>
                    <a:pt x="93496" y="1168718"/>
                    <a:pt x="91591" y="1166813"/>
                    <a:pt x="89686" y="1163003"/>
                  </a:cubicBezTo>
                  <a:cubicBezTo>
                    <a:pt x="84923" y="1153478"/>
                    <a:pt x="89686" y="1154430"/>
                    <a:pt x="93496" y="1146810"/>
                  </a:cubicBezTo>
                  <a:cubicBezTo>
                    <a:pt x="97306" y="1140143"/>
                    <a:pt x="95401" y="1141095"/>
                    <a:pt x="92543" y="1134428"/>
                  </a:cubicBezTo>
                  <a:cubicBezTo>
                    <a:pt x="89686" y="1128713"/>
                    <a:pt x="92543" y="1129665"/>
                    <a:pt x="91591" y="1120140"/>
                  </a:cubicBezTo>
                  <a:cubicBezTo>
                    <a:pt x="91591" y="1117283"/>
                    <a:pt x="91591" y="1115378"/>
                    <a:pt x="91591" y="1112520"/>
                  </a:cubicBezTo>
                  <a:lnTo>
                    <a:pt x="99211" y="1097280"/>
                  </a:lnTo>
                  <a:cubicBezTo>
                    <a:pt x="100163" y="1095375"/>
                    <a:pt x="102068" y="1092518"/>
                    <a:pt x="103973" y="1090613"/>
                  </a:cubicBezTo>
                  <a:cubicBezTo>
                    <a:pt x="111593" y="1078230"/>
                    <a:pt x="108736" y="1076325"/>
                    <a:pt x="102068" y="1069658"/>
                  </a:cubicBezTo>
                  <a:cubicBezTo>
                    <a:pt x="96353" y="1062990"/>
                    <a:pt x="97306" y="1063943"/>
                    <a:pt x="92543" y="1054418"/>
                  </a:cubicBezTo>
                  <a:cubicBezTo>
                    <a:pt x="90638" y="1050608"/>
                    <a:pt x="87781" y="1047750"/>
                    <a:pt x="84923" y="1045845"/>
                  </a:cubicBezTo>
                  <a:lnTo>
                    <a:pt x="70636" y="1038225"/>
                  </a:lnTo>
                  <a:cubicBezTo>
                    <a:pt x="69683" y="1038225"/>
                    <a:pt x="69683" y="1037273"/>
                    <a:pt x="68731" y="1037273"/>
                  </a:cubicBezTo>
                  <a:cubicBezTo>
                    <a:pt x="56348" y="1030605"/>
                    <a:pt x="45871" y="1028700"/>
                    <a:pt x="35393" y="1037273"/>
                  </a:cubicBezTo>
                  <a:cubicBezTo>
                    <a:pt x="24916" y="1045845"/>
                    <a:pt x="15391" y="1029653"/>
                    <a:pt x="15391" y="1029653"/>
                  </a:cubicBezTo>
                  <a:lnTo>
                    <a:pt x="12533" y="1022032"/>
                  </a:lnTo>
                  <a:cubicBezTo>
                    <a:pt x="11581" y="1020128"/>
                    <a:pt x="9676" y="1017270"/>
                    <a:pt x="7771" y="1013460"/>
                  </a:cubicBezTo>
                  <a:cubicBezTo>
                    <a:pt x="1103" y="1002982"/>
                    <a:pt x="-1754" y="1000125"/>
                    <a:pt x="1103" y="991553"/>
                  </a:cubicBezTo>
                  <a:cubicBezTo>
                    <a:pt x="3961" y="982980"/>
                    <a:pt x="8723" y="980123"/>
                    <a:pt x="17296" y="980123"/>
                  </a:cubicBezTo>
                  <a:cubicBezTo>
                    <a:pt x="25868" y="980123"/>
                    <a:pt x="26821" y="982980"/>
                    <a:pt x="29678" y="975360"/>
                  </a:cubicBezTo>
                  <a:cubicBezTo>
                    <a:pt x="32536" y="968693"/>
                    <a:pt x="33488" y="969645"/>
                    <a:pt x="27773" y="965835"/>
                  </a:cubicBezTo>
                  <a:cubicBezTo>
                    <a:pt x="23011" y="962025"/>
                    <a:pt x="23011" y="959168"/>
                    <a:pt x="22058" y="952500"/>
                  </a:cubicBezTo>
                  <a:cubicBezTo>
                    <a:pt x="21106" y="947738"/>
                    <a:pt x="22058" y="943928"/>
                    <a:pt x="22058" y="941070"/>
                  </a:cubicBezTo>
                  <a:cubicBezTo>
                    <a:pt x="22058" y="936307"/>
                    <a:pt x="22058" y="936307"/>
                    <a:pt x="21106" y="932498"/>
                  </a:cubicBezTo>
                  <a:cubicBezTo>
                    <a:pt x="20153" y="928688"/>
                    <a:pt x="18248" y="929640"/>
                    <a:pt x="16343" y="923925"/>
                  </a:cubicBezTo>
                  <a:cubicBezTo>
                    <a:pt x="15391" y="921068"/>
                    <a:pt x="15391" y="917257"/>
                    <a:pt x="15391" y="917257"/>
                  </a:cubicBezTo>
                  <a:cubicBezTo>
                    <a:pt x="17296" y="913448"/>
                    <a:pt x="19201" y="911543"/>
                    <a:pt x="24916" y="907732"/>
                  </a:cubicBezTo>
                  <a:cubicBezTo>
                    <a:pt x="28726" y="904875"/>
                    <a:pt x="32536" y="904875"/>
                    <a:pt x="36346" y="903923"/>
                  </a:cubicBezTo>
                  <a:cubicBezTo>
                    <a:pt x="40156" y="902970"/>
                    <a:pt x="47776" y="908685"/>
                    <a:pt x="49681" y="907732"/>
                  </a:cubicBezTo>
                  <a:lnTo>
                    <a:pt x="57301" y="907732"/>
                  </a:lnTo>
                  <a:cubicBezTo>
                    <a:pt x="57301" y="907732"/>
                    <a:pt x="61111" y="905828"/>
                    <a:pt x="65873" y="901065"/>
                  </a:cubicBezTo>
                  <a:cubicBezTo>
                    <a:pt x="73493" y="895350"/>
                    <a:pt x="73493" y="894398"/>
                    <a:pt x="73493" y="892493"/>
                  </a:cubicBezTo>
                  <a:cubicBezTo>
                    <a:pt x="74446" y="887730"/>
                    <a:pt x="74446" y="882968"/>
                    <a:pt x="75398" y="879157"/>
                  </a:cubicBezTo>
                  <a:cubicBezTo>
                    <a:pt x="75398" y="878205"/>
                    <a:pt x="75398" y="877253"/>
                    <a:pt x="73493" y="875348"/>
                  </a:cubicBezTo>
                  <a:cubicBezTo>
                    <a:pt x="71588" y="873443"/>
                    <a:pt x="71588" y="869632"/>
                    <a:pt x="75398" y="865823"/>
                  </a:cubicBezTo>
                  <a:cubicBezTo>
                    <a:pt x="78256" y="862013"/>
                    <a:pt x="81113" y="861060"/>
                    <a:pt x="84923" y="859155"/>
                  </a:cubicBezTo>
                  <a:cubicBezTo>
                    <a:pt x="87781" y="857250"/>
                    <a:pt x="88733" y="855345"/>
                    <a:pt x="91591" y="853440"/>
                  </a:cubicBezTo>
                  <a:cubicBezTo>
                    <a:pt x="93496" y="851535"/>
                    <a:pt x="94448" y="850582"/>
                    <a:pt x="96353" y="850582"/>
                  </a:cubicBezTo>
                  <a:cubicBezTo>
                    <a:pt x="98258" y="850582"/>
                    <a:pt x="98258" y="847725"/>
                    <a:pt x="97306" y="844868"/>
                  </a:cubicBezTo>
                  <a:cubicBezTo>
                    <a:pt x="94448" y="838200"/>
                    <a:pt x="99211" y="842010"/>
                    <a:pt x="104926" y="837248"/>
                  </a:cubicBezTo>
                  <a:cubicBezTo>
                    <a:pt x="106831" y="835343"/>
                    <a:pt x="108736" y="835343"/>
                    <a:pt x="109688" y="838200"/>
                  </a:cubicBezTo>
                  <a:cubicBezTo>
                    <a:pt x="111593" y="842010"/>
                    <a:pt x="124928" y="837248"/>
                    <a:pt x="129691" y="840105"/>
                  </a:cubicBezTo>
                  <a:cubicBezTo>
                    <a:pt x="131596" y="841057"/>
                    <a:pt x="131596" y="843915"/>
                    <a:pt x="133501" y="845820"/>
                  </a:cubicBezTo>
                  <a:cubicBezTo>
                    <a:pt x="136358" y="847725"/>
                    <a:pt x="140168" y="847725"/>
                    <a:pt x="143026" y="846773"/>
                  </a:cubicBezTo>
                  <a:cubicBezTo>
                    <a:pt x="143026" y="846773"/>
                    <a:pt x="156361" y="842963"/>
                    <a:pt x="159218" y="840105"/>
                  </a:cubicBezTo>
                  <a:lnTo>
                    <a:pt x="163028" y="838200"/>
                  </a:lnTo>
                  <a:lnTo>
                    <a:pt x="164933" y="837248"/>
                  </a:lnTo>
                  <a:lnTo>
                    <a:pt x="167791" y="835343"/>
                  </a:lnTo>
                  <a:cubicBezTo>
                    <a:pt x="167791" y="835343"/>
                    <a:pt x="169696" y="833438"/>
                    <a:pt x="174458" y="835343"/>
                  </a:cubicBezTo>
                  <a:cubicBezTo>
                    <a:pt x="181126" y="838200"/>
                    <a:pt x="180173" y="829628"/>
                    <a:pt x="186841" y="829628"/>
                  </a:cubicBezTo>
                  <a:cubicBezTo>
                    <a:pt x="190651" y="829628"/>
                    <a:pt x="194461" y="831532"/>
                    <a:pt x="196366" y="833438"/>
                  </a:cubicBezTo>
                  <a:cubicBezTo>
                    <a:pt x="200176" y="837248"/>
                    <a:pt x="201128" y="838200"/>
                    <a:pt x="203033" y="837248"/>
                  </a:cubicBezTo>
                  <a:cubicBezTo>
                    <a:pt x="206843" y="837248"/>
                    <a:pt x="209701" y="836295"/>
                    <a:pt x="205891" y="830580"/>
                  </a:cubicBezTo>
                  <a:cubicBezTo>
                    <a:pt x="201128" y="823913"/>
                    <a:pt x="198271" y="817245"/>
                    <a:pt x="205891" y="811530"/>
                  </a:cubicBezTo>
                  <a:cubicBezTo>
                    <a:pt x="207796" y="809625"/>
                    <a:pt x="210653" y="813435"/>
                    <a:pt x="212558" y="817245"/>
                  </a:cubicBezTo>
                  <a:cubicBezTo>
                    <a:pt x="214463" y="822007"/>
                    <a:pt x="219226" y="824865"/>
                    <a:pt x="224941" y="826770"/>
                  </a:cubicBezTo>
                  <a:cubicBezTo>
                    <a:pt x="228751" y="828675"/>
                    <a:pt x="233513" y="828675"/>
                    <a:pt x="234466" y="828675"/>
                  </a:cubicBezTo>
                  <a:cubicBezTo>
                    <a:pt x="236371" y="829628"/>
                    <a:pt x="240181" y="829628"/>
                    <a:pt x="243038" y="829628"/>
                  </a:cubicBezTo>
                  <a:cubicBezTo>
                    <a:pt x="248753" y="829628"/>
                    <a:pt x="251611" y="827723"/>
                    <a:pt x="256373" y="825818"/>
                  </a:cubicBezTo>
                  <a:cubicBezTo>
                    <a:pt x="256373" y="825818"/>
                    <a:pt x="260183" y="823913"/>
                    <a:pt x="264946" y="822007"/>
                  </a:cubicBezTo>
                  <a:cubicBezTo>
                    <a:pt x="268756" y="820103"/>
                    <a:pt x="274471" y="817245"/>
                    <a:pt x="279233" y="817245"/>
                  </a:cubicBezTo>
                  <a:cubicBezTo>
                    <a:pt x="283043" y="817245"/>
                    <a:pt x="285901" y="819150"/>
                    <a:pt x="284948" y="826770"/>
                  </a:cubicBezTo>
                  <a:cubicBezTo>
                    <a:pt x="283996" y="829628"/>
                    <a:pt x="283996" y="833438"/>
                    <a:pt x="284948" y="836295"/>
                  </a:cubicBezTo>
                  <a:cubicBezTo>
                    <a:pt x="285901" y="839153"/>
                    <a:pt x="286853" y="842963"/>
                    <a:pt x="287806" y="843915"/>
                  </a:cubicBezTo>
                  <a:cubicBezTo>
                    <a:pt x="290663" y="847725"/>
                    <a:pt x="283043" y="852488"/>
                    <a:pt x="280186" y="854393"/>
                  </a:cubicBezTo>
                  <a:cubicBezTo>
                    <a:pt x="278281" y="856298"/>
                    <a:pt x="276376" y="857250"/>
                    <a:pt x="278281" y="859155"/>
                  </a:cubicBezTo>
                  <a:cubicBezTo>
                    <a:pt x="280186" y="860107"/>
                    <a:pt x="281138" y="861060"/>
                    <a:pt x="279233" y="862965"/>
                  </a:cubicBezTo>
                  <a:cubicBezTo>
                    <a:pt x="277328" y="864870"/>
                    <a:pt x="278281" y="867728"/>
                    <a:pt x="282091" y="867728"/>
                  </a:cubicBezTo>
                  <a:cubicBezTo>
                    <a:pt x="284948" y="868680"/>
                    <a:pt x="287806" y="867728"/>
                    <a:pt x="290663" y="867728"/>
                  </a:cubicBezTo>
                  <a:cubicBezTo>
                    <a:pt x="293521" y="867728"/>
                    <a:pt x="297331" y="866775"/>
                    <a:pt x="300188" y="866775"/>
                  </a:cubicBezTo>
                  <a:cubicBezTo>
                    <a:pt x="302093" y="866775"/>
                    <a:pt x="307808" y="866775"/>
                    <a:pt x="313523" y="866775"/>
                  </a:cubicBezTo>
                  <a:cubicBezTo>
                    <a:pt x="317333" y="866775"/>
                    <a:pt x="322096" y="867728"/>
                    <a:pt x="323048" y="868680"/>
                  </a:cubicBezTo>
                  <a:cubicBezTo>
                    <a:pt x="327811" y="871538"/>
                    <a:pt x="331621" y="873443"/>
                    <a:pt x="336383" y="870585"/>
                  </a:cubicBezTo>
                  <a:cubicBezTo>
                    <a:pt x="339241" y="869632"/>
                    <a:pt x="343051" y="869632"/>
                    <a:pt x="343051" y="872490"/>
                  </a:cubicBezTo>
                  <a:cubicBezTo>
                    <a:pt x="342098" y="881063"/>
                    <a:pt x="344956" y="882015"/>
                    <a:pt x="349718" y="882015"/>
                  </a:cubicBezTo>
                  <a:cubicBezTo>
                    <a:pt x="352576" y="881063"/>
                    <a:pt x="356386" y="880110"/>
                    <a:pt x="359243" y="879157"/>
                  </a:cubicBezTo>
                  <a:cubicBezTo>
                    <a:pt x="364006" y="877253"/>
                    <a:pt x="367816" y="872490"/>
                    <a:pt x="370673" y="868680"/>
                  </a:cubicBezTo>
                  <a:cubicBezTo>
                    <a:pt x="373531" y="865823"/>
                    <a:pt x="375436" y="862965"/>
                    <a:pt x="379246" y="861060"/>
                  </a:cubicBezTo>
                  <a:cubicBezTo>
                    <a:pt x="382103" y="859155"/>
                    <a:pt x="387818" y="854393"/>
                    <a:pt x="387818" y="850582"/>
                  </a:cubicBezTo>
                  <a:cubicBezTo>
                    <a:pt x="387818" y="843915"/>
                    <a:pt x="387818" y="842010"/>
                    <a:pt x="388771" y="841057"/>
                  </a:cubicBezTo>
                  <a:cubicBezTo>
                    <a:pt x="389723" y="840105"/>
                    <a:pt x="392581" y="840105"/>
                    <a:pt x="396391" y="838200"/>
                  </a:cubicBezTo>
                  <a:cubicBezTo>
                    <a:pt x="399248" y="837248"/>
                    <a:pt x="403058" y="833438"/>
                    <a:pt x="404011" y="829628"/>
                  </a:cubicBezTo>
                  <a:cubicBezTo>
                    <a:pt x="404963" y="825818"/>
                    <a:pt x="405916" y="823913"/>
                    <a:pt x="405916" y="823913"/>
                  </a:cubicBezTo>
                  <a:lnTo>
                    <a:pt x="406868" y="821055"/>
                  </a:lnTo>
                  <a:cubicBezTo>
                    <a:pt x="406868" y="821055"/>
                    <a:pt x="406868" y="816293"/>
                    <a:pt x="411631" y="816293"/>
                  </a:cubicBezTo>
                  <a:cubicBezTo>
                    <a:pt x="418298" y="816293"/>
                    <a:pt x="418298" y="816293"/>
                    <a:pt x="425918" y="814388"/>
                  </a:cubicBezTo>
                  <a:cubicBezTo>
                    <a:pt x="428776" y="813435"/>
                    <a:pt x="440206" y="811530"/>
                    <a:pt x="443063" y="813435"/>
                  </a:cubicBezTo>
                  <a:cubicBezTo>
                    <a:pt x="445921" y="815340"/>
                    <a:pt x="447826" y="816293"/>
                    <a:pt x="447826" y="819150"/>
                  </a:cubicBezTo>
                  <a:cubicBezTo>
                    <a:pt x="447826" y="823913"/>
                    <a:pt x="452588" y="824865"/>
                    <a:pt x="457351" y="825818"/>
                  </a:cubicBezTo>
                  <a:cubicBezTo>
                    <a:pt x="460208" y="825818"/>
                    <a:pt x="462113" y="826770"/>
                    <a:pt x="464018" y="826770"/>
                  </a:cubicBezTo>
                  <a:cubicBezTo>
                    <a:pt x="464971" y="827723"/>
                    <a:pt x="471638" y="824865"/>
                    <a:pt x="475448" y="825818"/>
                  </a:cubicBezTo>
                  <a:cubicBezTo>
                    <a:pt x="481163" y="826770"/>
                    <a:pt x="488783" y="836295"/>
                    <a:pt x="491641" y="836295"/>
                  </a:cubicBezTo>
                  <a:cubicBezTo>
                    <a:pt x="498308" y="837248"/>
                    <a:pt x="505928" y="839153"/>
                    <a:pt x="509738" y="838200"/>
                  </a:cubicBezTo>
                  <a:cubicBezTo>
                    <a:pt x="513548" y="837248"/>
                    <a:pt x="516406" y="837248"/>
                    <a:pt x="518311" y="835343"/>
                  </a:cubicBezTo>
                  <a:cubicBezTo>
                    <a:pt x="522121" y="832485"/>
                    <a:pt x="523073" y="824865"/>
                    <a:pt x="526883" y="822960"/>
                  </a:cubicBezTo>
                  <a:cubicBezTo>
                    <a:pt x="539266" y="819150"/>
                    <a:pt x="545933" y="825818"/>
                    <a:pt x="552601" y="822960"/>
                  </a:cubicBezTo>
                  <a:cubicBezTo>
                    <a:pt x="556411" y="821055"/>
                    <a:pt x="562126" y="807720"/>
                    <a:pt x="571651" y="803910"/>
                  </a:cubicBezTo>
                  <a:cubicBezTo>
                    <a:pt x="574508" y="802957"/>
                    <a:pt x="578318" y="809625"/>
                    <a:pt x="582128" y="809625"/>
                  </a:cubicBezTo>
                  <a:cubicBezTo>
                    <a:pt x="582128" y="809625"/>
                    <a:pt x="588796" y="810578"/>
                    <a:pt x="591653" y="810578"/>
                  </a:cubicBezTo>
                  <a:cubicBezTo>
                    <a:pt x="604036" y="810578"/>
                    <a:pt x="603083" y="806768"/>
                    <a:pt x="613561" y="807720"/>
                  </a:cubicBezTo>
                  <a:cubicBezTo>
                    <a:pt x="616418" y="807720"/>
                    <a:pt x="620228" y="807720"/>
                    <a:pt x="622133" y="805815"/>
                  </a:cubicBezTo>
                  <a:cubicBezTo>
                    <a:pt x="624991" y="802005"/>
                    <a:pt x="626896" y="801053"/>
                    <a:pt x="631658" y="801053"/>
                  </a:cubicBezTo>
                  <a:lnTo>
                    <a:pt x="633563" y="801053"/>
                  </a:lnTo>
                  <a:cubicBezTo>
                    <a:pt x="633563" y="801053"/>
                    <a:pt x="638326" y="801053"/>
                    <a:pt x="644041" y="799148"/>
                  </a:cubicBezTo>
                  <a:cubicBezTo>
                    <a:pt x="649756" y="798195"/>
                    <a:pt x="657376" y="796290"/>
                    <a:pt x="659281" y="796290"/>
                  </a:cubicBezTo>
                  <a:lnTo>
                    <a:pt x="662138" y="795338"/>
                  </a:lnTo>
                  <a:cubicBezTo>
                    <a:pt x="662138" y="795338"/>
                    <a:pt x="668806" y="791528"/>
                    <a:pt x="673568" y="791528"/>
                  </a:cubicBezTo>
                  <a:cubicBezTo>
                    <a:pt x="678331" y="791528"/>
                    <a:pt x="682141" y="792480"/>
                    <a:pt x="684998" y="791528"/>
                  </a:cubicBezTo>
                  <a:cubicBezTo>
                    <a:pt x="688808" y="789623"/>
                    <a:pt x="689761" y="785813"/>
                    <a:pt x="695476" y="785813"/>
                  </a:cubicBezTo>
                  <a:cubicBezTo>
                    <a:pt x="698333" y="785813"/>
                    <a:pt x="703096" y="786765"/>
                    <a:pt x="705953" y="783908"/>
                  </a:cubicBezTo>
                  <a:cubicBezTo>
                    <a:pt x="710716" y="777240"/>
                    <a:pt x="716431" y="784860"/>
                    <a:pt x="721193" y="785813"/>
                  </a:cubicBezTo>
                  <a:cubicBezTo>
                    <a:pt x="727861" y="786765"/>
                    <a:pt x="732623" y="782003"/>
                    <a:pt x="741196" y="784860"/>
                  </a:cubicBezTo>
                  <a:cubicBezTo>
                    <a:pt x="746911" y="785813"/>
                    <a:pt x="745006" y="783908"/>
                    <a:pt x="748816" y="780098"/>
                  </a:cubicBezTo>
                  <a:cubicBezTo>
                    <a:pt x="749768" y="779145"/>
                    <a:pt x="752626" y="777240"/>
                    <a:pt x="755483" y="775335"/>
                  </a:cubicBezTo>
                  <a:cubicBezTo>
                    <a:pt x="760246" y="772478"/>
                    <a:pt x="765008" y="770573"/>
                    <a:pt x="765008" y="769620"/>
                  </a:cubicBezTo>
                  <a:cubicBezTo>
                    <a:pt x="767866" y="768668"/>
                    <a:pt x="770723" y="767715"/>
                    <a:pt x="774533" y="768668"/>
                  </a:cubicBezTo>
                  <a:cubicBezTo>
                    <a:pt x="775486" y="768668"/>
                    <a:pt x="776438" y="768668"/>
                    <a:pt x="777391" y="769620"/>
                  </a:cubicBezTo>
                  <a:cubicBezTo>
                    <a:pt x="781201" y="771525"/>
                    <a:pt x="785011" y="772478"/>
                    <a:pt x="786916" y="768668"/>
                  </a:cubicBezTo>
                  <a:cubicBezTo>
                    <a:pt x="788821" y="763905"/>
                    <a:pt x="789773" y="762953"/>
                    <a:pt x="789773" y="762953"/>
                  </a:cubicBezTo>
                  <a:cubicBezTo>
                    <a:pt x="794536" y="757238"/>
                    <a:pt x="788821" y="756285"/>
                    <a:pt x="799298" y="758190"/>
                  </a:cubicBezTo>
                  <a:cubicBezTo>
                    <a:pt x="805966" y="758190"/>
                    <a:pt x="803108" y="757238"/>
                    <a:pt x="805013" y="750570"/>
                  </a:cubicBezTo>
                  <a:cubicBezTo>
                    <a:pt x="806918" y="744855"/>
                    <a:pt x="805013" y="742950"/>
                    <a:pt x="805013" y="742950"/>
                  </a:cubicBezTo>
                  <a:cubicBezTo>
                    <a:pt x="803108" y="737235"/>
                    <a:pt x="806918" y="737235"/>
                    <a:pt x="806918" y="732473"/>
                  </a:cubicBezTo>
                  <a:cubicBezTo>
                    <a:pt x="806918" y="729615"/>
                    <a:pt x="806918" y="727710"/>
                    <a:pt x="806918" y="725805"/>
                  </a:cubicBezTo>
                  <a:cubicBezTo>
                    <a:pt x="806918" y="719138"/>
                    <a:pt x="810728" y="722948"/>
                    <a:pt x="812633" y="716280"/>
                  </a:cubicBezTo>
                  <a:cubicBezTo>
                    <a:pt x="813586" y="713423"/>
                    <a:pt x="814538" y="708660"/>
                    <a:pt x="814538" y="706755"/>
                  </a:cubicBezTo>
                  <a:cubicBezTo>
                    <a:pt x="814538" y="701993"/>
                    <a:pt x="814538" y="699135"/>
                    <a:pt x="815491" y="697230"/>
                  </a:cubicBezTo>
                  <a:cubicBezTo>
                    <a:pt x="816443" y="696278"/>
                    <a:pt x="816443" y="694373"/>
                    <a:pt x="817396" y="693420"/>
                  </a:cubicBezTo>
                  <a:cubicBezTo>
                    <a:pt x="818348" y="692468"/>
                    <a:pt x="824063" y="683895"/>
                    <a:pt x="825016" y="681990"/>
                  </a:cubicBezTo>
                  <a:cubicBezTo>
                    <a:pt x="827873" y="677228"/>
                    <a:pt x="830731" y="676275"/>
                    <a:pt x="836446" y="679133"/>
                  </a:cubicBezTo>
                  <a:cubicBezTo>
                    <a:pt x="843113" y="681038"/>
                    <a:pt x="842161" y="680085"/>
                    <a:pt x="849781" y="678180"/>
                  </a:cubicBezTo>
                  <a:cubicBezTo>
                    <a:pt x="856448" y="676275"/>
                    <a:pt x="857401" y="677228"/>
                    <a:pt x="861211" y="678180"/>
                  </a:cubicBezTo>
                  <a:cubicBezTo>
                    <a:pt x="865021" y="678180"/>
                    <a:pt x="863116" y="675323"/>
                    <a:pt x="862163" y="673418"/>
                  </a:cubicBezTo>
                  <a:cubicBezTo>
                    <a:pt x="860258" y="671513"/>
                    <a:pt x="857401" y="668655"/>
                    <a:pt x="853591" y="664845"/>
                  </a:cubicBezTo>
                  <a:cubicBezTo>
                    <a:pt x="848828" y="660083"/>
                    <a:pt x="845971" y="657225"/>
                    <a:pt x="851686" y="653415"/>
                  </a:cubicBezTo>
                  <a:cubicBezTo>
                    <a:pt x="853591" y="652463"/>
                    <a:pt x="854543" y="649605"/>
                    <a:pt x="859306" y="650558"/>
                  </a:cubicBezTo>
                  <a:cubicBezTo>
                    <a:pt x="863116" y="651510"/>
                    <a:pt x="865973" y="652463"/>
                    <a:pt x="866926" y="650558"/>
                  </a:cubicBezTo>
                  <a:lnTo>
                    <a:pt x="868831" y="649605"/>
                  </a:lnTo>
                  <a:cubicBezTo>
                    <a:pt x="868831" y="649605"/>
                    <a:pt x="870736" y="646748"/>
                    <a:pt x="873593" y="645795"/>
                  </a:cubicBezTo>
                  <a:cubicBezTo>
                    <a:pt x="877403" y="644843"/>
                    <a:pt x="878356" y="644843"/>
                    <a:pt x="881213" y="645795"/>
                  </a:cubicBezTo>
                  <a:cubicBezTo>
                    <a:pt x="884071" y="647700"/>
                    <a:pt x="887881" y="649605"/>
                    <a:pt x="892643" y="647700"/>
                  </a:cubicBezTo>
                  <a:cubicBezTo>
                    <a:pt x="896453" y="645795"/>
                    <a:pt x="895501" y="641033"/>
                    <a:pt x="895501" y="637223"/>
                  </a:cubicBezTo>
                  <a:cubicBezTo>
                    <a:pt x="895501" y="634365"/>
                    <a:pt x="894548" y="633413"/>
                    <a:pt x="896453" y="630555"/>
                  </a:cubicBezTo>
                  <a:cubicBezTo>
                    <a:pt x="901216" y="621983"/>
                    <a:pt x="887881" y="627698"/>
                    <a:pt x="892643" y="619125"/>
                  </a:cubicBezTo>
                  <a:cubicBezTo>
                    <a:pt x="893596" y="618173"/>
                    <a:pt x="895501" y="617220"/>
                    <a:pt x="897406" y="615315"/>
                  </a:cubicBezTo>
                  <a:cubicBezTo>
                    <a:pt x="902168" y="609600"/>
                    <a:pt x="901216" y="607695"/>
                    <a:pt x="902168" y="601028"/>
                  </a:cubicBezTo>
                  <a:cubicBezTo>
                    <a:pt x="900263" y="590550"/>
                    <a:pt x="899311" y="580073"/>
                    <a:pt x="897406" y="570548"/>
                  </a:cubicBezTo>
                  <a:cubicBezTo>
                    <a:pt x="896453" y="565785"/>
                    <a:pt x="895501" y="561023"/>
                    <a:pt x="895501" y="555308"/>
                  </a:cubicBezTo>
                  <a:lnTo>
                    <a:pt x="895501" y="551498"/>
                  </a:lnTo>
                  <a:cubicBezTo>
                    <a:pt x="896453" y="547688"/>
                    <a:pt x="897406" y="541020"/>
                    <a:pt x="896453" y="533400"/>
                  </a:cubicBezTo>
                  <a:cubicBezTo>
                    <a:pt x="894548" y="526733"/>
                    <a:pt x="894548" y="526733"/>
                    <a:pt x="895501" y="520065"/>
                  </a:cubicBezTo>
                  <a:cubicBezTo>
                    <a:pt x="895501" y="513398"/>
                    <a:pt x="897406" y="508635"/>
                    <a:pt x="897406" y="502920"/>
                  </a:cubicBezTo>
                  <a:cubicBezTo>
                    <a:pt x="897406" y="496253"/>
                    <a:pt x="897406" y="495300"/>
                    <a:pt x="899311" y="492443"/>
                  </a:cubicBezTo>
                  <a:cubicBezTo>
                    <a:pt x="901216" y="488633"/>
                    <a:pt x="900263" y="488633"/>
                    <a:pt x="902168" y="485775"/>
                  </a:cubicBezTo>
                  <a:cubicBezTo>
                    <a:pt x="903121" y="482918"/>
                    <a:pt x="905026" y="475298"/>
                    <a:pt x="905026" y="467678"/>
                  </a:cubicBezTo>
                  <a:cubicBezTo>
                    <a:pt x="905978" y="460058"/>
                    <a:pt x="905978" y="457200"/>
                    <a:pt x="908836" y="452438"/>
                  </a:cubicBezTo>
                  <a:cubicBezTo>
                    <a:pt x="910741" y="447675"/>
                    <a:pt x="912646" y="443865"/>
                    <a:pt x="912646" y="436245"/>
                  </a:cubicBezTo>
                  <a:cubicBezTo>
                    <a:pt x="912646" y="431483"/>
                    <a:pt x="912646" y="428625"/>
                    <a:pt x="909788" y="425768"/>
                  </a:cubicBezTo>
                  <a:cubicBezTo>
                    <a:pt x="908836" y="424815"/>
                    <a:pt x="906931" y="423863"/>
                    <a:pt x="905026" y="422910"/>
                  </a:cubicBezTo>
                  <a:cubicBezTo>
                    <a:pt x="903121" y="421958"/>
                    <a:pt x="902168" y="421005"/>
                    <a:pt x="902168" y="421005"/>
                  </a:cubicBezTo>
                  <a:cubicBezTo>
                    <a:pt x="901216" y="420053"/>
                    <a:pt x="901216" y="419100"/>
                    <a:pt x="901216" y="418148"/>
                  </a:cubicBezTo>
                  <a:cubicBezTo>
                    <a:pt x="901216" y="418148"/>
                    <a:pt x="901216" y="413385"/>
                    <a:pt x="900263" y="409575"/>
                  </a:cubicBezTo>
                  <a:cubicBezTo>
                    <a:pt x="899311" y="405765"/>
                    <a:pt x="895501" y="407670"/>
                    <a:pt x="891691" y="408623"/>
                  </a:cubicBezTo>
                  <a:cubicBezTo>
                    <a:pt x="886928" y="410528"/>
                    <a:pt x="886928" y="409575"/>
                    <a:pt x="884071" y="406718"/>
                  </a:cubicBezTo>
                  <a:cubicBezTo>
                    <a:pt x="884071" y="406718"/>
                    <a:pt x="883118" y="405765"/>
                    <a:pt x="881213" y="402908"/>
                  </a:cubicBezTo>
                  <a:cubicBezTo>
                    <a:pt x="879308" y="401003"/>
                    <a:pt x="878356" y="400050"/>
                    <a:pt x="881213" y="398145"/>
                  </a:cubicBezTo>
                  <a:cubicBezTo>
                    <a:pt x="884071" y="396240"/>
                    <a:pt x="886928" y="397193"/>
                    <a:pt x="883118" y="395288"/>
                  </a:cubicBezTo>
                  <a:cubicBezTo>
                    <a:pt x="878356" y="392430"/>
                    <a:pt x="880261" y="388620"/>
                    <a:pt x="884071" y="385763"/>
                  </a:cubicBezTo>
                  <a:cubicBezTo>
                    <a:pt x="885976" y="384810"/>
                    <a:pt x="890738" y="387668"/>
                    <a:pt x="892643" y="386715"/>
                  </a:cubicBezTo>
                  <a:cubicBezTo>
                    <a:pt x="895501" y="385763"/>
                    <a:pt x="901216" y="383858"/>
                    <a:pt x="904073" y="381000"/>
                  </a:cubicBezTo>
                  <a:cubicBezTo>
                    <a:pt x="905978" y="379095"/>
                    <a:pt x="908836" y="379095"/>
                    <a:pt x="908836" y="381000"/>
                  </a:cubicBezTo>
                  <a:cubicBezTo>
                    <a:pt x="909788" y="384810"/>
                    <a:pt x="909788" y="387668"/>
                    <a:pt x="915503" y="383858"/>
                  </a:cubicBezTo>
                  <a:cubicBezTo>
                    <a:pt x="919313" y="381000"/>
                    <a:pt x="920266" y="379095"/>
                    <a:pt x="923123" y="381953"/>
                  </a:cubicBezTo>
                  <a:cubicBezTo>
                    <a:pt x="925981" y="384810"/>
                    <a:pt x="929791" y="385763"/>
                    <a:pt x="932648" y="384810"/>
                  </a:cubicBezTo>
                  <a:lnTo>
                    <a:pt x="934553" y="382905"/>
                  </a:lnTo>
                  <a:cubicBezTo>
                    <a:pt x="934553" y="382905"/>
                    <a:pt x="935506" y="381000"/>
                    <a:pt x="939316" y="380048"/>
                  </a:cubicBezTo>
                  <a:cubicBezTo>
                    <a:pt x="943126" y="379095"/>
                    <a:pt x="944078" y="379095"/>
                    <a:pt x="946936" y="381953"/>
                  </a:cubicBezTo>
                  <a:cubicBezTo>
                    <a:pt x="949793" y="385763"/>
                    <a:pt x="952651" y="383858"/>
                    <a:pt x="956461" y="384810"/>
                  </a:cubicBezTo>
                  <a:cubicBezTo>
                    <a:pt x="956461" y="384810"/>
                    <a:pt x="960271" y="385763"/>
                    <a:pt x="963128" y="384810"/>
                  </a:cubicBezTo>
                  <a:cubicBezTo>
                    <a:pt x="965033" y="383858"/>
                    <a:pt x="965986" y="383858"/>
                    <a:pt x="965033" y="381000"/>
                  </a:cubicBezTo>
                  <a:cubicBezTo>
                    <a:pt x="964081" y="378143"/>
                    <a:pt x="965986" y="377190"/>
                    <a:pt x="973606" y="384810"/>
                  </a:cubicBezTo>
                  <a:lnTo>
                    <a:pt x="976463" y="386715"/>
                  </a:lnTo>
                  <a:cubicBezTo>
                    <a:pt x="976463" y="386715"/>
                    <a:pt x="980273" y="390525"/>
                    <a:pt x="983131" y="388620"/>
                  </a:cubicBezTo>
                  <a:cubicBezTo>
                    <a:pt x="985988" y="386715"/>
                    <a:pt x="986941" y="386715"/>
                    <a:pt x="988846" y="387668"/>
                  </a:cubicBezTo>
                  <a:cubicBezTo>
                    <a:pt x="990751" y="388620"/>
                    <a:pt x="993608" y="388620"/>
                    <a:pt x="997418" y="387668"/>
                  </a:cubicBezTo>
                  <a:cubicBezTo>
                    <a:pt x="999323" y="387668"/>
                    <a:pt x="1004086" y="385763"/>
                    <a:pt x="1007896" y="384810"/>
                  </a:cubicBezTo>
                  <a:cubicBezTo>
                    <a:pt x="1015516" y="382905"/>
                    <a:pt x="1018373" y="384810"/>
                    <a:pt x="1025993" y="385763"/>
                  </a:cubicBezTo>
                  <a:cubicBezTo>
                    <a:pt x="1029803" y="385763"/>
                    <a:pt x="1032661" y="386715"/>
                    <a:pt x="1035518" y="386715"/>
                  </a:cubicBezTo>
                  <a:cubicBezTo>
                    <a:pt x="1039328" y="386715"/>
                    <a:pt x="1042186" y="386715"/>
                    <a:pt x="1047901" y="382905"/>
                  </a:cubicBezTo>
                  <a:cubicBezTo>
                    <a:pt x="1053616" y="380048"/>
                    <a:pt x="1052663" y="380048"/>
                    <a:pt x="1058378" y="380048"/>
                  </a:cubicBezTo>
                  <a:cubicBezTo>
                    <a:pt x="1058378" y="380048"/>
                    <a:pt x="1059331" y="380048"/>
                    <a:pt x="1065046" y="381000"/>
                  </a:cubicBezTo>
                  <a:cubicBezTo>
                    <a:pt x="1069808" y="381953"/>
                    <a:pt x="1078381" y="382905"/>
                    <a:pt x="1079333" y="389573"/>
                  </a:cubicBezTo>
                  <a:cubicBezTo>
                    <a:pt x="1081238" y="392430"/>
                    <a:pt x="1084096" y="394335"/>
                    <a:pt x="1086001" y="397193"/>
                  </a:cubicBezTo>
                  <a:cubicBezTo>
                    <a:pt x="1086953" y="399098"/>
                    <a:pt x="1087906" y="399098"/>
                    <a:pt x="1087906" y="401003"/>
                  </a:cubicBezTo>
                  <a:cubicBezTo>
                    <a:pt x="1089811" y="407670"/>
                    <a:pt x="1096478" y="408623"/>
                    <a:pt x="1101241" y="408623"/>
                  </a:cubicBezTo>
                  <a:cubicBezTo>
                    <a:pt x="1105051" y="408623"/>
                    <a:pt x="1109813" y="408623"/>
                    <a:pt x="1113623" y="410528"/>
                  </a:cubicBezTo>
                  <a:cubicBezTo>
                    <a:pt x="1117433" y="412433"/>
                    <a:pt x="1121243" y="414338"/>
                    <a:pt x="1121243" y="414338"/>
                  </a:cubicBezTo>
                  <a:cubicBezTo>
                    <a:pt x="1123148" y="415290"/>
                    <a:pt x="1130768" y="421005"/>
                    <a:pt x="1132673" y="421005"/>
                  </a:cubicBezTo>
                  <a:cubicBezTo>
                    <a:pt x="1135531" y="421958"/>
                    <a:pt x="1143151" y="420053"/>
                    <a:pt x="1143151" y="414338"/>
                  </a:cubicBezTo>
                  <a:cubicBezTo>
                    <a:pt x="1143151" y="414338"/>
                    <a:pt x="1141246" y="407670"/>
                    <a:pt x="1141246" y="404813"/>
                  </a:cubicBezTo>
                  <a:cubicBezTo>
                    <a:pt x="1141246" y="401003"/>
                    <a:pt x="1139341" y="396240"/>
                    <a:pt x="1138388" y="394335"/>
                  </a:cubicBezTo>
                  <a:cubicBezTo>
                    <a:pt x="1137436" y="385763"/>
                    <a:pt x="1135531" y="386715"/>
                    <a:pt x="1129816" y="381000"/>
                  </a:cubicBezTo>
                  <a:cubicBezTo>
                    <a:pt x="1126958" y="378143"/>
                    <a:pt x="1126006" y="372428"/>
                    <a:pt x="1126958" y="365760"/>
                  </a:cubicBezTo>
                  <a:lnTo>
                    <a:pt x="1127911" y="363855"/>
                  </a:lnTo>
                  <a:cubicBezTo>
                    <a:pt x="1127911" y="363855"/>
                    <a:pt x="1128863" y="360045"/>
                    <a:pt x="1129816" y="356235"/>
                  </a:cubicBezTo>
                  <a:cubicBezTo>
                    <a:pt x="1131721" y="352425"/>
                    <a:pt x="1133626" y="348615"/>
                    <a:pt x="1136483" y="345758"/>
                  </a:cubicBezTo>
                  <a:cubicBezTo>
                    <a:pt x="1141246" y="340043"/>
                    <a:pt x="1142198" y="339090"/>
                    <a:pt x="1143151" y="331470"/>
                  </a:cubicBezTo>
                  <a:cubicBezTo>
                    <a:pt x="1143151" y="327660"/>
                    <a:pt x="1143151" y="324803"/>
                    <a:pt x="1147913" y="322898"/>
                  </a:cubicBezTo>
                  <a:cubicBezTo>
                    <a:pt x="1152676" y="320993"/>
                    <a:pt x="1154581" y="319088"/>
                    <a:pt x="1155533" y="318135"/>
                  </a:cubicBezTo>
                  <a:cubicBezTo>
                    <a:pt x="1158391" y="315278"/>
                    <a:pt x="1156486" y="313373"/>
                    <a:pt x="1159343" y="310515"/>
                  </a:cubicBezTo>
                  <a:cubicBezTo>
                    <a:pt x="1162201" y="306705"/>
                    <a:pt x="1163153" y="303848"/>
                    <a:pt x="1165058" y="301943"/>
                  </a:cubicBezTo>
                  <a:cubicBezTo>
                    <a:pt x="1167916" y="298133"/>
                    <a:pt x="1167916" y="296228"/>
                    <a:pt x="1171726" y="292418"/>
                  </a:cubicBezTo>
                  <a:cubicBezTo>
                    <a:pt x="1171726" y="292418"/>
                    <a:pt x="1175536" y="288608"/>
                    <a:pt x="1178393" y="283845"/>
                  </a:cubicBezTo>
                  <a:cubicBezTo>
                    <a:pt x="1181251" y="280035"/>
                    <a:pt x="1185061" y="276225"/>
                    <a:pt x="1186013" y="273368"/>
                  </a:cubicBezTo>
                  <a:lnTo>
                    <a:pt x="1189823" y="268605"/>
                  </a:lnTo>
                  <a:cubicBezTo>
                    <a:pt x="1189823" y="268605"/>
                    <a:pt x="1195538" y="262890"/>
                    <a:pt x="1197443" y="259080"/>
                  </a:cubicBezTo>
                  <a:cubicBezTo>
                    <a:pt x="1199348" y="255270"/>
                    <a:pt x="1201253" y="250508"/>
                    <a:pt x="1204111" y="247650"/>
                  </a:cubicBezTo>
                  <a:lnTo>
                    <a:pt x="1216493" y="227648"/>
                  </a:lnTo>
                  <a:cubicBezTo>
                    <a:pt x="1218398" y="223838"/>
                    <a:pt x="1221256" y="219075"/>
                    <a:pt x="1224113" y="215265"/>
                  </a:cubicBezTo>
                  <a:cubicBezTo>
                    <a:pt x="1228876" y="208598"/>
                    <a:pt x="1234591" y="201930"/>
                    <a:pt x="1240306" y="195263"/>
                  </a:cubicBezTo>
                  <a:cubicBezTo>
                    <a:pt x="1243163" y="190500"/>
                    <a:pt x="1247926" y="185738"/>
                    <a:pt x="1250783" y="180023"/>
                  </a:cubicBezTo>
                  <a:cubicBezTo>
                    <a:pt x="1251736" y="178118"/>
                    <a:pt x="1254593" y="171450"/>
                    <a:pt x="1256498" y="170498"/>
                  </a:cubicBezTo>
                  <a:cubicBezTo>
                    <a:pt x="1263166" y="168593"/>
                    <a:pt x="1267928" y="172403"/>
                    <a:pt x="1269833" y="178118"/>
                  </a:cubicBezTo>
                  <a:cubicBezTo>
                    <a:pt x="1270786" y="180023"/>
                    <a:pt x="1270786" y="181927"/>
                    <a:pt x="1274596" y="181927"/>
                  </a:cubicBezTo>
                  <a:cubicBezTo>
                    <a:pt x="1278406" y="181927"/>
                    <a:pt x="1279358" y="182880"/>
                    <a:pt x="1282216" y="186690"/>
                  </a:cubicBezTo>
                  <a:cubicBezTo>
                    <a:pt x="1284121" y="189548"/>
                    <a:pt x="1285073" y="190500"/>
                    <a:pt x="1285073" y="190500"/>
                  </a:cubicBezTo>
                  <a:cubicBezTo>
                    <a:pt x="1286978" y="192405"/>
                    <a:pt x="1288883" y="195263"/>
                    <a:pt x="1291741" y="197168"/>
                  </a:cubicBezTo>
                  <a:cubicBezTo>
                    <a:pt x="1294598" y="199073"/>
                    <a:pt x="1297456" y="199073"/>
                    <a:pt x="1298408" y="200977"/>
                  </a:cubicBezTo>
                  <a:cubicBezTo>
                    <a:pt x="1298408" y="202883"/>
                    <a:pt x="1296503" y="205740"/>
                    <a:pt x="1306981" y="209550"/>
                  </a:cubicBezTo>
                  <a:lnTo>
                    <a:pt x="1309838" y="211455"/>
                  </a:lnTo>
                  <a:cubicBezTo>
                    <a:pt x="1309838" y="211455"/>
                    <a:pt x="1311743" y="212408"/>
                    <a:pt x="1314601" y="215265"/>
                  </a:cubicBezTo>
                  <a:cubicBezTo>
                    <a:pt x="1317458" y="218123"/>
                    <a:pt x="1322221" y="223838"/>
                    <a:pt x="1325078" y="221933"/>
                  </a:cubicBezTo>
                  <a:cubicBezTo>
                    <a:pt x="1329841" y="220027"/>
                    <a:pt x="1334603" y="221933"/>
                    <a:pt x="1337461" y="224790"/>
                  </a:cubicBezTo>
                  <a:cubicBezTo>
                    <a:pt x="1339366" y="226695"/>
                    <a:pt x="1343176" y="228600"/>
                    <a:pt x="1346986" y="226695"/>
                  </a:cubicBezTo>
                  <a:cubicBezTo>
                    <a:pt x="1349843" y="224790"/>
                    <a:pt x="1351748" y="224790"/>
                    <a:pt x="1355558" y="225743"/>
                  </a:cubicBezTo>
                  <a:lnTo>
                    <a:pt x="1359368" y="226695"/>
                  </a:lnTo>
                  <a:cubicBezTo>
                    <a:pt x="1359368" y="226695"/>
                    <a:pt x="1362226" y="228600"/>
                    <a:pt x="1366988" y="229552"/>
                  </a:cubicBezTo>
                  <a:cubicBezTo>
                    <a:pt x="1371751" y="230505"/>
                    <a:pt x="1371751" y="229552"/>
                    <a:pt x="1376513" y="232410"/>
                  </a:cubicBezTo>
                  <a:cubicBezTo>
                    <a:pt x="1385086" y="238125"/>
                    <a:pt x="1390801" y="235268"/>
                    <a:pt x="1392706" y="236220"/>
                  </a:cubicBezTo>
                  <a:cubicBezTo>
                    <a:pt x="1395563" y="237173"/>
                    <a:pt x="1401278" y="239077"/>
                    <a:pt x="1403183" y="241935"/>
                  </a:cubicBezTo>
                  <a:cubicBezTo>
                    <a:pt x="1408898" y="250508"/>
                    <a:pt x="1409851" y="258127"/>
                    <a:pt x="1419376" y="251460"/>
                  </a:cubicBezTo>
                  <a:cubicBezTo>
                    <a:pt x="1426043" y="246698"/>
                    <a:pt x="1426996" y="244793"/>
                    <a:pt x="1433663" y="243840"/>
                  </a:cubicBezTo>
                  <a:cubicBezTo>
                    <a:pt x="1439378" y="242888"/>
                    <a:pt x="1440331" y="244793"/>
                    <a:pt x="1447951" y="243840"/>
                  </a:cubicBezTo>
                  <a:cubicBezTo>
                    <a:pt x="1455571" y="243840"/>
                    <a:pt x="1457476" y="243840"/>
                    <a:pt x="1462238" y="244793"/>
                  </a:cubicBezTo>
                  <a:cubicBezTo>
                    <a:pt x="1466048" y="244793"/>
                    <a:pt x="1471763" y="244793"/>
                    <a:pt x="1476526" y="243840"/>
                  </a:cubicBezTo>
                  <a:cubicBezTo>
                    <a:pt x="1479383" y="242888"/>
                    <a:pt x="1482241" y="240983"/>
                    <a:pt x="1484146" y="238125"/>
                  </a:cubicBezTo>
                  <a:cubicBezTo>
                    <a:pt x="1487003" y="234315"/>
                    <a:pt x="1487956" y="232410"/>
                    <a:pt x="1493671" y="229552"/>
                  </a:cubicBezTo>
                  <a:cubicBezTo>
                    <a:pt x="1498433" y="226695"/>
                    <a:pt x="1498433" y="221933"/>
                    <a:pt x="1497481" y="217170"/>
                  </a:cubicBezTo>
                  <a:cubicBezTo>
                    <a:pt x="1496528" y="212408"/>
                    <a:pt x="1499386" y="209550"/>
                    <a:pt x="1500338" y="205740"/>
                  </a:cubicBezTo>
                  <a:cubicBezTo>
                    <a:pt x="1502243" y="201930"/>
                    <a:pt x="1501291" y="200025"/>
                    <a:pt x="1498433" y="196215"/>
                  </a:cubicBezTo>
                  <a:cubicBezTo>
                    <a:pt x="1495576" y="193358"/>
                    <a:pt x="1497481" y="187643"/>
                    <a:pt x="1498433" y="183833"/>
                  </a:cubicBezTo>
                  <a:cubicBezTo>
                    <a:pt x="1499386" y="179070"/>
                    <a:pt x="1500338" y="173355"/>
                    <a:pt x="1501291" y="168593"/>
                  </a:cubicBezTo>
                  <a:cubicBezTo>
                    <a:pt x="1501291" y="166688"/>
                    <a:pt x="1502243" y="164783"/>
                    <a:pt x="1502243" y="163830"/>
                  </a:cubicBezTo>
                  <a:cubicBezTo>
                    <a:pt x="1503196" y="156210"/>
                    <a:pt x="1505101" y="149543"/>
                    <a:pt x="1506053" y="142875"/>
                  </a:cubicBezTo>
                  <a:cubicBezTo>
                    <a:pt x="1507006" y="139065"/>
                    <a:pt x="1507006" y="136208"/>
                    <a:pt x="1507006" y="132398"/>
                  </a:cubicBezTo>
                  <a:cubicBezTo>
                    <a:pt x="1507958" y="121920"/>
                    <a:pt x="1504148" y="122873"/>
                    <a:pt x="1509863" y="112395"/>
                  </a:cubicBezTo>
                  <a:cubicBezTo>
                    <a:pt x="1511768" y="109538"/>
                    <a:pt x="1512721" y="106680"/>
                    <a:pt x="1514626" y="103823"/>
                  </a:cubicBezTo>
                  <a:cubicBezTo>
                    <a:pt x="1517483" y="98108"/>
                    <a:pt x="1518436" y="97155"/>
                    <a:pt x="1522246" y="94298"/>
                  </a:cubicBezTo>
                  <a:cubicBezTo>
                    <a:pt x="1525103" y="91440"/>
                    <a:pt x="1525103" y="91440"/>
                    <a:pt x="1527008" y="88583"/>
                  </a:cubicBezTo>
                  <a:cubicBezTo>
                    <a:pt x="1528913" y="85725"/>
                    <a:pt x="1530818" y="82868"/>
                    <a:pt x="1533676" y="79058"/>
                  </a:cubicBezTo>
                  <a:cubicBezTo>
                    <a:pt x="1535581" y="75248"/>
                    <a:pt x="1541296" y="73343"/>
                    <a:pt x="1547011" y="72390"/>
                  </a:cubicBezTo>
                  <a:cubicBezTo>
                    <a:pt x="1552726" y="72390"/>
                    <a:pt x="1557488" y="73343"/>
                    <a:pt x="1563203" y="74295"/>
                  </a:cubicBezTo>
                  <a:cubicBezTo>
                    <a:pt x="1567013" y="75248"/>
                    <a:pt x="1573681" y="77153"/>
                    <a:pt x="1577491" y="79058"/>
                  </a:cubicBezTo>
                  <a:cubicBezTo>
                    <a:pt x="1580348" y="80963"/>
                    <a:pt x="1583206" y="80010"/>
                    <a:pt x="1586063" y="79058"/>
                  </a:cubicBezTo>
                  <a:cubicBezTo>
                    <a:pt x="1591778" y="78105"/>
                    <a:pt x="1595588" y="79058"/>
                    <a:pt x="1601303" y="78105"/>
                  </a:cubicBezTo>
                  <a:cubicBezTo>
                    <a:pt x="1605113" y="77153"/>
                    <a:pt x="1609876" y="76200"/>
                    <a:pt x="1614638" y="73343"/>
                  </a:cubicBezTo>
                  <a:cubicBezTo>
                    <a:pt x="1618448" y="71438"/>
                    <a:pt x="1621306" y="67628"/>
                    <a:pt x="1623211" y="63818"/>
                  </a:cubicBezTo>
                  <a:cubicBezTo>
                    <a:pt x="1624163" y="60008"/>
                    <a:pt x="1629878" y="59055"/>
                    <a:pt x="1634641" y="55245"/>
                  </a:cubicBezTo>
                  <a:cubicBezTo>
                    <a:pt x="1638451" y="51435"/>
                    <a:pt x="1639403" y="50483"/>
                    <a:pt x="1640356" y="46673"/>
                  </a:cubicBezTo>
                  <a:cubicBezTo>
                    <a:pt x="1641308" y="42863"/>
                    <a:pt x="1642261" y="41910"/>
                    <a:pt x="1645118" y="38100"/>
                  </a:cubicBezTo>
                  <a:cubicBezTo>
                    <a:pt x="1648928" y="34290"/>
                    <a:pt x="1647023" y="32385"/>
                    <a:pt x="1645118" y="29528"/>
                  </a:cubicBezTo>
                  <a:cubicBezTo>
                    <a:pt x="1643213" y="26670"/>
                    <a:pt x="1641308" y="25718"/>
                    <a:pt x="1644166" y="20003"/>
                  </a:cubicBezTo>
                  <a:cubicBezTo>
                    <a:pt x="1647023" y="14288"/>
                    <a:pt x="1645118" y="12383"/>
                    <a:pt x="1650833" y="10478"/>
                  </a:cubicBezTo>
                  <a:cubicBezTo>
                    <a:pt x="1655596" y="8573"/>
                    <a:pt x="1656548" y="6668"/>
                    <a:pt x="1659406" y="3810"/>
                  </a:cubicBezTo>
                  <a:cubicBezTo>
                    <a:pt x="1662263" y="953"/>
                    <a:pt x="1662263" y="0"/>
                    <a:pt x="1668931" y="0"/>
                  </a:cubicBezTo>
                  <a:cubicBezTo>
                    <a:pt x="1675598" y="0"/>
                    <a:pt x="1680361" y="2858"/>
                    <a:pt x="1685123" y="2858"/>
                  </a:cubicBezTo>
                  <a:cubicBezTo>
                    <a:pt x="1687981" y="2858"/>
                    <a:pt x="1689886" y="3810"/>
                    <a:pt x="1692743" y="6668"/>
                  </a:cubicBezTo>
                  <a:cubicBezTo>
                    <a:pt x="1696553" y="10478"/>
                    <a:pt x="1701316" y="13335"/>
                    <a:pt x="1706078" y="16193"/>
                  </a:cubicBezTo>
                  <a:cubicBezTo>
                    <a:pt x="1707983" y="18098"/>
                    <a:pt x="1711793" y="20003"/>
                    <a:pt x="1714651" y="18098"/>
                  </a:cubicBezTo>
                  <a:cubicBezTo>
                    <a:pt x="1717508" y="15240"/>
                    <a:pt x="1717508" y="13335"/>
                    <a:pt x="1717508" y="13335"/>
                  </a:cubicBezTo>
                  <a:cubicBezTo>
                    <a:pt x="1718461" y="7620"/>
                    <a:pt x="1723223" y="9525"/>
                    <a:pt x="1728938" y="10478"/>
                  </a:cubicBezTo>
                  <a:cubicBezTo>
                    <a:pt x="1733701" y="11430"/>
                    <a:pt x="1741321" y="10478"/>
                    <a:pt x="1743226" y="10478"/>
                  </a:cubicBezTo>
                  <a:cubicBezTo>
                    <a:pt x="1745131" y="10478"/>
                    <a:pt x="1747988" y="11430"/>
                    <a:pt x="1747036" y="14288"/>
                  </a:cubicBezTo>
                  <a:cubicBezTo>
                    <a:pt x="1747036" y="18098"/>
                    <a:pt x="1747036" y="21908"/>
                    <a:pt x="1747036" y="22860"/>
                  </a:cubicBezTo>
                  <a:cubicBezTo>
                    <a:pt x="1747036" y="22860"/>
                    <a:pt x="1747988" y="24765"/>
                    <a:pt x="1747988" y="27623"/>
                  </a:cubicBezTo>
                  <a:cubicBezTo>
                    <a:pt x="1747036" y="30480"/>
                    <a:pt x="1746083" y="32385"/>
                    <a:pt x="1747036" y="36195"/>
                  </a:cubicBezTo>
                  <a:cubicBezTo>
                    <a:pt x="1749893" y="42863"/>
                    <a:pt x="1740368" y="42863"/>
                    <a:pt x="1736558" y="44768"/>
                  </a:cubicBezTo>
                  <a:cubicBezTo>
                    <a:pt x="1733701" y="46673"/>
                    <a:pt x="1729891" y="50483"/>
                    <a:pt x="1733701" y="55245"/>
                  </a:cubicBezTo>
                  <a:cubicBezTo>
                    <a:pt x="1738463" y="60008"/>
                    <a:pt x="1742273" y="65723"/>
                    <a:pt x="1747036" y="71438"/>
                  </a:cubicBezTo>
                  <a:cubicBezTo>
                    <a:pt x="1750846" y="75248"/>
                    <a:pt x="1756561" y="79058"/>
                    <a:pt x="1753703" y="84773"/>
                  </a:cubicBezTo>
                  <a:cubicBezTo>
                    <a:pt x="1752751" y="87630"/>
                    <a:pt x="1748941" y="90488"/>
                    <a:pt x="1747036" y="93345"/>
                  </a:cubicBezTo>
                  <a:cubicBezTo>
                    <a:pt x="1745131" y="96203"/>
                    <a:pt x="1744178" y="98108"/>
                    <a:pt x="1746083" y="99060"/>
                  </a:cubicBezTo>
                  <a:cubicBezTo>
                    <a:pt x="1749893" y="100965"/>
                    <a:pt x="1752751" y="103823"/>
                    <a:pt x="1756561" y="106680"/>
                  </a:cubicBezTo>
                  <a:cubicBezTo>
                    <a:pt x="1760371" y="109538"/>
                    <a:pt x="1763228" y="111443"/>
                    <a:pt x="1767038" y="113348"/>
                  </a:cubicBezTo>
                  <a:cubicBezTo>
                    <a:pt x="1767038" y="113348"/>
                    <a:pt x="1770848" y="115253"/>
                    <a:pt x="1771801" y="119063"/>
                  </a:cubicBezTo>
                  <a:cubicBezTo>
                    <a:pt x="1772753" y="121920"/>
                    <a:pt x="1774658" y="126683"/>
                    <a:pt x="1779421" y="128588"/>
                  </a:cubicBezTo>
                  <a:cubicBezTo>
                    <a:pt x="1784183" y="130493"/>
                    <a:pt x="1787993" y="134303"/>
                    <a:pt x="1788946" y="136208"/>
                  </a:cubicBezTo>
                  <a:cubicBezTo>
                    <a:pt x="1794661" y="143828"/>
                    <a:pt x="1792756" y="140970"/>
                    <a:pt x="1790851" y="149543"/>
                  </a:cubicBezTo>
                  <a:cubicBezTo>
                    <a:pt x="1789898" y="153353"/>
                    <a:pt x="1791803" y="158115"/>
                    <a:pt x="1795613" y="161925"/>
                  </a:cubicBezTo>
                  <a:cubicBezTo>
                    <a:pt x="1797518" y="164783"/>
                    <a:pt x="1800376" y="167640"/>
                    <a:pt x="1802281" y="170498"/>
                  </a:cubicBezTo>
                  <a:cubicBezTo>
                    <a:pt x="1807043" y="175260"/>
                    <a:pt x="1813711" y="178118"/>
                    <a:pt x="1817521" y="183833"/>
                  </a:cubicBezTo>
                  <a:cubicBezTo>
                    <a:pt x="1822283" y="191452"/>
                    <a:pt x="1821331" y="193358"/>
                    <a:pt x="1830856" y="196215"/>
                  </a:cubicBezTo>
                  <a:cubicBezTo>
                    <a:pt x="1833713" y="197168"/>
                    <a:pt x="1836571" y="199073"/>
                    <a:pt x="1838476" y="200977"/>
                  </a:cubicBezTo>
                  <a:cubicBezTo>
                    <a:pt x="1844191" y="203835"/>
                    <a:pt x="1845143" y="204788"/>
                    <a:pt x="1849906" y="200025"/>
                  </a:cubicBezTo>
                  <a:cubicBezTo>
                    <a:pt x="1851811" y="198120"/>
                    <a:pt x="1853716" y="196215"/>
                    <a:pt x="1856573" y="198120"/>
                  </a:cubicBezTo>
                  <a:cubicBezTo>
                    <a:pt x="1863241" y="202883"/>
                    <a:pt x="1867051" y="198120"/>
                    <a:pt x="1873718" y="203835"/>
                  </a:cubicBezTo>
                  <a:cubicBezTo>
                    <a:pt x="1873718" y="203835"/>
                    <a:pt x="1875623" y="208598"/>
                    <a:pt x="1875623" y="211455"/>
                  </a:cubicBezTo>
                  <a:cubicBezTo>
                    <a:pt x="1875623" y="214313"/>
                    <a:pt x="1876576" y="218123"/>
                    <a:pt x="1879433" y="220980"/>
                  </a:cubicBezTo>
                  <a:cubicBezTo>
                    <a:pt x="1882291" y="223838"/>
                    <a:pt x="1884196" y="223838"/>
                    <a:pt x="1884196" y="226695"/>
                  </a:cubicBezTo>
                  <a:cubicBezTo>
                    <a:pt x="1884196" y="232410"/>
                    <a:pt x="1892768" y="234315"/>
                    <a:pt x="1896578" y="233363"/>
                  </a:cubicBezTo>
                  <a:cubicBezTo>
                    <a:pt x="1902293" y="231458"/>
                    <a:pt x="1900388" y="229552"/>
                    <a:pt x="1906103" y="229552"/>
                  </a:cubicBezTo>
                  <a:cubicBezTo>
                    <a:pt x="1909913" y="229552"/>
                    <a:pt x="1910866" y="230505"/>
                    <a:pt x="1908961" y="239077"/>
                  </a:cubicBezTo>
                  <a:lnTo>
                    <a:pt x="1908961" y="245745"/>
                  </a:lnTo>
                  <a:cubicBezTo>
                    <a:pt x="1908961" y="245745"/>
                    <a:pt x="1910866" y="251460"/>
                    <a:pt x="1915628" y="253365"/>
                  </a:cubicBezTo>
                  <a:cubicBezTo>
                    <a:pt x="1920391" y="255270"/>
                    <a:pt x="1924201" y="259080"/>
                    <a:pt x="1927058" y="260033"/>
                  </a:cubicBezTo>
                  <a:cubicBezTo>
                    <a:pt x="1934678" y="266700"/>
                    <a:pt x="1929916" y="262890"/>
                    <a:pt x="1930868" y="271463"/>
                  </a:cubicBezTo>
                  <a:cubicBezTo>
                    <a:pt x="1930868" y="275273"/>
                    <a:pt x="1930868" y="276225"/>
                    <a:pt x="1933726" y="279083"/>
                  </a:cubicBezTo>
                  <a:cubicBezTo>
                    <a:pt x="1936583" y="281940"/>
                    <a:pt x="1935631" y="284798"/>
                    <a:pt x="1935631" y="287655"/>
                  </a:cubicBezTo>
                  <a:lnTo>
                    <a:pt x="1935631" y="294323"/>
                  </a:lnTo>
                  <a:cubicBezTo>
                    <a:pt x="1935631" y="294323"/>
                    <a:pt x="1934678" y="298133"/>
                    <a:pt x="1936583" y="300990"/>
                  </a:cubicBezTo>
                  <a:cubicBezTo>
                    <a:pt x="1938488" y="303848"/>
                    <a:pt x="1938488" y="308610"/>
                    <a:pt x="1936583" y="311468"/>
                  </a:cubicBezTo>
                  <a:cubicBezTo>
                    <a:pt x="1934678" y="314325"/>
                    <a:pt x="1935631" y="318135"/>
                    <a:pt x="1935631" y="320993"/>
                  </a:cubicBezTo>
                  <a:lnTo>
                    <a:pt x="1936583" y="326708"/>
                  </a:lnTo>
                  <a:cubicBezTo>
                    <a:pt x="1936583" y="326708"/>
                    <a:pt x="1937536" y="333375"/>
                    <a:pt x="1938488" y="336233"/>
                  </a:cubicBezTo>
                  <a:cubicBezTo>
                    <a:pt x="1939441" y="339090"/>
                    <a:pt x="1944203" y="346710"/>
                    <a:pt x="1945156" y="348615"/>
                  </a:cubicBezTo>
                  <a:lnTo>
                    <a:pt x="1946108" y="354330"/>
                  </a:lnTo>
                  <a:cubicBezTo>
                    <a:pt x="1946108" y="354330"/>
                    <a:pt x="1948013" y="360045"/>
                    <a:pt x="1951823" y="362903"/>
                  </a:cubicBezTo>
                  <a:cubicBezTo>
                    <a:pt x="1955633" y="365760"/>
                    <a:pt x="1958491" y="366713"/>
                    <a:pt x="1959443" y="369570"/>
                  </a:cubicBezTo>
                  <a:cubicBezTo>
                    <a:pt x="1960396" y="371475"/>
                    <a:pt x="1961348" y="373380"/>
                    <a:pt x="1961348" y="373380"/>
                  </a:cubicBezTo>
                  <a:cubicBezTo>
                    <a:pt x="1962301" y="379095"/>
                    <a:pt x="1961348" y="383858"/>
                    <a:pt x="1963253" y="388620"/>
                  </a:cubicBezTo>
                  <a:cubicBezTo>
                    <a:pt x="1964206" y="392430"/>
                    <a:pt x="1964206" y="394335"/>
                    <a:pt x="1967063" y="396240"/>
                  </a:cubicBezTo>
                  <a:cubicBezTo>
                    <a:pt x="1969921" y="398145"/>
                    <a:pt x="1969921" y="400050"/>
                    <a:pt x="1969921" y="401955"/>
                  </a:cubicBezTo>
                  <a:lnTo>
                    <a:pt x="1968968" y="407670"/>
                  </a:lnTo>
                  <a:cubicBezTo>
                    <a:pt x="1968968" y="407670"/>
                    <a:pt x="1966111" y="413385"/>
                    <a:pt x="1964206" y="416243"/>
                  </a:cubicBezTo>
                  <a:cubicBezTo>
                    <a:pt x="1963253" y="419100"/>
                    <a:pt x="1961348" y="420053"/>
                    <a:pt x="1964206" y="422910"/>
                  </a:cubicBezTo>
                  <a:cubicBezTo>
                    <a:pt x="1967063" y="424815"/>
                    <a:pt x="1968016" y="428625"/>
                    <a:pt x="1962301" y="435293"/>
                  </a:cubicBezTo>
                  <a:lnTo>
                    <a:pt x="1959443" y="440055"/>
                  </a:lnTo>
                  <a:cubicBezTo>
                    <a:pt x="1959443" y="440055"/>
                    <a:pt x="1956586" y="443865"/>
                    <a:pt x="1954681" y="446723"/>
                  </a:cubicBezTo>
                  <a:cubicBezTo>
                    <a:pt x="1952776" y="449580"/>
                    <a:pt x="1946108" y="455295"/>
                    <a:pt x="1947061" y="461963"/>
                  </a:cubicBezTo>
                  <a:lnTo>
                    <a:pt x="1947061" y="466725"/>
                  </a:lnTo>
                  <a:cubicBezTo>
                    <a:pt x="1947061" y="466725"/>
                    <a:pt x="1948013" y="477203"/>
                    <a:pt x="1948966" y="480060"/>
                  </a:cubicBezTo>
                  <a:cubicBezTo>
                    <a:pt x="1948966" y="482918"/>
                    <a:pt x="1950871" y="492443"/>
                    <a:pt x="1949918" y="496253"/>
                  </a:cubicBezTo>
                  <a:lnTo>
                    <a:pt x="1948013" y="500063"/>
                  </a:lnTo>
                  <a:cubicBezTo>
                    <a:pt x="1948013" y="500063"/>
                    <a:pt x="1944203" y="505778"/>
                    <a:pt x="1940393" y="507683"/>
                  </a:cubicBezTo>
                  <a:cubicBezTo>
                    <a:pt x="1934678" y="511493"/>
                    <a:pt x="1929916" y="514350"/>
                    <a:pt x="1927058" y="516255"/>
                  </a:cubicBezTo>
                  <a:cubicBezTo>
                    <a:pt x="1923248" y="519113"/>
                    <a:pt x="1919438" y="522923"/>
                    <a:pt x="1915628" y="529590"/>
                  </a:cubicBezTo>
                  <a:cubicBezTo>
                    <a:pt x="1912771" y="535305"/>
                    <a:pt x="1908961" y="541973"/>
                    <a:pt x="1908008" y="544830"/>
                  </a:cubicBezTo>
                  <a:cubicBezTo>
                    <a:pt x="1907056" y="547688"/>
                    <a:pt x="1906103" y="549593"/>
                    <a:pt x="1905151" y="552450"/>
                  </a:cubicBezTo>
                  <a:cubicBezTo>
                    <a:pt x="1904198" y="554355"/>
                    <a:pt x="1904198" y="557213"/>
                    <a:pt x="1905151" y="561023"/>
                  </a:cubicBezTo>
                  <a:cubicBezTo>
                    <a:pt x="1905151" y="564833"/>
                    <a:pt x="1906103" y="567690"/>
                    <a:pt x="1908008" y="569595"/>
                  </a:cubicBezTo>
                  <a:cubicBezTo>
                    <a:pt x="1908961" y="572453"/>
                    <a:pt x="1910866" y="575310"/>
                    <a:pt x="1911818" y="578168"/>
                  </a:cubicBezTo>
                  <a:cubicBezTo>
                    <a:pt x="1911818" y="578168"/>
                    <a:pt x="1913723" y="585788"/>
                    <a:pt x="1913723" y="589598"/>
                  </a:cubicBezTo>
                  <a:cubicBezTo>
                    <a:pt x="1913723" y="593408"/>
                    <a:pt x="1913723" y="595313"/>
                    <a:pt x="1915628" y="597218"/>
                  </a:cubicBezTo>
                  <a:cubicBezTo>
                    <a:pt x="1917533" y="599123"/>
                    <a:pt x="1918486" y="602933"/>
                    <a:pt x="1915628" y="605790"/>
                  </a:cubicBezTo>
                  <a:cubicBezTo>
                    <a:pt x="1907056" y="614363"/>
                    <a:pt x="1925153" y="609600"/>
                    <a:pt x="1926106" y="609600"/>
                  </a:cubicBezTo>
                  <a:cubicBezTo>
                    <a:pt x="1929916" y="609600"/>
                    <a:pt x="1940393" y="609600"/>
                    <a:pt x="1943251" y="617220"/>
                  </a:cubicBezTo>
                  <a:cubicBezTo>
                    <a:pt x="1948966" y="626745"/>
                    <a:pt x="1949918" y="620078"/>
                    <a:pt x="1956586" y="624840"/>
                  </a:cubicBezTo>
                  <a:cubicBezTo>
                    <a:pt x="1959443" y="626745"/>
                    <a:pt x="1961348" y="630555"/>
                    <a:pt x="1964206" y="627698"/>
                  </a:cubicBezTo>
                  <a:cubicBezTo>
                    <a:pt x="1967063" y="624840"/>
                    <a:pt x="1968968" y="623888"/>
                    <a:pt x="1969921" y="628650"/>
                  </a:cubicBezTo>
                  <a:cubicBezTo>
                    <a:pt x="1973731" y="639128"/>
                    <a:pt x="1972778" y="634365"/>
                    <a:pt x="1982303" y="639128"/>
                  </a:cubicBezTo>
                  <a:cubicBezTo>
                    <a:pt x="1988971" y="642938"/>
                    <a:pt x="1994686" y="642938"/>
                    <a:pt x="2001353" y="642938"/>
                  </a:cubicBezTo>
                  <a:cubicBezTo>
                    <a:pt x="2001353" y="642938"/>
                    <a:pt x="2006116" y="642938"/>
                    <a:pt x="2011831" y="642938"/>
                  </a:cubicBezTo>
                  <a:cubicBezTo>
                    <a:pt x="2016593" y="642938"/>
                    <a:pt x="2024213" y="643890"/>
                    <a:pt x="2027071" y="646748"/>
                  </a:cubicBezTo>
                  <a:cubicBezTo>
                    <a:pt x="2029928" y="650558"/>
                    <a:pt x="2033738" y="656273"/>
                    <a:pt x="2038501" y="657225"/>
                  </a:cubicBezTo>
                  <a:cubicBezTo>
                    <a:pt x="2044216" y="657225"/>
                    <a:pt x="2051836" y="663893"/>
                    <a:pt x="2057551" y="663893"/>
                  </a:cubicBezTo>
                  <a:cubicBezTo>
                    <a:pt x="2065171" y="665798"/>
                    <a:pt x="2067076" y="662940"/>
                    <a:pt x="2073743" y="662940"/>
                  </a:cubicBezTo>
                  <a:cubicBezTo>
                    <a:pt x="2078506" y="662940"/>
                    <a:pt x="2082316" y="662940"/>
                    <a:pt x="2087078" y="662940"/>
                  </a:cubicBezTo>
                  <a:cubicBezTo>
                    <a:pt x="2088983" y="662940"/>
                    <a:pt x="2090888" y="662940"/>
                    <a:pt x="2092793" y="662940"/>
                  </a:cubicBezTo>
                  <a:cubicBezTo>
                    <a:pt x="2092793" y="662940"/>
                    <a:pt x="2099461" y="662940"/>
                    <a:pt x="2102318" y="663893"/>
                  </a:cubicBezTo>
                  <a:cubicBezTo>
                    <a:pt x="2105176" y="664845"/>
                    <a:pt x="2107081" y="664845"/>
                    <a:pt x="2109938" y="666750"/>
                  </a:cubicBezTo>
                  <a:cubicBezTo>
                    <a:pt x="2113749" y="669608"/>
                    <a:pt x="2120416" y="669608"/>
                    <a:pt x="2124226" y="670560"/>
                  </a:cubicBezTo>
                  <a:cubicBezTo>
                    <a:pt x="2124226" y="670560"/>
                    <a:pt x="2131846" y="671513"/>
                    <a:pt x="2134704" y="673418"/>
                  </a:cubicBezTo>
                  <a:cubicBezTo>
                    <a:pt x="2137561" y="674370"/>
                    <a:pt x="2139466" y="676275"/>
                    <a:pt x="2144229" y="676275"/>
                  </a:cubicBezTo>
                  <a:cubicBezTo>
                    <a:pt x="2148038" y="677228"/>
                    <a:pt x="2148991" y="678180"/>
                    <a:pt x="2150896" y="679133"/>
                  </a:cubicBezTo>
                  <a:cubicBezTo>
                    <a:pt x="2156611" y="682943"/>
                    <a:pt x="2161374" y="681990"/>
                    <a:pt x="2165183" y="683895"/>
                  </a:cubicBezTo>
                  <a:cubicBezTo>
                    <a:pt x="2168041" y="685800"/>
                    <a:pt x="2171851" y="686753"/>
                    <a:pt x="2172804" y="689610"/>
                  </a:cubicBezTo>
                  <a:cubicBezTo>
                    <a:pt x="2173756" y="692468"/>
                    <a:pt x="2176613" y="696278"/>
                    <a:pt x="2178518" y="697230"/>
                  </a:cubicBezTo>
                  <a:lnTo>
                    <a:pt x="2182329" y="701993"/>
                  </a:lnTo>
                  <a:cubicBezTo>
                    <a:pt x="2182329" y="701993"/>
                    <a:pt x="2187091" y="706755"/>
                    <a:pt x="2190901" y="708660"/>
                  </a:cubicBezTo>
                  <a:cubicBezTo>
                    <a:pt x="2194711" y="710565"/>
                    <a:pt x="2200426" y="715328"/>
                    <a:pt x="2202331" y="716280"/>
                  </a:cubicBezTo>
                  <a:lnTo>
                    <a:pt x="2206141" y="720090"/>
                  </a:lnTo>
                  <a:cubicBezTo>
                    <a:pt x="2206141" y="720090"/>
                    <a:pt x="2210904" y="723900"/>
                    <a:pt x="2212808" y="725805"/>
                  </a:cubicBezTo>
                  <a:cubicBezTo>
                    <a:pt x="2214713" y="727710"/>
                    <a:pt x="2219476" y="732473"/>
                    <a:pt x="2221381" y="735330"/>
                  </a:cubicBezTo>
                  <a:cubicBezTo>
                    <a:pt x="2222333" y="737235"/>
                    <a:pt x="2224238" y="739140"/>
                    <a:pt x="2224238" y="739140"/>
                  </a:cubicBezTo>
                  <a:lnTo>
                    <a:pt x="2228049" y="743903"/>
                  </a:lnTo>
                  <a:cubicBezTo>
                    <a:pt x="2228049" y="743903"/>
                    <a:pt x="2230906" y="747713"/>
                    <a:pt x="2230906" y="750570"/>
                  </a:cubicBezTo>
                  <a:cubicBezTo>
                    <a:pt x="2230906" y="753428"/>
                    <a:pt x="2229954" y="754380"/>
                    <a:pt x="2235668" y="756285"/>
                  </a:cubicBezTo>
                  <a:cubicBezTo>
                    <a:pt x="2241383" y="758190"/>
                    <a:pt x="2243288" y="759143"/>
                    <a:pt x="2245193" y="761048"/>
                  </a:cubicBezTo>
                  <a:lnTo>
                    <a:pt x="2249004" y="767715"/>
                  </a:lnTo>
                  <a:cubicBezTo>
                    <a:pt x="2249004" y="767715"/>
                    <a:pt x="2253766" y="772478"/>
                    <a:pt x="2256624" y="776288"/>
                  </a:cubicBezTo>
                  <a:cubicBezTo>
                    <a:pt x="2258529" y="780098"/>
                    <a:pt x="2262338" y="786765"/>
                    <a:pt x="2266149" y="788670"/>
                  </a:cubicBezTo>
                  <a:lnTo>
                    <a:pt x="2269958" y="791528"/>
                  </a:lnTo>
                  <a:cubicBezTo>
                    <a:pt x="2269958" y="791528"/>
                    <a:pt x="2276626" y="794385"/>
                    <a:pt x="2279483" y="797243"/>
                  </a:cubicBezTo>
                  <a:cubicBezTo>
                    <a:pt x="2284246" y="800100"/>
                    <a:pt x="2286151" y="802005"/>
                    <a:pt x="2289961" y="803910"/>
                  </a:cubicBezTo>
                  <a:cubicBezTo>
                    <a:pt x="2291866" y="804863"/>
                    <a:pt x="2294724" y="804863"/>
                    <a:pt x="2298533" y="805815"/>
                  </a:cubicBezTo>
                  <a:cubicBezTo>
                    <a:pt x="2298533" y="805815"/>
                    <a:pt x="2306154" y="805815"/>
                    <a:pt x="2310916" y="805815"/>
                  </a:cubicBezTo>
                  <a:cubicBezTo>
                    <a:pt x="2315679" y="806768"/>
                    <a:pt x="2324251" y="805815"/>
                    <a:pt x="2324251" y="805815"/>
                  </a:cubicBezTo>
                  <a:cubicBezTo>
                    <a:pt x="2331871" y="806768"/>
                    <a:pt x="2330918" y="807720"/>
                    <a:pt x="2325204" y="814388"/>
                  </a:cubicBezTo>
                  <a:cubicBezTo>
                    <a:pt x="2321393" y="818198"/>
                    <a:pt x="2320441" y="821055"/>
                    <a:pt x="2320441" y="823913"/>
                  </a:cubicBezTo>
                  <a:cubicBezTo>
                    <a:pt x="2320441" y="826770"/>
                    <a:pt x="2318536" y="831532"/>
                    <a:pt x="2318536" y="833438"/>
                  </a:cubicBezTo>
                  <a:cubicBezTo>
                    <a:pt x="2315679" y="839153"/>
                    <a:pt x="2314726" y="842010"/>
                    <a:pt x="2323299" y="842963"/>
                  </a:cubicBezTo>
                  <a:cubicBezTo>
                    <a:pt x="2332824" y="843915"/>
                    <a:pt x="2335681" y="850582"/>
                    <a:pt x="2337586" y="858203"/>
                  </a:cubicBezTo>
                  <a:cubicBezTo>
                    <a:pt x="2338538" y="862965"/>
                    <a:pt x="2338538" y="868680"/>
                    <a:pt x="2339491" y="873443"/>
                  </a:cubicBezTo>
                  <a:cubicBezTo>
                    <a:pt x="2340443" y="878205"/>
                    <a:pt x="2341396" y="883920"/>
                    <a:pt x="2342349" y="888682"/>
                  </a:cubicBezTo>
                  <a:cubicBezTo>
                    <a:pt x="2343301" y="894398"/>
                    <a:pt x="2345206" y="900113"/>
                    <a:pt x="2346158" y="904875"/>
                  </a:cubicBezTo>
                  <a:cubicBezTo>
                    <a:pt x="2348063" y="909638"/>
                    <a:pt x="2349016" y="917257"/>
                    <a:pt x="2349968" y="921068"/>
                  </a:cubicBezTo>
                  <a:lnTo>
                    <a:pt x="2350921" y="927735"/>
                  </a:lnTo>
                  <a:cubicBezTo>
                    <a:pt x="2350921" y="927735"/>
                    <a:pt x="2351874" y="935355"/>
                    <a:pt x="2351874" y="939165"/>
                  </a:cubicBezTo>
                  <a:cubicBezTo>
                    <a:pt x="2351874" y="943928"/>
                    <a:pt x="2351874" y="948690"/>
                    <a:pt x="2352826" y="952500"/>
                  </a:cubicBezTo>
                  <a:cubicBezTo>
                    <a:pt x="2354731" y="959168"/>
                    <a:pt x="2357588" y="960120"/>
                    <a:pt x="2360446" y="964882"/>
                  </a:cubicBezTo>
                  <a:cubicBezTo>
                    <a:pt x="2362351" y="967740"/>
                    <a:pt x="2367113" y="974407"/>
                    <a:pt x="2369018" y="976313"/>
                  </a:cubicBezTo>
                  <a:lnTo>
                    <a:pt x="2371876" y="980123"/>
                  </a:lnTo>
                  <a:cubicBezTo>
                    <a:pt x="2371876" y="980123"/>
                    <a:pt x="2375686" y="985838"/>
                    <a:pt x="2378543" y="988695"/>
                  </a:cubicBezTo>
                  <a:cubicBezTo>
                    <a:pt x="2381401" y="992505"/>
                    <a:pt x="2384258" y="997268"/>
                    <a:pt x="2387116" y="999173"/>
                  </a:cubicBezTo>
                  <a:lnTo>
                    <a:pt x="2390926" y="1004888"/>
                  </a:lnTo>
                  <a:cubicBezTo>
                    <a:pt x="2390926" y="1004888"/>
                    <a:pt x="2393783" y="1007745"/>
                    <a:pt x="2393783" y="1013460"/>
                  </a:cubicBezTo>
                  <a:cubicBezTo>
                    <a:pt x="2393783" y="1016318"/>
                    <a:pt x="2394736" y="1019175"/>
                    <a:pt x="2394736" y="1022985"/>
                  </a:cubicBezTo>
                  <a:cubicBezTo>
                    <a:pt x="2394736" y="1026795"/>
                    <a:pt x="2394736" y="1030605"/>
                    <a:pt x="2394736" y="1032510"/>
                  </a:cubicBezTo>
                  <a:cubicBezTo>
                    <a:pt x="2386163" y="1036320"/>
                    <a:pt x="2367113" y="1047750"/>
                    <a:pt x="2360446" y="1053465"/>
                  </a:cubicBezTo>
                  <a:cubicBezTo>
                    <a:pt x="2357588" y="1056323"/>
                    <a:pt x="2354731" y="1058228"/>
                    <a:pt x="2352826" y="1060133"/>
                  </a:cubicBezTo>
                  <a:cubicBezTo>
                    <a:pt x="2349968" y="1062990"/>
                    <a:pt x="2343301" y="1065848"/>
                    <a:pt x="2342349" y="1069658"/>
                  </a:cubicBezTo>
                  <a:cubicBezTo>
                    <a:pt x="2342349" y="1072515"/>
                    <a:pt x="2348063" y="1076325"/>
                    <a:pt x="2348063" y="1079183"/>
                  </a:cubicBezTo>
                  <a:cubicBezTo>
                    <a:pt x="2349016" y="1082040"/>
                    <a:pt x="2349016" y="1084898"/>
                    <a:pt x="2349968" y="1086803"/>
                  </a:cubicBezTo>
                  <a:cubicBezTo>
                    <a:pt x="2351874" y="1092518"/>
                    <a:pt x="2356636" y="1097280"/>
                    <a:pt x="2349016" y="1102995"/>
                  </a:cubicBezTo>
                  <a:cubicBezTo>
                    <a:pt x="2341396" y="1108710"/>
                    <a:pt x="2349016" y="1120140"/>
                    <a:pt x="2346158" y="1125855"/>
                  </a:cubicBezTo>
                  <a:cubicBezTo>
                    <a:pt x="2343301" y="1131570"/>
                    <a:pt x="2339491" y="1135380"/>
                    <a:pt x="2336633" y="1143000"/>
                  </a:cubicBezTo>
                  <a:cubicBezTo>
                    <a:pt x="2334729" y="1148715"/>
                    <a:pt x="2322346" y="1150620"/>
                    <a:pt x="2311868" y="1152525"/>
                  </a:cubicBezTo>
                  <a:cubicBezTo>
                    <a:pt x="2308058" y="1152525"/>
                    <a:pt x="2305201" y="1153478"/>
                    <a:pt x="2303296" y="1153478"/>
                  </a:cubicBezTo>
                  <a:cubicBezTo>
                    <a:pt x="2293771" y="1155383"/>
                    <a:pt x="2269006" y="1155383"/>
                    <a:pt x="2259481" y="1169670"/>
                  </a:cubicBezTo>
                  <a:cubicBezTo>
                    <a:pt x="2250908" y="1183958"/>
                    <a:pt x="2249004" y="1171575"/>
                    <a:pt x="2246146" y="1163003"/>
                  </a:cubicBezTo>
                  <a:cubicBezTo>
                    <a:pt x="2244241" y="1154430"/>
                    <a:pt x="2237574" y="1154430"/>
                    <a:pt x="2232811" y="1155383"/>
                  </a:cubicBezTo>
                  <a:cubicBezTo>
                    <a:pt x="2228049" y="1155383"/>
                    <a:pt x="2209951" y="1164908"/>
                    <a:pt x="2205188" y="1172528"/>
                  </a:cubicBezTo>
                  <a:cubicBezTo>
                    <a:pt x="2200426" y="1180148"/>
                    <a:pt x="2204236" y="1178243"/>
                    <a:pt x="2186138" y="1185863"/>
                  </a:cubicBezTo>
                  <a:cubicBezTo>
                    <a:pt x="2168041" y="1192530"/>
                    <a:pt x="2133751" y="1211580"/>
                    <a:pt x="2116606" y="1235393"/>
                  </a:cubicBezTo>
                  <a:cubicBezTo>
                    <a:pt x="2112796" y="1240155"/>
                    <a:pt x="2109938" y="1245870"/>
                    <a:pt x="2106129" y="1250633"/>
                  </a:cubicBezTo>
                  <a:lnTo>
                    <a:pt x="2074696" y="1283970"/>
                  </a:lnTo>
                  <a:cubicBezTo>
                    <a:pt x="2068981" y="1290638"/>
                    <a:pt x="2053741" y="1283970"/>
                    <a:pt x="2045168" y="1283970"/>
                  </a:cubicBezTo>
                  <a:cubicBezTo>
                    <a:pt x="2031833" y="1283970"/>
                    <a:pt x="2016593" y="1283018"/>
                    <a:pt x="1998496" y="1281113"/>
                  </a:cubicBezTo>
                  <a:cubicBezTo>
                    <a:pt x="1995638" y="1281113"/>
                    <a:pt x="1992781" y="1280160"/>
                    <a:pt x="1990876" y="1280160"/>
                  </a:cubicBezTo>
                  <a:cubicBezTo>
                    <a:pt x="1975636" y="1279208"/>
                    <a:pt x="1978493" y="1280160"/>
                    <a:pt x="1980398" y="1288733"/>
                  </a:cubicBezTo>
                  <a:cubicBezTo>
                    <a:pt x="1981351" y="1291590"/>
                    <a:pt x="1979446" y="1300163"/>
                    <a:pt x="1979446" y="1303020"/>
                  </a:cubicBezTo>
                  <a:cubicBezTo>
                    <a:pt x="1979446" y="1317308"/>
                    <a:pt x="1953728" y="1362075"/>
                    <a:pt x="1945156" y="1395413"/>
                  </a:cubicBezTo>
                  <a:cubicBezTo>
                    <a:pt x="1936583" y="1428750"/>
                    <a:pt x="1918486" y="1443990"/>
                    <a:pt x="1904198" y="1452563"/>
                  </a:cubicBezTo>
                  <a:cubicBezTo>
                    <a:pt x="1899436" y="1455420"/>
                    <a:pt x="1897531" y="1462088"/>
                    <a:pt x="1898483" y="1467803"/>
                  </a:cubicBezTo>
                  <a:cubicBezTo>
                    <a:pt x="1898483" y="1469708"/>
                    <a:pt x="1900388" y="1484948"/>
                    <a:pt x="1900388" y="1486853"/>
                  </a:cubicBezTo>
                  <a:lnTo>
                    <a:pt x="1899436" y="1487805"/>
                  </a:lnTo>
                  <a:cubicBezTo>
                    <a:pt x="1891816" y="1488758"/>
                    <a:pt x="1884196" y="1487805"/>
                    <a:pt x="1879433" y="1487805"/>
                  </a:cubicBezTo>
                  <a:cubicBezTo>
                    <a:pt x="1872766" y="1487805"/>
                    <a:pt x="1850858" y="1490663"/>
                    <a:pt x="1845143" y="1494473"/>
                  </a:cubicBezTo>
                  <a:cubicBezTo>
                    <a:pt x="1839428" y="1497330"/>
                    <a:pt x="1827998" y="1495425"/>
                    <a:pt x="1809901" y="1498283"/>
                  </a:cubicBezTo>
                  <a:cubicBezTo>
                    <a:pt x="1791803" y="1500188"/>
                    <a:pt x="1768943" y="1504950"/>
                    <a:pt x="1742273" y="1505903"/>
                  </a:cubicBezTo>
                  <a:cubicBezTo>
                    <a:pt x="1715603" y="1506855"/>
                    <a:pt x="1710841" y="1501140"/>
                    <a:pt x="1704173" y="1510665"/>
                  </a:cubicBezTo>
                  <a:cubicBezTo>
                    <a:pt x="1699411" y="1517333"/>
                    <a:pt x="1691791" y="1520190"/>
                    <a:pt x="1679408" y="1521143"/>
                  </a:cubicBezTo>
                  <a:cubicBezTo>
                    <a:pt x="1674646" y="1521143"/>
                    <a:pt x="1668931" y="1524953"/>
                    <a:pt x="1663216" y="1524953"/>
                  </a:cubicBezTo>
                  <a:cubicBezTo>
                    <a:pt x="1650833" y="1524000"/>
                    <a:pt x="1653691" y="1524000"/>
                    <a:pt x="1656548" y="1532573"/>
                  </a:cubicBezTo>
                  <a:cubicBezTo>
                    <a:pt x="1657501" y="1535430"/>
                    <a:pt x="1657501" y="1538288"/>
                    <a:pt x="1657501" y="1541145"/>
                  </a:cubicBezTo>
                  <a:cubicBezTo>
                    <a:pt x="1657501" y="1544003"/>
                    <a:pt x="1657501" y="1546860"/>
                    <a:pt x="1658453" y="1549718"/>
                  </a:cubicBezTo>
                  <a:cubicBezTo>
                    <a:pt x="1662263" y="1564958"/>
                    <a:pt x="1666073" y="1551623"/>
                    <a:pt x="1678456" y="1549718"/>
                  </a:cubicBezTo>
                  <a:cubicBezTo>
                    <a:pt x="1690838" y="1548765"/>
                    <a:pt x="1687028" y="1556385"/>
                    <a:pt x="1677503" y="1595438"/>
                  </a:cubicBezTo>
                  <a:cubicBezTo>
                    <a:pt x="1667978" y="1634490"/>
                    <a:pt x="1688933" y="1638300"/>
                    <a:pt x="1701316" y="1646873"/>
                  </a:cubicBezTo>
                  <a:cubicBezTo>
                    <a:pt x="1712746" y="1655445"/>
                    <a:pt x="1710841" y="1670685"/>
                    <a:pt x="1720366" y="1671638"/>
                  </a:cubicBezTo>
                  <a:cubicBezTo>
                    <a:pt x="1729891" y="1671638"/>
                    <a:pt x="1734653" y="1682115"/>
                    <a:pt x="1732748" y="1687830"/>
                  </a:cubicBezTo>
                  <a:cubicBezTo>
                    <a:pt x="1730843" y="1693545"/>
                    <a:pt x="1736558" y="1712595"/>
                    <a:pt x="1744178" y="1720215"/>
                  </a:cubicBezTo>
                  <a:cubicBezTo>
                    <a:pt x="1751798" y="1727835"/>
                    <a:pt x="1745131" y="1742123"/>
                    <a:pt x="1737511" y="1740218"/>
                  </a:cubicBezTo>
                  <a:cubicBezTo>
                    <a:pt x="1729891" y="1738313"/>
                    <a:pt x="1721318" y="1743075"/>
                    <a:pt x="1717508" y="1748790"/>
                  </a:cubicBezTo>
                  <a:cubicBezTo>
                    <a:pt x="1713698" y="1754505"/>
                    <a:pt x="1698458" y="1749743"/>
                    <a:pt x="1687028" y="1756410"/>
                  </a:cubicBezTo>
                  <a:cubicBezTo>
                    <a:pt x="1675598" y="1762125"/>
                    <a:pt x="1666073" y="1783080"/>
                    <a:pt x="1682266" y="1790700"/>
                  </a:cubicBezTo>
                  <a:cubicBezTo>
                    <a:pt x="1698458" y="1798320"/>
                    <a:pt x="1702268" y="1802130"/>
                    <a:pt x="1700363" y="1819275"/>
                  </a:cubicBezTo>
                  <a:cubicBezTo>
                    <a:pt x="1699411" y="1827848"/>
                    <a:pt x="1693696" y="1836420"/>
                    <a:pt x="1693696" y="1844040"/>
                  </a:cubicBezTo>
                  <a:cubicBezTo>
                    <a:pt x="1693696" y="1852613"/>
                    <a:pt x="1700363" y="1858328"/>
                    <a:pt x="1695601" y="1861185"/>
                  </a:cubicBezTo>
                  <a:cubicBezTo>
                    <a:pt x="1686076" y="1867853"/>
                    <a:pt x="1670836" y="1864995"/>
                    <a:pt x="1665121" y="1854518"/>
                  </a:cubicBezTo>
                  <a:cubicBezTo>
                    <a:pt x="1659406" y="1844040"/>
                    <a:pt x="1641308" y="1844040"/>
                    <a:pt x="1634641" y="1844040"/>
                  </a:cubicBezTo>
                  <a:cubicBezTo>
                    <a:pt x="1627973" y="1844040"/>
                    <a:pt x="1607018" y="1832610"/>
                    <a:pt x="1600351" y="1824990"/>
                  </a:cubicBezTo>
                  <a:cubicBezTo>
                    <a:pt x="1593683" y="1818323"/>
                    <a:pt x="1586063" y="1815465"/>
                    <a:pt x="1585111" y="1826895"/>
                  </a:cubicBezTo>
                  <a:cubicBezTo>
                    <a:pt x="1584158" y="1839278"/>
                    <a:pt x="1571776" y="1841183"/>
                    <a:pt x="1566061" y="1841183"/>
                  </a:cubicBezTo>
                  <a:cubicBezTo>
                    <a:pt x="1562251" y="1841183"/>
                    <a:pt x="1551773" y="1841183"/>
                    <a:pt x="1547963" y="1840230"/>
                  </a:cubicBezTo>
                  <a:lnTo>
                    <a:pt x="1547011" y="1840230"/>
                  </a:lnTo>
                  <a:cubicBezTo>
                    <a:pt x="1545106" y="1834515"/>
                    <a:pt x="1532723" y="1824990"/>
                    <a:pt x="1522246" y="1819275"/>
                  </a:cubicBezTo>
                  <a:cubicBezTo>
                    <a:pt x="1506053" y="1809750"/>
                    <a:pt x="1508911" y="1798320"/>
                    <a:pt x="1500338" y="1803083"/>
                  </a:cubicBezTo>
                  <a:cubicBezTo>
                    <a:pt x="1491766" y="1807845"/>
                    <a:pt x="1487956" y="1798320"/>
                    <a:pt x="1479383" y="1793558"/>
                  </a:cubicBezTo>
                  <a:cubicBezTo>
                    <a:pt x="1469858" y="1788795"/>
                    <a:pt x="1469858" y="1776413"/>
                    <a:pt x="1460333" y="1784985"/>
                  </a:cubicBezTo>
                  <a:cubicBezTo>
                    <a:pt x="1449856" y="1793558"/>
                    <a:pt x="1445093" y="1780223"/>
                    <a:pt x="1443188" y="1771650"/>
                  </a:cubicBezTo>
                  <a:cubicBezTo>
                    <a:pt x="1441283" y="1763078"/>
                    <a:pt x="1421281" y="1754505"/>
                    <a:pt x="1409851" y="1756410"/>
                  </a:cubicBezTo>
                  <a:cubicBezTo>
                    <a:pt x="1398421" y="1758315"/>
                    <a:pt x="1366988" y="1757363"/>
                    <a:pt x="1355558" y="1756410"/>
                  </a:cubicBezTo>
                  <a:cubicBezTo>
                    <a:pt x="1344128" y="1755458"/>
                    <a:pt x="1326983" y="1756410"/>
                    <a:pt x="1319363" y="1749743"/>
                  </a:cubicBezTo>
                  <a:cubicBezTo>
                    <a:pt x="1311743" y="1743075"/>
                    <a:pt x="1312696" y="1735455"/>
                    <a:pt x="1306028" y="1739265"/>
                  </a:cubicBezTo>
                  <a:cubicBezTo>
                    <a:pt x="1299361" y="1743075"/>
                    <a:pt x="1289836" y="1743075"/>
                    <a:pt x="1280311" y="1747838"/>
                  </a:cubicBezTo>
                  <a:cubicBezTo>
                    <a:pt x="1271738" y="1751648"/>
                    <a:pt x="1253641" y="1746885"/>
                    <a:pt x="1248878" y="1742123"/>
                  </a:cubicBezTo>
                  <a:cubicBezTo>
                    <a:pt x="1244116" y="1737360"/>
                    <a:pt x="1241258" y="1743075"/>
                    <a:pt x="1206016" y="1743075"/>
                  </a:cubicBezTo>
                  <a:cubicBezTo>
                    <a:pt x="1170773" y="1743075"/>
                    <a:pt x="1172678" y="1747838"/>
                    <a:pt x="1162201" y="1768793"/>
                  </a:cubicBezTo>
                  <a:cubicBezTo>
                    <a:pt x="1151723" y="1789748"/>
                    <a:pt x="1132673" y="1791653"/>
                    <a:pt x="1116481" y="1787843"/>
                  </a:cubicBezTo>
                  <a:cubicBezTo>
                    <a:pt x="1101241" y="1784985"/>
                    <a:pt x="1090763" y="1809750"/>
                    <a:pt x="1089811" y="1798320"/>
                  </a:cubicBezTo>
                  <a:cubicBezTo>
                    <a:pt x="1089811" y="1786890"/>
                    <a:pt x="1079333" y="1792605"/>
                    <a:pt x="1072666" y="1782128"/>
                  </a:cubicBezTo>
                  <a:cubicBezTo>
                    <a:pt x="1065998" y="1771650"/>
                    <a:pt x="1061236" y="1776413"/>
                    <a:pt x="1053616" y="1773555"/>
                  </a:cubicBezTo>
                  <a:cubicBezTo>
                    <a:pt x="1045996" y="1770698"/>
                    <a:pt x="1036471" y="1769745"/>
                    <a:pt x="1027898" y="1772603"/>
                  </a:cubicBezTo>
                  <a:cubicBezTo>
                    <a:pt x="1019326" y="1775460"/>
                    <a:pt x="990751" y="1779270"/>
                    <a:pt x="978368" y="1778318"/>
                  </a:cubicBezTo>
                  <a:cubicBezTo>
                    <a:pt x="965986" y="1778318"/>
                    <a:pt x="968843" y="1786890"/>
                    <a:pt x="963128" y="1790700"/>
                  </a:cubicBezTo>
                  <a:cubicBezTo>
                    <a:pt x="956461" y="1794510"/>
                    <a:pt x="933601" y="1800225"/>
                    <a:pt x="929791" y="1792605"/>
                  </a:cubicBezTo>
                  <a:cubicBezTo>
                    <a:pt x="925981" y="1784985"/>
                    <a:pt x="921218" y="1788795"/>
                    <a:pt x="914551" y="1784033"/>
                  </a:cubicBezTo>
                  <a:cubicBezTo>
                    <a:pt x="908836" y="1780223"/>
                    <a:pt x="902168" y="1785938"/>
                    <a:pt x="892643" y="1786890"/>
                  </a:cubicBezTo>
                  <a:cubicBezTo>
                    <a:pt x="884071" y="1788795"/>
                    <a:pt x="876451" y="1786890"/>
                    <a:pt x="866926" y="1780223"/>
                  </a:cubicBezTo>
                  <a:cubicBezTo>
                    <a:pt x="857401" y="1774508"/>
                    <a:pt x="845018" y="1760220"/>
                    <a:pt x="836446" y="1764030"/>
                  </a:cubicBezTo>
                  <a:cubicBezTo>
                    <a:pt x="827873" y="1766888"/>
                    <a:pt x="817396" y="1744980"/>
                    <a:pt x="817396" y="1733550"/>
                  </a:cubicBezTo>
                  <a:cubicBezTo>
                    <a:pt x="817396" y="1722120"/>
                    <a:pt x="814538" y="1711643"/>
                    <a:pt x="805013" y="1715453"/>
                  </a:cubicBezTo>
                  <a:cubicBezTo>
                    <a:pt x="795488" y="1718310"/>
                    <a:pt x="795488" y="1715453"/>
                    <a:pt x="780248" y="1705928"/>
                  </a:cubicBezTo>
                  <a:cubicBezTo>
                    <a:pt x="765008" y="1696403"/>
                    <a:pt x="760246" y="1698308"/>
                    <a:pt x="753578" y="1705928"/>
                  </a:cubicBezTo>
                  <a:cubicBezTo>
                    <a:pt x="746911" y="1713548"/>
                    <a:pt x="744053" y="1716405"/>
                    <a:pt x="734528" y="1717358"/>
                  </a:cubicBezTo>
                  <a:cubicBezTo>
                    <a:pt x="725003" y="1718310"/>
                    <a:pt x="712621" y="1719263"/>
                    <a:pt x="712621" y="1724025"/>
                  </a:cubicBezTo>
                  <a:cubicBezTo>
                    <a:pt x="712621" y="1728788"/>
                    <a:pt x="706906" y="1734503"/>
                    <a:pt x="697381" y="1738313"/>
                  </a:cubicBezTo>
                  <a:cubicBezTo>
                    <a:pt x="687856" y="1741170"/>
                    <a:pt x="662138" y="1735455"/>
                    <a:pt x="644041" y="1724025"/>
                  </a:cubicBezTo>
                  <a:cubicBezTo>
                    <a:pt x="625943" y="1711643"/>
                    <a:pt x="616418" y="1704975"/>
                    <a:pt x="610703" y="1698308"/>
                  </a:cubicBezTo>
                  <a:cubicBezTo>
                    <a:pt x="605941" y="1691640"/>
                    <a:pt x="600226" y="1706880"/>
                    <a:pt x="591653" y="1704023"/>
                  </a:cubicBezTo>
                  <a:cubicBezTo>
                    <a:pt x="584033" y="1701165"/>
                    <a:pt x="569746" y="1699260"/>
                    <a:pt x="566888" y="1692593"/>
                  </a:cubicBezTo>
                  <a:cubicBezTo>
                    <a:pt x="564031" y="1685925"/>
                    <a:pt x="559268" y="1683068"/>
                    <a:pt x="544981" y="1674495"/>
                  </a:cubicBezTo>
                  <a:cubicBezTo>
                    <a:pt x="530693" y="1665923"/>
                    <a:pt x="520216" y="1685925"/>
                    <a:pt x="522121" y="1690688"/>
                  </a:cubicBezTo>
                  <a:cubicBezTo>
                    <a:pt x="524026" y="1695450"/>
                    <a:pt x="524978" y="1698308"/>
                    <a:pt x="511643" y="1701165"/>
                  </a:cubicBezTo>
                  <a:cubicBezTo>
                    <a:pt x="499261" y="1704023"/>
                    <a:pt x="476401" y="1730693"/>
                    <a:pt x="470686" y="1733550"/>
                  </a:cubicBezTo>
                  <a:cubicBezTo>
                    <a:pt x="464971" y="1736408"/>
                    <a:pt x="463066" y="1734503"/>
                    <a:pt x="453541" y="1757363"/>
                  </a:cubicBezTo>
                  <a:cubicBezTo>
                    <a:pt x="444016" y="1780223"/>
                    <a:pt x="435443" y="1781175"/>
                    <a:pt x="427823" y="1782128"/>
                  </a:cubicBezTo>
                  <a:cubicBezTo>
                    <a:pt x="420203" y="1783080"/>
                    <a:pt x="405916" y="1779270"/>
                    <a:pt x="386866" y="1774508"/>
                  </a:cubicBezTo>
                  <a:cubicBezTo>
                    <a:pt x="384961" y="1784033"/>
                    <a:pt x="365911" y="1781175"/>
                    <a:pt x="358291" y="1780223"/>
                  </a:cubicBezTo>
                  <a:lnTo>
                    <a:pt x="358291" y="1780223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7699F173-ADE7-6FB9-6CFE-A89968BDE48A}"/>
                </a:ext>
              </a:extLst>
            </p:cNvPr>
            <p:cNvSpPr/>
            <p:nvPr/>
          </p:nvSpPr>
          <p:spPr>
            <a:xfrm>
              <a:off x="6065397" y="4404351"/>
              <a:ext cx="724172" cy="626753"/>
            </a:xfrm>
            <a:custGeom>
              <a:avLst/>
              <a:gdLst>
                <a:gd name="connsiteX0" fmla="*/ 680207 w 724172"/>
                <a:gd name="connsiteY0" fmla="*/ 108593 h 626753"/>
                <a:gd name="connsiteX1" fmla="*/ 677350 w 724172"/>
                <a:gd name="connsiteY1" fmla="*/ 108593 h 626753"/>
                <a:gd name="connsiteX2" fmla="*/ 658300 w 724172"/>
                <a:gd name="connsiteY2" fmla="*/ 140026 h 626753"/>
                <a:gd name="connsiteX3" fmla="*/ 625915 w 724172"/>
                <a:gd name="connsiteY3" fmla="*/ 142883 h 626753"/>
                <a:gd name="connsiteX4" fmla="*/ 618295 w 724172"/>
                <a:gd name="connsiteY4" fmla="*/ 129548 h 626753"/>
                <a:gd name="connsiteX5" fmla="*/ 611627 w 724172"/>
                <a:gd name="connsiteY5" fmla="*/ 107641 h 626753"/>
                <a:gd name="connsiteX6" fmla="*/ 606865 w 724172"/>
                <a:gd name="connsiteY6" fmla="*/ 124786 h 626753"/>
                <a:gd name="connsiteX7" fmla="*/ 599245 w 724172"/>
                <a:gd name="connsiteY7" fmla="*/ 111451 h 626753"/>
                <a:gd name="connsiteX8" fmla="*/ 598292 w 724172"/>
                <a:gd name="connsiteY8" fmla="*/ 84781 h 626753"/>
                <a:gd name="connsiteX9" fmla="*/ 593530 w 724172"/>
                <a:gd name="connsiteY9" fmla="*/ 83828 h 626753"/>
                <a:gd name="connsiteX10" fmla="*/ 580195 w 724172"/>
                <a:gd name="connsiteY10" fmla="*/ 75256 h 626753"/>
                <a:gd name="connsiteX11" fmla="*/ 573527 w 724172"/>
                <a:gd name="connsiteY11" fmla="*/ 65731 h 626753"/>
                <a:gd name="connsiteX12" fmla="*/ 579242 w 724172"/>
                <a:gd name="connsiteY12" fmla="*/ 50491 h 626753"/>
                <a:gd name="connsiteX13" fmla="*/ 578290 w 724172"/>
                <a:gd name="connsiteY13" fmla="*/ 45728 h 626753"/>
                <a:gd name="connsiteX14" fmla="*/ 575432 w 724172"/>
                <a:gd name="connsiteY14" fmla="*/ 36203 h 626753"/>
                <a:gd name="connsiteX15" fmla="*/ 570670 w 724172"/>
                <a:gd name="connsiteY15" fmla="*/ 20963 h 626753"/>
                <a:gd name="connsiteX16" fmla="*/ 547809 w 724172"/>
                <a:gd name="connsiteY16" fmla="*/ 22868 h 626753"/>
                <a:gd name="connsiteX17" fmla="*/ 511615 w 724172"/>
                <a:gd name="connsiteY17" fmla="*/ 18106 h 626753"/>
                <a:gd name="connsiteX18" fmla="*/ 467799 w 724172"/>
                <a:gd name="connsiteY18" fmla="*/ 8581 h 626753"/>
                <a:gd name="connsiteX19" fmla="*/ 460180 w 724172"/>
                <a:gd name="connsiteY19" fmla="*/ 51443 h 626753"/>
                <a:gd name="connsiteX20" fmla="*/ 441130 w 724172"/>
                <a:gd name="connsiteY20" fmla="*/ 47633 h 626753"/>
                <a:gd name="connsiteX21" fmla="*/ 412555 w 724172"/>
                <a:gd name="connsiteY21" fmla="*/ 51443 h 626753"/>
                <a:gd name="connsiteX22" fmla="*/ 398267 w 724172"/>
                <a:gd name="connsiteY22" fmla="*/ 64778 h 626753"/>
                <a:gd name="connsiteX23" fmla="*/ 383980 w 724172"/>
                <a:gd name="connsiteY23" fmla="*/ 92401 h 626753"/>
                <a:gd name="connsiteX24" fmla="*/ 369692 w 724172"/>
                <a:gd name="connsiteY24" fmla="*/ 86686 h 626753"/>
                <a:gd name="connsiteX25" fmla="*/ 361120 w 724172"/>
                <a:gd name="connsiteY25" fmla="*/ 54301 h 626753"/>
                <a:gd name="connsiteX26" fmla="*/ 352547 w 724172"/>
                <a:gd name="connsiteY26" fmla="*/ 62873 h 626753"/>
                <a:gd name="connsiteX27" fmla="*/ 354452 w 724172"/>
                <a:gd name="connsiteY27" fmla="*/ 87638 h 626753"/>
                <a:gd name="connsiteX28" fmla="*/ 336355 w 724172"/>
                <a:gd name="connsiteY28" fmla="*/ 89543 h 626753"/>
                <a:gd name="connsiteX29" fmla="*/ 339212 w 724172"/>
                <a:gd name="connsiteY29" fmla="*/ 94306 h 626753"/>
                <a:gd name="connsiteX30" fmla="*/ 331592 w 724172"/>
                <a:gd name="connsiteY30" fmla="*/ 95258 h 626753"/>
                <a:gd name="connsiteX31" fmla="*/ 317305 w 724172"/>
                <a:gd name="connsiteY31" fmla="*/ 80971 h 626753"/>
                <a:gd name="connsiteX32" fmla="*/ 308732 w 724172"/>
                <a:gd name="connsiteY32" fmla="*/ 75256 h 626753"/>
                <a:gd name="connsiteX33" fmla="*/ 299207 w 724172"/>
                <a:gd name="connsiteY33" fmla="*/ 63826 h 626753"/>
                <a:gd name="connsiteX34" fmla="*/ 287777 w 724172"/>
                <a:gd name="connsiteY34" fmla="*/ 65731 h 626753"/>
                <a:gd name="connsiteX35" fmla="*/ 278252 w 724172"/>
                <a:gd name="connsiteY35" fmla="*/ 80018 h 626753"/>
                <a:gd name="connsiteX36" fmla="*/ 250630 w 724172"/>
                <a:gd name="connsiteY36" fmla="*/ 92401 h 626753"/>
                <a:gd name="connsiteX37" fmla="*/ 250630 w 724172"/>
                <a:gd name="connsiteY37" fmla="*/ 112403 h 626753"/>
                <a:gd name="connsiteX38" fmla="*/ 252534 w 724172"/>
                <a:gd name="connsiteY38" fmla="*/ 118118 h 626753"/>
                <a:gd name="connsiteX39" fmla="*/ 263965 w 724172"/>
                <a:gd name="connsiteY39" fmla="*/ 121928 h 626753"/>
                <a:gd name="connsiteX40" fmla="*/ 275395 w 724172"/>
                <a:gd name="connsiteY40" fmla="*/ 126691 h 626753"/>
                <a:gd name="connsiteX41" fmla="*/ 279205 w 724172"/>
                <a:gd name="connsiteY41" fmla="*/ 145741 h 626753"/>
                <a:gd name="connsiteX42" fmla="*/ 303970 w 724172"/>
                <a:gd name="connsiteY42" fmla="*/ 141931 h 626753"/>
                <a:gd name="connsiteX43" fmla="*/ 315399 w 724172"/>
                <a:gd name="connsiteY43" fmla="*/ 136216 h 626753"/>
                <a:gd name="connsiteX44" fmla="*/ 332545 w 724172"/>
                <a:gd name="connsiteY44" fmla="*/ 150503 h 626753"/>
                <a:gd name="connsiteX45" fmla="*/ 334449 w 724172"/>
                <a:gd name="connsiteY45" fmla="*/ 161933 h 626753"/>
                <a:gd name="connsiteX46" fmla="*/ 329687 w 724172"/>
                <a:gd name="connsiteY46" fmla="*/ 188603 h 626753"/>
                <a:gd name="connsiteX47" fmla="*/ 315399 w 724172"/>
                <a:gd name="connsiteY47" fmla="*/ 188603 h 626753"/>
                <a:gd name="connsiteX48" fmla="*/ 303970 w 724172"/>
                <a:gd name="connsiteY48" fmla="*/ 190508 h 626753"/>
                <a:gd name="connsiteX49" fmla="*/ 291587 w 724172"/>
                <a:gd name="connsiteY49" fmla="*/ 192413 h 626753"/>
                <a:gd name="connsiteX50" fmla="*/ 270632 w 724172"/>
                <a:gd name="connsiteY50" fmla="*/ 195271 h 626753"/>
                <a:gd name="connsiteX51" fmla="*/ 256345 w 724172"/>
                <a:gd name="connsiteY51" fmla="*/ 200033 h 626753"/>
                <a:gd name="connsiteX52" fmla="*/ 237295 w 724172"/>
                <a:gd name="connsiteY52" fmla="*/ 187651 h 626753"/>
                <a:gd name="connsiteX53" fmla="*/ 214434 w 724172"/>
                <a:gd name="connsiteY53" fmla="*/ 190508 h 626753"/>
                <a:gd name="connsiteX54" fmla="*/ 203957 w 724172"/>
                <a:gd name="connsiteY54" fmla="*/ 189556 h 626753"/>
                <a:gd name="connsiteX55" fmla="*/ 207767 w 724172"/>
                <a:gd name="connsiteY55" fmla="*/ 203843 h 626753"/>
                <a:gd name="connsiteX56" fmla="*/ 203957 w 724172"/>
                <a:gd name="connsiteY56" fmla="*/ 218131 h 626753"/>
                <a:gd name="connsiteX57" fmla="*/ 194432 w 724172"/>
                <a:gd name="connsiteY57" fmla="*/ 238133 h 626753"/>
                <a:gd name="connsiteX58" fmla="*/ 173477 w 724172"/>
                <a:gd name="connsiteY58" fmla="*/ 239086 h 626753"/>
                <a:gd name="connsiteX59" fmla="*/ 154427 w 724172"/>
                <a:gd name="connsiteY59" fmla="*/ 250516 h 626753"/>
                <a:gd name="connsiteX60" fmla="*/ 139187 w 724172"/>
                <a:gd name="connsiteY60" fmla="*/ 247658 h 626753"/>
                <a:gd name="connsiteX61" fmla="*/ 108707 w 724172"/>
                <a:gd name="connsiteY61" fmla="*/ 240991 h 626753"/>
                <a:gd name="connsiteX62" fmla="*/ 84895 w 724172"/>
                <a:gd name="connsiteY62" fmla="*/ 234323 h 626753"/>
                <a:gd name="connsiteX63" fmla="*/ 57272 w 724172"/>
                <a:gd name="connsiteY63" fmla="*/ 243848 h 626753"/>
                <a:gd name="connsiteX64" fmla="*/ 34412 w 724172"/>
                <a:gd name="connsiteY64" fmla="*/ 233371 h 626753"/>
                <a:gd name="connsiteX65" fmla="*/ 9647 w 724172"/>
                <a:gd name="connsiteY65" fmla="*/ 263851 h 626753"/>
                <a:gd name="connsiteX66" fmla="*/ 122 w 724172"/>
                <a:gd name="connsiteY66" fmla="*/ 278138 h 626753"/>
                <a:gd name="connsiteX67" fmla="*/ 2980 w 724172"/>
                <a:gd name="connsiteY67" fmla="*/ 280043 h 626753"/>
                <a:gd name="connsiteX68" fmla="*/ 10599 w 724172"/>
                <a:gd name="connsiteY68" fmla="*/ 276233 h 626753"/>
                <a:gd name="connsiteX69" fmla="*/ 17267 w 724172"/>
                <a:gd name="connsiteY69" fmla="*/ 285758 h 626753"/>
                <a:gd name="connsiteX70" fmla="*/ 18220 w 724172"/>
                <a:gd name="connsiteY70" fmla="*/ 297188 h 626753"/>
                <a:gd name="connsiteX71" fmla="*/ 11552 w 724172"/>
                <a:gd name="connsiteY71" fmla="*/ 307666 h 626753"/>
                <a:gd name="connsiteX72" fmla="*/ 14409 w 724172"/>
                <a:gd name="connsiteY72" fmla="*/ 319096 h 626753"/>
                <a:gd name="connsiteX73" fmla="*/ 16315 w 724172"/>
                <a:gd name="connsiteY73" fmla="*/ 332431 h 626753"/>
                <a:gd name="connsiteX74" fmla="*/ 14409 w 724172"/>
                <a:gd name="connsiteY74" fmla="*/ 337193 h 626753"/>
                <a:gd name="connsiteX75" fmla="*/ 25840 w 724172"/>
                <a:gd name="connsiteY75" fmla="*/ 348623 h 626753"/>
                <a:gd name="connsiteX76" fmla="*/ 50605 w 724172"/>
                <a:gd name="connsiteY76" fmla="*/ 346718 h 626753"/>
                <a:gd name="connsiteX77" fmla="*/ 63940 w 724172"/>
                <a:gd name="connsiteY77" fmla="*/ 333383 h 626753"/>
                <a:gd name="connsiteX78" fmla="*/ 84895 w 724172"/>
                <a:gd name="connsiteY78" fmla="*/ 336241 h 626753"/>
                <a:gd name="connsiteX79" fmla="*/ 86799 w 724172"/>
                <a:gd name="connsiteY79" fmla="*/ 333383 h 626753"/>
                <a:gd name="connsiteX80" fmla="*/ 101087 w 724172"/>
                <a:gd name="connsiteY80" fmla="*/ 333383 h 626753"/>
                <a:gd name="connsiteX81" fmla="*/ 106802 w 724172"/>
                <a:gd name="connsiteY81" fmla="*/ 343861 h 626753"/>
                <a:gd name="connsiteX82" fmla="*/ 118232 w 724172"/>
                <a:gd name="connsiteY82" fmla="*/ 353386 h 626753"/>
                <a:gd name="connsiteX83" fmla="*/ 122042 w 724172"/>
                <a:gd name="connsiteY83" fmla="*/ 378151 h 626753"/>
                <a:gd name="connsiteX84" fmla="*/ 108707 w 724172"/>
                <a:gd name="connsiteY84" fmla="*/ 397201 h 626753"/>
                <a:gd name="connsiteX85" fmla="*/ 96324 w 724172"/>
                <a:gd name="connsiteY85" fmla="*/ 423871 h 626753"/>
                <a:gd name="connsiteX86" fmla="*/ 87752 w 724172"/>
                <a:gd name="connsiteY86" fmla="*/ 456256 h 626753"/>
                <a:gd name="connsiteX87" fmla="*/ 79180 w 724172"/>
                <a:gd name="connsiteY87" fmla="*/ 471496 h 626753"/>
                <a:gd name="connsiteX88" fmla="*/ 92515 w 724172"/>
                <a:gd name="connsiteY88" fmla="*/ 490546 h 626753"/>
                <a:gd name="connsiteX89" fmla="*/ 97277 w 724172"/>
                <a:gd name="connsiteY89" fmla="*/ 495308 h 626753"/>
                <a:gd name="connsiteX90" fmla="*/ 105849 w 724172"/>
                <a:gd name="connsiteY90" fmla="*/ 500071 h 626753"/>
                <a:gd name="connsiteX91" fmla="*/ 111565 w 724172"/>
                <a:gd name="connsiteY91" fmla="*/ 513406 h 626753"/>
                <a:gd name="connsiteX92" fmla="*/ 121090 w 724172"/>
                <a:gd name="connsiteY92" fmla="*/ 525788 h 626753"/>
                <a:gd name="connsiteX93" fmla="*/ 136330 w 724172"/>
                <a:gd name="connsiteY93" fmla="*/ 536266 h 626753"/>
                <a:gd name="connsiteX94" fmla="*/ 126805 w 724172"/>
                <a:gd name="connsiteY94" fmla="*/ 539123 h 626753"/>
                <a:gd name="connsiteX95" fmla="*/ 116327 w 724172"/>
                <a:gd name="connsiteY95" fmla="*/ 557221 h 626753"/>
                <a:gd name="connsiteX96" fmla="*/ 110612 w 724172"/>
                <a:gd name="connsiteY96" fmla="*/ 578176 h 626753"/>
                <a:gd name="connsiteX97" fmla="*/ 95372 w 724172"/>
                <a:gd name="connsiteY97" fmla="*/ 604846 h 626753"/>
                <a:gd name="connsiteX98" fmla="*/ 95372 w 724172"/>
                <a:gd name="connsiteY98" fmla="*/ 626753 h 626753"/>
                <a:gd name="connsiteX99" fmla="*/ 121090 w 724172"/>
                <a:gd name="connsiteY99" fmla="*/ 612466 h 626753"/>
                <a:gd name="connsiteX100" fmla="*/ 153474 w 724172"/>
                <a:gd name="connsiteY100" fmla="*/ 580081 h 626753"/>
                <a:gd name="connsiteX101" fmla="*/ 206815 w 724172"/>
                <a:gd name="connsiteY101" fmla="*/ 575318 h 626753"/>
                <a:gd name="connsiteX102" fmla="*/ 276347 w 724172"/>
                <a:gd name="connsiteY102" fmla="*/ 612466 h 626753"/>
                <a:gd name="connsiteX103" fmla="*/ 305874 w 724172"/>
                <a:gd name="connsiteY103" fmla="*/ 604846 h 626753"/>
                <a:gd name="connsiteX104" fmla="*/ 328734 w 724172"/>
                <a:gd name="connsiteY104" fmla="*/ 576271 h 626753"/>
                <a:gd name="connsiteX105" fmla="*/ 368740 w 724172"/>
                <a:gd name="connsiteY105" fmla="*/ 556268 h 626753"/>
                <a:gd name="connsiteX106" fmla="*/ 403982 w 724172"/>
                <a:gd name="connsiteY106" fmla="*/ 546743 h 626753"/>
                <a:gd name="connsiteX107" fmla="*/ 405887 w 724172"/>
                <a:gd name="connsiteY107" fmla="*/ 521026 h 626753"/>
                <a:gd name="connsiteX108" fmla="*/ 426842 w 724172"/>
                <a:gd name="connsiteY108" fmla="*/ 502928 h 626753"/>
                <a:gd name="connsiteX109" fmla="*/ 447797 w 724172"/>
                <a:gd name="connsiteY109" fmla="*/ 519121 h 626753"/>
                <a:gd name="connsiteX110" fmla="*/ 453512 w 724172"/>
                <a:gd name="connsiteY110" fmla="*/ 528646 h 626753"/>
                <a:gd name="connsiteX111" fmla="*/ 458274 w 724172"/>
                <a:gd name="connsiteY111" fmla="*/ 539123 h 626753"/>
                <a:gd name="connsiteX112" fmla="*/ 466847 w 724172"/>
                <a:gd name="connsiteY112" fmla="*/ 552458 h 626753"/>
                <a:gd name="connsiteX113" fmla="*/ 480182 w 724172"/>
                <a:gd name="connsiteY113" fmla="*/ 546743 h 626753"/>
                <a:gd name="connsiteX114" fmla="*/ 490659 w 724172"/>
                <a:gd name="connsiteY114" fmla="*/ 549601 h 626753"/>
                <a:gd name="connsiteX115" fmla="*/ 495422 w 724172"/>
                <a:gd name="connsiteY115" fmla="*/ 556268 h 626753"/>
                <a:gd name="connsiteX116" fmla="*/ 500184 w 724172"/>
                <a:gd name="connsiteY116" fmla="*/ 564841 h 626753"/>
                <a:gd name="connsiteX117" fmla="*/ 526855 w 724172"/>
                <a:gd name="connsiteY117" fmla="*/ 564841 h 626753"/>
                <a:gd name="connsiteX118" fmla="*/ 546857 w 724172"/>
                <a:gd name="connsiteY118" fmla="*/ 536266 h 626753"/>
                <a:gd name="connsiteX119" fmla="*/ 562097 w 724172"/>
                <a:gd name="connsiteY119" fmla="*/ 521026 h 626753"/>
                <a:gd name="connsiteX120" fmla="*/ 579242 w 724172"/>
                <a:gd name="connsiteY120" fmla="*/ 520073 h 626753"/>
                <a:gd name="connsiteX121" fmla="*/ 601150 w 724172"/>
                <a:gd name="connsiteY121" fmla="*/ 539123 h 626753"/>
                <a:gd name="connsiteX122" fmla="*/ 604959 w 724172"/>
                <a:gd name="connsiteY122" fmla="*/ 526741 h 626753"/>
                <a:gd name="connsiteX123" fmla="*/ 613532 w 724172"/>
                <a:gd name="connsiteY123" fmla="*/ 506738 h 626753"/>
                <a:gd name="connsiteX124" fmla="*/ 622105 w 724172"/>
                <a:gd name="connsiteY124" fmla="*/ 501976 h 626753"/>
                <a:gd name="connsiteX125" fmla="*/ 627820 w 724172"/>
                <a:gd name="connsiteY125" fmla="*/ 509596 h 626753"/>
                <a:gd name="connsiteX126" fmla="*/ 653537 w 724172"/>
                <a:gd name="connsiteY126" fmla="*/ 517216 h 626753"/>
                <a:gd name="connsiteX127" fmla="*/ 661157 w 724172"/>
                <a:gd name="connsiteY127" fmla="*/ 511501 h 626753"/>
                <a:gd name="connsiteX128" fmla="*/ 658300 w 724172"/>
                <a:gd name="connsiteY128" fmla="*/ 498166 h 626753"/>
                <a:gd name="connsiteX129" fmla="*/ 644965 w 724172"/>
                <a:gd name="connsiteY129" fmla="*/ 492451 h 626753"/>
                <a:gd name="connsiteX130" fmla="*/ 647822 w 724172"/>
                <a:gd name="connsiteY130" fmla="*/ 487688 h 626753"/>
                <a:gd name="connsiteX131" fmla="*/ 659252 w 724172"/>
                <a:gd name="connsiteY131" fmla="*/ 477211 h 626753"/>
                <a:gd name="connsiteX132" fmla="*/ 677350 w 724172"/>
                <a:gd name="connsiteY132" fmla="*/ 481021 h 626753"/>
                <a:gd name="connsiteX133" fmla="*/ 703067 w 724172"/>
                <a:gd name="connsiteY133" fmla="*/ 471496 h 626753"/>
                <a:gd name="connsiteX134" fmla="*/ 711640 w 724172"/>
                <a:gd name="connsiteY134" fmla="*/ 456256 h 626753"/>
                <a:gd name="connsiteX135" fmla="*/ 714497 w 724172"/>
                <a:gd name="connsiteY135" fmla="*/ 449588 h 626753"/>
                <a:gd name="connsiteX136" fmla="*/ 714497 w 724172"/>
                <a:gd name="connsiteY136" fmla="*/ 447683 h 626753"/>
                <a:gd name="connsiteX137" fmla="*/ 717355 w 724172"/>
                <a:gd name="connsiteY137" fmla="*/ 434348 h 626753"/>
                <a:gd name="connsiteX138" fmla="*/ 710687 w 724172"/>
                <a:gd name="connsiteY138" fmla="*/ 418156 h 626753"/>
                <a:gd name="connsiteX139" fmla="*/ 693542 w 724172"/>
                <a:gd name="connsiteY139" fmla="*/ 411488 h 626753"/>
                <a:gd name="connsiteX140" fmla="*/ 703067 w 724172"/>
                <a:gd name="connsiteY140" fmla="*/ 383866 h 626753"/>
                <a:gd name="connsiteX141" fmla="*/ 697352 w 724172"/>
                <a:gd name="connsiteY141" fmla="*/ 363863 h 626753"/>
                <a:gd name="connsiteX142" fmla="*/ 700209 w 724172"/>
                <a:gd name="connsiteY142" fmla="*/ 354338 h 626753"/>
                <a:gd name="connsiteX143" fmla="*/ 714497 w 724172"/>
                <a:gd name="connsiteY143" fmla="*/ 347671 h 626753"/>
                <a:gd name="connsiteX144" fmla="*/ 716402 w 724172"/>
                <a:gd name="connsiteY144" fmla="*/ 331478 h 626753"/>
                <a:gd name="connsiteX145" fmla="*/ 722117 w 724172"/>
                <a:gd name="connsiteY145" fmla="*/ 321953 h 626753"/>
                <a:gd name="connsiteX146" fmla="*/ 716402 w 724172"/>
                <a:gd name="connsiteY146" fmla="*/ 303856 h 626753"/>
                <a:gd name="connsiteX147" fmla="*/ 699257 w 724172"/>
                <a:gd name="connsiteY147" fmla="*/ 292426 h 626753"/>
                <a:gd name="connsiteX148" fmla="*/ 677350 w 724172"/>
                <a:gd name="connsiteY148" fmla="*/ 300046 h 626753"/>
                <a:gd name="connsiteX149" fmla="*/ 665920 w 724172"/>
                <a:gd name="connsiteY149" fmla="*/ 300046 h 626753"/>
                <a:gd name="connsiteX150" fmla="*/ 644965 w 724172"/>
                <a:gd name="connsiteY150" fmla="*/ 308618 h 626753"/>
                <a:gd name="connsiteX151" fmla="*/ 637345 w 724172"/>
                <a:gd name="connsiteY151" fmla="*/ 300998 h 626753"/>
                <a:gd name="connsiteX152" fmla="*/ 644965 w 724172"/>
                <a:gd name="connsiteY152" fmla="*/ 288616 h 626753"/>
                <a:gd name="connsiteX153" fmla="*/ 657347 w 724172"/>
                <a:gd name="connsiteY153" fmla="*/ 275281 h 626753"/>
                <a:gd name="connsiteX154" fmla="*/ 669730 w 724172"/>
                <a:gd name="connsiteY154" fmla="*/ 259088 h 626753"/>
                <a:gd name="connsiteX155" fmla="*/ 683065 w 724172"/>
                <a:gd name="connsiteY155" fmla="*/ 252421 h 626753"/>
                <a:gd name="connsiteX156" fmla="*/ 692590 w 724172"/>
                <a:gd name="connsiteY156" fmla="*/ 247658 h 626753"/>
                <a:gd name="connsiteX157" fmla="*/ 708782 w 724172"/>
                <a:gd name="connsiteY157" fmla="*/ 233371 h 626753"/>
                <a:gd name="connsiteX158" fmla="*/ 703067 w 724172"/>
                <a:gd name="connsiteY158" fmla="*/ 212416 h 626753"/>
                <a:gd name="connsiteX159" fmla="*/ 693542 w 724172"/>
                <a:gd name="connsiteY159" fmla="*/ 176221 h 626753"/>
                <a:gd name="connsiteX160" fmla="*/ 688780 w 724172"/>
                <a:gd name="connsiteY160" fmla="*/ 164791 h 626753"/>
                <a:gd name="connsiteX161" fmla="*/ 695447 w 724172"/>
                <a:gd name="connsiteY161" fmla="*/ 145741 h 626753"/>
                <a:gd name="connsiteX162" fmla="*/ 688780 w 724172"/>
                <a:gd name="connsiteY162" fmla="*/ 135263 h 626753"/>
                <a:gd name="connsiteX163" fmla="*/ 684017 w 724172"/>
                <a:gd name="connsiteY163" fmla="*/ 121928 h 626753"/>
                <a:gd name="connsiteX164" fmla="*/ 680207 w 724172"/>
                <a:gd name="connsiteY164" fmla="*/ 108593 h 626753"/>
                <a:gd name="connsiteX165" fmla="*/ 680207 w 724172"/>
                <a:gd name="connsiteY165" fmla="*/ 108593 h 62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</a:cxnLst>
              <a:rect l="l" t="t" r="r" b="b"/>
              <a:pathLst>
                <a:path w="724172" h="626753">
                  <a:moveTo>
                    <a:pt x="680207" y="108593"/>
                  </a:moveTo>
                  <a:lnTo>
                    <a:pt x="677350" y="108593"/>
                  </a:lnTo>
                  <a:cubicBezTo>
                    <a:pt x="670682" y="109546"/>
                    <a:pt x="660205" y="131453"/>
                    <a:pt x="658300" y="140026"/>
                  </a:cubicBezTo>
                  <a:cubicBezTo>
                    <a:pt x="656395" y="147646"/>
                    <a:pt x="632582" y="142883"/>
                    <a:pt x="625915" y="142883"/>
                  </a:cubicBezTo>
                  <a:cubicBezTo>
                    <a:pt x="619247" y="142883"/>
                    <a:pt x="614484" y="139073"/>
                    <a:pt x="618295" y="129548"/>
                  </a:cubicBezTo>
                  <a:cubicBezTo>
                    <a:pt x="623057" y="120023"/>
                    <a:pt x="619247" y="102878"/>
                    <a:pt x="611627" y="107641"/>
                  </a:cubicBezTo>
                  <a:cubicBezTo>
                    <a:pt x="604007" y="112403"/>
                    <a:pt x="613532" y="120976"/>
                    <a:pt x="606865" y="124786"/>
                  </a:cubicBezTo>
                  <a:cubicBezTo>
                    <a:pt x="599245" y="128596"/>
                    <a:pt x="599245" y="121928"/>
                    <a:pt x="599245" y="111451"/>
                  </a:cubicBezTo>
                  <a:cubicBezTo>
                    <a:pt x="599245" y="101926"/>
                    <a:pt x="607817" y="88591"/>
                    <a:pt x="598292" y="84781"/>
                  </a:cubicBezTo>
                  <a:cubicBezTo>
                    <a:pt x="597340" y="83828"/>
                    <a:pt x="595434" y="83828"/>
                    <a:pt x="593530" y="83828"/>
                  </a:cubicBezTo>
                  <a:cubicBezTo>
                    <a:pt x="591625" y="83828"/>
                    <a:pt x="585909" y="78113"/>
                    <a:pt x="580195" y="75256"/>
                  </a:cubicBezTo>
                  <a:cubicBezTo>
                    <a:pt x="574480" y="72398"/>
                    <a:pt x="569717" y="71446"/>
                    <a:pt x="573527" y="65731"/>
                  </a:cubicBezTo>
                  <a:cubicBezTo>
                    <a:pt x="576384" y="60016"/>
                    <a:pt x="579242" y="54301"/>
                    <a:pt x="579242" y="50491"/>
                  </a:cubicBezTo>
                  <a:cubicBezTo>
                    <a:pt x="579242" y="46681"/>
                    <a:pt x="578290" y="44776"/>
                    <a:pt x="578290" y="45728"/>
                  </a:cubicBezTo>
                  <a:cubicBezTo>
                    <a:pt x="577337" y="40966"/>
                    <a:pt x="575432" y="36203"/>
                    <a:pt x="575432" y="36203"/>
                  </a:cubicBezTo>
                  <a:cubicBezTo>
                    <a:pt x="575432" y="36203"/>
                    <a:pt x="573527" y="22868"/>
                    <a:pt x="570670" y="20963"/>
                  </a:cubicBezTo>
                  <a:cubicBezTo>
                    <a:pt x="566859" y="19058"/>
                    <a:pt x="552572" y="21916"/>
                    <a:pt x="547809" y="22868"/>
                  </a:cubicBezTo>
                  <a:cubicBezTo>
                    <a:pt x="526855" y="26678"/>
                    <a:pt x="516377" y="38108"/>
                    <a:pt x="511615" y="18106"/>
                  </a:cubicBezTo>
                  <a:cubicBezTo>
                    <a:pt x="506852" y="-1897"/>
                    <a:pt x="470657" y="-5707"/>
                    <a:pt x="467799" y="8581"/>
                  </a:cubicBezTo>
                  <a:cubicBezTo>
                    <a:pt x="464942" y="21916"/>
                    <a:pt x="468752" y="46681"/>
                    <a:pt x="460180" y="51443"/>
                  </a:cubicBezTo>
                  <a:cubicBezTo>
                    <a:pt x="451607" y="56206"/>
                    <a:pt x="449702" y="62873"/>
                    <a:pt x="441130" y="47633"/>
                  </a:cubicBezTo>
                  <a:cubicBezTo>
                    <a:pt x="431605" y="32393"/>
                    <a:pt x="411602" y="43823"/>
                    <a:pt x="412555" y="51443"/>
                  </a:cubicBezTo>
                  <a:cubicBezTo>
                    <a:pt x="413507" y="59063"/>
                    <a:pt x="396362" y="49538"/>
                    <a:pt x="398267" y="64778"/>
                  </a:cubicBezTo>
                  <a:cubicBezTo>
                    <a:pt x="400172" y="80971"/>
                    <a:pt x="386837" y="87638"/>
                    <a:pt x="383980" y="92401"/>
                  </a:cubicBezTo>
                  <a:cubicBezTo>
                    <a:pt x="382074" y="97163"/>
                    <a:pt x="366834" y="104783"/>
                    <a:pt x="369692" y="86686"/>
                  </a:cubicBezTo>
                  <a:cubicBezTo>
                    <a:pt x="372549" y="68588"/>
                    <a:pt x="368740" y="60968"/>
                    <a:pt x="361120" y="54301"/>
                  </a:cubicBezTo>
                  <a:cubicBezTo>
                    <a:pt x="353499" y="47633"/>
                    <a:pt x="345880" y="50491"/>
                    <a:pt x="352547" y="62873"/>
                  </a:cubicBezTo>
                  <a:cubicBezTo>
                    <a:pt x="358262" y="75256"/>
                    <a:pt x="359215" y="86686"/>
                    <a:pt x="354452" y="87638"/>
                  </a:cubicBezTo>
                  <a:cubicBezTo>
                    <a:pt x="349690" y="88591"/>
                    <a:pt x="337307" y="90496"/>
                    <a:pt x="336355" y="89543"/>
                  </a:cubicBezTo>
                  <a:cubicBezTo>
                    <a:pt x="340165" y="95258"/>
                    <a:pt x="336355" y="92401"/>
                    <a:pt x="339212" y="94306"/>
                  </a:cubicBezTo>
                  <a:cubicBezTo>
                    <a:pt x="342070" y="96211"/>
                    <a:pt x="338259" y="103831"/>
                    <a:pt x="331592" y="95258"/>
                  </a:cubicBezTo>
                  <a:cubicBezTo>
                    <a:pt x="324924" y="87638"/>
                    <a:pt x="318257" y="84781"/>
                    <a:pt x="317305" y="80971"/>
                  </a:cubicBezTo>
                  <a:cubicBezTo>
                    <a:pt x="316352" y="76208"/>
                    <a:pt x="312542" y="75256"/>
                    <a:pt x="308732" y="75256"/>
                  </a:cubicBezTo>
                  <a:cubicBezTo>
                    <a:pt x="304922" y="75256"/>
                    <a:pt x="300159" y="67636"/>
                    <a:pt x="299207" y="63826"/>
                  </a:cubicBezTo>
                  <a:cubicBezTo>
                    <a:pt x="298255" y="60016"/>
                    <a:pt x="293492" y="59063"/>
                    <a:pt x="287777" y="65731"/>
                  </a:cubicBezTo>
                  <a:cubicBezTo>
                    <a:pt x="283015" y="72398"/>
                    <a:pt x="285872" y="80018"/>
                    <a:pt x="278252" y="80018"/>
                  </a:cubicBezTo>
                  <a:cubicBezTo>
                    <a:pt x="270632" y="80018"/>
                    <a:pt x="250630" y="80971"/>
                    <a:pt x="250630" y="92401"/>
                  </a:cubicBezTo>
                  <a:cubicBezTo>
                    <a:pt x="250630" y="100021"/>
                    <a:pt x="249677" y="107641"/>
                    <a:pt x="250630" y="112403"/>
                  </a:cubicBezTo>
                  <a:cubicBezTo>
                    <a:pt x="250630" y="115261"/>
                    <a:pt x="251582" y="117166"/>
                    <a:pt x="252534" y="118118"/>
                  </a:cubicBezTo>
                  <a:cubicBezTo>
                    <a:pt x="255392" y="122881"/>
                    <a:pt x="261107" y="127643"/>
                    <a:pt x="263965" y="121928"/>
                  </a:cubicBezTo>
                  <a:cubicBezTo>
                    <a:pt x="266822" y="116213"/>
                    <a:pt x="271584" y="120976"/>
                    <a:pt x="275395" y="126691"/>
                  </a:cubicBezTo>
                  <a:cubicBezTo>
                    <a:pt x="279205" y="132406"/>
                    <a:pt x="273490" y="142883"/>
                    <a:pt x="279205" y="145741"/>
                  </a:cubicBezTo>
                  <a:cubicBezTo>
                    <a:pt x="284920" y="148598"/>
                    <a:pt x="297302" y="147646"/>
                    <a:pt x="303970" y="141931"/>
                  </a:cubicBezTo>
                  <a:cubicBezTo>
                    <a:pt x="310637" y="135263"/>
                    <a:pt x="315399" y="136216"/>
                    <a:pt x="315399" y="136216"/>
                  </a:cubicBezTo>
                  <a:cubicBezTo>
                    <a:pt x="325877" y="140026"/>
                    <a:pt x="329687" y="146693"/>
                    <a:pt x="332545" y="150503"/>
                  </a:cubicBezTo>
                  <a:cubicBezTo>
                    <a:pt x="335402" y="155266"/>
                    <a:pt x="332545" y="154313"/>
                    <a:pt x="334449" y="161933"/>
                  </a:cubicBezTo>
                  <a:cubicBezTo>
                    <a:pt x="334449" y="172411"/>
                    <a:pt x="334449" y="183841"/>
                    <a:pt x="329687" y="188603"/>
                  </a:cubicBezTo>
                  <a:cubicBezTo>
                    <a:pt x="324924" y="193366"/>
                    <a:pt x="320162" y="192413"/>
                    <a:pt x="315399" y="188603"/>
                  </a:cubicBezTo>
                  <a:cubicBezTo>
                    <a:pt x="311590" y="185746"/>
                    <a:pt x="307780" y="187651"/>
                    <a:pt x="303970" y="190508"/>
                  </a:cubicBezTo>
                  <a:cubicBezTo>
                    <a:pt x="300159" y="193366"/>
                    <a:pt x="294445" y="193366"/>
                    <a:pt x="291587" y="192413"/>
                  </a:cubicBezTo>
                  <a:cubicBezTo>
                    <a:pt x="283967" y="190508"/>
                    <a:pt x="277299" y="195271"/>
                    <a:pt x="270632" y="195271"/>
                  </a:cubicBezTo>
                  <a:cubicBezTo>
                    <a:pt x="268727" y="194318"/>
                    <a:pt x="261107" y="197176"/>
                    <a:pt x="256345" y="200033"/>
                  </a:cubicBezTo>
                  <a:cubicBezTo>
                    <a:pt x="251582" y="202891"/>
                    <a:pt x="243009" y="192413"/>
                    <a:pt x="237295" y="187651"/>
                  </a:cubicBezTo>
                  <a:cubicBezTo>
                    <a:pt x="232532" y="182888"/>
                    <a:pt x="223007" y="186698"/>
                    <a:pt x="214434" y="190508"/>
                  </a:cubicBezTo>
                  <a:cubicBezTo>
                    <a:pt x="209672" y="193366"/>
                    <a:pt x="205862" y="191461"/>
                    <a:pt x="203957" y="189556"/>
                  </a:cubicBezTo>
                  <a:cubicBezTo>
                    <a:pt x="205862" y="193366"/>
                    <a:pt x="206815" y="198128"/>
                    <a:pt x="207767" y="203843"/>
                  </a:cubicBezTo>
                  <a:cubicBezTo>
                    <a:pt x="205862" y="213368"/>
                    <a:pt x="203957" y="217178"/>
                    <a:pt x="203957" y="218131"/>
                  </a:cubicBezTo>
                  <a:cubicBezTo>
                    <a:pt x="203005" y="220988"/>
                    <a:pt x="196337" y="234323"/>
                    <a:pt x="194432" y="238133"/>
                  </a:cubicBezTo>
                  <a:cubicBezTo>
                    <a:pt x="191574" y="241943"/>
                    <a:pt x="183955" y="232418"/>
                    <a:pt x="173477" y="239086"/>
                  </a:cubicBezTo>
                  <a:cubicBezTo>
                    <a:pt x="162999" y="244801"/>
                    <a:pt x="159190" y="248611"/>
                    <a:pt x="154427" y="250516"/>
                  </a:cubicBezTo>
                  <a:cubicBezTo>
                    <a:pt x="149665" y="252421"/>
                    <a:pt x="147759" y="244801"/>
                    <a:pt x="139187" y="247658"/>
                  </a:cubicBezTo>
                  <a:cubicBezTo>
                    <a:pt x="130615" y="250516"/>
                    <a:pt x="120137" y="252421"/>
                    <a:pt x="108707" y="240991"/>
                  </a:cubicBezTo>
                  <a:cubicBezTo>
                    <a:pt x="97277" y="229561"/>
                    <a:pt x="96324" y="221941"/>
                    <a:pt x="84895" y="234323"/>
                  </a:cubicBezTo>
                  <a:cubicBezTo>
                    <a:pt x="73465" y="246706"/>
                    <a:pt x="69655" y="262898"/>
                    <a:pt x="57272" y="243848"/>
                  </a:cubicBezTo>
                  <a:cubicBezTo>
                    <a:pt x="44890" y="224798"/>
                    <a:pt x="43937" y="217178"/>
                    <a:pt x="34412" y="233371"/>
                  </a:cubicBezTo>
                  <a:cubicBezTo>
                    <a:pt x="24887" y="248611"/>
                    <a:pt x="17267" y="261946"/>
                    <a:pt x="9647" y="263851"/>
                  </a:cubicBezTo>
                  <a:cubicBezTo>
                    <a:pt x="3932" y="265756"/>
                    <a:pt x="-830" y="274328"/>
                    <a:pt x="122" y="278138"/>
                  </a:cubicBezTo>
                  <a:cubicBezTo>
                    <a:pt x="122" y="279091"/>
                    <a:pt x="1074" y="280043"/>
                    <a:pt x="2980" y="280043"/>
                  </a:cubicBezTo>
                  <a:cubicBezTo>
                    <a:pt x="4884" y="280043"/>
                    <a:pt x="7742" y="274328"/>
                    <a:pt x="10599" y="276233"/>
                  </a:cubicBezTo>
                  <a:cubicBezTo>
                    <a:pt x="14409" y="279091"/>
                    <a:pt x="15362" y="281948"/>
                    <a:pt x="17267" y="285758"/>
                  </a:cubicBezTo>
                  <a:cubicBezTo>
                    <a:pt x="19172" y="289568"/>
                    <a:pt x="20124" y="294331"/>
                    <a:pt x="18220" y="297188"/>
                  </a:cubicBezTo>
                  <a:cubicBezTo>
                    <a:pt x="16315" y="300046"/>
                    <a:pt x="10599" y="304808"/>
                    <a:pt x="11552" y="307666"/>
                  </a:cubicBezTo>
                  <a:cubicBezTo>
                    <a:pt x="11552" y="311476"/>
                    <a:pt x="12505" y="314333"/>
                    <a:pt x="14409" y="319096"/>
                  </a:cubicBezTo>
                  <a:cubicBezTo>
                    <a:pt x="16315" y="323858"/>
                    <a:pt x="17267" y="330526"/>
                    <a:pt x="16315" y="332431"/>
                  </a:cubicBezTo>
                  <a:cubicBezTo>
                    <a:pt x="15362" y="334336"/>
                    <a:pt x="14409" y="336241"/>
                    <a:pt x="14409" y="337193"/>
                  </a:cubicBezTo>
                  <a:cubicBezTo>
                    <a:pt x="14409" y="342908"/>
                    <a:pt x="17267" y="347671"/>
                    <a:pt x="25840" y="348623"/>
                  </a:cubicBezTo>
                  <a:cubicBezTo>
                    <a:pt x="37270" y="350528"/>
                    <a:pt x="50605" y="352433"/>
                    <a:pt x="50605" y="346718"/>
                  </a:cubicBezTo>
                  <a:cubicBezTo>
                    <a:pt x="51557" y="341003"/>
                    <a:pt x="54415" y="329573"/>
                    <a:pt x="63940" y="333383"/>
                  </a:cubicBezTo>
                  <a:cubicBezTo>
                    <a:pt x="71559" y="336241"/>
                    <a:pt x="79180" y="340051"/>
                    <a:pt x="84895" y="336241"/>
                  </a:cubicBezTo>
                  <a:cubicBezTo>
                    <a:pt x="85847" y="335288"/>
                    <a:pt x="86799" y="335288"/>
                    <a:pt x="86799" y="333383"/>
                  </a:cubicBezTo>
                  <a:cubicBezTo>
                    <a:pt x="92515" y="325763"/>
                    <a:pt x="99182" y="326716"/>
                    <a:pt x="101087" y="333383"/>
                  </a:cubicBezTo>
                  <a:cubicBezTo>
                    <a:pt x="102992" y="340051"/>
                    <a:pt x="101087" y="341956"/>
                    <a:pt x="106802" y="343861"/>
                  </a:cubicBezTo>
                  <a:cubicBezTo>
                    <a:pt x="112517" y="345766"/>
                    <a:pt x="114422" y="344813"/>
                    <a:pt x="118232" y="353386"/>
                  </a:cubicBezTo>
                  <a:cubicBezTo>
                    <a:pt x="122042" y="361958"/>
                    <a:pt x="129662" y="373388"/>
                    <a:pt x="122042" y="378151"/>
                  </a:cubicBezTo>
                  <a:cubicBezTo>
                    <a:pt x="115374" y="382913"/>
                    <a:pt x="111565" y="383866"/>
                    <a:pt x="108707" y="397201"/>
                  </a:cubicBezTo>
                  <a:cubicBezTo>
                    <a:pt x="105849" y="409583"/>
                    <a:pt x="100134" y="415298"/>
                    <a:pt x="96324" y="423871"/>
                  </a:cubicBezTo>
                  <a:cubicBezTo>
                    <a:pt x="93467" y="432443"/>
                    <a:pt x="91562" y="453398"/>
                    <a:pt x="87752" y="456256"/>
                  </a:cubicBezTo>
                  <a:cubicBezTo>
                    <a:pt x="83942" y="459113"/>
                    <a:pt x="72512" y="459113"/>
                    <a:pt x="79180" y="471496"/>
                  </a:cubicBezTo>
                  <a:cubicBezTo>
                    <a:pt x="85847" y="483878"/>
                    <a:pt x="92515" y="484831"/>
                    <a:pt x="92515" y="490546"/>
                  </a:cubicBezTo>
                  <a:cubicBezTo>
                    <a:pt x="92515" y="496261"/>
                    <a:pt x="91562" y="498166"/>
                    <a:pt x="97277" y="495308"/>
                  </a:cubicBezTo>
                  <a:cubicBezTo>
                    <a:pt x="102040" y="491498"/>
                    <a:pt x="105849" y="488641"/>
                    <a:pt x="105849" y="500071"/>
                  </a:cubicBezTo>
                  <a:cubicBezTo>
                    <a:pt x="105849" y="511501"/>
                    <a:pt x="106802" y="508643"/>
                    <a:pt x="111565" y="513406"/>
                  </a:cubicBezTo>
                  <a:cubicBezTo>
                    <a:pt x="116327" y="518168"/>
                    <a:pt x="112517" y="523883"/>
                    <a:pt x="121090" y="525788"/>
                  </a:cubicBezTo>
                  <a:cubicBezTo>
                    <a:pt x="129662" y="527693"/>
                    <a:pt x="136330" y="531503"/>
                    <a:pt x="136330" y="536266"/>
                  </a:cubicBezTo>
                  <a:cubicBezTo>
                    <a:pt x="136330" y="541028"/>
                    <a:pt x="128709" y="533408"/>
                    <a:pt x="126805" y="539123"/>
                  </a:cubicBezTo>
                  <a:cubicBezTo>
                    <a:pt x="124899" y="544838"/>
                    <a:pt x="111565" y="552458"/>
                    <a:pt x="116327" y="557221"/>
                  </a:cubicBezTo>
                  <a:cubicBezTo>
                    <a:pt x="121090" y="561983"/>
                    <a:pt x="122995" y="562936"/>
                    <a:pt x="110612" y="578176"/>
                  </a:cubicBezTo>
                  <a:cubicBezTo>
                    <a:pt x="97277" y="592463"/>
                    <a:pt x="95372" y="596273"/>
                    <a:pt x="95372" y="604846"/>
                  </a:cubicBezTo>
                  <a:cubicBezTo>
                    <a:pt x="94420" y="613418"/>
                    <a:pt x="90609" y="613418"/>
                    <a:pt x="95372" y="626753"/>
                  </a:cubicBezTo>
                  <a:cubicBezTo>
                    <a:pt x="96324" y="626753"/>
                    <a:pt x="107755" y="622943"/>
                    <a:pt x="121090" y="612466"/>
                  </a:cubicBezTo>
                  <a:cubicBezTo>
                    <a:pt x="134424" y="601988"/>
                    <a:pt x="137282" y="596273"/>
                    <a:pt x="153474" y="580081"/>
                  </a:cubicBezTo>
                  <a:cubicBezTo>
                    <a:pt x="168715" y="562936"/>
                    <a:pt x="178240" y="561983"/>
                    <a:pt x="206815" y="575318"/>
                  </a:cubicBezTo>
                  <a:cubicBezTo>
                    <a:pt x="235390" y="588653"/>
                    <a:pt x="257297" y="604846"/>
                    <a:pt x="276347" y="612466"/>
                  </a:cubicBezTo>
                  <a:cubicBezTo>
                    <a:pt x="295397" y="620086"/>
                    <a:pt x="293492" y="614371"/>
                    <a:pt x="305874" y="604846"/>
                  </a:cubicBezTo>
                  <a:cubicBezTo>
                    <a:pt x="318257" y="594368"/>
                    <a:pt x="318257" y="590558"/>
                    <a:pt x="328734" y="576271"/>
                  </a:cubicBezTo>
                  <a:cubicBezTo>
                    <a:pt x="339212" y="561983"/>
                    <a:pt x="351595" y="560078"/>
                    <a:pt x="368740" y="556268"/>
                  </a:cubicBezTo>
                  <a:cubicBezTo>
                    <a:pt x="384932" y="552458"/>
                    <a:pt x="395409" y="548648"/>
                    <a:pt x="403982" y="546743"/>
                  </a:cubicBezTo>
                  <a:cubicBezTo>
                    <a:pt x="412555" y="544838"/>
                    <a:pt x="403982" y="530551"/>
                    <a:pt x="405887" y="521026"/>
                  </a:cubicBezTo>
                  <a:cubicBezTo>
                    <a:pt x="407792" y="511501"/>
                    <a:pt x="416365" y="506738"/>
                    <a:pt x="426842" y="502928"/>
                  </a:cubicBezTo>
                  <a:cubicBezTo>
                    <a:pt x="436367" y="499118"/>
                    <a:pt x="448749" y="512453"/>
                    <a:pt x="447797" y="519121"/>
                  </a:cubicBezTo>
                  <a:cubicBezTo>
                    <a:pt x="446845" y="525788"/>
                    <a:pt x="450655" y="528646"/>
                    <a:pt x="453512" y="528646"/>
                  </a:cubicBezTo>
                  <a:cubicBezTo>
                    <a:pt x="456370" y="528646"/>
                    <a:pt x="458274" y="532456"/>
                    <a:pt x="458274" y="539123"/>
                  </a:cubicBezTo>
                  <a:cubicBezTo>
                    <a:pt x="458274" y="545791"/>
                    <a:pt x="466847" y="545791"/>
                    <a:pt x="466847" y="552458"/>
                  </a:cubicBezTo>
                  <a:cubicBezTo>
                    <a:pt x="466847" y="559126"/>
                    <a:pt x="472562" y="553411"/>
                    <a:pt x="480182" y="546743"/>
                  </a:cubicBezTo>
                  <a:cubicBezTo>
                    <a:pt x="487802" y="540076"/>
                    <a:pt x="490659" y="543886"/>
                    <a:pt x="490659" y="549601"/>
                  </a:cubicBezTo>
                  <a:cubicBezTo>
                    <a:pt x="490659" y="555316"/>
                    <a:pt x="490659" y="557221"/>
                    <a:pt x="495422" y="556268"/>
                  </a:cubicBezTo>
                  <a:cubicBezTo>
                    <a:pt x="500184" y="555316"/>
                    <a:pt x="500184" y="556268"/>
                    <a:pt x="500184" y="564841"/>
                  </a:cubicBezTo>
                  <a:cubicBezTo>
                    <a:pt x="501137" y="573413"/>
                    <a:pt x="502090" y="571508"/>
                    <a:pt x="526855" y="564841"/>
                  </a:cubicBezTo>
                  <a:cubicBezTo>
                    <a:pt x="551620" y="558173"/>
                    <a:pt x="544952" y="548648"/>
                    <a:pt x="546857" y="536266"/>
                  </a:cubicBezTo>
                  <a:cubicBezTo>
                    <a:pt x="547809" y="523883"/>
                    <a:pt x="558287" y="528646"/>
                    <a:pt x="562097" y="521026"/>
                  </a:cubicBezTo>
                  <a:cubicBezTo>
                    <a:pt x="565907" y="513406"/>
                    <a:pt x="572575" y="518168"/>
                    <a:pt x="579242" y="520073"/>
                  </a:cubicBezTo>
                  <a:cubicBezTo>
                    <a:pt x="584957" y="521978"/>
                    <a:pt x="592577" y="534361"/>
                    <a:pt x="601150" y="539123"/>
                  </a:cubicBezTo>
                  <a:cubicBezTo>
                    <a:pt x="609722" y="543886"/>
                    <a:pt x="604959" y="533408"/>
                    <a:pt x="604959" y="526741"/>
                  </a:cubicBezTo>
                  <a:cubicBezTo>
                    <a:pt x="604959" y="520073"/>
                    <a:pt x="608770" y="516263"/>
                    <a:pt x="613532" y="506738"/>
                  </a:cubicBezTo>
                  <a:cubicBezTo>
                    <a:pt x="615437" y="501976"/>
                    <a:pt x="619247" y="501023"/>
                    <a:pt x="622105" y="501976"/>
                  </a:cubicBezTo>
                  <a:cubicBezTo>
                    <a:pt x="624962" y="502928"/>
                    <a:pt x="627820" y="505786"/>
                    <a:pt x="627820" y="509596"/>
                  </a:cubicBezTo>
                  <a:cubicBezTo>
                    <a:pt x="628772" y="517216"/>
                    <a:pt x="644012" y="515311"/>
                    <a:pt x="653537" y="517216"/>
                  </a:cubicBezTo>
                  <a:cubicBezTo>
                    <a:pt x="663062" y="519121"/>
                    <a:pt x="662109" y="514358"/>
                    <a:pt x="661157" y="511501"/>
                  </a:cubicBezTo>
                  <a:cubicBezTo>
                    <a:pt x="660205" y="509596"/>
                    <a:pt x="653537" y="513406"/>
                    <a:pt x="658300" y="498166"/>
                  </a:cubicBezTo>
                  <a:cubicBezTo>
                    <a:pt x="663062" y="482926"/>
                    <a:pt x="646870" y="498166"/>
                    <a:pt x="644965" y="492451"/>
                  </a:cubicBezTo>
                  <a:cubicBezTo>
                    <a:pt x="644012" y="490546"/>
                    <a:pt x="644965" y="488641"/>
                    <a:pt x="647822" y="487688"/>
                  </a:cubicBezTo>
                  <a:cubicBezTo>
                    <a:pt x="649727" y="485783"/>
                    <a:pt x="650680" y="479116"/>
                    <a:pt x="659252" y="477211"/>
                  </a:cubicBezTo>
                  <a:cubicBezTo>
                    <a:pt x="666872" y="474353"/>
                    <a:pt x="669730" y="475306"/>
                    <a:pt x="677350" y="481021"/>
                  </a:cubicBezTo>
                  <a:cubicBezTo>
                    <a:pt x="696400" y="495308"/>
                    <a:pt x="696400" y="482926"/>
                    <a:pt x="703067" y="471496"/>
                  </a:cubicBezTo>
                  <a:cubicBezTo>
                    <a:pt x="706877" y="464828"/>
                    <a:pt x="707830" y="460066"/>
                    <a:pt x="711640" y="456256"/>
                  </a:cubicBezTo>
                  <a:cubicBezTo>
                    <a:pt x="713545" y="454351"/>
                    <a:pt x="714497" y="452446"/>
                    <a:pt x="714497" y="449588"/>
                  </a:cubicBezTo>
                  <a:lnTo>
                    <a:pt x="714497" y="447683"/>
                  </a:lnTo>
                  <a:cubicBezTo>
                    <a:pt x="718307" y="445778"/>
                    <a:pt x="719259" y="436253"/>
                    <a:pt x="717355" y="434348"/>
                  </a:cubicBezTo>
                  <a:cubicBezTo>
                    <a:pt x="715450" y="432443"/>
                    <a:pt x="710687" y="425776"/>
                    <a:pt x="710687" y="418156"/>
                  </a:cubicBezTo>
                  <a:cubicBezTo>
                    <a:pt x="710687" y="410536"/>
                    <a:pt x="700209" y="415298"/>
                    <a:pt x="693542" y="411488"/>
                  </a:cubicBezTo>
                  <a:cubicBezTo>
                    <a:pt x="687827" y="408631"/>
                    <a:pt x="697352" y="391486"/>
                    <a:pt x="703067" y="383866"/>
                  </a:cubicBezTo>
                  <a:cubicBezTo>
                    <a:pt x="708782" y="375293"/>
                    <a:pt x="703067" y="368626"/>
                    <a:pt x="697352" y="363863"/>
                  </a:cubicBezTo>
                  <a:cubicBezTo>
                    <a:pt x="692590" y="359101"/>
                    <a:pt x="693542" y="354338"/>
                    <a:pt x="700209" y="354338"/>
                  </a:cubicBezTo>
                  <a:cubicBezTo>
                    <a:pt x="706877" y="354338"/>
                    <a:pt x="705925" y="347671"/>
                    <a:pt x="714497" y="347671"/>
                  </a:cubicBezTo>
                  <a:cubicBezTo>
                    <a:pt x="723070" y="346718"/>
                    <a:pt x="719259" y="336241"/>
                    <a:pt x="716402" y="331478"/>
                  </a:cubicBezTo>
                  <a:cubicBezTo>
                    <a:pt x="713545" y="326716"/>
                    <a:pt x="717355" y="323858"/>
                    <a:pt x="722117" y="321953"/>
                  </a:cubicBezTo>
                  <a:cubicBezTo>
                    <a:pt x="727832" y="321001"/>
                    <a:pt x="720212" y="313381"/>
                    <a:pt x="716402" y="303856"/>
                  </a:cubicBezTo>
                  <a:cubicBezTo>
                    <a:pt x="712592" y="295283"/>
                    <a:pt x="704972" y="293378"/>
                    <a:pt x="699257" y="292426"/>
                  </a:cubicBezTo>
                  <a:cubicBezTo>
                    <a:pt x="694495" y="291473"/>
                    <a:pt x="683065" y="296236"/>
                    <a:pt x="677350" y="300046"/>
                  </a:cubicBezTo>
                  <a:cubicBezTo>
                    <a:pt x="671634" y="304808"/>
                    <a:pt x="669730" y="300046"/>
                    <a:pt x="665920" y="300046"/>
                  </a:cubicBezTo>
                  <a:cubicBezTo>
                    <a:pt x="662109" y="299093"/>
                    <a:pt x="654490" y="306713"/>
                    <a:pt x="644965" y="308618"/>
                  </a:cubicBezTo>
                  <a:cubicBezTo>
                    <a:pt x="635440" y="309571"/>
                    <a:pt x="632582" y="302903"/>
                    <a:pt x="637345" y="300998"/>
                  </a:cubicBezTo>
                  <a:cubicBezTo>
                    <a:pt x="642107" y="299093"/>
                    <a:pt x="644012" y="295283"/>
                    <a:pt x="644965" y="288616"/>
                  </a:cubicBezTo>
                  <a:cubicBezTo>
                    <a:pt x="645917" y="281948"/>
                    <a:pt x="650680" y="280996"/>
                    <a:pt x="657347" y="275281"/>
                  </a:cubicBezTo>
                  <a:cubicBezTo>
                    <a:pt x="664967" y="270518"/>
                    <a:pt x="666872" y="265756"/>
                    <a:pt x="669730" y="259088"/>
                  </a:cubicBezTo>
                  <a:cubicBezTo>
                    <a:pt x="672587" y="252421"/>
                    <a:pt x="676397" y="249563"/>
                    <a:pt x="683065" y="252421"/>
                  </a:cubicBezTo>
                  <a:cubicBezTo>
                    <a:pt x="689732" y="254326"/>
                    <a:pt x="691637" y="252421"/>
                    <a:pt x="692590" y="247658"/>
                  </a:cubicBezTo>
                  <a:cubicBezTo>
                    <a:pt x="693542" y="241943"/>
                    <a:pt x="700209" y="239086"/>
                    <a:pt x="708782" y="233371"/>
                  </a:cubicBezTo>
                  <a:cubicBezTo>
                    <a:pt x="716402" y="228608"/>
                    <a:pt x="706877" y="215273"/>
                    <a:pt x="703067" y="212416"/>
                  </a:cubicBezTo>
                  <a:cubicBezTo>
                    <a:pt x="699257" y="209558"/>
                    <a:pt x="688780" y="186698"/>
                    <a:pt x="693542" y="176221"/>
                  </a:cubicBezTo>
                  <a:cubicBezTo>
                    <a:pt x="698305" y="166696"/>
                    <a:pt x="690684" y="168601"/>
                    <a:pt x="688780" y="164791"/>
                  </a:cubicBezTo>
                  <a:cubicBezTo>
                    <a:pt x="686875" y="160981"/>
                    <a:pt x="691637" y="152408"/>
                    <a:pt x="695447" y="145741"/>
                  </a:cubicBezTo>
                  <a:cubicBezTo>
                    <a:pt x="699257" y="139073"/>
                    <a:pt x="694495" y="137168"/>
                    <a:pt x="688780" y="135263"/>
                  </a:cubicBezTo>
                  <a:cubicBezTo>
                    <a:pt x="683065" y="133358"/>
                    <a:pt x="684970" y="126691"/>
                    <a:pt x="684017" y="121928"/>
                  </a:cubicBezTo>
                  <a:cubicBezTo>
                    <a:pt x="681159" y="119071"/>
                    <a:pt x="681159" y="113356"/>
                    <a:pt x="680207" y="108593"/>
                  </a:cubicBezTo>
                  <a:lnTo>
                    <a:pt x="680207" y="108593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3BBA9E81-1EA4-DE4D-AF95-E0012B961985}"/>
                </a:ext>
              </a:extLst>
            </p:cNvPr>
            <p:cNvSpPr/>
            <p:nvPr/>
          </p:nvSpPr>
          <p:spPr>
            <a:xfrm>
              <a:off x="7542452" y="3532822"/>
              <a:ext cx="664123" cy="585549"/>
            </a:xfrm>
            <a:custGeom>
              <a:avLst/>
              <a:gdLst>
                <a:gd name="connsiteX0" fmla="*/ 110885 w 664123"/>
                <a:gd name="connsiteY0" fmla="*/ 89535 h 585549"/>
                <a:gd name="connsiteX1" fmla="*/ 120410 w 664123"/>
                <a:gd name="connsiteY1" fmla="*/ 95250 h 585549"/>
                <a:gd name="connsiteX2" fmla="*/ 143270 w 664123"/>
                <a:gd name="connsiteY2" fmla="*/ 99060 h 585549"/>
                <a:gd name="connsiteX3" fmla="*/ 156605 w 664123"/>
                <a:gd name="connsiteY3" fmla="*/ 90488 h 585549"/>
                <a:gd name="connsiteX4" fmla="*/ 168035 w 664123"/>
                <a:gd name="connsiteY4" fmla="*/ 74295 h 585549"/>
                <a:gd name="connsiteX5" fmla="*/ 191847 w 664123"/>
                <a:gd name="connsiteY5" fmla="*/ 75247 h 585549"/>
                <a:gd name="connsiteX6" fmla="*/ 195657 w 664123"/>
                <a:gd name="connsiteY6" fmla="*/ 84772 h 585549"/>
                <a:gd name="connsiteX7" fmla="*/ 200420 w 664123"/>
                <a:gd name="connsiteY7" fmla="*/ 99060 h 585549"/>
                <a:gd name="connsiteX8" fmla="*/ 215660 w 664123"/>
                <a:gd name="connsiteY8" fmla="*/ 102870 h 585549"/>
                <a:gd name="connsiteX9" fmla="*/ 229947 w 664123"/>
                <a:gd name="connsiteY9" fmla="*/ 79058 h 585549"/>
                <a:gd name="connsiteX10" fmla="*/ 245187 w 664123"/>
                <a:gd name="connsiteY10" fmla="*/ 60960 h 585549"/>
                <a:gd name="connsiteX11" fmla="*/ 263285 w 664123"/>
                <a:gd name="connsiteY11" fmla="*/ 57150 h 585549"/>
                <a:gd name="connsiteX12" fmla="*/ 269952 w 664123"/>
                <a:gd name="connsiteY12" fmla="*/ 34290 h 585549"/>
                <a:gd name="connsiteX13" fmla="*/ 281382 w 664123"/>
                <a:gd name="connsiteY13" fmla="*/ 12383 h 585549"/>
                <a:gd name="connsiteX14" fmla="*/ 303290 w 664123"/>
                <a:gd name="connsiteY14" fmla="*/ 7620 h 585549"/>
                <a:gd name="connsiteX15" fmla="*/ 314720 w 664123"/>
                <a:gd name="connsiteY15" fmla="*/ 0 h 585549"/>
                <a:gd name="connsiteX16" fmla="*/ 312815 w 664123"/>
                <a:gd name="connsiteY16" fmla="*/ 2858 h 585549"/>
                <a:gd name="connsiteX17" fmla="*/ 312815 w 664123"/>
                <a:gd name="connsiteY17" fmla="*/ 12383 h 585549"/>
                <a:gd name="connsiteX18" fmla="*/ 312815 w 664123"/>
                <a:gd name="connsiteY18" fmla="*/ 22860 h 585549"/>
                <a:gd name="connsiteX19" fmla="*/ 313767 w 664123"/>
                <a:gd name="connsiteY19" fmla="*/ 35243 h 585549"/>
                <a:gd name="connsiteX20" fmla="*/ 323292 w 664123"/>
                <a:gd name="connsiteY20" fmla="*/ 42863 h 585549"/>
                <a:gd name="connsiteX21" fmla="*/ 328055 w 664123"/>
                <a:gd name="connsiteY21" fmla="*/ 40958 h 585549"/>
                <a:gd name="connsiteX22" fmla="*/ 335675 w 664123"/>
                <a:gd name="connsiteY22" fmla="*/ 40958 h 585549"/>
                <a:gd name="connsiteX23" fmla="*/ 344247 w 664123"/>
                <a:gd name="connsiteY23" fmla="*/ 43815 h 585549"/>
                <a:gd name="connsiteX24" fmla="*/ 348057 w 664123"/>
                <a:gd name="connsiteY24" fmla="*/ 47625 h 585549"/>
                <a:gd name="connsiteX25" fmla="*/ 350915 w 664123"/>
                <a:gd name="connsiteY25" fmla="*/ 54293 h 585549"/>
                <a:gd name="connsiteX26" fmla="*/ 362345 w 664123"/>
                <a:gd name="connsiteY26" fmla="*/ 60960 h 585549"/>
                <a:gd name="connsiteX27" fmla="*/ 367107 w 664123"/>
                <a:gd name="connsiteY27" fmla="*/ 66675 h 585549"/>
                <a:gd name="connsiteX28" fmla="*/ 358535 w 664123"/>
                <a:gd name="connsiteY28" fmla="*/ 73343 h 585549"/>
                <a:gd name="connsiteX29" fmla="*/ 357582 w 664123"/>
                <a:gd name="connsiteY29" fmla="*/ 77153 h 585549"/>
                <a:gd name="connsiteX30" fmla="*/ 364250 w 664123"/>
                <a:gd name="connsiteY30" fmla="*/ 74295 h 585549"/>
                <a:gd name="connsiteX31" fmla="*/ 371870 w 664123"/>
                <a:gd name="connsiteY31" fmla="*/ 68580 h 585549"/>
                <a:gd name="connsiteX32" fmla="*/ 382347 w 664123"/>
                <a:gd name="connsiteY32" fmla="*/ 70485 h 585549"/>
                <a:gd name="connsiteX33" fmla="*/ 385205 w 664123"/>
                <a:gd name="connsiteY33" fmla="*/ 72390 h 585549"/>
                <a:gd name="connsiteX34" fmla="*/ 389015 w 664123"/>
                <a:gd name="connsiteY34" fmla="*/ 73343 h 585549"/>
                <a:gd name="connsiteX35" fmla="*/ 395682 w 664123"/>
                <a:gd name="connsiteY35" fmla="*/ 73343 h 585549"/>
                <a:gd name="connsiteX36" fmla="*/ 404255 w 664123"/>
                <a:gd name="connsiteY36" fmla="*/ 76200 h 585549"/>
                <a:gd name="connsiteX37" fmla="*/ 412827 w 664123"/>
                <a:gd name="connsiteY37" fmla="*/ 80010 h 585549"/>
                <a:gd name="connsiteX38" fmla="*/ 423305 w 664123"/>
                <a:gd name="connsiteY38" fmla="*/ 83820 h 585549"/>
                <a:gd name="connsiteX39" fmla="*/ 431877 w 664123"/>
                <a:gd name="connsiteY39" fmla="*/ 86678 h 585549"/>
                <a:gd name="connsiteX40" fmla="*/ 443307 w 664123"/>
                <a:gd name="connsiteY40" fmla="*/ 95250 h 585549"/>
                <a:gd name="connsiteX41" fmla="*/ 447117 w 664123"/>
                <a:gd name="connsiteY41" fmla="*/ 110490 h 585549"/>
                <a:gd name="connsiteX42" fmla="*/ 449974 w 664123"/>
                <a:gd name="connsiteY42" fmla="*/ 120968 h 585549"/>
                <a:gd name="connsiteX43" fmla="*/ 453785 w 664123"/>
                <a:gd name="connsiteY43" fmla="*/ 128588 h 585549"/>
                <a:gd name="connsiteX44" fmla="*/ 458547 w 664123"/>
                <a:gd name="connsiteY44" fmla="*/ 135255 h 585549"/>
                <a:gd name="connsiteX45" fmla="*/ 461405 w 664123"/>
                <a:gd name="connsiteY45" fmla="*/ 142875 h 585549"/>
                <a:gd name="connsiteX46" fmla="*/ 464262 w 664123"/>
                <a:gd name="connsiteY46" fmla="*/ 149543 h 585549"/>
                <a:gd name="connsiteX47" fmla="*/ 468072 w 664123"/>
                <a:gd name="connsiteY47" fmla="*/ 158115 h 585549"/>
                <a:gd name="connsiteX48" fmla="*/ 468072 w 664123"/>
                <a:gd name="connsiteY48" fmla="*/ 162878 h 585549"/>
                <a:gd name="connsiteX49" fmla="*/ 471882 w 664123"/>
                <a:gd name="connsiteY49" fmla="*/ 164783 h 585549"/>
                <a:gd name="connsiteX50" fmla="*/ 473787 w 664123"/>
                <a:gd name="connsiteY50" fmla="*/ 172403 h 585549"/>
                <a:gd name="connsiteX51" fmla="*/ 477597 w 664123"/>
                <a:gd name="connsiteY51" fmla="*/ 180022 h 585549"/>
                <a:gd name="connsiteX52" fmla="*/ 477597 w 664123"/>
                <a:gd name="connsiteY52" fmla="*/ 186690 h 585549"/>
                <a:gd name="connsiteX53" fmla="*/ 486170 w 664123"/>
                <a:gd name="connsiteY53" fmla="*/ 198120 h 585549"/>
                <a:gd name="connsiteX54" fmla="*/ 489027 w 664123"/>
                <a:gd name="connsiteY54" fmla="*/ 210503 h 585549"/>
                <a:gd name="connsiteX55" fmla="*/ 492837 w 664123"/>
                <a:gd name="connsiteY55" fmla="*/ 224790 h 585549"/>
                <a:gd name="connsiteX56" fmla="*/ 497599 w 664123"/>
                <a:gd name="connsiteY56" fmla="*/ 229553 h 585549"/>
                <a:gd name="connsiteX57" fmla="*/ 503315 w 664123"/>
                <a:gd name="connsiteY57" fmla="*/ 231458 h 585549"/>
                <a:gd name="connsiteX58" fmla="*/ 506172 w 664123"/>
                <a:gd name="connsiteY58" fmla="*/ 240030 h 585549"/>
                <a:gd name="connsiteX59" fmla="*/ 506172 w 664123"/>
                <a:gd name="connsiteY59" fmla="*/ 246697 h 585549"/>
                <a:gd name="connsiteX60" fmla="*/ 512840 w 664123"/>
                <a:gd name="connsiteY60" fmla="*/ 255270 h 585549"/>
                <a:gd name="connsiteX61" fmla="*/ 512840 w 664123"/>
                <a:gd name="connsiteY61" fmla="*/ 259080 h 585549"/>
                <a:gd name="connsiteX62" fmla="*/ 517602 w 664123"/>
                <a:gd name="connsiteY62" fmla="*/ 262890 h 585549"/>
                <a:gd name="connsiteX63" fmla="*/ 525222 w 664123"/>
                <a:gd name="connsiteY63" fmla="*/ 264795 h 585549"/>
                <a:gd name="connsiteX64" fmla="*/ 526174 w 664123"/>
                <a:gd name="connsiteY64" fmla="*/ 271463 h 585549"/>
                <a:gd name="connsiteX65" fmla="*/ 529032 w 664123"/>
                <a:gd name="connsiteY65" fmla="*/ 279083 h 585549"/>
                <a:gd name="connsiteX66" fmla="*/ 531890 w 664123"/>
                <a:gd name="connsiteY66" fmla="*/ 287655 h 585549"/>
                <a:gd name="connsiteX67" fmla="*/ 528080 w 664123"/>
                <a:gd name="connsiteY67" fmla="*/ 293370 h 585549"/>
                <a:gd name="connsiteX68" fmla="*/ 525222 w 664123"/>
                <a:gd name="connsiteY68" fmla="*/ 298133 h 585549"/>
                <a:gd name="connsiteX69" fmla="*/ 527127 w 664123"/>
                <a:gd name="connsiteY69" fmla="*/ 302895 h 585549"/>
                <a:gd name="connsiteX70" fmla="*/ 529985 w 664123"/>
                <a:gd name="connsiteY70" fmla="*/ 307658 h 585549"/>
                <a:gd name="connsiteX71" fmla="*/ 531890 w 664123"/>
                <a:gd name="connsiteY71" fmla="*/ 314325 h 585549"/>
                <a:gd name="connsiteX72" fmla="*/ 531890 w 664123"/>
                <a:gd name="connsiteY72" fmla="*/ 319088 h 585549"/>
                <a:gd name="connsiteX73" fmla="*/ 529985 w 664123"/>
                <a:gd name="connsiteY73" fmla="*/ 321945 h 585549"/>
                <a:gd name="connsiteX74" fmla="*/ 531890 w 664123"/>
                <a:gd name="connsiteY74" fmla="*/ 325755 h 585549"/>
                <a:gd name="connsiteX75" fmla="*/ 542367 w 664123"/>
                <a:gd name="connsiteY75" fmla="*/ 328613 h 585549"/>
                <a:gd name="connsiteX76" fmla="*/ 545224 w 664123"/>
                <a:gd name="connsiteY76" fmla="*/ 332422 h 585549"/>
                <a:gd name="connsiteX77" fmla="*/ 549987 w 664123"/>
                <a:gd name="connsiteY77" fmla="*/ 334328 h 585549"/>
                <a:gd name="connsiteX78" fmla="*/ 564274 w 664123"/>
                <a:gd name="connsiteY78" fmla="*/ 336233 h 585549"/>
                <a:gd name="connsiteX79" fmla="*/ 578562 w 664123"/>
                <a:gd name="connsiteY79" fmla="*/ 340043 h 585549"/>
                <a:gd name="connsiteX80" fmla="*/ 587135 w 664123"/>
                <a:gd name="connsiteY80" fmla="*/ 343853 h 585549"/>
                <a:gd name="connsiteX81" fmla="*/ 593802 w 664123"/>
                <a:gd name="connsiteY81" fmla="*/ 350520 h 585549"/>
                <a:gd name="connsiteX82" fmla="*/ 594755 w 664123"/>
                <a:gd name="connsiteY82" fmla="*/ 362903 h 585549"/>
                <a:gd name="connsiteX83" fmla="*/ 593802 w 664123"/>
                <a:gd name="connsiteY83" fmla="*/ 369570 h 585549"/>
                <a:gd name="connsiteX84" fmla="*/ 592849 w 664123"/>
                <a:gd name="connsiteY84" fmla="*/ 375285 h 585549"/>
                <a:gd name="connsiteX85" fmla="*/ 597612 w 664123"/>
                <a:gd name="connsiteY85" fmla="*/ 376238 h 585549"/>
                <a:gd name="connsiteX86" fmla="*/ 603327 w 664123"/>
                <a:gd name="connsiteY86" fmla="*/ 379095 h 585549"/>
                <a:gd name="connsiteX87" fmla="*/ 608090 w 664123"/>
                <a:gd name="connsiteY87" fmla="*/ 384810 h 585549"/>
                <a:gd name="connsiteX88" fmla="*/ 629045 w 664123"/>
                <a:gd name="connsiteY88" fmla="*/ 387668 h 585549"/>
                <a:gd name="connsiteX89" fmla="*/ 644285 w 664123"/>
                <a:gd name="connsiteY89" fmla="*/ 396240 h 585549"/>
                <a:gd name="connsiteX90" fmla="*/ 651905 w 664123"/>
                <a:gd name="connsiteY90" fmla="*/ 404813 h 585549"/>
                <a:gd name="connsiteX91" fmla="*/ 655715 w 664123"/>
                <a:gd name="connsiteY91" fmla="*/ 412433 h 585549"/>
                <a:gd name="connsiteX92" fmla="*/ 660477 w 664123"/>
                <a:gd name="connsiteY92" fmla="*/ 421958 h 585549"/>
                <a:gd name="connsiteX93" fmla="*/ 661430 w 664123"/>
                <a:gd name="connsiteY93" fmla="*/ 430530 h 585549"/>
                <a:gd name="connsiteX94" fmla="*/ 663335 w 664123"/>
                <a:gd name="connsiteY94" fmla="*/ 437197 h 585549"/>
                <a:gd name="connsiteX95" fmla="*/ 651905 w 664123"/>
                <a:gd name="connsiteY95" fmla="*/ 440055 h 585549"/>
                <a:gd name="connsiteX96" fmla="*/ 640474 w 664123"/>
                <a:gd name="connsiteY96" fmla="*/ 436245 h 585549"/>
                <a:gd name="connsiteX97" fmla="*/ 623330 w 664123"/>
                <a:gd name="connsiteY97" fmla="*/ 429578 h 585549"/>
                <a:gd name="connsiteX98" fmla="*/ 612852 w 664123"/>
                <a:gd name="connsiteY98" fmla="*/ 426720 h 585549"/>
                <a:gd name="connsiteX99" fmla="*/ 601422 w 664123"/>
                <a:gd name="connsiteY99" fmla="*/ 421958 h 585549"/>
                <a:gd name="connsiteX100" fmla="*/ 591897 w 664123"/>
                <a:gd name="connsiteY100" fmla="*/ 421005 h 585549"/>
                <a:gd name="connsiteX101" fmla="*/ 583324 w 664123"/>
                <a:gd name="connsiteY101" fmla="*/ 422910 h 585549"/>
                <a:gd name="connsiteX102" fmla="*/ 576657 w 664123"/>
                <a:gd name="connsiteY102" fmla="*/ 426720 h 585549"/>
                <a:gd name="connsiteX103" fmla="*/ 572847 w 664123"/>
                <a:gd name="connsiteY103" fmla="*/ 429578 h 585549"/>
                <a:gd name="connsiteX104" fmla="*/ 566180 w 664123"/>
                <a:gd name="connsiteY104" fmla="*/ 432435 h 585549"/>
                <a:gd name="connsiteX105" fmla="*/ 558560 w 664123"/>
                <a:gd name="connsiteY105" fmla="*/ 428625 h 585549"/>
                <a:gd name="connsiteX106" fmla="*/ 549987 w 664123"/>
                <a:gd name="connsiteY106" fmla="*/ 427672 h 585549"/>
                <a:gd name="connsiteX107" fmla="*/ 547130 w 664123"/>
                <a:gd name="connsiteY107" fmla="*/ 417195 h 585549"/>
                <a:gd name="connsiteX108" fmla="*/ 533795 w 664123"/>
                <a:gd name="connsiteY108" fmla="*/ 408622 h 585549"/>
                <a:gd name="connsiteX109" fmla="*/ 526174 w 664123"/>
                <a:gd name="connsiteY109" fmla="*/ 405765 h 585549"/>
                <a:gd name="connsiteX110" fmla="*/ 517602 w 664123"/>
                <a:gd name="connsiteY110" fmla="*/ 401955 h 585549"/>
                <a:gd name="connsiteX111" fmla="*/ 510935 w 664123"/>
                <a:gd name="connsiteY111" fmla="*/ 401003 h 585549"/>
                <a:gd name="connsiteX112" fmla="*/ 496647 w 664123"/>
                <a:gd name="connsiteY112" fmla="*/ 401003 h 585549"/>
                <a:gd name="connsiteX113" fmla="*/ 481407 w 664123"/>
                <a:gd name="connsiteY113" fmla="*/ 414338 h 585549"/>
                <a:gd name="connsiteX114" fmla="*/ 473787 w 664123"/>
                <a:gd name="connsiteY114" fmla="*/ 422910 h 585549"/>
                <a:gd name="connsiteX115" fmla="*/ 480455 w 664123"/>
                <a:gd name="connsiteY115" fmla="*/ 421958 h 585549"/>
                <a:gd name="connsiteX116" fmla="*/ 488074 w 664123"/>
                <a:gd name="connsiteY116" fmla="*/ 421005 h 585549"/>
                <a:gd name="connsiteX117" fmla="*/ 492837 w 664123"/>
                <a:gd name="connsiteY117" fmla="*/ 416243 h 585549"/>
                <a:gd name="connsiteX118" fmla="*/ 497599 w 664123"/>
                <a:gd name="connsiteY118" fmla="*/ 411480 h 585549"/>
                <a:gd name="connsiteX119" fmla="*/ 512840 w 664123"/>
                <a:gd name="connsiteY119" fmla="*/ 412433 h 585549"/>
                <a:gd name="connsiteX120" fmla="*/ 527127 w 664123"/>
                <a:gd name="connsiteY120" fmla="*/ 413385 h 585549"/>
                <a:gd name="connsiteX121" fmla="*/ 535699 w 664123"/>
                <a:gd name="connsiteY121" fmla="*/ 425768 h 585549"/>
                <a:gd name="connsiteX122" fmla="*/ 533795 w 664123"/>
                <a:gd name="connsiteY122" fmla="*/ 430530 h 585549"/>
                <a:gd name="connsiteX123" fmla="*/ 532842 w 664123"/>
                <a:gd name="connsiteY123" fmla="*/ 434340 h 585549"/>
                <a:gd name="connsiteX124" fmla="*/ 541415 w 664123"/>
                <a:gd name="connsiteY124" fmla="*/ 439103 h 585549"/>
                <a:gd name="connsiteX125" fmla="*/ 550940 w 664123"/>
                <a:gd name="connsiteY125" fmla="*/ 440055 h 585549"/>
                <a:gd name="connsiteX126" fmla="*/ 569990 w 664123"/>
                <a:gd name="connsiteY126" fmla="*/ 443865 h 585549"/>
                <a:gd name="connsiteX127" fmla="*/ 588087 w 664123"/>
                <a:gd name="connsiteY127" fmla="*/ 456247 h 585549"/>
                <a:gd name="connsiteX128" fmla="*/ 594755 w 664123"/>
                <a:gd name="connsiteY128" fmla="*/ 464820 h 585549"/>
                <a:gd name="connsiteX129" fmla="*/ 602374 w 664123"/>
                <a:gd name="connsiteY129" fmla="*/ 473393 h 585549"/>
                <a:gd name="connsiteX130" fmla="*/ 594755 w 664123"/>
                <a:gd name="connsiteY130" fmla="*/ 479108 h 585549"/>
                <a:gd name="connsiteX131" fmla="*/ 591897 w 664123"/>
                <a:gd name="connsiteY131" fmla="*/ 480060 h 585549"/>
                <a:gd name="connsiteX132" fmla="*/ 583324 w 664123"/>
                <a:gd name="connsiteY132" fmla="*/ 485775 h 585549"/>
                <a:gd name="connsiteX133" fmla="*/ 580467 w 664123"/>
                <a:gd name="connsiteY133" fmla="*/ 497205 h 585549"/>
                <a:gd name="connsiteX134" fmla="*/ 581420 w 664123"/>
                <a:gd name="connsiteY134" fmla="*/ 503872 h 585549"/>
                <a:gd name="connsiteX135" fmla="*/ 575705 w 664123"/>
                <a:gd name="connsiteY135" fmla="*/ 509588 h 585549"/>
                <a:gd name="connsiteX136" fmla="*/ 573799 w 664123"/>
                <a:gd name="connsiteY136" fmla="*/ 514350 h 585549"/>
                <a:gd name="connsiteX137" fmla="*/ 574752 w 664123"/>
                <a:gd name="connsiteY137" fmla="*/ 521970 h 585549"/>
                <a:gd name="connsiteX138" fmla="*/ 567132 w 664123"/>
                <a:gd name="connsiteY138" fmla="*/ 528638 h 585549"/>
                <a:gd name="connsiteX139" fmla="*/ 555702 w 664123"/>
                <a:gd name="connsiteY139" fmla="*/ 531495 h 585549"/>
                <a:gd name="connsiteX140" fmla="*/ 554749 w 664123"/>
                <a:gd name="connsiteY140" fmla="*/ 537210 h 585549"/>
                <a:gd name="connsiteX141" fmla="*/ 559512 w 664123"/>
                <a:gd name="connsiteY141" fmla="*/ 543878 h 585549"/>
                <a:gd name="connsiteX142" fmla="*/ 558560 w 664123"/>
                <a:gd name="connsiteY142" fmla="*/ 546735 h 585549"/>
                <a:gd name="connsiteX143" fmla="*/ 547130 w 664123"/>
                <a:gd name="connsiteY143" fmla="*/ 552450 h 585549"/>
                <a:gd name="connsiteX144" fmla="*/ 539510 w 664123"/>
                <a:gd name="connsiteY144" fmla="*/ 564833 h 585549"/>
                <a:gd name="connsiteX145" fmla="*/ 523317 w 664123"/>
                <a:gd name="connsiteY145" fmla="*/ 580072 h 585549"/>
                <a:gd name="connsiteX146" fmla="*/ 510935 w 664123"/>
                <a:gd name="connsiteY146" fmla="*/ 581025 h 585549"/>
                <a:gd name="connsiteX147" fmla="*/ 503315 w 664123"/>
                <a:gd name="connsiteY147" fmla="*/ 571500 h 585549"/>
                <a:gd name="connsiteX148" fmla="*/ 495695 w 664123"/>
                <a:gd name="connsiteY148" fmla="*/ 567690 h 585549"/>
                <a:gd name="connsiteX149" fmla="*/ 479502 w 664123"/>
                <a:gd name="connsiteY149" fmla="*/ 567690 h 585549"/>
                <a:gd name="connsiteX150" fmla="*/ 459499 w 664123"/>
                <a:gd name="connsiteY150" fmla="*/ 559118 h 585549"/>
                <a:gd name="connsiteX151" fmla="*/ 452832 w 664123"/>
                <a:gd name="connsiteY151" fmla="*/ 548640 h 585549"/>
                <a:gd name="connsiteX152" fmla="*/ 447117 w 664123"/>
                <a:gd name="connsiteY152" fmla="*/ 538163 h 585549"/>
                <a:gd name="connsiteX153" fmla="*/ 434735 w 664123"/>
                <a:gd name="connsiteY153" fmla="*/ 538163 h 585549"/>
                <a:gd name="connsiteX154" fmla="*/ 429020 w 664123"/>
                <a:gd name="connsiteY154" fmla="*/ 539115 h 585549"/>
                <a:gd name="connsiteX155" fmla="*/ 423305 w 664123"/>
                <a:gd name="connsiteY155" fmla="*/ 540068 h 585549"/>
                <a:gd name="connsiteX156" fmla="*/ 414732 w 664123"/>
                <a:gd name="connsiteY156" fmla="*/ 541972 h 585549"/>
                <a:gd name="connsiteX157" fmla="*/ 407112 w 664123"/>
                <a:gd name="connsiteY157" fmla="*/ 545783 h 585549"/>
                <a:gd name="connsiteX158" fmla="*/ 402350 w 664123"/>
                <a:gd name="connsiteY158" fmla="*/ 545783 h 585549"/>
                <a:gd name="connsiteX159" fmla="*/ 400445 w 664123"/>
                <a:gd name="connsiteY159" fmla="*/ 545783 h 585549"/>
                <a:gd name="connsiteX160" fmla="*/ 380442 w 664123"/>
                <a:gd name="connsiteY160" fmla="*/ 533400 h 585549"/>
                <a:gd name="connsiteX161" fmla="*/ 354725 w 664123"/>
                <a:gd name="connsiteY161" fmla="*/ 533400 h 585549"/>
                <a:gd name="connsiteX162" fmla="*/ 310910 w 664123"/>
                <a:gd name="connsiteY162" fmla="*/ 538163 h 585549"/>
                <a:gd name="connsiteX163" fmla="*/ 311862 w 664123"/>
                <a:gd name="connsiteY163" fmla="*/ 521970 h 585549"/>
                <a:gd name="connsiteX164" fmla="*/ 316625 w 664123"/>
                <a:gd name="connsiteY164" fmla="*/ 487680 h 585549"/>
                <a:gd name="connsiteX165" fmla="*/ 302337 w 664123"/>
                <a:gd name="connsiteY165" fmla="*/ 482918 h 585549"/>
                <a:gd name="connsiteX166" fmla="*/ 292812 w 664123"/>
                <a:gd name="connsiteY166" fmla="*/ 480060 h 585549"/>
                <a:gd name="connsiteX167" fmla="*/ 277572 w 664123"/>
                <a:gd name="connsiteY167" fmla="*/ 470535 h 585549"/>
                <a:gd name="connsiteX168" fmla="*/ 255665 w 664123"/>
                <a:gd name="connsiteY168" fmla="*/ 436245 h 585549"/>
                <a:gd name="connsiteX169" fmla="*/ 272810 w 664123"/>
                <a:gd name="connsiteY169" fmla="*/ 412433 h 585549"/>
                <a:gd name="connsiteX170" fmla="*/ 286145 w 664123"/>
                <a:gd name="connsiteY170" fmla="*/ 381000 h 585549"/>
                <a:gd name="connsiteX171" fmla="*/ 274715 w 664123"/>
                <a:gd name="connsiteY171" fmla="*/ 357188 h 585549"/>
                <a:gd name="connsiteX172" fmla="*/ 309957 w 664123"/>
                <a:gd name="connsiteY172" fmla="*/ 358140 h 585549"/>
                <a:gd name="connsiteX173" fmla="*/ 340437 w 664123"/>
                <a:gd name="connsiteY173" fmla="*/ 359093 h 585549"/>
                <a:gd name="connsiteX174" fmla="*/ 335675 w 664123"/>
                <a:gd name="connsiteY174" fmla="*/ 321945 h 585549"/>
                <a:gd name="connsiteX175" fmla="*/ 318530 w 664123"/>
                <a:gd name="connsiteY175" fmla="*/ 305753 h 585549"/>
                <a:gd name="connsiteX176" fmla="*/ 287097 w 664123"/>
                <a:gd name="connsiteY176" fmla="*/ 323850 h 585549"/>
                <a:gd name="connsiteX177" fmla="*/ 254712 w 664123"/>
                <a:gd name="connsiteY177" fmla="*/ 335280 h 585549"/>
                <a:gd name="connsiteX178" fmla="*/ 236615 w 664123"/>
                <a:gd name="connsiteY178" fmla="*/ 310515 h 585549"/>
                <a:gd name="connsiteX179" fmla="*/ 232805 w 664123"/>
                <a:gd name="connsiteY179" fmla="*/ 295275 h 585549"/>
                <a:gd name="connsiteX180" fmla="*/ 209945 w 664123"/>
                <a:gd name="connsiteY180" fmla="*/ 280988 h 585549"/>
                <a:gd name="connsiteX181" fmla="*/ 196610 w 664123"/>
                <a:gd name="connsiteY181" fmla="*/ 260985 h 585549"/>
                <a:gd name="connsiteX182" fmla="*/ 200420 w 664123"/>
                <a:gd name="connsiteY182" fmla="*/ 242888 h 585549"/>
                <a:gd name="connsiteX183" fmla="*/ 206135 w 664123"/>
                <a:gd name="connsiteY183" fmla="*/ 236220 h 585549"/>
                <a:gd name="connsiteX184" fmla="*/ 209945 w 664123"/>
                <a:gd name="connsiteY184" fmla="*/ 218122 h 585549"/>
                <a:gd name="connsiteX185" fmla="*/ 204230 w 664123"/>
                <a:gd name="connsiteY185" fmla="*/ 198120 h 585549"/>
                <a:gd name="connsiteX186" fmla="*/ 164225 w 664123"/>
                <a:gd name="connsiteY186" fmla="*/ 200025 h 585549"/>
                <a:gd name="connsiteX187" fmla="*/ 150890 w 664123"/>
                <a:gd name="connsiteY187" fmla="*/ 170497 h 585549"/>
                <a:gd name="connsiteX188" fmla="*/ 141365 w 664123"/>
                <a:gd name="connsiteY188" fmla="*/ 169545 h 585549"/>
                <a:gd name="connsiteX189" fmla="*/ 128030 w 664123"/>
                <a:gd name="connsiteY189" fmla="*/ 165735 h 585549"/>
                <a:gd name="connsiteX190" fmla="*/ 108027 w 664123"/>
                <a:gd name="connsiteY190" fmla="*/ 163830 h 585549"/>
                <a:gd name="connsiteX191" fmla="*/ 76595 w 664123"/>
                <a:gd name="connsiteY191" fmla="*/ 146685 h 585549"/>
                <a:gd name="connsiteX192" fmla="*/ 65165 w 664123"/>
                <a:gd name="connsiteY192" fmla="*/ 121920 h 585549"/>
                <a:gd name="connsiteX193" fmla="*/ 48972 w 664123"/>
                <a:gd name="connsiteY193" fmla="*/ 118110 h 585549"/>
                <a:gd name="connsiteX194" fmla="*/ 1347 w 664123"/>
                <a:gd name="connsiteY194" fmla="*/ 88583 h 585549"/>
                <a:gd name="connsiteX195" fmla="*/ 1347 w 664123"/>
                <a:gd name="connsiteY195" fmla="*/ 84772 h 585549"/>
                <a:gd name="connsiteX196" fmla="*/ 395 w 664123"/>
                <a:gd name="connsiteY196" fmla="*/ 66675 h 585549"/>
                <a:gd name="connsiteX197" fmla="*/ 7062 w 664123"/>
                <a:gd name="connsiteY197" fmla="*/ 56197 h 585549"/>
                <a:gd name="connsiteX198" fmla="*/ 28017 w 664123"/>
                <a:gd name="connsiteY198" fmla="*/ 49530 h 585549"/>
                <a:gd name="connsiteX199" fmla="*/ 41352 w 664123"/>
                <a:gd name="connsiteY199" fmla="*/ 45720 h 585549"/>
                <a:gd name="connsiteX200" fmla="*/ 51830 w 664123"/>
                <a:gd name="connsiteY200" fmla="*/ 44768 h 585549"/>
                <a:gd name="connsiteX201" fmla="*/ 68975 w 664123"/>
                <a:gd name="connsiteY201" fmla="*/ 62865 h 585549"/>
                <a:gd name="connsiteX202" fmla="*/ 83262 w 664123"/>
                <a:gd name="connsiteY202" fmla="*/ 95250 h 585549"/>
                <a:gd name="connsiteX203" fmla="*/ 103265 w 664123"/>
                <a:gd name="connsiteY203" fmla="*/ 104775 h 585549"/>
                <a:gd name="connsiteX204" fmla="*/ 110885 w 664123"/>
                <a:gd name="connsiteY204" fmla="*/ 89535 h 585549"/>
                <a:gd name="connsiteX205" fmla="*/ 110885 w 664123"/>
                <a:gd name="connsiteY205" fmla="*/ 89535 h 585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</a:cxnLst>
              <a:rect l="l" t="t" r="r" b="b"/>
              <a:pathLst>
                <a:path w="664123" h="585549">
                  <a:moveTo>
                    <a:pt x="110885" y="89535"/>
                  </a:moveTo>
                  <a:cubicBezTo>
                    <a:pt x="112790" y="89535"/>
                    <a:pt x="116600" y="90488"/>
                    <a:pt x="120410" y="95250"/>
                  </a:cubicBezTo>
                  <a:cubicBezTo>
                    <a:pt x="127077" y="104775"/>
                    <a:pt x="136602" y="104775"/>
                    <a:pt x="143270" y="99060"/>
                  </a:cubicBezTo>
                  <a:cubicBezTo>
                    <a:pt x="148985" y="93345"/>
                    <a:pt x="152795" y="89535"/>
                    <a:pt x="156605" y="90488"/>
                  </a:cubicBezTo>
                  <a:cubicBezTo>
                    <a:pt x="160415" y="91440"/>
                    <a:pt x="151842" y="76200"/>
                    <a:pt x="168035" y="74295"/>
                  </a:cubicBezTo>
                  <a:cubicBezTo>
                    <a:pt x="184227" y="72390"/>
                    <a:pt x="190895" y="69533"/>
                    <a:pt x="191847" y="75247"/>
                  </a:cubicBezTo>
                  <a:cubicBezTo>
                    <a:pt x="192800" y="80963"/>
                    <a:pt x="190895" y="80963"/>
                    <a:pt x="195657" y="84772"/>
                  </a:cubicBezTo>
                  <a:cubicBezTo>
                    <a:pt x="200420" y="88583"/>
                    <a:pt x="197562" y="91440"/>
                    <a:pt x="200420" y="99060"/>
                  </a:cubicBezTo>
                  <a:cubicBezTo>
                    <a:pt x="203277" y="106680"/>
                    <a:pt x="203277" y="109538"/>
                    <a:pt x="215660" y="102870"/>
                  </a:cubicBezTo>
                  <a:cubicBezTo>
                    <a:pt x="228042" y="96203"/>
                    <a:pt x="228042" y="89535"/>
                    <a:pt x="229947" y="79058"/>
                  </a:cubicBezTo>
                  <a:cubicBezTo>
                    <a:pt x="231852" y="69533"/>
                    <a:pt x="235662" y="59055"/>
                    <a:pt x="245187" y="60960"/>
                  </a:cubicBezTo>
                  <a:cubicBezTo>
                    <a:pt x="254712" y="63818"/>
                    <a:pt x="266142" y="63818"/>
                    <a:pt x="263285" y="57150"/>
                  </a:cubicBezTo>
                  <a:cubicBezTo>
                    <a:pt x="259475" y="49530"/>
                    <a:pt x="264237" y="41910"/>
                    <a:pt x="269952" y="34290"/>
                  </a:cubicBezTo>
                  <a:cubicBezTo>
                    <a:pt x="275667" y="26670"/>
                    <a:pt x="269000" y="12383"/>
                    <a:pt x="281382" y="12383"/>
                  </a:cubicBezTo>
                  <a:cubicBezTo>
                    <a:pt x="293765" y="12383"/>
                    <a:pt x="300432" y="12383"/>
                    <a:pt x="303290" y="7620"/>
                  </a:cubicBezTo>
                  <a:cubicBezTo>
                    <a:pt x="305195" y="3810"/>
                    <a:pt x="309957" y="953"/>
                    <a:pt x="314720" y="0"/>
                  </a:cubicBezTo>
                  <a:cubicBezTo>
                    <a:pt x="313767" y="0"/>
                    <a:pt x="312815" y="953"/>
                    <a:pt x="312815" y="2858"/>
                  </a:cubicBezTo>
                  <a:cubicBezTo>
                    <a:pt x="310910" y="6668"/>
                    <a:pt x="311862" y="8572"/>
                    <a:pt x="312815" y="12383"/>
                  </a:cubicBezTo>
                  <a:cubicBezTo>
                    <a:pt x="312815" y="16193"/>
                    <a:pt x="314720" y="19050"/>
                    <a:pt x="312815" y="22860"/>
                  </a:cubicBezTo>
                  <a:cubicBezTo>
                    <a:pt x="311862" y="26670"/>
                    <a:pt x="310910" y="31433"/>
                    <a:pt x="313767" y="35243"/>
                  </a:cubicBezTo>
                  <a:cubicBezTo>
                    <a:pt x="316625" y="38100"/>
                    <a:pt x="321387" y="40958"/>
                    <a:pt x="323292" y="42863"/>
                  </a:cubicBezTo>
                  <a:cubicBezTo>
                    <a:pt x="325197" y="44768"/>
                    <a:pt x="325197" y="43815"/>
                    <a:pt x="328055" y="40958"/>
                  </a:cubicBezTo>
                  <a:cubicBezTo>
                    <a:pt x="329960" y="38100"/>
                    <a:pt x="332817" y="39053"/>
                    <a:pt x="335675" y="40958"/>
                  </a:cubicBezTo>
                  <a:cubicBezTo>
                    <a:pt x="338532" y="42863"/>
                    <a:pt x="340437" y="43815"/>
                    <a:pt x="344247" y="43815"/>
                  </a:cubicBezTo>
                  <a:cubicBezTo>
                    <a:pt x="348057" y="43815"/>
                    <a:pt x="348057" y="45720"/>
                    <a:pt x="348057" y="47625"/>
                  </a:cubicBezTo>
                  <a:cubicBezTo>
                    <a:pt x="347105" y="49530"/>
                    <a:pt x="348057" y="52388"/>
                    <a:pt x="350915" y="54293"/>
                  </a:cubicBezTo>
                  <a:cubicBezTo>
                    <a:pt x="353772" y="55245"/>
                    <a:pt x="359487" y="59055"/>
                    <a:pt x="362345" y="60960"/>
                  </a:cubicBezTo>
                  <a:cubicBezTo>
                    <a:pt x="365202" y="62865"/>
                    <a:pt x="367107" y="63818"/>
                    <a:pt x="367107" y="66675"/>
                  </a:cubicBezTo>
                  <a:cubicBezTo>
                    <a:pt x="367107" y="68580"/>
                    <a:pt x="361392" y="72390"/>
                    <a:pt x="358535" y="73343"/>
                  </a:cubicBezTo>
                  <a:cubicBezTo>
                    <a:pt x="355677" y="74295"/>
                    <a:pt x="353772" y="77153"/>
                    <a:pt x="357582" y="77153"/>
                  </a:cubicBezTo>
                  <a:cubicBezTo>
                    <a:pt x="361392" y="77153"/>
                    <a:pt x="362345" y="77153"/>
                    <a:pt x="364250" y="74295"/>
                  </a:cubicBezTo>
                  <a:cubicBezTo>
                    <a:pt x="366155" y="71438"/>
                    <a:pt x="366155" y="69533"/>
                    <a:pt x="371870" y="68580"/>
                  </a:cubicBezTo>
                  <a:cubicBezTo>
                    <a:pt x="377585" y="67628"/>
                    <a:pt x="380442" y="68580"/>
                    <a:pt x="382347" y="70485"/>
                  </a:cubicBezTo>
                  <a:cubicBezTo>
                    <a:pt x="382347" y="70485"/>
                    <a:pt x="385205" y="71438"/>
                    <a:pt x="385205" y="72390"/>
                  </a:cubicBezTo>
                  <a:cubicBezTo>
                    <a:pt x="385205" y="74295"/>
                    <a:pt x="387110" y="75247"/>
                    <a:pt x="389015" y="73343"/>
                  </a:cubicBezTo>
                  <a:cubicBezTo>
                    <a:pt x="389967" y="72390"/>
                    <a:pt x="392825" y="72390"/>
                    <a:pt x="395682" y="73343"/>
                  </a:cubicBezTo>
                  <a:cubicBezTo>
                    <a:pt x="398540" y="74295"/>
                    <a:pt x="399492" y="75247"/>
                    <a:pt x="404255" y="76200"/>
                  </a:cubicBezTo>
                  <a:cubicBezTo>
                    <a:pt x="409017" y="76200"/>
                    <a:pt x="409017" y="77153"/>
                    <a:pt x="412827" y="80010"/>
                  </a:cubicBezTo>
                  <a:cubicBezTo>
                    <a:pt x="415685" y="81915"/>
                    <a:pt x="419495" y="83820"/>
                    <a:pt x="423305" y="83820"/>
                  </a:cubicBezTo>
                  <a:cubicBezTo>
                    <a:pt x="427115" y="83820"/>
                    <a:pt x="428067" y="84772"/>
                    <a:pt x="431877" y="86678"/>
                  </a:cubicBezTo>
                  <a:cubicBezTo>
                    <a:pt x="434735" y="87630"/>
                    <a:pt x="441402" y="90488"/>
                    <a:pt x="443307" y="95250"/>
                  </a:cubicBezTo>
                  <a:cubicBezTo>
                    <a:pt x="445212" y="99060"/>
                    <a:pt x="446165" y="105728"/>
                    <a:pt x="447117" y="110490"/>
                  </a:cubicBezTo>
                  <a:cubicBezTo>
                    <a:pt x="448070" y="115253"/>
                    <a:pt x="448070" y="119063"/>
                    <a:pt x="449974" y="120968"/>
                  </a:cubicBezTo>
                  <a:cubicBezTo>
                    <a:pt x="451880" y="122872"/>
                    <a:pt x="451880" y="124778"/>
                    <a:pt x="453785" y="128588"/>
                  </a:cubicBezTo>
                  <a:cubicBezTo>
                    <a:pt x="455690" y="131445"/>
                    <a:pt x="456642" y="132397"/>
                    <a:pt x="458547" y="135255"/>
                  </a:cubicBezTo>
                  <a:cubicBezTo>
                    <a:pt x="460452" y="137160"/>
                    <a:pt x="461405" y="140018"/>
                    <a:pt x="461405" y="142875"/>
                  </a:cubicBezTo>
                  <a:cubicBezTo>
                    <a:pt x="462357" y="145733"/>
                    <a:pt x="461405" y="144780"/>
                    <a:pt x="464262" y="149543"/>
                  </a:cubicBezTo>
                  <a:cubicBezTo>
                    <a:pt x="467120" y="153353"/>
                    <a:pt x="469024" y="155258"/>
                    <a:pt x="468072" y="158115"/>
                  </a:cubicBezTo>
                  <a:cubicBezTo>
                    <a:pt x="467120" y="160972"/>
                    <a:pt x="466167" y="163830"/>
                    <a:pt x="468072" y="162878"/>
                  </a:cubicBezTo>
                  <a:cubicBezTo>
                    <a:pt x="469977" y="161925"/>
                    <a:pt x="471882" y="162878"/>
                    <a:pt x="471882" y="164783"/>
                  </a:cubicBezTo>
                  <a:cubicBezTo>
                    <a:pt x="471882" y="166688"/>
                    <a:pt x="471882" y="170497"/>
                    <a:pt x="473787" y="172403"/>
                  </a:cubicBezTo>
                  <a:cubicBezTo>
                    <a:pt x="475692" y="174308"/>
                    <a:pt x="479502" y="177165"/>
                    <a:pt x="477597" y="180022"/>
                  </a:cubicBezTo>
                  <a:cubicBezTo>
                    <a:pt x="476645" y="182880"/>
                    <a:pt x="474740" y="185738"/>
                    <a:pt x="477597" y="186690"/>
                  </a:cubicBezTo>
                  <a:cubicBezTo>
                    <a:pt x="480455" y="188595"/>
                    <a:pt x="485217" y="194310"/>
                    <a:pt x="486170" y="198120"/>
                  </a:cubicBezTo>
                  <a:cubicBezTo>
                    <a:pt x="487122" y="201930"/>
                    <a:pt x="488074" y="206693"/>
                    <a:pt x="489027" y="210503"/>
                  </a:cubicBezTo>
                  <a:cubicBezTo>
                    <a:pt x="489980" y="214313"/>
                    <a:pt x="491885" y="221933"/>
                    <a:pt x="492837" y="224790"/>
                  </a:cubicBezTo>
                  <a:cubicBezTo>
                    <a:pt x="493790" y="227647"/>
                    <a:pt x="494742" y="230505"/>
                    <a:pt x="497599" y="229553"/>
                  </a:cubicBezTo>
                  <a:cubicBezTo>
                    <a:pt x="500457" y="228600"/>
                    <a:pt x="501410" y="229553"/>
                    <a:pt x="503315" y="231458"/>
                  </a:cubicBezTo>
                  <a:cubicBezTo>
                    <a:pt x="505220" y="233363"/>
                    <a:pt x="507124" y="238125"/>
                    <a:pt x="506172" y="240030"/>
                  </a:cubicBezTo>
                  <a:cubicBezTo>
                    <a:pt x="505220" y="241935"/>
                    <a:pt x="504267" y="243840"/>
                    <a:pt x="506172" y="246697"/>
                  </a:cubicBezTo>
                  <a:cubicBezTo>
                    <a:pt x="508077" y="248603"/>
                    <a:pt x="511887" y="253365"/>
                    <a:pt x="512840" y="255270"/>
                  </a:cubicBezTo>
                  <a:cubicBezTo>
                    <a:pt x="513792" y="256222"/>
                    <a:pt x="512840" y="256222"/>
                    <a:pt x="512840" y="259080"/>
                  </a:cubicBezTo>
                  <a:cubicBezTo>
                    <a:pt x="512840" y="261938"/>
                    <a:pt x="513792" y="262890"/>
                    <a:pt x="517602" y="262890"/>
                  </a:cubicBezTo>
                  <a:cubicBezTo>
                    <a:pt x="521412" y="262890"/>
                    <a:pt x="522365" y="262890"/>
                    <a:pt x="525222" y="264795"/>
                  </a:cubicBezTo>
                  <a:cubicBezTo>
                    <a:pt x="527127" y="266700"/>
                    <a:pt x="526174" y="268605"/>
                    <a:pt x="526174" y="271463"/>
                  </a:cubicBezTo>
                  <a:cubicBezTo>
                    <a:pt x="526174" y="274320"/>
                    <a:pt x="527127" y="277178"/>
                    <a:pt x="529032" y="279083"/>
                  </a:cubicBezTo>
                  <a:cubicBezTo>
                    <a:pt x="530937" y="280988"/>
                    <a:pt x="531890" y="283845"/>
                    <a:pt x="531890" y="287655"/>
                  </a:cubicBezTo>
                  <a:cubicBezTo>
                    <a:pt x="531890" y="291465"/>
                    <a:pt x="530937" y="292418"/>
                    <a:pt x="528080" y="293370"/>
                  </a:cubicBezTo>
                  <a:cubicBezTo>
                    <a:pt x="525222" y="293370"/>
                    <a:pt x="525222" y="295275"/>
                    <a:pt x="525222" y="298133"/>
                  </a:cubicBezTo>
                  <a:cubicBezTo>
                    <a:pt x="525222" y="300990"/>
                    <a:pt x="525222" y="301943"/>
                    <a:pt x="527127" y="302895"/>
                  </a:cubicBezTo>
                  <a:cubicBezTo>
                    <a:pt x="529032" y="303847"/>
                    <a:pt x="529985" y="304800"/>
                    <a:pt x="529985" y="307658"/>
                  </a:cubicBezTo>
                  <a:cubicBezTo>
                    <a:pt x="529985" y="310515"/>
                    <a:pt x="530937" y="311468"/>
                    <a:pt x="531890" y="314325"/>
                  </a:cubicBezTo>
                  <a:cubicBezTo>
                    <a:pt x="532842" y="316230"/>
                    <a:pt x="533795" y="320040"/>
                    <a:pt x="531890" y="319088"/>
                  </a:cubicBezTo>
                  <a:cubicBezTo>
                    <a:pt x="529985" y="318135"/>
                    <a:pt x="529985" y="320040"/>
                    <a:pt x="529985" y="321945"/>
                  </a:cubicBezTo>
                  <a:cubicBezTo>
                    <a:pt x="529985" y="323850"/>
                    <a:pt x="529032" y="326708"/>
                    <a:pt x="531890" y="325755"/>
                  </a:cubicBezTo>
                  <a:cubicBezTo>
                    <a:pt x="534747" y="325755"/>
                    <a:pt x="539510" y="325755"/>
                    <a:pt x="542367" y="328613"/>
                  </a:cubicBezTo>
                  <a:cubicBezTo>
                    <a:pt x="545224" y="330518"/>
                    <a:pt x="544272" y="330518"/>
                    <a:pt x="545224" y="332422"/>
                  </a:cubicBezTo>
                  <a:cubicBezTo>
                    <a:pt x="546177" y="335280"/>
                    <a:pt x="546177" y="334328"/>
                    <a:pt x="549987" y="334328"/>
                  </a:cubicBezTo>
                  <a:cubicBezTo>
                    <a:pt x="552845" y="334328"/>
                    <a:pt x="558560" y="335280"/>
                    <a:pt x="564274" y="336233"/>
                  </a:cubicBezTo>
                  <a:cubicBezTo>
                    <a:pt x="569990" y="337185"/>
                    <a:pt x="574752" y="338138"/>
                    <a:pt x="578562" y="340043"/>
                  </a:cubicBezTo>
                  <a:cubicBezTo>
                    <a:pt x="582372" y="341947"/>
                    <a:pt x="584277" y="342900"/>
                    <a:pt x="587135" y="343853"/>
                  </a:cubicBezTo>
                  <a:cubicBezTo>
                    <a:pt x="589040" y="344805"/>
                    <a:pt x="593802" y="344805"/>
                    <a:pt x="593802" y="350520"/>
                  </a:cubicBezTo>
                  <a:cubicBezTo>
                    <a:pt x="593802" y="356235"/>
                    <a:pt x="592849" y="360045"/>
                    <a:pt x="594755" y="362903"/>
                  </a:cubicBezTo>
                  <a:lnTo>
                    <a:pt x="593802" y="369570"/>
                  </a:lnTo>
                  <a:cubicBezTo>
                    <a:pt x="591897" y="371475"/>
                    <a:pt x="591897" y="373380"/>
                    <a:pt x="592849" y="375285"/>
                  </a:cubicBezTo>
                  <a:cubicBezTo>
                    <a:pt x="594755" y="377190"/>
                    <a:pt x="595707" y="378143"/>
                    <a:pt x="597612" y="376238"/>
                  </a:cubicBezTo>
                  <a:cubicBezTo>
                    <a:pt x="599517" y="374333"/>
                    <a:pt x="602374" y="376238"/>
                    <a:pt x="603327" y="379095"/>
                  </a:cubicBezTo>
                  <a:cubicBezTo>
                    <a:pt x="603327" y="381000"/>
                    <a:pt x="603327" y="385763"/>
                    <a:pt x="608090" y="384810"/>
                  </a:cubicBezTo>
                  <a:cubicBezTo>
                    <a:pt x="611899" y="384810"/>
                    <a:pt x="621424" y="384810"/>
                    <a:pt x="629045" y="387668"/>
                  </a:cubicBezTo>
                  <a:cubicBezTo>
                    <a:pt x="636665" y="390525"/>
                    <a:pt x="641427" y="393383"/>
                    <a:pt x="644285" y="396240"/>
                  </a:cubicBezTo>
                  <a:cubicBezTo>
                    <a:pt x="648095" y="398145"/>
                    <a:pt x="650952" y="402908"/>
                    <a:pt x="651905" y="404813"/>
                  </a:cubicBezTo>
                  <a:cubicBezTo>
                    <a:pt x="652857" y="407670"/>
                    <a:pt x="652857" y="409575"/>
                    <a:pt x="655715" y="412433"/>
                  </a:cubicBezTo>
                  <a:cubicBezTo>
                    <a:pt x="658572" y="415290"/>
                    <a:pt x="660477" y="419100"/>
                    <a:pt x="660477" y="421958"/>
                  </a:cubicBezTo>
                  <a:cubicBezTo>
                    <a:pt x="660477" y="425768"/>
                    <a:pt x="659524" y="427672"/>
                    <a:pt x="661430" y="430530"/>
                  </a:cubicBezTo>
                  <a:cubicBezTo>
                    <a:pt x="663335" y="433388"/>
                    <a:pt x="665240" y="435293"/>
                    <a:pt x="663335" y="437197"/>
                  </a:cubicBezTo>
                  <a:cubicBezTo>
                    <a:pt x="661430" y="439103"/>
                    <a:pt x="656667" y="441960"/>
                    <a:pt x="651905" y="440055"/>
                  </a:cubicBezTo>
                  <a:cubicBezTo>
                    <a:pt x="647142" y="438150"/>
                    <a:pt x="644285" y="438150"/>
                    <a:pt x="640474" y="436245"/>
                  </a:cubicBezTo>
                  <a:cubicBezTo>
                    <a:pt x="635712" y="434340"/>
                    <a:pt x="627140" y="429578"/>
                    <a:pt x="623330" y="429578"/>
                  </a:cubicBezTo>
                  <a:cubicBezTo>
                    <a:pt x="620472" y="429578"/>
                    <a:pt x="616662" y="428625"/>
                    <a:pt x="612852" y="426720"/>
                  </a:cubicBezTo>
                  <a:cubicBezTo>
                    <a:pt x="609042" y="424815"/>
                    <a:pt x="605232" y="421958"/>
                    <a:pt x="601422" y="421958"/>
                  </a:cubicBezTo>
                  <a:cubicBezTo>
                    <a:pt x="597612" y="421958"/>
                    <a:pt x="596660" y="421005"/>
                    <a:pt x="591897" y="421005"/>
                  </a:cubicBezTo>
                  <a:cubicBezTo>
                    <a:pt x="588087" y="421005"/>
                    <a:pt x="586182" y="421958"/>
                    <a:pt x="583324" y="422910"/>
                  </a:cubicBezTo>
                  <a:cubicBezTo>
                    <a:pt x="580467" y="424815"/>
                    <a:pt x="579515" y="426720"/>
                    <a:pt x="576657" y="426720"/>
                  </a:cubicBezTo>
                  <a:cubicBezTo>
                    <a:pt x="574752" y="426720"/>
                    <a:pt x="574752" y="427672"/>
                    <a:pt x="572847" y="429578"/>
                  </a:cubicBezTo>
                  <a:cubicBezTo>
                    <a:pt x="570942" y="431483"/>
                    <a:pt x="569990" y="433388"/>
                    <a:pt x="566180" y="432435"/>
                  </a:cubicBezTo>
                  <a:cubicBezTo>
                    <a:pt x="562370" y="430530"/>
                    <a:pt x="562370" y="426720"/>
                    <a:pt x="558560" y="428625"/>
                  </a:cubicBezTo>
                  <a:cubicBezTo>
                    <a:pt x="554749" y="430530"/>
                    <a:pt x="549987" y="431483"/>
                    <a:pt x="549987" y="427672"/>
                  </a:cubicBezTo>
                  <a:cubicBezTo>
                    <a:pt x="549987" y="423863"/>
                    <a:pt x="552845" y="421005"/>
                    <a:pt x="547130" y="417195"/>
                  </a:cubicBezTo>
                  <a:cubicBezTo>
                    <a:pt x="540462" y="413385"/>
                    <a:pt x="537605" y="410528"/>
                    <a:pt x="533795" y="408622"/>
                  </a:cubicBezTo>
                  <a:cubicBezTo>
                    <a:pt x="529985" y="406718"/>
                    <a:pt x="529985" y="406718"/>
                    <a:pt x="526174" y="405765"/>
                  </a:cubicBezTo>
                  <a:cubicBezTo>
                    <a:pt x="522365" y="404813"/>
                    <a:pt x="520460" y="402908"/>
                    <a:pt x="517602" y="401955"/>
                  </a:cubicBezTo>
                  <a:cubicBezTo>
                    <a:pt x="514745" y="401003"/>
                    <a:pt x="515697" y="401003"/>
                    <a:pt x="510935" y="401003"/>
                  </a:cubicBezTo>
                  <a:cubicBezTo>
                    <a:pt x="507124" y="401003"/>
                    <a:pt x="500457" y="399097"/>
                    <a:pt x="496647" y="401003"/>
                  </a:cubicBezTo>
                  <a:cubicBezTo>
                    <a:pt x="492837" y="402908"/>
                    <a:pt x="484265" y="411480"/>
                    <a:pt x="481407" y="414338"/>
                  </a:cubicBezTo>
                  <a:cubicBezTo>
                    <a:pt x="478549" y="417195"/>
                    <a:pt x="474740" y="421005"/>
                    <a:pt x="473787" y="422910"/>
                  </a:cubicBezTo>
                  <a:cubicBezTo>
                    <a:pt x="471882" y="423863"/>
                    <a:pt x="476645" y="422910"/>
                    <a:pt x="480455" y="421958"/>
                  </a:cubicBezTo>
                  <a:cubicBezTo>
                    <a:pt x="484265" y="421005"/>
                    <a:pt x="485217" y="421958"/>
                    <a:pt x="488074" y="421005"/>
                  </a:cubicBezTo>
                  <a:cubicBezTo>
                    <a:pt x="490932" y="420053"/>
                    <a:pt x="491885" y="419100"/>
                    <a:pt x="492837" y="416243"/>
                  </a:cubicBezTo>
                  <a:cubicBezTo>
                    <a:pt x="492837" y="413385"/>
                    <a:pt x="492837" y="410528"/>
                    <a:pt x="497599" y="411480"/>
                  </a:cubicBezTo>
                  <a:cubicBezTo>
                    <a:pt x="502362" y="412433"/>
                    <a:pt x="506172" y="413385"/>
                    <a:pt x="512840" y="412433"/>
                  </a:cubicBezTo>
                  <a:cubicBezTo>
                    <a:pt x="519507" y="411480"/>
                    <a:pt x="524270" y="409575"/>
                    <a:pt x="527127" y="413385"/>
                  </a:cubicBezTo>
                  <a:cubicBezTo>
                    <a:pt x="530937" y="418147"/>
                    <a:pt x="534747" y="423863"/>
                    <a:pt x="535699" y="425768"/>
                  </a:cubicBezTo>
                  <a:cubicBezTo>
                    <a:pt x="536652" y="427672"/>
                    <a:pt x="535699" y="430530"/>
                    <a:pt x="533795" y="430530"/>
                  </a:cubicBezTo>
                  <a:cubicBezTo>
                    <a:pt x="530937" y="430530"/>
                    <a:pt x="529032" y="433388"/>
                    <a:pt x="532842" y="434340"/>
                  </a:cubicBezTo>
                  <a:cubicBezTo>
                    <a:pt x="536652" y="435293"/>
                    <a:pt x="538557" y="437197"/>
                    <a:pt x="541415" y="439103"/>
                  </a:cubicBezTo>
                  <a:cubicBezTo>
                    <a:pt x="543320" y="441008"/>
                    <a:pt x="547130" y="441008"/>
                    <a:pt x="550940" y="440055"/>
                  </a:cubicBezTo>
                  <a:cubicBezTo>
                    <a:pt x="554749" y="439103"/>
                    <a:pt x="564274" y="441960"/>
                    <a:pt x="569990" y="443865"/>
                  </a:cubicBezTo>
                  <a:cubicBezTo>
                    <a:pt x="574752" y="445770"/>
                    <a:pt x="584277" y="453390"/>
                    <a:pt x="588087" y="456247"/>
                  </a:cubicBezTo>
                  <a:cubicBezTo>
                    <a:pt x="591897" y="459105"/>
                    <a:pt x="593802" y="461963"/>
                    <a:pt x="594755" y="464820"/>
                  </a:cubicBezTo>
                  <a:cubicBezTo>
                    <a:pt x="595707" y="467678"/>
                    <a:pt x="596660" y="471488"/>
                    <a:pt x="602374" y="473393"/>
                  </a:cubicBezTo>
                  <a:cubicBezTo>
                    <a:pt x="602374" y="476250"/>
                    <a:pt x="598565" y="477203"/>
                    <a:pt x="594755" y="479108"/>
                  </a:cubicBezTo>
                  <a:cubicBezTo>
                    <a:pt x="593802" y="479108"/>
                    <a:pt x="592849" y="480060"/>
                    <a:pt x="591897" y="480060"/>
                  </a:cubicBezTo>
                  <a:cubicBezTo>
                    <a:pt x="590945" y="480060"/>
                    <a:pt x="585230" y="481965"/>
                    <a:pt x="583324" y="485775"/>
                  </a:cubicBezTo>
                  <a:cubicBezTo>
                    <a:pt x="580467" y="489585"/>
                    <a:pt x="579515" y="493395"/>
                    <a:pt x="580467" y="497205"/>
                  </a:cubicBezTo>
                  <a:cubicBezTo>
                    <a:pt x="581420" y="501015"/>
                    <a:pt x="582372" y="501968"/>
                    <a:pt x="581420" y="503872"/>
                  </a:cubicBezTo>
                  <a:cubicBezTo>
                    <a:pt x="579515" y="505778"/>
                    <a:pt x="576657" y="508635"/>
                    <a:pt x="575705" y="509588"/>
                  </a:cubicBezTo>
                  <a:cubicBezTo>
                    <a:pt x="574752" y="510540"/>
                    <a:pt x="572847" y="512445"/>
                    <a:pt x="573799" y="514350"/>
                  </a:cubicBezTo>
                  <a:cubicBezTo>
                    <a:pt x="574752" y="516255"/>
                    <a:pt x="575705" y="519113"/>
                    <a:pt x="574752" y="521970"/>
                  </a:cubicBezTo>
                  <a:cubicBezTo>
                    <a:pt x="573799" y="524828"/>
                    <a:pt x="570942" y="527685"/>
                    <a:pt x="567132" y="528638"/>
                  </a:cubicBezTo>
                  <a:cubicBezTo>
                    <a:pt x="563322" y="529590"/>
                    <a:pt x="557607" y="529590"/>
                    <a:pt x="555702" y="531495"/>
                  </a:cubicBezTo>
                  <a:cubicBezTo>
                    <a:pt x="553797" y="533400"/>
                    <a:pt x="552845" y="535305"/>
                    <a:pt x="554749" y="537210"/>
                  </a:cubicBezTo>
                  <a:cubicBezTo>
                    <a:pt x="555702" y="540068"/>
                    <a:pt x="557607" y="541972"/>
                    <a:pt x="559512" y="543878"/>
                  </a:cubicBezTo>
                  <a:lnTo>
                    <a:pt x="558560" y="546735"/>
                  </a:lnTo>
                  <a:cubicBezTo>
                    <a:pt x="556655" y="549593"/>
                    <a:pt x="551892" y="552450"/>
                    <a:pt x="547130" y="552450"/>
                  </a:cubicBezTo>
                  <a:cubicBezTo>
                    <a:pt x="538557" y="552450"/>
                    <a:pt x="536652" y="561022"/>
                    <a:pt x="539510" y="564833"/>
                  </a:cubicBezTo>
                  <a:cubicBezTo>
                    <a:pt x="542367" y="568643"/>
                    <a:pt x="530937" y="572453"/>
                    <a:pt x="523317" y="580072"/>
                  </a:cubicBezTo>
                  <a:cubicBezTo>
                    <a:pt x="515697" y="587693"/>
                    <a:pt x="513792" y="586740"/>
                    <a:pt x="510935" y="581025"/>
                  </a:cubicBezTo>
                  <a:cubicBezTo>
                    <a:pt x="508077" y="575310"/>
                    <a:pt x="507124" y="570547"/>
                    <a:pt x="503315" y="571500"/>
                  </a:cubicBezTo>
                  <a:cubicBezTo>
                    <a:pt x="499505" y="573405"/>
                    <a:pt x="497599" y="570547"/>
                    <a:pt x="495695" y="567690"/>
                  </a:cubicBezTo>
                  <a:cubicBezTo>
                    <a:pt x="493790" y="563880"/>
                    <a:pt x="485217" y="568643"/>
                    <a:pt x="479502" y="567690"/>
                  </a:cubicBezTo>
                  <a:cubicBezTo>
                    <a:pt x="472835" y="566738"/>
                    <a:pt x="464262" y="563880"/>
                    <a:pt x="459499" y="559118"/>
                  </a:cubicBezTo>
                  <a:cubicBezTo>
                    <a:pt x="455690" y="554355"/>
                    <a:pt x="454737" y="552450"/>
                    <a:pt x="452832" y="548640"/>
                  </a:cubicBezTo>
                  <a:cubicBezTo>
                    <a:pt x="450927" y="544830"/>
                    <a:pt x="453785" y="540068"/>
                    <a:pt x="447117" y="538163"/>
                  </a:cubicBezTo>
                  <a:cubicBezTo>
                    <a:pt x="440449" y="536258"/>
                    <a:pt x="440449" y="537210"/>
                    <a:pt x="434735" y="538163"/>
                  </a:cubicBezTo>
                  <a:cubicBezTo>
                    <a:pt x="432830" y="539115"/>
                    <a:pt x="429972" y="539115"/>
                    <a:pt x="429020" y="539115"/>
                  </a:cubicBezTo>
                  <a:cubicBezTo>
                    <a:pt x="426162" y="539115"/>
                    <a:pt x="424257" y="539115"/>
                    <a:pt x="423305" y="540068"/>
                  </a:cubicBezTo>
                  <a:cubicBezTo>
                    <a:pt x="421399" y="540068"/>
                    <a:pt x="418542" y="538163"/>
                    <a:pt x="414732" y="541972"/>
                  </a:cubicBezTo>
                  <a:cubicBezTo>
                    <a:pt x="412827" y="543878"/>
                    <a:pt x="409017" y="544830"/>
                    <a:pt x="407112" y="545783"/>
                  </a:cubicBezTo>
                  <a:cubicBezTo>
                    <a:pt x="404255" y="545783"/>
                    <a:pt x="401397" y="545783"/>
                    <a:pt x="402350" y="545783"/>
                  </a:cubicBezTo>
                  <a:cubicBezTo>
                    <a:pt x="402350" y="545783"/>
                    <a:pt x="401397" y="545783"/>
                    <a:pt x="400445" y="545783"/>
                  </a:cubicBezTo>
                  <a:cubicBezTo>
                    <a:pt x="384252" y="544830"/>
                    <a:pt x="379490" y="540068"/>
                    <a:pt x="380442" y="533400"/>
                  </a:cubicBezTo>
                  <a:cubicBezTo>
                    <a:pt x="381395" y="526733"/>
                    <a:pt x="360440" y="530543"/>
                    <a:pt x="354725" y="533400"/>
                  </a:cubicBezTo>
                  <a:cubicBezTo>
                    <a:pt x="349010" y="536258"/>
                    <a:pt x="314720" y="546735"/>
                    <a:pt x="310910" y="538163"/>
                  </a:cubicBezTo>
                  <a:cubicBezTo>
                    <a:pt x="307100" y="529590"/>
                    <a:pt x="300432" y="531495"/>
                    <a:pt x="311862" y="521970"/>
                  </a:cubicBezTo>
                  <a:cubicBezTo>
                    <a:pt x="323292" y="512445"/>
                    <a:pt x="324245" y="490538"/>
                    <a:pt x="316625" y="487680"/>
                  </a:cubicBezTo>
                  <a:cubicBezTo>
                    <a:pt x="309005" y="484822"/>
                    <a:pt x="308052" y="479108"/>
                    <a:pt x="302337" y="482918"/>
                  </a:cubicBezTo>
                  <a:cubicBezTo>
                    <a:pt x="296622" y="486728"/>
                    <a:pt x="290907" y="484822"/>
                    <a:pt x="292812" y="480060"/>
                  </a:cubicBezTo>
                  <a:cubicBezTo>
                    <a:pt x="294717" y="474345"/>
                    <a:pt x="287097" y="470535"/>
                    <a:pt x="277572" y="470535"/>
                  </a:cubicBezTo>
                  <a:cubicBezTo>
                    <a:pt x="267095" y="471488"/>
                    <a:pt x="251855" y="444818"/>
                    <a:pt x="255665" y="436245"/>
                  </a:cubicBezTo>
                  <a:cubicBezTo>
                    <a:pt x="259475" y="427672"/>
                    <a:pt x="263285" y="415290"/>
                    <a:pt x="272810" y="412433"/>
                  </a:cubicBezTo>
                  <a:cubicBezTo>
                    <a:pt x="283287" y="409575"/>
                    <a:pt x="291860" y="387668"/>
                    <a:pt x="286145" y="381000"/>
                  </a:cubicBezTo>
                  <a:cubicBezTo>
                    <a:pt x="280430" y="374333"/>
                    <a:pt x="263285" y="360045"/>
                    <a:pt x="274715" y="357188"/>
                  </a:cubicBezTo>
                  <a:cubicBezTo>
                    <a:pt x="286145" y="354330"/>
                    <a:pt x="298527" y="351472"/>
                    <a:pt x="309957" y="358140"/>
                  </a:cubicBezTo>
                  <a:cubicBezTo>
                    <a:pt x="321387" y="364808"/>
                    <a:pt x="337580" y="378143"/>
                    <a:pt x="340437" y="359093"/>
                  </a:cubicBezTo>
                  <a:cubicBezTo>
                    <a:pt x="341390" y="347663"/>
                    <a:pt x="341390" y="333375"/>
                    <a:pt x="335675" y="321945"/>
                  </a:cubicBezTo>
                  <a:cubicBezTo>
                    <a:pt x="331865" y="315278"/>
                    <a:pt x="327102" y="308610"/>
                    <a:pt x="318530" y="305753"/>
                  </a:cubicBezTo>
                  <a:cubicBezTo>
                    <a:pt x="289955" y="294322"/>
                    <a:pt x="291860" y="301943"/>
                    <a:pt x="287097" y="323850"/>
                  </a:cubicBezTo>
                  <a:cubicBezTo>
                    <a:pt x="283287" y="339090"/>
                    <a:pt x="273762" y="341947"/>
                    <a:pt x="254712" y="335280"/>
                  </a:cubicBezTo>
                  <a:cubicBezTo>
                    <a:pt x="229947" y="326708"/>
                    <a:pt x="237567" y="322897"/>
                    <a:pt x="236615" y="310515"/>
                  </a:cubicBezTo>
                  <a:cubicBezTo>
                    <a:pt x="236615" y="310515"/>
                    <a:pt x="235662" y="301943"/>
                    <a:pt x="232805" y="295275"/>
                  </a:cubicBezTo>
                  <a:cubicBezTo>
                    <a:pt x="230900" y="288608"/>
                    <a:pt x="227090" y="286703"/>
                    <a:pt x="209945" y="280988"/>
                  </a:cubicBezTo>
                  <a:cubicBezTo>
                    <a:pt x="193752" y="275272"/>
                    <a:pt x="197562" y="270510"/>
                    <a:pt x="196610" y="260985"/>
                  </a:cubicBezTo>
                  <a:cubicBezTo>
                    <a:pt x="194705" y="251460"/>
                    <a:pt x="200420" y="249555"/>
                    <a:pt x="200420" y="242888"/>
                  </a:cubicBezTo>
                  <a:cubicBezTo>
                    <a:pt x="200420" y="236220"/>
                    <a:pt x="202325" y="235268"/>
                    <a:pt x="206135" y="236220"/>
                  </a:cubicBezTo>
                  <a:cubicBezTo>
                    <a:pt x="209945" y="237172"/>
                    <a:pt x="208040" y="226695"/>
                    <a:pt x="209945" y="218122"/>
                  </a:cubicBezTo>
                  <a:cubicBezTo>
                    <a:pt x="212802" y="209550"/>
                    <a:pt x="212802" y="196215"/>
                    <a:pt x="204230" y="198120"/>
                  </a:cubicBezTo>
                  <a:cubicBezTo>
                    <a:pt x="195657" y="200025"/>
                    <a:pt x="163272" y="212408"/>
                    <a:pt x="164225" y="200025"/>
                  </a:cubicBezTo>
                  <a:cubicBezTo>
                    <a:pt x="165177" y="187643"/>
                    <a:pt x="152795" y="174308"/>
                    <a:pt x="150890" y="170497"/>
                  </a:cubicBezTo>
                  <a:cubicBezTo>
                    <a:pt x="148985" y="166688"/>
                    <a:pt x="145175" y="173355"/>
                    <a:pt x="141365" y="169545"/>
                  </a:cubicBezTo>
                  <a:cubicBezTo>
                    <a:pt x="137555" y="164783"/>
                    <a:pt x="133745" y="161925"/>
                    <a:pt x="128030" y="165735"/>
                  </a:cubicBezTo>
                  <a:cubicBezTo>
                    <a:pt x="121362" y="169545"/>
                    <a:pt x="119457" y="160020"/>
                    <a:pt x="108027" y="163830"/>
                  </a:cubicBezTo>
                  <a:cubicBezTo>
                    <a:pt x="96597" y="168593"/>
                    <a:pt x="79452" y="155258"/>
                    <a:pt x="76595" y="146685"/>
                  </a:cubicBezTo>
                  <a:cubicBezTo>
                    <a:pt x="73737" y="138113"/>
                    <a:pt x="71832" y="122872"/>
                    <a:pt x="65165" y="121920"/>
                  </a:cubicBezTo>
                  <a:cubicBezTo>
                    <a:pt x="58497" y="120968"/>
                    <a:pt x="54687" y="122872"/>
                    <a:pt x="48972" y="118110"/>
                  </a:cubicBezTo>
                  <a:cubicBezTo>
                    <a:pt x="42305" y="113347"/>
                    <a:pt x="16587" y="105728"/>
                    <a:pt x="1347" y="88583"/>
                  </a:cubicBezTo>
                  <a:cubicBezTo>
                    <a:pt x="1347" y="87630"/>
                    <a:pt x="1347" y="86678"/>
                    <a:pt x="1347" y="84772"/>
                  </a:cubicBezTo>
                  <a:cubicBezTo>
                    <a:pt x="395" y="79058"/>
                    <a:pt x="-558" y="72390"/>
                    <a:pt x="395" y="66675"/>
                  </a:cubicBezTo>
                  <a:cubicBezTo>
                    <a:pt x="1347" y="61913"/>
                    <a:pt x="3252" y="58103"/>
                    <a:pt x="7062" y="56197"/>
                  </a:cubicBezTo>
                  <a:cubicBezTo>
                    <a:pt x="9920" y="54293"/>
                    <a:pt x="23255" y="51435"/>
                    <a:pt x="28017" y="49530"/>
                  </a:cubicBezTo>
                  <a:cubicBezTo>
                    <a:pt x="32780" y="48578"/>
                    <a:pt x="39447" y="45720"/>
                    <a:pt x="41352" y="45720"/>
                  </a:cubicBezTo>
                  <a:cubicBezTo>
                    <a:pt x="43257" y="45720"/>
                    <a:pt x="49925" y="44768"/>
                    <a:pt x="51830" y="44768"/>
                  </a:cubicBezTo>
                  <a:cubicBezTo>
                    <a:pt x="53735" y="44768"/>
                    <a:pt x="63260" y="50483"/>
                    <a:pt x="68975" y="62865"/>
                  </a:cubicBezTo>
                  <a:cubicBezTo>
                    <a:pt x="74690" y="75247"/>
                    <a:pt x="78500" y="86678"/>
                    <a:pt x="83262" y="95250"/>
                  </a:cubicBezTo>
                  <a:cubicBezTo>
                    <a:pt x="88025" y="103822"/>
                    <a:pt x="97550" y="114300"/>
                    <a:pt x="103265" y="104775"/>
                  </a:cubicBezTo>
                  <a:cubicBezTo>
                    <a:pt x="107075" y="93345"/>
                    <a:pt x="107075" y="89535"/>
                    <a:pt x="110885" y="89535"/>
                  </a:cubicBezTo>
                  <a:lnTo>
                    <a:pt x="110885" y="89535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EA2142E5-FBBD-5F31-350A-6803AACE3F2D}"/>
                </a:ext>
              </a:extLst>
            </p:cNvPr>
            <p:cNvSpPr/>
            <p:nvPr/>
          </p:nvSpPr>
          <p:spPr>
            <a:xfrm>
              <a:off x="8094482" y="4006215"/>
              <a:ext cx="123687" cy="111442"/>
            </a:xfrm>
            <a:custGeom>
              <a:avLst/>
              <a:gdLst>
                <a:gd name="connsiteX0" fmla="*/ 5578 w 123687"/>
                <a:gd name="connsiteY0" fmla="*/ 70485 h 111442"/>
                <a:gd name="connsiteX1" fmla="*/ 815 w 123687"/>
                <a:gd name="connsiteY1" fmla="*/ 63817 h 111442"/>
                <a:gd name="connsiteX2" fmla="*/ 1767 w 123687"/>
                <a:gd name="connsiteY2" fmla="*/ 58103 h 111442"/>
                <a:gd name="connsiteX3" fmla="*/ 13198 w 123687"/>
                <a:gd name="connsiteY3" fmla="*/ 55245 h 111442"/>
                <a:gd name="connsiteX4" fmla="*/ 20817 w 123687"/>
                <a:gd name="connsiteY4" fmla="*/ 48578 h 111442"/>
                <a:gd name="connsiteX5" fmla="*/ 19865 w 123687"/>
                <a:gd name="connsiteY5" fmla="*/ 40957 h 111442"/>
                <a:gd name="connsiteX6" fmla="*/ 21770 w 123687"/>
                <a:gd name="connsiteY6" fmla="*/ 36195 h 111442"/>
                <a:gd name="connsiteX7" fmla="*/ 27485 w 123687"/>
                <a:gd name="connsiteY7" fmla="*/ 30480 h 111442"/>
                <a:gd name="connsiteX8" fmla="*/ 26532 w 123687"/>
                <a:gd name="connsiteY8" fmla="*/ 23813 h 111442"/>
                <a:gd name="connsiteX9" fmla="*/ 29390 w 123687"/>
                <a:gd name="connsiteY9" fmla="*/ 12382 h 111442"/>
                <a:gd name="connsiteX10" fmla="*/ 37962 w 123687"/>
                <a:gd name="connsiteY10" fmla="*/ 6667 h 111442"/>
                <a:gd name="connsiteX11" fmla="*/ 40820 w 123687"/>
                <a:gd name="connsiteY11" fmla="*/ 5715 h 111442"/>
                <a:gd name="connsiteX12" fmla="*/ 48440 w 123687"/>
                <a:gd name="connsiteY12" fmla="*/ 0 h 111442"/>
                <a:gd name="connsiteX13" fmla="*/ 48440 w 123687"/>
                <a:gd name="connsiteY13" fmla="*/ 0 h 111442"/>
                <a:gd name="connsiteX14" fmla="*/ 65585 w 123687"/>
                <a:gd name="connsiteY14" fmla="*/ 7620 h 111442"/>
                <a:gd name="connsiteX15" fmla="*/ 77967 w 123687"/>
                <a:gd name="connsiteY15" fmla="*/ 13335 h 111442"/>
                <a:gd name="connsiteX16" fmla="*/ 94160 w 123687"/>
                <a:gd name="connsiteY16" fmla="*/ 23813 h 111442"/>
                <a:gd name="connsiteX17" fmla="*/ 105590 w 123687"/>
                <a:gd name="connsiteY17" fmla="*/ 35242 h 111442"/>
                <a:gd name="connsiteX18" fmla="*/ 113210 w 123687"/>
                <a:gd name="connsiteY18" fmla="*/ 45720 h 111442"/>
                <a:gd name="connsiteX19" fmla="*/ 121782 w 123687"/>
                <a:gd name="connsiteY19" fmla="*/ 58103 h 111442"/>
                <a:gd name="connsiteX20" fmla="*/ 123687 w 123687"/>
                <a:gd name="connsiteY20" fmla="*/ 67628 h 111442"/>
                <a:gd name="connsiteX21" fmla="*/ 115115 w 123687"/>
                <a:gd name="connsiteY21" fmla="*/ 82867 h 111442"/>
                <a:gd name="connsiteX22" fmla="*/ 92255 w 123687"/>
                <a:gd name="connsiteY22" fmla="*/ 82867 h 111442"/>
                <a:gd name="connsiteX23" fmla="*/ 79873 w 123687"/>
                <a:gd name="connsiteY23" fmla="*/ 85725 h 111442"/>
                <a:gd name="connsiteX24" fmla="*/ 70348 w 123687"/>
                <a:gd name="connsiteY24" fmla="*/ 95250 h 111442"/>
                <a:gd name="connsiteX25" fmla="*/ 63680 w 123687"/>
                <a:gd name="connsiteY25" fmla="*/ 104775 h 111442"/>
                <a:gd name="connsiteX26" fmla="*/ 52250 w 123687"/>
                <a:gd name="connsiteY26" fmla="*/ 110490 h 111442"/>
                <a:gd name="connsiteX27" fmla="*/ 50345 w 123687"/>
                <a:gd name="connsiteY27" fmla="*/ 111442 h 111442"/>
                <a:gd name="connsiteX28" fmla="*/ 40820 w 123687"/>
                <a:gd name="connsiteY28" fmla="*/ 105728 h 111442"/>
                <a:gd name="connsiteX29" fmla="*/ 34153 w 123687"/>
                <a:gd name="connsiteY29" fmla="*/ 100013 h 111442"/>
                <a:gd name="connsiteX30" fmla="*/ 23675 w 123687"/>
                <a:gd name="connsiteY30" fmla="*/ 100013 h 111442"/>
                <a:gd name="connsiteX31" fmla="*/ 19865 w 123687"/>
                <a:gd name="connsiteY31" fmla="*/ 95250 h 111442"/>
                <a:gd name="connsiteX32" fmla="*/ 14150 w 123687"/>
                <a:gd name="connsiteY32" fmla="*/ 76200 h 111442"/>
                <a:gd name="connsiteX33" fmla="*/ 10340 w 123687"/>
                <a:gd name="connsiteY33" fmla="*/ 73342 h 111442"/>
                <a:gd name="connsiteX34" fmla="*/ 5578 w 123687"/>
                <a:gd name="connsiteY34" fmla="*/ 70485 h 111442"/>
                <a:gd name="connsiteX35" fmla="*/ 5578 w 123687"/>
                <a:gd name="connsiteY35" fmla="*/ 70485 h 1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3687" h="111442">
                  <a:moveTo>
                    <a:pt x="5578" y="70485"/>
                  </a:moveTo>
                  <a:cubicBezTo>
                    <a:pt x="3673" y="68580"/>
                    <a:pt x="1767" y="66675"/>
                    <a:pt x="815" y="63817"/>
                  </a:cubicBezTo>
                  <a:cubicBezTo>
                    <a:pt x="-1090" y="60960"/>
                    <a:pt x="815" y="60007"/>
                    <a:pt x="1767" y="58103"/>
                  </a:cubicBezTo>
                  <a:cubicBezTo>
                    <a:pt x="3673" y="56197"/>
                    <a:pt x="9387" y="56197"/>
                    <a:pt x="13198" y="55245"/>
                  </a:cubicBezTo>
                  <a:cubicBezTo>
                    <a:pt x="17007" y="54292"/>
                    <a:pt x="19865" y="51435"/>
                    <a:pt x="20817" y="48578"/>
                  </a:cubicBezTo>
                  <a:cubicBezTo>
                    <a:pt x="21770" y="45720"/>
                    <a:pt x="20817" y="43815"/>
                    <a:pt x="19865" y="40957"/>
                  </a:cubicBezTo>
                  <a:cubicBezTo>
                    <a:pt x="18912" y="39053"/>
                    <a:pt x="20817" y="37147"/>
                    <a:pt x="21770" y="36195"/>
                  </a:cubicBezTo>
                  <a:cubicBezTo>
                    <a:pt x="22723" y="35242"/>
                    <a:pt x="25580" y="32385"/>
                    <a:pt x="27485" y="30480"/>
                  </a:cubicBezTo>
                  <a:cubicBezTo>
                    <a:pt x="29390" y="27622"/>
                    <a:pt x="27485" y="26670"/>
                    <a:pt x="26532" y="23813"/>
                  </a:cubicBezTo>
                  <a:cubicBezTo>
                    <a:pt x="25580" y="20003"/>
                    <a:pt x="26532" y="15240"/>
                    <a:pt x="29390" y="12382"/>
                  </a:cubicBezTo>
                  <a:cubicBezTo>
                    <a:pt x="32248" y="8572"/>
                    <a:pt x="37010" y="7620"/>
                    <a:pt x="37962" y="6667"/>
                  </a:cubicBezTo>
                  <a:cubicBezTo>
                    <a:pt x="38915" y="6667"/>
                    <a:pt x="39867" y="5715"/>
                    <a:pt x="40820" y="5715"/>
                  </a:cubicBezTo>
                  <a:cubicBezTo>
                    <a:pt x="44630" y="4763"/>
                    <a:pt x="48440" y="3810"/>
                    <a:pt x="48440" y="0"/>
                  </a:cubicBezTo>
                  <a:cubicBezTo>
                    <a:pt x="48440" y="0"/>
                    <a:pt x="48440" y="0"/>
                    <a:pt x="48440" y="0"/>
                  </a:cubicBezTo>
                  <a:cubicBezTo>
                    <a:pt x="53203" y="1905"/>
                    <a:pt x="61775" y="4763"/>
                    <a:pt x="65585" y="7620"/>
                  </a:cubicBezTo>
                  <a:cubicBezTo>
                    <a:pt x="69395" y="10478"/>
                    <a:pt x="73205" y="11430"/>
                    <a:pt x="77967" y="13335"/>
                  </a:cubicBezTo>
                  <a:cubicBezTo>
                    <a:pt x="82730" y="15240"/>
                    <a:pt x="89398" y="20955"/>
                    <a:pt x="94160" y="23813"/>
                  </a:cubicBezTo>
                  <a:cubicBezTo>
                    <a:pt x="98923" y="26670"/>
                    <a:pt x="103685" y="31432"/>
                    <a:pt x="105590" y="35242"/>
                  </a:cubicBezTo>
                  <a:cubicBezTo>
                    <a:pt x="105590" y="35242"/>
                    <a:pt x="112257" y="44767"/>
                    <a:pt x="113210" y="45720"/>
                  </a:cubicBezTo>
                  <a:cubicBezTo>
                    <a:pt x="114162" y="46672"/>
                    <a:pt x="121782" y="58103"/>
                    <a:pt x="121782" y="58103"/>
                  </a:cubicBezTo>
                  <a:cubicBezTo>
                    <a:pt x="123687" y="60960"/>
                    <a:pt x="123687" y="63817"/>
                    <a:pt x="123687" y="67628"/>
                  </a:cubicBezTo>
                  <a:cubicBezTo>
                    <a:pt x="123687" y="75247"/>
                    <a:pt x="122735" y="81915"/>
                    <a:pt x="115115" y="82867"/>
                  </a:cubicBezTo>
                  <a:cubicBezTo>
                    <a:pt x="108448" y="83820"/>
                    <a:pt x="96065" y="82867"/>
                    <a:pt x="92255" y="82867"/>
                  </a:cubicBezTo>
                  <a:cubicBezTo>
                    <a:pt x="88445" y="82867"/>
                    <a:pt x="84635" y="81915"/>
                    <a:pt x="79873" y="85725"/>
                  </a:cubicBezTo>
                  <a:cubicBezTo>
                    <a:pt x="75110" y="89535"/>
                    <a:pt x="70348" y="91440"/>
                    <a:pt x="70348" y="95250"/>
                  </a:cubicBezTo>
                  <a:cubicBezTo>
                    <a:pt x="70348" y="99060"/>
                    <a:pt x="68442" y="100013"/>
                    <a:pt x="63680" y="104775"/>
                  </a:cubicBezTo>
                  <a:cubicBezTo>
                    <a:pt x="58917" y="108585"/>
                    <a:pt x="56060" y="108585"/>
                    <a:pt x="52250" y="110490"/>
                  </a:cubicBezTo>
                  <a:cubicBezTo>
                    <a:pt x="51298" y="110490"/>
                    <a:pt x="51298" y="110490"/>
                    <a:pt x="50345" y="111442"/>
                  </a:cubicBezTo>
                  <a:cubicBezTo>
                    <a:pt x="48440" y="107632"/>
                    <a:pt x="44630" y="106680"/>
                    <a:pt x="40820" y="105728"/>
                  </a:cubicBezTo>
                  <a:cubicBezTo>
                    <a:pt x="35105" y="105728"/>
                    <a:pt x="34153" y="106680"/>
                    <a:pt x="34153" y="100013"/>
                  </a:cubicBezTo>
                  <a:cubicBezTo>
                    <a:pt x="34153" y="94297"/>
                    <a:pt x="28437" y="98107"/>
                    <a:pt x="23675" y="100013"/>
                  </a:cubicBezTo>
                  <a:cubicBezTo>
                    <a:pt x="17960" y="101917"/>
                    <a:pt x="20817" y="97155"/>
                    <a:pt x="19865" y="95250"/>
                  </a:cubicBezTo>
                  <a:cubicBezTo>
                    <a:pt x="18912" y="93345"/>
                    <a:pt x="15103" y="80963"/>
                    <a:pt x="14150" y="76200"/>
                  </a:cubicBezTo>
                  <a:cubicBezTo>
                    <a:pt x="13198" y="74295"/>
                    <a:pt x="12245" y="74295"/>
                    <a:pt x="10340" y="73342"/>
                  </a:cubicBezTo>
                  <a:cubicBezTo>
                    <a:pt x="9387" y="73342"/>
                    <a:pt x="7482" y="72390"/>
                    <a:pt x="5578" y="70485"/>
                  </a:cubicBezTo>
                  <a:lnTo>
                    <a:pt x="5578" y="70485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931B4D08-B4D4-D539-428E-F23BE9D6CEE1}"/>
                </a:ext>
              </a:extLst>
            </p:cNvPr>
            <p:cNvSpPr/>
            <p:nvPr/>
          </p:nvSpPr>
          <p:spPr>
            <a:xfrm>
              <a:off x="7365682" y="3100503"/>
              <a:ext cx="825103" cy="541783"/>
            </a:xfrm>
            <a:custGeom>
              <a:avLst/>
              <a:gdLst>
                <a:gd name="connsiteX0" fmla="*/ 491490 w 825103"/>
                <a:gd name="connsiteY0" fmla="*/ 432319 h 541783"/>
                <a:gd name="connsiteX1" fmla="*/ 496253 w 825103"/>
                <a:gd name="connsiteY1" fmla="*/ 430414 h 541783"/>
                <a:gd name="connsiteX2" fmla="*/ 503873 w 825103"/>
                <a:gd name="connsiteY2" fmla="*/ 423746 h 541783"/>
                <a:gd name="connsiteX3" fmla="*/ 504825 w 825103"/>
                <a:gd name="connsiteY3" fmla="*/ 413269 h 541783"/>
                <a:gd name="connsiteX4" fmla="*/ 506730 w 825103"/>
                <a:gd name="connsiteY4" fmla="*/ 402791 h 541783"/>
                <a:gd name="connsiteX5" fmla="*/ 513398 w 825103"/>
                <a:gd name="connsiteY5" fmla="*/ 394219 h 541783"/>
                <a:gd name="connsiteX6" fmla="*/ 517208 w 825103"/>
                <a:gd name="connsiteY6" fmla="*/ 385646 h 541783"/>
                <a:gd name="connsiteX7" fmla="*/ 524828 w 825103"/>
                <a:gd name="connsiteY7" fmla="*/ 385646 h 541783"/>
                <a:gd name="connsiteX8" fmla="*/ 525780 w 825103"/>
                <a:gd name="connsiteY8" fmla="*/ 377074 h 541783"/>
                <a:gd name="connsiteX9" fmla="*/ 528638 w 825103"/>
                <a:gd name="connsiteY9" fmla="*/ 366596 h 541783"/>
                <a:gd name="connsiteX10" fmla="*/ 525780 w 825103"/>
                <a:gd name="connsiteY10" fmla="*/ 358024 h 541783"/>
                <a:gd name="connsiteX11" fmla="*/ 530543 w 825103"/>
                <a:gd name="connsiteY11" fmla="*/ 352309 h 541783"/>
                <a:gd name="connsiteX12" fmla="*/ 536258 w 825103"/>
                <a:gd name="connsiteY12" fmla="*/ 347546 h 541783"/>
                <a:gd name="connsiteX13" fmla="*/ 540068 w 825103"/>
                <a:gd name="connsiteY13" fmla="*/ 349451 h 541783"/>
                <a:gd name="connsiteX14" fmla="*/ 546735 w 825103"/>
                <a:gd name="connsiteY14" fmla="*/ 348499 h 541783"/>
                <a:gd name="connsiteX15" fmla="*/ 551498 w 825103"/>
                <a:gd name="connsiteY15" fmla="*/ 345641 h 541783"/>
                <a:gd name="connsiteX16" fmla="*/ 555308 w 825103"/>
                <a:gd name="connsiteY16" fmla="*/ 338974 h 541783"/>
                <a:gd name="connsiteX17" fmla="*/ 555308 w 825103"/>
                <a:gd name="connsiteY17" fmla="*/ 333259 h 541783"/>
                <a:gd name="connsiteX18" fmla="*/ 552450 w 825103"/>
                <a:gd name="connsiteY18" fmla="*/ 326591 h 541783"/>
                <a:gd name="connsiteX19" fmla="*/ 560070 w 825103"/>
                <a:gd name="connsiteY19" fmla="*/ 328496 h 541783"/>
                <a:gd name="connsiteX20" fmla="*/ 565785 w 825103"/>
                <a:gd name="connsiteY20" fmla="*/ 326591 h 541783"/>
                <a:gd name="connsiteX21" fmla="*/ 566738 w 825103"/>
                <a:gd name="connsiteY21" fmla="*/ 319924 h 541783"/>
                <a:gd name="connsiteX22" fmla="*/ 565785 w 825103"/>
                <a:gd name="connsiteY22" fmla="*/ 310399 h 541783"/>
                <a:gd name="connsiteX23" fmla="*/ 569595 w 825103"/>
                <a:gd name="connsiteY23" fmla="*/ 304684 h 541783"/>
                <a:gd name="connsiteX24" fmla="*/ 580073 w 825103"/>
                <a:gd name="connsiteY24" fmla="*/ 298016 h 541783"/>
                <a:gd name="connsiteX25" fmla="*/ 580073 w 825103"/>
                <a:gd name="connsiteY25" fmla="*/ 301826 h 541783"/>
                <a:gd name="connsiteX26" fmla="*/ 583883 w 825103"/>
                <a:gd name="connsiteY26" fmla="*/ 299921 h 541783"/>
                <a:gd name="connsiteX27" fmla="*/ 591503 w 825103"/>
                <a:gd name="connsiteY27" fmla="*/ 288491 h 541783"/>
                <a:gd name="connsiteX28" fmla="*/ 581025 w 825103"/>
                <a:gd name="connsiteY28" fmla="*/ 290396 h 541783"/>
                <a:gd name="connsiteX29" fmla="*/ 581025 w 825103"/>
                <a:gd name="connsiteY29" fmla="*/ 282776 h 541783"/>
                <a:gd name="connsiteX30" fmla="*/ 576263 w 825103"/>
                <a:gd name="connsiteY30" fmla="*/ 278966 h 541783"/>
                <a:gd name="connsiteX31" fmla="*/ 566738 w 825103"/>
                <a:gd name="connsiteY31" fmla="*/ 270394 h 541783"/>
                <a:gd name="connsiteX32" fmla="*/ 566738 w 825103"/>
                <a:gd name="connsiteY32" fmla="*/ 259916 h 541783"/>
                <a:gd name="connsiteX33" fmla="*/ 574358 w 825103"/>
                <a:gd name="connsiteY33" fmla="*/ 257059 h 541783"/>
                <a:gd name="connsiteX34" fmla="*/ 578168 w 825103"/>
                <a:gd name="connsiteY34" fmla="*/ 258011 h 541783"/>
                <a:gd name="connsiteX35" fmla="*/ 585788 w 825103"/>
                <a:gd name="connsiteY35" fmla="*/ 261821 h 541783"/>
                <a:gd name="connsiteX36" fmla="*/ 586740 w 825103"/>
                <a:gd name="connsiteY36" fmla="*/ 251344 h 541783"/>
                <a:gd name="connsiteX37" fmla="*/ 591503 w 825103"/>
                <a:gd name="connsiteY37" fmla="*/ 249439 h 541783"/>
                <a:gd name="connsiteX38" fmla="*/ 595313 w 825103"/>
                <a:gd name="connsiteY38" fmla="*/ 257059 h 541783"/>
                <a:gd name="connsiteX39" fmla="*/ 589598 w 825103"/>
                <a:gd name="connsiteY39" fmla="*/ 274204 h 541783"/>
                <a:gd name="connsiteX40" fmla="*/ 603885 w 825103"/>
                <a:gd name="connsiteY40" fmla="*/ 278014 h 541783"/>
                <a:gd name="connsiteX41" fmla="*/ 623888 w 825103"/>
                <a:gd name="connsiteY41" fmla="*/ 266584 h 541783"/>
                <a:gd name="connsiteX42" fmla="*/ 636270 w 825103"/>
                <a:gd name="connsiteY42" fmla="*/ 264679 h 541783"/>
                <a:gd name="connsiteX43" fmla="*/ 630555 w 825103"/>
                <a:gd name="connsiteY43" fmla="*/ 252296 h 541783"/>
                <a:gd name="connsiteX44" fmla="*/ 632460 w 825103"/>
                <a:gd name="connsiteY44" fmla="*/ 240866 h 541783"/>
                <a:gd name="connsiteX45" fmla="*/ 630555 w 825103"/>
                <a:gd name="connsiteY45" fmla="*/ 230389 h 541783"/>
                <a:gd name="connsiteX46" fmla="*/ 631507 w 825103"/>
                <a:gd name="connsiteY46" fmla="*/ 220864 h 541783"/>
                <a:gd name="connsiteX47" fmla="*/ 636270 w 825103"/>
                <a:gd name="connsiteY47" fmla="*/ 215149 h 541783"/>
                <a:gd name="connsiteX48" fmla="*/ 643890 w 825103"/>
                <a:gd name="connsiteY48" fmla="*/ 220864 h 541783"/>
                <a:gd name="connsiteX49" fmla="*/ 650557 w 825103"/>
                <a:gd name="connsiteY49" fmla="*/ 229436 h 541783"/>
                <a:gd name="connsiteX50" fmla="*/ 650557 w 825103"/>
                <a:gd name="connsiteY50" fmla="*/ 221816 h 541783"/>
                <a:gd name="connsiteX51" fmla="*/ 652463 w 825103"/>
                <a:gd name="connsiteY51" fmla="*/ 216101 h 541783"/>
                <a:gd name="connsiteX52" fmla="*/ 655320 w 825103"/>
                <a:gd name="connsiteY52" fmla="*/ 214196 h 541783"/>
                <a:gd name="connsiteX53" fmla="*/ 655320 w 825103"/>
                <a:gd name="connsiteY53" fmla="*/ 206576 h 541783"/>
                <a:gd name="connsiteX54" fmla="*/ 652463 w 825103"/>
                <a:gd name="connsiteY54" fmla="*/ 204671 h 541783"/>
                <a:gd name="connsiteX55" fmla="*/ 645795 w 825103"/>
                <a:gd name="connsiteY55" fmla="*/ 201814 h 541783"/>
                <a:gd name="connsiteX56" fmla="*/ 636270 w 825103"/>
                <a:gd name="connsiteY56" fmla="*/ 202766 h 541783"/>
                <a:gd name="connsiteX57" fmla="*/ 633413 w 825103"/>
                <a:gd name="connsiteY57" fmla="*/ 196099 h 541783"/>
                <a:gd name="connsiteX58" fmla="*/ 644843 w 825103"/>
                <a:gd name="connsiteY58" fmla="*/ 190384 h 541783"/>
                <a:gd name="connsiteX59" fmla="*/ 650557 w 825103"/>
                <a:gd name="connsiteY59" fmla="*/ 195146 h 541783"/>
                <a:gd name="connsiteX60" fmla="*/ 658178 w 825103"/>
                <a:gd name="connsiteY60" fmla="*/ 198004 h 541783"/>
                <a:gd name="connsiteX61" fmla="*/ 658178 w 825103"/>
                <a:gd name="connsiteY61" fmla="*/ 190384 h 541783"/>
                <a:gd name="connsiteX62" fmla="*/ 661988 w 825103"/>
                <a:gd name="connsiteY62" fmla="*/ 191336 h 541783"/>
                <a:gd name="connsiteX63" fmla="*/ 665798 w 825103"/>
                <a:gd name="connsiteY63" fmla="*/ 191336 h 541783"/>
                <a:gd name="connsiteX64" fmla="*/ 669607 w 825103"/>
                <a:gd name="connsiteY64" fmla="*/ 181811 h 541783"/>
                <a:gd name="connsiteX65" fmla="*/ 673418 w 825103"/>
                <a:gd name="connsiteY65" fmla="*/ 179906 h 541783"/>
                <a:gd name="connsiteX66" fmla="*/ 680085 w 825103"/>
                <a:gd name="connsiteY66" fmla="*/ 179906 h 541783"/>
                <a:gd name="connsiteX67" fmla="*/ 689610 w 825103"/>
                <a:gd name="connsiteY67" fmla="*/ 177049 h 541783"/>
                <a:gd name="connsiteX68" fmla="*/ 696278 w 825103"/>
                <a:gd name="connsiteY68" fmla="*/ 172286 h 541783"/>
                <a:gd name="connsiteX69" fmla="*/ 702945 w 825103"/>
                <a:gd name="connsiteY69" fmla="*/ 166571 h 541783"/>
                <a:gd name="connsiteX70" fmla="*/ 700088 w 825103"/>
                <a:gd name="connsiteY70" fmla="*/ 157046 h 541783"/>
                <a:gd name="connsiteX71" fmla="*/ 704850 w 825103"/>
                <a:gd name="connsiteY71" fmla="*/ 156094 h 541783"/>
                <a:gd name="connsiteX72" fmla="*/ 709613 w 825103"/>
                <a:gd name="connsiteY72" fmla="*/ 157046 h 541783"/>
                <a:gd name="connsiteX73" fmla="*/ 715328 w 825103"/>
                <a:gd name="connsiteY73" fmla="*/ 153236 h 541783"/>
                <a:gd name="connsiteX74" fmla="*/ 717232 w 825103"/>
                <a:gd name="connsiteY74" fmla="*/ 156094 h 541783"/>
                <a:gd name="connsiteX75" fmla="*/ 705803 w 825103"/>
                <a:gd name="connsiteY75" fmla="*/ 165619 h 541783"/>
                <a:gd name="connsiteX76" fmla="*/ 710565 w 825103"/>
                <a:gd name="connsiteY76" fmla="*/ 166571 h 541783"/>
                <a:gd name="connsiteX77" fmla="*/ 717232 w 825103"/>
                <a:gd name="connsiteY77" fmla="*/ 168476 h 541783"/>
                <a:gd name="connsiteX78" fmla="*/ 721995 w 825103"/>
                <a:gd name="connsiteY78" fmla="*/ 170381 h 541783"/>
                <a:gd name="connsiteX79" fmla="*/ 720090 w 825103"/>
                <a:gd name="connsiteY79" fmla="*/ 164666 h 541783"/>
                <a:gd name="connsiteX80" fmla="*/ 727710 w 825103"/>
                <a:gd name="connsiteY80" fmla="*/ 156094 h 541783"/>
                <a:gd name="connsiteX81" fmla="*/ 732473 w 825103"/>
                <a:gd name="connsiteY81" fmla="*/ 147521 h 541783"/>
                <a:gd name="connsiteX82" fmla="*/ 739140 w 825103"/>
                <a:gd name="connsiteY82" fmla="*/ 140854 h 541783"/>
                <a:gd name="connsiteX83" fmla="*/ 748665 w 825103"/>
                <a:gd name="connsiteY83" fmla="*/ 138949 h 541783"/>
                <a:gd name="connsiteX84" fmla="*/ 746760 w 825103"/>
                <a:gd name="connsiteY84" fmla="*/ 136091 h 541783"/>
                <a:gd name="connsiteX85" fmla="*/ 746760 w 825103"/>
                <a:gd name="connsiteY85" fmla="*/ 129424 h 541783"/>
                <a:gd name="connsiteX86" fmla="*/ 755332 w 825103"/>
                <a:gd name="connsiteY86" fmla="*/ 130376 h 541783"/>
                <a:gd name="connsiteX87" fmla="*/ 759143 w 825103"/>
                <a:gd name="connsiteY87" fmla="*/ 136091 h 541783"/>
                <a:gd name="connsiteX88" fmla="*/ 765810 w 825103"/>
                <a:gd name="connsiteY88" fmla="*/ 140854 h 541783"/>
                <a:gd name="connsiteX89" fmla="*/ 770573 w 825103"/>
                <a:gd name="connsiteY89" fmla="*/ 130376 h 541783"/>
                <a:gd name="connsiteX90" fmla="*/ 777240 w 825103"/>
                <a:gd name="connsiteY90" fmla="*/ 117994 h 541783"/>
                <a:gd name="connsiteX91" fmla="*/ 775335 w 825103"/>
                <a:gd name="connsiteY91" fmla="*/ 125614 h 541783"/>
                <a:gd name="connsiteX92" fmla="*/ 780098 w 825103"/>
                <a:gd name="connsiteY92" fmla="*/ 136091 h 541783"/>
                <a:gd name="connsiteX93" fmla="*/ 778193 w 825103"/>
                <a:gd name="connsiteY93" fmla="*/ 139901 h 541783"/>
                <a:gd name="connsiteX94" fmla="*/ 778193 w 825103"/>
                <a:gd name="connsiteY94" fmla="*/ 147521 h 541783"/>
                <a:gd name="connsiteX95" fmla="*/ 790575 w 825103"/>
                <a:gd name="connsiteY95" fmla="*/ 148474 h 541783"/>
                <a:gd name="connsiteX96" fmla="*/ 797243 w 825103"/>
                <a:gd name="connsiteY96" fmla="*/ 143711 h 541783"/>
                <a:gd name="connsiteX97" fmla="*/ 800100 w 825103"/>
                <a:gd name="connsiteY97" fmla="*/ 141806 h 541783"/>
                <a:gd name="connsiteX98" fmla="*/ 810578 w 825103"/>
                <a:gd name="connsiteY98" fmla="*/ 139901 h 541783"/>
                <a:gd name="connsiteX99" fmla="*/ 814388 w 825103"/>
                <a:gd name="connsiteY99" fmla="*/ 132281 h 541783"/>
                <a:gd name="connsiteX100" fmla="*/ 817245 w 825103"/>
                <a:gd name="connsiteY100" fmla="*/ 120851 h 541783"/>
                <a:gd name="connsiteX101" fmla="*/ 816293 w 825103"/>
                <a:gd name="connsiteY101" fmla="*/ 117994 h 541783"/>
                <a:gd name="connsiteX102" fmla="*/ 806768 w 825103"/>
                <a:gd name="connsiteY102" fmla="*/ 120851 h 541783"/>
                <a:gd name="connsiteX103" fmla="*/ 802005 w 825103"/>
                <a:gd name="connsiteY103" fmla="*/ 126566 h 541783"/>
                <a:gd name="connsiteX104" fmla="*/ 799148 w 825103"/>
                <a:gd name="connsiteY104" fmla="*/ 122756 h 541783"/>
                <a:gd name="connsiteX105" fmla="*/ 802957 w 825103"/>
                <a:gd name="connsiteY105" fmla="*/ 117041 h 541783"/>
                <a:gd name="connsiteX106" fmla="*/ 802005 w 825103"/>
                <a:gd name="connsiteY106" fmla="*/ 105611 h 541783"/>
                <a:gd name="connsiteX107" fmla="*/ 805815 w 825103"/>
                <a:gd name="connsiteY107" fmla="*/ 102754 h 541783"/>
                <a:gd name="connsiteX108" fmla="*/ 807720 w 825103"/>
                <a:gd name="connsiteY108" fmla="*/ 102754 h 541783"/>
                <a:gd name="connsiteX109" fmla="*/ 812482 w 825103"/>
                <a:gd name="connsiteY109" fmla="*/ 101801 h 541783"/>
                <a:gd name="connsiteX110" fmla="*/ 815340 w 825103"/>
                <a:gd name="connsiteY110" fmla="*/ 98944 h 541783"/>
                <a:gd name="connsiteX111" fmla="*/ 817245 w 825103"/>
                <a:gd name="connsiteY111" fmla="*/ 93229 h 541783"/>
                <a:gd name="connsiteX112" fmla="*/ 817245 w 825103"/>
                <a:gd name="connsiteY112" fmla="*/ 89419 h 541783"/>
                <a:gd name="connsiteX113" fmla="*/ 812482 w 825103"/>
                <a:gd name="connsiteY113" fmla="*/ 83704 h 541783"/>
                <a:gd name="connsiteX114" fmla="*/ 812482 w 825103"/>
                <a:gd name="connsiteY114" fmla="*/ 77989 h 541783"/>
                <a:gd name="connsiteX115" fmla="*/ 815340 w 825103"/>
                <a:gd name="connsiteY115" fmla="*/ 74179 h 541783"/>
                <a:gd name="connsiteX116" fmla="*/ 822960 w 825103"/>
                <a:gd name="connsiteY116" fmla="*/ 68464 h 541783"/>
                <a:gd name="connsiteX117" fmla="*/ 822960 w 825103"/>
                <a:gd name="connsiteY117" fmla="*/ 60844 h 541783"/>
                <a:gd name="connsiteX118" fmla="*/ 804863 w 825103"/>
                <a:gd name="connsiteY118" fmla="*/ 67511 h 541783"/>
                <a:gd name="connsiteX119" fmla="*/ 790575 w 825103"/>
                <a:gd name="connsiteY119" fmla="*/ 68464 h 541783"/>
                <a:gd name="connsiteX120" fmla="*/ 776288 w 825103"/>
                <a:gd name="connsiteY120" fmla="*/ 62749 h 541783"/>
                <a:gd name="connsiteX121" fmla="*/ 770573 w 825103"/>
                <a:gd name="connsiteY121" fmla="*/ 62749 h 541783"/>
                <a:gd name="connsiteX122" fmla="*/ 762953 w 825103"/>
                <a:gd name="connsiteY122" fmla="*/ 61796 h 541783"/>
                <a:gd name="connsiteX123" fmla="*/ 766763 w 825103"/>
                <a:gd name="connsiteY123" fmla="*/ 56081 h 541783"/>
                <a:gd name="connsiteX124" fmla="*/ 764857 w 825103"/>
                <a:gd name="connsiteY124" fmla="*/ 52271 h 541783"/>
                <a:gd name="connsiteX125" fmla="*/ 754380 w 825103"/>
                <a:gd name="connsiteY125" fmla="*/ 47509 h 541783"/>
                <a:gd name="connsiteX126" fmla="*/ 749618 w 825103"/>
                <a:gd name="connsiteY126" fmla="*/ 56081 h 541783"/>
                <a:gd name="connsiteX127" fmla="*/ 746760 w 825103"/>
                <a:gd name="connsiteY127" fmla="*/ 64654 h 541783"/>
                <a:gd name="connsiteX128" fmla="*/ 743903 w 825103"/>
                <a:gd name="connsiteY128" fmla="*/ 70369 h 541783"/>
                <a:gd name="connsiteX129" fmla="*/ 741998 w 825103"/>
                <a:gd name="connsiteY129" fmla="*/ 66559 h 541783"/>
                <a:gd name="connsiteX130" fmla="*/ 738188 w 825103"/>
                <a:gd name="connsiteY130" fmla="*/ 64654 h 541783"/>
                <a:gd name="connsiteX131" fmla="*/ 731520 w 825103"/>
                <a:gd name="connsiteY131" fmla="*/ 66559 h 541783"/>
                <a:gd name="connsiteX132" fmla="*/ 724853 w 825103"/>
                <a:gd name="connsiteY132" fmla="*/ 69416 h 541783"/>
                <a:gd name="connsiteX133" fmla="*/ 721995 w 825103"/>
                <a:gd name="connsiteY133" fmla="*/ 71321 h 541783"/>
                <a:gd name="connsiteX134" fmla="*/ 714375 w 825103"/>
                <a:gd name="connsiteY134" fmla="*/ 68464 h 541783"/>
                <a:gd name="connsiteX135" fmla="*/ 704850 w 825103"/>
                <a:gd name="connsiteY135" fmla="*/ 71321 h 541783"/>
                <a:gd name="connsiteX136" fmla="*/ 692468 w 825103"/>
                <a:gd name="connsiteY136" fmla="*/ 68464 h 541783"/>
                <a:gd name="connsiteX137" fmla="*/ 684848 w 825103"/>
                <a:gd name="connsiteY137" fmla="*/ 59891 h 541783"/>
                <a:gd name="connsiteX138" fmla="*/ 686753 w 825103"/>
                <a:gd name="connsiteY138" fmla="*/ 54176 h 541783"/>
                <a:gd name="connsiteX139" fmla="*/ 680085 w 825103"/>
                <a:gd name="connsiteY139" fmla="*/ 47509 h 541783"/>
                <a:gd name="connsiteX140" fmla="*/ 676275 w 825103"/>
                <a:gd name="connsiteY140" fmla="*/ 51319 h 541783"/>
                <a:gd name="connsiteX141" fmla="*/ 670560 w 825103"/>
                <a:gd name="connsiteY141" fmla="*/ 57986 h 541783"/>
                <a:gd name="connsiteX142" fmla="*/ 663893 w 825103"/>
                <a:gd name="connsiteY142" fmla="*/ 57034 h 541783"/>
                <a:gd name="connsiteX143" fmla="*/ 657225 w 825103"/>
                <a:gd name="connsiteY143" fmla="*/ 54176 h 541783"/>
                <a:gd name="connsiteX144" fmla="*/ 653415 w 825103"/>
                <a:gd name="connsiteY144" fmla="*/ 43699 h 541783"/>
                <a:gd name="connsiteX145" fmla="*/ 642938 w 825103"/>
                <a:gd name="connsiteY145" fmla="*/ 41794 h 541783"/>
                <a:gd name="connsiteX146" fmla="*/ 633413 w 825103"/>
                <a:gd name="connsiteY146" fmla="*/ 34174 h 541783"/>
                <a:gd name="connsiteX147" fmla="*/ 629603 w 825103"/>
                <a:gd name="connsiteY147" fmla="*/ 27506 h 541783"/>
                <a:gd name="connsiteX148" fmla="*/ 616268 w 825103"/>
                <a:gd name="connsiteY148" fmla="*/ 28459 h 541783"/>
                <a:gd name="connsiteX149" fmla="*/ 601980 w 825103"/>
                <a:gd name="connsiteY149" fmla="*/ 32269 h 541783"/>
                <a:gd name="connsiteX150" fmla="*/ 585788 w 825103"/>
                <a:gd name="connsiteY150" fmla="*/ 42746 h 541783"/>
                <a:gd name="connsiteX151" fmla="*/ 576263 w 825103"/>
                <a:gd name="connsiteY151" fmla="*/ 45604 h 541783"/>
                <a:gd name="connsiteX152" fmla="*/ 564833 w 825103"/>
                <a:gd name="connsiteY152" fmla="*/ 52271 h 541783"/>
                <a:gd name="connsiteX153" fmla="*/ 556260 w 825103"/>
                <a:gd name="connsiteY153" fmla="*/ 55129 h 541783"/>
                <a:gd name="connsiteX154" fmla="*/ 565785 w 825103"/>
                <a:gd name="connsiteY154" fmla="*/ 58939 h 541783"/>
                <a:gd name="connsiteX155" fmla="*/ 561975 w 825103"/>
                <a:gd name="connsiteY155" fmla="*/ 73226 h 541783"/>
                <a:gd name="connsiteX156" fmla="*/ 549593 w 825103"/>
                <a:gd name="connsiteY156" fmla="*/ 84656 h 541783"/>
                <a:gd name="connsiteX157" fmla="*/ 536258 w 825103"/>
                <a:gd name="connsiteY157" fmla="*/ 95134 h 541783"/>
                <a:gd name="connsiteX158" fmla="*/ 521970 w 825103"/>
                <a:gd name="connsiteY158" fmla="*/ 102754 h 541783"/>
                <a:gd name="connsiteX159" fmla="*/ 529590 w 825103"/>
                <a:gd name="connsiteY159" fmla="*/ 114184 h 541783"/>
                <a:gd name="connsiteX160" fmla="*/ 518160 w 825103"/>
                <a:gd name="connsiteY160" fmla="*/ 132281 h 541783"/>
                <a:gd name="connsiteX161" fmla="*/ 499110 w 825103"/>
                <a:gd name="connsiteY161" fmla="*/ 137996 h 541783"/>
                <a:gd name="connsiteX162" fmla="*/ 473393 w 825103"/>
                <a:gd name="connsiteY162" fmla="*/ 142759 h 541783"/>
                <a:gd name="connsiteX163" fmla="*/ 459105 w 825103"/>
                <a:gd name="connsiteY163" fmla="*/ 144664 h 541783"/>
                <a:gd name="connsiteX164" fmla="*/ 451485 w 825103"/>
                <a:gd name="connsiteY164" fmla="*/ 140854 h 541783"/>
                <a:gd name="connsiteX165" fmla="*/ 441008 w 825103"/>
                <a:gd name="connsiteY165" fmla="*/ 135139 h 541783"/>
                <a:gd name="connsiteX166" fmla="*/ 432435 w 825103"/>
                <a:gd name="connsiteY166" fmla="*/ 133234 h 541783"/>
                <a:gd name="connsiteX167" fmla="*/ 435293 w 825103"/>
                <a:gd name="connsiteY167" fmla="*/ 130376 h 541783"/>
                <a:gd name="connsiteX168" fmla="*/ 425768 w 825103"/>
                <a:gd name="connsiteY168" fmla="*/ 122756 h 541783"/>
                <a:gd name="connsiteX169" fmla="*/ 421958 w 825103"/>
                <a:gd name="connsiteY169" fmla="*/ 117994 h 541783"/>
                <a:gd name="connsiteX170" fmla="*/ 420053 w 825103"/>
                <a:gd name="connsiteY170" fmla="*/ 110374 h 541783"/>
                <a:gd name="connsiteX171" fmla="*/ 421958 w 825103"/>
                <a:gd name="connsiteY171" fmla="*/ 104659 h 541783"/>
                <a:gd name="connsiteX172" fmla="*/ 421958 w 825103"/>
                <a:gd name="connsiteY172" fmla="*/ 90371 h 541783"/>
                <a:gd name="connsiteX173" fmla="*/ 422910 w 825103"/>
                <a:gd name="connsiteY173" fmla="*/ 71321 h 541783"/>
                <a:gd name="connsiteX174" fmla="*/ 443865 w 825103"/>
                <a:gd name="connsiteY174" fmla="*/ 56081 h 541783"/>
                <a:gd name="connsiteX175" fmla="*/ 442913 w 825103"/>
                <a:gd name="connsiteY175" fmla="*/ 54176 h 541783"/>
                <a:gd name="connsiteX176" fmla="*/ 436245 w 825103"/>
                <a:gd name="connsiteY176" fmla="*/ 47509 h 541783"/>
                <a:gd name="connsiteX177" fmla="*/ 431483 w 825103"/>
                <a:gd name="connsiteY177" fmla="*/ 40841 h 541783"/>
                <a:gd name="connsiteX178" fmla="*/ 423863 w 825103"/>
                <a:gd name="connsiteY178" fmla="*/ 30364 h 541783"/>
                <a:gd name="connsiteX179" fmla="*/ 415290 w 825103"/>
                <a:gd name="connsiteY179" fmla="*/ 17981 h 541783"/>
                <a:gd name="connsiteX180" fmla="*/ 405765 w 825103"/>
                <a:gd name="connsiteY180" fmla="*/ 12266 h 541783"/>
                <a:gd name="connsiteX181" fmla="*/ 400050 w 825103"/>
                <a:gd name="connsiteY181" fmla="*/ 8456 h 541783"/>
                <a:gd name="connsiteX182" fmla="*/ 385763 w 825103"/>
                <a:gd name="connsiteY182" fmla="*/ 10361 h 541783"/>
                <a:gd name="connsiteX183" fmla="*/ 374333 w 825103"/>
                <a:gd name="connsiteY183" fmla="*/ 22744 h 541783"/>
                <a:gd name="connsiteX184" fmla="*/ 369570 w 825103"/>
                <a:gd name="connsiteY184" fmla="*/ 17029 h 541783"/>
                <a:gd name="connsiteX185" fmla="*/ 356235 w 825103"/>
                <a:gd name="connsiteY185" fmla="*/ 17029 h 541783"/>
                <a:gd name="connsiteX186" fmla="*/ 336233 w 825103"/>
                <a:gd name="connsiteY186" fmla="*/ 16076 h 541783"/>
                <a:gd name="connsiteX187" fmla="*/ 332423 w 825103"/>
                <a:gd name="connsiteY187" fmla="*/ 24649 h 541783"/>
                <a:gd name="connsiteX188" fmla="*/ 324803 w 825103"/>
                <a:gd name="connsiteY188" fmla="*/ 37984 h 541783"/>
                <a:gd name="connsiteX189" fmla="*/ 316230 w 825103"/>
                <a:gd name="connsiteY189" fmla="*/ 53224 h 541783"/>
                <a:gd name="connsiteX190" fmla="*/ 313373 w 825103"/>
                <a:gd name="connsiteY190" fmla="*/ 52271 h 541783"/>
                <a:gd name="connsiteX191" fmla="*/ 315278 w 825103"/>
                <a:gd name="connsiteY191" fmla="*/ 46556 h 541783"/>
                <a:gd name="connsiteX192" fmla="*/ 318135 w 825103"/>
                <a:gd name="connsiteY192" fmla="*/ 40841 h 541783"/>
                <a:gd name="connsiteX193" fmla="*/ 320993 w 825103"/>
                <a:gd name="connsiteY193" fmla="*/ 35126 h 541783"/>
                <a:gd name="connsiteX194" fmla="*/ 311468 w 825103"/>
                <a:gd name="connsiteY194" fmla="*/ 33221 h 541783"/>
                <a:gd name="connsiteX195" fmla="*/ 317183 w 825103"/>
                <a:gd name="connsiteY195" fmla="*/ 32269 h 541783"/>
                <a:gd name="connsiteX196" fmla="*/ 319088 w 825103"/>
                <a:gd name="connsiteY196" fmla="*/ 22744 h 541783"/>
                <a:gd name="connsiteX197" fmla="*/ 304800 w 825103"/>
                <a:gd name="connsiteY197" fmla="*/ 17981 h 541783"/>
                <a:gd name="connsiteX198" fmla="*/ 304800 w 825103"/>
                <a:gd name="connsiteY198" fmla="*/ 14171 h 541783"/>
                <a:gd name="connsiteX199" fmla="*/ 308610 w 825103"/>
                <a:gd name="connsiteY199" fmla="*/ 9409 h 541783"/>
                <a:gd name="connsiteX200" fmla="*/ 300038 w 825103"/>
                <a:gd name="connsiteY200" fmla="*/ 4646 h 541783"/>
                <a:gd name="connsiteX201" fmla="*/ 287655 w 825103"/>
                <a:gd name="connsiteY201" fmla="*/ 3694 h 541783"/>
                <a:gd name="connsiteX202" fmla="*/ 287655 w 825103"/>
                <a:gd name="connsiteY202" fmla="*/ 7504 h 541783"/>
                <a:gd name="connsiteX203" fmla="*/ 281940 w 825103"/>
                <a:gd name="connsiteY203" fmla="*/ 22744 h 541783"/>
                <a:gd name="connsiteX204" fmla="*/ 261938 w 825103"/>
                <a:gd name="connsiteY204" fmla="*/ 37031 h 541783"/>
                <a:gd name="connsiteX205" fmla="*/ 244793 w 825103"/>
                <a:gd name="connsiteY205" fmla="*/ 60844 h 541783"/>
                <a:gd name="connsiteX206" fmla="*/ 212408 w 825103"/>
                <a:gd name="connsiteY206" fmla="*/ 64654 h 541783"/>
                <a:gd name="connsiteX207" fmla="*/ 203835 w 825103"/>
                <a:gd name="connsiteY207" fmla="*/ 65606 h 541783"/>
                <a:gd name="connsiteX208" fmla="*/ 178118 w 825103"/>
                <a:gd name="connsiteY208" fmla="*/ 78941 h 541783"/>
                <a:gd name="connsiteX209" fmla="*/ 155258 w 825103"/>
                <a:gd name="connsiteY209" fmla="*/ 109421 h 541783"/>
                <a:gd name="connsiteX210" fmla="*/ 144780 w 825103"/>
                <a:gd name="connsiteY210" fmla="*/ 113231 h 541783"/>
                <a:gd name="connsiteX211" fmla="*/ 137160 w 825103"/>
                <a:gd name="connsiteY211" fmla="*/ 127519 h 541783"/>
                <a:gd name="connsiteX212" fmla="*/ 122873 w 825103"/>
                <a:gd name="connsiteY212" fmla="*/ 135139 h 541783"/>
                <a:gd name="connsiteX213" fmla="*/ 105728 w 825103"/>
                <a:gd name="connsiteY213" fmla="*/ 150379 h 541783"/>
                <a:gd name="connsiteX214" fmla="*/ 86678 w 825103"/>
                <a:gd name="connsiteY214" fmla="*/ 199909 h 541783"/>
                <a:gd name="connsiteX215" fmla="*/ 69533 w 825103"/>
                <a:gd name="connsiteY215" fmla="*/ 223721 h 541783"/>
                <a:gd name="connsiteX216" fmla="*/ 47625 w 825103"/>
                <a:gd name="connsiteY216" fmla="*/ 248486 h 541783"/>
                <a:gd name="connsiteX217" fmla="*/ 42863 w 825103"/>
                <a:gd name="connsiteY217" fmla="*/ 284681 h 541783"/>
                <a:gd name="connsiteX218" fmla="*/ 50483 w 825103"/>
                <a:gd name="connsiteY218" fmla="*/ 292301 h 541783"/>
                <a:gd name="connsiteX219" fmla="*/ 60008 w 825103"/>
                <a:gd name="connsiteY219" fmla="*/ 300874 h 541783"/>
                <a:gd name="connsiteX220" fmla="*/ 63818 w 825103"/>
                <a:gd name="connsiteY220" fmla="*/ 309446 h 541783"/>
                <a:gd name="connsiteX221" fmla="*/ 60960 w 825103"/>
                <a:gd name="connsiteY221" fmla="*/ 327544 h 541783"/>
                <a:gd name="connsiteX222" fmla="*/ 51435 w 825103"/>
                <a:gd name="connsiteY222" fmla="*/ 350404 h 541783"/>
                <a:gd name="connsiteX223" fmla="*/ 51435 w 825103"/>
                <a:gd name="connsiteY223" fmla="*/ 366596 h 541783"/>
                <a:gd name="connsiteX224" fmla="*/ 60008 w 825103"/>
                <a:gd name="connsiteY224" fmla="*/ 368501 h 541783"/>
                <a:gd name="connsiteX225" fmla="*/ 92393 w 825103"/>
                <a:gd name="connsiteY225" fmla="*/ 342784 h 541783"/>
                <a:gd name="connsiteX226" fmla="*/ 107633 w 825103"/>
                <a:gd name="connsiteY226" fmla="*/ 325639 h 541783"/>
                <a:gd name="connsiteX227" fmla="*/ 133350 w 825103"/>
                <a:gd name="connsiteY227" fmla="*/ 318019 h 541783"/>
                <a:gd name="connsiteX228" fmla="*/ 113348 w 825103"/>
                <a:gd name="connsiteY228" fmla="*/ 339926 h 541783"/>
                <a:gd name="connsiteX229" fmla="*/ 95250 w 825103"/>
                <a:gd name="connsiteY229" fmla="*/ 359929 h 541783"/>
                <a:gd name="connsiteX230" fmla="*/ 67628 w 825103"/>
                <a:gd name="connsiteY230" fmla="*/ 379931 h 541783"/>
                <a:gd name="connsiteX231" fmla="*/ 55245 w 825103"/>
                <a:gd name="connsiteY231" fmla="*/ 401839 h 541783"/>
                <a:gd name="connsiteX232" fmla="*/ 36195 w 825103"/>
                <a:gd name="connsiteY232" fmla="*/ 418031 h 541783"/>
                <a:gd name="connsiteX233" fmla="*/ 6668 w 825103"/>
                <a:gd name="connsiteY233" fmla="*/ 456131 h 541783"/>
                <a:gd name="connsiteX234" fmla="*/ 0 w 825103"/>
                <a:gd name="connsiteY234" fmla="*/ 478039 h 541783"/>
                <a:gd name="connsiteX235" fmla="*/ 23813 w 825103"/>
                <a:gd name="connsiteY235" fmla="*/ 484706 h 541783"/>
                <a:gd name="connsiteX236" fmla="*/ 41910 w 825103"/>
                <a:gd name="connsiteY236" fmla="*/ 486611 h 541783"/>
                <a:gd name="connsiteX237" fmla="*/ 51435 w 825103"/>
                <a:gd name="connsiteY237" fmla="*/ 498994 h 541783"/>
                <a:gd name="connsiteX238" fmla="*/ 72390 w 825103"/>
                <a:gd name="connsiteY238" fmla="*/ 509471 h 541783"/>
                <a:gd name="connsiteX239" fmla="*/ 81915 w 825103"/>
                <a:gd name="connsiteY239" fmla="*/ 533284 h 541783"/>
                <a:gd name="connsiteX240" fmla="*/ 100965 w 825103"/>
                <a:gd name="connsiteY240" fmla="*/ 538046 h 541783"/>
                <a:gd name="connsiteX241" fmla="*/ 112395 w 825103"/>
                <a:gd name="connsiteY241" fmla="*/ 534236 h 541783"/>
                <a:gd name="connsiteX242" fmla="*/ 133350 w 825103"/>
                <a:gd name="connsiteY242" fmla="*/ 531379 h 541783"/>
                <a:gd name="connsiteX243" fmla="*/ 147638 w 825103"/>
                <a:gd name="connsiteY243" fmla="*/ 530426 h 541783"/>
                <a:gd name="connsiteX244" fmla="*/ 152400 w 825103"/>
                <a:gd name="connsiteY244" fmla="*/ 534236 h 541783"/>
                <a:gd name="connsiteX245" fmla="*/ 158115 w 825103"/>
                <a:gd name="connsiteY245" fmla="*/ 533284 h 541783"/>
                <a:gd name="connsiteX246" fmla="*/ 160020 w 825103"/>
                <a:gd name="connsiteY246" fmla="*/ 532331 h 541783"/>
                <a:gd name="connsiteX247" fmla="*/ 172403 w 825103"/>
                <a:gd name="connsiteY247" fmla="*/ 525664 h 541783"/>
                <a:gd name="connsiteX248" fmla="*/ 176213 w 825103"/>
                <a:gd name="connsiteY248" fmla="*/ 520901 h 541783"/>
                <a:gd name="connsiteX249" fmla="*/ 176213 w 825103"/>
                <a:gd name="connsiteY249" fmla="*/ 517091 h 541783"/>
                <a:gd name="connsiteX250" fmla="*/ 175260 w 825103"/>
                <a:gd name="connsiteY250" fmla="*/ 498994 h 541783"/>
                <a:gd name="connsiteX251" fmla="*/ 181928 w 825103"/>
                <a:gd name="connsiteY251" fmla="*/ 488516 h 541783"/>
                <a:gd name="connsiteX252" fmla="*/ 202883 w 825103"/>
                <a:gd name="connsiteY252" fmla="*/ 481849 h 541783"/>
                <a:gd name="connsiteX253" fmla="*/ 216218 w 825103"/>
                <a:gd name="connsiteY253" fmla="*/ 478039 h 541783"/>
                <a:gd name="connsiteX254" fmla="*/ 226695 w 825103"/>
                <a:gd name="connsiteY254" fmla="*/ 477086 h 541783"/>
                <a:gd name="connsiteX255" fmla="*/ 243840 w 825103"/>
                <a:gd name="connsiteY255" fmla="*/ 495184 h 541783"/>
                <a:gd name="connsiteX256" fmla="*/ 258128 w 825103"/>
                <a:gd name="connsiteY256" fmla="*/ 527569 h 541783"/>
                <a:gd name="connsiteX257" fmla="*/ 278130 w 825103"/>
                <a:gd name="connsiteY257" fmla="*/ 537094 h 541783"/>
                <a:gd name="connsiteX258" fmla="*/ 286703 w 825103"/>
                <a:gd name="connsiteY258" fmla="*/ 524711 h 541783"/>
                <a:gd name="connsiteX259" fmla="*/ 296228 w 825103"/>
                <a:gd name="connsiteY259" fmla="*/ 530426 h 541783"/>
                <a:gd name="connsiteX260" fmla="*/ 319088 w 825103"/>
                <a:gd name="connsiteY260" fmla="*/ 534236 h 541783"/>
                <a:gd name="connsiteX261" fmla="*/ 332423 w 825103"/>
                <a:gd name="connsiteY261" fmla="*/ 525664 h 541783"/>
                <a:gd name="connsiteX262" fmla="*/ 343853 w 825103"/>
                <a:gd name="connsiteY262" fmla="*/ 509471 h 541783"/>
                <a:gd name="connsiteX263" fmla="*/ 367665 w 825103"/>
                <a:gd name="connsiteY263" fmla="*/ 510424 h 541783"/>
                <a:gd name="connsiteX264" fmla="*/ 371475 w 825103"/>
                <a:gd name="connsiteY264" fmla="*/ 519949 h 541783"/>
                <a:gd name="connsiteX265" fmla="*/ 376238 w 825103"/>
                <a:gd name="connsiteY265" fmla="*/ 534236 h 541783"/>
                <a:gd name="connsiteX266" fmla="*/ 391478 w 825103"/>
                <a:gd name="connsiteY266" fmla="*/ 538046 h 541783"/>
                <a:gd name="connsiteX267" fmla="*/ 405765 w 825103"/>
                <a:gd name="connsiteY267" fmla="*/ 514234 h 541783"/>
                <a:gd name="connsiteX268" fmla="*/ 421005 w 825103"/>
                <a:gd name="connsiteY268" fmla="*/ 496136 h 541783"/>
                <a:gd name="connsiteX269" fmla="*/ 439103 w 825103"/>
                <a:gd name="connsiteY269" fmla="*/ 492326 h 541783"/>
                <a:gd name="connsiteX270" fmla="*/ 445770 w 825103"/>
                <a:gd name="connsiteY270" fmla="*/ 469466 h 541783"/>
                <a:gd name="connsiteX271" fmla="*/ 457200 w 825103"/>
                <a:gd name="connsiteY271" fmla="*/ 447559 h 541783"/>
                <a:gd name="connsiteX272" fmla="*/ 479108 w 825103"/>
                <a:gd name="connsiteY272" fmla="*/ 442796 h 541783"/>
                <a:gd name="connsiteX273" fmla="*/ 491490 w 825103"/>
                <a:gd name="connsiteY273" fmla="*/ 432319 h 541783"/>
                <a:gd name="connsiteX274" fmla="*/ 491490 w 825103"/>
                <a:gd name="connsiteY274" fmla="*/ 432319 h 541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</a:cxnLst>
              <a:rect l="l" t="t" r="r" b="b"/>
              <a:pathLst>
                <a:path w="825103" h="541783">
                  <a:moveTo>
                    <a:pt x="491490" y="432319"/>
                  </a:moveTo>
                  <a:cubicBezTo>
                    <a:pt x="492443" y="431366"/>
                    <a:pt x="494348" y="431366"/>
                    <a:pt x="496253" y="430414"/>
                  </a:cubicBezTo>
                  <a:cubicBezTo>
                    <a:pt x="500063" y="429461"/>
                    <a:pt x="501968" y="427556"/>
                    <a:pt x="503873" y="423746"/>
                  </a:cubicBezTo>
                  <a:cubicBezTo>
                    <a:pt x="505778" y="420889"/>
                    <a:pt x="504825" y="418031"/>
                    <a:pt x="504825" y="413269"/>
                  </a:cubicBezTo>
                  <a:cubicBezTo>
                    <a:pt x="504825" y="409459"/>
                    <a:pt x="505778" y="406601"/>
                    <a:pt x="506730" y="402791"/>
                  </a:cubicBezTo>
                  <a:cubicBezTo>
                    <a:pt x="507683" y="398981"/>
                    <a:pt x="510540" y="397076"/>
                    <a:pt x="513398" y="394219"/>
                  </a:cubicBezTo>
                  <a:cubicBezTo>
                    <a:pt x="518160" y="390409"/>
                    <a:pt x="519113" y="387551"/>
                    <a:pt x="517208" y="385646"/>
                  </a:cubicBezTo>
                  <a:cubicBezTo>
                    <a:pt x="516255" y="383741"/>
                    <a:pt x="521970" y="385646"/>
                    <a:pt x="524828" y="385646"/>
                  </a:cubicBezTo>
                  <a:cubicBezTo>
                    <a:pt x="527685" y="385646"/>
                    <a:pt x="525780" y="380884"/>
                    <a:pt x="525780" y="377074"/>
                  </a:cubicBezTo>
                  <a:cubicBezTo>
                    <a:pt x="525780" y="373264"/>
                    <a:pt x="528638" y="370406"/>
                    <a:pt x="528638" y="366596"/>
                  </a:cubicBezTo>
                  <a:cubicBezTo>
                    <a:pt x="528638" y="362786"/>
                    <a:pt x="526733" y="359929"/>
                    <a:pt x="525780" y="358024"/>
                  </a:cubicBezTo>
                  <a:cubicBezTo>
                    <a:pt x="524828" y="355166"/>
                    <a:pt x="528638" y="354214"/>
                    <a:pt x="530543" y="352309"/>
                  </a:cubicBezTo>
                  <a:cubicBezTo>
                    <a:pt x="532448" y="351356"/>
                    <a:pt x="534353" y="349451"/>
                    <a:pt x="536258" y="347546"/>
                  </a:cubicBezTo>
                  <a:cubicBezTo>
                    <a:pt x="538163" y="345641"/>
                    <a:pt x="540068" y="344689"/>
                    <a:pt x="540068" y="349451"/>
                  </a:cubicBezTo>
                  <a:cubicBezTo>
                    <a:pt x="540068" y="355166"/>
                    <a:pt x="544830" y="350404"/>
                    <a:pt x="546735" y="348499"/>
                  </a:cubicBezTo>
                  <a:cubicBezTo>
                    <a:pt x="548640" y="346594"/>
                    <a:pt x="550545" y="345641"/>
                    <a:pt x="551498" y="345641"/>
                  </a:cubicBezTo>
                  <a:cubicBezTo>
                    <a:pt x="556260" y="343736"/>
                    <a:pt x="558165" y="340879"/>
                    <a:pt x="555308" y="338974"/>
                  </a:cubicBezTo>
                  <a:cubicBezTo>
                    <a:pt x="552450" y="337069"/>
                    <a:pt x="553403" y="336116"/>
                    <a:pt x="555308" y="333259"/>
                  </a:cubicBezTo>
                  <a:cubicBezTo>
                    <a:pt x="557213" y="331354"/>
                    <a:pt x="551498" y="330401"/>
                    <a:pt x="552450" y="326591"/>
                  </a:cubicBezTo>
                  <a:cubicBezTo>
                    <a:pt x="553403" y="322781"/>
                    <a:pt x="556260" y="324686"/>
                    <a:pt x="560070" y="328496"/>
                  </a:cubicBezTo>
                  <a:cubicBezTo>
                    <a:pt x="562928" y="331354"/>
                    <a:pt x="566738" y="329449"/>
                    <a:pt x="565785" y="326591"/>
                  </a:cubicBezTo>
                  <a:cubicBezTo>
                    <a:pt x="564833" y="324686"/>
                    <a:pt x="565785" y="321829"/>
                    <a:pt x="566738" y="319924"/>
                  </a:cubicBezTo>
                  <a:cubicBezTo>
                    <a:pt x="567690" y="318019"/>
                    <a:pt x="570548" y="314209"/>
                    <a:pt x="565785" y="310399"/>
                  </a:cubicBezTo>
                  <a:cubicBezTo>
                    <a:pt x="561975" y="306589"/>
                    <a:pt x="565785" y="305636"/>
                    <a:pt x="569595" y="304684"/>
                  </a:cubicBezTo>
                  <a:cubicBezTo>
                    <a:pt x="573405" y="303731"/>
                    <a:pt x="576263" y="300874"/>
                    <a:pt x="580073" y="298016"/>
                  </a:cubicBezTo>
                  <a:cubicBezTo>
                    <a:pt x="583883" y="295159"/>
                    <a:pt x="579120" y="299921"/>
                    <a:pt x="580073" y="301826"/>
                  </a:cubicBezTo>
                  <a:cubicBezTo>
                    <a:pt x="581025" y="303731"/>
                    <a:pt x="581025" y="305636"/>
                    <a:pt x="583883" y="299921"/>
                  </a:cubicBezTo>
                  <a:cubicBezTo>
                    <a:pt x="585788" y="294206"/>
                    <a:pt x="592455" y="290396"/>
                    <a:pt x="591503" y="288491"/>
                  </a:cubicBezTo>
                  <a:cubicBezTo>
                    <a:pt x="590550" y="283729"/>
                    <a:pt x="583883" y="289444"/>
                    <a:pt x="581025" y="290396"/>
                  </a:cubicBezTo>
                  <a:cubicBezTo>
                    <a:pt x="578168" y="291349"/>
                    <a:pt x="576263" y="287539"/>
                    <a:pt x="581025" y="282776"/>
                  </a:cubicBezTo>
                  <a:cubicBezTo>
                    <a:pt x="585788" y="278966"/>
                    <a:pt x="583883" y="278014"/>
                    <a:pt x="576263" y="278966"/>
                  </a:cubicBezTo>
                  <a:cubicBezTo>
                    <a:pt x="568643" y="279919"/>
                    <a:pt x="566738" y="273251"/>
                    <a:pt x="566738" y="270394"/>
                  </a:cubicBezTo>
                  <a:cubicBezTo>
                    <a:pt x="566738" y="268489"/>
                    <a:pt x="567690" y="263726"/>
                    <a:pt x="566738" y="259916"/>
                  </a:cubicBezTo>
                  <a:cubicBezTo>
                    <a:pt x="565785" y="256106"/>
                    <a:pt x="570548" y="258964"/>
                    <a:pt x="574358" y="257059"/>
                  </a:cubicBezTo>
                  <a:cubicBezTo>
                    <a:pt x="578168" y="255154"/>
                    <a:pt x="578168" y="255154"/>
                    <a:pt x="578168" y="258011"/>
                  </a:cubicBezTo>
                  <a:cubicBezTo>
                    <a:pt x="578168" y="260869"/>
                    <a:pt x="580073" y="264679"/>
                    <a:pt x="585788" y="261821"/>
                  </a:cubicBezTo>
                  <a:cubicBezTo>
                    <a:pt x="590550" y="258964"/>
                    <a:pt x="586740" y="255154"/>
                    <a:pt x="586740" y="251344"/>
                  </a:cubicBezTo>
                  <a:cubicBezTo>
                    <a:pt x="586740" y="247534"/>
                    <a:pt x="593408" y="247534"/>
                    <a:pt x="591503" y="249439"/>
                  </a:cubicBezTo>
                  <a:cubicBezTo>
                    <a:pt x="590550" y="251344"/>
                    <a:pt x="591503" y="253249"/>
                    <a:pt x="595313" y="257059"/>
                  </a:cubicBezTo>
                  <a:cubicBezTo>
                    <a:pt x="598170" y="260869"/>
                    <a:pt x="593408" y="265631"/>
                    <a:pt x="589598" y="274204"/>
                  </a:cubicBezTo>
                  <a:cubicBezTo>
                    <a:pt x="586740" y="281824"/>
                    <a:pt x="593408" y="280871"/>
                    <a:pt x="603885" y="278014"/>
                  </a:cubicBezTo>
                  <a:cubicBezTo>
                    <a:pt x="613410" y="276109"/>
                    <a:pt x="614363" y="265631"/>
                    <a:pt x="623888" y="266584"/>
                  </a:cubicBezTo>
                  <a:cubicBezTo>
                    <a:pt x="634365" y="267536"/>
                    <a:pt x="635318" y="265631"/>
                    <a:pt x="636270" y="264679"/>
                  </a:cubicBezTo>
                  <a:cubicBezTo>
                    <a:pt x="637223" y="263726"/>
                    <a:pt x="635318" y="257059"/>
                    <a:pt x="630555" y="252296"/>
                  </a:cubicBezTo>
                  <a:cubicBezTo>
                    <a:pt x="626745" y="247534"/>
                    <a:pt x="627698" y="241819"/>
                    <a:pt x="632460" y="240866"/>
                  </a:cubicBezTo>
                  <a:cubicBezTo>
                    <a:pt x="637223" y="238961"/>
                    <a:pt x="633413" y="234199"/>
                    <a:pt x="630555" y="230389"/>
                  </a:cubicBezTo>
                  <a:cubicBezTo>
                    <a:pt x="627698" y="226579"/>
                    <a:pt x="631507" y="222769"/>
                    <a:pt x="631507" y="220864"/>
                  </a:cubicBezTo>
                  <a:cubicBezTo>
                    <a:pt x="631507" y="218006"/>
                    <a:pt x="633413" y="215149"/>
                    <a:pt x="636270" y="215149"/>
                  </a:cubicBezTo>
                  <a:cubicBezTo>
                    <a:pt x="639128" y="215149"/>
                    <a:pt x="643890" y="216101"/>
                    <a:pt x="643890" y="220864"/>
                  </a:cubicBezTo>
                  <a:cubicBezTo>
                    <a:pt x="643890" y="225626"/>
                    <a:pt x="645795" y="226579"/>
                    <a:pt x="650557" y="229436"/>
                  </a:cubicBezTo>
                  <a:cubicBezTo>
                    <a:pt x="655320" y="231341"/>
                    <a:pt x="653415" y="225626"/>
                    <a:pt x="650557" y="221816"/>
                  </a:cubicBezTo>
                  <a:cubicBezTo>
                    <a:pt x="648653" y="218006"/>
                    <a:pt x="647700" y="215149"/>
                    <a:pt x="652463" y="216101"/>
                  </a:cubicBezTo>
                  <a:cubicBezTo>
                    <a:pt x="656273" y="217054"/>
                    <a:pt x="656273" y="216101"/>
                    <a:pt x="655320" y="214196"/>
                  </a:cubicBezTo>
                  <a:cubicBezTo>
                    <a:pt x="654368" y="212291"/>
                    <a:pt x="653415" y="210386"/>
                    <a:pt x="655320" y="206576"/>
                  </a:cubicBezTo>
                  <a:cubicBezTo>
                    <a:pt x="657225" y="202766"/>
                    <a:pt x="656273" y="202766"/>
                    <a:pt x="652463" y="204671"/>
                  </a:cubicBezTo>
                  <a:cubicBezTo>
                    <a:pt x="648653" y="206576"/>
                    <a:pt x="647700" y="207529"/>
                    <a:pt x="645795" y="201814"/>
                  </a:cubicBezTo>
                  <a:cubicBezTo>
                    <a:pt x="644843" y="196099"/>
                    <a:pt x="641985" y="198004"/>
                    <a:pt x="636270" y="202766"/>
                  </a:cubicBezTo>
                  <a:cubicBezTo>
                    <a:pt x="631507" y="208481"/>
                    <a:pt x="631507" y="202766"/>
                    <a:pt x="633413" y="196099"/>
                  </a:cubicBezTo>
                  <a:cubicBezTo>
                    <a:pt x="635318" y="189431"/>
                    <a:pt x="640080" y="190384"/>
                    <a:pt x="644843" y="190384"/>
                  </a:cubicBezTo>
                  <a:cubicBezTo>
                    <a:pt x="649605" y="189431"/>
                    <a:pt x="653415" y="192289"/>
                    <a:pt x="650557" y="195146"/>
                  </a:cubicBezTo>
                  <a:cubicBezTo>
                    <a:pt x="647700" y="198004"/>
                    <a:pt x="651510" y="201814"/>
                    <a:pt x="658178" y="198004"/>
                  </a:cubicBezTo>
                  <a:cubicBezTo>
                    <a:pt x="664845" y="195146"/>
                    <a:pt x="656273" y="195146"/>
                    <a:pt x="658178" y="190384"/>
                  </a:cubicBezTo>
                  <a:cubicBezTo>
                    <a:pt x="660082" y="186574"/>
                    <a:pt x="661035" y="188479"/>
                    <a:pt x="661988" y="191336"/>
                  </a:cubicBezTo>
                  <a:cubicBezTo>
                    <a:pt x="662940" y="194194"/>
                    <a:pt x="664845" y="194194"/>
                    <a:pt x="665798" y="191336"/>
                  </a:cubicBezTo>
                  <a:cubicBezTo>
                    <a:pt x="666750" y="188479"/>
                    <a:pt x="669607" y="188479"/>
                    <a:pt x="669607" y="181811"/>
                  </a:cubicBezTo>
                  <a:cubicBezTo>
                    <a:pt x="669607" y="175144"/>
                    <a:pt x="675323" y="176096"/>
                    <a:pt x="673418" y="179906"/>
                  </a:cubicBezTo>
                  <a:cubicBezTo>
                    <a:pt x="671513" y="182764"/>
                    <a:pt x="677228" y="181811"/>
                    <a:pt x="680085" y="179906"/>
                  </a:cubicBezTo>
                  <a:cubicBezTo>
                    <a:pt x="682943" y="178001"/>
                    <a:pt x="684848" y="176096"/>
                    <a:pt x="689610" y="177049"/>
                  </a:cubicBezTo>
                  <a:cubicBezTo>
                    <a:pt x="693420" y="177049"/>
                    <a:pt x="695325" y="175144"/>
                    <a:pt x="696278" y="172286"/>
                  </a:cubicBezTo>
                  <a:cubicBezTo>
                    <a:pt x="697230" y="169429"/>
                    <a:pt x="699135" y="169429"/>
                    <a:pt x="702945" y="166571"/>
                  </a:cubicBezTo>
                  <a:cubicBezTo>
                    <a:pt x="705803" y="164666"/>
                    <a:pt x="701993" y="162761"/>
                    <a:pt x="700088" y="157046"/>
                  </a:cubicBezTo>
                  <a:cubicBezTo>
                    <a:pt x="698182" y="151331"/>
                    <a:pt x="703898" y="151331"/>
                    <a:pt x="704850" y="156094"/>
                  </a:cubicBezTo>
                  <a:cubicBezTo>
                    <a:pt x="706755" y="159904"/>
                    <a:pt x="708660" y="158951"/>
                    <a:pt x="709613" y="157046"/>
                  </a:cubicBezTo>
                  <a:cubicBezTo>
                    <a:pt x="710565" y="155141"/>
                    <a:pt x="712470" y="154189"/>
                    <a:pt x="715328" y="153236"/>
                  </a:cubicBezTo>
                  <a:cubicBezTo>
                    <a:pt x="718185" y="152284"/>
                    <a:pt x="720090" y="153236"/>
                    <a:pt x="717232" y="156094"/>
                  </a:cubicBezTo>
                  <a:cubicBezTo>
                    <a:pt x="714375" y="158951"/>
                    <a:pt x="707707" y="163714"/>
                    <a:pt x="705803" y="165619"/>
                  </a:cubicBezTo>
                  <a:cubicBezTo>
                    <a:pt x="703898" y="167524"/>
                    <a:pt x="707707" y="168476"/>
                    <a:pt x="710565" y="166571"/>
                  </a:cubicBezTo>
                  <a:cubicBezTo>
                    <a:pt x="713423" y="163714"/>
                    <a:pt x="716280" y="167524"/>
                    <a:pt x="717232" y="168476"/>
                  </a:cubicBezTo>
                  <a:cubicBezTo>
                    <a:pt x="718185" y="169429"/>
                    <a:pt x="718185" y="171334"/>
                    <a:pt x="721995" y="170381"/>
                  </a:cubicBezTo>
                  <a:cubicBezTo>
                    <a:pt x="724853" y="169429"/>
                    <a:pt x="722948" y="168476"/>
                    <a:pt x="720090" y="164666"/>
                  </a:cubicBezTo>
                  <a:cubicBezTo>
                    <a:pt x="717232" y="160856"/>
                    <a:pt x="721995" y="157999"/>
                    <a:pt x="727710" y="156094"/>
                  </a:cubicBezTo>
                  <a:cubicBezTo>
                    <a:pt x="733425" y="154189"/>
                    <a:pt x="732473" y="151331"/>
                    <a:pt x="732473" y="147521"/>
                  </a:cubicBezTo>
                  <a:cubicBezTo>
                    <a:pt x="732473" y="144664"/>
                    <a:pt x="737235" y="140854"/>
                    <a:pt x="739140" y="140854"/>
                  </a:cubicBezTo>
                  <a:cubicBezTo>
                    <a:pt x="741045" y="140854"/>
                    <a:pt x="743903" y="141806"/>
                    <a:pt x="748665" y="138949"/>
                  </a:cubicBezTo>
                  <a:cubicBezTo>
                    <a:pt x="753428" y="136091"/>
                    <a:pt x="749618" y="135139"/>
                    <a:pt x="746760" y="136091"/>
                  </a:cubicBezTo>
                  <a:cubicBezTo>
                    <a:pt x="742950" y="137044"/>
                    <a:pt x="744855" y="132281"/>
                    <a:pt x="746760" y="129424"/>
                  </a:cubicBezTo>
                  <a:cubicBezTo>
                    <a:pt x="748665" y="126566"/>
                    <a:pt x="751523" y="131329"/>
                    <a:pt x="755332" y="130376"/>
                  </a:cubicBezTo>
                  <a:cubicBezTo>
                    <a:pt x="758190" y="129424"/>
                    <a:pt x="761048" y="132281"/>
                    <a:pt x="759143" y="136091"/>
                  </a:cubicBezTo>
                  <a:cubicBezTo>
                    <a:pt x="757238" y="138949"/>
                    <a:pt x="760095" y="141806"/>
                    <a:pt x="765810" y="140854"/>
                  </a:cubicBezTo>
                  <a:cubicBezTo>
                    <a:pt x="771525" y="139901"/>
                    <a:pt x="770573" y="135139"/>
                    <a:pt x="770573" y="130376"/>
                  </a:cubicBezTo>
                  <a:cubicBezTo>
                    <a:pt x="770573" y="126566"/>
                    <a:pt x="774382" y="117994"/>
                    <a:pt x="777240" y="117994"/>
                  </a:cubicBezTo>
                  <a:cubicBezTo>
                    <a:pt x="780098" y="117994"/>
                    <a:pt x="776288" y="121804"/>
                    <a:pt x="775335" y="125614"/>
                  </a:cubicBezTo>
                  <a:cubicBezTo>
                    <a:pt x="773430" y="129424"/>
                    <a:pt x="774382" y="135139"/>
                    <a:pt x="780098" y="136091"/>
                  </a:cubicBezTo>
                  <a:cubicBezTo>
                    <a:pt x="785813" y="137044"/>
                    <a:pt x="782003" y="137996"/>
                    <a:pt x="778193" y="139901"/>
                  </a:cubicBezTo>
                  <a:cubicBezTo>
                    <a:pt x="774382" y="140854"/>
                    <a:pt x="776288" y="145616"/>
                    <a:pt x="778193" y="147521"/>
                  </a:cubicBezTo>
                  <a:cubicBezTo>
                    <a:pt x="780098" y="149426"/>
                    <a:pt x="786765" y="147521"/>
                    <a:pt x="790575" y="148474"/>
                  </a:cubicBezTo>
                  <a:cubicBezTo>
                    <a:pt x="794385" y="149426"/>
                    <a:pt x="798195" y="146569"/>
                    <a:pt x="797243" y="143711"/>
                  </a:cubicBezTo>
                  <a:cubicBezTo>
                    <a:pt x="796290" y="141806"/>
                    <a:pt x="796290" y="140854"/>
                    <a:pt x="800100" y="141806"/>
                  </a:cubicBezTo>
                  <a:cubicBezTo>
                    <a:pt x="802957" y="142759"/>
                    <a:pt x="807720" y="140854"/>
                    <a:pt x="810578" y="139901"/>
                  </a:cubicBezTo>
                  <a:cubicBezTo>
                    <a:pt x="812482" y="138949"/>
                    <a:pt x="819150" y="136091"/>
                    <a:pt x="814388" y="132281"/>
                  </a:cubicBezTo>
                  <a:cubicBezTo>
                    <a:pt x="810578" y="128471"/>
                    <a:pt x="814388" y="124661"/>
                    <a:pt x="817245" y="120851"/>
                  </a:cubicBezTo>
                  <a:cubicBezTo>
                    <a:pt x="820103" y="117041"/>
                    <a:pt x="818198" y="115136"/>
                    <a:pt x="816293" y="117994"/>
                  </a:cubicBezTo>
                  <a:cubicBezTo>
                    <a:pt x="814388" y="119899"/>
                    <a:pt x="813435" y="118946"/>
                    <a:pt x="806768" y="120851"/>
                  </a:cubicBezTo>
                  <a:cubicBezTo>
                    <a:pt x="800100" y="122756"/>
                    <a:pt x="803910" y="126566"/>
                    <a:pt x="802005" y="126566"/>
                  </a:cubicBezTo>
                  <a:cubicBezTo>
                    <a:pt x="800100" y="126566"/>
                    <a:pt x="802957" y="123709"/>
                    <a:pt x="799148" y="122756"/>
                  </a:cubicBezTo>
                  <a:cubicBezTo>
                    <a:pt x="795338" y="121804"/>
                    <a:pt x="800100" y="119899"/>
                    <a:pt x="802957" y="117041"/>
                  </a:cubicBezTo>
                  <a:cubicBezTo>
                    <a:pt x="806768" y="114184"/>
                    <a:pt x="802957" y="110374"/>
                    <a:pt x="802005" y="105611"/>
                  </a:cubicBezTo>
                  <a:cubicBezTo>
                    <a:pt x="801053" y="101801"/>
                    <a:pt x="804863" y="99896"/>
                    <a:pt x="805815" y="102754"/>
                  </a:cubicBezTo>
                  <a:cubicBezTo>
                    <a:pt x="805815" y="105611"/>
                    <a:pt x="807720" y="105611"/>
                    <a:pt x="807720" y="102754"/>
                  </a:cubicBezTo>
                  <a:cubicBezTo>
                    <a:pt x="807720" y="99896"/>
                    <a:pt x="810578" y="100849"/>
                    <a:pt x="812482" y="101801"/>
                  </a:cubicBezTo>
                  <a:cubicBezTo>
                    <a:pt x="814388" y="102754"/>
                    <a:pt x="816293" y="102754"/>
                    <a:pt x="815340" y="98944"/>
                  </a:cubicBezTo>
                  <a:cubicBezTo>
                    <a:pt x="813435" y="95134"/>
                    <a:pt x="815340" y="94181"/>
                    <a:pt x="817245" y="93229"/>
                  </a:cubicBezTo>
                  <a:cubicBezTo>
                    <a:pt x="819150" y="92276"/>
                    <a:pt x="819150" y="90371"/>
                    <a:pt x="817245" y="89419"/>
                  </a:cubicBezTo>
                  <a:cubicBezTo>
                    <a:pt x="815340" y="88466"/>
                    <a:pt x="815340" y="86561"/>
                    <a:pt x="812482" y="83704"/>
                  </a:cubicBezTo>
                  <a:cubicBezTo>
                    <a:pt x="810578" y="80846"/>
                    <a:pt x="811530" y="77036"/>
                    <a:pt x="812482" y="77989"/>
                  </a:cubicBezTo>
                  <a:cubicBezTo>
                    <a:pt x="814388" y="78941"/>
                    <a:pt x="815340" y="76084"/>
                    <a:pt x="815340" y="74179"/>
                  </a:cubicBezTo>
                  <a:cubicBezTo>
                    <a:pt x="815340" y="72274"/>
                    <a:pt x="820103" y="67511"/>
                    <a:pt x="822960" y="68464"/>
                  </a:cubicBezTo>
                  <a:cubicBezTo>
                    <a:pt x="825818" y="68464"/>
                    <a:pt x="825818" y="63701"/>
                    <a:pt x="822960" y="60844"/>
                  </a:cubicBezTo>
                  <a:cubicBezTo>
                    <a:pt x="821055" y="57986"/>
                    <a:pt x="811530" y="63701"/>
                    <a:pt x="804863" y="67511"/>
                  </a:cubicBezTo>
                  <a:cubicBezTo>
                    <a:pt x="798195" y="71321"/>
                    <a:pt x="798195" y="66559"/>
                    <a:pt x="790575" y="68464"/>
                  </a:cubicBezTo>
                  <a:cubicBezTo>
                    <a:pt x="782003" y="70369"/>
                    <a:pt x="778193" y="66559"/>
                    <a:pt x="776288" y="62749"/>
                  </a:cubicBezTo>
                  <a:cubicBezTo>
                    <a:pt x="774382" y="59891"/>
                    <a:pt x="773430" y="60844"/>
                    <a:pt x="770573" y="62749"/>
                  </a:cubicBezTo>
                  <a:cubicBezTo>
                    <a:pt x="767715" y="64654"/>
                    <a:pt x="765810" y="66559"/>
                    <a:pt x="762953" y="61796"/>
                  </a:cubicBezTo>
                  <a:cubicBezTo>
                    <a:pt x="759143" y="54176"/>
                    <a:pt x="763905" y="57034"/>
                    <a:pt x="766763" y="56081"/>
                  </a:cubicBezTo>
                  <a:cubicBezTo>
                    <a:pt x="770573" y="55129"/>
                    <a:pt x="768668" y="52271"/>
                    <a:pt x="764857" y="52271"/>
                  </a:cubicBezTo>
                  <a:cubicBezTo>
                    <a:pt x="761048" y="51319"/>
                    <a:pt x="759143" y="46556"/>
                    <a:pt x="754380" y="47509"/>
                  </a:cubicBezTo>
                  <a:cubicBezTo>
                    <a:pt x="749618" y="48461"/>
                    <a:pt x="753428" y="53224"/>
                    <a:pt x="749618" y="56081"/>
                  </a:cubicBezTo>
                  <a:cubicBezTo>
                    <a:pt x="744855" y="58939"/>
                    <a:pt x="744855" y="60844"/>
                    <a:pt x="746760" y="64654"/>
                  </a:cubicBezTo>
                  <a:cubicBezTo>
                    <a:pt x="748665" y="68464"/>
                    <a:pt x="746760" y="71321"/>
                    <a:pt x="743903" y="70369"/>
                  </a:cubicBezTo>
                  <a:cubicBezTo>
                    <a:pt x="741045" y="69416"/>
                    <a:pt x="741045" y="69416"/>
                    <a:pt x="741998" y="66559"/>
                  </a:cubicBezTo>
                  <a:cubicBezTo>
                    <a:pt x="742950" y="64654"/>
                    <a:pt x="740093" y="63701"/>
                    <a:pt x="738188" y="64654"/>
                  </a:cubicBezTo>
                  <a:cubicBezTo>
                    <a:pt x="736282" y="65606"/>
                    <a:pt x="734378" y="66559"/>
                    <a:pt x="731520" y="66559"/>
                  </a:cubicBezTo>
                  <a:cubicBezTo>
                    <a:pt x="728663" y="66559"/>
                    <a:pt x="724853" y="66559"/>
                    <a:pt x="724853" y="69416"/>
                  </a:cubicBezTo>
                  <a:cubicBezTo>
                    <a:pt x="724853" y="72274"/>
                    <a:pt x="723900" y="73226"/>
                    <a:pt x="721995" y="71321"/>
                  </a:cubicBezTo>
                  <a:cubicBezTo>
                    <a:pt x="719138" y="70369"/>
                    <a:pt x="718185" y="68464"/>
                    <a:pt x="714375" y="68464"/>
                  </a:cubicBezTo>
                  <a:cubicBezTo>
                    <a:pt x="711518" y="68464"/>
                    <a:pt x="707707" y="67511"/>
                    <a:pt x="704850" y="71321"/>
                  </a:cubicBezTo>
                  <a:cubicBezTo>
                    <a:pt x="701993" y="76084"/>
                    <a:pt x="700088" y="70369"/>
                    <a:pt x="692468" y="68464"/>
                  </a:cubicBezTo>
                  <a:cubicBezTo>
                    <a:pt x="684848" y="66559"/>
                    <a:pt x="690563" y="62749"/>
                    <a:pt x="684848" y="59891"/>
                  </a:cubicBezTo>
                  <a:cubicBezTo>
                    <a:pt x="679132" y="57034"/>
                    <a:pt x="682943" y="54176"/>
                    <a:pt x="686753" y="54176"/>
                  </a:cubicBezTo>
                  <a:cubicBezTo>
                    <a:pt x="690563" y="54176"/>
                    <a:pt x="686753" y="49414"/>
                    <a:pt x="680085" y="47509"/>
                  </a:cubicBezTo>
                  <a:cubicBezTo>
                    <a:pt x="674370" y="45604"/>
                    <a:pt x="671513" y="46556"/>
                    <a:pt x="676275" y="51319"/>
                  </a:cubicBezTo>
                  <a:cubicBezTo>
                    <a:pt x="680085" y="56081"/>
                    <a:pt x="670560" y="55129"/>
                    <a:pt x="670560" y="57986"/>
                  </a:cubicBezTo>
                  <a:cubicBezTo>
                    <a:pt x="670560" y="60844"/>
                    <a:pt x="667703" y="57034"/>
                    <a:pt x="663893" y="57034"/>
                  </a:cubicBezTo>
                  <a:cubicBezTo>
                    <a:pt x="660082" y="57034"/>
                    <a:pt x="661035" y="57034"/>
                    <a:pt x="657225" y="54176"/>
                  </a:cubicBezTo>
                  <a:cubicBezTo>
                    <a:pt x="654368" y="51319"/>
                    <a:pt x="649605" y="50366"/>
                    <a:pt x="653415" y="43699"/>
                  </a:cubicBezTo>
                  <a:cubicBezTo>
                    <a:pt x="656273" y="37031"/>
                    <a:pt x="648653" y="38936"/>
                    <a:pt x="642938" y="41794"/>
                  </a:cubicBezTo>
                  <a:cubicBezTo>
                    <a:pt x="636270" y="44651"/>
                    <a:pt x="641032" y="34174"/>
                    <a:pt x="633413" y="34174"/>
                  </a:cubicBezTo>
                  <a:cubicBezTo>
                    <a:pt x="625793" y="34174"/>
                    <a:pt x="629603" y="32269"/>
                    <a:pt x="629603" y="27506"/>
                  </a:cubicBezTo>
                  <a:cubicBezTo>
                    <a:pt x="629603" y="22744"/>
                    <a:pt x="620078" y="28459"/>
                    <a:pt x="616268" y="28459"/>
                  </a:cubicBezTo>
                  <a:cubicBezTo>
                    <a:pt x="612457" y="28459"/>
                    <a:pt x="606743" y="28459"/>
                    <a:pt x="601980" y="32269"/>
                  </a:cubicBezTo>
                  <a:cubicBezTo>
                    <a:pt x="597218" y="36079"/>
                    <a:pt x="588645" y="42746"/>
                    <a:pt x="585788" y="42746"/>
                  </a:cubicBezTo>
                  <a:cubicBezTo>
                    <a:pt x="582930" y="42746"/>
                    <a:pt x="577215" y="42746"/>
                    <a:pt x="576263" y="45604"/>
                  </a:cubicBezTo>
                  <a:cubicBezTo>
                    <a:pt x="574358" y="48461"/>
                    <a:pt x="573405" y="51319"/>
                    <a:pt x="564833" y="52271"/>
                  </a:cubicBezTo>
                  <a:cubicBezTo>
                    <a:pt x="556260" y="53224"/>
                    <a:pt x="556260" y="53224"/>
                    <a:pt x="556260" y="55129"/>
                  </a:cubicBezTo>
                  <a:cubicBezTo>
                    <a:pt x="557213" y="57986"/>
                    <a:pt x="560070" y="56081"/>
                    <a:pt x="565785" y="58939"/>
                  </a:cubicBezTo>
                  <a:cubicBezTo>
                    <a:pt x="572453" y="61796"/>
                    <a:pt x="565785" y="70369"/>
                    <a:pt x="561975" y="73226"/>
                  </a:cubicBezTo>
                  <a:cubicBezTo>
                    <a:pt x="558165" y="76084"/>
                    <a:pt x="551498" y="82751"/>
                    <a:pt x="549593" y="84656"/>
                  </a:cubicBezTo>
                  <a:cubicBezTo>
                    <a:pt x="548640" y="86561"/>
                    <a:pt x="544830" y="94181"/>
                    <a:pt x="536258" y="95134"/>
                  </a:cubicBezTo>
                  <a:cubicBezTo>
                    <a:pt x="527685" y="97039"/>
                    <a:pt x="522923" y="99896"/>
                    <a:pt x="521970" y="102754"/>
                  </a:cubicBezTo>
                  <a:cubicBezTo>
                    <a:pt x="521018" y="105611"/>
                    <a:pt x="527685" y="110374"/>
                    <a:pt x="529590" y="114184"/>
                  </a:cubicBezTo>
                  <a:cubicBezTo>
                    <a:pt x="531495" y="117994"/>
                    <a:pt x="518160" y="126566"/>
                    <a:pt x="518160" y="132281"/>
                  </a:cubicBezTo>
                  <a:cubicBezTo>
                    <a:pt x="518160" y="137996"/>
                    <a:pt x="510540" y="138949"/>
                    <a:pt x="499110" y="137996"/>
                  </a:cubicBezTo>
                  <a:cubicBezTo>
                    <a:pt x="487680" y="137044"/>
                    <a:pt x="477203" y="139901"/>
                    <a:pt x="473393" y="142759"/>
                  </a:cubicBezTo>
                  <a:cubicBezTo>
                    <a:pt x="469583" y="145616"/>
                    <a:pt x="461963" y="142759"/>
                    <a:pt x="459105" y="144664"/>
                  </a:cubicBezTo>
                  <a:cubicBezTo>
                    <a:pt x="456248" y="145616"/>
                    <a:pt x="453390" y="145616"/>
                    <a:pt x="451485" y="140854"/>
                  </a:cubicBezTo>
                  <a:cubicBezTo>
                    <a:pt x="449580" y="137044"/>
                    <a:pt x="444818" y="136091"/>
                    <a:pt x="441008" y="135139"/>
                  </a:cubicBezTo>
                  <a:cubicBezTo>
                    <a:pt x="437198" y="135139"/>
                    <a:pt x="433388" y="137044"/>
                    <a:pt x="432435" y="133234"/>
                  </a:cubicBezTo>
                  <a:cubicBezTo>
                    <a:pt x="431483" y="130376"/>
                    <a:pt x="436245" y="133234"/>
                    <a:pt x="435293" y="130376"/>
                  </a:cubicBezTo>
                  <a:cubicBezTo>
                    <a:pt x="435293" y="128471"/>
                    <a:pt x="431483" y="123709"/>
                    <a:pt x="425768" y="122756"/>
                  </a:cubicBezTo>
                  <a:cubicBezTo>
                    <a:pt x="418148" y="121804"/>
                    <a:pt x="421005" y="119899"/>
                    <a:pt x="421958" y="117994"/>
                  </a:cubicBezTo>
                  <a:cubicBezTo>
                    <a:pt x="422910" y="116089"/>
                    <a:pt x="423863" y="114184"/>
                    <a:pt x="420053" y="110374"/>
                  </a:cubicBezTo>
                  <a:cubicBezTo>
                    <a:pt x="416243" y="106564"/>
                    <a:pt x="419100" y="106564"/>
                    <a:pt x="421958" y="104659"/>
                  </a:cubicBezTo>
                  <a:cubicBezTo>
                    <a:pt x="425768" y="103706"/>
                    <a:pt x="425768" y="96086"/>
                    <a:pt x="421958" y="90371"/>
                  </a:cubicBezTo>
                  <a:cubicBezTo>
                    <a:pt x="418148" y="84656"/>
                    <a:pt x="421005" y="76084"/>
                    <a:pt x="422910" y="71321"/>
                  </a:cubicBezTo>
                  <a:cubicBezTo>
                    <a:pt x="427673" y="61796"/>
                    <a:pt x="443865" y="57986"/>
                    <a:pt x="443865" y="56081"/>
                  </a:cubicBezTo>
                  <a:cubicBezTo>
                    <a:pt x="443865" y="56081"/>
                    <a:pt x="443865" y="54176"/>
                    <a:pt x="442913" y="54176"/>
                  </a:cubicBezTo>
                  <a:cubicBezTo>
                    <a:pt x="439103" y="50366"/>
                    <a:pt x="438150" y="49414"/>
                    <a:pt x="436245" y="47509"/>
                  </a:cubicBezTo>
                  <a:cubicBezTo>
                    <a:pt x="434340" y="45604"/>
                    <a:pt x="433388" y="44651"/>
                    <a:pt x="431483" y="40841"/>
                  </a:cubicBezTo>
                  <a:cubicBezTo>
                    <a:pt x="429578" y="37031"/>
                    <a:pt x="428625" y="32269"/>
                    <a:pt x="423863" y="30364"/>
                  </a:cubicBezTo>
                  <a:cubicBezTo>
                    <a:pt x="420053" y="28459"/>
                    <a:pt x="418148" y="24649"/>
                    <a:pt x="415290" y="17981"/>
                  </a:cubicBezTo>
                  <a:cubicBezTo>
                    <a:pt x="413385" y="13219"/>
                    <a:pt x="410528" y="5599"/>
                    <a:pt x="405765" y="12266"/>
                  </a:cubicBezTo>
                  <a:cubicBezTo>
                    <a:pt x="401955" y="17981"/>
                    <a:pt x="400050" y="21791"/>
                    <a:pt x="400050" y="8456"/>
                  </a:cubicBezTo>
                  <a:cubicBezTo>
                    <a:pt x="400050" y="-4879"/>
                    <a:pt x="387668" y="-1069"/>
                    <a:pt x="385763" y="10361"/>
                  </a:cubicBezTo>
                  <a:cubicBezTo>
                    <a:pt x="384810" y="17981"/>
                    <a:pt x="381000" y="18934"/>
                    <a:pt x="374333" y="22744"/>
                  </a:cubicBezTo>
                  <a:cubicBezTo>
                    <a:pt x="366713" y="26554"/>
                    <a:pt x="371475" y="21791"/>
                    <a:pt x="369570" y="17029"/>
                  </a:cubicBezTo>
                  <a:cubicBezTo>
                    <a:pt x="367665" y="12266"/>
                    <a:pt x="360998" y="11314"/>
                    <a:pt x="356235" y="17029"/>
                  </a:cubicBezTo>
                  <a:cubicBezTo>
                    <a:pt x="351473" y="21791"/>
                    <a:pt x="341948" y="21791"/>
                    <a:pt x="336233" y="16076"/>
                  </a:cubicBezTo>
                  <a:cubicBezTo>
                    <a:pt x="331470" y="10361"/>
                    <a:pt x="332423" y="19886"/>
                    <a:pt x="332423" y="24649"/>
                  </a:cubicBezTo>
                  <a:cubicBezTo>
                    <a:pt x="332423" y="29411"/>
                    <a:pt x="331470" y="34174"/>
                    <a:pt x="324803" y="37984"/>
                  </a:cubicBezTo>
                  <a:cubicBezTo>
                    <a:pt x="317183" y="42746"/>
                    <a:pt x="320040" y="46556"/>
                    <a:pt x="316230" y="53224"/>
                  </a:cubicBezTo>
                  <a:cubicBezTo>
                    <a:pt x="312420" y="58939"/>
                    <a:pt x="312420" y="54176"/>
                    <a:pt x="313373" y="52271"/>
                  </a:cubicBezTo>
                  <a:cubicBezTo>
                    <a:pt x="314325" y="50366"/>
                    <a:pt x="315278" y="49414"/>
                    <a:pt x="315278" y="46556"/>
                  </a:cubicBezTo>
                  <a:cubicBezTo>
                    <a:pt x="315278" y="43699"/>
                    <a:pt x="316230" y="42746"/>
                    <a:pt x="318135" y="40841"/>
                  </a:cubicBezTo>
                  <a:cubicBezTo>
                    <a:pt x="320040" y="39889"/>
                    <a:pt x="321945" y="37031"/>
                    <a:pt x="320993" y="35126"/>
                  </a:cubicBezTo>
                  <a:cubicBezTo>
                    <a:pt x="320040" y="33221"/>
                    <a:pt x="311468" y="35126"/>
                    <a:pt x="311468" y="33221"/>
                  </a:cubicBezTo>
                  <a:cubicBezTo>
                    <a:pt x="311468" y="31316"/>
                    <a:pt x="314325" y="32269"/>
                    <a:pt x="317183" y="32269"/>
                  </a:cubicBezTo>
                  <a:cubicBezTo>
                    <a:pt x="320040" y="31316"/>
                    <a:pt x="324803" y="29411"/>
                    <a:pt x="319088" y="22744"/>
                  </a:cubicBezTo>
                  <a:cubicBezTo>
                    <a:pt x="314325" y="16076"/>
                    <a:pt x="312420" y="17981"/>
                    <a:pt x="304800" y="17981"/>
                  </a:cubicBezTo>
                  <a:cubicBezTo>
                    <a:pt x="297180" y="17981"/>
                    <a:pt x="300990" y="15124"/>
                    <a:pt x="304800" y="14171"/>
                  </a:cubicBezTo>
                  <a:cubicBezTo>
                    <a:pt x="308610" y="13219"/>
                    <a:pt x="308610" y="13219"/>
                    <a:pt x="308610" y="9409"/>
                  </a:cubicBezTo>
                  <a:cubicBezTo>
                    <a:pt x="308610" y="6551"/>
                    <a:pt x="307658" y="8456"/>
                    <a:pt x="300038" y="4646"/>
                  </a:cubicBezTo>
                  <a:cubicBezTo>
                    <a:pt x="292418" y="836"/>
                    <a:pt x="292418" y="-116"/>
                    <a:pt x="287655" y="3694"/>
                  </a:cubicBezTo>
                  <a:lnTo>
                    <a:pt x="287655" y="7504"/>
                  </a:lnTo>
                  <a:cubicBezTo>
                    <a:pt x="287655" y="7504"/>
                    <a:pt x="287655" y="19886"/>
                    <a:pt x="281940" y="22744"/>
                  </a:cubicBezTo>
                  <a:cubicBezTo>
                    <a:pt x="277178" y="25601"/>
                    <a:pt x="264795" y="27506"/>
                    <a:pt x="261938" y="37031"/>
                  </a:cubicBezTo>
                  <a:cubicBezTo>
                    <a:pt x="259080" y="45604"/>
                    <a:pt x="256223" y="60844"/>
                    <a:pt x="244793" y="60844"/>
                  </a:cubicBezTo>
                  <a:cubicBezTo>
                    <a:pt x="237173" y="60844"/>
                    <a:pt x="221933" y="63701"/>
                    <a:pt x="212408" y="64654"/>
                  </a:cubicBezTo>
                  <a:cubicBezTo>
                    <a:pt x="208598" y="65606"/>
                    <a:pt x="205740" y="65606"/>
                    <a:pt x="203835" y="65606"/>
                  </a:cubicBezTo>
                  <a:cubicBezTo>
                    <a:pt x="199073" y="65606"/>
                    <a:pt x="188595" y="61796"/>
                    <a:pt x="178118" y="78941"/>
                  </a:cubicBezTo>
                  <a:cubicBezTo>
                    <a:pt x="167640" y="96086"/>
                    <a:pt x="158115" y="106564"/>
                    <a:pt x="155258" y="109421"/>
                  </a:cubicBezTo>
                  <a:cubicBezTo>
                    <a:pt x="152400" y="112279"/>
                    <a:pt x="149543" y="116089"/>
                    <a:pt x="144780" y="113231"/>
                  </a:cubicBezTo>
                  <a:cubicBezTo>
                    <a:pt x="138113" y="113231"/>
                    <a:pt x="137160" y="120851"/>
                    <a:pt x="137160" y="127519"/>
                  </a:cubicBezTo>
                  <a:cubicBezTo>
                    <a:pt x="137160" y="135139"/>
                    <a:pt x="131445" y="134186"/>
                    <a:pt x="122873" y="135139"/>
                  </a:cubicBezTo>
                  <a:cubicBezTo>
                    <a:pt x="114300" y="136091"/>
                    <a:pt x="111443" y="139901"/>
                    <a:pt x="105728" y="150379"/>
                  </a:cubicBezTo>
                  <a:cubicBezTo>
                    <a:pt x="100013" y="161809"/>
                    <a:pt x="95250" y="177049"/>
                    <a:pt x="86678" y="199909"/>
                  </a:cubicBezTo>
                  <a:cubicBezTo>
                    <a:pt x="78105" y="222769"/>
                    <a:pt x="79058" y="216101"/>
                    <a:pt x="69533" y="223721"/>
                  </a:cubicBezTo>
                  <a:cubicBezTo>
                    <a:pt x="60008" y="231341"/>
                    <a:pt x="57150" y="231341"/>
                    <a:pt x="47625" y="248486"/>
                  </a:cubicBezTo>
                  <a:cubicBezTo>
                    <a:pt x="38100" y="265631"/>
                    <a:pt x="41910" y="282776"/>
                    <a:pt x="42863" y="284681"/>
                  </a:cubicBezTo>
                  <a:cubicBezTo>
                    <a:pt x="43815" y="286586"/>
                    <a:pt x="48578" y="290396"/>
                    <a:pt x="50483" y="292301"/>
                  </a:cubicBezTo>
                  <a:cubicBezTo>
                    <a:pt x="52388" y="294206"/>
                    <a:pt x="55245" y="296111"/>
                    <a:pt x="60008" y="300874"/>
                  </a:cubicBezTo>
                  <a:cubicBezTo>
                    <a:pt x="62865" y="304684"/>
                    <a:pt x="63818" y="308494"/>
                    <a:pt x="63818" y="309446"/>
                  </a:cubicBezTo>
                  <a:cubicBezTo>
                    <a:pt x="63818" y="308494"/>
                    <a:pt x="63818" y="320876"/>
                    <a:pt x="60960" y="327544"/>
                  </a:cubicBezTo>
                  <a:cubicBezTo>
                    <a:pt x="57150" y="333259"/>
                    <a:pt x="50483" y="344689"/>
                    <a:pt x="51435" y="350404"/>
                  </a:cubicBezTo>
                  <a:cubicBezTo>
                    <a:pt x="51435" y="353261"/>
                    <a:pt x="51435" y="360881"/>
                    <a:pt x="51435" y="366596"/>
                  </a:cubicBezTo>
                  <a:cubicBezTo>
                    <a:pt x="52388" y="383741"/>
                    <a:pt x="54293" y="378979"/>
                    <a:pt x="60008" y="368501"/>
                  </a:cubicBezTo>
                  <a:cubicBezTo>
                    <a:pt x="68580" y="352309"/>
                    <a:pt x="79058" y="353261"/>
                    <a:pt x="92393" y="342784"/>
                  </a:cubicBezTo>
                  <a:cubicBezTo>
                    <a:pt x="98108" y="338021"/>
                    <a:pt x="100013" y="330401"/>
                    <a:pt x="107633" y="325639"/>
                  </a:cubicBezTo>
                  <a:cubicBezTo>
                    <a:pt x="116205" y="320876"/>
                    <a:pt x="123825" y="320876"/>
                    <a:pt x="133350" y="318019"/>
                  </a:cubicBezTo>
                  <a:cubicBezTo>
                    <a:pt x="128588" y="326591"/>
                    <a:pt x="119063" y="334211"/>
                    <a:pt x="113348" y="339926"/>
                  </a:cubicBezTo>
                  <a:cubicBezTo>
                    <a:pt x="106680" y="345641"/>
                    <a:pt x="97155" y="354214"/>
                    <a:pt x="95250" y="359929"/>
                  </a:cubicBezTo>
                  <a:cubicBezTo>
                    <a:pt x="93345" y="365644"/>
                    <a:pt x="72390" y="376121"/>
                    <a:pt x="67628" y="379931"/>
                  </a:cubicBezTo>
                  <a:cubicBezTo>
                    <a:pt x="62865" y="383741"/>
                    <a:pt x="55245" y="396124"/>
                    <a:pt x="55245" y="401839"/>
                  </a:cubicBezTo>
                  <a:cubicBezTo>
                    <a:pt x="55245" y="407554"/>
                    <a:pt x="45720" y="418031"/>
                    <a:pt x="36195" y="418031"/>
                  </a:cubicBezTo>
                  <a:cubicBezTo>
                    <a:pt x="27623" y="418984"/>
                    <a:pt x="11430" y="447559"/>
                    <a:pt x="6668" y="456131"/>
                  </a:cubicBezTo>
                  <a:cubicBezTo>
                    <a:pt x="2858" y="461846"/>
                    <a:pt x="0" y="470419"/>
                    <a:pt x="0" y="478039"/>
                  </a:cubicBezTo>
                  <a:cubicBezTo>
                    <a:pt x="5715" y="479944"/>
                    <a:pt x="19050" y="486611"/>
                    <a:pt x="23813" y="484706"/>
                  </a:cubicBezTo>
                  <a:cubicBezTo>
                    <a:pt x="29528" y="481849"/>
                    <a:pt x="37148" y="482801"/>
                    <a:pt x="41910" y="486611"/>
                  </a:cubicBezTo>
                  <a:cubicBezTo>
                    <a:pt x="45720" y="490421"/>
                    <a:pt x="43815" y="498994"/>
                    <a:pt x="51435" y="498994"/>
                  </a:cubicBezTo>
                  <a:cubicBezTo>
                    <a:pt x="58103" y="498994"/>
                    <a:pt x="70485" y="502804"/>
                    <a:pt x="72390" y="509471"/>
                  </a:cubicBezTo>
                  <a:cubicBezTo>
                    <a:pt x="74295" y="517091"/>
                    <a:pt x="74295" y="530426"/>
                    <a:pt x="81915" y="533284"/>
                  </a:cubicBezTo>
                  <a:cubicBezTo>
                    <a:pt x="89535" y="536141"/>
                    <a:pt x="99060" y="540904"/>
                    <a:pt x="100965" y="538046"/>
                  </a:cubicBezTo>
                  <a:cubicBezTo>
                    <a:pt x="102870" y="535189"/>
                    <a:pt x="105728" y="532331"/>
                    <a:pt x="112395" y="534236"/>
                  </a:cubicBezTo>
                  <a:cubicBezTo>
                    <a:pt x="119063" y="536141"/>
                    <a:pt x="128588" y="534236"/>
                    <a:pt x="133350" y="531379"/>
                  </a:cubicBezTo>
                  <a:cubicBezTo>
                    <a:pt x="138113" y="527569"/>
                    <a:pt x="143828" y="526616"/>
                    <a:pt x="147638" y="530426"/>
                  </a:cubicBezTo>
                  <a:cubicBezTo>
                    <a:pt x="149543" y="532331"/>
                    <a:pt x="151448" y="533284"/>
                    <a:pt x="152400" y="534236"/>
                  </a:cubicBezTo>
                  <a:cubicBezTo>
                    <a:pt x="154305" y="535189"/>
                    <a:pt x="156210" y="534236"/>
                    <a:pt x="158115" y="533284"/>
                  </a:cubicBezTo>
                  <a:cubicBezTo>
                    <a:pt x="159068" y="533284"/>
                    <a:pt x="159068" y="532331"/>
                    <a:pt x="160020" y="532331"/>
                  </a:cubicBezTo>
                  <a:cubicBezTo>
                    <a:pt x="160973" y="531379"/>
                    <a:pt x="171450" y="527569"/>
                    <a:pt x="172403" y="525664"/>
                  </a:cubicBezTo>
                  <a:cubicBezTo>
                    <a:pt x="173355" y="524711"/>
                    <a:pt x="176213" y="523759"/>
                    <a:pt x="176213" y="520901"/>
                  </a:cubicBezTo>
                  <a:cubicBezTo>
                    <a:pt x="176213" y="519949"/>
                    <a:pt x="176213" y="518996"/>
                    <a:pt x="176213" y="517091"/>
                  </a:cubicBezTo>
                  <a:cubicBezTo>
                    <a:pt x="175260" y="511376"/>
                    <a:pt x="174308" y="504709"/>
                    <a:pt x="175260" y="498994"/>
                  </a:cubicBezTo>
                  <a:cubicBezTo>
                    <a:pt x="176213" y="494231"/>
                    <a:pt x="178118" y="490421"/>
                    <a:pt x="181928" y="488516"/>
                  </a:cubicBezTo>
                  <a:cubicBezTo>
                    <a:pt x="184785" y="486611"/>
                    <a:pt x="198120" y="483754"/>
                    <a:pt x="202883" y="481849"/>
                  </a:cubicBezTo>
                  <a:cubicBezTo>
                    <a:pt x="207645" y="480896"/>
                    <a:pt x="214313" y="478039"/>
                    <a:pt x="216218" y="478039"/>
                  </a:cubicBezTo>
                  <a:cubicBezTo>
                    <a:pt x="218123" y="478039"/>
                    <a:pt x="224790" y="477086"/>
                    <a:pt x="226695" y="477086"/>
                  </a:cubicBezTo>
                  <a:cubicBezTo>
                    <a:pt x="228600" y="477086"/>
                    <a:pt x="238125" y="482801"/>
                    <a:pt x="243840" y="495184"/>
                  </a:cubicBezTo>
                  <a:cubicBezTo>
                    <a:pt x="249555" y="507566"/>
                    <a:pt x="253365" y="518996"/>
                    <a:pt x="258128" y="527569"/>
                  </a:cubicBezTo>
                  <a:cubicBezTo>
                    <a:pt x="262890" y="536141"/>
                    <a:pt x="272415" y="546619"/>
                    <a:pt x="278130" y="537094"/>
                  </a:cubicBezTo>
                  <a:cubicBezTo>
                    <a:pt x="282893" y="528521"/>
                    <a:pt x="282893" y="524711"/>
                    <a:pt x="286703" y="524711"/>
                  </a:cubicBezTo>
                  <a:cubicBezTo>
                    <a:pt x="288608" y="524711"/>
                    <a:pt x="292418" y="525664"/>
                    <a:pt x="296228" y="530426"/>
                  </a:cubicBezTo>
                  <a:cubicBezTo>
                    <a:pt x="302895" y="539951"/>
                    <a:pt x="312420" y="539951"/>
                    <a:pt x="319088" y="534236"/>
                  </a:cubicBezTo>
                  <a:cubicBezTo>
                    <a:pt x="324803" y="528521"/>
                    <a:pt x="328613" y="524711"/>
                    <a:pt x="332423" y="525664"/>
                  </a:cubicBezTo>
                  <a:cubicBezTo>
                    <a:pt x="336233" y="526616"/>
                    <a:pt x="327660" y="511376"/>
                    <a:pt x="343853" y="509471"/>
                  </a:cubicBezTo>
                  <a:cubicBezTo>
                    <a:pt x="360045" y="507566"/>
                    <a:pt x="366713" y="504709"/>
                    <a:pt x="367665" y="510424"/>
                  </a:cubicBezTo>
                  <a:cubicBezTo>
                    <a:pt x="368618" y="516139"/>
                    <a:pt x="366713" y="516139"/>
                    <a:pt x="371475" y="519949"/>
                  </a:cubicBezTo>
                  <a:cubicBezTo>
                    <a:pt x="376238" y="523759"/>
                    <a:pt x="373380" y="526616"/>
                    <a:pt x="376238" y="534236"/>
                  </a:cubicBezTo>
                  <a:cubicBezTo>
                    <a:pt x="379095" y="541856"/>
                    <a:pt x="379095" y="544714"/>
                    <a:pt x="391478" y="538046"/>
                  </a:cubicBezTo>
                  <a:cubicBezTo>
                    <a:pt x="403860" y="531379"/>
                    <a:pt x="403860" y="524711"/>
                    <a:pt x="405765" y="514234"/>
                  </a:cubicBezTo>
                  <a:cubicBezTo>
                    <a:pt x="407670" y="504709"/>
                    <a:pt x="411480" y="494231"/>
                    <a:pt x="421005" y="496136"/>
                  </a:cubicBezTo>
                  <a:cubicBezTo>
                    <a:pt x="430530" y="498994"/>
                    <a:pt x="441960" y="498994"/>
                    <a:pt x="439103" y="492326"/>
                  </a:cubicBezTo>
                  <a:cubicBezTo>
                    <a:pt x="435293" y="484706"/>
                    <a:pt x="440055" y="477086"/>
                    <a:pt x="445770" y="469466"/>
                  </a:cubicBezTo>
                  <a:cubicBezTo>
                    <a:pt x="451485" y="461846"/>
                    <a:pt x="444818" y="447559"/>
                    <a:pt x="457200" y="447559"/>
                  </a:cubicBezTo>
                  <a:cubicBezTo>
                    <a:pt x="469583" y="447559"/>
                    <a:pt x="476250" y="447559"/>
                    <a:pt x="479108" y="442796"/>
                  </a:cubicBezTo>
                  <a:cubicBezTo>
                    <a:pt x="481965" y="436129"/>
                    <a:pt x="485775" y="433271"/>
                    <a:pt x="491490" y="432319"/>
                  </a:cubicBezTo>
                  <a:lnTo>
                    <a:pt x="491490" y="432319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F096FEE0-4DA1-0138-783C-045CAD1E1F6E}"/>
                </a:ext>
              </a:extLst>
            </p:cNvPr>
            <p:cNvSpPr/>
            <p:nvPr/>
          </p:nvSpPr>
          <p:spPr>
            <a:xfrm>
              <a:off x="6876990" y="3392805"/>
              <a:ext cx="699514" cy="695325"/>
            </a:xfrm>
            <a:custGeom>
              <a:avLst/>
              <a:gdLst>
                <a:gd name="connsiteX0" fmla="*/ 4822 w 699514"/>
                <a:gd name="connsiteY0" fmla="*/ 258127 h 695325"/>
                <a:gd name="connsiteX1" fmla="*/ 1965 w 699514"/>
                <a:gd name="connsiteY1" fmla="*/ 280035 h 695325"/>
                <a:gd name="connsiteX2" fmla="*/ 13394 w 699514"/>
                <a:gd name="connsiteY2" fmla="*/ 300990 h 695325"/>
                <a:gd name="connsiteX3" fmla="*/ 17204 w 699514"/>
                <a:gd name="connsiteY3" fmla="*/ 316230 h 695325"/>
                <a:gd name="connsiteX4" fmla="*/ 26729 w 699514"/>
                <a:gd name="connsiteY4" fmla="*/ 331470 h 695325"/>
                <a:gd name="connsiteX5" fmla="*/ 31492 w 699514"/>
                <a:gd name="connsiteY5" fmla="*/ 344805 h 695325"/>
                <a:gd name="connsiteX6" fmla="*/ 29587 w 699514"/>
                <a:gd name="connsiteY6" fmla="*/ 361950 h 695325"/>
                <a:gd name="connsiteX7" fmla="*/ 48637 w 699514"/>
                <a:gd name="connsiteY7" fmla="*/ 381000 h 695325"/>
                <a:gd name="connsiteX8" fmla="*/ 65782 w 699514"/>
                <a:gd name="connsiteY8" fmla="*/ 401955 h 695325"/>
                <a:gd name="connsiteX9" fmla="*/ 74354 w 699514"/>
                <a:gd name="connsiteY9" fmla="*/ 440055 h 695325"/>
                <a:gd name="connsiteX10" fmla="*/ 66734 w 699514"/>
                <a:gd name="connsiteY10" fmla="*/ 460057 h 695325"/>
                <a:gd name="connsiteX11" fmla="*/ 76259 w 699514"/>
                <a:gd name="connsiteY11" fmla="*/ 461963 h 695325"/>
                <a:gd name="connsiteX12" fmla="*/ 79117 w 699514"/>
                <a:gd name="connsiteY12" fmla="*/ 463867 h 695325"/>
                <a:gd name="connsiteX13" fmla="*/ 94357 w 699514"/>
                <a:gd name="connsiteY13" fmla="*/ 481013 h 695325"/>
                <a:gd name="connsiteX14" fmla="*/ 105787 w 699514"/>
                <a:gd name="connsiteY14" fmla="*/ 504825 h 695325"/>
                <a:gd name="connsiteX15" fmla="*/ 128647 w 699514"/>
                <a:gd name="connsiteY15" fmla="*/ 516255 h 695325"/>
                <a:gd name="connsiteX16" fmla="*/ 134362 w 699514"/>
                <a:gd name="connsiteY16" fmla="*/ 532447 h 695325"/>
                <a:gd name="connsiteX17" fmla="*/ 142934 w 699514"/>
                <a:gd name="connsiteY17" fmla="*/ 540067 h 695325"/>
                <a:gd name="connsiteX18" fmla="*/ 167700 w 699514"/>
                <a:gd name="connsiteY18" fmla="*/ 549592 h 695325"/>
                <a:gd name="connsiteX19" fmla="*/ 203894 w 699514"/>
                <a:gd name="connsiteY19" fmla="*/ 570547 h 695325"/>
                <a:gd name="connsiteX20" fmla="*/ 241994 w 699514"/>
                <a:gd name="connsiteY20" fmla="*/ 572452 h 695325"/>
                <a:gd name="connsiteX21" fmla="*/ 279142 w 699514"/>
                <a:gd name="connsiteY21" fmla="*/ 572452 h 695325"/>
                <a:gd name="connsiteX22" fmla="*/ 299144 w 699514"/>
                <a:gd name="connsiteY22" fmla="*/ 566738 h 695325"/>
                <a:gd name="connsiteX23" fmla="*/ 317242 w 699514"/>
                <a:gd name="connsiteY23" fmla="*/ 564832 h 695325"/>
                <a:gd name="connsiteX24" fmla="*/ 337244 w 699514"/>
                <a:gd name="connsiteY24" fmla="*/ 571500 h 695325"/>
                <a:gd name="connsiteX25" fmla="*/ 358200 w 699514"/>
                <a:gd name="connsiteY25" fmla="*/ 576263 h 695325"/>
                <a:gd name="connsiteX26" fmla="*/ 363915 w 699514"/>
                <a:gd name="connsiteY26" fmla="*/ 571500 h 695325"/>
                <a:gd name="connsiteX27" fmla="*/ 377250 w 699514"/>
                <a:gd name="connsiteY27" fmla="*/ 560070 h 695325"/>
                <a:gd name="connsiteX28" fmla="*/ 385822 w 699514"/>
                <a:gd name="connsiteY28" fmla="*/ 565785 h 695325"/>
                <a:gd name="connsiteX29" fmla="*/ 390584 w 699514"/>
                <a:gd name="connsiteY29" fmla="*/ 585788 h 695325"/>
                <a:gd name="connsiteX30" fmla="*/ 388679 w 699514"/>
                <a:gd name="connsiteY30" fmla="*/ 602932 h 695325"/>
                <a:gd name="connsiteX31" fmla="*/ 393442 w 699514"/>
                <a:gd name="connsiteY31" fmla="*/ 613410 h 695325"/>
                <a:gd name="connsiteX32" fmla="*/ 408682 w 699514"/>
                <a:gd name="connsiteY32" fmla="*/ 634365 h 695325"/>
                <a:gd name="connsiteX33" fmla="*/ 418207 w 699514"/>
                <a:gd name="connsiteY33" fmla="*/ 637222 h 695325"/>
                <a:gd name="connsiteX34" fmla="*/ 420112 w 699514"/>
                <a:gd name="connsiteY34" fmla="*/ 646747 h 695325"/>
                <a:gd name="connsiteX35" fmla="*/ 427732 w 699514"/>
                <a:gd name="connsiteY35" fmla="*/ 644842 h 695325"/>
                <a:gd name="connsiteX36" fmla="*/ 441067 w 699514"/>
                <a:gd name="connsiteY36" fmla="*/ 636270 h 695325"/>
                <a:gd name="connsiteX37" fmla="*/ 449640 w 699514"/>
                <a:gd name="connsiteY37" fmla="*/ 641985 h 695325"/>
                <a:gd name="connsiteX38" fmla="*/ 470594 w 699514"/>
                <a:gd name="connsiteY38" fmla="*/ 647700 h 695325"/>
                <a:gd name="connsiteX39" fmla="*/ 487740 w 699514"/>
                <a:gd name="connsiteY39" fmla="*/ 652463 h 695325"/>
                <a:gd name="connsiteX40" fmla="*/ 490597 w 699514"/>
                <a:gd name="connsiteY40" fmla="*/ 669607 h 695325"/>
                <a:gd name="connsiteX41" fmla="*/ 512504 w 699514"/>
                <a:gd name="connsiteY41" fmla="*/ 680085 h 695325"/>
                <a:gd name="connsiteX42" fmla="*/ 536317 w 699514"/>
                <a:gd name="connsiteY42" fmla="*/ 681038 h 695325"/>
                <a:gd name="connsiteX43" fmla="*/ 547747 w 699514"/>
                <a:gd name="connsiteY43" fmla="*/ 671513 h 695325"/>
                <a:gd name="connsiteX44" fmla="*/ 560129 w 699514"/>
                <a:gd name="connsiteY44" fmla="*/ 668655 h 695325"/>
                <a:gd name="connsiteX45" fmla="*/ 566797 w 699514"/>
                <a:gd name="connsiteY45" fmla="*/ 686752 h 695325"/>
                <a:gd name="connsiteX46" fmla="*/ 582037 w 699514"/>
                <a:gd name="connsiteY46" fmla="*/ 695325 h 695325"/>
                <a:gd name="connsiteX47" fmla="*/ 579179 w 699514"/>
                <a:gd name="connsiteY47" fmla="*/ 681990 h 695325"/>
                <a:gd name="connsiteX48" fmla="*/ 607754 w 699514"/>
                <a:gd name="connsiteY48" fmla="*/ 640080 h 695325"/>
                <a:gd name="connsiteX49" fmla="*/ 618232 w 699514"/>
                <a:gd name="connsiteY49" fmla="*/ 636270 h 695325"/>
                <a:gd name="connsiteX50" fmla="*/ 639187 w 699514"/>
                <a:gd name="connsiteY50" fmla="*/ 621982 h 695325"/>
                <a:gd name="connsiteX51" fmla="*/ 635377 w 699514"/>
                <a:gd name="connsiteY51" fmla="*/ 572452 h 695325"/>
                <a:gd name="connsiteX52" fmla="*/ 632519 w 699514"/>
                <a:gd name="connsiteY52" fmla="*/ 560070 h 695325"/>
                <a:gd name="connsiteX53" fmla="*/ 626804 w 699514"/>
                <a:gd name="connsiteY53" fmla="*/ 533400 h 695325"/>
                <a:gd name="connsiteX54" fmla="*/ 613469 w 699514"/>
                <a:gd name="connsiteY54" fmla="*/ 532447 h 695325"/>
                <a:gd name="connsiteX55" fmla="*/ 602992 w 699514"/>
                <a:gd name="connsiteY55" fmla="*/ 536257 h 695325"/>
                <a:gd name="connsiteX56" fmla="*/ 584894 w 699514"/>
                <a:gd name="connsiteY56" fmla="*/ 535305 h 695325"/>
                <a:gd name="connsiteX57" fmla="*/ 559177 w 699514"/>
                <a:gd name="connsiteY57" fmla="*/ 527685 h 695325"/>
                <a:gd name="connsiteX58" fmla="*/ 545842 w 699514"/>
                <a:gd name="connsiteY58" fmla="*/ 496252 h 695325"/>
                <a:gd name="connsiteX59" fmla="*/ 520125 w 699514"/>
                <a:gd name="connsiteY59" fmla="*/ 480060 h 695325"/>
                <a:gd name="connsiteX60" fmla="*/ 511552 w 699514"/>
                <a:gd name="connsiteY60" fmla="*/ 460057 h 695325"/>
                <a:gd name="connsiteX61" fmla="*/ 520125 w 699514"/>
                <a:gd name="connsiteY61" fmla="*/ 455295 h 695325"/>
                <a:gd name="connsiteX62" fmla="*/ 545842 w 699514"/>
                <a:gd name="connsiteY62" fmla="*/ 452438 h 695325"/>
                <a:gd name="connsiteX63" fmla="*/ 555367 w 699514"/>
                <a:gd name="connsiteY63" fmla="*/ 414338 h 695325"/>
                <a:gd name="connsiteX64" fmla="*/ 574417 w 699514"/>
                <a:gd name="connsiteY64" fmla="*/ 386715 h 695325"/>
                <a:gd name="connsiteX65" fmla="*/ 581084 w 699514"/>
                <a:gd name="connsiteY65" fmla="*/ 359092 h 695325"/>
                <a:gd name="connsiteX66" fmla="*/ 577275 w 699514"/>
                <a:gd name="connsiteY66" fmla="*/ 339090 h 695325"/>
                <a:gd name="connsiteX67" fmla="*/ 593467 w 699514"/>
                <a:gd name="connsiteY67" fmla="*/ 316230 h 695325"/>
                <a:gd name="connsiteX68" fmla="*/ 606802 w 699514"/>
                <a:gd name="connsiteY68" fmla="*/ 320040 h 695325"/>
                <a:gd name="connsiteX69" fmla="*/ 625852 w 699514"/>
                <a:gd name="connsiteY69" fmla="*/ 326707 h 695325"/>
                <a:gd name="connsiteX70" fmla="*/ 638234 w 699514"/>
                <a:gd name="connsiteY70" fmla="*/ 350520 h 695325"/>
                <a:gd name="connsiteX71" fmla="*/ 655379 w 699514"/>
                <a:gd name="connsiteY71" fmla="*/ 356235 h 695325"/>
                <a:gd name="connsiteX72" fmla="*/ 689669 w 699514"/>
                <a:gd name="connsiteY72" fmla="*/ 332422 h 695325"/>
                <a:gd name="connsiteX73" fmla="*/ 696337 w 699514"/>
                <a:gd name="connsiteY73" fmla="*/ 312420 h 695325"/>
                <a:gd name="connsiteX74" fmla="*/ 689669 w 699514"/>
                <a:gd name="connsiteY74" fmla="*/ 290513 h 695325"/>
                <a:gd name="connsiteX75" fmla="*/ 681097 w 699514"/>
                <a:gd name="connsiteY75" fmla="*/ 277177 h 695325"/>
                <a:gd name="connsiteX76" fmla="*/ 663000 w 699514"/>
                <a:gd name="connsiteY76" fmla="*/ 272415 h 695325"/>
                <a:gd name="connsiteX77" fmla="*/ 642997 w 699514"/>
                <a:gd name="connsiteY77" fmla="*/ 254317 h 695325"/>
                <a:gd name="connsiteX78" fmla="*/ 641092 w 699514"/>
                <a:gd name="connsiteY78" fmla="*/ 237172 h 695325"/>
                <a:gd name="connsiteX79" fmla="*/ 636329 w 699514"/>
                <a:gd name="connsiteY79" fmla="*/ 233363 h 695325"/>
                <a:gd name="connsiteX80" fmla="*/ 622042 w 699514"/>
                <a:gd name="connsiteY80" fmla="*/ 234315 h 695325"/>
                <a:gd name="connsiteX81" fmla="*/ 601087 w 699514"/>
                <a:gd name="connsiteY81" fmla="*/ 237172 h 695325"/>
                <a:gd name="connsiteX82" fmla="*/ 589657 w 699514"/>
                <a:gd name="connsiteY82" fmla="*/ 240982 h 695325"/>
                <a:gd name="connsiteX83" fmla="*/ 570607 w 699514"/>
                <a:gd name="connsiteY83" fmla="*/ 236220 h 695325"/>
                <a:gd name="connsiteX84" fmla="*/ 561082 w 699514"/>
                <a:gd name="connsiteY84" fmla="*/ 212407 h 695325"/>
                <a:gd name="connsiteX85" fmla="*/ 540127 w 699514"/>
                <a:gd name="connsiteY85" fmla="*/ 201930 h 695325"/>
                <a:gd name="connsiteX86" fmla="*/ 530602 w 699514"/>
                <a:gd name="connsiteY86" fmla="*/ 189547 h 695325"/>
                <a:gd name="connsiteX87" fmla="*/ 512504 w 699514"/>
                <a:gd name="connsiteY87" fmla="*/ 187642 h 695325"/>
                <a:gd name="connsiteX88" fmla="*/ 488692 w 699514"/>
                <a:gd name="connsiteY88" fmla="*/ 180975 h 695325"/>
                <a:gd name="connsiteX89" fmla="*/ 495359 w 699514"/>
                <a:gd name="connsiteY89" fmla="*/ 159067 h 695325"/>
                <a:gd name="connsiteX90" fmla="*/ 524887 w 699514"/>
                <a:gd name="connsiteY90" fmla="*/ 120967 h 695325"/>
                <a:gd name="connsiteX91" fmla="*/ 543937 w 699514"/>
                <a:gd name="connsiteY91" fmla="*/ 104775 h 695325"/>
                <a:gd name="connsiteX92" fmla="*/ 556319 w 699514"/>
                <a:gd name="connsiteY92" fmla="*/ 82867 h 695325"/>
                <a:gd name="connsiteX93" fmla="*/ 583942 w 699514"/>
                <a:gd name="connsiteY93" fmla="*/ 62865 h 695325"/>
                <a:gd name="connsiteX94" fmla="*/ 602040 w 699514"/>
                <a:gd name="connsiteY94" fmla="*/ 42863 h 695325"/>
                <a:gd name="connsiteX95" fmla="*/ 622042 w 699514"/>
                <a:gd name="connsiteY95" fmla="*/ 20955 h 695325"/>
                <a:gd name="connsiteX96" fmla="*/ 596325 w 699514"/>
                <a:gd name="connsiteY96" fmla="*/ 28575 h 695325"/>
                <a:gd name="connsiteX97" fmla="*/ 581084 w 699514"/>
                <a:gd name="connsiteY97" fmla="*/ 45720 h 695325"/>
                <a:gd name="connsiteX98" fmla="*/ 548700 w 699514"/>
                <a:gd name="connsiteY98" fmla="*/ 71438 h 695325"/>
                <a:gd name="connsiteX99" fmla="*/ 540127 w 699514"/>
                <a:gd name="connsiteY99" fmla="*/ 69532 h 695325"/>
                <a:gd name="connsiteX100" fmla="*/ 540127 w 699514"/>
                <a:gd name="connsiteY100" fmla="*/ 53340 h 695325"/>
                <a:gd name="connsiteX101" fmla="*/ 549652 w 699514"/>
                <a:gd name="connsiteY101" fmla="*/ 30480 h 695325"/>
                <a:gd name="connsiteX102" fmla="*/ 552509 w 699514"/>
                <a:gd name="connsiteY102" fmla="*/ 13335 h 695325"/>
                <a:gd name="connsiteX103" fmla="*/ 550604 w 699514"/>
                <a:gd name="connsiteY103" fmla="*/ 15240 h 695325"/>
                <a:gd name="connsiteX104" fmla="*/ 535365 w 699514"/>
                <a:gd name="connsiteY104" fmla="*/ 20955 h 695325"/>
                <a:gd name="connsiteX105" fmla="*/ 523934 w 699514"/>
                <a:gd name="connsiteY105" fmla="*/ 12382 h 695325"/>
                <a:gd name="connsiteX106" fmla="*/ 510600 w 699514"/>
                <a:gd name="connsiteY106" fmla="*/ 23813 h 695325"/>
                <a:gd name="connsiteX107" fmla="*/ 480119 w 699514"/>
                <a:gd name="connsiteY107" fmla="*/ 23813 h 695325"/>
                <a:gd name="connsiteX108" fmla="*/ 463927 w 699514"/>
                <a:gd name="connsiteY108" fmla="*/ 24765 h 695325"/>
                <a:gd name="connsiteX109" fmla="*/ 448687 w 699514"/>
                <a:gd name="connsiteY109" fmla="*/ 19050 h 695325"/>
                <a:gd name="connsiteX110" fmla="*/ 418207 w 699514"/>
                <a:gd name="connsiteY110" fmla="*/ 12382 h 695325"/>
                <a:gd name="connsiteX111" fmla="*/ 395347 w 699514"/>
                <a:gd name="connsiteY111" fmla="*/ 4763 h 695325"/>
                <a:gd name="connsiteX112" fmla="*/ 363915 w 699514"/>
                <a:gd name="connsiteY112" fmla="*/ 0 h 695325"/>
                <a:gd name="connsiteX113" fmla="*/ 362009 w 699514"/>
                <a:gd name="connsiteY113" fmla="*/ 0 h 695325"/>
                <a:gd name="connsiteX114" fmla="*/ 361057 w 699514"/>
                <a:gd name="connsiteY114" fmla="*/ 8572 h 695325"/>
                <a:gd name="connsiteX115" fmla="*/ 361057 w 699514"/>
                <a:gd name="connsiteY115" fmla="*/ 9525 h 695325"/>
                <a:gd name="connsiteX116" fmla="*/ 357247 w 699514"/>
                <a:gd name="connsiteY116" fmla="*/ 32385 h 695325"/>
                <a:gd name="connsiteX117" fmla="*/ 357247 w 699514"/>
                <a:gd name="connsiteY117" fmla="*/ 52388 h 695325"/>
                <a:gd name="connsiteX118" fmla="*/ 354390 w 699514"/>
                <a:gd name="connsiteY118" fmla="*/ 64770 h 695325"/>
                <a:gd name="connsiteX119" fmla="*/ 350579 w 699514"/>
                <a:gd name="connsiteY119" fmla="*/ 76200 h 695325"/>
                <a:gd name="connsiteX120" fmla="*/ 352484 w 699514"/>
                <a:gd name="connsiteY120" fmla="*/ 97155 h 695325"/>
                <a:gd name="connsiteX121" fmla="*/ 341054 w 699514"/>
                <a:gd name="connsiteY121" fmla="*/ 112395 h 695325"/>
                <a:gd name="connsiteX122" fmla="*/ 322957 w 699514"/>
                <a:gd name="connsiteY122" fmla="*/ 124777 h 695325"/>
                <a:gd name="connsiteX123" fmla="*/ 308669 w 699514"/>
                <a:gd name="connsiteY123" fmla="*/ 131445 h 695325"/>
                <a:gd name="connsiteX124" fmla="*/ 299144 w 699514"/>
                <a:gd name="connsiteY124" fmla="*/ 140970 h 695325"/>
                <a:gd name="connsiteX125" fmla="*/ 290572 w 699514"/>
                <a:gd name="connsiteY125" fmla="*/ 142875 h 695325"/>
                <a:gd name="connsiteX126" fmla="*/ 287715 w 699514"/>
                <a:gd name="connsiteY126" fmla="*/ 147638 h 695325"/>
                <a:gd name="connsiteX127" fmla="*/ 269617 w 699514"/>
                <a:gd name="connsiteY127" fmla="*/ 159067 h 695325"/>
                <a:gd name="connsiteX128" fmla="*/ 256282 w 699514"/>
                <a:gd name="connsiteY128" fmla="*/ 160020 h 695325"/>
                <a:gd name="connsiteX129" fmla="*/ 228659 w 699514"/>
                <a:gd name="connsiteY129" fmla="*/ 163830 h 695325"/>
                <a:gd name="connsiteX130" fmla="*/ 196275 w 699514"/>
                <a:gd name="connsiteY130" fmla="*/ 158115 h 695325"/>
                <a:gd name="connsiteX131" fmla="*/ 185797 w 699514"/>
                <a:gd name="connsiteY131" fmla="*/ 172402 h 695325"/>
                <a:gd name="connsiteX132" fmla="*/ 185797 w 699514"/>
                <a:gd name="connsiteY132" fmla="*/ 186690 h 695325"/>
                <a:gd name="connsiteX133" fmla="*/ 169604 w 699514"/>
                <a:gd name="connsiteY133" fmla="*/ 184785 h 695325"/>
                <a:gd name="connsiteX134" fmla="*/ 144840 w 699514"/>
                <a:gd name="connsiteY134" fmla="*/ 205740 h 695325"/>
                <a:gd name="connsiteX135" fmla="*/ 117217 w 699514"/>
                <a:gd name="connsiteY135" fmla="*/ 222885 h 695325"/>
                <a:gd name="connsiteX136" fmla="*/ 86737 w 699514"/>
                <a:gd name="connsiteY136" fmla="*/ 228600 h 695325"/>
                <a:gd name="connsiteX137" fmla="*/ 62925 w 699514"/>
                <a:gd name="connsiteY137" fmla="*/ 240982 h 695325"/>
                <a:gd name="connsiteX138" fmla="*/ 40065 w 699514"/>
                <a:gd name="connsiteY138" fmla="*/ 252413 h 695325"/>
                <a:gd name="connsiteX139" fmla="*/ 21967 w 699514"/>
                <a:gd name="connsiteY139" fmla="*/ 254317 h 695325"/>
                <a:gd name="connsiteX140" fmla="*/ 4822 w 699514"/>
                <a:gd name="connsiteY140" fmla="*/ 258127 h 695325"/>
                <a:gd name="connsiteX141" fmla="*/ 4822 w 699514"/>
                <a:gd name="connsiteY141" fmla="*/ 258127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</a:cxnLst>
              <a:rect l="l" t="t" r="r" b="b"/>
              <a:pathLst>
                <a:path w="699514" h="695325">
                  <a:moveTo>
                    <a:pt x="4822" y="258127"/>
                  </a:moveTo>
                  <a:cubicBezTo>
                    <a:pt x="4822" y="259080"/>
                    <a:pt x="-3750" y="274320"/>
                    <a:pt x="1965" y="280035"/>
                  </a:cubicBezTo>
                  <a:cubicBezTo>
                    <a:pt x="7679" y="286702"/>
                    <a:pt x="19109" y="296227"/>
                    <a:pt x="13394" y="300990"/>
                  </a:cubicBezTo>
                  <a:cubicBezTo>
                    <a:pt x="8632" y="305752"/>
                    <a:pt x="5775" y="310515"/>
                    <a:pt x="17204" y="316230"/>
                  </a:cubicBezTo>
                  <a:cubicBezTo>
                    <a:pt x="28634" y="321945"/>
                    <a:pt x="35302" y="325755"/>
                    <a:pt x="26729" y="331470"/>
                  </a:cubicBezTo>
                  <a:cubicBezTo>
                    <a:pt x="18157" y="337185"/>
                    <a:pt x="30540" y="340042"/>
                    <a:pt x="31492" y="344805"/>
                  </a:cubicBezTo>
                  <a:cubicBezTo>
                    <a:pt x="32444" y="349567"/>
                    <a:pt x="24825" y="356235"/>
                    <a:pt x="29587" y="361950"/>
                  </a:cubicBezTo>
                  <a:cubicBezTo>
                    <a:pt x="34350" y="367665"/>
                    <a:pt x="44827" y="367665"/>
                    <a:pt x="48637" y="381000"/>
                  </a:cubicBezTo>
                  <a:cubicBezTo>
                    <a:pt x="53400" y="394335"/>
                    <a:pt x="57209" y="394335"/>
                    <a:pt x="65782" y="401955"/>
                  </a:cubicBezTo>
                  <a:cubicBezTo>
                    <a:pt x="74354" y="409575"/>
                    <a:pt x="79117" y="431482"/>
                    <a:pt x="74354" y="440055"/>
                  </a:cubicBezTo>
                  <a:cubicBezTo>
                    <a:pt x="72450" y="444817"/>
                    <a:pt x="68640" y="455295"/>
                    <a:pt x="66734" y="460057"/>
                  </a:cubicBezTo>
                  <a:cubicBezTo>
                    <a:pt x="69592" y="460057"/>
                    <a:pt x="72450" y="460057"/>
                    <a:pt x="76259" y="461963"/>
                  </a:cubicBezTo>
                  <a:cubicBezTo>
                    <a:pt x="77212" y="462915"/>
                    <a:pt x="78165" y="462915"/>
                    <a:pt x="79117" y="463867"/>
                  </a:cubicBezTo>
                  <a:cubicBezTo>
                    <a:pt x="85784" y="468630"/>
                    <a:pt x="88642" y="474345"/>
                    <a:pt x="94357" y="481013"/>
                  </a:cubicBezTo>
                  <a:cubicBezTo>
                    <a:pt x="100072" y="487680"/>
                    <a:pt x="97215" y="497205"/>
                    <a:pt x="105787" y="504825"/>
                  </a:cubicBezTo>
                  <a:cubicBezTo>
                    <a:pt x="114359" y="513397"/>
                    <a:pt x="125790" y="509588"/>
                    <a:pt x="128647" y="516255"/>
                  </a:cubicBezTo>
                  <a:cubicBezTo>
                    <a:pt x="130552" y="520065"/>
                    <a:pt x="131504" y="526732"/>
                    <a:pt x="134362" y="532447"/>
                  </a:cubicBezTo>
                  <a:cubicBezTo>
                    <a:pt x="136267" y="537210"/>
                    <a:pt x="139125" y="540067"/>
                    <a:pt x="142934" y="540067"/>
                  </a:cubicBezTo>
                  <a:cubicBezTo>
                    <a:pt x="151507" y="539115"/>
                    <a:pt x="151507" y="541020"/>
                    <a:pt x="167700" y="549592"/>
                  </a:cubicBezTo>
                  <a:cubicBezTo>
                    <a:pt x="183892" y="559117"/>
                    <a:pt x="188654" y="562927"/>
                    <a:pt x="203894" y="570547"/>
                  </a:cubicBezTo>
                  <a:cubicBezTo>
                    <a:pt x="219134" y="578167"/>
                    <a:pt x="224850" y="575310"/>
                    <a:pt x="241994" y="572452"/>
                  </a:cubicBezTo>
                  <a:cubicBezTo>
                    <a:pt x="259140" y="569595"/>
                    <a:pt x="269617" y="570547"/>
                    <a:pt x="279142" y="572452"/>
                  </a:cubicBezTo>
                  <a:cubicBezTo>
                    <a:pt x="288667" y="574357"/>
                    <a:pt x="291525" y="569595"/>
                    <a:pt x="299144" y="566738"/>
                  </a:cubicBezTo>
                  <a:cubicBezTo>
                    <a:pt x="306765" y="563880"/>
                    <a:pt x="314384" y="561022"/>
                    <a:pt x="317242" y="564832"/>
                  </a:cubicBezTo>
                  <a:cubicBezTo>
                    <a:pt x="321052" y="567690"/>
                    <a:pt x="325815" y="560070"/>
                    <a:pt x="337244" y="571500"/>
                  </a:cubicBezTo>
                  <a:cubicBezTo>
                    <a:pt x="348675" y="581977"/>
                    <a:pt x="345817" y="583882"/>
                    <a:pt x="358200" y="576263"/>
                  </a:cubicBezTo>
                  <a:cubicBezTo>
                    <a:pt x="360104" y="575310"/>
                    <a:pt x="362009" y="573405"/>
                    <a:pt x="363915" y="571500"/>
                  </a:cubicBezTo>
                  <a:cubicBezTo>
                    <a:pt x="371534" y="567690"/>
                    <a:pt x="374392" y="564832"/>
                    <a:pt x="377250" y="560070"/>
                  </a:cubicBezTo>
                  <a:cubicBezTo>
                    <a:pt x="380107" y="555307"/>
                    <a:pt x="382012" y="558165"/>
                    <a:pt x="385822" y="565785"/>
                  </a:cubicBezTo>
                  <a:cubicBezTo>
                    <a:pt x="388679" y="573405"/>
                    <a:pt x="387727" y="578167"/>
                    <a:pt x="390584" y="585788"/>
                  </a:cubicBezTo>
                  <a:cubicBezTo>
                    <a:pt x="393442" y="593407"/>
                    <a:pt x="389632" y="599122"/>
                    <a:pt x="388679" y="602932"/>
                  </a:cubicBezTo>
                  <a:cubicBezTo>
                    <a:pt x="387727" y="607695"/>
                    <a:pt x="389632" y="603885"/>
                    <a:pt x="393442" y="613410"/>
                  </a:cubicBezTo>
                  <a:cubicBezTo>
                    <a:pt x="397252" y="622935"/>
                    <a:pt x="400109" y="636270"/>
                    <a:pt x="408682" y="634365"/>
                  </a:cubicBezTo>
                  <a:cubicBezTo>
                    <a:pt x="410587" y="634365"/>
                    <a:pt x="414397" y="630555"/>
                    <a:pt x="418207" y="637222"/>
                  </a:cubicBezTo>
                  <a:cubicBezTo>
                    <a:pt x="420112" y="640080"/>
                    <a:pt x="418207" y="643890"/>
                    <a:pt x="420112" y="646747"/>
                  </a:cubicBezTo>
                  <a:cubicBezTo>
                    <a:pt x="422969" y="651510"/>
                    <a:pt x="420112" y="649605"/>
                    <a:pt x="427732" y="644842"/>
                  </a:cubicBezTo>
                  <a:cubicBezTo>
                    <a:pt x="435352" y="639127"/>
                    <a:pt x="435352" y="634365"/>
                    <a:pt x="441067" y="636270"/>
                  </a:cubicBezTo>
                  <a:cubicBezTo>
                    <a:pt x="442972" y="637222"/>
                    <a:pt x="445829" y="640080"/>
                    <a:pt x="449640" y="641985"/>
                  </a:cubicBezTo>
                  <a:cubicBezTo>
                    <a:pt x="463927" y="648652"/>
                    <a:pt x="461069" y="649605"/>
                    <a:pt x="470594" y="647700"/>
                  </a:cubicBezTo>
                  <a:cubicBezTo>
                    <a:pt x="481072" y="645795"/>
                    <a:pt x="488692" y="642938"/>
                    <a:pt x="487740" y="652463"/>
                  </a:cubicBezTo>
                  <a:cubicBezTo>
                    <a:pt x="486787" y="661988"/>
                    <a:pt x="481072" y="666750"/>
                    <a:pt x="490597" y="669607"/>
                  </a:cubicBezTo>
                  <a:cubicBezTo>
                    <a:pt x="501075" y="671513"/>
                    <a:pt x="500122" y="676275"/>
                    <a:pt x="512504" y="680085"/>
                  </a:cubicBezTo>
                  <a:cubicBezTo>
                    <a:pt x="524887" y="684847"/>
                    <a:pt x="527744" y="685800"/>
                    <a:pt x="536317" y="681038"/>
                  </a:cubicBezTo>
                  <a:cubicBezTo>
                    <a:pt x="544890" y="676275"/>
                    <a:pt x="542984" y="679132"/>
                    <a:pt x="547747" y="671513"/>
                  </a:cubicBezTo>
                  <a:cubicBezTo>
                    <a:pt x="551557" y="664845"/>
                    <a:pt x="559177" y="659130"/>
                    <a:pt x="560129" y="668655"/>
                  </a:cubicBezTo>
                  <a:cubicBezTo>
                    <a:pt x="562034" y="678180"/>
                    <a:pt x="561082" y="682942"/>
                    <a:pt x="566797" y="686752"/>
                  </a:cubicBezTo>
                  <a:cubicBezTo>
                    <a:pt x="568702" y="688657"/>
                    <a:pt x="580132" y="694372"/>
                    <a:pt x="582037" y="695325"/>
                  </a:cubicBezTo>
                  <a:cubicBezTo>
                    <a:pt x="580132" y="692467"/>
                    <a:pt x="580132" y="689610"/>
                    <a:pt x="579179" y="681990"/>
                  </a:cubicBezTo>
                  <a:cubicBezTo>
                    <a:pt x="579179" y="671513"/>
                    <a:pt x="593467" y="649605"/>
                    <a:pt x="607754" y="640080"/>
                  </a:cubicBezTo>
                  <a:cubicBezTo>
                    <a:pt x="611565" y="638175"/>
                    <a:pt x="614422" y="636270"/>
                    <a:pt x="618232" y="636270"/>
                  </a:cubicBezTo>
                  <a:cubicBezTo>
                    <a:pt x="635377" y="634365"/>
                    <a:pt x="634425" y="634365"/>
                    <a:pt x="639187" y="621982"/>
                  </a:cubicBezTo>
                  <a:cubicBezTo>
                    <a:pt x="642044" y="615315"/>
                    <a:pt x="638234" y="593407"/>
                    <a:pt x="635377" y="572452"/>
                  </a:cubicBezTo>
                  <a:cubicBezTo>
                    <a:pt x="634425" y="567690"/>
                    <a:pt x="633472" y="563880"/>
                    <a:pt x="632519" y="560070"/>
                  </a:cubicBezTo>
                  <a:cubicBezTo>
                    <a:pt x="629662" y="547688"/>
                    <a:pt x="625852" y="537210"/>
                    <a:pt x="626804" y="533400"/>
                  </a:cubicBezTo>
                  <a:cubicBezTo>
                    <a:pt x="632519" y="508635"/>
                    <a:pt x="623947" y="523875"/>
                    <a:pt x="613469" y="532447"/>
                  </a:cubicBezTo>
                  <a:cubicBezTo>
                    <a:pt x="603944" y="541020"/>
                    <a:pt x="613469" y="533400"/>
                    <a:pt x="602992" y="536257"/>
                  </a:cubicBezTo>
                  <a:cubicBezTo>
                    <a:pt x="593467" y="539115"/>
                    <a:pt x="589657" y="539115"/>
                    <a:pt x="584894" y="535305"/>
                  </a:cubicBezTo>
                  <a:cubicBezTo>
                    <a:pt x="579179" y="531495"/>
                    <a:pt x="570607" y="532447"/>
                    <a:pt x="559177" y="527685"/>
                  </a:cubicBezTo>
                  <a:cubicBezTo>
                    <a:pt x="547747" y="522922"/>
                    <a:pt x="545842" y="508635"/>
                    <a:pt x="545842" y="496252"/>
                  </a:cubicBezTo>
                  <a:cubicBezTo>
                    <a:pt x="545842" y="483870"/>
                    <a:pt x="533459" y="483870"/>
                    <a:pt x="520125" y="480060"/>
                  </a:cubicBezTo>
                  <a:cubicBezTo>
                    <a:pt x="506790" y="476250"/>
                    <a:pt x="512504" y="471488"/>
                    <a:pt x="511552" y="460057"/>
                  </a:cubicBezTo>
                  <a:cubicBezTo>
                    <a:pt x="510600" y="447675"/>
                    <a:pt x="516315" y="451485"/>
                    <a:pt x="520125" y="455295"/>
                  </a:cubicBezTo>
                  <a:cubicBezTo>
                    <a:pt x="523934" y="460057"/>
                    <a:pt x="530602" y="457200"/>
                    <a:pt x="545842" y="452438"/>
                  </a:cubicBezTo>
                  <a:cubicBezTo>
                    <a:pt x="561082" y="447675"/>
                    <a:pt x="557272" y="421005"/>
                    <a:pt x="555367" y="414338"/>
                  </a:cubicBezTo>
                  <a:cubicBezTo>
                    <a:pt x="553462" y="408622"/>
                    <a:pt x="548700" y="390525"/>
                    <a:pt x="574417" y="386715"/>
                  </a:cubicBezTo>
                  <a:cubicBezTo>
                    <a:pt x="600134" y="381952"/>
                    <a:pt x="577275" y="367665"/>
                    <a:pt x="581084" y="359092"/>
                  </a:cubicBezTo>
                  <a:cubicBezTo>
                    <a:pt x="584894" y="350520"/>
                    <a:pt x="581084" y="346710"/>
                    <a:pt x="577275" y="339090"/>
                  </a:cubicBezTo>
                  <a:cubicBezTo>
                    <a:pt x="573465" y="331470"/>
                    <a:pt x="586800" y="319088"/>
                    <a:pt x="593467" y="316230"/>
                  </a:cubicBezTo>
                  <a:cubicBezTo>
                    <a:pt x="596325" y="315277"/>
                    <a:pt x="602992" y="324802"/>
                    <a:pt x="606802" y="320040"/>
                  </a:cubicBezTo>
                  <a:cubicBezTo>
                    <a:pt x="614422" y="309563"/>
                    <a:pt x="624900" y="320040"/>
                    <a:pt x="625852" y="326707"/>
                  </a:cubicBezTo>
                  <a:cubicBezTo>
                    <a:pt x="626804" y="334327"/>
                    <a:pt x="630615" y="338138"/>
                    <a:pt x="638234" y="350520"/>
                  </a:cubicBezTo>
                  <a:cubicBezTo>
                    <a:pt x="645854" y="362902"/>
                    <a:pt x="650617" y="360997"/>
                    <a:pt x="655379" y="356235"/>
                  </a:cubicBezTo>
                  <a:cubicBezTo>
                    <a:pt x="659190" y="351472"/>
                    <a:pt x="676334" y="345757"/>
                    <a:pt x="689669" y="332422"/>
                  </a:cubicBezTo>
                  <a:cubicBezTo>
                    <a:pt x="703004" y="319088"/>
                    <a:pt x="700147" y="321945"/>
                    <a:pt x="696337" y="312420"/>
                  </a:cubicBezTo>
                  <a:cubicBezTo>
                    <a:pt x="692527" y="303847"/>
                    <a:pt x="688717" y="302895"/>
                    <a:pt x="689669" y="290513"/>
                  </a:cubicBezTo>
                  <a:cubicBezTo>
                    <a:pt x="690622" y="278130"/>
                    <a:pt x="687765" y="276225"/>
                    <a:pt x="681097" y="277177"/>
                  </a:cubicBezTo>
                  <a:cubicBezTo>
                    <a:pt x="674429" y="278130"/>
                    <a:pt x="674429" y="276225"/>
                    <a:pt x="663000" y="272415"/>
                  </a:cubicBezTo>
                  <a:cubicBezTo>
                    <a:pt x="651569" y="269557"/>
                    <a:pt x="649665" y="259080"/>
                    <a:pt x="642997" y="254317"/>
                  </a:cubicBezTo>
                  <a:cubicBezTo>
                    <a:pt x="641092" y="253365"/>
                    <a:pt x="641092" y="238125"/>
                    <a:pt x="641092" y="237172"/>
                  </a:cubicBezTo>
                  <a:cubicBezTo>
                    <a:pt x="639187" y="237172"/>
                    <a:pt x="638234" y="235267"/>
                    <a:pt x="636329" y="233363"/>
                  </a:cubicBezTo>
                  <a:cubicBezTo>
                    <a:pt x="632519" y="229552"/>
                    <a:pt x="626804" y="230505"/>
                    <a:pt x="622042" y="234315"/>
                  </a:cubicBezTo>
                  <a:cubicBezTo>
                    <a:pt x="617279" y="238125"/>
                    <a:pt x="607754" y="239077"/>
                    <a:pt x="601087" y="237172"/>
                  </a:cubicBezTo>
                  <a:cubicBezTo>
                    <a:pt x="594419" y="235267"/>
                    <a:pt x="591562" y="238125"/>
                    <a:pt x="589657" y="240982"/>
                  </a:cubicBezTo>
                  <a:cubicBezTo>
                    <a:pt x="587752" y="243840"/>
                    <a:pt x="577275" y="239077"/>
                    <a:pt x="570607" y="236220"/>
                  </a:cubicBezTo>
                  <a:cubicBezTo>
                    <a:pt x="562987" y="233363"/>
                    <a:pt x="562987" y="219075"/>
                    <a:pt x="561082" y="212407"/>
                  </a:cubicBezTo>
                  <a:cubicBezTo>
                    <a:pt x="559177" y="204788"/>
                    <a:pt x="547747" y="201930"/>
                    <a:pt x="540127" y="201930"/>
                  </a:cubicBezTo>
                  <a:cubicBezTo>
                    <a:pt x="533459" y="201930"/>
                    <a:pt x="535365" y="193357"/>
                    <a:pt x="530602" y="189547"/>
                  </a:cubicBezTo>
                  <a:cubicBezTo>
                    <a:pt x="526792" y="185738"/>
                    <a:pt x="519172" y="184785"/>
                    <a:pt x="512504" y="187642"/>
                  </a:cubicBezTo>
                  <a:cubicBezTo>
                    <a:pt x="507742" y="189547"/>
                    <a:pt x="493454" y="183832"/>
                    <a:pt x="488692" y="180975"/>
                  </a:cubicBezTo>
                  <a:cubicBezTo>
                    <a:pt x="489644" y="173355"/>
                    <a:pt x="491550" y="164782"/>
                    <a:pt x="495359" y="159067"/>
                  </a:cubicBezTo>
                  <a:cubicBezTo>
                    <a:pt x="501075" y="151447"/>
                    <a:pt x="516315" y="121920"/>
                    <a:pt x="524887" y="120967"/>
                  </a:cubicBezTo>
                  <a:cubicBezTo>
                    <a:pt x="533459" y="120015"/>
                    <a:pt x="543937" y="110490"/>
                    <a:pt x="543937" y="104775"/>
                  </a:cubicBezTo>
                  <a:cubicBezTo>
                    <a:pt x="543937" y="99060"/>
                    <a:pt x="551557" y="86677"/>
                    <a:pt x="556319" y="82867"/>
                  </a:cubicBezTo>
                  <a:cubicBezTo>
                    <a:pt x="561082" y="79057"/>
                    <a:pt x="582037" y="68580"/>
                    <a:pt x="583942" y="62865"/>
                  </a:cubicBezTo>
                  <a:cubicBezTo>
                    <a:pt x="585847" y="57150"/>
                    <a:pt x="595372" y="48577"/>
                    <a:pt x="602040" y="42863"/>
                  </a:cubicBezTo>
                  <a:cubicBezTo>
                    <a:pt x="607754" y="38100"/>
                    <a:pt x="617279" y="29527"/>
                    <a:pt x="622042" y="20955"/>
                  </a:cubicBezTo>
                  <a:cubicBezTo>
                    <a:pt x="612517" y="23813"/>
                    <a:pt x="603944" y="24765"/>
                    <a:pt x="596325" y="28575"/>
                  </a:cubicBezTo>
                  <a:cubicBezTo>
                    <a:pt x="587752" y="33338"/>
                    <a:pt x="586800" y="40957"/>
                    <a:pt x="581084" y="45720"/>
                  </a:cubicBezTo>
                  <a:cubicBezTo>
                    <a:pt x="567750" y="56197"/>
                    <a:pt x="557272" y="55245"/>
                    <a:pt x="548700" y="71438"/>
                  </a:cubicBezTo>
                  <a:cubicBezTo>
                    <a:pt x="542984" y="81915"/>
                    <a:pt x="541079" y="86677"/>
                    <a:pt x="540127" y="69532"/>
                  </a:cubicBezTo>
                  <a:cubicBezTo>
                    <a:pt x="540127" y="62865"/>
                    <a:pt x="540127" y="56197"/>
                    <a:pt x="540127" y="53340"/>
                  </a:cubicBezTo>
                  <a:cubicBezTo>
                    <a:pt x="539175" y="47625"/>
                    <a:pt x="545842" y="36195"/>
                    <a:pt x="549652" y="30480"/>
                  </a:cubicBezTo>
                  <a:cubicBezTo>
                    <a:pt x="553462" y="24765"/>
                    <a:pt x="552509" y="12382"/>
                    <a:pt x="552509" y="13335"/>
                  </a:cubicBezTo>
                  <a:cubicBezTo>
                    <a:pt x="552509" y="14288"/>
                    <a:pt x="551557" y="15240"/>
                    <a:pt x="550604" y="15240"/>
                  </a:cubicBezTo>
                  <a:cubicBezTo>
                    <a:pt x="547747" y="18097"/>
                    <a:pt x="541079" y="20955"/>
                    <a:pt x="535365" y="20955"/>
                  </a:cubicBezTo>
                  <a:cubicBezTo>
                    <a:pt x="529650" y="20955"/>
                    <a:pt x="525840" y="15240"/>
                    <a:pt x="523934" y="12382"/>
                  </a:cubicBezTo>
                  <a:cubicBezTo>
                    <a:pt x="520125" y="10477"/>
                    <a:pt x="518219" y="18097"/>
                    <a:pt x="510600" y="23813"/>
                  </a:cubicBezTo>
                  <a:cubicBezTo>
                    <a:pt x="502979" y="30480"/>
                    <a:pt x="488692" y="22860"/>
                    <a:pt x="480119" y="23813"/>
                  </a:cubicBezTo>
                  <a:cubicBezTo>
                    <a:pt x="471547" y="24765"/>
                    <a:pt x="469642" y="22860"/>
                    <a:pt x="463927" y="24765"/>
                  </a:cubicBezTo>
                  <a:cubicBezTo>
                    <a:pt x="458212" y="26670"/>
                    <a:pt x="453450" y="21907"/>
                    <a:pt x="448687" y="19050"/>
                  </a:cubicBezTo>
                  <a:cubicBezTo>
                    <a:pt x="443925" y="15240"/>
                    <a:pt x="424875" y="14288"/>
                    <a:pt x="418207" y="12382"/>
                  </a:cubicBezTo>
                  <a:cubicBezTo>
                    <a:pt x="411540" y="10477"/>
                    <a:pt x="396300" y="9525"/>
                    <a:pt x="395347" y="4763"/>
                  </a:cubicBezTo>
                  <a:cubicBezTo>
                    <a:pt x="394394" y="1905"/>
                    <a:pt x="373440" y="952"/>
                    <a:pt x="363915" y="0"/>
                  </a:cubicBezTo>
                  <a:lnTo>
                    <a:pt x="362009" y="0"/>
                  </a:lnTo>
                  <a:cubicBezTo>
                    <a:pt x="362009" y="1905"/>
                    <a:pt x="362009" y="4763"/>
                    <a:pt x="361057" y="8572"/>
                  </a:cubicBezTo>
                  <a:cubicBezTo>
                    <a:pt x="361057" y="8572"/>
                    <a:pt x="361057" y="9525"/>
                    <a:pt x="361057" y="9525"/>
                  </a:cubicBezTo>
                  <a:cubicBezTo>
                    <a:pt x="359152" y="20955"/>
                    <a:pt x="357247" y="26670"/>
                    <a:pt x="357247" y="32385"/>
                  </a:cubicBezTo>
                  <a:cubicBezTo>
                    <a:pt x="357247" y="38100"/>
                    <a:pt x="362009" y="47625"/>
                    <a:pt x="357247" y="52388"/>
                  </a:cubicBezTo>
                  <a:cubicBezTo>
                    <a:pt x="352484" y="57150"/>
                    <a:pt x="353437" y="60960"/>
                    <a:pt x="354390" y="64770"/>
                  </a:cubicBezTo>
                  <a:cubicBezTo>
                    <a:pt x="355342" y="68580"/>
                    <a:pt x="350579" y="70485"/>
                    <a:pt x="350579" y="76200"/>
                  </a:cubicBezTo>
                  <a:cubicBezTo>
                    <a:pt x="350579" y="81915"/>
                    <a:pt x="355342" y="91440"/>
                    <a:pt x="352484" y="97155"/>
                  </a:cubicBezTo>
                  <a:cubicBezTo>
                    <a:pt x="349627" y="102870"/>
                    <a:pt x="347722" y="103822"/>
                    <a:pt x="341054" y="112395"/>
                  </a:cubicBezTo>
                  <a:cubicBezTo>
                    <a:pt x="333434" y="120967"/>
                    <a:pt x="326767" y="120015"/>
                    <a:pt x="322957" y="124777"/>
                  </a:cubicBezTo>
                  <a:cubicBezTo>
                    <a:pt x="318194" y="129540"/>
                    <a:pt x="309622" y="123825"/>
                    <a:pt x="308669" y="131445"/>
                  </a:cubicBezTo>
                  <a:cubicBezTo>
                    <a:pt x="307717" y="139065"/>
                    <a:pt x="305812" y="141922"/>
                    <a:pt x="299144" y="140970"/>
                  </a:cubicBezTo>
                  <a:cubicBezTo>
                    <a:pt x="293429" y="140017"/>
                    <a:pt x="292477" y="140017"/>
                    <a:pt x="290572" y="142875"/>
                  </a:cubicBezTo>
                  <a:cubicBezTo>
                    <a:pt x="289619" y="143827"/>
                    <a:pt x="288667" y="145732"/>
                    <a:pt x="287715" y="147638"/>
                  </a:cubicBezTo>
                  <a:cubicBezTo>
                    <a:pt x="282000" y="155257"/>
                    <a:pt x="275332" y="153352"/>
                    <a:pt x="269617" y="159067"/>
                  </a:cubicBezTo>
                  <a:cubicBezTo>
                    <a:pt x="264854" y="163830"/>
                    <a:pt x="262950" y="163830"/>
                    <a:pt x="256282" y="160020"/>
                  </a:cubicBezTo>
                  <a:cubicBezTo>
                    <a:pt x="248662" y="156210"/>
                    <a:pt x="241042" y="165735"/>
                    <a:pt x="228659" y="163830"/>
                  </a:cubicBezTo>
                  <a:cubicBezTo>
                    <a:pt x="216277" y="161925"/>
                    <a:pt x="204847" y="157163"/>
                    <a:pt x="196275" y="158115"/>
                  </a:cubicBezTo>
                  <a:cubicBezTo>
                    <a:pt x="187702" y="159067"/>
                    <a:pt x="185797" y="160972"/>
                    <a:pt x="185797" y="172402"/>
                  </a:cubicBezTo>
                  <a:cubicBezTo>
                    <a:pt x="185797" y="178117"/>
                    <a:pt x="186750" y="183832"/>
                    <a:pt x="185797" y="186690"/>
                  </a:cubicBezTo>
                  <a:cubicBezTo>
                    <a:pt x="181034" y="184785"/>
                    <a:pt x="174367" y="184785"/>
                    <a:pt x="169604" y="184785"/>
                  </a:cubicBezTo>
                  <a:cubicBezTo>
                    <a:pt x="160079" y="184785"/>
                    <a:pt x="150554" y="195263"/>
                    <a:pt x="144840" y="205740"/>
                  </a:cubicBezTo>
                  <a:cubicBezTo>
                    <a:pt x="139125" y="216217"/>
                    <a:pt x="124837" y="220980"/>
                    <a:pt x="117217" y="222885"/>
                  </a:cubicBezTo>
                  <a:cubicBezTo>
                    <a:pt x="109597" y="224790"/>
                    <a:pt x="95309" y="225742"/>
                    <a:pt x="86737" y="228600"/>
                  </a:cubicBezTo>
                  <a:cubicBezTo>
                    <a:pt x="78165" y="231457"/>
                    <a:pt x="71497" y="238125"/>
                    <a:pt x="62925" y="240982"/>
                  </a:cubicBezTo>
                  <a:cubicBezTo>
                    <a:pt x="54352" y="243840"/>
                    <a:pt x="41969" y="250507"/>
                    <a:pt x="40065" y="252413"/>
                  </a:cubicBezTo>
                  <a:cubicBezTo>
                    <a:pt x="38159" y="253365"/>
                    <a:pt x="27682" y="254317"/>
                    <a:pt x="21967" y="254317"/>
                  </a:cubicBezTo>
                  <a:cubicBezTo>
                    <a:pt x="18157" y="257175"/>
                    <a:pt x="11490" y="257175"/>
                    <a:pt x="4822" y="258127"/>
                  </a:cubicBezTo>
                  <a:lnTo>
                    <a:pt x="4822" y="258127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D77D8343-10B8-CBA7-A24F-9B3B65DA22FE}"/>
                </a:ext>
              </a:extLst>
            </p:cNvPr>
            <p:cNvSpPr/>
            <p:nvPr/>
          </p:nvSpPr>
          <p:spPr>
            <a:xfrm>
              <a:off x="7211615" y="2490423"/>
              <a:ext cx="643729" cy="930861"/>
            </a:xfrm>
            <a:custGeom>
              <a:avLst/>
              <a:gdLst>
                <a:gd name="connsiteX0" fmla="*/ 450294 w 643729"/>
                <a:gd name="connsiteY0" fmla="*/ 473757 h 930861"/>
                <a:gd name="connsiteX1" fmla="*/ 459819 w 643729"/>
                <a:gd name="connsiteY1" fmla="*/ 467089 h 930861"/>
                <a:gd name="connsiteX2" fmla="*/ 443627 w 643729"/>
                <a:gd name="connsiteY2" fmla="*/ 460422 h 930861"/>
                <a:gd name="connsiteX3" fmla="*/ 440769 w 643729"/>
                <a:gd name="connsiteY3" fmla="*/ 438514 h 930861"/>
                <a:gd name="connsiteX4" fmla="*/ 437912 w 643729"/>
                <a:gd name="connsiteY4" fmla="*/ 423274 h 930861"/>
                <a:gd name="connsiteX5" fmla="*/ 423624 w 643729"/>
                <a:gd name="connsiteY5" fmla="*/ 427084 h 930861"/>
                <a:gd name="connsiteX6" fmla="*/ 414099 w 643729"/>
                <a:gd name="connsiteY6" fmla="*/ 418512 h 930861"/>
                <a:gd name="connsiteX7" fmla="*/ 405527 w 643729"/>
                <a:gd name="connsiteY7" fmla="*/ 407082 h 930861"/>
                <a:gd name="connsiteX8" fmla="*/ 396954 w 643729"/>
                <a:gd name="connsiteY8" fmla="*/ 379459 h 930861"/>
                <a:gd name="connsiteX9" fmla="*/ 412194 w 643729"/>
                <a:gd name="connsiteY9" fmla="*/ 370887 h 930861"/>
                <a:gd name="connsiteX10" fmla="*/ 419814 w 643729"/>
                <a:gd name="connsiteY10" fmla="*/ 365172 h 930861"/>
                <a:gd name="connsiteX11" fmla="*/ 413147 w 643729"/>
                <a:gd name="connsiteY11" fmla="*/ 356599 h 930861"/>
                <a:gd name="connsiteX12" fmla="*/ 403622 w 643729"/>
                <a:gd name="connsiteY12" fmla="*/ 348979 h 930861"/>
                <a:gd name="connsiteX13" fmla="*/ 394097 w 643729"/>
                <a:gd name="connsiteY13" fmla="*/ 334692 h 930861"/>
                <a:gd name="connsiteX14" fmla="*/ 380762 w 643729"/>
                <a:gd name="connsiteY14" fmla="*/ 328977 h 930861"/>
                <a:gd name="connsiteX15" fmla="*/ 376952 w 643729"/>
                <a:gd name="connsiteY15" fmla="*/ 328977 h 930861"/>
                <a:gd name="connsiteX16" fmla="*/ 379809 w 643729"/>
                <a:gd name="connsiteY16" fmla="*/ 345169 h 930861"/>
                <a:gd name="connsiteX17" fmla="*/ 364569 w 643729"/>
                <a:gd name="connsiteY17" fmla="*/ 356599 h 930861"/>
                <a:gd name="connsiteX18" fmla="*/ 361712 w 643729"/>
                <a:gd name="connsiteY18" fmla="*/ 374697 h 930861"/>
                <a:gd name="connsiteX19" fmla="*/ 362664 w 643729"/>
                <a:gd name="connsiteY19" fmla="*/ 388032 h 930861"/>
                <a:gd name="connsiteX20" fmla="*/ 363617 w 643729"/>
                <a:gd name="connsiteY20" fmla="*/ 399462 h 930861"/>
                <a:gd name="connsiteX21" fmla="*/ 362664 w 643729"/>
                <a:gd name="connsiteY21" fmla="*/ 419464 h 930861"/>
                <a:gd name="connsiteX22" fmla="*/ 355044 w 643729"/>
                <a:gd name="connsiteY22" fmla="*/ 421369 h 930861"/>
                <a:gd name="connsiteX23" fmla="*/ 344567 w 643729"/>
                <a:gd name="connsiteY23" fmla="*/ 421369 h 930861"/>
                <a:gd name="connsiteX24" fmla="*/ 338852 w 643729"/>
                <a:gd name="connsiteY24" fmla="*/ 416607 h 930861"/>
                <a:gd name="connsiteX25" fmla="*/ 335994 w 643729"/>
                <a:gd name="connsiteY25" fmla="*/ 408987 h 930861"/>
                <a:gd name="connsiteX26" fmla="*/ 335042 w 643729"/>
                <a:gd name="connsiteY26" fmla="*/ 406129 h 930861"/>
                <a:gd name="connsiteX27" fmla="*/ 334089 w 643729"/>
                <a:gd name="connsiteY27" fmla="*/ 409939 h 930861"/>
                <a:gd name="connsiteX28" fmla="*/ 326469 w 643729"/>
                <a:gd name="connsiteY28" fmla="*/ 426132 h 930861"/>
                <a:gd name="connsiteX29" fmla="*/ 328374 w 643729"/>
                <a:gd name="connsiteY29" fmla="*/ 443277 h 930861"/>
                <a:gd name="connsiteX30" fmla="*/ 333137 w 643729"/>
                <a:gd name="connsiteY30" fmla="*/ 455659 h 930861"/>
                <a:gd name="connsiteX31" fmla="*/ 336947 w 643729"/>
                <a:gd name="connsiteY31" fmla="*/ 468042 h 930861"/>
                <a:gd name="connsiteX32" fmla="*/ 336947 w 643729"/>
                <a:gd name="connsiteY32" fmla="*/ 488997 h 930861"/>
                <a:gd name="connsiteX33" fmla="*/ 335994 w 643729"/>
                <a:gd name="connsiteY33" fmla="*/ 504237 h 930861"/>
                <a:gd name="connsiteX34" fmla="*/ 322659 w 643729"/>
                <a:gd name="connsiteY34" fmla="*/ 521382 h 930861"/>
                <a:gd name="connsiteX35" fmla="*/ 327422 w 643729"/>
                <a:gd name="connsiteY35" fmla="*/ 546147 h 930861"/>
                <a:gd name="connsiteX36" fmla="*/ 340757 w 643729"/>
                <a:gd name="connsiteY36" fmla="*/ 550909 h 930861"/>
                <a:gd name="connsiteX37" fmla="*/ 350282 w 643729"/>
                <a:gd name="connsiteY37" fmla="*/ 553767 h 930861"/>
                <a:gd name="connsiteX38" fmla="*/ 359807 w 643729"/>
                <a:gd name="connsiteY38" fmla="*/ 557577 h 930861"/>
                <a:gd name="connsiteX39" fmla="*/ 371237 w 643729"/>
                <a:gd name="connsiteY39" fmla="*/ 564244 h 930861"/>
                <a:gd name="connsiteX40" fmla="*/ 383619 w 643729"/>
                <a:gd name="connsiteY40" fmla="*/ 563292 h 930861"/>
                <a:gd name="connsiteX41" fmla="*/ 395049 w 643729"/>
                <a:gd name="connsiteY41" fmla="*/ 567102 h 930861"/>
                <a:gd name="connsiteX42" fmla="*/ 415052 w 643729"/>
                <a:gd name="connsiteY42" fmla="*/ 560434 h 930861"/>
                <a:gd name="connsiteX43" fmla="*/ 417909 w 643729"/>
                <a:gd name="connsiteY43" fmla="*/ 559482 h 930861"/>
                <a:gd name="connsiteX44" fmla="*/ 421719 w 643729"/>
                <a:gd name="connsiteY44" fmla="*/ 563292 h 930861"/>
                <a:gd name="connsiteX45" fmla="*/ 430292 w 643729"/>
                <a:gd name="connsiteY45" fmla="*/ 574722 h 930861"/>
                <a:gd name="connsiteX46" fmla="*/ 437912 w 643729"/>
                <a:gd name="connsiteY46" fmla="*/ 586152 h 930861"/>
                <a:gd name="connsiteX47" fmla="*/ 448389 w 643729"/>
                <a:gd name="connsiteY47" fmla="*/ 603297 h 930861"/>
                <a:gd name="connsiteX48" fmla="*/ 438864 w 643729"/>
                <a:gd name="connsiteY48" fmla="*/ 611869 h 930861"/>
                <a:gd name="connsiteX49" fmla="*/ 446484 w 643729"/>
                <a:gd name="connsiteY49" fmla="*/ 610917 h 930861"/>
                <a:gd name="connsiteX50" fmla="*/ 446484 w 643729"/>
                <a:gd name="connsiteY50" fmla="*/ 614727 h 930861"/>
                <a:gd name="connsiteX51" fmla="*/ 440769 w 643729"/>
                <a:gd name="connsiteY51" fmla="*/ 629967 h 930861"/>
                <a:gd name="connsiteX52" fmla="*/ 420767 w 643729"/>
                <a:gd name="connsiteY52" fmla="*/ 644254 h 930861"/>
                <a:gd name="connsiteX53" fmla="*/ 403622 w 643729"/>
                <a:gd name="connsiteY53" fmla="*/ 668067 h 930861"/>
                <a:gd name="connsiteX54" fmla="*/ 371237 w 643729"/>
                <a:gd name="connsiteY54" fmla="*/ 671877 h 930861"/>
                <a:gd name="connsiteX55" fmla="*/ 362664 w 643729"/>
                <a:gd name="connsiteY55" fmla="*/ 672829 h 930861"/>
                <a:gd name="connsiteX56" fmla="*/ 336947 w 643729"/>
                <a:gd name="connsiteY56" fmla="*/ 686164 h 930861"/>
                <a:gd name="connsiteX57" fmla="*/ 314087 w 643729"/>
                <a:gd name="connsiteY57" fmla="*/ 716644 h 930861"/>
                <a:gd name="connsiteX58" fmla="*/ 303609 w 643729"/>
                <a:gd name="connsiteY58" fmla="*/ 720454 h 930861"/>
                <a:gd name="connsiteX59" fmla="*/ 295989 w 643729"/>
                <a:gd name="connsiteY59" fmla="*/ 734742 h 930861"/>
                <a:gd name="connsiteX60" fmla="*/ 281702 w 643729"/>
                <a:gd name="connsiteY60" fmla="*/ 742362 h 930861"/>
                <a:gd name="connsiteX61" fmla="*/ 264557 w 643729"/>
                <a:gd name="connsiteY61" fmla="*/ 757602 h 930861"/>
                <a:gd name="connsiteX62" fmla="*/ 245507 w 643729"/>
                <a:gd name="connsiteY62" fmla="*/ 807132 h 930861"/>
                <a:gd name="connsiteX63" fmla="*/ 228362 w 643729"/>
                <a:gd name="connsiteY63" fmla="*/ 830944 h 930861"/>
                <a:gd name="connsiteX64" fmla="*/ 206454 w 643729"/>
                <a:gd name="connsiteY64" fmla="*/ 855709 h 930861"/>
                <a:gd name="connsiteX65" fmla="*/ 201692 w 643729"/>
                <a:gd name="connsiteY65" fmla="*/ 891904 h 930861"/>
                <a:gd name="connsiteX66" fmla="*/ 209312 w 643729"/>
                <a:gd name="connsiteY66" fmla="*/ 899524 h 930861"/>
                <a:gd name="connsiteX67" fmla="*/ 218837 w 643729"/>
                <a:gd name="connsiteY67" fmla="*/ 908097 h 930861"/>
                <a:gd name="connsiteX68" fmla="*/ 222647 w 643729"/>
                <a:gd name="connsiteY68" fmla="*/ 916669 h 930861"/>
                <a:gd name="connsiteX69" fmla="*/ 222647 w 643729"/>
                <a:gd name="connsiteY69" fmla="*/ 917622 h 930861"/>
                <a:gd name="connsiteX70" fmla="*/ 220742 w 643729"/>
                <a:gd name="connsiteY70" fmla="*/ 919527 h 930861"/>
                <a:gd name="connsiteX71" fmla="*/ 205502 w 643729"/>
                <a:gd name="connsiteY71" fmla="*/ 925242 h 930861"/>
                <a:gd name="connsiteX72" fmla="*/ 194072 w 643729"/>
                <a:gd name="connsiteY72" fmla="*/ 916669 h 930861"/>
                <a:gd name="connsiteX73" fmla="*/ 180737 w 643729"/>
                <a:gd name="connsiteY73" fmla="*/ 928099 h 930861"/>
                <a:gd name="connsiteX74" fmla="*/ 150257 w 643729"/>
                <a:gd name="connsiteY74" fmla="*/ 928099 h 930861"/>
                <a:gd name="connsiteX75" fmla="*/ 134064 w 643729"/>
                <a:gd name="connsiteY75" fmla="*/ 929052 h 930861"/>
                <a:gd name="connsiteX76" fmla="*/ 118824 w 643729"/>
                <a:gd name="connsiteY76" fmla="*/ 923337 h 930861"/>
                <a:gd name="connsiteX77" fmla="*/ 88344 w 643729"/>
                <a:gd name="connsiteY77" fmla="*/ 916669 h 930861"/>
                <a:gd name="connsiteX78" fmla="*/ 65484 w 643729"/>
                <a:gd name="connsiteY78" fmla="*/ 909049 h 930861"/>
                <a:gd name="connsiteX79" fmla="*/ 34052 w 643729"/>
                <a:gd name="connsiteY79" fmla="*/ 904287 h 930861"/>
                <a:gd name="connsiteX80" fmla="*/ 32147 w 643729"/>
                <a:gd name="connsiteY80" fmla="*/ 904287 h 930861"/>
                <a:gd name="connsiteX81" fmla="*/ 26432 w 643729"/>
                <a:gd name="connsiteY81" fmla="*/ 892857 h 930861"/>
                <a:gd name="connsiteX82" fmla="*/ 14049 w 643729"/>
                <a:gd name="connsiteY82" fmla="*/ 881427 h 930861"/>
                <a:gd name="connsiteX83" fmla="*/ 7382 w 643729"/>
                <a:gd name="connsiteY83" fmla="*/ 867139 h 930861"/>
                <a:gd name="connsiteX84" fmla="*/ 11192 w 643729"/>
                <a:gd name="connsiteY84" fmla="*/ 850947 h 930861"/>
                <a:gd name="connsiteX85" fmla="*/ 23574 w 643729"/>
                <a:gd name="connsiteY85" fmla="*/ 837612 h 930861"/>
                <a:gd name="connsiteX86" fmla="*/ 31194 w 643729"/>
                <a:gd name="connsiteY86" fmla="*/ 831897 h 930861"/>
                <a:gd name="connsiteX87" fmla="*/ 33099 w 643729"/>
                <a:gd name="connsiteY87" fmla="*/ 809037 h 930861"/>
                <a:gd name="connsiteX88" fmla="*/ 37862 w 643729"/>
                <a:gd name="connsiteY88" fmla="*/ 791892 h 930861"/>
                <a:gd name="connsiteX89" fmla="*/ 45482 w 643729"/>
                <a:gd name="connsiteY89" fmla="*/ 773794 h 930861"/>
                <a:gd name="connsiteX90" fmla="*/ 65484 w 643729"/>
                <a:gd name="connsiteY90" fmla="*/ 729027 h 930861"/>
                <a:gd name="connsiteX91" fmla="*/ 59769 w 643729"/>
                <a:gd name="connsiteY91" fmla="*/ 714739 h 930861"/>
                <a:gd name="connsiteX92" fmla="*/ 53102 w 643729"/>
                <a:gd name="connsiteY92" fmla="*/ 701404 h 930861"/>
                <a:gd name="connsiteX93" fmla="*/ 41672 w 643729"/>
                <a:gd name="connsiteY93" fmla="*/ 676639 h 930861"/>
                <a:gd name="connsiteX94" fmla="*/ 30242 w 643729"/>
                <a:gd name="connsiteY94" fmla="*/ 651874 h 930861"/>
                <a:gd name="connsiteX95" fmla="*/ 8334 w 643729"/>
                <a:gd name="connsiteY95" fmla="*/ 642349 h 930861"/>
                <a:gd name="connsiteX96" fmla="*/ 714 w 643729"/>
                <a:gd name="connsiteY96" fmla="*/ 626157 h 930861"/>
                <a:gd name="connsiteX97" fmla="*/ 714 w 643729"/>
                <a:gd name="connsiteY97" fmla="*/ 599487 h 930861"/>
                <a:gd name="connsiteX98" fmla="*/ 24527 w 643729"/>
                <a:gd name="connsiteY98" fmla="*/ 569959 h 930861"/>
                <a:gd name="connsiteX99" fmla="*/ 21669 w 643729"/>
                <a:gd name="connsiteY99" fmla="*/ 552814 h 930861"/>
                <a:gd name="connsiteX100" fmla="*/ 20717 w 643729"/>
                <a:gd name="connsiteY100" fmla="*/ 535669 h 930861"/>
                <a:gd name="connsiteX101" fmla="*/ 42624 w 643729"/>
                <a:gd name="connsiteY101" fmla="*/ 513762 h 930861"/>
                <a:gd name="connsiteX102" fmla="*/ 63579 w 643729"/>
                <a:gd name="connsiteY102" fmla="*/ 518524 h 930861"/>
                <a:gd name="connsiteX103" fmla="*/ 75962 w 643729"/>
                <a:gd name="connsiteY103" fmla="*/ 511857 h 930861"/>
                <a:gd name="connsiteX104" fmla="*/ 84534 w 643729"/>
                <a:gd name="connsiteY104" fmla="*/ 503284 h 930861"/>
                <a:gd name="connsiteX105" fmla="*/ 84534 w 643729"/>
                <a:gd name="connsiteY105" fmla="*/ 488997 h 930861"/>
                <a:gd name="connsiteX106" fmla="*/ 93107 w 643729"/>
                <a:gd name="connsiteY106" fmla="*/ 461374 h 930861"/>
                <a:gd name="connsiteX107" fmla="*/ 86439 w 643729"/>
                <a:gd name="connsiteY107" fmla="*/ 441372 h 930861"/>
                <a:gd name="connsiteX108" fmla="*/ 80724 w 643729"/>
                <a:gd name="connsiteY108" fmla="*/ 417559 h 930861"/>
                <a:gd name="connsiteX109" fmla="*/ 71199 w 643729"/>
                <a:gd name="connsiteY109" fmla="*/ 406129 h 930861"/>
                <a:gd name="connsiteX110" fmla="*/ 56912 w 643729"/>
                <a:gd name="connsiteY110" fmla="*/ 404224 h 930861"/>
                <a:gd name="connsiteX111" fmla="*/ 44529 w 643729"/>
                <a:gd name="connsiteY111" fmla="*/ 400414 h 930861"/>
                <a:gd name="connsiteX112" fmla="*/ 33099 w 643729"/>
                <a:gd name="connsiteY112" fmla="*/ 385174 h 930861"/>
                <a:gd name="connsiteX113" fmla="*/ 40719 w 643729"/>
                <a:gd name="connsiteY113" fmla="*/ 376602 h 930861"/>
                <a:gd name="connsiteX114" fmla="*/ 44529 w 643729"/>
                <a:gd name="connsiteY114" fmla="*/ 367077 h 930861"/>
                <a:gd name="connsiteX115" fmla="*/ 49292 w 643729"/>
                <a:gd name="connsiteY115" fmla="*/ 364219 h 930861"/>
                <a:gd name="connsiteX116" fmla="*/ 61674 w 643729"/>
                <a:gd name="connsiteY116" fmla="*/ 357552 h 930861"/>
                <a:gd name="connsiteX117" fmla="*/ 86439 w 643729"/>
                <a:gd name="connsiteY117" fmla="*/ 345169 h 930861"/>
                <a:gd name="connsiteX118" fmla="*/ 76914 w 643729"/>
                <a:gd name="connsiteY118" fmla="*/ 335644 h 930861"/>
                <a:gd name="connsiteX119" fmla="*/ 64532 w 643729"/>
                <a:gd name="connsiteY119" fmla="*/ 320404 h 930861"/>
                <a:gd name="connsiteX120" fmla="*/ 61674 w 643729"/>
                <a:gd name="connsiteY120" fmla="*/ 303259 h 930861"/>
                <a:gd name="connsiteX121" fmla="*/ 51197 w 643729"/>
                <a:gd name="connsiteY121" fmla="*/ 288972 h 930861"/>
                <a:gd name="connsiteX122" fmla="*/ 46434 w 643729"/>
                <a:gd name="connsiteY122" fmla="*/ 283257 h 930861"/>
                <a:gd name="connsiteX123" fmla="*/ 40719 w 643729"/>
                <a:gd name="connsiteY123" fmla="*/ 275637 h 930861"/>
                <a:gd name="connsiteX124" fmla="*/ 39767 w 643729"/>
                <a:gd name="connsiteY124" fmla="*/ 271827 h 930861"/>
                <a:gd name="connsiteX125" fmla="*/ 37862 w 643729"/>
                <a:gd name="connsiteY125" fmla="*/ 264207 h 930861"/>
                <a:gd name="connsiteX126" fmla="*/ 35957 w 643729"/>
                <a:gd name="connsiteY126" fmla="*/ 258492 h 930861"/>
                <a:gd name="connsiteX127" fmla="*/ 29289 w 643729"/>
                <a:gd name="connsiteY127" fmla="*/ 247062 h 930861"/>
                <a:gd name="connsiteX128" fmla="*/ 23574 w 643729"/>
                <a:gd name="connsiteY128" fmla="*/ 225154 h 930861"/>
                <a:gd name="connsiteX129" fmla="*/ 26432 w 643729"/>
                <a:gd name="connsiteY129" fmla="*/ 206104 h 930861"/>
                <a:gd name="connsiteX130" fmla="*/ 28337 w 643729"/>
                <a:gd name="connsiteY130" fmla="*/ 174672 h 930861"/>
                <a:gd name="connsiteX131" fmla="*/ 53102 w 643729"/>
                <a:gd name="connsiteY131" fmla="*/ 151812 h 930861"/>
                <a:gd name="connsiteX132" fmla="*/ 61674 w 643729"/>
                <a:gd name="connsiteY132" fmla="*/ 110854 h 930861"/>
                <a:gd name="connsiteX133" fmla="*/ 76914 w 643729"/>
                <a:gd name="connsiteY133" fmla="*/ 101329 h 930861"/>
                <a:gd name="connsiteX134" fmla="*/ 90249 w 643729"/>
                <a:gd name="connsiteY134" fmla="*/ 85137 h 930861"/>
                <a:gd name="connsiteX135" fmla="*/ 105489 w 643729"/>
                <a:gd name="connsiteY135" fmla="*/ 75612 h 930861"/>
                <a:gd name="connsiteX136" fmla="*/ 109299 w 643729"/>
                <a:gd name="connsiteY136" fmla="*/ 67992 h 930861"/>
                <a:gd name="connsiteX137" fmla="*/ 116919 w 643729"/>
                <a:gd name="connsiteY137" fmla="*/ 90852 h 930861"/>
                <a:gd name="connsiteX138" fmla="*/ 119777 w 643729"/>
                <a:gd name="connsiteY138" fmla="*/ 125142 h 930861"/>
                <a:gd name="connsiteX139" fmla="*/ 122634 w 643729"/>
                <a:gd name="connsiteY139" fmla="*/ 150859 h 930861"/>
                <a:gd name="connsiteX140" fmla="*/ 152162 w 643729"/>
                <a:gd name="connsiteY140" fmla="*/ 156574 h 930861"/>
                <a:gd name="connsiteX141" fmla="*/ 166449 w 643729"/>
                <a:gd name="connsiteY141" fmla="*/ 146097 h 930861"/>
                <a:gd name="connsiteX142" fmla="*/ 183594 w 643729"/>
                <a:gd name="connsiteY142" fmla="*/ 128952 h 930861"/>
                <a:gd name="connsiteX143" fmla="*/ 213122 w 643729"/>
                <a:gd name="connsiteY143" fmla="*/ 106092 h 930861"/>
                <a:gd name="connsiteX144" fmla="*/ 222647 w 643729"/>
                <a:gd name="connsiteY144" fmla="*/ 108949 h 930861"/>
                <a:gd name="connsiteX145" fmla="*/ 238839 w 643729"/>
                <a:gd name="connsiteY145" fmla="*/ 119427 h 930861"/>
                <a:gd name="connsiteX146" fmla="*/ 255032 w 643729"/>
                <a:gd name="connsiteY146" fmla="*/ 100377 h 930861"/>
                <a:gd name="connsiteX147" fmla="*/ 269319 w 643729"/>
                <a:gd name="connsiteY147" fmla="*/ 92757 h 930861"/>
                <a:gd name="connsiteX148" fmla="*/ 304562 w 643729"/>
                <a:gd name="connsiteY148" fmla="*/ 93709 h 930861"/>
                <a:gd name="connsiteX149" fmla="*/ 313134 w 643729"/>
                <a:gd name="connsiteY149" fmla="*/ 70849 h 930861"/>
                <a:gd name="connsiteX150" fmla="*/ 308372 w 643729"/>
                <a:gd name="connsiteY150" fmla="*/ 60372 h 930861"/>
                <a:gd name="connsiteX151" fmla="*/ 311229 w 643729"/>
                <a:gd name="connsiteY151" fmla="*/ 58467 h 930861"/>
                <a:gd name="connsiteX152" fmla="*/ 314087 w 643729"/>
                <a:gd name="connsiteY152" fmla="*/ 43227 h 930861"/>
                <a:gd name="connsiteX153" fmla="*/ 334089 w 643729"/>
                <a:gd name="connsiteY153" fmla="*/ 19414 h 930861"/>
                <a:gd name="connsiteX154" fmla="*/ 358854 w 643729"/>
                <a:gd name="connsiteY154" fmla="*/ 18462 h 930861"/>
                <a:gd name="connsiteX155" fmla="*/ 372189 w 643729"/>
                <a:gd name="connsiteY155" fmla="*/ 1317 h 930861"/>
                <a:gd name="connsiteX156" fmla="*/ 416004 w 643729"/>
                <a:gd name="connsiteY156" fmla="*/ 7984 h 930861"/>
                <a:gd name="connsiteX157" fmla="*/ 431244 w 643729"/>
                <a:gd name="connsiteY157" fmla="*/ 32749 h 930861"/>
                <a:gd name="connsiteX158" fmla="*/ 432197 w 643729"/>
                <a:gd name="connsiteY158" fmla="*/ 51799 h 930861"/>
                <a:gd name="connsiteX159" fmla="*/ 443627 w 643729"/>
                <a:gd name="connsiteY159" fmla="*/ 70849 h 930861"/>
                <a:gd name="connsiteX160" fmla="*/ 456962 w 643729"/>
                <a:gd name="connsiteY160" fmla="*/ 73707 h 930861"/>
                <a:gd name="connsiteX161" fmla="*/ 463629 w 643729"/>
                <a:gd name="connsiteY161" fmla="*/ 102282 h 930861"/>
                <a:gd name="connsiteX162" fmla="*/ 448389 w 643729"/>
                <a:gd name="connsiteY162" fmla="*/ 117522 h 930861"/>
                <a:gd name="connsiteX163" fmla="*/ 467439 w 643729"/>
                <a:gd name="connsiteY163" fmla="*/ 148002 h 930861"/>
                <a:gd name="connsiteX164" fmla="*/ 481727 w 643729"/>
                <a:gd name="connsiteY164" fmla="*/ 168004 h 930861"/>
                <a:gd name="connsiteX165" fmla="*/ 507444 w 643729"/>
                <a:gd name="connsiteY165" fmla="*/ 163242 h 930861"/>
                <a:gd name="connsiteX166" fmla="*/ 527447 w 643729"/>
                <a:gd name="connsiteY166" fmla="*/ 159432 h 930861"/>
                <a:gd name="connsiteX167" fmla="*/ 543639 w 643729"/>
                <a:gd name="connsiteY167" fmla="*/ 169909 h 930861"/>
                <a:gd name="connsiteX168" fmla="*/ 563642 w 643729"/>
                <a:gd name="connsiteY168" fmla="*/ 170862 h 930861"/>
                <a:gd name="connsiteX169" fmla="*/ 564594 w 643729"/>
                <a:gd name="connsiteY169" fmla="*/ 170862 h 930861"/>
                <a:gd name="connsiteX170" fmla="*/ 563642 w 643729"/>
                <a:gd name="connsiteY170" fmla="*/ 174672 h 930861"/>
                <a:gd name="connsiteX171" fmla="*/ 561737 w 643729"/>
                <a:gd name="connsiteY171" fmla="*/ 178482 h 930861"/>
                <a:gd name="connsiteX172" fmla="*/ 556022 w 643729"/>
                <a:gd name="connsiteY172" fmla="*/ 188007 h 930861"/>
                <a:gd name="connsiteX173" fmla="*/ 550307 w 643729"/>
                <a:gd name="connsiteY173" fmla="*/ 195627 h 930861"/>
                <a:gd name="connsiteX174" fmla="*/ 540782 w 643729"/>
                <a:gd name="connsiteY174" fmla="*/ 199437 h 930861"/>
                <a:gd name="connsiteX175" fmla="*/ 540782 w 643729"/>
                <a:gd name="connsiteY175" fmla="*/ 207057 h 930861"/>
                <a:gd name="connsiteX176" fmla="*/ 537924 w 643729"/>
                <a:gd name="connsiteY176" fmla="*/ 216582 h 930861"/>
                <a:gd name="connsiteX177" fmla="*/ 531257 w 643729"/>
                <a:gd name="connsiteY177" fmla="*/ 232774 h 930861"/>
                <a:gd name="connsiteX178" fmla="*/ 540782 w 643729"/>
                <a:gd name="connsiteY178" fmla="*/ 248014 h 930861"/>
                <a:gd name="connsiteX179" fmla="*/ 557927 w 643729"/>
                <a:gd name="connsiteY179" fmla="*/ 255634 h 930861"/>
                <a:gd name="connsiteX180" fmla="*/ 563642 w 643729"/>
                <a:gd name="connsiteY180" fmla="*/ 258492 h 930861"/>
                <a:gd name="connsiteX181" fmla="*/ 572214 w 643729"/>
                <a:gd name="connsiteY181" fmla="*/ 266112 h 930861"/>
                <a:gd name="connsiteX182" fmla="*/ 593169 w 643729"/>
                <a:gd name="connsiteY182" fmla="*/ 270874 h 930861"/>
                <a:gd name="connsiteX183" fmla="*/ 610314 w 643729"/>
                <a:gd name="connsiteY183" fmla="*/ 277542 h 930861"/>
                <a:gd name="connsiteX184" fmla="*/ 617934 w 643729"/>
                <a:gd name="connsiteY184" fmla="*/ 303259 h 930861"/>
                <a:gd name="connsiteX185" fmla="*/ 628412 w 643729"/>
                <a:gd name="connsiteY185" fmla="*/ 316594 h 930861"/>
                <a:gd name="connsiteX186" fmla="*/ 633174 w 643729"/>
                <a:gd name="connsiteY186" fmla="*/ 328977 h 930861"/>
                <a:gd name="connsiteX187" fmla="*/ 639842 w 643729"/>
                <a:gd name="connsiteY187" fmla="*/ 340407 h 930861"/>
                <a:gd name="connsiteX188" fmla="*/ 643652 w 643729"/>
                <a:gd name="connsiteY188" fmla="*/ 346122 h 930861"/>
                <a:gd name="connsiteX189" fmla="*/ 640794 w 643729"/>
                <a:gd name="connsiteY189" fmla="*/ 348027 h 930861"/>
                <a:gd name="connsiteX190" fmla="*/ 616982 w 643729"/>
                <a:gd name="connsiteY190" fmla="*/ 359457 h 930861"/>
                <a:gd name="connsiteX191" fmla="*/ 616982 w 643729"/>
                <a:gd name="connsiteY191" fmla="*/ 367077 h 930861"/>
                <a:gd name="connsiteX192" fmla="*/ 613172 w 643729"/>
                <a:gd name="connsiteY192" fmla="*/ 372792 h 930861"/>
                <a:gd name="connsiteX193" fmla="*/ 598884 w 643729"/>
                <a:gd name="connsiteY193" fmla="*/ 385174 h 930861"/>
                <a:gd name="connsiteX194" fmla="*/ 595074 w 643729"/>
                <a:gd name="connsiteY194" fmla="*/ 401367 h 930861"/>
                <a:gd name="connsiteX195" fmla="*/ 590312 w 643729"/>
                <a:gd name="connsiteY195" fmla="*/ 405177 h 930861"/>
                <a:gd name="connsiteX196" fmla="*/ 596027 w 643729"/>
                <a:gd name="connsiteY196" fmla="*/ 409939 h 930861"/>
                <a:gd name="connsiteX197" fmla="*/ 594122 w 643729"/>
                <a:gd name="connsiteY197" fmla="*/ 422322 h 930861"/>
                <a:gd name="connsiteX198" fmla="*/ 590312 w 643729"/>
                <a:gd name="connsiteY198" fmla="*/ 432799 h 930861"/>
                <a:gd name="connsiteX199" fmla="*/ 580787 w 643729"/>
                <a:gd name="connsiteY199" fmla="*/ 450897 h 930861"/>
                <a:gd name="connsiteX200" fmla="*/ 568404 w 643729"/>
                <a:gd name="connsiteY200" fmla="*/ 470899 h 930861"/>
                <a:gd name="connsiteX201" fmla="*/ 559832 w 643729"/>
                <a:gd name="connsiteY201" fmla="*/ 472804 h 930861"/>
                <a:gd name="connsiteX202" fmla="*/ 567452 w 643729"/>
                <a:gd name="connsiteY202" fmla="*/ 464232 h 930861"/>
                <a:gd name="connsiteX203" fmla="*/ 565547 w 643729"/>
                <a:gd name="connsiteY203" fmla="*/ 463279 h 930861"/>
                <a:gd name="connsiteX204" fmla="*/ 557927 w 643729"/>
                <a:gd name="connsiteY204" fmla="*/ 466137 h 930861"/>
                <a:gd name="connsiteX205" fmla="*/ 553164 w 643729"/>
                <a:gd name="connsiteY205" fmla="*/ 468994 h 930861"/>
                <a:gd name="connsiteX206" fmla="*/ 536972 w 643729"/>
                <a:gd name="connsiteY206" fmla="*/ 470899 h 930861"/>
                <a:gd name="connsiteX207" fmla="*/ 521732 w 643729"/>
                <a:gd name="connsiteY207" fmla="*/ 475662 h 930861"/>
                <a:gd name="connsiteX208" fmla="*/ 496967 w 643729"/>
                <a:gd name="connsiteY208" fmla="*/ 488997 h 930861"/>
                <a:gd name="connsiteX209" fmla="*/ 486489 w 643729"/>
                <a:gd name="connsiteY209" fmla="*/ 474709 h 930861"/>
                <a:gd name="connsiteX210" fmla="*/ 474107 w 643729"/>
                <a:gd name="connsiteY210" fmla="*/ 466137 h 930861"/>
                <a:gd name="connsiteX211" fmla="*/ 450294 w 643729"/>
                <a:gd name="connsiteY211" fmla="*/ 473757 h 930861"/>
                <a:gd name="connsiteX212" fmla="*/ 450294 w 643729"/>
                <a:gd name="connsiteY212" fmla="*/ 473757 h 9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</a:cxnLst>
              <a:rect l="l" t="t" r="r" b="b"/>
              <a:pathLst>
                <a:path w="643729" h="930861">
                  <a:moveTo>
                    <a:pt x="450294" y="473757"/>
                  </a:moveTo>
                  <a:cubicBezTo>
                    <a:pt x="455057" y="471852"/>
                    <a:pt x="459819" y="470899"/>
                    <a:pt x="459819" y="467089"/>
                  </a:cubicBezTo>
                  <a:cubicBezTo>
                    <a:pt x="459819" y="463279"/>
                    <a:pt x="452199" y="462327"/>
                    <a:pt x="443627" y="460422"/>
                  </a:cubicBezTo>
                  <a:cubicBezTo>
                    <a:pt x="435054" y="458517"/>
                    <a:pt x="438864" y="448039"/>
                    <a:pt x="440769" y="438514"/>
                  </a:cubicBezTo>
                  <a:cubicBezTo>
                    <a:pt x="443627" y="428989"/>
                    <a:pt x="444579" y="426132"/>
                    <a:pt x="437912" y="423274"/>
                  </a:cubicBezTo>
                  <a:cubicBezTo>
                    <a:pt x="431244" y="420417"/>
                    <a:pt x="428387" y="422322"/>
                    <a:pt x="423624" y="427084"/>
                  </a:cubicBezTo>
                  <a:cubicBezTo>
                    <a:pt x="418862" y="432799"/>
                    <a:pt x="415052" y="428037"/>
                    <a:pt x="414099" y="418512"/>
                  </a:cubicBezTo>
                  <a:cubicBezTo>
                    <a:pt x="413147" y="408987"/>
                    <a:pt x="411242" y="410892"/>
                    <a:pt x="405527" y="407082"/>
                  </a:cubicBezTo>
                  <a:cubicBezTo>
                    <a:pt x="400764" y="403272"/>
                    <a:pt x="399812" y="388032"/>
                    <a:pt x="396954" y="379459"/>
                  </a:cubicBezTo>
                  <a:cubicBezTo>
                    <a:pt x="394097" y="370887"/>
                    <a:pt x="405527" y="370887"/>
                    <a:pt x="412194" y="370887"/>
                  </a:cubicBezTo>
                  <a:cubicBezTo>
                    <a:pt x="418862" y="370887"/>
                    <a:pt x="424577" y="369934"/>
                    <a:pt x="419814" y="365172"/>
                  </a:cubicBezTo>
                  <a:cubicBezTo>
                    <a:pt x="415052" y="360409"/>
                    <a:pt x="413147" y="361362"/>
                    <a:pt x="413147" y="356599"/>
                  </a:cubicBezTo>
                  <a:cubicBezTo>
                    <a:pt x="413147" y="351837"/>
                    <a:pt x="407432" y="350884"/>
                    <a:pt x="403622" y="348979"/>
                  </a:cubicBezTo>
                  <a:cubicBezTo>
                    <a:pt x="398859" y="347074"/>
                    <a:pt x="396002" y="339454"/>
                    <a:pt x="394097" y="334692"/>
                  </a:cubicBezTo>
                  <a:cubicBezTo>
                    <a:pt x="393144" y="332787"/>
                    <a:pt x="383619" y="329929"/>
                    <a:pt x="380762" y="328977"/>
                  </a:cubicBezTo>
                  <a:lnTo>
                    <a:pt x="376952" y="328977"/>
                  </a:lnTo>
                  <a:cubicBezTo>
                    <a:pt x="382667" y="334692"/>
                    <a:pt x="387429" y="339454"/>
                    <a:pt x="379809" y="345169"/>
                  </a:cubicBezTo>
                  <a:cubicBezTo>
                    <a:pt x="374094" y="349932"/>
                    <a:pt x="369332" y="352789"/>
                    <a:pt x="364569" y="356599"/>
                  </a:cubicBezTo>
                  <a:cubicBezTo>
                    <a:pt x="363617" y="361362"/>
                    <a:pt x="363617" y="371839"/>
                    <a:pt x="361712" y="374697"/>
                  </a:cubicBezTo>
                  <a:cubicBezTo>
                    <a:pt x="358854" y="379459"/>
                    <a:pt x="357902" y="384222"/>
                    <a:pt x="362664" y="388032"/>
                  </a:cubicBezTo>
                  <a:cubicBezTo>
                    <a:pt x="367427" y="391842"/>
                    <a:pt x="365522" y="392794"/>
                    <a:pt x="363617" y="399462"/>
                  </a:cubicBezTo>
                  <a:cubicBezTo>
                    <a:pt x="361712" y="406129"/>
                    <a:pt x="363617" y="414702"/>
                    <a:pt x="362664" y="419464"/>
                  </a:cubicBezTo>
                  <a:cubicBezTo>
                    <a:pt x="361712" y="424227"/>
                    <a:pt x="360759" y="423274"/>
                    <a:pt x="355044" y="421369"/>
                  </a:cubicBezTo>
                  <a:cubicBezTo>
                    <a:pt x="349329" y="419464"/>
                    <a:pt x="347424" y="419464"/>
                    <a:pt x="344567" y="421369"/>
                  </a:cubicBezTo>
                  <a:cubicBezTo>
                    <a:pt x="340757" y="424227"/>
                    <a:pt x="339804" y="419464"/>
                    <a:pt x="338852" y="416607"/>
                  </a:cubicBezTo>
                  <a:cubicBezTo>
                    <a:pt x="337899" y="413749"/>
                    <a:pt x="337899" y="412797"/>
                    <a:pt x="335994" y="408987"/>
                  </a:cubicBezTo>
                  <a:lnTo>
                    <a:pt x="335042" y="406129"/>
                  </a:lnTo>
                  <a:cubicBezTo>
                    <a:pt x="335042" y="407082"/>
                    <a:pt x="335042" y="408034"/>
                    <a:pt x="334089" y="409939"/>
                  </a:cubicBezTo>
                  <a:cubicBezTo>
                    <a:pt x="332184" y="415654"/>
                    <a:pt x="329327" y="423274"/>
                    <a:pt x="326469" y="426132"/>
                  </a:cubicBezTo>
                  <a:cubicBezTo>
                    <a:pt x="326469" y="426132"/>
                    <a:pt x="325517" y="437562"/>
                    <a:pt x="328374" y="443277"/>
                  </a:cubicBezTo>
                  <a:cubicBezTo>
                    <a:pt x="331232" y="448992"/>
                    <a:pt x="333137" y="450897"/>
                    <a:pt x="333137" y="455659"/>
                  </a:cubicBezTo>
                  <a:cubicBezTo>
                    <a:pt x="332184" y="460422"/>
                    <a:pt x="335994" y="460422"/>
                    <a:pt x="336947" y="468042"/>
                  </a:cubicBezTo>
                  <a:cubicBezTo>
                    <a:pt x="337899" y="475662"/>
                    <a:pt x="333137" y="485187"/>
                    <a:pt x="336947" y="488997"/>
                  </a:cubicBezTo>
                  <a:cubicBezTo>
                    <a:pt x="340757" y="493759"/>
                    <a:pt x="344567" y="499474"/>
                    <a:pt x="335994" y="504237"/>
                  </a:cubicBezTo>
                  <a:cubicBezTo>
                    <a:pt x="327422" y="508047"/>
                    <a:pt x="323612" y="510904"/>
                    <a:pt x="322659" y="521382"/>
                  </a:cubicBezTo>
                  <a:cubicBezTo>
                    <a:pt x="322659" y="531859"/>
                    <a:pt x="322659" y="544242"/>
                    <a:pt x="327422" y="546147"/>
                  </a:cubicBezTo>
                  <a:cubicBezTo>
                    <a:pt x="332184" y="549004"/>
                    <a:pt x="338852" y="545194"/>
                    <a:pt x="340757" y="550909"/>
                  </a:cubicBezTo>
                  <a:cubicBezTo>
                    <a:pt x="341709" y="556624"/>
                    <a:pt x="345519" y="556624"/>
                    <a:pt x="350282" y="553767"/>
                  </a:cubicBezTo>
                  <a:cubicBezTo>
                    <a:pt x="355044" y="550909"/>
                    <a:pt x="355997" y="549957"/>
                    <a:pt x="359807" y="557577"/>
                  </a:cubicBezTo>
                  <a:cubicBezTo>
                    <a:pt x="363617" y="565197"/>
                    <a:pt x="366474" y="568054"/>
                    <a:pt x="371237" y="564244"/>
                  </a:cubicBezTo>
                  <a:cubicBezTo>
                    <a:pt x="375999" y="560434"/>
                    <a:pt x="382667" y="557577"/>
                    <a:pt x="383619" y="563292"/>
                  </a:cubicBezTo>
                  <a:cubicBezTo>
                    <a:pt x="384572" y="569007"/>
                    <a:pt x="388382" y="570912"/>
                    <a:pt x="395049" y="567102"/>
                  </a:cubicBezTo>
                  <a:cubicBezTo>
                    <a:pt x="400764" y="563292"/>
                    <a:pt x="413147" y="563292"/>
                    <a:pt x="415052" y="560434"/>
                  </a:cubicBezTo>
                  <a:lnTo>
                    <a:pt x="417909" y="559482"/>
                  </a:lnTo>
                  <a:cubicBezTo>
                    <a:pt x="417909" y="560434"/>
                    <a:pt x="418862" y="561387"/>
                    <a:pt x="421719" y="563292"/>
                  </a:cubicBezTo>
                  <a:cubicBezTo>
                    <a:pt x="425529" y="566149"/>
                    <a:pt x="427434" y="571864"/>
                    <a:pt x="430292" y="574722"/>
                  </a:cubicBezTo>
                  <a:cubicBezTo>
                    <a:pt x="433149" y="578532"/>
                    <a:pt x="432197" y="580437"/>
                    <a:pt x="437912" y="586152"/>
                  </a:cubicBezTo>
                  <a:cubicBezTo>
                    <a:pt x="442674" y="591867"/>
                    <a:pt x="451247" y="600439"/>
                    <a:pt x="448389" y="603297"/>
                  </a:cubicBezTo>
                  <a:cubicBezTo>
                    <a:pt x="445532" y="606154"/>
                    <a:pt x="438864" y="609964"/>
                    <a:pt x="438864" y="611869"/>
                  </a:cubicBezTo>
                  <a:cubicBezTo>
                    <a:pt x="438864" y="614727"/>
                    <a:pt x="440769" y="613774"/>
                    <a:pt x="446484" y="610917"/>
                  </a:cubicBezTo>
                  <a:lnTo>
                    <a:pt x="446484" y="614727"/>
                  </a:lnTo>
                  <a:cubicBezTo>
                    <a:pt x="446484" y="614727"/>
                    <a:pt x="446484" y="627109"/>
                    <a:pt x="440769" y="629967"/>
                  </a:cubicBezTo>
                  <a:cubicBezTo>
                    <a:pt x="436007" y="632824"/>
                    <a:pt x="423624" y="634729"/>
                    <a:pt x="420767" y="644254"/>
                  </a:cubicBezTo>
                  <a:cubicBezTo>
                    <a:pt x="417909" y="652827"/>
                    <a:pt x="415052" y="668067"/>
                    <a:pt x="403622" y="668067"/>
                  </a:cubicBezTo>
                  <a:cubicBezTo>
                    <a:pt x="396002" y="668067"/>
                    <a:pt x="380762" y="670924"/>
                    <a:pt x="371237" y="671877"/>
                  </a:cubicBezTo>
                  <a:cubicBezTo>
                    <a:pt x="367427" y="672829"/>
                    <a:pt x="364569" y="672829"/>
                    <a:pt x="362664" y="672829"/>
                  </a:cubicBezTo>
                  <a:cubicBezTo>
                    <a:pt x="357902" y="672829"/>
                    <a:pt x="347424" y="669019"/>
                    <a:pt x="336947" y="686164"/>
                  </a:cubicBezTo>
                  <a:cubicBezTo>
                    <a:pt x="326469" y="703309"/>
                    <a:pt x="316944" y="713787"/>
                    <a:pt x="314087" y="716644"/>
                  </a:cubicBezTo>
                  <a:cubicBezTo>
                    <a:pt x="311229" y="719502"/>
                    <a:pt x="308372" y="723312"/>
                    <a:pt x="303609" y="720454"/>
                  </a:cubicBezTo>
                  <a:cubicBezTo>
                    <a:pt x="296942" y="720454"/>
                    <a:pt x="295989" y="728074"/>
                    <a:pt x="295989" y="734742"/>
                  </a:cubicBezTo>
                  <a:cubicBezTo>
                    <a:pt x="295989" y="742362"/>
                    <a:pt x="290274" y="741409"/>
                    <a:pt x="281702" y="742362"/>
                  </a:cubicBezTo>
                  <a:cubicBezTo>
                    <a:pt x="273129" y="743314"/>
                    <a:pt x="270272" y="747124"/>
                    <a:pt x="264557" y="757602"/>
                  </a:cubicBezTo>
                  <a:cubicBezTo>
                    <a:pt x="258842" y="769032"/>
                    <a:pt x="254079" y="784272"/>
                    <a:pt x="245507" y="807132"/>
                  </a:cubicBezTo>
                  <a:cubicBezTo>
                    <a:pt x="236934" y="829992"/>
                    <a:pt x="237887" y="823324"/>
                    <a:pt x="228362" y="830944"/>
                  </a:cubicBezTo>
                  <a:cubicBezTo>
                    <a:pt x="218837" y="838564"/>
                    <a:pt x="215979" y="838564"/>
                    <a:pt x="206454" y="855709"/>
                  </a:cubicBezTo>
                  <a:cubicBezTo>
                    <a:pt x="196929" y="872854"/>
                    <a:pt x="200739" y="889999"/>
                    <a:pt x="201692" y="891904"/>
                  </a:cubicBezTo>
                  <a:cubicBezTo>
                    <a:pt x="202644" y="893809"/>
                    <a:pt x="207407" y="897619"/>
                    <a:pt x="209312" y="899524"/>
                  </a:cubicBezTo>
                  <a:cubicBezTo>
                    <a:pt x="211217" y="901429"/>
                    <a:pt x="214074" y="903334"/>
                    <a:pt x="218837" y="908097"/>
                  </a:cubicBezTo>
                  <a:cubicBezTo>
                    <a:pt x="221694" y="911907"/>
                    <a:pt x="222647" y="915717"/>
                    <a:pt x="222647" y="916669"/>
                  </a:cubicBezTo>
                  <a:lnTo>
                    <a:pt x="222647" y="917622"/>
                  </a:lnTo>
                  <a:cubicBezTo>
                    <a:pt x="222647" y="918574"/>
                    <a:pt x="221694" y="919527"/>
                    <a:pt x="220742" y="919527"/>
                  </a:cubicBezTo>
                  <a:cubicBezTo>
                    <a:pt x="217884" y="922384"/>
                    <a:pt x="211217" y="925242"/>
                    <a:pt x="205502" y="925242"/>
                  </a:cubicBezTo>
                  <a:cubicBezTo>
                    <a:pt x="199787" y="925242"/>
                    <a:pt x="195977" y="919527"/>
                    <a:pt x="194072" y="916669"/>
                  </a:cubicBezTo>
                  <a:cubicBezTo>
                    <a:pt x="190262" y="914764"/>
                    <a:pt x="188357" y="922384"/>
                    <a:pt x="180737" y="928099"/>
                  </a:cubicBezTo>
                  <a:cubicBezTo>
                    <a:pt x="173117" y="934767"/>
                    <a:pt x="158829" y="927147"/>
                    <a:pt x="150257" y="928099"/>
                  </a:cubicBezTo>
                  <a:cubicBezTo>
                    <a:pt x="141684" y="929052"/>
                    <a:pt x="139779" y="927147"/>
                    <a:pt x="134064" y="929052"/>
                  </a:cubicBezTo>
                  <a:cubicBezTo>
                    <a:pt x="128349" y="930957"/>
                    <a:pt x="123587" y="926194"/>
                    <a:pt x="118824" y="923337"/>
                  </a:cubicBezTo>
                  <a:cubicBezTo>
                    <a:pt x="114062" y="919527"/>
                    <a:pt x="95012" y="918574"/>
                    <a:pt x="88344" y="916669"/>
                  </a:cubicBezTo>
                  <a:cubicBezTo>
                    <a:pt x="81677" y="914764"/>
                    <a:pt x="66437" y="913812"/>
                    <a:pt x="65484" y="909049"/>
                  </a:cubicBezTo>
                  <a:cubicBezTo>
                    <a:pt x="64532" y="906192"/>
                    <a:pt x="43577" y="905239"/>
                    <a:pt x="34052" y="904287"/>
                  </a:cubicBezTo>
                  <a:lnTo>
                    <a:pt x="32147" y="904287"/>
                  </a:lnTo>
                  <a:cubicBezTo>
                    <a:pt x="32147" y="899524"/>
                    <a:pt x="30242" y="897619"/>
                    <a:pt x="26432" y="892857"/>
                  </a:cubicBezTo>
                  <a:cubicBezTo>
                    <a:pt x="20717" y="885237"/>
                    <a:pt x="14049" y="887142"/>
                    <a:pt x="14049" y="881427"/>
                  </a:cubicBezTo>
                  <a:cubicBezTo>
                    <a:pt x="14049" y="875712"/>
                    <a:pt x="12144" y="869997"/>
                    <a:pt x="7382" y="867139"/>
                  </a:cubicBezTo>
                  <a:cubicBezTo>
                    <a:pt x="2619" y="864282"/>
                    <a:pt x="2619" y="855709"/>
                    <a:pt x="11192" y="850947"/>
                  </a:cubicBezTo>
                  <a:cubicBezTo>
                    <a:pt x="19764" y="846184"/>
                    <a:pt x="20717" y="845232"/>
                    <a:pt x="23574" y="837612"/>
                  </a:cubicBezTo>
                  <a:cubicBezTo>
                    <a:pt x="26432" y="829992"/>
                    <a:pt x="22622" y="829039"/>
                    <a:pt x="31194" y="831897"/>
                  </a:cubicBezTo>
                  <a:cubicBezTo>
                    <a:pt x="39767" y="834754"/>
                    <a:pt x="34052" y="820467"/>
                    <a:pt x="33099" y="809037"/>
                  </a:cubicBezTo>
                  <a:cubicBezTo>
                    <a:pt x="31194" y="797607"/>
                    <a:pt x="32147" y="796654"/>
                    <a:pt x="37862" y="791892"/>
                  </a:cubicBezTo>
                  <a:cubicBezTo>
                    <a:pt x="43577" y="787129"/>
                    <a:pt x="42624" y="780462"/>
                    <a:pt x="45482" y="773794"/>
                  </a:cubicBezTo>
                  <a:cubicBezTo>
                    <a:pt x="48339" y="766174"/>
                    <a:pt x="63579" y="739504"/>
                    <a:pt x="65484" y="729027"/>
                  </a:cubicBezTo>
                  <a:cubicBezTo>
                    <a:pt x="66437" y="718549"/>
                    <a:pt x="67389" y="716644"/>
                    <a:pt x="59769" y="714739"/>
                  </a:cubicBezTo>
                  <a:cubicBezTo>
                    <a:pt x="52149" y="713787"/>
                    <a:pt x="53102" y="709024"/>
                    <a:pt x="53102" y="701404"/>
                  </a:cubicBezTo>
                  <a:cubicBezTo>
                    <a:pt x="53102" y="693784"/>
                    <a:pt x="48339" y="695689"/>
                    <a:pt x="41672" y="676639"/>
                  </a:cubicBezTo>
                  <a:cubicBezTo>
                    <a:pt x="35004" y="658542"/>
                    <a:pt x="31194" y="658542"/>
                    <a:pt x="30242" y="651874"/>
                  </a:cubicBezTo>
                  <a:cubicBezTo>
                    <a:pt x="29289" y="645207"/>
                    <a:pt x="15002" y="645207"/>
                    <a:pt x="8334" y="642349"/>
                  </a:cubicBezTo>
                  <a:cubicBezTo>
                    <a:pt x="1667" y="639492"/>
                    <a:pt x="1667" y="632824"/>
                    <a:pt x="714" y="626157"/>
                  </a:cubicBezTo>
                  <a:cubicBezTo>
                    <a:pt x="-238" y="619489"/>
                    <a:pt x="-238" y="609964"/>
                    <a:pt x="714" y="599487"/>
                  </a:cubicBezTo>
                  <a:cubicBezTo>
                    <a:pt x="1667" y="589009"/>
                    <a:pt x="16907" y="576627"/>
                    <a:pt x="24527" y="569959"/>
                  </a:cubicBezTo>
                  <a:cubicBezTo>
                    <a:pt x="32147" y="563292"/>
                    <a:pt x="26432" y="558529"/>
                    <a:pt x="21669" y="552814"/>
                  </a:cubicBezTo>
                  <a:cubicBezTo>
                    <a:pt x="16907" y="547099"/>
                    <a:pt x="18812" y="543289"/>
                    <a:pt x="20717" y="535669"/>
                  </a:cubicBezTo>
                  <a:cubicBezTo>
                    <a:pt x="23574" y="529002"/>
                    <a:pt x="37862" y="517572"/>
                    <a:pt x="42624" y="513762"/>
                  </a:cubicBezTo>
                  <a:cubicBezTo>
                    <a:pt x="48339" y="509952"/>
                    <a:pt x="55959" y="520429"/>
                    <a:pt x="63579" y="518524"/>
                  </a:cubicBezTo>
                  <a:cubicBezTo>
                    <a:pt x="71199" y="516619"/>
                    <a:pt x="75962" y="517572"/>
                    <a:pt x="75962" y="511857"/>
                  </a:cubicBezTo>
                  <a:cubicBezTo>
                    <a:pt x="75962" y="506142"/>
                    <a:pt x="78819" y="504237"/>
                    <a:pt x="84534" y="503284"/>
                  </a:cubicBezTo>
                  <a:cubicBezTo>
                    <a:pt x="90249" y="502332"/>
                    <a:pt x="87392" y="494712"/>
                    <a:pt x="84534" y="488997"/>
                  </a:cubicBezTo>
                  <a:cubicBezTo>
                    <a:pt x="81677" y="483282"/>
                    <a:pt x="88344" y="476614"/>
                    <a:pt x="93107" y="461374"/>
                  </a:cubicBezTo>
                  <a:cubicBezTo>
                    <a:pt x="97869" y="446134"/>
                    <a:pt x="92154" y="445182"/>
                    <a:pt x="86439" y="441372"/>
                  </a:cubicBezTo>
                  <a:cubicBezTo>
                    <a:pt x="80724" y="438514"/>
                    <a:pt x="80724" y="431847"/>
                    <a:pt x="80724" y="417559"/>
                  </a:cubicBezTo>
                  <a:cubicBezTo>
                    <a:pt x="80724" y="403272"/>
                    <a:pt x="77867" y="405177"/>
                    <a:pt x="71199" y="406129"/>
                  </a:cubicBezTo>
                  <a:cubicBezTo>
                    <a:pt x="64532" y="407082"/>
                    <a:pt x="59769" y="408987"/>
                    <a:pt x="56912" y="404224"/>
                  </a:cubicBezTo>
                  <a:cubicBezTo>
                    <a:pt x="54054" y="399462"/>
                    <a:pt x="52149" y="401367"/>
                    <a:pt x="44529" y="400414"/>
                  </a:cubicBezTo>
                  <a:cubicBezTo>
                    <a:pt x="37862" y="400414"/>
                    <a:pt x="36909" y="390889"/>
                    <a:pt x="33099" y="385174"/>
                  </a:cubicBezTo>
                  <a:cubicBezTo>
                    <a:pt x="30242" y="379459"/>
                    <a:pt x="33099" y="375649"/>
                    <a:pt x="40719" y="376602"/>
                  </a:cubicBezTo>
                  <a:cubicBezTo>
                    <a:pt x="48339" y="377554"/>
                    <a:pt x="45482" y="371839"/>
                    <a:pt x="44529" y="367077"/>
                  </a:cubicBezTo>
                  <a:cubicBezTo>
                    <a:pt x="42624" y="362314"/>
                    <a:pt x="46434" y="363267"/>
                    <a:pt x="49292" y="364219"/>
                  </a:cubicBezTo>
                  <a:cubicBezTo>
                    <a:pt x="52149" y="366124"/>
                    <a:pt x="56912" y="361362"/>
                    <a:pt x="61674" y="357552"/>
                  </a:cubicBezTo>
                  <a:cubicBezTo>
                    <a:pt x="65484" y="352789"/>
                    <a:pt x="75962" y="349932"/>
                    <a:pt x="86439" y="345169"/>
                  </a:cubicBezTo>
                  <a:cubicBezTo>
                    <a:pt x="96917" y="341359"/>
                    <a:pt x="81677" y="334692"/>
                    <a:pt x="76914" y="335644"/>
                  </a:cubicBezTo>
                  <a:cubicBezTo>
                    <a:pt x="72152" y="337549"/>
                    <a:pt x="69294" y="330882"/>
                    <a:pt x="64532" y="320404"/>
                  </a:cubicBezTo>
                  <a:cubicBezTo>
                    <a:pt x="59769" y="310879"/>
                    <a:pt x="65484" y="305164"/>
                    <a:pt x="61674" y="303259"/>
                  </a:cubicBezTo>
                  <a:cubicBezTo>
                    <a:pt x="57864" y="301354"/>
                    <a:pt x="56912" y="295639"/>
                    <a:pt x="51197" y="288972"/>
                  </a:cubicBezTo>
                  <a:cubicBezTo>
                    <a:pt x="49292" y="287067"/>
                    <a:pt x="47387" y="285162"/>
                    <a:pt x="46434" y="283257"/>
                  </a:cubicBezTo>
                  <a:cubicBezTo>
                    <a:pt x="43577" y="279447"/>
                    <a:pt x="41672" y="276589"/>
                    <a:pt x="40719" y="275637"/>
                  </a:cubicBezTo>
                  <a:cubicBezTo>
                    <a:pt x="39767" y="273732"/>
                    <a:pt x="39767" y="272779"/>
                    <a:pt x="39767" y="271827"/>
                  </a:cubicBezTo>
                  <a:cubicBezTo>
                    <a:pt x="38814" y="268969"/>
                    <a:pt x="38814" y="266112"/>
                    <a:pt x="37862" y="264207"/>
                  </a:cubicBezTo>
                  <a:cubicBezTo>
                    <a:pt x="36909" y="262302"/>
                    <a:pt x="36909" y="260397"/>
                    <a:pt x="35957" y="258492"/>
                  </a:cubicBezTo>
                  <a:cubicBezTo>
                    <a:pt x="34052" y="254682"/>
                    <a:pt x="32147" y="250872"/>
                    <a:pt x="29289" y="247062"/>
                  </a:cubicBezTo>
                  <a:cubicBezTo>
                    <a:pt x="22622" y="239442"/>
                    <a:pt x="14049" y="234679"/>
                    <a:pt x="23574" y="225154"/>
                  </a:cubicBezTo>
                  <a:cubicBezTo>
                    <a:pt x="33099" y="215629"/>
                    <a:pt x="33099" y="214677"/>
                    <a:pt x="26432" y="206104"/>
                  </a:cubicBezTo>
                  <a:cubicBezTo>
                    <a:pt x="19764" y="197532"/>
                    <a:pt x="18812" y="176577"/>
                    <a:pt x="28337" y="174672"/>
                  </a:cubicBezTo>
                  <a:cubicBezTo>
                    <a:pt x="36909" y="172767"/>
                    <a:pt x="57864" y="173719"/>
                    <a:pt x="53102" y="151812"/>
                  </a:cubicBezTo>
                  <a:cubicBezTo>
                    <a:pt x="48339" y="130857"/>
                    <a:pt x="54054" y="115617"/>
                    <a:pt x="61674" y="110854"/>
                  </a:cubicBezTo>
                  <a:cubicBezTo>
                    <a:pt x="69294" y="107044"/>
                    <a:pt x="81677" y="108949"/>
                    <a:pt x="76914" y="101329"/>
                  </a:cubicBezTo>
                  <a:cubicBezTo>
                    <a:pt x="73104" y="93709"/>
                    <a:pt x="75009" y="83232"/>
                    <a:pt x="90249" y="85137"/>
                  </a:cubicBezTo>
                  <a:cubicBezTo>
                    <a:pt x="97869" y="86089"/>
                    <a:pt x="107394" y="83232"/>
                    <a:pt x="105489" y="75612"/>
                  </a:cubicBezTo>
                  <a:cubicBezTo>
                    <a:pt x="104537" y="70849"/>
                    <a:pt x="108347" y="67039"/>
                    <a:pt x="109299" y="67992"/>
                  </a:cubicBezTo>
                  <a:cubicBezTo>
                    <a:pt x="113109" y="70849"/>
                    <a:pt x="115967" y="84184"/>
                    <a:pt x="116919" y="90852"/>
                  </a:cubicBezTo>
                  <a:cubicBezTo>
                    <a:pt x="119777" y="103234"/>
                    <a:pt x="123587" y="117522"/>
                    <a:pt x="119777" y="125142"/>
                  </a:cubicBezTo>
                  <a:cubicBezTo>
                    <a:pt x="116919" y="132762"/>
                    <a:pt x="115014" y="146097"/>
                    <a:pt x="122634" y="150859"/>
                  </a:cubicBezTo>
                  <a:cubicBezTo>
                    <a:pt x="130254" y="156574"/>
                    <a:pt x="144542" y="159432"/>
                    <a:pt x="152162" y="156574"/>
                  </a:cubicBezTo>
                  <a:cubicBezTo>
                    <a:pt x="160734" y="153717"/>
                    <a:pt x="174069" y="149907"/>
                    <a:pt x="166449" y="146097"/>
                  </a:cubicBezTo>
                  <a:cubicBezTo>
                    <a:pt x="158829" y="142287"/>
                    <a:pt x="175022" y="134667"/>
                    <a:pt x="183594" y="128952"/>
                  </a:cubicBezTo>
                  <a:cubicBezTo>
                    <a:pt x="189309" y="124189"/>
                    <a:pt x="203597" y="109902"/>
                    <a:pt x="213122" y="106092"/>
                  </a:cubicBezTo>
                  <a:cubicBezTo>
                    <a:pt x="217884" y="104187"/>
                    <a:pt x="220742" y="105139"/>
                    <a:pt x="222647" y="108949"/>
                  </a:cubicBezTo>
                  <a:cubicBezTo>
                    <a:pt x="227409" y="123237"/>
                    <a:pt x="235982" y="128952"/>
                    <a:pt x="238839" y="119427"/>
                  </a:cubicBezTo>
                  <a:cubicBezTo>
                    <a:pt x="241697" y="109902"/>
                    <a:pt x="249317" y="108949"/>
                    <a:pt x="255032" y="100377"/>
                  </a:cubicBezTo>
                  <a:cubicBezTo>
                    <a:pt x="259794" y="91804"/>
                    <a:pt x="261699" y="87994"/>
                    <a:pt x="269319" y="92757"/>
                  </a:cubicBezTo>
                  <a:cubicBezTo>
                    <a:pt x="276939" y="97519"/>
                    <a:pt x="295037" y="104187"/>
                    <a:pt x="304562" y="93709"/>
                  </a:cubicBezTo>
                  <a:cubicBezTo>
                    <a:pt x="314087" y="83232"/>
                    <a:pt x="322659" y="76564"/>
                    <a:pt x="313134" y="70849"/>
                  </a:cubicBezTo>
                  <a:cubicBezTo>
                    <a:pt x="305514" y="67039"/>
                    <a:pt x="304562" y="63229"/>
                    <a:pt x="308372" y="60372"/>
                  </a:cubicBezTo>
                  <a:cubicBezTo>
                    <a:pt x="309324" y="59419"/>
                    <a:pt x="310277" y="59419"/>
                    <a:pt x="311229" y="58467"/>
                  </a:cubicBezTo>
                  <a:cubicBezTo>
                    <a:pt x="317897" y="56562"/>
                    <a:pt x="315992" y="54657"/>
                    <a:pt x="314087" y="43227"/>
                  </a:cubicBezTo>
                  <a:cubicBezTo>
                    <a:pt x="312182" y="32749"/>
                    <a:pt x="321707" y="21319"/>
                    <a:pt x="334089" y="19414"/>
                  </a:cubicBezTo>
                  <a:cubicBezTo>
                    <a:pt x="345519" y="17509"/>
                    <a:pt x="353139" y="23224"/>
                    <a:pt x="358854" y="18462"/>
                  </a:cubicBezTo>
                  <a:cubicBezTo>
                    <a:pt x="364569" y="14652"/>
                    <a:pt x="360759" y="1317"/>
                    <a:pt x="372189" y="1317"/>
                  </a:cubicBezTo>
                  <a:cubicBezTo>
                    <a:pt x="383619" y="1317"/>
                    <a:pt x="411242" y="-4398"/>
                    <a:pt x="416004" y="7984"/>
                  </a:cubicBezTo>
                  <a:cubicBezTo>
                    <a:pt x="420767" y="20367"/>
                    <a:pt x="435054" y="27987"/>
                    <a:pt x="431244" y="32749"/>
                  </a:cubicBezTo>
                  <a:cubicBezTo>
                    <a:pt x="427434" y="37512"/>
                    <a:pt x="426482" y="42274"/>
                    <a:pt x="432197" y="51799"/>
                  </a:cubicBezTo>
                  <a:cubicBezTo>
                    <a:pt x="437912" y="61324"/>
                    <a:pt x="439817" y="71802"/>
                    <a:pt x="443627" y="70849"/>
                  </a:cubicBezTo>
                  <a:cubicBezTo>
                    <a:pt x="447437" y="69897"/>
                    <a:pt x="454104" y="61324"/>
                    <a:pt x="456962" y="73707"/>
                  </a:cubicBezTo>
                  <a:cubicBezTo>
                    <a:pt x="459819" y="86089"/>
                    <a:pt x="468392" y="96567"/>
                    <a:pt x="463629" y="102282"/>
                  </a:cubicBezTo>
                  <a:cubicBezTo>
                    <a:pt x="458867" y="107997"/>
                    <a:pt x="441722" y="101329"/>
                    <a:pt x="448389" y="117522"/>
                  </a:cubicBezTo>
                  <a:cubicBezTo>
                    <a:pt x="456009" y="133714"/>
                    <a:pt x="465534" y="139429"/>
                    <a:pt x="467439" y="148002"/>
                  </a:cubicBezTo>
                  <a:cubicBezTo>
                    <a:pt x="469344" y="157527"/>
                    <a:pt x="465534" y="171814"/>
                    <a:pt x="481727" y="168004"/>
                  </a:cubicBezTo>
                  <a:cubicBezTo>
                    <a:pt x="492204" y="166099"/>
                    <a:pt x="499824" y="163242"/>
                    <a:pt x="507444" y="163242"/>
                  </a:cubicBezTo>
                  <a:cubicBezTo>
                    <a:pt x="512207" y="163242"/>
                    <a:pt x="521732" y="157527"/>
                    <a:pt x="527447" y="159432"/>
                  </a:cubicBezTo>
                  <a:cubicBezTo>
                    <a:pt x="533162" y="161337"/>
                    <a:pt x="537924" y="168957"/>
                    <a:pt x="543639" y="169909"/>
                  </a:cubicBezTo>
                  <a:cubicBezTo>
                    <a:pt x="547449" y="170862"/>
                    <a:pt x="560784" y="170862"/>
                    <a:pt x="563642" y="170862"/>
                  </a:cubicBezTo>
                  <a:lnTo>
                    <a:pt x="564594" y="170862"/>
                  </a:lnTo>
                  <a:cubicBezTo>
                    <a:pt x="564594" y="171814"/>
                    <a:pt x="564594" y="173719"/>
                    <a:pt x="563642" y="174672"/>
                  </a:cubicBezTo>
                  <a:cubicBezTo>
                    <a:pt x="562689" y="176577"/>
                    <a:pt x="562689" y="178482"/>
                    <a:pt x="561737" y="178482"/>
                  </a:cubicBezTo>
                  <a:cubicBezTo>
                    <a:pt x="558879" y="180387"/>
                    <a:pt x="558879" y="187054"/>
                    <a:pt x="556022" y="188007"/>
                  </a:cubicBezTo>
                  <a:cubicBezTo>
                    <a:pt x="553164" y="188959"/>
                    <a:pt x="551259" y="191817"/>
                    <a:pt x="550307" y="195627"/>
                  </a:cubicBezTo>
                  <a:cubicBezTo>
                    <a:pt x="549354" y="199437"/>
                    <a:pt x="544592" y="196579"/>
                    <a:pt x="540782" y="199437"/>
                  </a:cubicBezTo>
                  <a:cubicBezTo>
                    <a:pt x="537924" y="202294"/>
                    <a:pt x="538877" y="202294"/>
                    <a:pt x="540782" y="207057"/>
                  </a:cubicBezTo>
                  <a:cubicBezTo>
                    <a:pt x="542687" y="210867"/>
                    <a:pt x="543639" y="215629"/>
                    <a:pt x="537924" y="216582"/>
                  </a:cubicBezTo>
                  <a:cubicBezTo>
                    <a:pt x="533162" y="217534"/>
                    <a:pt x="532209" y="226107"/>
                    <a:pt x="531257" y="232774"/>
                  </a:cubicBezTo>
                  <a:cubicBezTo>
                    <a:pt x="531257" y="239442"/>
                    <a:pt x="535067" y="245157"/>
                    <a:pt x="540782" y="248014"/>
                  </a:cubicBezTo>
                  <a:cubicBezTo>
                    <a:pt x="546497" y="250872"/>
                    <a:pt x="550307" y="258492"/>
                    <a:pt x="557927" y="255634"/>
                  </a:cubicBezTo>
                  <a:cubicBezTo>
                    <a:pt x="564594" y="252777"/>
                    <a:pt x="562689" y="254682"/>
                    <a:pt x="563642" y="258492"/>
                  </a:cubicBezTo>
                  <a:cubicBezTo>
                    <a:pt x="564594" y="262302"/>
                    <a:pt x="569357" y="262302"/>
                    <a:pt x="572214" y="266112"/>
                  </a:cubicBezTo>
                  <a:cubicBezTo>
                    <a:pt x="575072" y="269922"/>
                    <a:pt x="583644" y="270874"/>
                    <a:pt x="593169" y="270874"/>
                  </a:cubicBezTo>
                  <a:cubicBezTo>
                    <a:pt x="602694" y="270874"/>
                    <a:pt x="608409" y="267064"/>
                    <a:pt x="610314" y="277542"/>
                  </a:cubicBezTo>
                  <a:cubicBezTo>
                    <a:pt x="613172" y="288019"/>
                    <a:pt x="615077" y="298497"/>
                    <a:pt x="617934" y="303259"/>
                  </a:cubicBezTo>
                  <a:cubicBezTo>
                    <a:pt x="620792" y="308022"/>
                    <a:pt x="624602" y="314689"/>
                    <a:pt x="628412" y="316594"/>
                  </a:cubicBezTo>
                  <a:cubicBezTo>
                    <a:pt x="632222" y="318499"/>
                    <a:pt x="631269" y="323262"/>
                    <a:pt x="633174" y="328977"/>
                  </a:cubicBezTo>
                  <a:cubicBezTo>
                    <a:pt x="635079" y="334692"/>
                    <a:pt x="635079" y="337549"/>
                    <a:pt x="639842" y="340407"/>
                  </a:cubicBezTo>
                  <a:cubicBezTo>
                    <a:pt x="644604" y="343264"/>
                    <a:pt x="643652" y="346122"/>
                    <a:pt x="643652" y="346122"/>
                  </a:cubicBezTo>
                  <a:cubicBezTo>
                    <a:pt x="642699" y="347074"/>
                    <a:pt x="641747" y="347074"/>
                    <a:pt x="640794" y="348027"/>
                  </a:cubicBezTo>
                  <a:cubicBezTo>
                    <a:pt x="631269" y="352789"/>
                    <a:pt x="617934" y="357552"/>
                    <a:pt x="616982" y="359457"/>
                  </a:cubicBezTo>
                  <a:cubicBezTo>
                    <a:pt x="616029" y="361362"/>
                    <a:pt x="615077" y="363267"/>
                    <a:pt x="616982" y="367077"/>
                  </a:cubicBezTo>
                  <a:cubicBezTo>
                    <a:pt x="619839" y="370887"/>
                    <a:pt x="617934" y="372792"/>
                    <a:pt x="613172" y="372792"/>
                  </a:cubicBezTo>
                  <a:cubicBezTo>
                    <a:pt x="608409" y="372792"/>
                    <a:pt x="601742" y="377554"/>
                    <a:pt x="598884" y="385174"/>
                  </a:cubicBezTo>
                  <a:cubicBezTo>
                    <a:pt x="596027" y="392794"/>
                    <a:pt x="599837" y="399462"/>
                    <a:pt x="595074" y="401367"/>
                  </a:cubicBezTo>
                  <a:cubicBezTo>
                    <a:pt x="589359" y="403272"/>
                    <a:pt x="586502" y="405177"/>
                    <a:pt x="590312" y="405177"/>
                  </a:cubicBezTo>
                  <a:cubicBezTo>
                    <a:pt x="594122" y="406129"/>
                    <a:pt x="597932" y="404224"/>
                    <a:pt x="596027" y="409939"/>
                  </a:cubicBezTo>
                  <a:cubicBezTo>
                    <a:pt x="594122" y="415654"/>
                    <a:pt x="592217" y="418512"/>
                    <a:pt x="594122" y="422322"/>
                  </a:cubicBezTo>
                  <a:cubicBezTo>
                    <a:pt x="596027" y="426132"/>
                    <a:pt x="592217" y="430894"/>
                    <a:pt x="590312" y="432799"/>
                  </a:cubicBezTo>
                  <a:cubicBezTo>
                    <a:pt x="588407" y="434704"/>
                    <a:pt x="582692" y="442324"/>
                    <a:pt x="580787" y="450897"/>
                  </a:cubicBezTo>
                  <a:cubicBezTo>
                    <a:pt x="578882" y="459469"/>
                    <a:pt x="575072" y="466137"/>
                    <a:pt x="568404" y="470899"/>
                  </a:cubicBezTo>
                  <a:cubicBezTo>
                    <a:pt x="561737" y="475662"/>
                    <a:pt x="556974" y="476614"/>
                    <a:pt x="559832" y="472804"/>
                  </a:cubicBezTo>
                  <a:cubicBezTo>
                    <a:pt x="563642" y="469947"/>
                    <a:pt x="564594" y="468994"/>
                    <a:pt x="567452" y="464232"/>
                  </a:cubicBezTo>
                  <a:cubicBezTo>
                    <a:pt x="569357" y="460422"/>
                    <a:pt x="568404" y="460422"/>
                    <a:pt x="565547" y="463279"/>
                  </a:cubicBezTo>
                  <a:cubicBezTo>
                    <a:pt x="562689" y="466137"/>
                    <a:pt x="558879" y="466137"/>
                    <a:pt x="557927" y="466137"/>
                  </a:cubicBezTo>
                  <a:cubicBezTo>
                    <a:pt x="556974" y="465184"/>
                    <a:pt x="555069" y="468042"/>
                    <a:pt x="553164" y="468994"/>
                  </a:cubicBezTo>
                  <a:cubicBezTo>
                    <a:pt x="551259" y="470899"/>
                    <a:pt x="540782" y="473757"/>
                    <a:pt x="536972" y="470899"/>
                  </a:cubicBezTo>
                  <a:cubicBezTo>
                    <a:pt x="533162" y="468042"/>
                    <a:pt x="528399" y="467089"/>
                    <a:pt x="521732" y="475662"/>
                  </a:cubicBezTo>
                  <a:cubicBezTo>
                    <a:pt x="515064" y="484234"/>
                    <a:pt x="503634" y="493759"/>
                    <a:pt x="496967" y="488997"/>
                  </a:cubicBezTo>
                  <a:cubicBezTo>
                    <a:pt x="489347" y="483282"/>
                    <a:pt x="487442" y="477567"/>
                    <a:pt x="486489" y="474709"/>
                  </a:cubicBezTo>
                  <a:cubicBezTo>
                    <a:pt x="485537" y="472804"/>
                    <a:pt x="480774" y="464232"/>
                    <a:pt x="474107" y="466137"/>
                  </a:cubicBezTo>
                  <a:cubicBezTo>
                    <a:pt x="461724" y="471852"/>
                    <a:pt x="456009" y="471852"/>
                    <a:pt x="450294" y="473757"/>
                  </a:cubicBezTo>
                  <a:lnTo>
                    <a:pt x="450294" y="473757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9EEA69E1-6878-FB34-CE9B-112B071CDA2B}"/>
                </a:ext>
              </a:extLst>
            </p:cNvPr>
            <p:cNvSpPr/>
            <p:nvPr/>
          </p:nvSpPr>
          <p:spPr>
            <a:xfrm>
              <a:off x="7737157" y="2300717"/>
              <a:ext cx="701768" cy="692544"/>
            </a:xfrm>
            <a:custGeom>
              <a:avLst/>
              <a:gdLst>
                <a:gd name="connsiteX0" fmla="*/ 697230 w 701768"/>
                <a:gd name="connsiteY0" fmla="*/ 338660 h 692544"/>
                <a:gd name="connsiteX1" fmla="*/ 695325 w 701768"/>
                <a:gd name="connsiteY1" fmla="*/ 337707 h 692544"/>
                <a:gd name="connsiteX2" fmla="*/ 683895 w 701768"/>
                <a:gd name="connsiteY2" fmla="*/ 332945 h 692544"/>
                <a:gd name="connsiteX3" fmla="*/ 692468 w 701768"/>
                <a:gd name="connsiteY3" fmla="*/ 311037 h 692544"/>
                <a:gd name="connsiteX4" fmla="*/ 691515 w 701768"/>
                <a:gd name="connsiteY4" fmla="*/ 290082 h 692544"/>
                <a:gd name="connsiteX5" fmla="*/ 678180 w 701768"/>
                <a:gd name="connsiteY5" fmla="*/ 275795 h 692544"/>
                <a:gd name="connsiteX6" fmla="*/ 664845 w 701768"/>
                <a:gd name="connsiteY6" fmla="*/ 257697 h 692544"/>
                <a:gd name="connsiteX7" fmla="*/ 654368 w 701768"/>
                <a:gd name="connsiteY7" fmla="*/ 236742 h 692544"/>
                <a:gd name="connsiteX8" fmla="*/ 639128 w 701768"/>
                <a:gd name="connsiteY8" fmla="*/ 222455 h 692544"/>
                <a:gd name="connsiteX9" fmla="*/ 633413 w 701768"/>
                <a:gd name="connsiteY9" fmla="*/ 191975 h 692544"/>
                <a:gd name="connsiteX10" fmla="*/ 641032 w 701768"/>
                <a:gd name="connsiteY10" fmla="*/ 170067 h 692544"/>
                <a:gd name="connsiteX11" fmla="*/ 636270 w 701768"/>
                <a:gd name="connsiteY11" fmla="*/ 161495 h 692544"/>
                <a:gd name="connsiteX12" fmla="*/ 625793 w 701768"/>
                <a:gd name="connsiteY12" fmla="*/ 153875 h 692544"/>
                <a:gd name="connsiteX13" fmla="*/ 611505 w 701768"/>
                <a:gd name="connsiteY13" fmla="*/ 136730 h 692544"/>
                <a:gd name="connsiteX14" fmla="*/ 600075 w 701768"/>
                <a:gd name="connsiteY14" fmla="*/ 113870 h 692544"/>
                <a:gd name="connsiteX15" fmla="*/ 593407 w 701768"/>
                <a:gd name="connsiteY15" fmla="*/ 101487 h 692544"/>
                <a:gd name="connsiteX16" fmla="*/ 582930 w 701768"/>
                <a:gd name="connsiteY16" fmla="*/ 85295 h 692544"/>
                <a:gd name="connsiteX17" fmla="*/ 573405 w 701768"/>
                <a:gd name="connsiteY17" fmla="*/ 79580 h 692544"/>
                <a:gd name="connsiteX18" fmla="*/ 565785 w 701768"/>
                <a:gd name="connsiteY18" fmla="*/ 44337 h 692544"/>
                <a:gd name="connsiteX19" fmla="*/ 547688 w 701768"/>
                <a:gd name="connsiteY19" fmla="*/ 54815 h 692544"/>
                <a:gd name="connsiteX20" fmla="*/ 530543 w 701768"/>
                <a:gd name="connsiteY20" fmla="*/ 75770 h 692544"/>
                <a:gd name="connsiteX21" fmla="*/ 522923 w 701768"/>
                <a:gd name="connsiteY21" fmla="*/ 71007 h 692544"/>
                <a:gd name="connsiteX22" fmla="*/ 520065 w 701768"/>
                <a:gd name="connsiteY22" fmla="*/ 62435 h 692544"/>
                <a:gd name="connsiteX23" fmla="*/ 521018 w 701768"/>
                <a:gd name="connsiteY23" fmla="*/ 51005 h 692544"/>
                <a:gd name="connsiteX24" fmla="*/ 508635 w 701768"/>
                <a:gd name="connsiteY24" fmla="*/ 35765 h 692544"/>
                <a:gd name="connsiteX25" fmla="*/ 497205 w 701768"/>
                <a:gd name="connsiteY25" fmla="*/ 27192 h 692544"/>
                <a:gd name="connsiteX26" fmla="*/ 486728 w 701768"/>
                <a:gd name="connsiteY26" fmla="*/ 24335 h 692544"/>
                <a:gd name="connsiteX27" fmla="*/ 471488 w 701768"/>
                <a:gd name="connsiteY27" fmla="*/ 18620 h 692544"/>
                <a:gd name="connsiteX28" fmla="*/ 460057 w 701768"/>
                <a:gd name="connsiteY28" fmla="*/ 4332 h 692544"/>
                <a:gd name="connsiteX29" fmla="*/ 449580 w 701768"/>
                <a:gd name="connsiteY29" fmla="*/ 1475 h 692544"/>
                <a:gd name="connsiteX30" fmla="*/ 446723 w 701768"/>
                <a:gd name="connsiteY30" fmla="*/ 5285 h 692544"/>
                <a:gd name="connsiteX31" fmla="*/ 444818 w 701768"/>
                <a:gd name="connsiteY31" fmla="*/ 39575 h 692544"/>
                <a:gd name="connsiteX32" fmla="*/ 441960 w 701768"/>
                <a:gd name="connsiteY32" fmla="*/ 63387 h 692544"/>
                <a:gd name="connsiteX33" fmla="*/ 435293 w 701768"/>
                <a:gd name="connsiteY33" fmla="*/ 66245 h 692544"/>
                <a:gd name="connsiteX34" fmla="*/ 421005 w 701768"/>
                <a:gd name="connsiteY34" fmla="*/ 67197 h 692544"/>
                <a:gd name="connsiteX35" fmla="*/ 403860 w 701768"/>
                <a:gd name="connsiteY35" fmla="*/ 95772 h 692544"/>
                <a:gd name="connsiteX36" fmla="*/ 378143 w 701768"/>
                <a:gd name="connsiteY36" fmla="*/ 111965 h 692544"/>
                <a:gd name="connsiteX37" fmla="*/ 356235 w 701768"/>
                <a:gd name="connsiteY37" fmla="*/ 111012 h 692544"/>
                <a:gd name="connsiteX38" fmla="*/ 328613 w 701768"/>
                <a:gd name="connsiteY38" fmla="*/ 107202 h 692544"/>
                <a:gd name="connsiteX39" fmla="*/ 329565 w 701768"/>
                <a:gd name="connsiteY39" fmla="*/ 124347 h 692544"/>
                <a:gd name="connsiteX40" fmla="*/ 300990 w 701768"/>
                <a:gd name="connsiteY40" fmla="*/ 130062 h 692544"/>
                <a:gd name="connsiteX41" fmla="*/ 273368 w 701768"/>
                <a:gd name="connsiteY41" fmla="*/ 160542 h 692544"/>
                <a:gd name="connsiteX42" fmla="*/ 260032 w 701768"/>
                <a:gd name="connsiteY42" fmla="*/ 169115 h 692544"/>
                <a:gd name="connsiteX43" fmla="*/ 240030 w 701768"/>
                <a:gd name="connsiteY43" fmla="*/ 167210 h 692544"/>
                <a:gd name="connsiteX44" fmla="*/ 217170 w 701768"/>
                <a:gd name="connsiteY44" fmla="*/ 190070 h 692544"/>
                <a:gd name="connsiteX45" fmla="*/ 196215 w 701768"/>
                <a:gd name="connsiteY45" fmla="*/ 203405 h 692544"/>
                <a:gd name="connsiteX46" fmla="*/ 167640 w 701768"/>
                <a:gd name="connsiteY46" fmla="*/ 214835 h 692544"/>
                <a:gd name="connsiteX47" fmla="*/ 147638 w 701768"/>
                <a:gd name="connsiteY47" fmla="*/ 237695 h 692544"/>
                <a:gd name="connsiteX48" fmla="*/ 133350 w 701768"/>
                <a:gd name="connsiteY48" fmla="*/ 256745 h 692544"/>
                <a:gd name="connsiteX49" fmla="*/ 117158 w 701768"/>
                <a:gd name="connsiteY49" fmla="*/ 284367 h 692544"/>
                <a:gd name="connsiteX50" fmla="*/ 106680 w 701768"/>
                <a:gd name="connsiteY50" fmla="*/ 281510 h 692544"/>
                <a:gd name="connsiteX51" fmla="*/ 99060 w 701768"/>
                <a:gd name="connsiteY51" fmla="*/ 262460 h 692544"/>
                <a:gd name="connsiteX52" fmla="*/ 84773 w 701768"/>
                <a:gd name="connsiteY52" fmla="*/ 231980 h 692544"/>
                <a:gd name="connsiteX53" fmla="*/ 64770 w 701768"/>
                <a:gd name="connsiteY53" fmla="*/ 217692 h 692544"/>
                <a:gd name="connsiteX54" fmla="*/ 58103 w 701768"/>
                <a:gd name="connsiteY54" fmla="*/ 209120 h 692544"/>
                <a:gd name="connsiteX55" fmla="*/ 40958 w 701768"/>
                <a:gd name="connsiteY55" fmla="*/ 211977 h 692544"/>
                <a:gd name="connsiteX56" fmla="*/ 30480 w 701768"/>
                <a:gd name="connsiteY56" fmla="*/ 223407 h 692544"/>
                <a:gd name="connsiteX57" fmla="*/ 35243 w 701768"/>
                <a:gd name="connsiteY57" fmla="*/ 242457 h 692544"/>
                <a:gd name="connsiteX58" fmla="*/ 37148 w 701768"/>
                <a:gd name="connsiteY58" fmla="*/ 281510 h 692544"/>
                <a:gd name="connsiteX59" fmla="*/ 37148 w 701768"/>
                <a:gd name="connsiteY59" fmla="*/ 309132 h 692544"/>
                <a:gd name="connsiteX60" fmla="*/ 40005 w 701768"/>
                <a:gd name="connsiteY60" fmla="*/ 314847 h 692544"/>
                <a:gd name="connsiteX61" fmla="*/ 44768 w 701768"/>
                <a:gd name="connsiteY61" fmla="*/ 326277 h 692544"/>
                <a:gd name="connsiteX62" fmla="*/ 41910 w 701768"/>
                <a:gd name="connsiteY62" fmla="*/ 340565 h 692544"/>
                <a:gd name="connsiteX63" fmla="*/ 34290 w 701768"/>
                <a:gd name="connsiteY63" fmla="*/ 353900 h 692544"/>
                <a:gd name="connsiteX64" fmla="*/ 33338 w 701768"/>
                <a:gd name="connsiteY64" fmla="*/ 358662 h 692544"/>
                <a:gd name="connsiteX65" fmla="*/ 33338 w 701768"/>
                <a:gd name="connsiteY65" fmla="*/ 361520 h 692544"/>
                <a:gd name="connsiteX66" fmla="*/ 32385 w 701768"/>
                <a:gd name="connsiteY66" fmla="*/ 365330 h 692544"/>
                <a:gd name="connsiteX67" fmla="*/ 30480 w 701768"/>
                <a:gd name="connsiteY67" fmla="*/ 369140 h 692544"/>
                <a:gd name="connsiteX68" fmla="*/ 24765 w 701768"/>
                <a:gd name="connsiteY68" fmla="*/ 378665 h 692544"/>
                <a:gd name="connsiteX69" fmla="*/ 19050 w 701768"/>
                <a:gd name="connsiteY69" fmla="*/ 386285 h 692544"/>
                <a:gd name="connsiteX70" fmla="*/ 9525 w 701768"/>
                <a:gd name="connsiteY70" fmla="*/ 390095 h 692544"/>
                <a:gd name="connsiteX71" fmla="*/ 9525 w 701768"/>
                <a:gd name="connsiteY71" fmla="*/ 397715 h 692544"/>
                <a:gd name="connsiteX72" fmla="*/ 6668 w 701768"/>
                <a:gd name="connsiteY72" fmla="*/ 407240 h 692544"/>
                <a:gd name="connsiteX73" fmla="*/ 0 w 701768"/>
                <a:gd name="connsiteY73" fmla="*/ 423432 h 692544"/>
                <a:gd name="connsiteX74" fmla="*/ 9525 w 701768"/>
                <a:gd name="connsiteY74" fmla="*/ 438672 h 692544"/>
                <a:gd name="connsiteX75" fmla="*/ 26670 w 701768"/>
                <a:gd name="connsiteY75" fmla="*/ 446292 h 692544"/>
                <a:gd name="connsiteX76" fmla="*/ 32385 w 701768"/>
                <a:gd name="connsiteY76" fmla="*/ 449150 h 692544"/>
                <a:gd name="connsiteX77" fmla="*/ 40958 w 701768"/>
                <a:gd name="connsiteY77" fmla="*/ 456770 h 692544"/>
                <a:gd name="connsiteX78" fmla="*/ 61913 w 701768"/>
                <a:gd name="connsiteY78" fmla="*/ 461532 h 692544"/>
                <a:gd name="connsiteX79" fmla="*/ 79058 w 701768"/>
                <a:gd name="connsiteY79" fmla="*/ 468200 h 692544"/>
                <a:gd name="connsiteX80" fmla="*/ 86678 w 701768"/>
                <a:gd name="connsiteY80" fmla="*/ 493917 h 692544"/>
                <a:gd name="connsiteX81" fmla="*/ 97155 w 701768"/>
                <a:gd name="connsiteY81" fmla="*/ 507252 h 692544"/>
                <a:gd name="connsiteX82" fmla="*/ 101918 w 701768"/>
                <a:gd name="connsiteY82" fmla="*/ 519635 h 692544"/>
                <a:gd name="connsiteX83" fmla="*/ 108585 w 701768"/>
                <a:gd name="connsiteY83" fmla="*/ 531065 h 692544"/>
                <a:gd name="connsiteX84" fmla="*/ 112395 w 701768"/>
                <a:gd name="connsiteY84" fmla="*/ 536780 h 692544"/>
                <a:gd name="connsiteX85" fmla="*/ 120968 w 701768"/>
                <a:gd name="connsiteY85" fmla="*/ 525350 h 692544"/>
                <a:gd name="connsiteX86" fmla="*/ 132398 w 701768"/>
                <a:gd name="connsiteY86" fmla="*/ 518682 h 692544"/>
                <a:gd name="connsiteX87" fmla="*/ 149543 w 701768"/>
                <a:gd name="connsiteY87" fmla="*/ 504395 h 692544"/>
                <a:gd name="connsiteX88" fmla="*/ 168593 w 701768"/>
                <a:gd name="connsiteY88" fmla="*/ 494870 h 692544"/>
                <a:gd name="connsiteX89" fmla="*/ 176213 w 701768"/>
                <a:gd name="connsiteY89" fmla="*/ 483440 h 692544"/>
                <a:gd name="connsiteX90" fmla="*/ 183833 w 701768"/>
                <a:gd name="connsiteY90" fmla="*/ 472010 h 692544"/>
                <a:gd name="connsiteX91" fmla="*/ 181928 w 701768"/>
                <a:gd name="connsiteY91" fmla="*/ 469152 h 692544"/>
                <a:gd name="connsiteX92" fmla="*/ 180975 w 701768"/>
                <a:gd name="connsiteY92" fmla="*/ 465342 h 692544"/>
                <a:gd name="connsiteX93" fmla="*/ 184785 w 701768"/>
                <a:gd name="connsiteY93" fmla="*/ 458675 h 692544"/>
                <a:gd name="connsiteX94" fmla="*/ 192405 w 701768"/>
                <a:gd name="connsiteY94" fmla="*/ 448197 h 692544"/>
                <a:gd name="connsiteX95" fmla="*/ 204788 w 701768"/>
                <a:gd name="connsiteY95" fmla="*/ 430100 h 692544"/>
                <a:gd name="connsiteX96" fmla="*/ 217170 w 701768"/>
                <a:gd name="connsiteY96" fmla="*/ 420575 h 692544"/>
                <a:gd name="connsiteX97" fmla="*/ 216218 w 701768"/>
                <a:gd name="connsiteY97" fmla="*/ 413907 h 692544"/>
                <a:gd name="connsiteX98" fmla="*/ 213360 w 701768"/>
                <a:gd name="connsiteY98" fmla="*/ 408192 h 692544"/>
                <a:gd name="connsiteX99" fmla="*/ 223838 w 701768"/>
                <a:gd name="connsiteY99" fmla="*/ 400572 h 692544"/>
                <a:gd name="connsiteX100" fmla="*/ 230505 w 701768"/>
                <a:gd name="connsiteY100" fmla="*/ 394857 h 692544"/>
                <a:gd name="connsiteX101" fmla="*/ 240030 w 701768"/>
                <a:gd name="connsiteY101" fmla="*/ 383427 h 692544"/>
                <a:gd name="connsiteX102" fmla="*/ 242888 w 701768"/>
                <a:gd name="connsiteY102" fmla="*/ 382475 h 692544"/>
                <a:gd name="connsiteX103" fmla="*/ 249555 w 701768"/>
                <a:gd name="connsiteY103" fmla="*/ 385332 h 692544"/>
                <a:gd name="connsiteX104" fmla="*/ 251460 w 701768"/>
                <a:gd name="connsiteY104" fmla="*/ 378665 h 692544"/>
                <a:gd name="connsiteX105" fmla="*/ 258128 w 701768"/>
                <a:gd name="connsiteY105" fmla="*/ 382475 h 692544"/>
                <a:gd name="connsiteX106" fmla="*/ 273368 w 701768"/>
                <a:gd name="connsiteY106" fmla="*/ 384380 h 692544"/>
                <a:gd name="connsiteX107" fmla="*/ 279082 w 701768"/>
                <a:gd name="connsiteY107" fmla="*/ 383427 h 692544"/>
                <a:gd name="connsiteX108" fmla="*/ 283845 w 701768"/>
                <a:gd name="connsiteY108" fmla="*/ 382475 h 692544"/>
                <a:gd name="connsiteX109" fmla="*/ 286703 w 701768"/>
                <a:gd name="connsiteY109" fmla="*/ 381522 h 692544"/>
                <a:gd name="connsiteX110" fmla="*/ 290513 w 701768"/>
                <a:gd name="connsiteY110" fmla="*/ 384380 h 692544"/>
                <a:gd name="connsiteX111" fmla="*/ 295275 w 701768"/>
                <a:gd name="connsiteY111" fmla="*/ 379617 h 692544"/>
                <a:gd name="connsiteX112" fmla="*/ 298132 w 701768"/>
                <a:gd name="connsiteY112" fmla="*/ 371045 h 692544"/>
                <a:gd name="connsiteX113" fmla="*/ 296228 w 701768"/>
                <a:gd name="connsiteY113" fmla="*/ 362472 h 692544"/>
                <a:gd name="connsiteX114" fmla="*/ 302895 w 701768"/>
                <a:gd name="connsiteY114" fmla="*/ 364377 h 692544"/>
                <a:gd name="connsiteX115" fmla="*/ 305753 w 701768"/>
                <a:gd name="connsiteY115" fmla="*/ 361520 h 692544"/>
                <a:gd name="connsiteX116" fmla="*/ 309563 w 701768"/>
                <a:gd name="connsiteY116" fmla="*/ 361520 h 692544"/>
                <a:gd name="connsiteX117" fmla="*/ 321945 w 701768"/>
                <a:gd name="connsiteY117" fmla="*/ 385332 h 692544"/>
                <a:gd name="connsiteX118" fmla="*/ 329565 w 701768"/>
                <a:gd name="connsiteY118" fmla="*/ 399620 h 692544"/>
                <a:gd name="connsiteX119" fmla="*/ 339090 w 701768"/>
                <a:gd name="connsiteY119" fmla="*/ 404382 h 692544"/>
                <a:gd name="connsiteX120" fmla="*/ 342900 w 701768"/>
                <a:gd name="connsiteY120" fmla="*/ 406287 h 692544"/>
                <a:gd name="connsiteX121" fmla="*/ 342900 w 701768"/>
                <a:gd name="connsiteY121" fmla="*/ 412955 h 692544"/>
                <a:gd name="connsiteX122" fmla="*/ 357188 w 701768"/>
                <a:gd name="connsiteY122" fmla="*/ 430100 h 692544"/>
                <a:gd name="connsiteX123" fmla="*/ 348615 w 701768"/>
                <a:gd name="connsiteY123" fmla="*/ 450102 h 692544"/>
                <a:gd name="connsiteX124" fmla="*/ 343853 w 701768"/>
                <a:gd name="connsiteY124" fmla="*/ 461532 h 692544"/>
                <a:gd name="connsiteX125" fmla="*/ 340043 w 701768"/>
                <a:gd name="connsiteY125" fmla="*/ 473915 h 692544"/>
                <a:gd name="connsiteX126" fmla="*/ 334328 w 701768"/>
                <a:gd name="connsiteY126" fmla="*/ 479630 h 692544"/>
                <a:gd name="connsiteX127" fmla="*/ 331470 w 701768"/>
                <a:gd name="connsiteY127" fmla="*/ 487250 h 692544"/>
                <a:gd name="connsiteX128" fmla="*/ 323850 w 701768"/>
                <a:gd name="connsiteY128" fmla="*/ 498680 h 692544"/>
                <a:gd name="connsiteX129" fmla="*/ 321945 w 701768"/>
                <a:gd name="connsiteY129" fmla="*/ 505347 h 692544"/>
                <a:gd name="connsiteX130" fmla="*/ 314325 w 701768"/>
                <a:gd name="connsiteY130" fmla="*/ 515825 h 692544"/>
                <a:gd name="connsiteX131" fmla="*/ 305753 w 701768"/>
                <a:gd name="connsiteY131" fmla="*/ 519635 h 692544"/>
                <a:gd name="connsiteX132" fmla="*/ 290513 w 701768"/>
                <a:gd name="connsiteY132" fmla="*/ 530112 h 692544"/>
                <a:gd name="connsiteX133" fmla="*/ 289560 w 701768"/>
                <a:gd name="connsiteY133" fmla="*/ 549162 h 692544"/>
                <a:gd name="connsiteX134" fmla="*/ 294323 w 701768"/>
                <a:gd name="connsiteY134" fmla="*/ 554877 h 692544"/>
                <a:gd name="connsiteX135" fmla="*/ 283845 w 701768"/>
                <a:gd name="connsiteY135" fmla="*/ 563450 h 692544"/>
                <a:gd name="connsiteX136" fmla="*/ 277178 w 701768"/>
                <a:gd name="connsiteY136" fmla="*/ 566307 h 692544"/>
                <a:gd name="connsiteX137" fmla="*/ 269557 w 701768"/>
                <a:gd name="connsiteY137" fmla="*/ 573927 h 692544"/>
                <a:gd name="connsiteX138" fmla="*/ 269557 w 701768"/>
                <a:gd name="connsiteY138" fmla="*/ 581548 h 692544"/>
                <a:gd name="connsiteX139" fmla="*/ 277178 w 701768"/>
                <a:gd name="connsiteY139" fmla="*/ 579642 h 692544"/>
                <a:gd name="connsiteX140" fmla="*/ 287655 w 701768"/>
                <a:gd name="connsiteY140" fmla="*/ 580595 h 692544"/>
                <a:gd name="connsiteX141" fmla="*/ 281940 w 701768"/>
                <a:gd name="connsiteY141" fmla="*/ 585357 h 692544"/>
                <a:gd name="connsiteX142" fmla="*/ 273368 w 701768"/>
                <a:gd name="connsiteY142" fmla="*/ 590120 h 692544"/>
                <a:gd name="connsiteX143" fmla="*/ 273368 w 701768"/>
                <a:gd name="connsiteY143" fmla="*/ 597740 h 692544"/>
                <a:gd name="connsiteX144" fmla="*/ 276225 w 701768"/>
                <a:gd name="connsiteY144" fmla="*/ 598692 h 692544"/>
                <a:gd name="connsiteX145" fmla="*/ 280988 w 701768"/>
                <a:gd name="connsiteY145" fmla="*/ 592025 h 692544"/>
                <a:gd name="connsiteX146" fmla="*/ 280988 w 701768"/>
                <a:gd name="connsiteY146" fmla="*/ 597740 h 692544"/>
                <a:gd name="connsiteX147" fmla="*/ 286703 w 701768"/>
                <a:gd name="connsiteY147" fmla="*/ 601550 h 692544"/>
                <a:gd name="connsiteX148" fmla="*/ 297180 w 701768"/>
                <a:gd name="connsiteY148" fmla="*/ 600598 h 692544"/>
                <a:gd name="connsiteX149" fmla="*/ 305753 w 701768"/>
                <a:gd name="connsiteY149" fmla="*/ 602502 h 692544"/>
                <a:gd name="connsiteX150" fmla="*/ 316230 w 701768"/>
                <a:gd name="connsiteY150" fmla="*/ 596787 h 692544"/>
                <a:gd name="connsiteX151" fmla="*/ 320993 w 701768"/>
                <a:gd name="connsiteY151" fmla="*/ 594882 h 692544"/>
                <a:gd name="connsiteX152" fmla="*/ 339090 w 701768"/>
                <a:gd name="connsiteY152" fmla="*/ 590120 h 692544"/>
                <a:gd name="connsiteX153" fmla="*/ 340995 w 701768"/>
                <a:gd name="connsiteY153" fmla="*/ 592025 h 692544"/>
                <a:gd name="connsiteX154" fmla="*/ 330518 w 701768"/>
                <a:gd name="connsiteY154" fmla="*/ 597740 h 692544"/>
                <a:gd name="connsiteX155" fmla="*/ 320993 w 701768"/>
                <a:gd name="connsiteY155" fmla="*/ 606312 h 692544"/>
                <a:gd name="connsiteX156" fmla="*/ 310515 w 701768"/>
                <a:gd name="connsiteY156" fmla="*/ 612027 h 692544"/>
                <a:gd name="connsiteX157" fmla="*/ 310515 w 701768"/>
                <a:gd name="connsiteY157" fmla="*/ 615837 h 692544"/>
                <a:gd name="connsiteX158" fmla="*/ 310515 w 701768"/>
                <a:gd name="connsiteY158" fmla="*/ 618695 h 692544"/>
                <a:gd name="connsiteX159" fmla="*/ 305753 w 701768"/>
                <a:gd name="connsiteY159" fmla="*/ 623457 h 692544"/>
                <a:gd name="connsiteX160" fmla="*/ 316230 w 701768"/>
                <a:gd name="connsiteY160" fmla="*/ 626315 h 692544"/>
                <a:gd name="connsiteX161" fmla="*/ 307657 w 701768"/>
                <a:gd name="connsiteY161" fmla="*/ 643460 h 692544"/>
                <a:gd name="connsiteX162" fmla="*/ 294323 w 701768"/>
                <a:gd name="connsiteY162" fmla="*/ 647270 h 692544"/>
                <a:gd name="connsiteX163" fmla="*/ 285750 w 701768"/>
                <a:gd name="connsiteY163" fmla="*/ 645365 h 692544"/>
                <a:gd name="connsiteX164" fmla="*/ 284798 w 701768"/>
                <a:gd name="connsiteY164" fmla="*/ 652985 h 692544"/>
                <a:gd name="connsiteX165" fmla="*/ 277178 w 701768"/>
                <a:gd name="connsiteY165" fmla="*/ 661557 h 692544"/>
                <a:gd name="connsiteX166" fmla="*/ 260985 w 701768"/>
                <a:gd name="connsiteY166" fmla="*/ 664415 h 692544"/>
                <a:gd name="connsiteX167" fmla="*/ 263843 w 701768"/>
                <a:gd name="connsiteY167" fmla="*/ 670130 h 692544"/>
                <a:gd name="connsiteX168" fmla="*/ 265748 w 701768"/>
                <a:gd name="connsiteY168" fmla="*/ 672987 h 692544"/>
                <a:gd name="connsiteX169" fmla="*/ 266700 w 701768"/>
                <a:gd name="connsiteY169" fmla="*/ 684417 h 692544"/>
                <a:gd name="connsiteX170" fmla="*/ 269557 w 701768"/>
                <a:gd name="connsiteY170" fmla="*/ 692037 h 692544"/>
                <a:gd name="connsiteX171" fmla="*/ 275273 w 701768"/>
                <a:gd name="connsiteY171" fmla="*/ 686323 h 692544"/>
                <a:gd name="connsiteX172" fmla="*/ 280988 w 701768"/>
                <a:gd name="connsiteY172" fmla="*/ 682512 h 692544"/>
                <a:gd name="connsiteX173" fmla="*/ 288607 w 701768"/>
                <a:gd name="connsiteY173" fmla="*/ 678702 h 692544"/>
                <a:gd name="connsiteX174" fmla="*/ 300038 w 701768"/>
                <a:gd name="connsiteY174" fmla="*/ 675845 h 692544"/>
                <a:gd name="connsiteX175" fmla="*/ 309563 w 701768"/>
                <a:gd name="connsiteY175" fmla="*/ 670130 h 692544"/>
                <a:gd name="connsiteX176" fmla="*/ 320040 w 701768"/>
                <a:gd name="connsiteY176" fmla="*/ 666320 h 692544"/>
                <a:gd name="connsiteX177" fmla="*/ 328613 w 701768"/>
                <a:gd name="connsiteY177" fmla="*/ 662510 h 692544"/>
                <a:gd name="connsiteX178" fmla="*/ 316230 w 701768"/>
                <a:gd name="connsiteY178" fmla="*/ 654890 h 692544"/>
                <a:gd name="connsiteX179" fmla="*/ 322898 w 701768"/>
                <a:gd name="connsiteY179" fmla="*/ 646317 h 692544"/>
                <a:gd name="connsiteX180" fmla="*/ 327660 w 701768"/>
                <a:gd name="connsiteY180" fmla="*/ 642507 h 692544"/>
                <a:gd name="connsiteX181" fmla="*/ 333375 w 701768"/>
                <a:gd name="connsiteY181" fmla="*/ 643460 h 692544"/>
                <a:gd name="connsiteX182" fmla="*/ 344805 w 701768"/>
                <a:gd name="connsiteY182" fmla="*/ 652032 h 692544"/>
                <a:gd name="connsiteX183" fmla="*/ 341948 w 701768"/>
                <a:gd name="connsiteY183" fmla="*/ 642507 h 692544"/>
                <a:gd name="connsiteX184" fmla="*/ 344805 w 701768"/>
                <a:gd name="connsiteY184" fmla="*/ 641555 h 692544"/>
                <a:gd name="connsiteX185" fmla="*/ 352425 w 701768"/>
                <a:gd name="connsiteY185" fmla="*/ 639650 h 692544"/>
                <a:gd name="connsiteX186" fmla="*/ 357188 w 701768"/>
                <a:gd name="connsiteY186" fmla="*/ 635840 h 692544"/>
                <a:gd name="connsiteX187" fmla="*/ 358140 w 701768"/>
                <a:gd name="connsiteY187" fmla="*/ 629173 h 692544"/>
                <a:gd name="connsiteX188" fmla="*/ 359093 w 701768"/>
                <a:gd name="connsiteY188" fmla="*/ 626315 h 692544"/>
                <a:gd name="connsiteX189" fmla="*/ 365760 w 701768"/>
                <a:gd name="connsiteY189" fmla="*/ 624410 h 692544"/>
                <a:gd name="connsiteX190" fmla="*/ 365760 w 701768"/>
                <a:gd name="connsiteY190" fmla="*/ 620600 h 692544"/>
                <a:gd name="connsiteX191" fmla="*/ 361950 w 701768"/>
                <a:gd name="connsiteY191" fmla="*/ 618695 h 692544"/>
                <a:gd name="connsiteX192" fmla="*/ 369570 w 701768"/>
                <a:gd name="connsiteY192" fmla="*/ 609170 h 692544"/>
                <a:gd name="connsiteX193" fmla="*/ 378143 w 701768"/>
                <a:gd name="connsiteY193" fmla="*/ 602502 h 692544"/>
                <a:gd name="connsiteX194" fmla="*/ 385763 w 701768"/>
                <a:gd name="connsiteY194" fmla="*/ 589167 h 692544"/>
                <a:gd name="connsiteX195" fmla="*/ 398145 w 701768"/>
                <a:gd name="connsiteY195" fmla="*/ 580595 h 692544"/>
                <a:gd name="connsiteX196" fmla="*/ 405765 w 701768"/>
                <a:gd name="connsiteY196" fmla="*/ 576785 h 692544"/>
                <a:gd name="connsiteX197" fmla="*/ 412432 w 701768"/>
                <a:gd name="connsiteY197" fmla="*/ 568212 h 692544"/>
                <a:gd name="connsiteX198" fmla="*/ 417195 w 701768"/>
                <a:gd name="connsiteY198" fmla="*/ 563450 h 692544"/>
                <a:gd name="connsiteX199" fmla="*/ 430530 w 701768"/>
                <a:gd name="connsiteY199" fmla="*/ 552973 h 692544"/>
                <a:gd name="connsiteX200" fmla="*/ 441007 w 701768"/>
                <a:gd name="connsiteY200" fmla="*/ 549162 h 692544"/>
                <a:gd name="connsiteX201" fmla="*/ 447675 w 701768"/>
                <a:gd name="connsiteY201" fmla="*/ 541542 h 692544"/>
                <a:gd name="connsiteX202" fmla="*/ 459105 w 701768"/>
                <a:gd name="connsiteY202" fmla="*/ 537732 h 692544"/>
                <a:gd name="connsiteX203" fmla="*/ 466725 w 701768"/>
                <a:gd name="connsiteY203" fmla="*/ 537732 h 692544"/>
                <a:gd name="connsiteX204" fmla="*/ 472440 w 701768"/>
                <a:gd name="connsiteY204" fmla="*/ 533923 h 692544"/>
                <a:gd name="connsiteX205" fmla="*/ 477203 w 701768"/>
                <a:gd name="connsiteY205" fmla="*/ 530112 h 692544"/>
                <a:gd name="connsiteX206" fmla="*/ 471488 w 701768"/>
                <a:gd name="connsiteY206" fmla="*/ 527255 h 692544"/>
                <a:gd name="connsiteX207" fmla="*/ 476250 w 701768"/>
                <a:gd name="connsiteY207" fmla="*/ 520587 h 692544"/>
                <a:gd name="connsiteX208" fmla="*/ 485775 w 701768"/>
                <a:gd name="connsiteY208" fmla="*/ 519635 h 692544"/>
                <a:gd name="connsiteX209" fmla="*/ 491490 w 701768"/>
                <a:gd name="connsiteY209" fmla="*/ 521540 h 692544"/>
                <a:gd name="connsiteX210" fmla="*/ 496253 w 701768"/>
                <a:gd name="connsiteY210" fmla="*/ 520587 h 692544"/>
                <a:gd name="connsiteX211" fmla="*/ 503873 w 701768"/>
                <a:gd name="connsiteY211" fmla="*/ 514872 h 692544"/>
                <a:gd name="connsiteX212" fmla="*/ 512445 w 701768"/>
                <a:gd name="connsiteY212" fmla="*/ 502490 h 692544"/>
                <a:gd name="connsiteX213" fmla="*/ 521018 w 701768"/>
                <a:gd name="connsiteY213" fmla="*/ 506300 h 692544"/>
                <a:gd name="connsiteX214" fmla="*/ 533400 w 701768"/>
                <a:gd name="connsiteY214" fmla="*/ 503442 h 692544"/>
                <a:gd name="connsiteX215" fmla="*/ 545782 w 701768"/>
                <a:gd name="connsiteY215" fmla="*/ 503442 h 692544"/>
                <a:gd name="connsiteX216" fmla="*/ 562928 w 701768"/>
                <a:gd name="connsiteY216" fmla="*/ 497727 h 692544"/>
                <a:gd name="connsiteX217" fmla="*/ 569595 w 701768"/>
                <a:gd name="connsiteY217" fmla="*/ 483440 h 692544"/>
                <a:gd name="connsiteX218" fmla="*/ 577215 w 701768"/>
                <a:gd name="connsiteY218" fmla="*/ 474867 h 692544"/>
                <a:gd name="connsiteX219" fmla="*/ 579120 w 701768"/>
                <a:gd name="connsiteY219" fmla="*/ 465342 h 692544"/>
                <a:gd name="connsiteX220" fmla="*/ 582930 w 701768"/>
                <a:gd name="connsiteY220" fmla="*/ 461532 h 692544"/>
                <a:gd name="connsiteX221" fmla="*/ 593407 w 701768"/>
                <a:gd name="connsiteY221" fmla="*/ 450102 h 692544"/>
                <a:gd name="connsiteX222" fmla="*/ 608648 w 701768"/>
                <a:gd name="connsiteY222" fmla="*/ 432005 h 692544"/>
                <a:gd name="connsiteX223" fmla="*/ 614363 w 701768"/>
                <a:gd name="connsiteY223" fmla="*/ 419622 h 692544"/>
                <a:gd name="connsiteX224" fmla="*/ 623888 w 701768"/>
                <a:gd name="connsiteY224" fmla="*/ 410097 h 692544"/>
                <a:gd name="connsiteX225" fmla="*/ 635318 w 701768"/>
                <a:gd name="connsiteY225" fmla="*/ 403430 h 692544"/>
                <a:gd name="connsiteX226" fmla="*/ 641032 w 701768"/>
                <a:gd name="connsiteY226" fmla="*/ 396762 h 692544"/>
                <a:gd name="connsiteX227" fmla="*/ 645795 w 701768"/>
                <a:gd name="connsiteY227" fmla="*/ 388190 h 692544"/>
                <a:gd name="connsiteX228" fmla="*/ 657225 w 701768"/>
                <a:gd name="connsiteY228" fmla="*/ 381522 h 692544"/>
                <a:gd name="connsiteX229" fmla="*/ 672465 w 701768"/>
                <a:gd name="connsiteY229" fmla="*/ 372950 h 692544"/>
                <a:gd name="connsiteX230" fmla="*/ 684848 w 701768"/>
                <a:gd name="connsiteY230" fmla="*/ 363425 h 692544"/>
                <a:gd name="connsiteX231" fmla="*/ 692468 w 701768"/>
                <a:gd name="connsiteY231" fmla="*/ 353900 h 692544"/>
                <a:gd name="connsiteX232" fmla="*/ 701040 w 701768"/>
                <a:gd name="connsiteY232" fmla="*/ 347232 h 692544"/>
                <a:gd name="connsiteX233" fmla="*/ 697230 w 701768"/>
                <a:gd name="connsiteY233" fmla="*/ 338660 h 692544"/>
                <a:gd name="connsiteX234" fmla="*/ 697230 w 701768"/>
                <a:gd name="connsiteY234" fmla="*/ 338660 h 692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</a:cxnLst>
              <a:rect l="l" t="t" r="r" b="b"/>
              <a:pathLst>
                <a:path w="701768" h="692544">
                  <a:moveTo>
                    <a:pt x="697230" y="338660"/>
                  </a:moveTo>
                  <a:lnTo>
                    <a:pt x="695325" y="337707"/>
                  </a:lnTo>
                  <a:cubicBezTo>
                    <a:pt x="690563" y="334850"/>
                    <a:pt x="685800" y="337707"/>
                    <a:pt x="683895" y="332945"/>
                  </a:cubicBezTo>
                  <a:cubicBezTo>
                    <a:pt x="681990" y="328182"/>
                    <a:pt x="689610" y="319610"/>
                    <a:pt x="692468" y="311037"/>
                  </a:cubicBezTo>
                  <a:cubicBezTo>
                    <a:pt x="696278" y="302465"/>
                    <a:pt x="694373" y="297702"/>
                    <a:pt x="691515" y="290082"/>
                  </a:cubicBezTo>
                  <a:cubicBezTo>
                    <a:pt x="688657" y="282462"/>
                    <a:pt x="683895" y="281510"/>
                    <a:pt x="678180" y="275795"/>
                  </a:cubicBezTo>
                  <a:cubicBezTo>
                    <a:pt x="672465" y="270080"/>
                    <a:pt x="667703" y="264365"/>
                    <a:pt x="664845" y="257697"/>
                  </a:cubicBezTo>
                  <a:cubicBezTo>
                    <a:pt x="661988" y="251030"/>
                    <a:pt x="658178" y="249125"/>
                    <a:pt x="654368" y="236742"/>
                  </a:cubicBezTo>
                  <a:cubicBezTo>
                    <a:pt x="651510" y="224360"/>
                    <a:pt x="643890" y="228170"/>
                    <a:pt x="639128" y="222455"/>
                  </a:cubicBezTo>
                  <a:cubicBezTo>
                    <a:pt x="634365" y="217692"/>
                    <a:pt x="633413" y="199595"/>
                    <a:pt x="633413" y="191975"/>
                  </a:cubicBezTo>
                  <a:cubicBezTo>
                    <a:pt x="633413" y="184355"/>
                    <a:pt x="638175" y="179592"/>
                    <a:pt x="641032" y="170067"/>
                  </a:cubicBezTo>
                  <a:cubicBezTo>
                    <a:pt x="644843" y="161495"/>
                    <a:pt x="641985" y="161495"/>
                    <a:pt x="636270" y="161495"/>
                  </a:cubicBezTo>
                  <a:cubicBezTo>
                    <a:pt x="630555" y="161495"/>
                    <a:pt x="629603" y="165305"/>
                    <a:pt x="625793" y="153875"/>
                  </a:cubicBezTo>
                  <a:cubicBezTo>
                    <a:pt x="621982" y="143397"/>
                    <a:pt x="609600" y="145302"/>
                    <a:pt x="611505" y="136730"/>
                  </a:cubicBezTo>
                  <a:cubicBezTo>
                    <a:pt x="613410" y="129110"/>
                    <a:pt x="601980" y="122442"/>
                    <a:pt x="600075" y="113870"/>
                  </a:cubicBezTo>
                  <a:cubicBezTo>
                    <a:pt x="598170" y="105297"/>
                    <a:pt x="596265" y="101487"/>
                    <a:pt x="593407" y="101487"/>
                  </a:cubicBezTo>
                  <a:cubicBezTo>
                    <a:pt x="590550" y="101487"/>
                    <a:pt x="585788" y="97677"/>
                    <a:pt x="582930" y="85295"/>
                  </a:cubicBezTo>
                  <a:cubicBezTo>
                    <a:pt x="580073" y="72912"/>
                    <a:pt x="577215" y="79580"/>
                    <a:pt x="573405" y="79580"/>
                  </a:cubicBezTo>
                  <a:cubicBezTo>
                    <a:pt x="569595" y="79580"/>
                    <a:pt x="567690" y="64340"/>
                    <a:pt x="565785" y="44337"/>
                  </a:cubicBezTo>
                  <a:cubicBezTo>
                    <a:pt x="563880" y="25287"/>
                    <a:pt x="552450" y="43385"/>
                    <a:pt x="547688" y="54815"/>
                  </a:cubicBezTo>
                  <a:cubicBezTo>
                    <a:pt x="542925" y="66245"/>
                    <a:pt x="536257" y="73865"/>
                    <a:pt x="530543" y="75770"/>
                  </a:cubicBezTo>
                  <a:cubicBezTo>
                    <a:pt x="524828" y="78627"/>
                    <a:pt x="520065" y="75770"/>
                    <a:pt x="522923" y="71007"/>
                  </a:cubicBezTo>
                  <a:cubicBezTo>
                    <a:pt x="525780" y="66245"/>
                    <a:pt x="526732" y="64340"/>
                    <a:pt x="520065" y="62435"/>
                  </a:cubicBezTo>
                  <a:cubicBezTo>
                    <a:pt x="513398" y="60530"/>
                    <a:pt x="518160" y="55767"/>
                    <a:pt x="521018" y="51005"/>
                  </a:cubicBezTo>
                  <a:cubicBezTo>
                    <a:pt x="523875" y="46242"/>
                    <a:pt x="513398" y="42432"/>
                    <a:pt x="508635" y="35765"/>
                  </a:cubicBezTo>
                  <a:cubicBezTo>
                    <a:pt x="503873" y="29097"/>
                    <a:pt x="502920" y="26240"/>
                    <a:pt x="497205" y="27192"/>
                  </a:cubicBezTo>
                  <a:cubicBezTo>
                    <a:pt x="491490" y="28145"/>
                    <a:pt x="489585" y="28145"/>
                    <a:pt x="486728" y="24335"/>
                  </a:cubicBezTo>
                  <a:cubicBezTo>
                    <a:pt x="483870" y="20525"/>
                    <a:pt x="478155" y="22430"/>
                    <a:pt x="471488" y="18620"/>
                  </a:cubicBezTo>
                  <a:cubicBezTo>
                    <a:pt x="464820" y="14810"/>
                    <a:pt x="461963" y="10047"/>
                    <a:pt x="460057" y="4332"/>
                  </a:cubicBezTo>
                  <a:cubicBezTo>
                    <a:pt x="458153" y="-1383"/>
                    <a:pt x="452438" y="-430"/>
                    <a:pt x="449580" y="1475"/>
                  </a:cubicBezTo>
                  <a:cubicBezTo>
                    <a:pt x="448628" y="2427"/>
                    <a:pt x="447675" y="3380"/>
                    <a:pt x="446723" y="5285"/>
                  </a:cubicBezTo>
                  <a:cubicBezTo>
                    <a:pt x="446723" y="9095"/>
                    <a:pt x="444818" y="36717"/>
                    <a:pt x="444818" y="39575"/>
                  </a:cubicBezTo>
                  <a:cubicBezTo>
                    <a:pt x="445770" y="48147"/>
                    <a:pt x="444818" y="55767"/>
                    <a:pt x="441960" y="63387"/>
                  </a:cubicBezTo>
                  <a:cubicBezTo>
                    <a:pt x="440055" y="71960"/>
                    <a:pt x="439103" y="65292"/>
                    <a:pt x="435293" y="66245"/>
                  </a:cubicBezTo>
                  <a:cubicBezTo>
                    <a:pt x="431482" y="67197"/>
                    <a:pt x="426720" y="66245"/>
                    <a:pt x="421005" y="67197"/>
                  </a:cubicBezTo>
                  <a:cubicBezTo>
                    <a:pt x="410528" y="68150"/>
                    <a:pt x="404813" y="84342"/>
                    <a:pt x="403860" y="95772"/>
                  </a:cubicBezTo>
                  <a:cubicBezTo>
                    <a:pt x="402907" y="107202"/>
                    <a:pt x="390525" y="105297"/>
                    <a:pt x="378143" y="111965"/>
                  </a:cubicBezTo>
                  <a:cubicBezTo>
                    <a:pt x="365760" y="118632"/>
                    <a:pt x="363855" y="113870"/>
                    <a:pt x="356235" y="111012"/>
                  </a:cubicBezTo>
                  <a:cubicBezTo>
                    <a:pt x="347663" y="108155"/>
                    <a:pt x="341948" y="105297"/>
                    <a:pt x="328613" y="107202"/>
                  </a:cubicBezTo>
                  <a:cubicBezTo>
                    <a:pt x="315278" y="109107"/>
                    <a:pt x="331470" y="116727"/>
                    <a:pt x="329565" y="124347"/>
                  </a:cubicBezTo>
                  <a:cubicBezTo>
                    <a:pt x="327660" y="131967"/>
                    <a:pt x="319088" y="129110"/>
                    <a:pt x="300990" y="130062"/>
                  </a:cubicBezTo>
                  <a:cubicBezTo>
                    <a:pt x="281940" y="131015"/>
                    <a:pt x="280988" y="151970"/>
                    <a:pt x="273368" y="160542"/>
                  </a:cubicBezTo>
                  <a:cubicBezTo>
                    <a:pt x="265748" y="170067"/>
                    <a:pt x="263843" y="174830"/>
                    <a:pt x="260032" y="169115"/>
                  </a:cubicBezTo>
                  <a:cubicBezTo>
                    <a:pt x="256223" y="163400"/>
                    <a:pt x="248603" y="166257"/>
                    <a:pt x="240030" y="167210"/>
                  </a:cubicBezTo>
                  <a:cubicBezTo>
                    <a:pt x="231457" y="168162"/>
                    <a:pt x="220980" y="181497"/>
                    <a:pt x="217170" y="190070"/>
                  </a:cubicBezTo>
                  <a:cubicBezTo>
                    <a:pt x="213360" y="197690"/>
                    <a:pt x="204788" y="205310"/>
                    <a:pt x="196215" y="203405"/>
                  </a:cubicBezTo>
                  <a:cubicBezTo>
                    <a:pt x="187643" y="201500"/>
                    <a:pt x="179070" y="211025"/>
                    <a:pt x="167640" y="214835"/>
                  </a:cubicBezTo>
                  <a:cubicBezTo>
                    <a:pt x="157163" y="218645"/>
                    <a:pt x="147638" y="229122"/>
                    <a:pt x="147638" y="237695"/>
                  </a:cubicBezTo>
                  <a:cubicBezTo>
                    <a:pt x="147638" y="245315"/>
                    <a:pt x="140018" y="249125"/>
                    <a:pt x="133350" y="256745"/>
                  </a:cubicBezTo>
                  <a:cubicBezTo>
                    <a:pt x="125730" y="264365"/>
                    <a:pt x="120015" y="272937"/>
                    <a:pt x="117158" y="284367"/>
                  </a:cubicBezTo>
                  <a:cubicBezTo>
                    <a:pt x="114300" y="295797"/>
                    <a:pt x="106680" y="291035"/>
                    <a:pt x="106680" y="281510"/>
                  </a:cubicBezTo>
                  <a:cubicBezTo>
                    <a:pt x="106680" y="271985"/>
                    <a:pt x="102870" y="269127"/>
                    <a:pt x="99060" y="262460"/>
                  </a:cubicBezTo>
                  <a:cubicBezTo>
                    <a:pt x="95250" y="255792"/>
                    <a:pt x="84773" y="243410"/>
                    <a:pt x="84773" y="231980"/>
                  </a:cubicBezTo>
                  <a:cubicBezTo>
                    <a:pt x="83820" y="220550"/>
                    <a:pt x="71438" y="222455"/>
                    <a:pt x="64770" y="217692"/>
                  </a:cubicBezTo>
                  <a:cubicBezTo>
                    <a:pt x="61913" y="215787"/>
                    <a:pt x="60960" y="214835"/>
                    <a:pt x="58103" y="209120"/>
                  </a:cubicBezTo>
                  <a:cubicBezTo>
                    <a:pt x="55245" y="203405"/>
                    <a:pt x="45720" y="207215"/>
                    <a:pt x="40958" y="211977"/>
                  </a:cubicBezTo>
                  <a:cubicBezTo>
                    <a:pt x="36195" y="216740"/>
                    <a:pt x="36195" y="217692"/>
                    <a:pt x="30480" y="223407"/>
                  </a:cubicBezTo>
                  <a:cubicBezTo>
                    <a:pt x="24765" y="228170"/>
                    <a:pt x="28575" y="231980"/>
                    <a:pt x="35243" y="242457"/>
                  </a:cubicBezTo>
                  <a:cubicBezTo>
                    <a:pt x="41910" y="253887"/>
                    <a:pt x="39053" y="268175"/>
                    <a:pt x="37148" y="281510"/>
                  </a:cubicBezTo>
                  <a:cubicBezTo>
                    <a:pt x="35243" y="294845"/>
                    <a:pt x="36195" y="307227"/>
                    <a:pt x="37148" y="309132"/>
                  </a:cubicBezTo>
                  <a:cubicBezTo>
                    <a:pt x="38100" y="311037"/>
                    <a:pt x="39053" y="312942"/>
                    <a:pt x="40005" y="314847"/>
                  </a:cubicBezTo>
                  <a:cubicBezTo>
                    <a:pt x="40958" y="316752"/>
                    <a:pt x="43815" y="320562"/>
                    <a:pt x="44768" y="326277"/>
                  </a:cubicBezTo>
                  <a:cubicBezTo>
                    <a:pt x="45720" y="331992"/>
                    <a:pt x="42863" y="337707"/>
                    <a:pt x="41910" y="340565"/>
                  </a:cubicBezTo>
                  <a:cubicBezTo>
                    <a:pt x="40958" y="344375"/>
                    <a:pt x="35243" y="351995"/>
                    <a:pt x="34290" y="353900"/>
                  </a:cubicBezTo>
                  <a:cubicBezTo>
                    <a:pt x="33338" y="355805"/>
                    <a:pt x="33338" y="356757"/>
                    <a:pt x="33338" y="358662"/>
                  </a:cubicBezTo>
                  <a:cubicBezTo>
                    <a:pt x="33338" y="359615"/>
                    <a:pt x="33338" y="360567"/>
                    <a:pt x="33338" y="361520"/>
                  </a:cubicBezTo>
                  <a:cubicBezTo>
                    <a:pt x="33338" y="362472"/>
                    <a:pt x="33338" y="364377"/>
                    <a:pt x="32385" y="365330"/>
                  </a:cubicBezTo>
                  <a:cubicBezTo>
                    <a:pt x="31433" y="367235"/>
                    <a:pt x="31433" y="369140"/>
                    <a:pt x="30480" y="369140"/>
                  </a:cubicBezTo>
                  <a:cubicBezTo>
                    <a:pt x="27623" y="371045"/>
                    <a:pt x="27623" y="377712"/>
                    <a:pt x="24765" y="378665"/>
                  </a:cubicBezTo>
                  <a:cubicBezTo>
                    <a:pt x="21908" y="379617"/>
                    <a:pt x="20003" y="382475"/>
                    <a:pt x="19050" y="386285"/>
                  </a:cubicBezTo>
                  <a:cubicBezTo>
                    <a:pt x="18098" y="390095"/>
                    <a:pt x="13335" y="387237"/>
                    <a:pt x="9525" y="390095"/>
                  </a:cubicBezTo>
                  <a:cubicBezTo>
                    <a:pt x="6668" y="392952"/>
                    <a:pt x="7620" y="392952"/>
                    <a:pt x="9525" y="397715"/>
                  </a:cubicBezTo>
                  <a:cubicBezTo>
                    <a:pt x="11430" y="401525"/>
                    <a:pt x="12383" y="406287"/>
                    <a:pt x="6668" y="407240"/>
                  </a:cubicBezTo>
                  <a:cubicBezTo>
                    <a:pt x="1905" y="408192"/>
                    <a:pt x="953" y="416765"/>
                    <a:pt x="0" y="423432"/>
                  </a:cubicBezTo>
                  <a:cubicBezTo>
                    <a:pt x="0" y="430100"/>
                    <a:pt x="3810" y="435815"/>
                    <a:pt x="9525" y="438672"/>
                  </a:cubicBezTo>
                  <a:cubicBezTo>
                    <a:pt x="15240" y="441530"/>
                    <a:pt x="19050" y="449150"/>
                    <a:pt x="26670" y="446292"/>
                  </a:cubicBezTo>
                  <a:cubicBezTo>
                    <a:pt x="33338" y="443435"/>
                    <a:pt x="31433" y="445340"/>
                    <a:pt x="32385" y="449150"/>
                  </a:cubicBezTo>
                  <a:cubicBezTo>
                    <a:pt x="33338" y="452960"/>
                    <a:pt x="38100" y="452960"/>
                    <a:pt x="40958" y="456770"/>
                  </a:cubicBezTo>
                  <a:cubicBezTo>
                    <a:pt x="43815" y="460580"/>
                    <a:pt x="52388" y="461532"/>
                    <a:pt x="61913" y="461532"/>
                  </a:cubicBezTo>
                  <a:cubicBezTo>
                    <a:pt x="71438" y="461532"/>
                    <a:pt x="77153" y="457722"/>
                    <a:pt x="79058" y="468200"/>
                  </a:cubicBezTo>
                  <a:cubicBezTo>
                    <a:pt x="81915" y="478677"/>
                    <a:pt x="83820" y="489155"/>
                    <a:pt x="86678" y="493917"/>
                  </a:cubicBezTo>
                  <a:cubicBezTo>
                    <a:pt x="89535" y="498680"/>
                    <a:pt x="93345" y="505347"/>
                    <a:pt x="97155" y="507252"/>
                  </a:cubicBezTo>
                  <a:cubicBezTo>
                    <a:pt x="100965" y="509157"/>
                    <a:pt x="100013" y="513920"/>
                    <a:pt x="101918" y="519635"/>
                  </a:cubicBezTo>
                  <a:cubicBezTo>
                    <a:pt x="103823" y="525350"/>
                    <a:pt x="103823" y="528207"/>
                    <a:pt x="108585" y="531065"/>
                  </a:cubicBezTo>
                  <a:cubicBezTo>
                    <a:pt x="113348" y="533923"/>
                    <a:pt x="112395" y="536780"/>
                    <a:pt x="112395" y="536780"/>
                  </a:cubicBezTo>
                  <a:cubicBezTo>
                    <a:pt x="119063" y="532017"/>
                    <a:pt x="120015" y="528207"/>
                    <a:pt x="120968" y="525350"/>
                  </a:cubicBezTo>
                  <a:cubicBezTo>
                    <a:pt x="121920" y="522492"/>
                    <a:pt x="125730" y="521540"/>
                    <a:pt x="132398" y="518682"/>
                  </a:cubicBezTo>
                  <a:cubicBezTo>
                    <a:pt x="139065" y="516777"/>
                    <a:pt x="145733" y="508205"/>
                    <a:pt x="149543" y="504395"/>
                  </a:cubicBezTo>
                  <a:cubicBezTo>
                    <a:pt x="153353" y="500585"/>
                    <a:pt x="161925" y="496775"/>
                    <a:pt x="168593" y="494870"/>
                  </a:cubicBezTo>
                  <a:cubicBezTo>
                    <a:pt x="175260" y="492965"/>
                    <a:pt x="176213" y="487250"/>
                    <a:pt x="176213" y="483440"/>
                  </a:cubicBezTo>
                  <a:cubicBezTo>
                    <a:pt x="176213" y="479630"/>
                    <a:pt x="178118" y="476772"/>
                    <a:pt x="183833" y="472010"/>
                  </a:cubicBezTo>
                  <a:cubicBezTo>
                    <a:pt x="188595" y="467247"/>
                    <a:pt x="186690" y="469152"/>
                    <a:pt x="181928" y="469152"/>
                  </a:cubicBezTo>
                  <a:cubicBezTo>
                    <a:pt x="177165" y="469152"/>
                    <a:pt x="179070" y="467247"/>
                    <a:pt x="180975" y="465342"/>
                  </a:cubicBezTo>
                  <a:cubicBezTo>
                    <a:pt x="182880" y="463437"/>
                    <a:pt x="182880" y="462485"/>
                    <a:pt x="184785" y="458675"/>
                  </a:cubicBezTo>
                  <a:cubicBezTo>
                    <a:pt x="185738" y="455817"/>
                    <a:pt x="191453" y="451055"/>
                    <a:pt x="192405" y="448197"/>
                  </a:cubicBezTo>
                  <a:cubicBezTo>
                    <a:pt x="193358" y="446292"/>
                    <a:pt x="201930" y="436767"/>
                    <a:pt x="204788" y="430100"/>
                  </a:cubicBezTo>
                  <a:cubicBezTo>
                    <a:pt x="207645" y="422480"/>
                    <a:pt x="213360" y="422480"/>
                    <a:pt x="217170" y="420575"/>
                  </a:cubicBezTo>
                  <a:cubicBezTo>
                    <a:pt x="220028" y="418670"/>
                    <a:pt x="224790" y="417717"/>
                    <a:pt x="216218" y="413907"/>
                  </a:cubicBezTo>
                  <a:cubicBezTo>
                    <a:pt x="207645" y="411050"/>
                    <a:pt x="211455" y="409145"/>
                    <a:pt x="213360" y="408192"/>
                  </a:cubicBezTo>
                  <a:cubicBezTo>
                    <a:pt x="215265" y="407240"/>
                    <a:pt x="221933" y="402477"/>
                    <a:pt x="223838" y="400572"/>
                  </a:cubicBezTo>
                  <a:cubicBezTo>
                    <a:pt x="225743" y="398667"/>
                    <a:pt x="227648" y="396762"/>
                    <a:pt x="230505" y="394857"/>
                  </a:cubicBezTo>
                  <a:cubicBezTo>
                    <a:pt x="232410" y="393905"/>
                    <a:pt x="238125" y="388190"/>
                    <a:pt x="240030" y="383427"/>
                  </a:cubicBezTo>
                  <a:cubicBezTo>
                    <a:pt x="241935" y="378665"/>
                    <a:pt x="242888" y="380570"/>
                    <a:pt x="242888" y="382475"/>
                  </a:cubicBezTo>
                  <a:cubicBezTo>
                    <a:pt x="242888" y="383427"/>
                    <a:pt x="246698" y="385332"/>
                    <a:pt x="249555" y="385332"/>
                  </a:cubicBezTo>
                  <a:cubicBezTo>
                    <a:pt x="252413" y="384380"/>
                    <a:pt x="250507" y="379617"/>
                    <a:pt x="251460" y="378665"/>
                  </a:cubicBezTo>
                  <a:cubicBezTo>
                    <a:pt x="252413" y="377712"/>
                    <a:pt x="253365" y="378665"/>
                    <a:pt x="258128" y="382475"/>
                  </a:cubicBezTo>
                  <a:cubicBezTo>
                    <a:pt x="262890" y="386285"/>
                    <a:pt x="272415" y="386285"/>
                    <a:pt x="273368" y="384380"/>
                  </a:cubicBezTo>
                  <a:cubicBezTo>
                    <a:pt x="274320" y="383427"/>
                    <a:pt x="276225" y="382475"/>
                    <a:pt x="279082" y="383427"/>
                  </a:cubicBezTo>
                  <a:cubicBezTo>
                    <a:pt x="281940" y="384380"/>
                    <a:pt x="282893" y="384380"/>
                    <a:pt x="283845" y="382475"/>
                  </a:cubicBezTo>
                  <a:cubicBezTo>
                    <a:pt x="284798" y="379617"/>
                    <a:pt x="286703" y="379617"/>
                    <a:pt x="286703" y="381522"/>
                  </a:cubicBezTo>
                  <a:cubicBezTo>
                    <a:pt x="286703" y="384380"/>
                    <a:pt x="288607" y="386285"/>
                    <a:pt x="290513" y="384380"/>
                  </a:cubicBezTo>
                  <a:cubicBezTo>
                    <a:pt x="292418" y="383427"/>
                    <a:pt x="292418" y="381522"/>
                    <a:pt x="295275" y="379617"/>
                  </a:cubicBezTo>
                  <a:cubicBezTo>
                    <a:pt x="299085" y="377712"/>
                    <a:pt x="300038" y="373902"/>
                    <a:pt x="298132" y="371045"/>
                  </a:cubicBezTo>
                  <a:cubicBezTo>
                    <a:pt x="295275" y="368187"/>
                    <a:pt x="294323" y="366282"/>
                    <a:pt x="296228" y="362472"/>
                  </a:cubicBezTo>
                  <a:cubicBezTo>
                    <a:pt x="298132" y="358662"/>
                    <a:pt x="299085" y="359615"/>
                    <a:pt x="302895" y="364377"/>
                  </a:cubicBezTo>
                  <a:cubicBezTo>
                    <a:pt x="305753" y="369140"/>
                    <a:pt x="306705" y="367235"/>
                    <a:pt x="305753" y="361520"/>
                  </a:cubicBezTo>
                  <a:cubicBezTo>
                    <a:pt x="303848" y="354852"/>
                    <a:pt x="307657" y="357710"/>
                    <a:pt x="309563" y="361520"/>
                  </a:cubicBezTo>
                  <a:cubicBezTo>
                    <a:pt x="311468" y="365330"/>
                    <a:pt x="323850" y="375807"/>
                    <a:pt x="321945" y="385332"/>
                  </a:cubicBezTo>
                  <a:cubicBezTo>
                    <a:pt x="320040" y="394857"/>
                    <a:pt x="323850" y="393905"/>
                    <a:pt x="329565" y="399620"/>
                  </a:cubicBezTo>
                  <a:cubicBezTo>
                    <a:pt x="334328" y="404382"/>
                    <a:pt x="337185" y="406287"/>
                    <a:pt x="339090" y="404382"/>
                  </a:cubicBezTo>
                  <a:cubicBezTo>
                    <a:pt x="340995" y="403430"/>
                    <a:pt x="342900" y="404382"/>
                    <a:pt x="342900" y="406287"/>
                  </a:cubicBezTo>
                  <a:cubicBezTo>
                    <a:pt x="342900" y="408192"/>
                    <a:pt x="342900" y="409145"/>
                    <a:pt x="342900" y="412955"/>
                  </a:cubicBezTo>
                  <a:cubicBezTo>
                    <a:pt x="343853" y="415812"/>
                    <a:pt x="354330" y="424385"/>
                    <a:pt x="357188" y="430100"/>
                  </a:cubicBezTo>
                  <a:cubicBezTo>
                    <a:pt x="360045" y="435815"/>
                    <a:pt x="352425" y="445340"/>
                    <a:pt x="348615" y="450102"/>
                  </a:cubicBezTo>
                  <a:cubicBezTo>
                    <a:pt x="344805" y="454865"/>
                    <a:pt x="341948" y="458675"/>
                    <a:pt x="343853" y="461532"/>
                  </a:cubicBezTo>
                  <a:cubicBezTo>
                    <a:pt x="345757" y="464390"/>
                    <a:pt x="343853" y="472010"/>
                    <a:pt x="340043" y="473915"/>
                  </a:cubicBezTo>
                  <a:cubicBezTo>
                    <a:pt x="337185" y="475820"/>
                    <a:pt x="333375" y="475820"/>
                    <a:pt x="334328" y="479630"/>
                  </a:cubicBezTo>
                  <a:cubicBezTo>
                    <a:pt x="335280" y="483440"/>
                    <a:pt x="333375" y="486297"/>
                    <a:pt x="331470" y="487250"/>
                  </a:cubicBezTo>
                  <a:cubicBezTo>
                    <a:pt x="329565" y="489155"/>
                    <a:pt x="326707" y="496775"/>
                    <a:pt x="323850" y="498680"/>
                  </a:cubicBezTo>
                  <a:cubicBezTo>
                    <a:pt x="320993" y="500585"/>
                    <a:pt x="320040" y="502490"/>
                    <a:pt x="321945" y="505347"/>
                  </a:cubicBezTo>
                  <a:cubicBezTo>
                    <a:pt x="323850" y="508205"/>
                    <a:pt x="317182" y="513920"/>
                    <a:pt x="314325" y="515825"/>
                  </a:cubicBezTo>
                  <a:cubicBezTo>
                    <a:pt x="312420" y="517730"/>
                    <a:pt x="310515" y="514872"/>
                    <a:pt x="305753" y="519635"/>
                  </a:cubicBezTo>
                  <a:cubicBezTo>
                    <a:pt x="301943" y="524398"/>
                    <a:pt x="297180" y="522492"/>
                    <a:pt x="290513" y="530112"/>
                  </a:cubicBezTo>
                  <a:cubicBezTo>
                    <a:pt x="283845" y="537732"/>
                    <a:pt x="286703" y="546305"/>
                    <a:pt x="289560" y="549162"/>
                  </a:cubicBezTo>
                  <a:cubicBezTo>
                    <a:pt x="290513" y="550115"/>
                    <a:pt x="293370" y="552973"/>
                    <a:pt x="294323" y="554877"/>
                  </a:cubicBezTo>
                  <a:cubicBezTo>
                    <a:pt x="296228" y="558687"/>
                    <a:pt x="286703" y="560592"/>
                    <a:pt x="283845" y="563450"/>
                  </a:cubicBezTo>
                  <a:cubicBezTo>
                    <a:pt x="280035" y="566307"/>
                    <a:pt x="280035" y="566307"/>
                    <a:pt x="277178" y="566307"/>
                  </a:cubicBezTo>
                  <a:cubicBezTo>
                    <a:pt x="274320" y="566307"/>
                    <a:pt x="272415" y="569165"/>
                    <a:pt x="269557" y="573927"/>
                  </a:cubicBezTo>
                  <a:cubicBezTo>
                    <a:pt x="266700" y="578690"/>
                    <a:pt x="267653" y="579642"/>
                    <a:pt x="269557" y="581548"/>
                  </a:cubicBezTo>
                  <a:cubicBezTo>
                    <a:pt x="271463" y="582500"/>
                    <a:pt x="274320" y="581548"/>
                    <a:pt x="277178" y="579642"/>
                  </a:cubicBezTo>
                  <a:cubicBezTo>
                    <a:pt x="280035" y="577737"/>
                    <a:pt x="284798" y="578690"/>
                    <a:pt x="287655" y="580595"/>
                  </a:cubicBezTo>
                  <a:cubicBezTo>
                    <a:pt x="289560" y="582500"/>
                    <a:pt x="284798" y="585357"/>
                    <a:pt x="281940" y="585357"/>
                  </a:cubicBezTo>
                  <a:cubicBezTo>
                    <a:pt x="279082" y="585357"/>
                    <a:pt x="275273" y="587262"/>
                    <a:pt x="273368" y="590120"/>
                  </a:cubicBezTo>
                  <a:cubicBezTo>
                    <a:pt x="270510" y="592977"/>
                    <a:pt x="273368" y="594882"/>
                    <a:pt x="273368" y="597740"/>
                  </a:cubicBezTo>
                  <a:cubicBezTo>
                    <a:pt x="273368" y="600598"/>
                    <a:pt x="275273" y="600598"/>
                    <a:pt x="276225" y="598692"/>
                  </a:cubicBezTo>
                  <a:cubicBezTo>
                    <a:pt x="277178" y="596787"/>
                    <a:pt x="278130" y="593930"/>
                    <a:pt x="280988" y="592025"/>
                  </a:cubicBezTo>
                  <a:cubicBezTo>
                    <a:pt x="283845" y="590120"/>
                    <a:pt x="282893" y="594882"/>
                    <a:pt x="280988" y="597740"/>
                  </a:cubicBezTo>
                  <a:cubicBezTo>
                    <a:pt x="279082" y="600598"/>
                    <a:pt x="283845" y="601550"/>
                    <a:pt x="286703" y="601550"/>
                  </a:cubicBezTo>
                  <a:cubicBezTo>
                    <a:pt x="289560" y="601550"/>
                    <a:pt x="297180" y="599645"/>
                    <a:pt x="297180" y="600598"/>
                  </a:cubicBezTo>
                  <a:cubicBezTo>
                    <a:pt x="300038" y="602502"/>
                    <a:pt x="302895" y="602502"/>
                    <a:pt x="305753" y="602502"/>
                  </a:cubicBezTo>
                  <a:cubicBezTo>
                    <a:pt x="308610" y="601550"/>
                    <a:pt x="315278" y="599645"/>
                    <a:pt x="316230" y="596787"/>
                  </a:cubicBezTo>
                  <a:cubicBezTo>
                    <a:pt x="317182" y="593930"/>
                    <a:pt x="318135" y="592025"/>
                    <a:pt x="320993" y="594882"/>
                  </a:cubicBezTo>
                  <a:cubicBezTo>
                    <a:pt x="324803" y="597740"/>
                    <a:pt x="332423" y="592025"/>
                    <a:pt x="339090" y="590120"/>
                  </a:cubicBezTo>
                  <a:cubicBezTo>
                    <a:pt x="345757" y="588215"/>
                    <a:pt x="341948" y="591073"/>
                    <a:pt x="340995" y="592025"/>
                  </a:cubicBezTo>
                  <a:cubicBezTo>
                    <a:pt x="340043" y="592977"/>
                    <a:pt x="335280" y="597740"/>
                    <a:pt x="330518" y="597740"/>
                  </a:cubicBezTo>
                  <a:cubicBezTo>
                    <a:pt x="317182" y="597740"/>
                    <a:pt x="321945" y="602502"/>
                    <a:pt x="320993" y="606312"/>
                  </a:cubicBezTo>
                  <a:cubicBezTo>
                    <a:pt x="320040" y="610123"/>
                    <a:pt x="316230" y="612980"/>
                    <a:pt x="310515" y="612027"/>
                  </a:cubicBezTo>
                  <a:cubicBezTo>
                    <a:pt x="304800" y="611075"/>
                    <a:pt x="305753" y="615837"/>
                    <a:pt x="310515" y="615837"/>
                  </a:cubicBezTo>
                  <a:cubicBezTo>
                    <a:pt x="315278" y="616790"/>
                    <a:pt x="314325" y="618695"/>
                    <a:pt x="310515" y="618695"/>
                  </a:cubicBezTo>
                  <a:cubicBezTo>
                    <a:pt x="307657" y="618695"/>
                    <a:pt x="306705" y="620600"/>
                    <a:pt x="305753" y="623457"/>
                  </a:cubicBezTo>
                  <a:cubicBezTo>
                    <a:pt x="304800" y="626315"/>
                    <a:pt x="314325" y="623457"/>
                    <a:pt x="316230" y="626315"/>
                  </a:cubicBezTo>
                  <a:cubicBezTo>
                    <a:pt x="318135" y="629173"/>
                    <a:pt x="312420" y="639650"/>
                    <a:pt x="307657" y="643460"/>
                  </a:cubicBezTo>
                  <a:cubicBezTo>
                    <a:pt x="302895" y="647270"/>
                    <a:pt x="297180" y="649175"/>
                    <a:pt x="294323" y="647270"/>
                  </a:cubicBezTo>
                  <a:cubicBezTo>
                    <a:pt x="292418" y="645365"/>
                    <a:pt x="289560" y="641555"/>
                    <a:pt x="285750" y="645365"/>
                  </a:cubicBezTo>
                  <a:cubicBezTo>
                    <a:pt x="282893" y="648223"/>
                    <a:pt x="282893" y="647270"/>
                    <a:pt x="284798" y="652985"/>
                  </a:cubicBezTo>
                  <a:cubicBezTo>
                    <a:pt x="286703" y="657748"/>
                    <a:pt x="282893" y="658700"/>
                    <a:pt x="277178" y="661557"/>
                  </a:cubicBezTo>
                  <a:cubicBezTo>
                    <a:pt x="271463" y="664415"/>
                    <a:pt x="263843" y="662510"/>
                    <a:pt x="260985" y="664415"/>
                  </a:cubicBezTo>
                  <a:cubicBezTo>
                    <a:pt x="258128" y="667273"/>
                    <a:pt x="260985" y="670130"/>
                    <a:pt x="263843" y="670130"/>
                  </a:cubicBezTo>
                  <a:cubicBezTo>
                    <a:pt x="265748" y="670130"/>
                    <a:pt x="268605" y="670130"/>
                    <a:pt x="265748" y="672987"/>
                  </a:cubicBezTo>
                  <a:cubicBezTo>
                    <a:pt x="262890" y="675845"/>
                    <a:pt x="267653" y="681560"/>
                    <a:pt x="266700" y="684417"/>
                  </a:cubicBezTo>
                  <a:cubicBezTo>
                    <a:pt x="265748" y="686323"/>
                    <a:pt x="264795" y="690132"/>
                    <a:pt x="269557" y="692037"/>
                  </a:cubicBezTo>
                  <a:cubicBezTo>
                    <a:pt x="274320" y="693942"/>
                    <a:pt x="274320" y="690132"/>
                    <a:pt x="275273" y="686323"/>
                  </a:cubicBezTo>
                  <a:cubicBezTo>
                    <a:pt x="276225" y="683465"/>
                    <a:pt x="278130" y="682512"/>
                    <a:pt x="280988" y="682512"/>
                  </a:cubicBezTo>
                  <a:cubicBezTo>
                    <a:pt x="283845" y="682512"/>
                    <a:pt x="285750" y="681560"/>
                    <a:pt x="288607" y="678702"/>
                  </a:cubicBezTo>
                  <a:cubicBezTo>
                    <a:pt x="290513" y="675845"/>
                    <a:pt x="295275" y="675845"/>
                    <a:pt x="300038" y="675845"/>
                  </a:cubicBezTo>
                  <a:cubicBezTo>
                    <a:pt x="304800" y="675845"/>
                    <a:pt x="307657" y="675845"/>
                    <a:pt x="309563" y="670130"/>
                  </a:cubicBezTo>
                  <a:cubicBezTo>
                    <a:pt x="310515" y="664415"/>
                    <a:pt x="317182" y="666320"/>
                    <a:pt x="320040" y="666320"/>
                  </a:cubicBezTo>
                  <a:cubicBezTo>
                    <a:pt x="322898" y="666320"/>
                    <a:pt x="330518" y="666320"/>
                    <a:pt x="328613" y="662510"/>
                  </a:cubicBezTo>
                  <a:cubicBezTo>
                    <a:pt x="324803" y="653937"/>
                    <a:pt x="319088" y="656795"/>
                    <a:pt x="316230" y="654890"/>
                  </a:cubicBezTo>
                  <a:cubicBezTo>
                    <a:pt x="308610" y="650127"/>
                    <a:pt x="320040" y="646317"/>
                    <a:pt x="322898" y="646317"/>
                  </a:cubicBezTo>
                  <a:cubicBezTo>
                    <a:pt x="325755" y="646317"/>
                    <a:pt x="328613" y="646317"/>
                    <a:pt x="327660" y="642507"/>
                  </a:cubicBezTo>
                  <a:cubicBezTo>
                    <a:pt x="326707" y="637745"/>
                    <a:pt x="329565" y="639650"/>
                    <a:pt x="333375" y="643460"/>
                  </a:cubicBezTo>
                  <a:cubicBezTo>
                    <a:pt x="336232" y="647270"/>
                    <a:pt x="340995" y="652985"/>
                    <a:pt x="344805" y="652032"/>
                  </a:cubicBezTo>
                  <a:cubicBezTo>
                    <a:pt x="348615" y="651080"/>
                    <a:pt x="346710" y="646317"/>
                    <a:pt x="341948" y="642507"/>
                  </a:cubicBezTo>
                  <a:cubicBezTo>
                    <a:pt x="337185" y="638698"/>
                    <a:pt x="341948" y="639650"/>
                    <a:pt x="344805" y="641555"/>
                  </a:cubicBezTo>
                  <a:cubicBezTo>
                    <a:pt x="347663" y="643460"/>
                    <a:pt x="351473" y="642507"/>
                    <a:pt x="352425" y="639650"/>
                  </a:cubicBezTo>
                  <a:cubicBezTo>
                    <a:pt x="353378" y="636792"/>
                    <a:pt x="353378" y="635840"/>
                    <a:pt x="357188" y="635840"/>
                  </a:cubicBezTo>
                  <a:cubicBezTo>
                    <a:pt x="360045" y="635840"/>
                    <a:pt x="360998" y="633935"/>
                    <a:pt x="358140" y="629173"/>
                  </a:cubicBezTo>
                  <a:cubicBezTo>
                    <a:pt x="355282" y="624410"/>
                    <a:pt x="358140" y="624410"/>
                    <a:pt x="359093" y="626315"/>
                  </a:cubicBezTo>
                  <a:cubicBezTo>
                    <a:pt x="360998" y="627267"/>
                    <a:pt x="361950" y="627267"/>
                    <a:pt x="365760" y="624410"/>
                  </a:cubicBezTo>
                  <a:cubicBezTo>
                    <a:pt x="369570" y="620600"/>
                    <a:pt x="369570" y="618695"/>
                    <a:pt x="365760" y="620600"/>
                  </a:cubicBezTo>
                  <a:cubicBezTo>
                    <a:pt x="361950" y="621552"/>
                    <a:pt x="360998" y="621552"/>
                    <a:pt x="361950" y="618695"/>
                  </a:cubicBezTo>
                  <a:cubicBezTo>
                    <a:pt x="362903" y="615837"/>
                    <a:pt x="366713" y="610123"/>
                    <a:pt x="369570" y="609170"/>
                  </a:cubicBezTo>
                  <a:cubicBezTo>
                    <a:pt x="371475" y="608217"/>
                    <a:pt x="377190" y="605360"/>
                    <a:pt x="378143" y="602502"/>
                  </a:cubicBezTo>
                  <a:cubicBezTo>
                    <a:pt x="379095" y="599645"/>
                    <a:pt x="381953" y="594882"/>
                    <a:pt x="385763" y="589167"/>
                  </a:cubicBezTo>
                  <a:cubicBezTo>
                    <a:pt x="389573" y="582500"/>
                    <a:pt x="393382" y="580595"/>
                    <a:pt x="398145" y="580595"/>
                  </a:cubicBezTo>
                  <a:cubicBezTo>
                    <a:pt x="402907" y="580595"/>
                    <a:pt x="403860" y="580595"/>
                    <a:pt x="405765" y="576785"/>
                  </a:cubicBezTo>
                  <a:cubicBezTo>
                    <a:pt x="406718" y="572023"/>
                    <a:pt x="409575" y="574880"/>
                    <a:pt x="412432" y="568212"/>
                  </a:cubicBezTo>
                  <a:cubicBezTo>
                    <a:pt x="414338" y="561545"/>
                    <a:pt x="417195" y="558687"/>
                    <a:pt x="417195" y="563450"/>
                  </a:cubicBezTo>
                  <a:cubicBezTo>
                    <a:pt x="417195" y="568212"/>
                    <a:pt x="426720" y="557735"/>
                    <a:pt x="430530" y="552973"/>
                  </a:cubicBezTo>
                  <a:cubicBezTo>
                    <a:pt x="434340" y="547257"/>
                    <a:pt x="436245" y="549162"/>
                    <a:pt x="441007" y="549162"/>
                  </a:cubicBezTo>
                  <a:cubicBezTo>
                    <a:pt x="445770" y="549162"/>
                    <a:pt x="448628" y="546305"/>
                    <a:pt x="447675" y="541542"/>
                  </a:cubicBezTo>
                  <a:cubicBezTo>
                    <a:pt x="446723" y="536780"/>
                    <a:pt x="456248" y="535827"/>
                    <a:pt x="459105" y="537732"/>
                  </a:cubicBezTo>
                  <a:cubicBezTo>
                    <a:pt x="461963" y="539637"/>
                    <a:pt x="464820" y="540590"/>
                    <a:pt x="466725" y="537732"/>
                  </a:cubicBezTo>
                  <a:cubicBezTo>
                    <a:pt x="468630" y="535827"/>
                    <a:pt x="470535" y="534875"/>
                    <a:pt x="472440" y="533923"/>
                  </a:cubicBezTo>
                  <a:cubicBezTo>
                    <a:pt x="474345" y="532970"/>
                    <a:pt x="478155" y="533923"/>
                    <a:pt x="477203" y="530112"/>
                  </a:cubicBezTo>
                  <a:cubicBezTo>
                    <a:pt x="476250" y="526302"/>
                    <a:pt x="473393" y="528207"/>
                    <a:pt x="471488" y="527255"/>
                  </a:cubicBezTo>
                  <a:cubicBezTo>
                    <a:pt x="469582" y="526302"/>
                    <a:pt x="473393" y="524398"/>
                    <a:pt x="476250" y="520587"/>
                  </a:cubicBezTo>
                  <a:cubicBezTo>
                    <a:pt x="479107" y="516777"/>
                    <a:pt x="482918" y="520587"/>
                    <a:pt x="485775" y="519635"/>
                  </a:cubicBezTo>
                  <a:cubicBezTo>
                    <a:pt x="488632" y="517730"/>
                    <a:pt x="490538" y="518682"/>
                    <a:pt x="491490" y="521540"/>
                  </a:cubicBezTo>
                  <a:cubicBezTo>
                    <a:pt x="492443" y="524398"/>
                    <a:pt x="494348" y="524398"/>
                    <a:pt x="496253" y="520587"/>
                  </a:cubicBezTo>
                  <a:cubicBezTo>
                    <a:pt x="498157" y="516777"/>
                    <a:pt x="498157" y="516777"/>
                    <a:pt x="503873" y="514872"/>
                  </a:cubicBezTo>
                  <a:cubicBezTo>
                    <a:pt x="509588" y="513920"/>
                    <a:pt x="509588" y="504395"/>
                    <a:pt x="512445" y="502490"/>
                  </a:cubicBezTo>
                  <a:cubicBezTo>
                    <a:pt x="514350" y="500585"/>
                    <a:pt x="517207" y="505347"/>
                    <a:pt x="521018" y="506300"/>
                  </a:cubicBezTo>
                  <a:cubicBezTo>
                    <a:pt x="524828" y="507252"/>
                    <a:pt x="530543" y="506300"/>
                    <a:pt x="533400" y="503442"/>
                  </a:cubicBezTo>
                  <a:cubicBezTo>
                    <a:pt x="536257" y="500585"/>
                    <a:pt x="541020" y="501537"/>
                    <a:pt x="545782" y="503442"/>
                  </a:cubicBezTo>
                  <a:cubicBezTo>
                    <a:pt x="550545" y="505347"/>
                    <a:pt x="556260" y="503442"/>
                    <a:pt x="562928" y="497727"/>
                  </a:cubicBezTo>
                  <a:cubicBezTo>
                    <a:pt x="569595" y="492012"/>
                    <a:pt x="568643" y="487250"/>
                    <a:pt x="569595" y="483440"/>
                  </a:cubicBezTo>
                  <a:cubicBezTo>
                    <a:pt x="570548" y="480582"/>
                    <a:pt x="573405" y="479630"/>
                    <a:pt x="577215" y="474867"/>
                  </a:cubicBezTo>
                  <a:cubicBezTo>
                    <a:pt x="581025" y="471057"/>
                    <a:pt x="578168" y="472010"/>
                    <a:pt x="579120" y="465342"/>
                  </a:cubicBezTo>
                  <a:cubicBezTo>
                    <a:pt x="579120" y="463437"/>
                    <a:pt x="581025" y="461532"/>
                    <a:pt x="582930" y="461532"/>
                  </a:cubicBezTo>
                  <a:cubicBezTo>
                    <a:pt x="581978" y="457722"/>
                    <a:pt x="589598" y="452007"/>
                    <a:pt x="593407" y="450102"/>
                  </a:cubicBezTo>
                  <a:cubicBezTo>
                    <a:pt x="597218" y="447245"/>
                    <a:pt x="603885" y="434862"/>
                    <a:pt x="608648" y="432005"/>
                  </a:cubicBezTo>
                  <a:cubicBezTo>
                    <a:pt x="613410" y="429147"/>
                    <a:pt x="613410" y="423432"/>
                    <a:pt x="614363" y="419622"/>
                  </a:cubicBezTo>
                  <a:cubicBezTo>
                    <a:pt x="615315" y="415812"/>
                    <a:pt x="620078" y="413907"/>
                    <a:pt x="623888" y="410097"/>
                  </a:cubicBezTo>
                  <a:cubicBezTo>
                    <a:pt x="626745" y="406287"/>
                    <a:pt x="635318" y="403430"/>
                    <a:pt x="635318" y="403430"/>
                  </a:cubicBezTo>
                  <a:cubicBezTo>
                    <a:pt x="635318" y="403430"/>
                    <a:pt x="640080" y="398667"/>
                    <a:pt x="641032" y="396762"/>
                  </a:cubicBezTo>
                  <a:cubicBezTo>
                    <a:pt x="641985" y="394857"/>
                    <a:pt x="642938" y="388190"/>
                    <a:pt x="645795" y="388190"/>
                  </a:cubicBezTo>
                  <a:cubicBezTo>
                    <a:pt x="647700" y="387237"/>
                    <a:pt x="655320" y="382475"/>
                    <a:pt x="657225" y="381522"/>
                  </a:cubicBezTo>
                  <a:cubicBezTo>
                    <a:pt x="659130" y="380570"/>
                    <a:pt x="663893" y="373902"/>
                    <a:pt x="672465" y="372950"/>
                  </a:cubicBezTo>
                  <a:cubicBezTo>
                    <a:pt x="681038" y="371997"/>
                    <a:pt x="681990" y="365330"/>
                    <a:pt x="684848" y="363425"/>
                  </a:cubicBezTo>
                  <a:cubicBezTo>
                    <a:pt x="687705" y="361520"/>
                    <a:pt x="692468" y="353900"/>
                    <a:pt x="692468" y="353900"/>
                  </a:cubicBezTo>
                  <a:cubicBezTo>
                    <a:pt x="692468" y="353900"/>
                    <a:pt x="704850" y="353900"/>
                    <a:pt x="701040" y="347232"/>
                  </a:cubicBezTo>
                  <a:cubicBezTo>
                    <a:pt x="694373" y="345327"/>
                    <a:pt x="695325" y="341517"/>
                    <a:pt x="697230" y="338660"/>
                  </a:cubicBezTo>
                  <a:lnTo>
                    <a:pt x="697230" y="33866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D31B991E-D6C9-6CB2-AD6A-5B327D0E8239}"/>
                </a:ext>
              </a:extLst>
            </p:cNvPr>
            <p:cNvSpPr/>
            <p:nvPr/>
          </p:nvSpPr>
          <p:spPr>
            <a:xfrm>
              <a:off x="7941130" y="1913479"/>
              <a:ext cx="977380" cy="725898"/>
            </a:xfrm>
            <a:custGeom>
              <a:avLst/>
              <a:gdLst>
                <a:gd name="connsiteX0" fmla="*/ 972365 w 977380"/>
                <a:gd name="connsiteY0" fmla="*/ 257268 h 725898"/>
                <a:gd name="connsiteX1" fmla="*/ 977127 w 977380"/>
                <a:gd name="connsiteY1" fmla="*/ 269651 h 725898"/>
                <a:gd name="connsiteX2" fmla="*/ 977127 w 977380"/>
                <a:gd name="connsiteY2" fmla="*/ 278223 h 725898"/>
                <a:gd name="connsiteX3" fmla="*/ 974270 w 977380"/>
                <a:gd name="connsiteY3" fmla="*/ 287748 h 725898"/>
                <a:gd name="connsiteX4" fmla="*/ 974270 w 977380"/>
                <a:gd name="connsiteY4" fmla="*/ 296321 h 725898"/>
                <a:gd name="connsiteX5" fmla="*/ 972365 w 977380"/>
                <a:gd name="connsiteY5" fmla="*/ 313466 h 725898"/>
                <a:gd name="connsiteX6" fmla="*/ 969507 w 977380"/>
                <a:gd name="connsiteY6" fmla="*/ 323943 h 725898"/>
                <a:gd name="connsiteX7" fmla="*/ 970459 w 977380"/>
                <a:gd name="connsiteY7" fmla="*/ 336326 h 725898"/>
                <a:gd name="connsiteX8" fmla="*/ 964745 w 977380"/>
                <a:gd name="connsiteY8" fmla="*/ 338231 h 725898"/>
                <a:gd name="connsiteX9" fmla="*/ 964745 w 977380"/>
                <a:gd name="connsiteY9" fmla="*/ 345851 h 725898"/>
                <a:gd name="connsiteX10" fmla="*/ 957125 w 977380"/>
                <a:gd name="connsiteY10" fmla="*/ 348708 h 725898"/>
                <a:gd name="connsiteX11" fmla="*/ 951409 w 977380"/>
                <a:gd name="connsiteY11" fmla="*/ 348708 h 725898"/>
                <a:gd name="connsiteX12" fmla="*/ 944742 w 977380"/>
                <a:gd name="connsiteY12" fmla="*/ 350613 h 725898"/>
                <a:gd name="connsiteX13" fmla="*/ 939980 w 977380"/>
                <a:gd name="connsiteY13" fmla="*/ 356328 h 725898"/>
                <a:gd name="connsiteX14" fmla="*/ 927597 w 977380"/>
                <a:gd name="connsiteY14" fmla="*/ 360138 h 725898"/>
                <a:gd name="connsiteX15" fmla="*/ 919977 w 977380"/>
                <a:gd name="connsiteY15" fmla="*/ 368711 h 725898"/>
                <a:gd name="connsiteX16" fmla="*/ 914262 w 977380"/>
                <a:gd name="connsiteY16" fmla="*/ 374426 h 725898"/>
                <a:gd name="connsiteX17" fmla="*/ 915215 w 977380"/>
                <a:gd name="connsiteY17" fmla="*/ 380141 h 725898"/>
                <a:gd name="connsiteX18" fmla="*/ 925692 w 977380"/>
                <a:gd name="connsiteY18" fmla="*/ 377283 h 725898"/>
                <a:gd name="connsiteX19" fmla="*/ 933312 w 977380"/>
                <a:gd name="connsiteY19" fmla="*/ 382998 h 725898"/>
                <a:gd name="connsiteX20" fmla="*/ 938075 w 977380"/>
                <a:gd name="connsiteY20" fmla="*/ 399191 h 725898"/>
                <a:gd name="connsiteX21" fmla="*/ 940932 w 977380"/>
                <a:gd name="connsiteY21" fmla="*/ 408716 h 725898"/>
                <a:gd name="connsiteX22" fmla="*/ 942837 w 977380"/>
                <a:gd name="connsiteY22" fmla="*/ 413478 h 725898"/>
                <a:gd name="connsiteX23" fmla="*/ 936170 w 977380"/>
                <a:gd name="connsiteY23" fmla="*/ 417288 h 725898"/>
                <a:gd name="connsiteX24" fmla="*/ 927597 w 977380"/>
                <a:gd name="connsiteY24" fmla="*/ 404906 h 725898"/>
                <a:gd name="connsiteX25" fmla="*/ 921882 w 977380"/>
                <a:gd name="connsiteY25" fmla="*/ 402048 h 725898"/>
                <a:gd name="connsiteX26" fmla="*/ 919977 w 977380"/>
                <a:gd name="connsiteY26" fmla="*/ 406811 h 725898"/>
                <a:gd name="connsiteX27" fmla="*/ 915215 w 977380"/>
                <a:gd name="connsiteY27" fmla="*/ 403001 h 725898"/>
                <a:gd name="connsiteX28" fmla="*/ 911405 w 977380"/>
                <a:gd name="connsiteY28" fmla="*/ 401096 h 725898"/>
                <a:gd name="connsiteX29" fmla="*/ 901880 w 977380"/>
                <a:gd name="connsiteY29" fmla="*/ 390618 h 725898"/>
                <a:gd name="connsiteX30" fmla="*/ 895212 w 977380"/>
                <a:gd name="connsiteY30" fmla="*/ 375378 h 725898"/>
                <a:gd name="connsiteX31" fmla="*/ 892355 w 977380"/>
                <a:gd name="connsiteY31" fmla="*/ 362043 h 725898"/>
                <a:gd name="connsiteX32" fmla="*/ 877115 w 977380"/>
                <a:gd name="connsiteY32" fmla="*/ 359186 h 725898"/>
                <a:gd name="connsiteX33" fmla="*/ 871400 w 977380"/>
                <a:gd name="connsiteY33" fmla="*/ 354423 h 725898"/>
                <a:gd name="connsiteX34" fmla="*/ 863780 w 977380"/>
                <a:gd name="connsiteY34" fmla="*/ 352518 h 725898"/>
                <a:gd name="connsiteX35" fmla="*/ 858065 w 977380"/>
                <a:gd name="connsiteY35" fmla="*/ 351566 h 725898"/>
                <a:gd name="connsiteX36" fmla="*/ 854255 w 977380"/>
                <a:gd name="connsiteY36" fmla="*/ 352518 h 725898"/>
                <a:gd name="connsiteX37" fmla="*/ 852350 w 977380"/>
                <a:gd name="connsiteY37" fmla="*/ 360138 h 725898"/>
                <a:gd name="connsiteX38" fmla="*/ 850445 w 977380"/>
                <a:gd name="connsiteY38" fmla="*/ 367758 h 725898"/>
                <a:gd name="connsiteX39" fmla="*/ 850445 w 977380"/>
                <a:gd name="connsiteY39" fmla="*/ 377283 h 725898"/>
                <a:gd name="connsiteX40" fmla="*/ 852350 w 977380"/>
                <a:gd name="connsiteY40" fmla="*/ 392523 h 725898"/>
                <a:gd name="connsiteX41" fmla="*/ 852350 w 977380"/>
                <a:gd name="connsiteY41" fmla="*/ 408716 h 725898"/>
                <a:gd name="connsiteX42" fmla="*/ 854255 w 977380"/>
                <a:gd name="connsiteY42" fmla="*/ 424908 h 725898"/>
                <a:gd name="connsiteX43" fmla="*/ 848540 w 977380"/>
                <a:gd name="connsiteY43" fmla="*/ 435386 h 725898"/>
                <a:gd name="connsiteX44" fmla="*/ 841872 w 977380"/>
                <a:gd name="connsiteY44" fmla="*/ 440148 h 725898"/>
                <a:gd name="connsiteX45" fmla="*/ 839015 w 977380"/>
                <a:gd name="connsiteY45" fmla="*/ 447768 h 725898"/>
                <a:gd name="connsiteX46" fmla="*/ 827584 w 977380"/>
                <a:gd name="connsiteY46" fmla="*/ 442053 h 725898"/>
                <a:gd name="connsiteX47" fmla="*/ 816155 w 977380"/>
                <a:gd name="connsiteY47" fmla="*/ 443958 h 725898"/>
                <a:gd name="connsiteX48" fmla="*/ 812345 w 977380"/>
                <a:gd name="connsiteY48" fmla="*/ 450626 h 725898"/>
                <a:gd name="connsiteX49" fmla="*/ 808534 w 977380"/>
                <a:gd name="connsiteY49" fmla="*/ 467771 h 725898"/>
                <a:gd name="connsiteX50" fmla="*/ 800915 w 977380"/>
                <a:gd name="connsiteY50" fmla="*/ 485868 h 725898"/>
                <a:gd name="connsiteX51" fmla="*/ 794247 w 977380"/>
                <a:gd name="connsiteY51" fmla="*/ 494441 h 725898"/>
                <a:gd name="connsiteX52" fmla="*/ 794247 w 977380"/>
                <a:gd name="connsiteY52" fmla="*/ 505871 h 725898"/>
                <a:gd name="connsiteX53" fmla="*/ 767577 w 977380"/>
                <a:gd name="connsiteY53" fmla="*/ 509681 h 725898"/>
                <a:gd name="connsiteX54" fmla="*/ 749480 w 977380"/>
                <a:gd name="connsiteY54" fmla="*/ 516348 h 725898"/>
                <a:gd name="connsiteX55" fmla="*/ 732334 w 977380"/>
                <a:gd name="connsiteY55" fmla="*/ 523016 h 725898"/>
                <a:gd name="connsiteX56" fmla="*/ 709475 w 977380"/>
                <a:gd name="connsiteY56" fmla="*/ 523968 h 725898"/>
                <a:gd name="connsiteX57" fmla="*/ 700902 w 977380"/>
                <a:gd name="connsiteY57" fmla="*/ 525873 h 725898"/>
                <a:gd name="connsiteX58" fmla="*/ 703759 w 977380"/>
                <a:gd name="connsiteY58" fmla="*/ 532541 h 725898"/>
                <a:gd name="connsiteX59" fmla="*/ 707570 w 977380"/>
                <a:gd name="connsiteY59" fmla="*/ 537303 h 725898"/>
                <a:gd name="connsiteX60" fmla="*/ 710427 w 977380"/>
                <a:gd name="connsiteY60" fmla="*/ 553496 h 725898"/>
                <a:gd name="connsiteX61" fmla="*/ 714237 w 977380"/>
                <a:gd name="connsiteY61" fmla="*/ 561116 h 725898"/>
                <a:gd name="connsiteX62" fmla="*/ 719952 w 977380"/>
                <a:gd name="connsiteY62" fmla="*/ 566831 h 725898"/>
                <a:gd name="connsiteX63" fmla="*/ 732334 w 977380"/>
                <a:gd name="connsiteY63" fmla="*/ 572546 h 725898"/>
                <a:gd name="connsiteX64" fmla="*/ 738050 w 977380"/>
                <a:gd name="connsiteY64" fmla="*/ 581118 h 725898"/>
                <a:gd name="connsiteX65" fmla="*/ 737097 w 977380"/>
                <a:gd name="connsiteY65" fmla="*/ 590643 h 725898"/>
                <a:gd name="connsiteX66" fmla="*/ 733287 w 977380"/>
                <a:gd name="connsiteY66" fmla="*/ 599216 h 725898"/>
                <a:gd name="connsiteX67" fmla="*/ 732334 w 977380"/>
                <a:gd name="connsiteY67" fmla="*/ 605883 h 725898"/>
                <a:gd name="connsiteX68" fmla="*/ 728525 w 977380"/>
                <a:gd name="connsiteY68" fmla="*/ 610646 h 725898"/>
                <a:gd name="connsiteX69" fmla="*/ 716142 w 977380"/>
                <a:gd name="connsiteY69" fmla="*/ 609693 h 725898"/>
                <a:gd name="connsiteX70" fmla="*/ 702807 w 977380"/>
                <a:gd name="connsiteY70" fmla="*/ 608741 h 725898"/>
                <a:gd name="connsiteX71" fmla="*/ 692330 w 977380"/>
                <a:gd name="connsiteY71" fmla="*/ 614456 h 725898"/>
                <a:gd name="connsiteX72" fmla="*/ 679947 w 977380"/>
                <a:gd name="connsiteY72" fmla="*/ 616361 h 725898"/>
                <a:gd name="connsiteX73" fmla="*/ 667565 w 977380"/>
                <a:gd name="connsiteY73" fmla="*/ 614456 h 725898"/>
                <a:gd name="connsiteX74" fmla="*/ 660897 w 977380"/>
                <a:gd name="connsiteY74" fmla="*/ 610646 h 725898"/>
                <a:gd name="connsiteX75" fmla="*/ 650420 w 977380"/>
                <a:gd name="connsiteY75" fmla="*/ 614456 h 725898"/>
                <a:gd name="connsiteX76" fmla="*/ 637084 w 977380"/>
                <a:gd name="connsiteY76" fmla="*/ 611598 h 725898"/>
                <a:gd name="connsiteX77" fmla="*/ 627559 w 977380"/>
                <a:gd name="connsiteY77" fmla="*/ 607788 h 725898"/>
                <a:gd name="connsiteX78" fmla="*/ 624702 w 977380"/>
                <a:gd name="connsiteY78" fmla="*/ 602073 h 725898"/>
                <a:gd name="connsiteX79" fmla="*/ 624702 w 977380"/>
                <a:gd name="connsiteY79" fmla="*/ 597311 h 725898"/>
                <a:gd name="connsiteX80" fmla="*/ 619940 w 977380"/>
                <a:gd name="connsiteY80" fmla="*/ 595406 h 725898"/>
                <a:gd name="connsiteX81" fmla="*/ 611367 w 977380"/>
                <a:gd name="connsiteY81" fmla="*/ 585881 h 725898"/>
                <a:gd name="connsiteX82" fmla="*/ 606605 w 977380"/>
                <a:gd name="connsiteY82" fmla="*/ 581118 h 725898"/>
                <a:gd name="connsiteX83" fmla="*/ 593270 w 977380"/>
                <a:gd name="connsiteY83" fmla="*/ 580166 h 725898"/>
                <a:gd name="connsiteX84" fmla="*/ 586602 w 977380"/>
                <a:gd name="connsiteY84" fmla="*/ 588738 h 725898"/>
                <a:gd name="connsiteX85" fmla="*/ 577077 w 977380"/>
                <a:gd name="connsiteY85" fmla="*/ 591596 h 725898"/>
                <a:gd name="connsiteX86" fmla="*/ 571362 w 977380"/>
                <a:gd name="connsiteY86" fmla="*/ 597311 h 725898"/>
                <a:gd name="connsiteX87" fmla="*/ 567552 w 977380"/>
                <a:gd name="connsiteY87" fmla="*/ 609693 h 725898"/>
                <a:gd name="connsiteX88" fmla="*/ 566600 w 977380"/>
                <a:gd name="connsiteY88" fmla="*/ 619218 h 725898"/>
                <a:gd name="connsiteX89" fmla="*/ 564695 w 977380"/>
                <a:gd name="connsiteY89" fmla="*/ 628743 h 725898"/>
                <a:gd name="connsiteX90" fmla="*/ 563742 w 977380"/>
                <a:gd name="connsiteY90" fmla="*/ 632553 h 725898"/>
                <a:gd name="connsiteX91" fmla="*/ 566600 w 977380"/>
                <a:gd name="connsiteY91" fmla="*/ 637316 h 725898"/>
                <a:gd name="connsiteX92" fmla="*/ 562790 w 977380"/>
                <a:gd name="connsiteY92" fmla="*/ 643031 h 725898"/>
                <a:gd name="connsiteX93" fmla="*/ 554217 w 977380"/>
                <a:gd name="connsiteY93" fmla="*/ 647793 h 725898"/>
                <a:gd name="connsiteX94" fmla="*/ 544692 w 977380"/>
                <a:gd name="connsiteY94" fmla="*/ 672558 h 725898"/>
                <a:gd name="connsiteX95" fmla="*/ 532309 w 977380"/>
                <a:gd name="connsiteY95" fmla="*/ 687798 h 725898"/>
                <a:gd name="connsiteX96" fmla="*/ 529452 w 977380"/>
                <a:gd name="connsiteY96" fmla="*/ 697323 h 725898"/>
                <a:gd name="connsiteX97" fmla="*/ 526595 w 977380"/>
                <a:gd name="connsiteY97" fmla="*/ 707801 h 725898"/>
                <a:gd name="connsiteX98" fmla="*/ 518022 w 977380"/>
                <a:gd name="connsiteY98" fmla="*/ 714468 h 725898"/>
                <a:gd name="connsiteX99" fmla="*/ 506592 w 977380"/>
                <a:gd name="connsiteY99" fmla="*/ 718278 h 725898"/>
                <a:gd name="connsiteX100" fmla="*/ 495162 w 977380"/>
                <a:gd name="connsiteY100" fmla="*/ 723041 h 725898"/>
                <a:gd name="connsiteX101" fmla="*/ 492305 w 977380"/>
                <a:gd name="connsiteY101" fmla="*/ 725898 h 725898"/>
                <a:gd name="connsiteX102" fmla="*/ 490400 w 977380"/>
                <a:gd name="connsiteY102" fmla="*/ 724946 h 725898"/>
                <a:gd name="connsiteX103" fmla="*/ 478970 w 977380"/>
                <a:gd name="connsiteY103" fmla="*/ 720183 h 725898"/>
                <a:gd name="connsiteX104" fmla="*/ 487542 w 977380"/>
                <a:gd name="connsiteY104" fmla="*/ 698276 h 725898"/>
                <a:gd name="connsiteX105" fmla="*/ 486590 w 977380"/>
                <a:gd name="connsiteY105" fmla="*/ 677321 h 725898"/>
                <a:gd name="connsiteX106" fmla="*/ 473255 w 977380"/>
                <a:gd name="connsiteY106" fmla="*/ 663033 h 725898"/>
                <a:gd name="connsiteX107" fmla="*/ 459920 w 977380"/>
                <a:gd name="connsiteY107" fmla="*/ 644936 h 725898"/>
                <a:gd name="connsiteX108" fmla="*/ 449442 w 977380"/>
                <a:gd name="connsiteY108" fmla="*/ 623981 h 725898"/>
                <a:gd name="connsiteX109" fmla="*/ 434202 w 977380"/>
                <a:gd name="connsiteY109" fmla="*/ 609693 h 725898"/>
                <a:gd name="connsiteX110" fmla="*/ 428487 w 977380"/>
                <a:gd name="connsiteY110" fmla="*/ 579213 h 725898"/>
                <a:gd name="connsiteX111" fmla="*/ 436107 w 977380"/>
                <a:gd name="connsiteY111" fmla="*/ 557306 h 725898"/>
                <a:gd name="connsiteX112" fmla="*/ 431345 w 977380"/>
                <a:gd name="connsiteY112" fmla="*/ 548733 h 725898"/>
                <a:gd name="connsiteX113" fmla="*/ 420867 w 977380"/>
                <a:gd name="connsiteY113" fmla="*/ 541113 h 725898"/>
                <a:gd name="connsiteX114" fmla="*/ 406580 w 977380"/>
                <a:gd name="connsiteY114" fmla="*/ 523968 h 725898"/>
                <a:gd name="connsiteX115" fmla="*/ 395150 w 977380"/>
                <a:gd name="connsiteY115" fmla="*/ 501108 h 725898"/>
                <a:gd name="connsiteX116" fmla="*/ 388482 w 977380"/>
                <a:gd name="connsiteY116" fmla="*/ 488726 h 725898"/>
                <a:gd name="connsiteX117" fmla="*/ 378005 w 977380"/>
                <a:gd name="connsiteY117" fmla="*/ 472533 h 725898"/>
                <a:gd name="connsiteX118" fmla="*/ 368480 w 977380"/>
                <a:gd name="connsiteY118" fmla="*/ 466818 h 725898"/>
                <a:gd name="connsiteX119" fmla="*/ 360859 w 977380"/>
                <a:gd name="connsiteY119" fmla="*/ 431576 h 725898"/>
                <a:gd name="connsiteX120" fmla="*/ 342762 w 977380"/>
                <a:gd name="connsiteY120" fmla="*/ 442053 h 725898"/>
                <a:gd name="connsiteX121" fmla="*/ 325617 w 977380"/>
                <a:gd name="connsiteY121" fmla="*/ 463008 h 725898"/>
                <a:gd name="connsiteX122" fmla="*/ 317997 w 977380"/>
                <a:gd name="connsiteY122" fmla="*/ 458246 h 725898"/>
                <a:gd name="connsiteX123" fmla="*/ 315140 w 977380"/>
                <a:gd name="connsiteY123" fmla="*/ 449673 h 725898"/>
                <a:gd name="connsiteX124" fmla="*/ 316092 w 977380"/>
                <a:gd name="connsiteY124" fmla="*/ 438243 h 725898"/>
                <a:gd name="connsiteX125" fmla="*/ 303709 w 977380"/>
                <a:gd name="connsiteY125" fmla="*/ 423003 h 725898"/>
                <a:gd name="connsiteX126" fmla="*/ 292280 w 977380"/>
                <a:gd name="connsiteY126" fmla="*/ 414431 h 725898"/>
                <a:gd name="connsiteX127" fmla="*/ 281802 w 977380"/>
                <a:gd name="connsiteY127" fmla="*/ 411573 h 725898"/>
                <a:gd name="connsiteX128" fmla="*/ 266562 w 977380"/>
                <a:gd name="connsiteY128" fmla="*/ 405858 h 725898"/>
                <a:gd name="connsiteX129" fmla="*/ 255132 w 977380"/>
                <a:gd name="connsiteY129" fmla="*/ 391571 h 725898"/>
                <a:gd name="connsiteX130" fmla="*/ 244655 w 977380"/>
                <a:gd name="connsiteY130" fmla="*/ 388713 h 725898"/>
                <a:gd name="connsiteX131" fmla="*/ 241797 w 977380"/>
                <a:gd name="connsiteY131" fmla="*/ 392523 h 725898"/>
                <a:gd name="connsiteX132" fmla="*/ 240845 w 977380"/>
                <a:gd name="connsiteY132" fmla="*/ 401096 h 725898"/>
                <a:gd name="connsiteX133" fmla="*/ 214175 w 977380"/>
                <a:gd name="connsiteY133" fmla="*/ 393476 h 725898"/>
                <a:gd name="connsiteX134" fmla="*/ 203697 w 977380"/>
                <a:gd name="connsiteY134" fmla="*/ 380141 h 725898"/>
                <a:gd name="connsiteX135" fmla="*/ 214175 w 977380"/>
                <a:gd name="connsiteY135" fmla="*/ 362043 h 725898"/>
                <a:gd name="connsiteX136" fmla="*/ 213222 w 977380"/>
                <a:gd name="connsiteY136" fmla="*/ 359186 h 725898"/>
                <a:gd name="connsiteX137" fmla="*/ 196077 w 977380"/>
                <a:gd name="connsiteY137" fmla="*/ 319181 h 725898"/>
                <a:gd name="connsiteX138" fmla="*/ 191315 w 977380"/>
                <a:gd name="connsiteY138" fmla="*/ 306798 h 725898"/>
                <a:gd name="connsiteX139" fmla="*/ 174170 w 977380"/>
                <a:gd name="connsiteY139" fmla="*/ 278223 h 725898"/>
                <a:gd name="connsiteX140" fmla="*/ 165597 w 977380"/>
                <a:gd name="connsiteY140" fmla="*/ 262031 h 725898"/>
                <a:gd name="connsiteX141" fmla="*/ 143690 w 977380"/>
                <a:gd name="connsiteY141" fmla="*/ 263936 h 725898"/>
                <a:gd name="connsiteX142" fmla="*/ 106542 w 977380"/>
                <a:gd name="connsiteY142" fmla="*/ 300131 h 725898"/>
                <a:gd name="connsiteX143" fmla="*/ 80825 w 977380"/>
                <a:gd name="connsiteY143" fmla="*/ 284891 h 725898"/>
                <a:gd name="connsiteX144" fmla="*/ 59870 w 977380"/>
                <a:gd name="connsiteY144" fmla="*/ 247743 h 725898"/>
                <a:gd name="connsiteX145" fmla="*/ 52250 w 977380"/>
                <a:gd name="connsiteY145" fmla="*/ 199166 h 725898"/>
                <a:gd name="connsiteX146" fmla="*/ 53202 w 977380"/>
                <a:gd name="connsiteY146" fmla="*/ 150588 h 725898"/>
                <a:gd name="connsiteX147" fmla="*/ 40820 w 977380"/>
                <a:gd name="connsiteY147" fmla="*/ 133443 h 725898"/>
                <a:gd name="connsiteX148" fmla="*/ 32247 w 977380"/>
                <a:gd name="connsiteY148" fmla="*/ 116298 h 725898"/>
                <a:gd name="connsiteX149" fmla="*/ 13197 w 977380"/>
                <a:gd name="connsiteY149" fmla="*/ 104868 h 725898"/>
                <a:gd name="connsiteX150" fmla="*/ 815 w 977380"/>
                <a:gd name="connsiteY150" fmla="*/ 95343 h 725898"/>
                <a:gd name="connsiteX151" fmla="*/ 1767 w 977380"/>
                <a:gd name="connsiteY151" fmla="*/ 92486 h 725898"/>
                <a:gd name="connsiteX152" fmla="*/ 7482 w 977380"/>
                <a:gd name="connsiteY152" fmla="*/ 71531 h 725898"/>
                <a:gd name="connsiteX153" fmla="*/ 17960 w 977380"/>
                <a:gd name="connsiteY153" fmla="*/ 62958 h 725898"/>
                <a:gd name="connsiteX154" fmla="*/ 43677 w 977380"/>
                <a:gd name="connsiteY154" fmla="*/ 80103 h 725898"/>
                <a:gd name="connsiteX155" fmla="*/ 58917 w 977380"/>
                <a:gd name="connsiteY155" fmla="*/ 77246 h 725898"/>
                <a:gd name="connsiteX156" fmla="*/ 73205 w 977380"/>
                <a:gd name="connsiteY156" fmla="*/ 74388 h 725898"/>
                <a:gd name="connsiteX157" fmla="*/ 87492 w 977380"/>
                <a:gd name="connsiteY157" fmla="*/ 84866 h 725898"/>
                <a:gd name="connsiteX158" fmla="*/ 103684 w 977380"/>
                <a:gd name="connsiteY158" fmla="*/ 76293 h 725898"/>
                <a:gd name="connsiteX159" fmla="*/ 107495 w 977380"/>
                <a:gd name="connsiteY159" fmla="*/ 37241 h 725898"/>
                <a:gd name="connsiteX160" fmla="*/ 127497 w 977380"/>
                <a:gd name="connsiteY160" fmla="*/ 11523 h 725898"/>
                <a:gd name="connsiteX161" fmla="*/ 138927 w 977380"/>
                <a:gd name="connsiteY161" fmla="*/ 14381 h 725898"/>
                <a:gd name="connsiteX162" fmla="*/ 157025 w 977380"/>
                <a:gd name="connsiteY162" fmla="*/ 12476 h 725898"/>
                <a:gd name="connsiteX163" fmla="*/ 173217 w 977380"/>
                <a:gd name="connsiteY163" fmla="*/ 5808 h 725898"/>
                <a:gd name="connsiteX164" fmla="*/ 198934 w 977380"/>
                <a:gd name="connsiteY164" fmla="*/ 93 h 725898"/>
                <a:gd name="connsiteX165" fmla="*/ 214175 w 977380"/>
                <a:gd name="connsiteY165" fmla="*/ 12476 h 725898"/>
                <a:gd name="connsiteX166" fmla="*/ 217984 w 977380"/>
                <a:gd name="connsiteY166" fmla="*/ 28668 h 725898"/>
                <a:gd name="connsiteX167" fmla="*/ 225605 w 977380"/>
                <a:gd name="connsiteY167" fmla="*/ 63911 h 725898"/>
                <a:gd name="connsiteX168" fmla="*/ 244655 w 977380"/>
                <a:gd name="connsiteY168" fmla="*/ 89628 h 725898"/>
                <a:gd name="connsiteX169" fmla="*/ 258942 w 977380"/>
                <a:gd name="connsiteY169" fmla="*/ 101058 h 725898"/>
                <a:gd name="connsiteX170" fmla="*/ 277992 w 977380"/>
                <a:gd name="connsiteY170" fmla="*/ 110583 h 725898"/>
                <a:gd name="connsiteX171" fmla="*/ 287517 w 977380"/>
                <a:gd name="connsiteY171" fmla="*/ 107726 h 725898"/>
                <a:gd name="connsiteX172" fmla="*/ 306567 w 977380"/>
                <a:gd name="connsiteY172" fmla="*/ 99153 h 725898"/>
                <a:gd name="connsiteX173" fmla="*/ 324665 w 977380"/>
                <a:gd name="connsiteY173" fmla="*/ 93438 h 725898"/>
                <a:gd name="connsiteX174" fmla="*/ 352287 w 977380"/>
                <a:gd name="connsiteY174" fmla="*/ 104868 h 725898"/>
                <a:gd name="connsiteX175" fmla="*/ 373242 w 977380"/>
                <a:gd name="connsiteY175" fmla="*/ 88676 h 725898"/>
                <a:gd name="connsiteX176" fmla="*/ 388482 w 977380"/>
                <a:gd name="connsiteY176" fmla="*/ 85818 h 725898"/>
                <a:gd name="connsiteX177" fmla="*/ 390387 w 977380"/>
                <a:gd name="connsiteY177" fmla="*/ 95343 h 725898"/>
                <a:gd name="connsiteX178" fmla="*/ 393245 w 977380"/>
                <a:gd name="connsiteY178" fmla="*/ 105821 h 725898"/>
                <a:gd name="connsiteX179" fmla="*/ 407532 w 977380"/>
                <a:gd name="connsiteY179" fmla="*/ 119156 h 725898"/>
                <a:gd name="connsiteX180" fmla="*/ 419915 w 977380"/>
                <a:gd name="connsiteY180" fmla="*/ 123918 h 725898"/>
                <a:gd name="connsiteX181" fmla="*/ 437059 w 977380"/>
                <a:gd name="connsiteY181" fmla="*/ 126776 h 725898"/>
                <a:gd name="connsiteX182" fmla="*/ 449442 w 977380"/>
                <a:gd name="connsiteY182" fmla="*/ 122966 h 725898"/>
                <a:gd name="connsiteX183" fmla="*/ 458967 w 977380"/>
                <a:gd name="connsiteY183" fmla="*/ 114393 h 725898"/>
                <a:gd name="connsiteX184" fmla="*/ 465634 w 977380"/>
                <a:gd name="connsiteY184" fmla="*/ 108678 h 725898"/>
                <a:gd name="connsiteX185" fmla="*/ 479922 w 977380"/>
                <a:gd name="connsiteY185" fmla="*/ 104868 h 725898"/>
                <a:gd name="connsiteX186" fmla="*/ 491352 w 977380"/>
                <a:gd name="connsiteY186" fmla="*/ 110583 h 725898"/>
                <a:gd name="connsiteX187" fmla="*/ 498020 w 977380"/>
                <a:gd name="connsiteY187" fmla="*/ 114393 h 725898"/>
                <a:gd name="connsiteX188" fmla="*/ 509450 w 977380"/>
                <a:gd name="connsiteY188" fmla="*/ 112488 h 725898"/>
                <a:gd name="connsiteX189" fmla="*/ 516117 w 977380"/>
                <a:gd name="connsiteY189" fmla="*/ 115346 h 725898"/>
                <a:gd name="connsiteX190" fmla="*/ 520880 w 977380"/>
                <a:gd name="connsiteY190" fmla="*/ 123918 h 725898"/>
                <a:gd name="connsiteX191" fmla="*/ 527547 w 977380"/>
                <a:gd name="connsiteY191" fmla="*/ 132491 h 725898"/>
                <a:gd name="connsiteX192" fmla="*/ 526595 w 977380"/>
                <a:gd name="connsiteY192" fmla="*/ 140111 h 725898"/>
                <a:gd name="connsiteX193" fmla="*/ 520880 w 977380"/>
                <a:gd name="connsiteY193" fmla="*/ 150588 h 725898"/>
                <a:gd name="connsiteX194" fmla="*/ 524690 w 977380"/>
                <a:gd name="connsiteY194" fmla="*/ 162971 h 725898"/>
                <a:gd name="connsiteX195" fmla="*/ 531357 w 977380"/>
                <a:gd name="connsiteY195" fmla="*/ 178211 h 725898"/>
                <a:gd name="connsiteX196" fmla="*/ 538025 w 977380"/>
                <a:gd name="connsiteY196" fmla="*/ 180116 h 725898"/>
                <a:gd name="connsiteX197" fmla="*/ 540882 w 977380"/>
                <a:gd name="connsiteY197" fmla="*/ 178211 h 725898"/>
                <a:gd name="connsiteX198" fmla="*/ 544692 w 977380"/>
                <a:gd name="connsiteY198" fmla="*/ 176306 h 725898"/>
                <a:gd name="connsiteX199" fmla="*/ 554217 w 977380"/>
                <a:gd name="connsiteY199" fmla="*/ 173448 h 725898"/>
                <a:gd name="connsiteX200" fmla="*/ 556122 w 977380"/>
                <a:gd name="connsiteY200" fmla="*/ 173448 h 725898"/>
                <a:gd name="connsiteX201" fmla="*/ 570409 w 977380"/>
                <a:gd name="connsiteY201" fmla="*/ 172496 h 725898"/>
                <a:gd name="connsiteX202" fmla="*/ 576125 w 977380"/>
                <a:gd name="connsiteY202" fmla="*/ 180116 h 725898"/>
                <a:gd name="connsiteX203" fmla="*/ 579934 w 977380"/>
                <a:gd name="connsiteY203" fmla="*/ 193451 h 725898"/>
                <a:gd name="connsiteX204" fmla="*/ 595175 w 977380"/>
                <a:gd name="connsiteY204" fmla="*/ 218216 h 725898"/>
                <a:gd name="connsiteX205" fmla="*/ 608509 w 977380"/>
                <a:gd name="connsiteY205" fmla="*/ 230598 h 725898"/>
                <a:gd name="connsiteX206" fmla="*/ 634227 w 977380"/>
                <a:gd name="connsiteY206" fmla="*/ 233456 h 725898"/>
                <a:gd name="connsiteX207" fmla="*/ 641847 w 977380"/>
                <a:gd name="connsiteY207" fmla="*/ 200118 h 725898"/>
                <a:gd name="connsiteX208" fmla="*/ 646609 w 977380"/>
                <a:gd name="connsiteY208" fmla="*/ 187736 h 725898"/>
                <a:gd name="connsiteX209" fmla="*/ 672327 w 977380"/>
                <a:gd name="connsiteY209" fmla="*/ 178211 h 725898"/>
                <a:gd name="connsiteX210" fmla="*/ 685662 w 977380"/>
                <a:gd name="connsiteY210" fmla="*/ 219168 h 725898"/>
                <a:gd name="connsiteX211" fmla="*/ 703759 w 977380"/>
                <a:gd name="connsiteY211" fmla="*/ 247743 h 725898"/>
                <a:gd name="connsiteX212" fmla="*/ 717095 w 977380"/>
                <a:gd name="connsiteY212" fmla="*/ 262983 h 725898"/>
                <a:gd name="connsiteX213" fmla="*/ 742812 w 977380"/>
                <a:gd name="connsiteY213" fmla="*/ 294416 h 725898"/>
                <a:gd name="connsiteX214" fmla="*/ 765672 w 977380"/>
                <a:gd name="connsiteY214" fmla="*/ 274413 h 725898"/>
                <a:gd name="connsiteX215" fmla="*/ 776150 w 977380"/>
                <a:gd name="connsiteY215" fmla="*/ 243933 h 725898"/>
                <a:gd name="connsiteX216" fmla="*/ 803772 w 977380"/>
                <a:gd name="connsiteY216" fmla="*/ 227741 h 725898"/>
                <a:gd name="connsiteX217" fmla="*/ 814250 w 977380"/>
                <a:gd name="connsiteY217" fmla="*/ 212501 h 725898"/>
                <a:gd name="connsiteX218" fmla="*/ 831395 w 977380"/>
                <a:gd name="connsiteY218" fmla="*/ 211548 h 725898"/>
                <a:gd name="connsiteX219" fmla="*/ 849492 w 977380"/>
                <a:gd name="connsiteY219" fmla="*/ 217263 h 725898"/>
                <a:gd name="connsiteX220" fmla="*/ 864732 w 977380"/>
                <a:gd name="connsiteY220" fmla="*/ 210596 h 725898"/>
                <a:gd name="connsiteX221" fmla="*/ 871400 w 977380"/>
                <a:gd name="connsiteY221" fmla="*/ 226788 h 725898"/>
                <a:gd name="connsiteX222" fmla="*/ 879972 w 977380"/>
                <a:gd name="connsiteY222" fmla="*/ 234408 h 725898"/>
                <a:gd name="connsiteX223" fmla="*/ 892355 w 977380"/>
                <a:gd name="connsiteY223" fmla="*/ 248696 h 725898"/>
                <a:gd name="connsiteX224" fmla="*/ 903784 w 977380"/>
                <a:gd name="connsiteY224" fmla="*/ 256316 h 725898"/>
                <a:gd name="connsiteX225" fmla="*/ 915215 w 977380"/>
                <a:gd name="connsiteY225" fmla="*/ 261078 h 725898"/>
                <a:gd name="connsiteX226" fmla="*/ 922834 w 977380"/>
                <a:gd name="connsiteY226" fmla="*/ 264888 h 725898"/>
                <a:gd name="connsiteX227" fmla="*/ 929502 w 977380"/>
                <a:gd name="connsiteY227" fmla="*/ 266793 h 725898"/>
                <a:gd name="connsiteX228" fmla="*/ 932359 w 977380"/>
                <a:gd name="connsiteY228" fmla="*/ 262983 h 725898"/>
                <a:gd name="connsiteX229" fmla="*/ 947600 w 977380"/>
                <a:gd name="connsiteY229" fmla="*/ 259173 h 725898"/>
                <a:gd name="connsiteX230" fmla="*/ 972365 w 977380"/>
                <a:gd name="connsiteY230" fmla="*/ 257268 h 725898"/>
                <a:gd name="connsiteX231" fmla="*/ 972365 w 977380"/>
                <a:gd name="connsiteY231" fmla="*/ 257268 h 725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</a:cxnLst>
              <a:rect l="l" t="t" r="r" b="b"/>
              <a:pathLst>
                <a:path w="977380" h="725898">
                  <a:moveTo>
                    <a:pt x="972365" y="257268"/>
                  </a:moveTo>
                  <a:cubicBezTo>
                    <a:pt x="972365" y="256316"/>
                    <a:pt x="978080" y="261078"/>
                    <a:pt x="977127" y="269651"/>
                  </a:cubicBezTo>
                  <a:cubicBezTo>
                    <a:pt x="976175" y="278223"/>
                    <a:pt x="977127" y="277271"/>
                    <a:pt x="977127" y="278223"/>
                  </a:cubicBezTo>
                  <a:cubicBezTo>
                    <a:pt x="978080" y="280128"/>
                    <a:pt x="976175" y="286796"/>
                    <a:pt x="974270" y="287748"/>
                  </a:cubicBezTo>
                  <a:cubicBezTo>
                    <a:pt x="973317" y="289653"/>
                    <a:pt x="972365" y="293463"/>
                    <a:pt x="974270" y="296321"/>
                  </a:cubicBezTo>
                  <a:cubicBezTo>
                    <a:pt x="976175" y="299178"/>
                    <a:pt x="976175" y="309656"/>
                    <a:pt x="972365" y="313466"/>
                  </a:cubicBezTo>
                  <a:cubicBezTo>
                    <a:pt x="968555" y="317276"/>
                    <a:pt x="966650" y="321086"/>
                    <a:pt x="969507" y="323943"/>
                  </a:cubicBezTo>
                  <a:cubicBezTo>
                    <a:pt x="971412" y="326801"/>
                    <a:pt x="978080" y="340136"/>
                    <a:pt x="970459" y="336326"/>
                  </a:cubicBezTo>
                  <a:cubicBezTo>
                    <a:pt x="962840" y="332516"/>
                    <a:pt x="961887" y="337278"/>
                    <a:pt x="964745" y="338231"/>
                  </a:cubicBezTo>
                  <a:cubicBezTo>
                    <a:pt x="967602" y="339183"/>
                    <a:pt x="971412" y="344898"/>
                    <a:pt x="964745" y="345851"/>
                  </a:cubicBezTo>
                  <a:cubicBezTo>
                    <a:pt x="957125" y="346803"/>
                    <a:pt x="957125" y="348708"/>
                    <a:pt x="957125" y="348708"/>
                  </a:cubicBezTo>
                  <a:cubicBezTo>
                    <a:pt x="957125" y="348708"/>
                    <a:pt x="954267" y="351566"/>
                    <a:pt x="951409" y="348708"/>
                  </a:cubicBezTo>
                  <a:cubicBezTo>
                    <a:pt x="948552" y="345851"/>
                    <a:pt x="944742" y="347756"/>
                    <a:pt x="944742" y="350613"/>
                  </a:cubicBezTo>
                  <a:cubicBezTo>
                    <a:pt x="944742" y="353471"/>
                    <a:pt x="944742" y="355376"/>
                    <a:pt x="939980" y="356328"/>
                  </a:cubicBezTo>
                  <a:cubicBezTo>
                    <a:pt x="936170" y="357281"/>
                    <a:pt x="929502" y="358233"/>
                    <a:pt x="927597" y="360138"/>
                  </a:cubicBezTo>
                  <a:cubicBezTo>
                    <a:pt x="925692" y="362043"/>
                    <a:pt x="922834" y="366806"/>
                    <a:pt x="919977" y="368711"/>
                  </a:cubicBezTo>
                  <a:cubicBezTo>
                    <a:pt x="917120" y="370616"/>
                    <a:pt x="915215" y="371568"/>
                    <a:pt x="914262" y="374426"/>
                  </a:cubicBezTo>
                  <a:cubicBezTo>
                    <a:pt x="913309" y="377283"/>
                    <a:pt x="910452" y="379188"/>
                    <a:pt x="915215" y="380141"/>
                  </a:cubicBezTo>
                  <a:cubicBezTo>
                    <a:pt x="919025" y="381093"/>
                    <a:pt x="923787" y="380141"/>
                    <a:pt x="925692" y="377283"/>
                  </a:cubicBezTo>
                  <a:cubicBezTo>
                    <a:pt x="927597" y="374426"/>
                    <a:pt x="930455" y="378236"/>
                    <a:pt x="933312" y="382998"/>
                  </a:cubicBezTo>
                  <a:cubicBezTo>
                    <a:pt x="935217" y="387761"/>
                    <a:pt x="940932" y="396333"/>
                    <a:pt x="938075" y="399191"/>
                  </a:cubicBezTo>
                  <a:cubicBezTo>
                    <a:pt x="935217" y="401096"/>
                    <a:pt x="938075" y="405858"/>
                    <a:pt x="940932" y="408716"/>
                  </a:cubicBezTo>
                  <a:cubicBezTo>
                    <a:pt x="943790" y="410621"/>
                    <a:pt x="942837" y="411573"/>
                    <a:pt x="942837" y="413478"/>
                  </a:cubicBezTo>
                  <a:cubicBezTo>
                    <a:pt x="942837" y="415383"/>
                    <a:pt x="938075" y="419193"/>
                    <a:pt x="936170" y="417288"/>
                  </a:cubicBezTo>
                  <a:cubicBezTo>
                    <a:pt x="932359" y="413478"/>
                    <a:pt x="927597" y="406811"/>
                    <a:pt x="927597" y="404906"/>
                  </a:cubicBezTo>
                  <a:cubicBezTo>
                    <a:pt x="926645" y="401096"/>
                    <a:pt x="923787" y="398238"/>
                    <a:pt x="921882" y="402048"/>
                  </a:cubicBezTo>
                  <a:cubicBezTo>
                    <a:pt x="919977" y="405858"/>
                    <a:pt x="922834" y="405858"/>
                    <a:pt x="919977" y="406811"/>
                  </a:cubicBezTo>
                  <a:cubicBezTo>
                    <a:pt x="917120" y="406811"/>
                    <a:pt x="914262" y="404906"/>
                    <a:pt x="915215" y="403001"/>
                  </a:cubicBezTo>
                  <a:cubicBezTo>
                    <a:pt x="915215" y="401096"/>
                    <a:pt x="914262" y="401096"/>
                    <a:pt x="911405" y="401096"/>
                  </a:cubicBezTo>
                  <a:cubicBezTo>
                    <a:pt x="909500" y="401096"/>
                    <a:pt x="905690" y="393476"/>
                    <a:pt x="901880" y="390618"/>
                  </a:cubicBezTo>
                  <a:cubicBezTo>
                    <a:pt x="899022" y="387761"/>
                    <a:pt x="893307" y="382046"/>
                    <a:pt x="895212" y="375378"/>
                  </a:cubicBezTo>
                  <a:cubicBezTo>
                    <a:pt x="897117" y="368711"/>
                    <a:pt x="895212" y="362996"/>
                    <a:pt x="892355" y="362043"/>
                  </a:cubicBezTo>
                  <a:cubicBezTo>
                    <a:pt x="889497" y="361091"/>
                    <a:pt x="876162" y="364901"/>
                    <a:pt x="877115" y="359186"/>
                  </a:cubicBezTo>
                  <a:cubicBezTo>
                    <a:pt x="878067" y="353471"/>
                    <a:pt x="874257" y="354423"/>
                    <a:pt x="871400" y="354423"/>
                  </a:cubicBezTo>
                  <a:cubicBezTo>
                    <a:pt x="868542" y="354423"/>
                    <a:pt x="865684" y="354423"/>
                    <a:pt x="863780" y="352518"/>
                  </a:cubicBezTo>
                  <a:cubicBezTo>
                    <a:pt x="862827" y="350613"/>
                    <a:pt x="859970" y="350613"/>
                    <a:pt x="858065" y="351566"/>
                  </a:cubicBezTo>
                  <a:cubicBezTo>
                    <a:pt x="857112" y="352518"/>
                    <a:pt x="855207" y="351566"/>
                    <a:pt x="854255" y="352518"/>
                  </a:cubicBezTo>
                  <a:cubicBezTo>
                    <a:pt x="852350" y="354423"/>
                    <a:pt x="854255" y="358233"/>
                    <a:pt x="852350" y="360138"/>
                  </a:cubicBezTo>
                  <a:cubicBezTo>
                    <a:pt x="850445" y="362043"/>
                    <a:pt x="849492" y="365853"/>
                    <a:pt x="850445" y="367758"/>
                  </a:cubicBezTo>
                  <a:cubicBezTo>
                    <a:pt x="851397" y="369663"/>
                    <a:pt x="851397" y="374426"/>
                    <a:pt x="850445" y="377283"/>
                  </a:cubicBezTo>
                  <a:cubicBezTo>
                    <a:pt x="849492" y="380141"/>
                    <a:pt x="850445" y="389666"/>
                    <a:pt x="852350" y="392523"/>
                  </a:cubicBezTo>
                  <a:cubicBezTo>
                    <a:pt x="854255" y="395381"/>
                    <a:pt x="854255" y="403001"/>
                    <a:pt x="852350" y="408716"/>
                  </a:cubicBezTo>
                  <a:cubicBezTo>
                    <a:pt x="849492" y="413478"/>
                    <a:pt x="852350" y="423003"/>
                    <a:pt x="854255" y="424908"/>
                  </a:cubicBezTo>
                  <a:cubicBezTo>
                    <a:pt x="856159" y="426813"/>
                    <a:pt x="854255" y="436338"/>
                    <a:pt x="848540" y="435386"/>
                  </a:cubicBezTo>
                  <a:cubicBezTo>
                    <a:pt x="843777" y="434433"/>
                    <a:pt x="840920" y="435386"/>
                    <a:pt x="841872" y="440148"/>
                  </a:cubicBezTo>
                  <a:cubicBezTo>
                    <a:pt x="842825" y="444911"/>
                    <a:pt x="841872" y="447768"/>
                    <a:pt x="839015" y="447768"/>
                  </a:cubicBezTo>
                  <a:cubicBezTo>
                    <a:pt x="837109" y="447768"/>
                    <a:pt x="835205" y="446816"/>
                    <a:pt x="827584" y="442053"/>
                  </a:cubicBezTo>
                  <a:cubicBezTo>
                    <a:pt x="821870" y="441101"/>
                    <a:pt x="817107" y="443006"/>
                    <a:pt x="816155" y="443958"/>
                  </a:cubicBezTo>
                  <a:cubicBezTo>
                    <a:pt x="816155" y="446816"/>
                    <a:pt x="813297" y="448721"/>
                    <a:pt x="812345" y="450626"/>
                  </a:cubicBezTo>
                  <a:cubicBezTo>
                    <a:pt x="810440" y="452531"/>
                    <a:pt x="805677" y="462056"/>
                    <a:pt x="808534" y="467771"/>
                  </a:cubicBezTo>
                  <a:cubicBezTo>
                    <a:pt x="810440" y="473486"/>
                    <a:pt x="805677" y="483011"/>
                    <a:pt x="800915" y="485868"/>
                  </a:cubicBezTo>
                  <a:cubicBezTo>
                    <a:pt x="795200" y="489678"/>
                    <a:pt x="794247" y="492536"/>
                    <a:pt x="794247" y="494441"/>
                  </a:cubicBezTo>
                  <a:cubicBezTo>
                    <a:pt x="794247" y="497298"/>
                    <a:pt x="795200" y="500156"/>
                    <a:pt x="794247" y="505871"/>
                  </a:cubicBezTo>
                  <a:cubicBezTo>
                    <a:pt x="791390" y="513491"/>
                    <a:pt x="773292" y="509681"/>
                    <a:pt x="767577" y="509681"/>
                  </a:cubicBezTo>
                  <a:cubicBezTo>
                    <a:pt x="762815" y="509681"/>
                    <a:pt x="753290" y="515396"/>
                    <a:pt x="749480" y="516348"/>
                  </a:cubicBezTo>
                  <a:cubicBezTo>
                    <a:pt x="749480" y="517301"/>
                    <a:pt x="742812" y="520158"/>
                    <a:pt x="732334" y="523016"/>
                  </a:cubicBezTo>
                  <a:cubicBezTo>
                    <a:pt x="721857" y="525873"/>
                    <a:pt x="715190" y="524921"/>
                    <a:pt x="709475" y="523968"/>
                  </a:cubicBezTo>
                  <a:cubicBezTo>
                    <a:pt x="703759" y="523016"/>
                    <a:pt x="700902" y="523016"/>
                    <a:pt x="700902" y="525873"/>
                  </a:cubicBezTo>
                  <a:cubicBezTo>
                    <a:pt x="699950" y="528731"/>
                    <a:pt x="697092" y="528731"/>
                    <a:pt x="703759" y="532541"/>
                  </a:cubicBezTo>
                  <a:cubicBezTo>
                    <a:pt x="705665" y="533493"/>
                    <a:pt x="706617" y="535398"/>
                    <a:pt x="707570" y="537303"/>
                  </a:cubicBezTo>
                  <a:cubicBezTo>
                    <a:pt x="709475" y="544923"/>
                    <a:pt x="708522" y="548733"/>
                    <a:pt x="710427" y="553496"/>
                  </a:cubicBezTo>
                  <a:cubicBezTo>
                    <a:pt x="711380" y="555401"/>
                    <a:pt x="712332" y="558258"/>
                    <a:pt x="714237" y="561116"/>
                  </a:cubicBezTo>
                  <a:cubicBezTo>
                    <a:pt x="716142" y="563021"/>
                    <a:pt x="717095" y="565878"/>
                    <a:pt x="719952" y="566831"/>
                  </a:cubicBezTo>
                  <a:cubicBezTo>
                    <a:pt x="724715" y="567783"/>
                    <a:pt x="729477" y="566831"/>
                    <a:pt x="732334" y="572546"/>
                  </a:cubicBezTo>
                  <a:cubicBezTo>
                    <a:pt x="734240" y="579213"/>
                    <a:pt x="736145" y="579213"/>
                    <a:pt x="738050" y="581118"/>
                  </a:cubicBezTo>
                  <a:cubicBezTo>
                    <a:pt x="739955" y="583023"/>
                    <a:pt x="739002" y="587786"/>
                    <a:pt x="737097" y="590643"/>
                  </a:cubicBezTo>
                  <a:cubicBezTo>
                    <a:pt x="735192" y="593501"/>
                    <a:pt x="733287" y="595406"/>
                    <a:pt x="733287" y="599216"/>
                  </a:cubicBezTo>
                  <a:cubicBezTo>
                    <a:pt x="733287" y="601121"/>
                    <a:pt x="733287" y="603978"/>
                    <a:pt x="732334" y="605883"/>
                  </a:cubicBezTo>
                  <a:cubicBezTo>
                    <a:pt x="731382" y="607788"/>
                    <a:pt x="729477" y="609693"/>
                    <a:pt x="728525" y="610646"/>
                  </a:cubicBezTo>
                  <a:cubicBezTo>
                    <a:pt x="724715" y="612551"/>
                    <a:pt x="719952" y="612551"/>
                    <a:pt x="716142" y="609693"/>
                  </a:cubicBezTo>
                  <a:cubicBezTo>
                    <a:pt x="714237" y="607788"/>
                    <a:pt x="703759" y="605883"/>
                    <a:pt x="702807" y="608741"/>
                  </a:cubicBezTo>
                  <a:cubicBezTo>
                    <a:pt x="700902" y="612551"/>
                    <a:pt x="695187" y="614456"/>
                    <a:pt x="692330" y="614456"/>
                  </a:cubicBezTo>
                  <a:cubicBezTo>
                    <a:pt x="689472" y="615408"/>
                    <a:pt x="682805" y="615408"/>
                    <a:pt x="679947" y="616361"/>
                  </a:cubicBezTo>
                  <a:cubicBezTo>
                    <a:pt x="678042" y="618266"/>
                    <a:pt x="669470" y="617313"/>
                    <a:pt x="667565" y="614456"/>
                  </a:cubicBezTo>
                  <a:cubicBezTo>
                    <a:pt x="665659" y="611598"/>
                    <a:pt x="664707" y="606836"/>
                    <a:pt x="660897" y="610646"/>
                  </a:cubicBezTo>
                  <a:cubicBezTo>
                    <a:pt x="657087" y="613503"/>
                    <a:pt x="654230" y="615408"/>
                    <a:pt x="650420" y="614456"/>
                  </a:cubicBezTo>
                  <a:cubicBezTo>
                    <a:pt x="646609" y="613503"/>
                    <a:pt x="639942" y="615408"/>
                    <a:pt x="637084" y="611598"/>
                  </a:cubicBezTo>
                  <a:cubicBezTo>
                    <a:pt x="634227" y="607788"/>
                    <a:pt x="632322" y="606836"/>
                    <a:pt x="627559" y="607788"/>
                  </a:cubicBezTo>
                  <a:cubicBezTo>
                    <a:pt x="623750" y="608741"/>
                    <a:pt x="621845" y="603978"/>
                    <a:pt x="624702" y="602073"/>
                  </a:cubicBezTo>
                  <a:cubicBezTo>
                    <a:pt x="626607" y="601121"/>
                    <a:pt x="625655" y="599216"/>
                    <a:pt x="624702" y="597311"/>
                  </a:cubicBezTo>
                  <a:cubicBezTo>
                    <a:pt x="623750" y="596358"/>
                    <a:pt x="621845" y="595406"/>
                    <a:pt x="619940" y="595406"/>
                  </a:cubicBezTo>
                  <a:cubicBezTo>
                    <a:pt x="617082" y="595406"/>
                    <a:pt x="609462" y="589691"/>
                    <a:pt x="611367" y="585881"/>
                  </a:cubicBezTo>
                  <a:cubicBezTo>
                    <a:pt x="613272" y="582071"/>
                    <a:pt x="610415" y="581118"/>
                    <a:pt x="606605" y="581118"/>
                  </a:cubicBezTo>
                  <a:cubicBezTo>
                    <a:pt x="603747" y="581118"/>
                    <a:pt x="596127" y="574451"/>
                    <a:pt x="593270" y="580166"/>
                  </a:cubicBezTo>
                  <a:cubicBezTo>
                    <a:pt x="593270" y="580166"/>
                    <a:pt x="593270" y="589691"/>
                    <a:pt x="586602" y="588738"/>
                  </a:cubicBezTo>
                  <a:cubicBezTo>
                    <a:pt x="579934" y="587786"/>
                    <a:pt x="578030" y="586833"/>
                    <a:pt x="577077" y="591596"/>
                  </a:cubicBezTo>
                  <a:cubicBezTo>
                    <a:pt x="577077" y="596358"/>
                    <a:pt x="576125" y="593501"/>
                    <a:pt x="571362" y="597311"/>
                  </a:cubicBezTo>
                  <a:cubicBezTo>
                    <a:pt x="566600" y="600168"/>
                    <a:pt x="566600" y="605883"/>
                    <a:pt x="567552" y="609693"/>
                  </a:cubicBezTo>
                  <a:cubicBezTo>
                    <a:pt x="569457" y="613503"/>
                    <a:pt x="568505" y="616361"/>
                    <a:pt x="566600" y="619218"/>
                  </a:cubicBezTo>
                  <a:cubicBezTo>
                    <a:pt x="564695" y="622076"/>
                    <a:pt x="565647" y="626838"/>
                    <a:pt x="564695" y="628743"/>
                  </a:cubicBezTo>
                  <a:cubicBezTo>
                    <a:pt x="563742" y="631601"/>
                    <a:pt x="563742" y="632553"/>
                    <a:pt x="563742" y="632553"/>
                  </a:cubicBezTo>
                  <a:cubicBezTo>
                    <a:pt x="563742" y="634458"/>
                    <a:pt x="563742" y="634458"/>
                    <a:pt x="566600" y="637316"/>
                  </a:cubicBezTo>
                  <a:cubicBezTo>
                    <a:pt x="569457" y="640173"/>
                    <a:pt x="566600" y="643031"/>
                    <a:pt x="562790" y="643031"/>
                  </a:cubicBezTo>
                  <a:cubicBezTo>
                    <a:pt x="558980" y="643031"/>
                    <a:pt x="553265" y="643983"/>
                    <a:pt x="554217" y="647793"/>
                  </a:cubicBezTo>
                  <a:cubicBezTo>
                    <a:pt x="555170" y="651603"/>
                    <a:pt x="545645" y="666843"/>
                    <a:pt x="544692" y="672558"/>
                  </a:cubicBezTo>
                  <a:cubicBezTo>
                    <a:pt x="543740" y="678273"/>
                    <a:pt x="535167" y="684941"/>
                    <a:pt x="532309" y="687798"/>
                  </a:cubicBezTo>
                  <a:cubicBezTo>
                    <a:pt x="529452" y="690656"/>
                    <a:pt x="532309" y="695418"/>
                    <a:pt x="529452" y="697323"/>
                  </a:cubicBezTo>
                  <a:cubicBezTo>
                    <a:pt x="526595" y="700181"/>
                    <a:pt x="526595" y="703038"/>
                    <a:pt x="526595" y="707801"/>
                  </a:cubicBezTo>
                  <a:cubicBezTo>
                    <a:pt x="526595" y="712563"/>
                    <a:pt x="524690" y="716373"/>
                    <a:pt x="518022" y="714468"/>
                  </a:cubicBezTo>
                  <a:cubicBezTo>
                    <a:pt x="510402" y="712563"/>
                    <a:pt x="508497" y="714468"/>
                    <a:pt x="506592" y="718278"/>
                  </a:cubicBezTo>
                  <a:cubicBezTo>
                    <a:pt x="505640" y="721136"/>
                    <a:pt x="498020" y="722088"/>
                    <a:pt x="495162" y="723041"/>
                  </a:cubicBezTo>
                  <a:cubicBezTo>
                    <a:pt x="494209" y="723041"/>
                    <a:pt x="493257" y="724946"/>
                    <a:pt x="492305" y="725898"/>
                  </a:cubicBezTo>
                  <a:lnTo>
                    <a:pt x="490400" y="724946"/>
                  </a:lnTo>
                  <a:cubicBezTo>
                    <a:pt x="485637" y="722088"/>
                    <a:pt x="480875" y="724946"/>
                    <a:pt x="478970" y="720183"/>
                  </a:cubicBezTo>
                  <a:cubicBezTo>
                    <a:pt x="477065" y="715421"/>
                    <a:pt x="484684" y="706848"/>
                    <a:pt x="487542" y="698276"/>
                  </a:cubicBezTo>
                  <a:cubicBezTo>
                    <a:pt x="491352" y="689703"/>
                    <a:pt x="489447" y="684941"/>
                    <a:pt x="486590" y="677321"/>
                  </a:cubicBezTo>
                  <a:cubicBezTo>
                    <a:pt x="483732" y="669701"/>
                    <a:pt x="478970" y="668748"/>
                    <a:pt x="473255" y="663033"/>
                  </a:cubicBezTo>
                  <a:cubicBezTo>
                    <a:pt x="467540" y="657318"/>
                    <a:pt x="462777" y="651603"/>
                    <a:pt x="459920" y="644936"/>
                  </a:cubicBezTo>
                  <a:cubicBezTo>
                    <a:pt x="457062" y="638268"/>
                    <a:pt x="453252" y="636363"/>
                    <a:pt x="449442" y="623981"/>
                  </a:cubicBezTo>
                  <a:cubicBezTo>
                    <a:pt x="446584" y="611598"/>
                    <a:pt x="438965" y="615408"/>
                    <a:pt x="434202" y="609693"/>
                  </a:cubicBezTo>
                  <a:cubicBezTo>
                    <a:pt x="429440" y="604931"/>
                    <a:pt x="428487" y="586833"/>
                    <a:pt x="428487" y="579213"/>
                  </a:cubicBezTo>
                  <a:cubicBezTo>
                    <a:pt x="428487" y="571593"/>
                    <a:pt x="433250" y="566831"/>
                    <a:pt x="436107" y="557306"/>
                  </a:cubicBezTo>
                  <a:cubicBezTo>
                    <a:pt x="439917" y="548733"/>
                    <a:pt x="437059" y="548733"/>
                    <a:pt x="431345" y="548733"/>
                  </a:cubicBezTo>
                  <a:cubicBezTo>
                    <a:pt x="425630" y="548733"/>
                    <a:pt x="424677" y="552543"/>
                    <a:pt x="420867" y="541113"/>
                  </a:cubicBezTo>
                  <a:cubicBezTo>
                    <a:pt x="417057" y="530636"/>
                    <a:pt x="404675" y="532541"/>
                    <a:pt x="406580" y="523968"/>
                  </a:cubicBezTo>
                  <a:cubicBezTo>
                    <a:pt x="408484" y="516348"/>
                    <a:pt x="397055" y="509681"/>
                    <a:pt x="395150" y="501108"/>
                  </a:cubicBezTo>
                  <a:cubicBezTo>
                    <a:pt x="393245" y="492536"/>
                    <a:pt x="391340" y="488726"/>
                    <a:pt x="388482" y="488726"/>
                  </a:cubicBezTo>
                  <a:cubicBezTo>
                    <a:pt x="385625" y="488726"/>
                    <a:pt x="380862" y="484916"/>
                    <a:pt x="378005" y="472533"/>
                  </a:cubicBezTo>
                  <a:cubicBezTo>
                    <a:pt x="375147" y="460151"/>
                    <a:pt x="372290" y="466818"/>
                    <a:pt x="368480" y="466818"/>
                  </a:cubicBezTo>
                  <a:cubicBezTo>
                    <a:pt x="364670" y="466818"/>
                    <a:pt x="362765" y="451578"/>
                    <a:pt x="360859" y="431576"/>
                  </a:cubicBezTo>
                  <a:cubicBezTo>
                    <a:pt x="358955" y="412526"/>
                    <a:pt x="347525" y="430623"/>
                    <a:pt x="342762" y="442053"/>
                  </a:cubicBezTo>
                  <a:cubicBezTo>
                    <a:pt x="338000" y="453483"/>
                    <a:pt x="331332" y="461103"/>
                    <a:pt x="325617" y="463008"/>
                  </a:cubicBezTo>
                  <a:cubicBezTo>
                    <a:pt x="319902" y="465866"/>
                    <a:pt x="315140" y="463008"/>
                    <a:pt x="317997" y="458246"/>
                  </a:cubicBezTo>
                  <a:cubicBezTo>
                    <a:pt x="320855" y="453483"/>
                    <a:pt x="321807" y="451578"/>
                    <a:pt x="315140" y="449673"/>
                  </a:cubicBezTo>
                  <a:cubicBezTo>
                    <a:pt x="308472" y="447768"/>
                    <a:pt x="313234" y="443006"/>
                    <a:pt x="316092" y="438243"/>
                  </a:cubicBezTo>
                  <a:cubicBezTo>
                    <a:pt x="318950" y="433481"/>
                    <a:pt x="308472" y="429671"/>
                    <a:pt x="303709" y="423003"/>
                  </a:cubicBezTo>
                  <a:cubicBezTo>
                    <a:pt x="298947" y="416336"/>
                    <a:pt x="297995" y="413478"/>
                    <a:pt x="292280" y="414431"/>
                  </a:cubicBezTo>
                  <a:cubicBezTo>
                    <a:pt x="286565" y="415383"/>
                    <a:pt x="284659" y="415383"/>
                    <a:pt x="281802" y="411573"/>
                  </a:cubicBezTo>
                  <a:cubicBezTo>
                    <a:pt x="278945" y="407763"/>
                    <a:pt x="273230" y="409668"/>
                    <a:pt x="266562" y="405858"/>
                  </a:cubicBezTo>
                  <a:cubicBezTo>
                    <a:pt x="259895" y="402048"/>
                    <a:pt x="257037" y="397286"/>
                    <a:pt x="255132" y="391571"/>
                  </a:cubicBezTo>
                  <a:cubicBezTo>
                    <a:pt x="253227" y="385856"/>
                    <a:pt x="247512" y="386808"/>
                    <a:pt x="244655" y="388713"/>
                  </a:cubicBezTo>
                  <a:cubicBezTo>
                    <a:pt x="243702" y="389666"/>
                    <a:pt x="242750" y="390618"/>
                    <a:pt x="241797" y="392523"/>
                  </a:cubicBezTo>
                  <a:cubicBezTo>
                    <a:pt x="241797" y="393476"/>
                    <a:pt x="241797" y="397286"/>
                    <a:pt x="240845" y="401096"/>
                  </a:cubicBezTo>
                  <a:cubicBezTo>
                    <a:pt x="232272" y="397286"/>
                    <a:pt x="221795" y="396333"/>
                    <a:pt x="214175" y="393476"/>
                  </a:cubicBezTo>
                  <a:cubicBezTo>
                    <a:pt x="204650" y="389666"/>
                    <a:pt x="195125" y="384903"/>
                    <a:pt x="203697" y="380141"/>
                  </a:cubicBezTo>
                  <a:cubicBezTo>
                    <a:pt x="217984" y="372521"/>
                    <a:pt x="217032" y="375378"/>
                    <a:pt x="214175" y="362043"/>
                  </a:cubicBezTo>
                  <a:cubicBezTo>
                    <a:pt x="214175" y="361091"/>
                    <a:pt x="213222" y="360138"/>
                    <a:pt x="213222" y="359186"/>
                  </a:cubicBezTo>
                  <a:cubicBezTo>
                    <a:pt x="209412" y="342993"/>
                    <a:pt x="201792" y="323943"/>
                    <a:pt x="196077" y="319181"/>
                  </a:cubicBezTo>
                  <a:cubicBezTo>
                    <a:pt x="189409" y="314418"/>
                    <a:pt x="187505" y="311561"/>
                    <a:pt x="191315" y="306798"/>
                  </a:cubicBezTo>
                  <a:cubicBezTo>
                    <a:pt x="195125" y="302036"/>
                    <a:pt x="179884" y="281081"/>
                    <a:pt x="174170" y="278223"/>
                  </a:cubicBezTo>
                  <a:cubicBezTo>
                    <a:pt x="168455" y="276318"/>
                    <a:pt x="165597" y="268698"/>
                    <a:pt x="165597" y="262031"/>
                  </a:cubicBezTo>
                  <a:cubicBezTo>
                    <a:pt x="165597" y="255363"/>
                    <a:pt x="155120" y="250601"/>
                    <a:pt x="143690" y="263936"/>
                  </a:cubicBezTo>
                  <a:cubicBezTo>
                    <a:pt x="132259" y="278223"/>
                    <a:pt x="112257" y="298226"/>
                    <a:pt x="106542" y="300131"/>
                  </a:cubicBezTo>
                  <a:cubicBezTo>
                    <a:pt x="100827" y="302036"/>
                    <a:pt x="83682" y="309656"/>
                    <a:pt x="80825" y="284891"/>
                  </a:cubicBezTo>
                  <a:cubicBezTo>
                    <a:pt x="78920" y="260126"/>
                    <a:pt x="59870" y="259173"/>
                    <a:pt x="59870" y="247743"/>
                  </a:cubicBezTo>
                  <a:cubicBezTo>
                    <a:pt x="59870" y="236313"/>
                    <a:pt x="53202" y="213453"/>
                    <a:pt x="52250" y="199166"/>
                  </a:cubicBezTo>
                  <a:cubicBezTo>
                    <a:pt x="51297" y="175353"/>
                    <a:pt x="65584" y="173448"/>
                    <a:pt x="53202" y="150588"/>
                  </a:cubicBezTo>
                  <a:cubicBezTo>
                    <a:pt x="50345" y="144873"/>
                    <a:pt x="48440" y="137253"/>
                    <a:pt x="40820" y="133443"/>
                  </a:cubicBezTo>
                  <a:cubicBezTo>
                    <a:pt x="33200" y="129633"/>
                    <a:pt x="33200" y="122966"/>
                    <a:pt x="32247" y="116298"/>
                  </a:cubicBezTo>
                  <a:cubicBezTo>
                    <a:pt x="31295" y="109631"/>
                    <a:pt x="18912" y="102011"/>
                    <a:pt x="13197" y="104868"/>
                  </a:cubicBezTo>
                  <a:cubicBezTo>
                    <a:pt x="7482" y="107726"/>
                    <a:pt x="-2995" y="108678"/>
                    <a:pt x="815" y="95343"/>
                  </a:cubicBezTo>
                  <a:cubicBezTo>
                    <a:pt x="815" y="94391"/>
                    <a:pt x="1767" y="93438"/>
                    <a:pt x="1767" y="92486"/>
                  </a:cubicBezTo>
                  <a:cubicBezTo>
                    <a:pt x="5577" y="81056"/>
                    <a:pt x="13197" y="77246"/>
                    <a:pt x="7482" y="71531"/>
                  </a:cubicBezTo>
                  <a:cubicBezTo>
                    <a:pt x="1767" y="65816"/>
                    <a:pt x="9387" y="57243"/>
                    <a:pt x="17960" y="62958"/>
                  </a:cubicBezTo>
                  <a:cubicBezTo>
                    <a:pt x="26532" y="68673"/>
                    <a:pt x="34152" y="77246"/>
                    <a:pt x="43677" y="80103"/>
                  </a:cubicBezTo>
                  <a:cubicBezTo>
                    <a:pt x="53202" y="82961"/>
                    <a:pt x="56059" y="83913"/>
                    <a:pt x="58917" y="77246"/>
                  </a:cubicBezTo>
                  <a:cubicBezTo>
                    <a:pt x="61775" y="70578"/>
                    <a:pt x="68442" y="64863"/>
                    <a:pt x="73205" y="74388"/>
                  </a:cubicBezTo>
                  <a:cubicBezTo>
                    <a:pt x="77967" y="83913"/>
                    <a:pt x="81777" y="79151"/>
                    <a:pt x="87492" y="84866"/>
                  </a:cubicBezTo>
                  <a:cubicBezTo>
                    <a:pt x="93207" y="90581"/>
                    <a:pt x="108447" y="94391"/>
                    <a:pt x="103684" y="76293"/>
                  </a:cubicBezTo>
                  <a:cubicBezTo>
                    <a:pt x="98922" y="59148"/>
                    <a:pt x="92255" y="42956"/>
                    <a:pt x="107495" y="37241"/>
                  </a:cubicBezTo>
                  <a:cubicBezTo>
                    <a:pt x="120830" y="32478"/>
                    <a:pt x="130355" y="20096"/>
                    <a:pt x="127497" y="11523"/>
                  </a:cubicBezTo>
                  <a:cubicBezTo>
                    <a:pt x="127497" y="11523"/>
                    <a:pt x="133212" y="14381"/>
                    <a:pt x="138927" y="14381"/>
                  </a:cubicBezTo>
                  <a:cubicBezTo>
                    <a:pt x="145595" y="14381"/>
                    <a:pt x="153215" y="14381"/>
                    <a:pt x="157025" y="12476"/>
                  </a:cubicBezTo>
                  <a:cubicBezTo>
                    <a:pt x="160834" y="11523"/>
                    <a:pt x="173217" y="5808"/>
                    <a:pt x="173217" y="5808"/>
                  </a:cubicBezTo>
                  <a:cubicBezTo>
                    <a:pt x="173217" y="5808"/>
                    <a:pt x="192267" y="-859"/>
                    <a:pt x="198934" y="93"/>
                  </a:cubicBezTo>
                  <a:cubicBezTo>
                    <a:pt x="206555" y="1046"/>
                    <a:pt x="213222" y="3903"/>
                    <a:pt x="214175" y="12476"/>
                  </a:cubicBezTo>
                  <a:cubicBezTo>
                    <a:pt x="215127" y="21048"/>
                    <a:pt x="214175" y="21048"/>
                    <a:pt x="217984" y="28668"/>
                  </a:cubicBezTo>
                  <a:cubicBezTo>
                    <a:pt x="219890" y="33431"/>
                    <a:pt x="225605" y="62958"/>
                    <a:pt x="225605" y="63911"/>
                  </a:cubicBezTo>
                  <a:cubicBezTo>
                    <a:pt x="222747" y="76293"/>
                    <a:pt x="228462" y="83913"/>
                    <a:pt x="244655" y="89628"/>
                  </a:cubicBezTo>
                  <a:cubicBezTo>
                    <a:pt x="247512" y="90581"/>
                    <a:pt x="256084" y="96296"/>
                    <a:pt x="258942" y="101058"/>
                  </a:cubicBezTo>
                  <a:cubicBezTo>
                    <a:pt x="261800" y="105821"/>
                    <a:pt x="267515" y="113441"/>
                    <a:pt x="277992" y="110583"/>
                  </a:cubicBezTo>
                  <a:cubicBezTo>
                    <a:pt x="282755" y="108678"/>
                    <a:pt x="285612" y="108678"/>
                    <a:pt x="287517" y="107726"/>
                  </a:cubicBezTo>
                  <a:cubicBezTo>
                    <a:pt x="289422" y="107726"/>
                    <a:pt x="299900" y="109631"/>
                    <a:pt x="306567" y="99153"/>
                  </a:cubicBezTo>
                  <a:cubicBezTo>
                    <a:pt x="313234" y="88676"/>
                    <a:pt x="318950" y="85818"/>
                    <a:pt x="324665" y="93438"/>
                  </a:cubicBezTo>
                  <a:cubicBezTo>
                    <a:pt x="330380" y="101058"/>
                    <a:pt x="338952" y="113441"/>
                    <a:pt x="352287" y="104868"/>
                  </a:cubicBezTo>
                  <a:cubicBezTo>
                    <a:pt x="365622" y="96296"/>
                    <a:pt x="366575" y="94391"/>
                    <a:pt x="373242" y="88676"/>
                  </a:cubicBezTo>
                  <a:cubicBezTo>
                    <a:pt x="380862" y="82961"/>
                    <a:pt x="385625" y="81056"/>
                    <a:pt x="388482" y="85818"/>
                  </a:cubicBezTo>
                  <a:cubicBezTo>
                    <a:pt x="388482" y="87723"/>
                    <a:pt x="390387" y="91533"/>
                    <a:pt x="390387" y="95343"/>
                  </a:cubicBezTo>
                  <a:cubicBezTo>
                    <a:pt x="390387" y="99153"/>
                    <a:pt x="390387" y="102963"/>
                    <a:pt x="393245" y="105821"/>
                  </a:cubicBezTo>
                  <a:cubicBezTo>
                    <a:pt x="396102" y="109631"/>
                    <a:pt x="403722" y="115346"/>
                    <a:pt x="407532" y="119156"/>
                  </a:cubicBezTo>
                  <a:cubicBezTo>
                    <a:pt x="411342" y="122013"/>
                    <a:pt x="415152" y="122013"/>
                    <a:pt x="419915" y="123918"/>
                  </a:cubicBezTo>
                  <a:cubicBezTo>
                    <a:pt x="424677" y="124871"/>
                    <a:pt x="434202" y="126776"/>
                    <a:pt x="437059" y="126776"/>
                  </a:cubicBezTo>
                  <a:cubicBezTo>
                    <a:pt x="440870" y="126776"/>
                    <a:pt x="446584" y="124871"/>
                    <a:pt x="449442" y="122966"/>
                  </a:cubicBezTo>
                  <a:cubicBezTo>
                    <a:pt x="452300" y="121061"/>
                    <a:pt x="456109" y="118203"/>
                    <a:pt x="458967" y="114393"/>
                  </a:cubicBezTo>
                  <a:cubicBezTo>
                    <a:pt x="461825" y="110583"/>
                    <a:pt x="463730" y="109631"/>
                    <a:pt x="465634" y="108678"/>
                  </a:cubicBezTo>
                  <a:cubicBezTo>
                    <a:pt x="467540" y="107726"/>
                    <a:pt x="474207" y="103916"/>
                    <a:pt x="479922" y="104868"/>
                  </a:cubicBezTo>
                  <a:cubicBezTo>
                    <a:pt x="485637" y="105821"/>
                    <a:pt x="489447" y="109631"/>
                    <a:pt x="491352" y="110583"/>
                  </a:cubicBezTo>
                  <a:cubicBezTo>
                    <a:pt x="492305" y="111536"/>
                    <a:pt x="495162" y="114393"/>
                    <a:pt x="498020" y="114393"/>
                  </a:cubicBezTo>
                  <a:cubicBezTo>
                    <a:pt x="501830" y="115346"/>
                    <a:pt x="506592" y="113441"/>
                    <a:pt x="509450" y="112488"/>
                  </a:cubicBezTo>
                  <a:cubicBezTo>
                    <a:pt x="512307" y="111536"/>
                    <a:pt x="514212" y="112488"/>
                    <a:pt x="516117" y="115346"/>
                  </a:cubicBezTo>
                  <a:cubicBezTo>
                    <a:pt x="518975" y="118203"/>
                    <a:pt x="519927" y="122013"/>
                    <a:pt x="520880" y="123918"/>
                  </a:cubicBezTo>
                  <a:cubicBezTo>
                    <a:pt x="521832" y="125823"/>
                    <a:pt x="526595" y="129633"/>
                    <a:pt x="527547" y="132491"/>
                  </a:cubicBezTo>
                  <a:cubicBezTo>
                    <a:pt x="529452" y="134396"/>
                    <a:pt x="528500" y="137253"/>
                    <a:pt x="526595" y="140111"/>
                  </a:cubicBezTo>
                  <a:cubicBezTo>
                    <a:pt x="525642" y="142016"/>
                    <a:pt x="521832" y="145826"/>
                    <a:pt x="520880" y="150588"/>
                  </a:cubicBezTo>
                  <a:cubicBezTo>
                    <a:pt x="519927" y="155351"/>
                    <a:pt x="522784" y="160113"/>
                    <a:pt x="524690" y="162971"/>
                  </a:cubicBezTo>
                  <a:cubicBezTo>
                    <a:pt x="526595" y="165828"/>
                    <a:pt x="529452" y="173448"/>
                    <a:pt x="531357" y="178211"/>
                  </a:cubicBezTo>
                  <a:cubicBezTo>
                    <a:pt x="533262" y="182973"/>
                    <a:pt x="537072" y="181068"/>
                    <a:pt x="538025" y="180116"/>
                  </a:cubicBezTo>
                  <a:cubicBezTo>
                    <a:pt x="538977" y="179163"/>
                    <a:pt x="538977" y="179163"/>
                    <a:pt x="540882" y="178211"/>
                  </a:cubicBezTo>
                  <a:cubicBezTo>
                    <a:pt x="541834" y="177258"/>
                    <a:pt x="543740" y="176306"/>
                    <a:pt x="544692" y="176306"/>
                  </a:cubicBezTo>
                  <a:cubicBezTo>
                    <a:pt x="547550" y="174401"/>
                    <a:pt x="553265" y="173448"/>
                    <a:pt x="554217" y="173448"/>
                  </a:cubicBezTo>
                  <a:cubicBezTo>
                    <a:pt x="554217" y="173448"/>
                    <a:pt x="555170" y="173448"/>
                    <a:pt x="556122" y="173448"/>
                  </a:cubicBezTo>
                  <a:cubicBezTo>
                    <a:pt x="560884" y="173448"/>
                    <a:pt x="570409" y="172496"/>
                    <a:pt x="570409" y="172496"/>
                  </a:cubicBezTo>
                  <a:cubicBezTo>
                    <a:pt x="570409" y="172496"/>
                    <a:pt x="576125" y="178211"/>
                    <a:pt x="576125" y="180116"/>
                  </a:cubicBezTo>
                  <a:cubicBezTo>
                    <a:pt x="576125" y="182021"/>
                    <a:pt x="576125" y="185831"/>
                    <a:pt x="579934" y="193451"/>
                  </a:cubicBezTo>
                  <a:cubicBezTo>
                    <a:pt x="586602" y="208691"/>
                    <a:pt x="593270" y="207738"/>
                    <a:pt x="595175" y="218216"/>
                  </a:cubicBezTo>
                  <a:cubicBezTo>
                    <a:pt x="597080" y="228693"/>
                    <a:pt x="604700" y="232503"/>
                    <a:pt x="608509" y="230598"/>
                  </a:cubicBezTo>
                  <a:cubicBezTo>
                    <a:pt x="612320" y="229646"/>
                    <a:pt x="623750" y="250601"/>
                    <a:pt x="634227" y="233456"/>
                  </a:cubicBezTo>
                  <a:cubicBezTo>
                    <a:pt x="643752" y="217263"/>
                    <a:pt x="638037" y="211548"/>
                    <a:pt x="641847" y="200118"/>
                  </a:cubicBezTo>
                  <a:cubicBezTo>
                    <a:pt x="642800" y="197261"/>
                    <a:pt x="644705" y="192498"/>
                    <a:pt x="646609" y="187736"/>
                  </a:cubicBezTo>
                  <a:cubicBezTo>
                    <a:pt x="648515" y="178211"/>
                    <a:pt x="669470" y="164876"/>
                    <a:pt x="672327" y="178211"/>
                  </a:cubicBezTo>
                  <a:cubicBezTo>
                    <a:pt x="675184" y="191546"/>
                    <a:pt x="678995" y="208691"/>
                    <a:pt x="685662" y="219168"/>
                  </a:cubicBezTo>
                  <a:cubicBezTo>
                    <a:pt x="691377" y="229646"/>
                    <a:pt x="699950" y="245838"/>
                    <a:pt x="703759" y="247743"/>
                  </a:cubicBezTo>
                  <a:cubicBezTo>
                    <a:pt x="707570" y="249648"/>
                    <a:pt x="709475" y="250601"/>
                    <a:pt x="717095" y="262983"/>
                  </a:cubicBezTo>
                  <a:cubicBezTo>
                    <a:pt x="723762" y="275366"/>
                    <a:pt x="735192" y="299178"/>
                    <a:pt x="742812" y="294416"/>
                  </a:cubicBezTo>
                  <a:cubicBezTo>
                    <a:pt x="751384" y="289653"/>
                    <a:pt x="768530" y="287748"/>
                    <a:pt x="765672" y="274413"/>
                  </a:cubicBezTo>
                  <a:cubicBezTo>
                    <a:pt x="762815" y="261078"/>
                    <a:pt x="762815" y="254411"/>
                    <a:pt x="776150" y="243933"/>
                  </a:cubicBezTo>
                  <a:cubicBezTo>
                    <a:pt x="789484" y="233456"/>
                    <a:pt x="797105" y="234408"/>
                    <a:pt x="803772" y="227741"/>
                  </a:cubicBezTo>
                  <a:cubicBezTo>
                    <a:pt x="809487" y="221073"/>
                    <a:pt x="814250" y="219168"/>
                    <a:pt x="814250" y="212501"/>
                  </a:cubicBezTo>
                  <a:cubicBezTo>
                    <a:pt x="815202" y="205833"/>
                    <a:pt x="826632" y="202976"/>
                    <a:pt x="831395" y="211548"/>
                  </a:cubicBezTo>
                  <a:cubicBezTo>
                    <a:pt x="836157" y="221073"/>
                    <a:pt x="844730" y="234408"/>
                    <a:pt x="849492" y="217263"/>
                  </a:cubicBezTo>
                  <a:cubicBezTo>
                    <a:pt x="854255" y="200118"/>
                    <a:pt x="858065" y="192498"/>
                    <a:pt x="864732" y="210596"/>
                  </a:cubicBezTo>
                  <a:cubicBezTo>
                    <a:pt x="866637" y="216311"/>
                    <a:pt x="863780" y="224883"/>
                    <a:pt x="871400" y="226788"/>
                  </a:cubicBezTo>
                  <a:cubicBezTo>
                    <a:pt x="875209" y="227741"/>
                    <a:pt x="878067" y="229646"/>
                    <a:pt x="879972" y="234408"/>
                  </a:cubicBezTo>
                  <a:cubicBezTo>
                    <a:pt x="882830" y="241076"/>
                    <a:pt x="885687" y="249648"/>
                    <a:pt x="892355" y="248696"/>
                  </a:cubicBezTo>
                  <a:cubicBezTo>
                    <a:pt x="899975" y="247743"/>
                    <a:pt x="899022" y="252506"/>
                    <a:pt x="903784" y="256316"/>
                  </a:cubicBezTo>
                  <a:cubicBezTo>
                    <a:pt x="907595" y="258221"/>
                    <a:pt x="911405" y="260126"/>
                    <a:pt x="915215" y="261078"/>
                  </a:cubicBezTo>
                  <a:cubicBezTo>
                    <a:pt x="919977" y="262031"/>
                    <a:pt x="920930" y="260126"/>
                    <a:pt x="922834" y="264888"/>
                  </a:cubicBezTo>
                  <a:cubicBezTo>
                    <a:pt x="924740" y="269651"/>
                    <a:pt x="925692" y="272508"/>
                    <a:pt x="929502" y="266793"/>
                  </a:cubicBezTo>
                  <a:cubicBezTo>
                    <a:pt x="930455" y="264888"/>
                    <a:pt x="932359" y="262983"/>
                    <a:pt x="932359" y="262983"/>
                  </a:cubicBezTo>
                  <a:cubicBezTo>
                    <a:pt x="937122" y="259173"/>
                    <a:pt x="942837" y="253458"/>
                    <a:pt x="947600" y="259173"/>
                  </a:cubicBezTo>
                  <a:cubicBezTo>
                    <a:pt x="959030" y="267746"/>
                    <a:pt x="971412" y="262031"/>
                    <a:pt x="972365" y="257268"/>
                  </a:cubicBezTo>
                  <a:lnTo>
                    <a:pt x="972365" y="257268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D9EEEF49-F026-EF32-95CD-3B6B4B8258BE}"/>
                </a:ext>
              </a:extLst>
            </p:cNvPr>
            <p:cNvSpPr/>
            <p:nvPr/>
          </p:nvSpPr>
          <p:spPr>
            <a:xfrm>
              <a:off x="7795006" y="942580"/>
              <a:ext cx="1319228" cy="1271650"/>
            </a:xfrm>
            <a:custGeom>
              <a:avLst/>
              <a:gdLst>
                <a:gd name="connsiteX0" fmla="*/ 276479 w 1319228"/>
                <a:gd name="connsiteY0" fmla="*/ 985280 h 1271650"/>
                <a:gd name="connsiteX1" fmla="*/ 271717 w 1319228"/>
                <a:gd name="connsiteY1" fmla="*/ 979565 h 1271650"/>
                <a:gd name="connsiteX2" fmla="*/ 258382 w 1319228"/>
                <a:gd name="connsiteY2" fmla="*/ 947180 h 1271650"/>
                <a:gd name="connsiteX3" fmla="*/ 273621 w 1319228"/>
                <a:gd name="connsiteY3" fmla="*/ 939560 h 1271650"/>
                <a:gd name="connsiteX4" fmla="*/ 287909 w 1319228"/>
                <a:gd name="connsiteY4" fmla="*/ 930035 h 1271650"/>
                <a:gd name="connsiteX5" fmla="*/ 307912 w 1319228"/>
                <a:gd name="connsiteY5" fmla="*/ 919557 h 1271650"/>
                <a:gd name="connsiteX6" fmla="*/ 309817 w 1319228"/>
                <a:gd name="connsiteY6" fmla="*/ 916700 h 1271650"/>
                <a:gd name="connsiteX7" fmla="*/ 313626 w 1319228"/>
                <a:gd name="connsiteY7" fmla="*/ 904317 h 1271650"/>
                <a:gd name="connsiteX8" fmla="*/ 305054 w 1319228"/>
                <a:gd name="connsiteY8" fmla="*/ 905270 h 1271650"/>
                <a:gd name="connsiteX9" fmla="*/ 302196 w 1319228"/>
                <a:gd name="connsiteY9" fmla="*/ 890982 h 1271650"/>
                <a:gd name="connsiteX10" fmla="*/ 291719 w 1319228"/>
                <a:gd name="connsiteY10" fmla="*/ 889077 h 1271650"/>
                <a:gd name="connsiteX11" fmla="*/ 286004 w 1319228"/>
                <a:gd name="connsiteY11" fmla="*/ 899555 h 1271650"/>
                <a:gd name="connsiteX12" fmla="*/ 267907 w 1319228"/>
                <a:gd name="connsiteY12" fmla="*/ 917652 h 1271650"/>
                <a:gd name="connsiteX13" fmla="*/ 250762 w 1319228"/>
                <a:gd name="connsiteY13" fmla="*/ 922415 h 1271650"/>
                <a:gd name="connsiteX14" fmla="*/ 235521 w 1319228"/>
                <a:gd name="connsiteY14" fmla="*/ 916700 h 1271650"/>
                <a:gd name="connsiteX15" fmla="*/ 238379 w 1319228"/>
                <a:gd name="connsiteY15" fmla="*/ 908127 h 1271650"/>
                <a:gd name="connsiteX16" fmla="*/ 233617 w 1319228"/>
                <a:gd name="connsiteY16" fmla="*/ 897650 h 1271650"/>
                <a:gd name="connsiteX17" fmla="*/ 231712 w 1319228"/>
                <a:gd name="connsiteY17" fmla="*/ 885267 h 1271650"/>
                <a:gd name="connsiteX18" fmla="*/ 205994 w 1319228"/>
                <a:gd name="connsiteY18" fmla="*/ 866217 h 1271650"/>
                <a:gd name="connsiteX19" fmla="*/ 194564 w 1319228"/>
                <a:gd name="connsiteY19" fmla="*/ 839547 h 1271650"/>
                <a:gd name="connsiteX20" fmla="*/ 220282 w 1319228"/>
                <a:gd name="connsiteY20" fmla="*/ 800495 h 1271650"/>
                <a:gd name="connsiteX21" fmla="*/ 259334 w 1319228"/>
                <a:gd name="connsiteY21" fmla="*/ 767157 h 1271650"/>
                <a:gd name="connsiteX22" fmla="*/ 273621 w 1319228"/>
                <a:gd name="connsiteY22" fmla="*/ 746202 h 1271650"/>
                <a:gd name="connsiteX23" fmla="*/ 309817 w 1319228"/>
                <a:gd name="connsiteY23" fmla="*/ 694767 h 1271650"/>
                <a:gd name="connsiteX24" fmla="*/ 339344 w 1319228"/>
                <a:gd name="connsiteY24" fmla="*/ 675717 h 1271650"/>
                <a:gd name="connsiteX25" fmla="*/ 356489 w 1319228"/>
                <a:gd name="connsiteY25" fmla="*/ 711912 h 1271650"/>
                <a:gd name="connsiteX26" fmla="*/ 366967 w 1319228"/>
                <a:gd name="connsiteY26" fmla="*/ 717627 h 1271650"/>
                <a:gd name="connsiteX27" fmla="*/ 367919 w 1319228"/>
                <a:gd name="connsiteY27" fmla="*/ 711912 h 1271650"/>
                <a:gd name="connsiteX28" fmla="*/ 369824 w 1319228"/>
                <a:gd name="connsiteY28" fmla="*/ 704292 h 1271650"/>
                <a:gd name="connsiteX29" fmla="*/ 370776 w 1319228"/>
                <a:gd name="connsiteY29" fmla="*/ 692862 h 1271650"/>
                <a:gd name="connsiteX30" fmla="*/ 365062 w 1319228"/>
                <a:gd name="connsiteY30" fmla="*/ 676670 h 1271650"/>
                <a:gd name="connsiteX31" fmla="*/ 364109 w 1319228"/>
                <a:gd name="connsiteY31" fmla="*/ 642380 h 1271650"/>
                <a:gd name="connsiteX32" fmla="*/ 365062 w 1319228"/>
                <a:gd name="connsiteY32" fmla="*/ 629997 h 1271650"/>
                <a:gd name="connsiteX33" fmla="*/ 370776 w 1319228"/>
                <a:gd name="connsiteY33" fmla="*/ 605232 h 1271650"/>
                <a:gd name="connsiteX34" fmla="*/ 375539 w 1319228"/>
                <a:gd name="connsiteY34" fmla="*/ 580467 h 1271650"/>
                <a:gd name="connsiteX35" fmla="*/ 389826 w 1319228"/>
                <a:gd name="connsiteY35" fmla="*/ 570942 h 1271650"/>
                <a:gd name="connsiteX36" fmla="*/ 403162 w 1319228"/>
                <a:gd name="connsiteY36" fmla="*/ 569037 h 1271650"/>
                <a:gd name="connsiteX37" fmla="*/ 408876 w 1319228"/>
                <a:gd name="connsiteY37" fmla="*/ 550940 h 1271650"/>
                <a:gd name="connsiteX38" fmla="*/ 407924 w 1319228"/>
                <a:gd name="connsiteY38" fmla="*/ 529032 h 1271650"/>
                <a:gd name="connsiteX39" fmla="*/ 396494 w 1319228"/>
                <a:gd name="connsiteY39" fmla="*/ 508077 h 1271650"/>
                <a:gd name="connsiteX40" fmla="*/ 394589 w 1319228"/>
                <a:gd name="connsiteY40" fmla="*/ 500457 h 1271650"/>
                <a:gd name="connsiteX41" fmla="*/ 397446 w 1319228"/>
                <a:gd name="connsiteY41" fmla="*/ 490932 h 1271650"/>
                <a:gd name="connsiteX42" fmla="*/ 394589 w 1319228"/>
                <a:gd name="connsiteY42" fmla="*/ 481407 h 1271650"/>
                <a:gd name="connsiteX43" fmla="*/ 394589 w 1319228"/>
                <a:gd name="connsiteY43" fmla="*/ 470930 h 1271650"/>
                <a:gd name="connsiteX44" fmla="*/ 395542 w 1319228"/>
                <a:gd name="connsiteY44" fmla="*/ 446165 h 1271650"/>
                <a:gd name="connsiteX45" fmla="*/ 402209 w 1319228"/>
                <a:gd name="connsiteY45" fmla="*/ 426162 h 1271650"/>
                <a:gd name="connsiteX46" fmla="*/ 409829 w 1319228"/>
                <a:gd name="connsiteY46" fmla="*/ 410922 h 1271650"/>
                <a:gd name="connsiteX47" fmla="*/ 411734 w 1319228"/>
                <a:gd name="connsiteY47" fmla="*/ 400445 h 1271650"/>
                <a:gd name="connsiteX48" fmla="*/ 410782 w 1319228"/>
                <a:gd name="connsiteY48" fmla="*/ 395682 h 1271650"/>
                <a:gd name="connsiteX49" fmla="*/ 418401 w 1319228"/>
                <a:gd name="connsiteY49" fmla="*/ 384252 h 1271650"/>
                <a:gd name="connsiteX50" fmla="*/ 430784 w 1319228"/>
                <a:gd name="connsiteY50" fmla="*/ 362345 h 1271650"/>
                <a:gd name="connsiteX51" fmla="*/ 428879 w 1319228"/>
                <a:gd name="connsiteY51" fmla="*/ 338532 h 1271650"/>
                <a:gd name="connsiteX52" fmla="*/ 438404 w 1319228"/>
                <a:gd name="connsiteY52" fmla="*/ 325197 h 1271650"/>
                <a:gd name="connsiteX53" fmla="*/ 444119 w 1319228"/>
                <a:gd name="connsiteY53" fmla="*/ 305195 h 1271650"/>
                <a:gd name="connsiteX54" fmla="*/ 435546 w 1319228"/>
                <a:gd name="connsiteY54" fmla="*/ 295670 h 1271650"/>
                <a:gd name="connsiteX55" fmla="*/ 423164 w 1319228"/>
                <a:gd name="connsiteY55" fmla="*/ 283287 h 1271650"/>
                <a:gd name="connsiteX56" fmla="*/ 369824 w 1319228"/>
                <a:gd name="connsiteY56" fmla="*/ 232805 h 1271650"/>
                <a:gd name="connsiteX57" fmla="*/ 340296 w 1319228"/>
                <a:gd name="connsiteY57" fmla="*/ 233757 h 1271650"/>
                <a:gd name="connsiteX58" fmla="*/ 332676 w 1319228"/>
                <a:gd name="connsiteY58" fmla="*/ 253760 h 1271650"/>
                <a:gd name="connsiteX59" fmla="*/ 322199 w 1319228"/>
                <a:gd name="connsiteY59" fmla="*/ 269000 h 1271650"/>
                <a:gd name="connsiteX60" fmla="*/ 308864 w 1319228"/>
                <a:gd name="connsiteY60" fmla="*/ 278525 h 1271650"/>
                <a:gd name="connsiteX61" fmla="*/ 293624 w 1319228"/>
                <a:gd name="connsiteY61" fmla="*/ 282335 h 1271650"/>
                <a:gd name="connsiteX62" fmla="*/ 271717 w 1319228"/>
                <a:gd name="connsiteY62" fmla="*/ 283287 h 1271650"/>
                <a:gd name="connsiteX63" fmla="*/ 245046 w 1319228"/>
                <a:gd name="connsiteY63" fmla="*/ 289955 h 1271650"/>
                <a:gd name="connsiteX64" fmla="*/ 226949 w 1319228"/>
                <a:gd name="connsiteY64" fmla="*/ 293765 h 1271650"/>
                <a:gd name="connsiteX65" fmla="*/ 191707 w 1319228"/>
                <a:gd name="connsiteY65" fmla="*/ 306147 h 1271650"/>
                <a:gd name="connsiteX66" fmla="*/ 161226 w 1319228"/>
                <a:gd name="connsiteY66" fmla="*/ 289955 h 1271650"/>
                <a:gd name="connsiteX67" fmla="*/ 133604 w 1319228"/>
                <a:gd name="connsiteY67" fmla="*/ 214707 h 1271650"/>
                <a:gd name="connsiteX68" fmla="*/ 136462 w 1319228"/>
                <a:gd name="connsiteY68" fmla="*/ 191847 h 1271650"/>
                <a:gd name="connsiteX69" fmla="*/ 127889 w 1319228"/>
                <a:gd name="connsiteY69" fmla="*/ 176607 h 1271650"/>
                <a:gd name="connsiteX70" fmla="*/ 112649 w 1319228"/>
                <a:gd name="connsiteY70" fmla="*/ 173750 h 1271650"/>
                <a:gd name="connsiteX71" fmla="*/ 75501 w 1319228"/>
                <a:gd name="connsiteY71" fmla="*/ 161367 h 1271650"/>
                <a:gd name="connsiteX72" fmla="*/ 46926 w 1319228"/>
                <a:gd name="connsiteY72" fmla="*/ 180417 h 1271650"/>
                <a:gd name="connsiteX73" fmla="*/ 15494 w 1319228"/>
                <a:gd name="connsiteY73" fmla="*/ 161367 h 1271650"/>
                <a:gd name="connsiteX74" fmla="*/ 6922 w 1319228"/>
                <a:gd name="connsiteY74" fmla="*/ 142317 h 1271650"/>
                <a:gd name="connsiteX75" fmla="*/ 29781 w 1319228"/>
                <a:gd name="connsiteY75" fmla="*/ 103265 h 1271650"/>
                <a:gd name="connsiteX76" fmla="*/ 32639 w 1319228"/>
                <a:gd name="connsiteY76" fmla="*/ 70880 h 1271650"/>
                <a:gd name="connsiteX77" fmla="*/ 15494 w 1319228"/>
                <a:gd name="connsiteY77" fmla="*/ 52782 h 1271650"/>
                <a:gd name="connsiteX78" fmla="*/ 13589 w 1319228"/>
                <a:gd name="connsiteY78" fmla="*/ 49925 h 1271650"/>
                <a:gd name="connsiteX79" fmla="*/ 17399 w 1319228"/>
                <a:gd name="connsiteY79" fmla="*/ 48972 h 1271650"/>
                <a:gd name="connsiteX80" fmla="*/ 37401 w 1319228"/>
                <a:gd name="connsiteY80" fmla="*/ 38495 h 1271650"/>
                <a:gd name="connsiteX81" fmla="*/ 53594 w 1319228"/>
                <a:gd name="connsiteY81" fmla="*/ 35637 h 1271650"/>
                <a:gd name="connsiteX82" fmla="*/ 67881 w 1319228"/>
                <a:gd name="connsiteY82" fmla="*/ 28017 h 1271650"/>
                <a:gd name="connsiteX83" fmla="*/ 84074 w 1319228"/>
                <a:gd name="connsiteY83" fmla="*/ 25160 h 1271650"/>
                <a:gd name="connsiteX84" fmla="*/ 101219 w 1319228"/>
                <a:gd name="connsiteY84" fmla="*/ 24207 h 1271650"/>
                <a:gd name="connsiteX85" fmla="*/ 118364 w 1319228"/>
                <a:gd name="connsiteY85" fmla="*/ 22302 h 1271650"/>
                <a:gd name="connsiteX86" fmla="*/ 133604 w 1319228"/>
                <a:gd name="connsiteY86" fmla="*/ 16587 h 1271650"/>
                <a:gd name="connsiteX87" fmla="*/ 145034 w 1319228"/>
                <a:gd name="connsiteY87" fmla="*/ 11825 h 1271650"/>
                <a:gd name="connsiteX88" fmla="*/ 155512 w 1319228"/>
                <a:gd name="connsiteY88" fmla="*/ 6110 h 1271650"/>
                <a:gd name="connsiteX89" fmla="*/ 167894 w 1319228"/>
                <a:gd name="connsiteY89" fmla="*/ 3252 h 1271650"/>
                <a:gd name="connsiteX90" fmla="*/ 178371 w 1319228"/>
                <a:gd name="connsiteY90" fmla="*/ 3252 h 1271650"/>
                <a:gd name="connsiteX91" fmla="*/ 185039 w 1319228"/>
                <a:gd name="connsiteY91" fmla="*/ 2300 h 1271650"/>
                <a:gd name="connsiteX92" fmla="*/ 189801 w 1319228"/>
                <a:gd name="connsiteY92" fmla="*/ 3252 h 1271650"/>
                <a:gd name="connsiteX93" fmla="*/ 197421 w 1319228"/>
                <a:gd name="connsiteY93" fmla="*/ 2300 h 1271650"/>
                <a:gd name="connsiteX94" fmla="*/ 208851 w 1319228"/>
                <a:gd name="connsiteY94" fmla="*/ 6110 h 1271650"/>
                <a:gd name="connsiteX95" fmla="*/ 220282 w 1319228"/>
                <a:gd name="connsiteY95" fmla="*/ 11825 h 1271650"/>
                <a:gd name="connsiteX96" fmla="*/ 242189 w 1319228"/>
                <a:gd name="connsiteY96" fmla="*/ 15635 h 1271650"/>
                <a:gd name="connsiteX97" fmla="*/ 257429 w 1319228"/>
                <a:gd name="connsiteY97" fmla="*/ 25160 h 1271650"/>
                <a:gd name="connsiteX98" fmla="*/ 275526 w 1319228"/>
                <a:gd name="connsiteY98" fmla="*/ 34685 h 1271650"/>
                <a:gd name="connsiteX99" fmla="*/ 290767 w 1319228"/>
                <a:gd name="connsiteY99" fmla="*/ 37542 h 1271650"/>
                <a:gd name="connsiteX100" fmla="*/ 306007 w 1319228"/>
                <a:gd name="connsiteY100" fmla="*/ 33732 h 1271650"/>
                <a:gd name="connsiteX101" fmla="*/ 319342 w 1319228"/>
                <a:gd name="connsiteY101" fmla="*/ 27065 h 1271650"/>
                <a:gd name="connsiteX102" fmla="*/ 337439 w 1319228"/>
                <a:gd name="connsiteY102" fmla="*/ 29922 h 1271650"/>
                <a:gd name="connsiteX103" fmla="*/ 366014 w 1319228"/>
                <a:gd name="connsiteY103" fmla="*/ 40400 h 1271650"/>
                <a:gd name="connsiteX104" fmla="*/ 373634 w 1319228"/>
                <a:gd name="connsiteY104" fmla="*/ 52782 h 1271650"/>
                <a:gd name="connsiteX105" fmla="*/ 378396 w 1319228"/>
                <a:gd name="connsiteY105" fmla="*/ 55640 h 1271650"/>
                <a:gd name="connsiteX106" fmla="*/ 393637 w 1319228"/>
                <a:gd name="connsiteY106" fmla="*/ 62307 h 1271650"/>
                <a:gd name="connsiteX107" fmla="*/ 407924 w 1319228"/>
                <a:gd name="connsiteY107" fmla="*/ 68022 h 1271650"/>
                <a:gd name="connsiteX108" fmla="*/ 412687 w 1319228"/>
                <a:gd name="connsiteY108" fmla="*/ 76595 h 1271650"/>
                <a:gd name="connsiteX109" fmla="*/ 409829 w 1319228"/>
                <a:gd name="connsiteY109" fmla="*/ 82310 h 1271650"/>
                <a:gd name="connsiteX110" fmla="*/ 404114 w 1319228"/>
                <a:gd name="connsiteY110" fmla="*/ 88025 h 1271650"/>
                <a:gd name="connsiteX111" fmla="*/ 414592 w 1319228"/>
                <a:gd name="connsiteY111" fmla="*/ 93740 h 1271650"/>
                <a:gd name="connsiteX112" fmla="*/ 424117 w 1319228"/>
                <a:gd name="connsiteY112" fmla="*/ 99455 h 1271650"/>
                <a:gd name="connsiteX113" fmla="*/ 435546 w 1319228"/>
                <a:gd name="connsiteY113" fmla="*/ 109932 h 1271650"/>
                <a:gd name="connsiteX114" fmla="*/ 443167 w 1319228"/>
                <a:gd name="connsiteY114" fmla="*/ 121362 h 1271650"/>
                <a:gd name="connsiteX115" fmla="*/ 445071 w 1319228"/>
                <a:gd name="connsiteY115" fmla="*/ 126125 h 1271650"/>
                <a:gd name="connsiteX116" fmla="*/ 446024 w 1319228"/>
                <a:gd name="connsiteY116" fmla="*/ 133745 h 1271650"/>
                <a:gd name="connsiteX117" fmla="*/ 451739 w 1319228"/>
                <a:gd name="connsiteY117" fmla="*/ 144222 h 1271650"/>
                <a:gd name="connsiteX118" fmla="*/ 465074 w 1319228"/>
                <a:gd name="connsiteY118" fmla="*/ 151842 h 1271650"/>
                <a:gd name="connsiteX119" fmla="*/ 460312 w 1319228"/>
                <a:gd name="connsiteY119" fmla="*/ 164225 h 1271650"/>
                <a:gd name="connsiteX120" fmla="*/ 469837 w 1319228"/>
                <a:gd name="connsiteY120" fmla="*/ 181370 h 1271650"/>
                <a:gd name="connsiteX121" fmla="*/ 483171 w 1319228"/>
                <a:gd name="connsiteY121" fmla="*/ 197562 h 1271650"/>
                <a:gd name="connsiteX122" fmla="*/ 491744 w 1319228"/>
                <a:gd name="connsiteY122" fmla="*/ 211850 h 1271650"/>
                <a:gd name="connsiteX123" fmla="*/ 497459 w 1319228"/>
                <a:gd name="connsiteY123" fmla="*/ 219470 h 1271650"/>
                <a:gd name="connsiteX124" fmla="*/ 504126 w 1319228"/>
                <a:gd name="connsiteY124" fmla="*/ 230900 h 1271650"/>
                <a:gd name="connsiteX125" fmla="*/ 510794 w 1319228"/>
                <a:gd name="connsiteY125" fmla="*/ 239472 h 1271650"/>
                <a:gd name="connsiteX126" fmla="*/ 510794 w 1319228"/>
                <a:gd name="connsiteY126" fmla="*/ 248045 h 1271650"/>
                <a:gd name="connsiteX127" fmla="*/ 508889 w 1319228"/>
                <a:gd name="connsiteY127" fmla="*/ 260427 h 1271650"/>
                <a:gd name="connsiteX128" fmla="*/ 516509 w 1319228"/>
                <a:gd name="connsiteY128" fmla="*/ 254712 h 1271650"/>
                <a:gd name="connsiteX129" fmla="*/ 523176 w 1319228"/>
                <a:gd name="connsiteY129" fmla="*/ 252807 h 1271650"/>
                <a:gd name="connsiteX130" fmla="*/ 521271 w 1319228"/>
                <a:gd name="connsiteY130" fmla="*/ 277572 h 1271650"/>
                <a:gd name="connsiteX131" fmla="*/ 549846 w 1319228"/>
                <a:gd name="connsiteY131" fmla="*/ 307100 h 1271650"/>
                <a:gd name="connsiteX132" fmla="*/ 564134 w 1319228"/>
                <a:gd name="connsiteY132" fmla="*/ 324245 h 1271650"/>
                <a:gd name="connsiteX133" fmla="*/ 570801 w 1319228"/>
                <a:gd name="connsiteY133" fmla="*/ 335675 h 1271650"/>
                <a:gd name="connsiteX134" fmla="*/ 572707 w 1319228"/>
                <a:gd name="connsiteY134" fmla="*/ 350915 h 1271650"/>
                <a:gd name="connsiteX135" fmla="*/ 574612 w 1319228"/>
                <a:gd name="connsiteY135" fmla="*/ 363297 h 1271650"/>
                <a:gd name="connsiteX136" fmla="*/ 580326 w 1319228"/>
                <a:gd name="connsiteY136" fmla="*/ 375680 h 1271650"/>
                <a:gd name="connsiteX137" fmla="*/ 597471 w 1319228"/>
                <a:gd name="connsiteY137" fmla="*/ 387110 h 1271650"/>
                <a:gd name="connsiteX138" fmla="*/ 600329 w 1319228"/>
                <a:gd name="connsiteY138" fmla="*/ 404255 h 1271650"/>
                <a:gd name="connsiteX139" fmla="*/ 601282 w 1319228"/>
                <a:gd name="connsiteY139" fmla="*/ 421400 h 1271650"/>
                <a:gd name="connsiteX140" fmla="*/ 603187 w 1319228"/>
                <a:gd name="connsiteY140" fmla="*/ 434735 h 1271650"/>
                <a:gd name="connsiteX141" fmla="*/ 613664 w 1319228"/>
                <a:gd name="connsiteY141" fmla="*/ 447117 h 1271650"/>
                <a:gd name="connsiteX142" fmla="*/ 620332 w 1319228"/>
                <a:gd name="connsiteY142" fmla="*/ 453785 h 1271650"/>
                <a:gd name="connsiteX143" fmla="*/ 624142 w 1319228"/>
                <a:gd name="connsiteY143" fmla="*/ 460452 h 1271650"/>
                <a:gd name="connsiteX144" fmla="*/ 631762 w 1319228"/>
                <a:gd name="connsiteY144" fmla="*/ 466167 h 1271650"/>
                <a:gd name="connsiteX145" fmla="*/ 644144 w 1319228"/>
                <a:gd name="connsiteY145" fmla="*/ 467120 h 1271650"/>
                <a:gd name="connsiteX146" fmla="*/ 653669 w 1319228"/>
                <a:gd name="connsiteY146" fmla="*/ 466167 h 1271650"/>
                <a:gd name="connsiteX147" fmla="*/ 667957 w 1319228"/>
                <a:gd name="connsiteY147" fmla="*/ 469025 h 1271650"/>
                <a:gd name="connsiteX148" fmla="*/ 679387 w 1319228"/>
                <a:gd name="connsiteY148" fmla="*/ 466167 h 1271650"/>
                <a:gd name="connsiteX149" fmla="*/ 693674 w 1319228"/>
                <a:gd name="connsiteY149" fmla="*/ 456642 h 1271650"/>
                <a:gd name="connsiteX150" fmla="*/ 714629 w 1319228"/>
                <a:gd name="connsiteY150" fmla="*/ 454737 h 1271650"/>
                <a:gd name="connsiteX151" fmla="*/ 720344 w 1319228"/>
                <a:gd name="connsiteY151" fmla="*/ 463310 h 1271650"/>
                <a:gd name="connsiteX152" fmla="*/ 731774 w 1319228"/>
                <a:gd name="connsiteY152" fmla="*/ 467120 h 1271650"/>
                <a:gd name="connsiteX153" fmla="*/ 746062 w 1319228"/>
                <a:gd name="connsiteY153" fmla="*/ 473787 h 1271650"/>
                <a:gd name="connsiteX154" fmla="*/ 763207 w 1319228"/>
                <a:gd name="connsiteY154" fmla="*/ 474740 h 1271650"/>
                <a:gd name="connsiteX155" fmla="*/ 772732 w 1319228"/>
                <a:gd name="connsiteY155" fmla="*/ 473787 h 1271650"/>
                <a:gd name="connsiteX156" fmla="*/ 780351 w 1319228"/>
                <a:gd name="connsiteY156" fmla="*/ 467120 h 1271650"/>
                <a:gd name="connsiteX157" fmla="*/ 786067 w 1319228"/>
                <a:gd name="connsiteY157" fmla="*/ 460452 h 1271650"/>
                <a:gd name="connsiteX158" fmla="*/ 794639 w 1319228"/>
                <a:gd name="connsiteY158" fmla="*/ 472835 h 1271650"/>
                <a:gd name="connsiteX159" fmla="*/ 805117 w 1319228"/>
                <a:gd name="connsiteY159" fmla="*/ 479502 h 1271650"/>
                <a:gd name="connsiteX160" fmla="*/ 813689 w 1319228"/>
                <a:gd name="connsiteY160" fmla="*/ 481407 h 1271650"/>
                <a:gd name="connsiteX161" fmla="*/ 820357 w 1319228"/>
                <a:gd name="connsiteY161" fmla="*/ 488075 h 1271650"/>
                <a:gd name="connsiteX162" fmla="*/ 838454 w 1319228"/>
                <a:gd name="connsiteY162" fmla="*/ 503315 h 1271650"/>
                <a:gd name="connsiteX163" fmla="*/ 860362 w 1319228"/>
                <a:gd name="connsiteY163" fmla="*/ 517602 h 1271650"/>
                <a:gd name="connsiteX164" fmla="*/ 867029 w 1319228"/>
                <a:gd name="connsiteY164" fmla="*/ 519507 h 1271650"/>
                <a:gd name="connsiteX165" fmla="*/ 878459 w 1319228"/>
                <a:gd name="connsiteY165" fmla="*/ 518555 h 1271650"/>
                <a:gd name="connsiteX166" fmla="*/ 891794 w 1319228"/>
                <a:gd name="connsiteY166" fmla="*/ 516650 h 1271650"/>
                <a:gd name="connsiteX167" fmla="*/ 907034 w 1319228"/>
                <a:gd name="connsiteY167" fmla="*/ 512840 h 1271650"/>
                <a:gd name="connsiteX168" fmla="*/ 909892 w 1319228"/>
                <a:gd name="connsiteY168" fmla="*/ 526175 h 1271650"/>
                <a:gd name="connsiteX169" fmla="*/ 907034 w 1319228"/>
                <a:gd name="connsiteY169" fmla="*/ 539510 h 1271650"/>
                <a:gd name="connsiteX170" fmla="*/ 907034 w 1319228"/>
                <a:gd name="connsiteY170" fmla="*/ 549987 h 1271650"/>
                <a:gd name="connsiteX171" fmla="*/ 914654 w 1319228"/>
                <a:gd name="connsiteY171" fmla="*/ 559512 h 1271650"/>
                <a:gd name="connsiteX172" fmla="*/ 924179 w 1319228"/>
                <a:gd name="connsiteY172" fmla="*/ 561417 h 1271650"/>
                <a:gd name="connsiteX173" fmla="*/ 933704 w 1319228"/>
                <a:gd name="connsiteY173" fmla="*/ 567132 h 1271650"/>
                <a:gd name="connsiteX174" fmla="*/ 934657 w 1319228"/>
                <a:gd name="connsiteY174" fmla="*/ 574752 h 1271650"/>
                <a:gd name="connsiteX175" fmla="*/ 939419 w 1319228"/>
                <a:gd name="connsiteY175" fmla="*/ 586182 h 1271650"/>
                <a:gd name="connsiteX176" fmla="*/ 935609 w 1319228"/>
                <a:gd name="connsiteY176" fmla="*/ 609042 h 1271650"/>
                <a:gd name="connsiteX177" fmla="*/ 946087 w 1319228"/>
                <a:gd name="connsiteY177" fmla="*/ 630950 h 1271650"/>
                <a:gd name="connsiteX178" fmla="*/ 965137 w 1319228"/>
                <a:gd name="connsiteY178" fmla="*/ 650952 h 1271650"/>
                <a:gd name="connsiteX179" fmla="*/ 975614 w 1319228"/>
                <a:gd name="connsiteY179" fmla="*/ 664287 h 1271650"/>
                <a:gd name="connsiteX180" fmla="*/ 993712 w 1319228"/>
                <a:gd name="connsiteY180" fmla="*/ 657620 h 1271650"/>
                <a:gd name="connsiteX181" fmla="*/ 1008951 w 1319228"/>
                <a:gd name="connsiteY181" fmla="*/ 651905 h 1271650"/>
                <a:gd name="connsiteX182" fmla="*/ 1026096 w 1319228"/>
                <a:gd name="connsiteY182" fmla="*/ 652857 h 1271650"/>
                <a:gd name="connsiteX183" fmla="*/ 1036574 w 1319228"/>
                <a:gd name="connsiteY183" fmla="*/ 651905 h 1271650"/>
                <a:gd name="connsiteX184" fmla="*/ 1053719 w 1319228"/>
                <a:gd name="connsiteY184" fmla="*/ 650000 h 1271650"/>
                <a:gd name="connsiteX185" fmla="*/ 1066101 w 1319228"/>
                <a:gd name="connsiteY185" fmla="*/ 646190 h 1271650"/>
                <a:gd name="connsiteX186" fmla="*/ 1074674 w 1319228"/>
                <a:gd name="connsiteY186" fmla="*/ 643332 h 1271650"/>
                <a:gd name="connsiteX187" fmla="*/ 1084199 w 1319228"/>
                <a:gd name="connsiteY187" fmla="*/ 640475 h 1271650"/>
                <a:gd name="connsiteX188" fmla="*/ 1091819 w 1319228"/>
                <a:gd name="connsiteY188" fmla="*/ 631902 h 1271650"/>
                <a:gd name="connsiteX189" fmla="*/ 1104201 w 1319228"/>
                <a:gd name="connsiteY189" fmla="*/ 632855 h 1271650"/>
                <a:gd name="connsiteX190" fmla="*/ 1117537 w 1319228"/>
                <a:gd name="connsiteY190" fmla="*/ 628092 h 1271650"/>
                <a:gd name="connsiteX191" fmla="*/ 1119442 w 1319228"/>
                <a:gd name="connsiteY191" fmla="*/ 615710 h 1271650"/>
                <a:gd name="connsiteX192" fmla="*/ 1118489 w 1319228"/>
                <a:gd name="connsiteY192" fmla="*/ 600470 h 1271650"/>
                <a:gd name="connsiteX193" fmla="*/ 1127062 w 1319228"/>
                <a:gd name="connsiteY193" fmla="*/ 597612 h 1271650"/>
                <a:gd name="connsiteX194" fmla="*/ 1133729 w 1319228"/>
                <a:gd name="connsiteY194" fmla="*/ 593802 h 1271650"/>
                <a:gd name="connsiteX195" fmla="*/ 1141349 w 1319228"/>
                <a:gd name="connsiteY195" fmla="*/ 585230 h 1271650"/>
                <a:gd name="connsiteX196" fmla="*/ 1148017 w 1319228"/>
                <a:gd name="connsiteY196" fmla="*/ 574752 h 1271650"/>
                <a:gd name="connsiteX197" fmla="*/ 1153732 w 1319228"/>
                <a:gd name="connsiteY197" fmla="*/ 568085 h 1271650"/>
                <a:gd name="connsiteX198" fmla="*/ 1159446 w 1319228"/>
                <a:gd name="connsiteY198" fmla="*/ 565227 h 1271650"/>
                <a:gd name="connsiteX199" fmla="*/ 1166114 w 1319228"/>
                <a:gd name="connsiteY199" fmla="*/ 561417 h 1271650"/>
                <a:gd name="connsiteX200" fmla="*/ 1173734 w 1319228"/>
                <a:gd name="connsiteY200" fmla="*/ 561417 h 1271650"/>
                <a:gd name="connsiteX201" fmla="*/ 1188021 w 1319228"/>
                <a:gd name="connsiteY201" fmla="*/ 557607 h 1271650"/>
                <a:gd name="connsiteX202" fmla="*/ 1201357 w 1319228"/>
                <a:gd name="connsiteY202" fmla="*/ 545225 h 1271650"/>
                <a:gd name="connsiteX203" fmla="*/ 1217549 w 1319228"/>
                <a:gd name="connsiteY203" fmla="*/ 529985 h 1271650"/>
                <a:gd name="connsiteX204" fmla="*/ 1226121 w 1319228"/>
                <a:gd name="connsiteY204" fmla="*/ 524270 h 1271650"/>
                <a:gd name="connsiteX205" fmla="*/ 1233742 w 1319228"/>
                <a:gd name="connsiteY205" fmla="*/ 516650 h 1271650"/>
                <a:gd name="connsiteX206" fmla="*/ 1250887 w 1319228"/>
                <a:gd name="connsiteY206" fmla="*/ 506172 h 1271650"/>
                <a:gd name="connsiteX207" fmla="*/ 1268032 w 1319228"/>
                <a:gd name="connsiteY207" fmla="*/ 498552 h 1271650"/>
                <a:gd name="connsiteX208" fmla="*/ 1286129 w 1319228"/>
                <a:gd name="connsiteY208" fmla="*/ 496647 h 1271650"/>
                <a:gd name="connsiteX209" fmla="*/ 1295654 w 1319228"/>
                <a:gd name="connsiteY209" fmla="*/ 496647 h 1271650"/>
                <a:gd name="connsiteX210" fmla="*/ 1307084 w 1319228"/>
                <a:gd name="connsiteY210" fmla="*/ 486170 h 1271650"/>
                <a:gd name="connsiteX211" fmla="*/ 1316609 w 1319228"/>
                <a:gd name="connsiteY211" fmla="*/ 483312 h 1271650"/>
                <a:gd name="connsiteX212" fmla="*/ 1315657 w 1319228"/>
                <a:gd name="connsiteY212" fmla="*/ 490932 h 1271650"/>
                <a:gd name="connsiteX213" fmla="*/ 1297559 w 1319228"/>
                <a:gd name="connsiteY213" fmla="*/ 506172 h 1271650"/>
                <a:gd name="connsiteX214" fmla="*/ 1291844 w 1319228"/>
                <a:gd name="connsiteY214" fmla="*/ 516650 h 1271650"/>
                <a:gd name="connsiteX215" fmla="*/ 1291844 w 1319228"/>
                <a:gd name="connsiteY215" fmla="*/ 533795 h 1271650"/>
                <a:gd name="connsiteX216" fmla="*/ 1288034 w 1319228"/>
                <a:gd name="connsiteY216" fmla="*/ 549035 h 1271650"/>
                <a:gd name="connsiteX217" fmla="*/ 1297559 w 1319228"/>
                <a:gd name="connsiteY217" fmla="*/ 560465 h 1271650"/>
                <a:gd name="connsiteX218" fmla="*/ 1304226 w 1319228"/>
                <a:gd name="connsiteY218" fmla="*/ 564275 h 1271650"/>
                <a:gd name="connsiteX219" fmla="*/ 1312799 w 1319228"/>
                <a:gd name="connsiteY219" fmla="*/ 574752 h 1271650"/>
                <a:gd name="connsiteX220" fmla="*/ 1317562 w 1319228"/>
                <a:gd name="connsiteY220" fmla="*/ 589992 h 1271650"/>
                <a:gd name="connsiteX221" fmla="*/ 1314704 w 1319228"/>
                <a:gd name="connsiteY221" fmla="*/ 605232 h 1271650"/>
                <a:gd name="connsiteX222" fmla="*/ 1300417 w 1319228"/>
                <a:gd name="connsiteY222" fmla="*/ 625235 h 1271650"/>
                <a:gd name="connsiteX223" fmla="*/ 1281367 w 1319228"/>
                <a:gd name="connsiteY223" fmla="*/ 640475 h 1271650"/>
                <a:gd name="connsiteX224" fmla="*/ 1282319 w 1319228"/>
                <a:gd name="connsiteY224" fmla="*/ 659525 h 1271650"/>
                <a:gd name="connsiteX225" fmla="*/ 1281367 w 1319228"/>
                <a:gd name="connsiteY225" fmla="*/ 681432 h 1271650"/>
                <a:gd name="connsiteX226" fmla="*/ 1280414 w 1319228"/>
                <a:gd name="connsiteY226" fmla="*/ 708102 h 1271650"/>
                <a:gd name="connsiteX227" fmla="*/ 1282319 w 1319228"/>
                <a:gd name="connsiteY227" fmla="*/ 735725 h 1271650"/>
                <a:gd name="connsiteX228" fmla="*/ 1282319 w 1319228"/>
                <a:gd name="connsiteY228" fmla="*/ 741440 h 1271650"/>
                <a:gd name="connsiteX229" fmla="*/ 1278509 w 1319228"/>
                <a:gd name="connsiteY229" fmla="*/ 750012 h 1271650"/>
                <a:gd name="connsiteX230" fmla="*/ 1275651 w 1319228"/>
                <a:gd name="connsiteY230" fmla="*/ 765252 h 1271650"/>
                <a:gd name="connsiteX231" fmla="*/ 1286129 w 1319228"/>
                <a:gd name="connsiteY231" fmla="*/ 783350 h 1271650"/>
                <a:gd name="connsiteX232" fmla="*/ 1281367 w 1319228"/>
                <a:gd name="connsiteY232" fmla="*/ 805257 h 1271650"/>
                <a:gd name="connsiteX233" fmla="*/ 1276604 w 1319228"/>
                <a:gd name="connsiteY233" fmla="*/ 822402 h 1271650"/>
                <a:gd name="connsiteX234" fmla="*/ 1279462 w 1319228"/>
                <a:gd name="connsiteY234" fmla="*/ 832880 h 1271650"/>
                <a:gd name="connsiteX235" fmla="*/ 1271842 w 1319228"/>
                <a:gd name="connsiteY235" fmla="*/ 850977 h 1271650"/>
                <a:gd name="connsiteX236" fmla="*/ 1262317 w 1319228"/>
                <a:gd name="connsiteY236" fmla="*/ 864312 h 1271650"/>
                <a:gd name="connsiteX237" fmla="*/ 1263269 w 1319228"/>
                <a:gd name="connsiteY237" fmla="*/ 871932 h 1271650"/>
                <a:gd name="connsiteX238" fmla="*/ 1263269 w 1319228"/>
                <a:gd name="connsiteY238" fmla="*/ 880505 h 1271650"/>
                <a:gd name="connsiteX239" fmla="*/ 1266126 w 1319228"/>
                <a:gd name="connsiteY239" fmla="*/ 889077 h 1271650"/>
                <a:gd name="connsiteX240" fmla="*/ 1251839 w 1319228"/>
                <a:gd name="connsiteY240" fmla="*/ 907175 h 1271650"/>
                <a:gd name="connsiteX241" fmla="*/ 1246124 w 1319228"/>
                <a:gd name="connsiteY241" fmla="*/ 922415 h 1271650"/>
                <a:gd name="connsiteX242" fmla="*/ 1244219 w 1319228"/>
                <a:gd name="connsiteY242" fmla="*/ 935750 h 1271650"/>
                <a:gd name="connsiteX243" fmla="*/ 1247076 w 1319228"/>
                <a:gd name="connsiteY243" fmla="*/ 950990 h 1271650"/>
                <a:gd name="connsiteX244" fmla="*/ 1253744 w 1319228"/>
                <a:gd name="connsiteY244" fmla="*/ 962420 h 1271650"/>
                <a:gd name="connsiteX245" fmla="*/ 1248029 w 1319228"/>
                <a:gd name="connsiteY245" fmla="*/ 976707 h 1271650"/>
                <a:gd name="connsiteX246" fmla="*/ 1228979 w 1319228"/>
                <a:gd name="connsiteY246" fmla="*/ 982422 h 1271650"/>
                <a:gd name="connsiteX247" fmla="*/ 1228026 w 1319228"/>
                <a:gd name="connsiteY247" fmla="*/ 982422 h 1271650"/>
                <a:gd name="connsiteX248" fmla="*/ 1227074 w 1319228"/>
                <a:gd name="connsiteY248" fmla="*/ 982422 h 1271650"/>
                <a:gd name="connsiteX249" fmla="*/ 1191832 w 1319228"/>
                <a:gd name="connsiteY249" fmla="*/ 979565 h 1271650"/>
                <a:gd name="connsiteX250" fmla="*/ 1149921 w 1319228"/>
                <a:gd name="connsiteY250" fmla="*/ 976707 h 1271650"/>
                <a:gd name="connsiteX251" fmla="*/ 1134682 w 1319228"/>
                <a:gd name="connsiteY251" fmla="*/ 970040 h 1271650"/>
                <a:gd name="connsiteX252" fmla="*/ 1127062 w 1319228"/>
                <a:gd name="connsiteY252" fmla="*/ 964325 h 1271650"/>
                <a:gd name="connsiteX253" fmla="*/ 1123251 w 1319228"/>
                <a:gd name="connsiteY253" fmla="*/ 977660 h 1271650"/>
                <a:gd name="connsiteX254" fmla="*/ 1117537 w 1319228"/>
                <a:gd name="connsiteY254" fmla="*/ 986232 h 1271650"/>
                <a:gd name="connsiteX255" fmla="*/ 1111821 w 1319228"/>
                <a:gd name="connsiteY255" fmla="*/ 991947 h 1271650"/>
                <a:gd name="connsiteX256" fmla="*/ 1114679 w 1319228"/>
                <a:gd name="connsiteY256" fmla="*/ 995757 h 1271650"/>
                <a:gd name="connsiteX257" fmla="*/ 1111821 w 1319228"/>
                <a:gd name="connsiteY257" fmla="*/ 1005282 h 1271650"/>
                <a:gd name="connsiteX258" fmla="*/ 1103249 w 1319228"/>
                <a:gd name="connsiteY258" fmla="*/ 1015760 h 1271650"/>
                <a:gd name="connsiteX259" fmla="*/ 1101344 w 1319228"/>
                <a:gd name="connsiteY259" fmla="*/ 1021475 h 1271650"/>
                <a:gd name="connsiteX260" fmla="*/ 1100392 w 1319228"/>
                <a:gd name="connsiteY260" fmla="*/ 1030047 h 1271650"/>
                <a:gd name="connsiteX261" fmla="*/ 1086104 w 1319228"/>
                <a:gd name="connsiteY261" fmla="*/ 1033857 h 1271650"/>
                <a:gd name="connsiteX262" fmla="*/ 1078484 w 1319228"/>
                <a:gd name="connsiteY262" fmla="*/ 1039572 h 1271650"/>
                <a:gd name="connsiteX263" fmla="*/ 1068959 w 1319228"/>
                <a:gd name="connsiteY263" fmla="*/ 1040525 h 1271650"/>
                <a:gd name="connsiteX264" fmla="*/ 1066101 w 1319228"/>
                <a:gd name="connsiteY264" fmla="*/ 1049097 h 1271650"/>
                <a:gd name="connsiteX265" fmla="*/ 1061339 w 1319228"/>
                <a:gd name="connsiteY265" fmla="*/ 1052907 h 1271650"/>
                <a:gd name="connsiteX266" fmla="*/ 1066101 w 1319228"/>
                <a:gd name="connsiteY266" fmla="*/ 1057670 h 1271650"/>
                <a:gd name="connsiteX267" fmla="*/ 1075626 w 1319228"/>
                <a:gd name="connsiteY267" fmla="*/ 1069100 h 1271650"/>
                <a:gd name="connsiteX268" fmla="*/ 1107059 w 1319228"/>
                <a:gd name="connsiteY268" fmla="*/ 1133870 h 1271650"/>
                <a:gd name="connsiteX269" fmla="*/ 1110869 w 1319228"/>
                <a:gd name="connsiteY269" fmla="*/ 1143395 h 1271650"/>
                <a:gd name="connsiteX270" fmla="*/ 1108964 w 1319228"/>
                <a:gd name="connsiteY270" fmla="*/ 1159587 h 1271650"/>
                <a:gd name="connsiteX271" fmla="*/ 1110869 w 1319228"/>
                <a:gd name="connsiteY271" fmla="*/ 1171017 h 1271650"/>
                <a:gd name="connsiteX272" fmla="*/ 1111821 w 1319228"/>
                <a:gd name="connsiteY272" fmla="*/ 1189115 h 1271650"/>
                <a:gd name="connsiteX273" fmla="*/ 1118489 w 1319228"/>
                <a:gd name="connsiteY273" fmla="*/ 1213880 h 1271650"/>
                <a:gd name="connsiteX274" fmla="*/ 1118489 w 1319228"/>
                <a:gd name="connsiteY274" fmla="*/ 1217690 h 1271650"/>
                <a:gd name="connsiteX275" fmla="*/ 1122299 w 1319228"/>
                <a:gd name="connsiteY275" fmla="*/ 1225310 h 1271650"/>
                <a:gd name="connsiteX276" fmla="*/ 1125157 w 1319228"/>
                <a:gd name="connsiteY276" fmla="*/ 1226262 h 1271650"/>
                <a:gd name="connsiteX277" fmla="*/ 1126109 w 1319228"/>
                <a:gd name="connsiteY277" fmla="*/ 1230072 h 1271650"/>
                <a:gd name="connsiteX278" fmla="*/ 1107059 w 1319228"/>
                <a:gd name="connsiteY278" fmla="*/ 1235787 h 1271650"/>
                <a:gd name="connsiteX279" fmla="*/ 1091819 w 1319228"/>
                <a:gd name="connsiteY279" fmla="*/ 1239597 h 1271650"/>
                <a:gd name="connsiteX280" fmla="*/ 1088962 w 1319228"/>
                <a:gd name="connsiteY280" fmla="*/ 1243407 h 1271650"/>
                <a:gd name="connsiteX281" fmla="*/ 1082294 w 1319228"/>
                <a:gd name="connsiteY281" fmla="*/ 1241502 h 1271650"/>
                <a:gd name="connsiteX282" fmla="*/ 1074674 w 1319228"/>
                <a:gd name="connsiteY282" fmla="*/ 1237692 h 1271650"/>
                <a:gd name="connsiteX283" fmla="*/ 1063244 w 1319228"/>
                <a:gd name="connsiteY283" fmla="*/ 1232930 h 1271650"/>
                <a:gd name="connsiteX284" fmla="*/ 1051814 w 1319228"/>
                <a:gd name="connsiteY284" fmla="*/ 1225310 h 1271650"/>
                <a:gd name="connsiteX285" fmla="*/ 1039432 w 1319228"/>
                <a:gd name="connsiteY285" fmla="*/ 1211022 h 1271650"/>
                <a:gd name="connsiteX286" fmla="*/ 1030859 w 1319228"/>
                <a:gd name="connsiteY286" fmla="*/ 1203402 h 1271650"/>
                <a:gd name="connsiteX287" fmla="*/ 1024192 w 1319228"/>
                <a:gd name="connsiteY287" fmla="*/ 1187210 h 1271650"/>
                <a:gd name="connsiteX288" fmla="*/ 1008951 w 1319228"/>
                <a:gd name="connsiteY288" fmla="*/ 1193877 h 1271650"/>
                <a:gd name="connsiteX289" fmla="*/ 990854 w 1319228"/>
                <a:gd name="connsiteY289" fmla="*/ 1188162 h 1271650"/>
                <a:gd name="connsiteX290" fmla="*/ 973709 w 1319228"/>
                <a:gd name="connsiteY290" fmla="*/ 1189115 h 1271650"/>
                <a:gd name="connsiteX291" fmla="*/ 963232 w 1319228"/>
                <a:gd name="connsiteY291" fmla="*/ 1204355 h 1271650"/>
                <a:gd name="connsiteX292" fmla="*/ 935609 w 1319228"/>
                <a:gd name="connsiteY292" fmla="*/ 1220547 h 1271650"/>
                <a:gd name="connsiteX293" fmla="*/ 925132 w 1319228"/>
                <a:gd name="connsiteY293" fmla="*/ 1251027 h 1271650"/>
                <a:gd name="connsiteX294" fmla="*/ 902271 w 1319228"/>
                <a:gd name="connsiteY294" fmla="*/ 1271030 h 1271650"/>
                <a:gd name="connsiteX295" fmla="*/ 876554 w 1319228"/>
                <a:gd name="connsiteY295" fmla="*/ 1239597 h 1271650"/>
                <a:gd name="connsiteX296" fmla="*/ 863219 w 1319228"/>
                <a:gd name="connsiteY296" fmla="*/ 1224357 h 1271650"/>
                <a:gd name="connsiteX297" fmla="*/ 845121 w 1319228"/>
                <a:gd name="connsiteY297" fmla="*/ 1195782 h 1271650"/>
                <a:gd name="connsiteX298" fmla="*/ 831787 w 1319228"/>
                <a:gd name="connsiteY298" fmla="*/ 1154825 h 1271650"/>
                <a:gd name="connsiteX299" fmla="*/ 806069 w 1319228"/>
                <a:gd name="connsiteY299" fmla="*/ 1164350 h 1271650"/>
                <a:gd name="connsiteX300" fmla="*/ 801307 w 1319228"/>
                <a:gd name="connsiteY300" fmla="*/ 1176732 h 1271650"/>
                <a:gd name="connsiteX301" fmla="*/ 793687 w 1319228"/>
                <a:gd name="connsiteY301" fmla="*/ 1210070 h 1271650"/>
                <a:gd name="connsiteX302" fmla="*/ 767969 w 1319228"/>
                <a:gd name="connsiteY302" fmla="*/ 1207212 h 1271650"/>
                <a:gd name="connsiteX303" fmla="*/ 754634 w 1319228"/>
                <a:gd name="connsiteY303" fmla="*/ 1194830 h 1271650"/>
                <a:gd name="connsiteX304" fmla="*/ 739394 w 1319228"/>
                <a:gd name="connsiteY304" fmla="*/ 1170065 h 1271650"/>
                <a:gd name="connsiteX305" fmla="*/ 735584 w 1319228"/>
                <a:gd name="connsiteY305" fmla="*/ 1156730 h 1271650"/>
                <a:gd name="connsiteX306" fmla="*/ 729869 w 1319228"/>
                <a:gd name="connsiteY306" fmla="*/ 1149110 h 1271650"/>
                <a:gd name="connsiteX307" fmla="*/ 715582 w 1319228"/>
                <a:gd name="connsiteY307" fmla="*/ 1150062 h 1271650"/>
                <a:gd name="connsiteX308" fmla="*/ 713676 w 1319228"/>
                <a:gd name="connsiteY308" fmla="*/ 1150062 h 1271650"/>
                <a:gd name="connsiteX309" fmla="*/ 704151 w 1319228"/>
                <a:gd name="connsiteY309" fmla="*/ 1152920 h 1271650"/>
                <a:gd name="connsiteX310" fmla="*/ 700342 w 1319228"/>
                <a:gd name="connsiteY310" fmla="*/ 1154825 h 1271650"/>
                <a:gd name="connsiteX311" fmla="*/ 697484 w 1319228"/>
                <a:gd name="connsiteY311" fmla="*/ 1156730 h 1271650"/>
                <a:gd name="connsiteX312" fmla="*/ 690817 w 1319228"/>
                <a:gd name="connsiteY312" fmla="*/ 1154825 h 1271650"/>
                <a:gd name="connsiteX313" fmla="*/ 684149 w 1319228"/>
                <a:gd name="connsiteY313" fmla="*/ 1139585 h 1271650"/>
                <a:gd name="connsiteX314" fmla="*/ 680339 w 1319228"/>
                <a:gd name="connsiteY314" fmla="*/ 1127202 h 1271650"/>
                <a:gd name="connsiteX315" fmla="*/ 686054 w 1319228"/>
                <a:gd name="connsiteY315" fmla="*/ 1116725 h 1271650"/>
                <a:gd name="connsiteX316" fmla="*/ 687007 w 1319228"/>
                <a:gd name="connsiteY316" fmla="*/ 1109105 h 1271650"/>
                <a:gd name="connsiteX317" fmla="*/ 680339 w 1319228"/>
                <a:gd name="connsiteY317" fmla="*/ 1100532 h 1271650"/>
                <a:gd name="connsiteX318" fmla="*/ 675576 w 1319228"/>
                <a:gd name="connsiteY318" fmla="*/ 1091960 h 1271650"/>
                <a:gd name="connsiteX319" fmla="*/ 668909 w 1319228"/>
                <a:gd name="connsiteY319" fmla="*/ 1089102 h 1271650"/>
                <a:gd name="connsiteX320" fmla="*/ 657479 w 1319228"/>
                <a:gd name="connsiteY320" fmla="*/ 1091007 h 1271650"/>
                <a:gd name="connsiteX321" fmla="*/ 650812 w 1319228"/>
                <a:gd name="connsiteY321" fmla="*/ 1087197 h 1271650"/>
                <a:gd name="connsiteX322" fmla="*/ 639382 w 1319228"/>
                <a:gd name="connsiteY322" fmla="*/ 1081482 h 1271650"/>
                <a:gd name="connsiteX323" fmla="*/ 625094 w 1319228"/>
                <a:gd name="connsiteY323" fmla="*/ 1085292 h 1271650"/>
                <a:gd name="connsiteX324" fmla="*/ 618426 w 1319228"/>
                <a:gd name="connsiteY324" fmla="*/ 1091007 h 1271650"/>
                <a:gd name="connsiteX325" fmla="*/ 608901 w 1319228"/>
                <a:gd name="connsiteY325" fmla="*/ 1099580 h 1271650"/>
                <a:gd name="connsiteX326" fmla="*/ 596519 w 1319228"/>
                <a:gd name="connsiteY326" fmla="*/ 1103390 h 1271650"/>
                <a:gd name="connsiteX327" fmla="*/ 579374 w 1319228"/>
                <a:gd name="connsiteY327" fmla="*/ 1100532 h 1271650"/>
                <a:gd name="connsiteX328" fmla="*/ 566992 w 1319228"/>
                <a:gd name="connsiteY328" fmla="*/ 1095770 h 1271650"/>
                <a:gd name="connsiteX329" fmla="*/ 552704 w 1319228"/>
                <a:gd name="connsiteY329" fmla="*/ 1082435 h 1271650"/>
                <a:gd name="connsiteX330" fmla="*/ 549846 w 1319228"/>
                <a:gd name="connsiteY330" fmla="*/ 1071957 h 1271650"/>
                <a:gd name="connsiteX331" fmla="*/ 547942 w 1319228"/>
                <a:gd name="connsiteY331" fmla="*/ 1062432 h 1271650"/>
                <a:gd name="connsiteX332" fmla="*/ 532701 w 1319228"/>
                <a:gd name="connsiteY332" fmla="*/ 1065290 h 1271650"/>
                <a:gd name="connsiteX333" fmla="*/ 511746 w 1319228"/>
                <a:gd name="connsiteY333" fmla="*/ 1081482 h 1271650"/>
                <a:gd name="connsiteX334" fmla="*/ 484124 w 1319228"/>
                <a:gd name="connsiteY334" fmla="*/ 1070052 h 1271650"/>
                <a:gd name="connsiteX335" fmla="*/ 466026 w 1319228"/>
                <a:gd name="connsiteY335" fmla="*/ 1075767 h 1271650"/>
                <a:gd name="connsiteX336" fmla="*/ 446976 w 1319228"/>
                <a:gd name="connsiteY336" fmla="*/ 1084340 h 1271650"/>
                <a:gd name="connsiteX337" fmla="*/ 437451 w 1319228"/>
                <a:gd name="connsiteY337" fmla="*/ 1087197 h 1271650"/>
                <a:gd name="connsiteX338" fmla="*/ 418401 w 1319228"/>
                <a:gd name="connsiteY338" fmla="*/ 1077672 h 1271650"/>
                <a:gd name="connsiteX339" fmla="*/ 404114 w 1319228"/>
                <a:gd name="connsiteY339" fmla="*/ 1066242 h 1271650"/>
                <a:gd name="connsiteX340" fmla="*/ 385064 w 1319228"/>
                <a:gd name="connsiteY340" fmla="*/ 1040525 h 1271650"/>
                <a:gd name="connsiteX341" fmla="*/ 377444 w 1319228"/>
                <a:gd name="connsiteY341" fmla="*/ 1005282 h 1271650"/>
                <a:gd name="connsiteX342" fmla="*/ 373634 w 1319228"/>
                <a:gd name="connsiteY342" fmla="*/ 989090 h 1271650"/>
                <a:gd name="connsiteX343" fmla="*/ 358394 w 1319228"/>
                <a:gd name="connsiteY343" fmla="*/ 976707 h 1271650"/>
                <a:gd name="connsiteX344" fmla="*/ 332676 w 1319228"/>
                <a:gd name="connsiteY344" fmla="*/ 982422 h 1271650"/>
                <a:gd name="connsiteX345" fmla="*/ 316484 w 1319228"/>
                <a:gd name="connsiteY345" fmla="*/ 989090 h 1271650"/>
                <a:gd name="connsiteX346" fmla="*/ 298387 w 1319228"/>
                <a:gd name="connsiteY346" fmla="*/ 990995 h 1271650"/>
                <a:gd name="connsiteX347" fmla="*/ 276479 w 1319228"/>
                <a:gd name="connsiteY347" fmla="*/ 985280 h 1271650"/>
                <a:gd name="connsiteX348" fmla="*/ 276479 w 1319228"/>
                <a:gd name="connsiteY348" fmla="*/ 985280 h 12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</a:cxnLst>
              <a:rect l="l" t="t" r="r" b="b"/>
              <a:pathLst>
                <a:path w="1319228" h="1271650">
                  <a:moveTo>
                    <a:pt x="276479" y="985280"/>
                  </a:moveTo>
                  <a:cubicBezTo>
                    <a:pt x="275526" y="983375"/>
                    <a:pt x="274574" y="981470"/>
                    <a:pt x="271717" y="979565"/>
                  </a:cubicBezTo>
                  <a:cubicBezTo>
                    <a:pt x="260287" y="970992"/>
                    <a:pt x="251714" y="954800"/>
                    <a:pt x="258382" y="947180"/>
                  </a:cubicBezTo>
                  <a:cubicBezTo>
                    <a:pt x="265049" y="940512"/>
                    <a:pt x="267907" y="937655"/>
                    <a:pt x="273621" y="939560"/>
                  </a:cubicBezTo>
                  <a:cubicBezTo>
                    <a:pt x="280289" y="940512"/>
                    <a:pt x="275526" y="935750"/>
                    <a:pt x="287909" y="930035"/>
                  </a:cubicBezTo>
                  <a:cubicBezTo>
                    <a:pt x="296482" y="926225"/>
                    <a:pt x="304101" y="923367"/>
                    <a:pt x="307912" y="919557"/>
                  </a:cubicBezTo>
                  <a:cubicBezTo>
                    <a:pt x="308864" y="918605"/>
                    <a:pt x="309817" y="917652"/>
                    <a:pt x="309817" y="916700"/>
                  </a:cubicBezTo>
                  <a:cubicBezTo>
                    <a:pt x="313626" y="911937"/>
                    <a:pt x="314579" y="906222"/>
                    <a:pt x="313626" y="904317"/>
                  </a:cubicBezTo>
                  <a:cubicBezTo>
                    <a:pt x="312674" y="901460"/>
                    <a:pt x="309817" y="902412"/>
                    <a:pt x="305054" y="905270"/>
                  </a:cubicBezTo>
                  <a:cubicBezTo>
                    <a:pt x="300292" y="908127"/>
                    <a:pt x="303149" y="896697"/>
                    <a:pt x="302196" y="890982"/>
                  </a:cubicBezTo>
                  <a:cubicBezTo>
                    <a:pt x="301244" y="886220"/>
                    <a:pt x="296482" y="888125"/>
                    <a:pt x="291719" y="889077"/>
                  </a:cubicBezTo>
                  <a:cubicBezTo>
                    <a:pt x="286957" y="890030"/>
                    <a:pt x="286957" y="896697"/>
                    <a:pt x="286004" y="899555"/>
                  </a:cubicBezTo>
                  <a:cubicBezTo>
                    <a:pt x="285051" y="905270"/>
                    <a:pt x="273621" y="906222"/>
                    <a:pt x="267907" y="917652"/>
                  </a:cubicBezTo>
                  <a:cubicBezTo>
                    <a:pt x="266001" y="921462"/>
                    <a:pt x="254571" y="923367"/>
                    <a:pt x="250762" y="922415"/>
                  </a:cubicBezTo>
                  <a:cubicBezTo>
                    <a:pt x="246951" y="920510"/>
                    <a:pt x="234569" y="919557"/>
                    <a:pt x="235521" y="916700"/>
                  </a:cubicBezTo>
                  <a:cubicBezTo>
                    <a:pt x="236474" y="913842"/>
                    <a:pt x="237426" y="910985"/>
                    <a:pt x="238379" y="908127"/>
                  </a:cubicBezTo>
                  <a:cubicBezTo>
                    <a:pt x="240284" y="899555"/>
                    <a:pt x="239332" y="900507"/>
                    <a:pt x="233617" y="897650"/>
                  </a:cubicBezTo>
                  <a:cubicBezTo>
                    <a:pt x="228854" y="894792"/>
                    <a:pt x="229807" y="889077"/>
                    <a:pt x="231712" y="885267"/>
                  </a:cubicBezTo>
                  <a:cubicBezTo>
                    <a:pt x="234569" y="881457"/>
                    <a:pt x="216471" y="873837"/>
                    <a:pt x="205994" y="866217"/>
                  </a:cubicBezTo>
                  <a:cubicBezTo>
                    <a:pt x="196469" y="858597"/>
                    <a:pt x="188849" y="850977"/>
                    <a:pt x="194564" y="839547"/>
                  </a:cubicBezTo>
                  <a:cubicBezTo>
                    <a:pt x="200279" y="828117"/>
                    <a:pt x="207899" y="809067"/>
                    <a:pt x="220282" y="800495"/>
                  </a:cubicBezTo>
                  <a:cubicBezTo>
                    <a:pt x="233617" y="790970"/>
                    <a:pt x="258382" y="779540"/>
                    <a:pt x="259334" y="767157"/>
                  </a:cubicBezTo>
                  <a:cubicBezTo>
                    <a:pt x="260287" y="754775"/>
                    <a:pt x="258382" y="755727"/>
                    <a:pt x="273621" y="746202"/>
                  </a:cubicBezTo>
                  <a:cubicBezTo>
                    <a:pt x="288862" y="736677"/>
                    <a:pt x="296482" y="712865"/>
                    <a:pt x="309817" y="694767"/>
                  </a:cubicBezTo>
                  <a:cubicBezTo>
                    <a:pt x="323151" y="675717"/>
                    <a:pt x="332676" y="658572"/>
                    <a:pt x="339344" y="675717"/>
                  </a:cubicBezTo>
                  <a:cubicBezTo>
                    <a:pt x="346012" y="692862"/>
                    <a:pt x="354584" y="705245"/>
                    <a:pt x="356489" y="711912"/>
                  </a:cubicBezTo>
                  <a:cubicBezTo>
                    <a:pt x="357442" y="715722"/>
                    <a:pt x="364109" y="723342"/>
                    <a:pt x="366967" y="717627"/>
                  </a:cubicBezTo>
                  <a:cubicBezTo>
                    <a:pt x="367919" y="715722"/>
                    <a:pt x="367919" y="712865"/>
                    <a:pt x="367919" y="711912"/>
                  </a:cubicBezTo>
                  <a:cubicBezTo>
                    <a:pt x="367919" y="710007"/>
                    <a:pt x="367919" y="707150"/>
                    <a:pt x="369824" y="704292"/>
                  </a:cubicBezTo>
                  <a:cubicBezTo>
                    <a:pt x="371729" y="701435"/>
                    <a:pt x="371729" y="694767"/>
                    <a:pt x="370776" y="692862"/>
                  </a:cubicBezTo>
                  <a:cubicBezTo>
                    <a:pt x="369824" y="690005"/>
                    <a:pt x="367919" y="685242"/>
                    <a:pt x="365062" y="676670"/>
                  </a:cubicBezTo>
                  <a:cubicBezTo>
                    <a:pt x="362204" y="668097"/>
                    <a:pt x="364109" y="650000"/>
                    <a:pt x="364109" y="642380"/>
                  </a:cubicBezTo>
                  <a:cubicBezTo>
                    <a:pt x="364109" y="639522"/>
                    <a:pt x="364109" y="635712"/>
                    <a:pt x="365062" y="629997"/>
                  </a:cubicBezTo>
                  <a:cubicBezTo>
                    <a:pt x="366967" y="620472"/>
                    <a:pt x="369824" y="608090"/>
                    <a:pt x="370776" y="605232"/>
                  </a:cubicBezTo>
                  <a:cubicBezTo>
                    <a:pt x="372682" y="601422"/>
                    <a:pt x="375539" y="589040"/>
                    <a:pt x="375539" y="580467"/>
                  </a:cubicBezTo>
                  <a:cubicBezTo>
                    <a:pt x="375539" y="572847"/>
                    <a:pt x="385064" y="569037"/>
                    <a:pt x="389826" y="570942"/>
                  </a:cubicBezTo>
                  <a:cubicBezTo>
                    <a:pt x="394589" y="572847"/>
                    <a:pt x="398399" y="572847"/>
                    <a:pt x="403162" y="569037"/>
                  </a:cubicBezTo>
                  <a:cubicBezTo>
                    <a:pt x="407924" y="565227"/>
                    <a:pt x="408876" y="556655"/>
                    <a:pt x="408876" y="550940"/>
                  </a:cubicBezTo>
                  <a:cubicBezTo>
                    <a:pt x="408876" y="550940"/>
                    <a:pt x="411734" y="535700"/>
                    <a:pt x="407924" y="529032"/>
                  </a:cubicBezTo>
                  <a:cubicBezTo>
                    <a:pt x="405067" y="521412"/>
                    <a:pt x="399351" y="509982"/>
                    <a:pt x="396494" y="508077"/>
                  </a:cubicBezTo>
                  <a:cubicBezTo>
                    <a:pt x="393637" y="506172"/>
                    <a:pt x="387921" y="502362"/>
                    <a:pt x="394589" y="500457"/>
                  </a:cubicBezTo>
                  <a:cubicBezTo>
                    <a:pt x="400304" y="498552"/>
                    <a:pt x="397446" y="494742"/>
                    <a:pt x="397446" y="490932"/>
                  </a:cubicBezTo>
                  <a:cubicBezTo>
                    <a:pt x="397446" y="487122"/>
                    <a:pt x="396494" y="484265"/>
                    <a:pt x="394589" y="481407"/>
                  </a:cubicBezTo>
                  <a:cubicBezTo>
                    <a:pt x="392684" y="479502"/>
                    <a:pt x="393637" y="473787"/>
                    <a:pt x="394589" y="470930"/>
                  </a:cubicBezTo>
                  <a:cubicBezTo>
                    <a:pt x="394589" y="468072"/>
                    <a:pt x="392684" y="450927"/>
                    <a:pt x="395542" y="446165"/>
                  </a:cubicBezTo>
                  <a:cubicBezTo>
                    <a:pt x="397446" y="441402"/>
                    <a:pt x="400304" y="429020"/>
                    <a:pt x="402209" y="426162"/>
                  </a:cubicBezTo>
                  <a:cubicBezTo>
                    <a:pt x="403162" y="424257"/>
                    <a:pt x="407924" y="417590"/>
                    <a:pt x="409829" y="410922"/>
                  </a:cubicBezTo>
                  <a:cubicBezTo>
                    <a:pt x="410782" y="406160"/>
                    <a:pt x="411734" y="403302"/>
                    <a:pt x="411734" y="400445"/>
                  </a:cubicBezTo>
                  <a:cubicBezTo>
                    <a:pt x="411734" y="398540"/>
                    <a:pt x="411734" y="397587"/>
                    <a:pt x="410782" y="395682"/>
                  </a:cubicBezTo>
                  <a:cubicBezTo>
                    <a:pt x="409829" y="390920"/>
                    <a:pt x="412687" y="387110"/>
                    <a:pt x="418401" y="384252"/>
                  </a:cubicBezTo>
                  <a:cubicBezTo>
                    <a:pt x="425069" y="381395"/>
                    <a:pt x="433642" y="369965"/>
                    <a:pt x="430784" y="362345"/>
                  </a:cubicBezTo>
                  <a:cubicBezTo>
                    <a:pt x="427926" y="354725"/>
                    <a:pt x="424117" y="343295"/>
                    <a:pt x="428879" y="338532"/>
                  </a:cubicBezTo>
                  <a:cubicBezTo>
                    <a:pt x="432689" y="333770"/>
                    <a:pt x="436499" y="330912"/>
                    <a:pt x="438404" y="325197"/>
                  </a:cubicBezTo>
                  <a:cubicBezTo>
                    <a:pt x="439357" y="319482"/>
                    <a:pt x="449834" y="315672"/>
                    <a:pt x="444119" y="305195"/>
                  </a:cubicBezTo>
                  <a:cubicBezTo>
                    <a:pt x="441262" y="299480"/>
                    <a:pt x="438404" y="296622"/>
                    <a:pt x="435546" y="295670"/>
                  </a:cubicBezTo>
                  <a:cubicBezTo>
                    <a:pt x="432689" y="293765"/>
                    <a:pt x="423164" y="282335"/>
                    <a:pt x="423164" y="283287"/>
                  </a:cubicBezTo>
                  <a:cubicBezTo>
                    <a:pt x="406019" y="269000"/>
                    <a:pt x="376492" y="237567"/>
                    <a:pt x="369824" y="232805"/>
                  </a:cubicBezTo>
                  <a:cubicBezTo>
                    <a:pt x="362204" y="227090"/>
                    <a:pt x="338392" y="225185"/>
                    <a:pt x="340296" y="233757"/>
                  </a:cubicBezTo>
                  <a:cubicBezTo>
                    <a:pt x="342201" y="242330"/>
                    <a:pt x="332676" y="246140"/>
                    <a:pt x="332676" y="253760"/>
                  </a:cubicBezTo>
                  <a:cubicBezTo>
                    <a:pt x="332676" y="260427"/>
                    <a:pt x="327914" y="269000"/>
                    <a:pt x="322199" y="269000"/>
                  </a:cubicBezTo>
                  <a:cubicBezTo>
                    <a:pt x="316484" y="269000"/>
                    <a:pt x="313626" y="283287"/>
                    <a:pt x="308864" y="278525"/>
                  </a:cubicBezTo>
                  <a:cubicBezTo>
                    <a:pt x="304101" y="272810"/>
                    <a:pt x="295529" y="276620"/>
                    <a:pt x="293624" y="282335"/>
                  </a:cubicBezTo>
                  <a:cubicBezTo>
                    <a:pt x="290767" y="289002"/>
                    <a:pt x="283146" y="284240"/>
                    <a:pt x="271717" y="283287"/>
                  </a:cubicBezTo>
                  <a:cubicBezTo>
                    <a:pt x="260287" y="281382"/>
                    <a:pt x="255524" y="294717"/>
                    <a:pt x="245046" y="289955"/>
                  </a:cubicBezTo>
                  <a:cubicBezTo>
                    <a:pt x="235521" y="285192"/>
                    <a:pt x="234569" y="282335"/>
                    <a:pt x="226949" y="293765"/>
                  </a:cubicBezTo>
                  <a:cubicBezTo>
                    <a:pt x="219329" y="305195"/>
                    <a:pt x="199326" y="309957"/>
                    <a:pt x="191707" y="306147"/>
                  </a:cubicBezTo>
                  <a:cubicBezTo>
                    <a:pt x="183134" y="303290"/>
                    <a:pt x="165989" y="304242"/>
                    <a:pt x="161226" y="289955"/>
                  </a:cubicBezTo>
                  <a:cubicBezTo>
                    <a:pt x="156464" y="274715"/>
                    <a:pt x="135509" y="233757"/>
                    <a:pt x="133604" y="214707"/>
                  </a:cubicBezTo>
                  <a:cubicBezTo>
                    <a:pt x="131699" y="195657"/>
                    <a:pt x="130747" y="197562"/>
                    <a:pt x="136462" y="191847"/>
                  </a:cubicBezTo>
                  <a:cubicBezTo>
                    <a:pt x="142176" y="187085"/>
                    <a:pt x="135509" y="175655"/>
                    <a:pt x="127889" y="176607"/>
                  </a:cubicBezTo>
                  <a:cubicBezTo>
                    <a:pt x="125031" y="177560"/>
                    <a:pt x="115506" y="175655"/>
                    <a:pt x="112649" y="173750"/>
                  </a:cubicBezTo>
                  <a:cubicBezTo>
                    <a:pt x="107887" y="170892"/>
                    <a:pt x="80264" y="135650"/>
                    <a:pt x="75501" y="161367"/>
                  </a:cubicBezTo>
                  <a:cubicBezTo>
                    <a:pt x="72644" y="175655"/>
                    <a:pt x="60262" y="198515"/>
                    <a:pt x="46926" y="180417"/>
                  </a:cubicBezTo>
                  <a:cubicBezTo>
                    <a:pt x="32639" y="161367"/>
                    <a:pt x="30734" y="168987"/>
                    <a:pt x="15494" y="161367"/>
                  </a:cubicBezTo>
                  <a:cubicBezTo>
                    <a:pt x="1206" y="153747"/>
                    <a:pt x="-6413" y="160415"/>
                    <a:pt x="6922" y="142317"/>
                  </a:cubicBezTo>
                  <a:cubicBezTo>
                    <a:pt x="20256" y="124220"/>
                    <a:pt x="23114" y="119457"/>
                    <a:pt x="29781" y="103265"/>
                  </a:cubicBezTo>
                  <a:cubicBezTo>
                    <a:pt x="36449" y="87072"/>
                    <a:pt x="45022" y="81357"/>
                    <a:pt x="32639" y="70880"/>
                  </a:cubicBezTo>
                  <a:cubicBezTo>
                    <a:pt x="25019" y="64212"/>
                    <a:pt x="19304" y="57545"/>
                    <a:pt x="15494" y="52782"/>
                  </a:cubicBezTo>
                  <a:lnTo>
                    <a:pt x="13589" y="49925"/>
                  </a:lnTo>
                  <a:cubicBezTo>
                    <a:pt x="14541" y="49925"/>
                    <a:pt x="16447" y="49925"/>
                    <a:pt x="17399" y="48972"/>
                  </a:cubicBezTo>
                  <a:cubicBezTo>
                    <a:pt x="25972" y="48020"/>
                    <a:pt x="34544" y="40400"/>
                    <a:pt x="37401" y="38495"/>
                  </a:cubicBezTo>
                  <a:cubicBezTo>
                    <a:pt x="39306" y="36590"/>
                    <a:pt x="44069" y="35637"/>
                    <a:pt x="53594" y="35637"/>
                  </a:cubicBezTo>
                  <a:cubicBezTo>
                    <a:pt x="63119" y="35637"/>
                    <a:pt x="65976" y="31827"/>
                    <a:pt x="67881" y="28017"/>
                  </a:cubicBezTo>
                  <a:cubicBezTo>
                    <a:pt x="69787" y="25160"/>
                    <a:pt x="77406" y="20397"/>
                    <a:pt x="84074" y="25160"/>
                  </a:cubicBezTo>
                  <a:cubicBezTo>
                    <a:pt x="90741" y="28970"/>
                    <a:pt x="98362" y="26112"/>
                    <a:pt x="101219" y="24207"/>
                  </a:cubicBezTo>
                  <a:cubicBezTo>
                    <a:pt x="103124" y="22302"/>
                    <a:pt x="111697" y="19445"/>
                    <a:pt x="118364" y="22302"/>
                  </a:cubicBezTo>
                  <a:cubicBezTo>
                    <a:pt x="125031" y="24207"/>
                    <a:pt x="131699" y="18492"/>
                    <a:pt x="133604" y="16587"/>
                  </a:cubicBezTo>
                  <a:cubicBezTo>
                    <a:pt x="136462" y="14682"/>
                    <a:pt x="140272" y="10872"/>
                    <a:pt x="145034" y="11825"/>
                  </a:cubicBezTo>
                  <a:cubicBezTo>
                    <a:pt x="150749" y="12777"/>
                    <a:pt x="153607" y="8967"/>
                    <a:pt x="155512" y="6110"/>
                  </a:cubicBezTo>
                  <a:cubicBezTo>
                    <a:pt x="157416" y="3252"/>
                    <a:pt x="162179" y="-1510"/>
                    <a:pt x="167894" y="3252"/>
                  </a:cubicBezTo>
                  <a:cubicBezTo>
                    <a:pt x="173609" y="8015"/>
                    <a:pt x="176467" y="4205"/>
                    <a:pt x="178371" y="3252"/>
                  </a:cubicBezTo>
                  <a:cubicBezTo>
                    <a:pt x="180276" y="1347"/>
                    <a:pt x="182182" y="-2463"/>
                    <a:pt x="185039" y="2300"/>
                  </a:cubicBezTo>
                  <a:cubicBezTo>
                    <a:pt x="186944" y="6110"/>
                    <a:pt x="189801" y="5157"/>
                    <a:pt x="189801" y="3252"/>
                  </a:cubicBezTo>
                  <a:cubicBezTo>
                    <a:pt x="189801" y="395"/>
                    <a:pt x="192659" y="-558"/>
                    <a:pt x="197421" y="2300"/>
                  </a:cubicBezTo>
                  <a:cubicBezTo>
                    <a:pt x="202184" y="5157"/>
                    <a:pt x="205994" y="5157"/>
                    <a:pt x="208851" y="6110"/>
                  </a:cubicBezTo>
                  <a:cubicBezTo>
                    <a:pt x="211709" y="7062"/>
                    <a:pt x="217424" y="3252"/>
                    <a:pt x="220282" y="11825"/>
                  </a:cubicBezTo>
                  <a:cubicBezTo>
                    <a:pt x="223139" y="20397"/>
                    <a:pt x="234569" y="15635"/>
                    <a:pt x="242189" y="15635"/>
                  </a:cubicBezTo>
                  <a:cubicBezTo>
                    <a:pt x="249809" y="15635"/>
                    <a:pt x="254571" y="17540"/>
                    <a:pt x="257429" y="25160"/>
                  </a:cubicBezTo>
                  <a:cubicBezTo>
                    <a:pt x="259334" y="32780"/>
                    <a:pt x="268859" y="35637"/>
                    <a:pt x="275526" y="34685"/>
                  </a:cubicBezTo>
                  <a:cubicBezTo>
                    <a:pt x="282194" y="33732"/>
                    <a:pt x="279337" y="30875"/>
                    <a:pt x="290767" y="37542"/>
                  </a:cubicBezTo>
                  <a:cubicBezTo>
                    <a:pt x="301244" y="45162"/>
                    <a:pt x="303149" y="41352"/>
                    <a:pt x="306007" y="33732"/>
                  </a:cubicBezTo>
                  <a:cubicBezTo>
                    <a:pt x="308864" y="26112"/>
                    <a:pt x="314579" y="28017"/>
                    <a:pt x="319342" y="27065"/>
                  </a:cubicBezTo>
                  <a:cubicBezTo>
                    <a:pt x="323151" y="26112"/>
                    <a:pt x="334582" y="28017"/>
                    <a:pt x="337439" y="29922"/>
                  </a:cubicBezTo>
                  <a:cubicBezTo>
                    <a:pt x="340296" y="32780"/>
                    <a:pt x="359346" y="40400"/>
                    <a:pt x="366014" y="40400"/>
                  </a:cubicBezTo>
                  <a:cubicBezTo>
                    <a:pt x="373634" y="40400"/>
                    <a:pt x="377444" y="44210"/>
                    <a:pt x="373634" y="52782"/>
                  </a:cubicBezTo>
                  <a:cubicBezTo>
                    <a:pt x="369824" y="61355"/>
                    <a:pt x="373634" y="59450"/>
                    <a:pt x="378396" y="55640"/>
                  </a:cubicBezTo>
                  <a:cubicBezTo>
                    <a:pt x="383159" y="52782"/>
                    <a:pt x="389826" y="55640"/>
                    <a:pt x="393637" y="62307"/>
                  </a:cubicBezTo>
                  <a:cubicBezTo>
                    <a:pt x="396494" y="68975"/>
                    <a:pt x="401257" y="69927"/>
                    <a:pt x="407924" y="68022"/>
                  </a:cubicBezTo>
                  <a:cubicBezTo>
                    <a:pt x="414592" y="66117"/>
                    <a:pt x="411734" y="72785"/>
                    <a:pt x="412687" y="76595"/>
                  </a:cubicBezTo>
                  <a:cubicBezTo>
                    <a:pt x="412687" y="79452"/>
                    <a:pt x="411734" y="81357"/>
                    <a:pt x="409829" y="82310"/>
                  </a:cubicBezTo>
                  <a:cubicBezTo>
                    <a:pt x="407924" y="83262"/>
                    <a:pt x="404114" y="84215"/>
                    <a:pt x="404114" y="88025"/>
                  </a:cubicBezTo>
                  <a:cubicBezTo>
                    <a:pt x="404114" y="91835"/>
                    <a:pt x="408876" y="93740"/>
                    <a:pt x="414592" y="93740"/>
                  </a:cubicBezTo>
                  <a:cubicBezTo>
                    <a:pt x="419354" y="93740"/>
                    <a:pt x="423164" y="94692"/>
                    <a:pt x="424117" y="99455"/>
                  </a:cubicBezTo>
                  <a:cubicBezTo>
                    <a:pt x="425069" y="103265"/>
                    <a:pt x="428879" y="108980"/>
                    <a:pt x="435546" y="109932"/>
                  </a:cubicBezTo>
                  <a:cubicBezTo>
                    <a:pt x="440309" y="110885"/>
                    <a:pt x="445071" y="117552"/>
                    <a:pt x="443167" y="121362"/>
                  </a:cubicBezTo>
                  <a:cubicBezTo>
                    <a:pt x="441262" y="125172"/>
                    <a:pt x="441262" y="127077"/>
                    <a:pt x="445071" y="126125"/>
                  </a:cubicBezTo>
                  <a:cubicBezTo>
                    <a:pt x="449834" y="125172"/>
                    <a:pt x="453644" y="129935"/>
                    <a:pt x="446024" y="133745"/>
                  </a:cubicBezTo>
                  <a:cubicBezTo>
                    <a:pt x="438404" y="136602"/>
                    <a:pt x="444119" y="144222"/>
                    <a:pt x="451739" y="144222"/>
                  </a:cubicBezTo>
                  <a:cubicBezTo>
                    <a:pt x="459359" y="144222"/>
                    <a:pt x="462217" y="147080"/>
                    <a:pt x="465074" y="151842"/>
                  </a:cubicBezTo>
                  <a:cubicBezTo>
                    <a:pt x="467932" y="156605"/>
                    <a:pt x="462217" y="159462"/>
                    <a:pt x="460312" y="164225"/>
                  </a:cubicBezTo>
                  <a:cubicBezTo>
                    <a:pt x="458407" y="168035"/>
                    <a:pt x="466979" y="179465"/>
                    <a:pt x="469837" y="181370"/>
                  </a:cubicBezTo>
                  <a:cubicBezTo>
                    <a:pt x="472694" y="183275"/>
                    <a:pt x="481267" y="196610"/>
                    <a:pt x="483171" y="197562"/>
                  </a:cubicBezTo>
                  <a:cubicBezTo>
                    <a:pt x="485076" y="198515"/>
                    <a:pt x="496507" y="205182"/>
                    <a:pt x="491744" y="211850"/>
                  </a:cubicBezTo>
                  <a:cubicBezTo>
                    <a:pt x="486982" y="217565"/>
                    <a:pt x="492696" y="219470"/>
                    <a:pt x="497459" y="219470"/>
                  </a:cubicBezTo>
                  <a:cubicBezTo>
                    <a:pt x="502221" y="220422"/>
                    <a:pt x="508889" y="223280"/>
                    <a:pt x="504126" y="230900"/>
                  </a:cubicBezTo>
                  <a:cubicBezTo>
                    <a:pt x="500317" y="237567"/>
                    <a:pt x="504126" y="236615"/>
                    <a:pt x="510794" y="239472"/>
                  </a:cubicBezTo>
                  <a:cubicBezTo>
                    <a:pt x="517462" y="241377"/>
                    <a:pt x="513651" y="245187"/>
                    <a:pt x="510794" y="248045"/>
                  </a:cubicBezTo>
                  <a:cubicBezTo>
                    <a:pt x="507937" y="250902"/>
                    <a:pt x="503174" y="255665"/>
                    <a:pt x="508889" y="260427"/>
                  </a:cubicBezTo>
                  <a:cubicBezTo>
                    <a:pt x="515557" y="265190"/>
                    <a:pt x="515557" y="257570"/>
                    <a:pt x="516509" y="254712"/>
                  </a:cubicBezTo>
                  <a:cubicBezTo>
                    <a:pt x="516509" y="251855"/>
                    <a:pt x="519367" y="247092"/>
                    <a:pt x="523176" y="252807"/>
                  </a:cubicBezTo>
                  <a:cubicBezTo>
                    <a:pt x="526987" y="258522"/>
                    <a:pt x="520319" y="263285"/>
                    <a:pt x="521271" y="277572"/>
                  </a:cubicBezTo>
                  <a:cubicBezTo>
                    <a:pt x="522224" y="291860"/>
                    <a:pt x="547942" y="302337"/>
                    <a:pt x="549846" y="307100"/>
                  </a:cubicBezTo>
                  <a:cubicBezTo>
                    <a:pt x="551751" y="312815"/>
                    <a:pt x="564134" y="319482"/>
                    <a:pt x="564134" y="324245"/>
                  </a:cubicBezTo>
                  <a:cubicBezTo>
                    <a:pt x="564134" y="329007"/>
                    <a:pt x="567944" y="332817"/>
                    <a:pt x="570801" y="335675"/>
                  </a:cubicBezTo>
                  <a:cubicBezTo>
                    <a:pt x="573659" y="339485"/>
                    <a:pt x="575564" y="346152"/>
                    <a:pt x="572707" y="350915"/>
                  </a:cubicBezTo>
                  <a:cubicBezTo>
                    <a:pt x="569849" y="355677"/>
                    <a:pt x="570801" y="360440"/>
                    <a:pt x="574612" y="363297"/>
                  </a:cubicBezTo>
                  <a:cubicBezTo>
                    <a:pt x="578421" y="366155"/>
                    <a:pt x="578421" y="367107"/>
                    <a:pt x="580326" y="375680"/>
                  </a:cubicBezTo>
                  <a:cubicBezTo>
                    <a:pt x="582232" y="384252"/>
                    <a:pt x="591757" y="386157"/>
                    <a:pt x="597471" y="387110"/>
                  </a:cubicBezTo>
                  <a:cubicBezTo>
                    <a:pt x="603187" y="388062"/>
                    <a:pt x="604139" y="396635"/>
                    <a:pt x="600329" y="404255"/>
                  </a:cubicBezTo>
                  <a:cubicBezTo>
                    <a:pt x="596519" y="411875"/>
                    <a:pt x="599376" y="416637"/>
                    <a:pt x="601282" y="421400"/>
                  </a:cubicBezTo>
                  <a:cubicBezTo>
                    <a:pt x="603187" y="425210"/>
                    <a:pt x="605092" y="427115"/>
                    <a:pt x="603187" y="434735"/>
                  </a:cubicBezTo>
                  <a:cubicBezTo>
                    <a:pt x="602234" y="442355"/>
                    <a:pt x="608901" y="446165"/>
                    <a:pt x="613664" y="447117"/>
                  </a:cubicBezTo>
                  <a:cubicBezTo>
                    <a:pt x="618426" y="448070"/>
                    <a:pt x="620332" y="450927"/>
                    <a:pt x="620332" y="453785"/>
                  </a:cubicBezTo>
                  <a:cubicBezTo>
                    <a:pt x="620332" y="456642"/>
                    <a:pt x="621284" y="459500"/>
                    <a:pt x="624142" y="460452"/>
                  </a:cubicBezTo>
                  <a:cubicBezTo>
                    <a:pt x="626999" y="461405"/>
                    <a:pt x="628904" y="461405"/>
                    <a:pt x="631762" y="466167"/>
                  </a:cubicBezTo>
                  <a:cubicBezTo>
                    <a:pt x="634619" y="469977"/>
                    <a:pt x="642239" y="469025"/>
                    <a:pt x="644144" y="467120"/>
                  </a:cubicBezTo>
                  <a:cubicBezTo>
                    <a:pt x="647001" y="465215"/>
                    <a:pt x="650812" y="463310"/>
                    <a:pt x="653669" y="466167"/>
                  </a:cubicBezTo>
                  <a:cubicBezTo>
                    <a:pt x="656526" y="469025"/>
                    <a:pt x="665099" y="471882"/>
                    <a:pt x="667957" y="469025"/>
                  </a:cubicBezTo>
                  <a:cubicBezTo>
                    <a:pt x="670814" y="467120"/>
                    <a:pt x="674624" y="468072"/>
                    <a:pt x="679387" y="466167"/>
                  </a:cubicBezTo>
                  <a:cubicBezTo>
                    <a:pt x="684149" y="464262"/>
                    <a:pt x="687959" y="461405"/>
                    <a:pt x="693674" y="456642"/>
                  </a:cubicBezTo>
                  <a:cubicBezTo>
                    <a:pt x="699389" y="451880"/>
                    <a:pt x="707009" y="456642"/>
                    <a:pt x="714629" y="454737"/>
                  </a:cubicBezTo>
                  <a:cubicBezTo>
                    <a:pt x="722249" y="453785"/>
                    <a:pt x="721296" y="457595"/>
                    <a:pt x="720344" y="463310"/>
                  </a:cubicBezTo>
                  <a:cubicBezTo>
                    <a:pt x="719392" y="469025"/>
                    <a:pt x="727964" y="468072"/>
                    <a:pt x="731774" y="467120"/>
                  </a:cubicBezTo>
                  <a:cubicBezTo>
                    <a:pt x="736537" y="466167"/>
                    <a:pt x="740346" y="468072"/>
                    <a:pt x="746062" y="473787"/>
                  </a:cubicBezTo>
                  <a:cubicBezTo>
                    <a:pt x="751776" y="479502"/>
                    <a:pt x="760349" y="478550"/>
                    <a:pt x="763207" y="474740"/>
                  </a:cubicBezTo>
                  <a:cubicBezTo>
                    <a:pt x="766064" y="470930"/>
                    <a:pt x="767969" y="472835"/>
                    <a:pt x="772732" y="473787"/>
                  </a:cubicBezTo>
                  <a:cubicBezTo>
                    <a:pt x="777494" y="474740"/>
                    <a:pt x="780351" y="470930"/>
                    <a:pt x="780351" y="467120"/>
                  </a:cubicBezTo>
                  <a:cubicBezTo>
                    <a:pt x="780351" y="464262"/>
                    <a:pt x="780351" y="462357"/>
                    <a:pt x="786067" y="460452"/>
                  </a:cubicBezTo>
                  <a:cubicBezTo>
                    <a:pt x="791782" y="458547"/>
                    <a:pt x="794639" y="468072"/>
                    <a:pt x="794639" y="472835"/>
                  </a:cubicBezTo>
                  <a:cubicBezTo>
                    <a:pt x="795592" y="477597"/>
                    <a:pt x="799401" y="481407"/>
                    <a:pt x="805117" y="479502"/>
                  </a:cubicBezTo>
                  <a:cubicBezTo>
                    <a:pt x="809879" y="477597"/>
                    <a:pt x="812737" y="479502"/>
                    <a:pt x="813689" y="481407"/>
                  </a:cubicBezTo>
                  <a:cubicBezTo>
                    <a:pt x="814642" y="483312"/>
                    <a:pt x="817499" y="488075"/>
                    <a:pt x="820357" y="488075"/>
                  </a:cubicBezTo>
                  <a:cubicBezTo>
                    <a:pt x="823214" y="488075"/>
                    <a:pt x="835596" y="496647"/>
                    <a:pt x="838454" y="503315"/>
                  </a:cubicBezTo>
                  <a:cubicBezTo>
                    <a:pt x="842264" y="514745"/>
                    <a:pt x="853694" y="514745"/>
                    <a:pt x="860362" y="517602"/>
                  </a:cubicBezTo>
                  <a:cubicBezTo>
                    <a:pt x="862267" y="518555"/>
                    <a:pt x="865124" y="519507"/>
                    <a:pt x="867029" y="519507"/>
                  </a:cubicBezTo>
                  <a:cubicBezTo>
                    <a:pt x="871792" y="520460"/>
                    <a:pt x="875601" y="519507"/>
                    <a:pt x="878459" y="518555"/>
                  </a:cubicBezTo>
                  <a:cubicBezTo>
                    <a:pt x="881317" y="516650"/>
                    <a:pt x="886079" y="512840"/>
                    <a:pt x="891794" y="516650"/>
                  </a:cubicBezTo>
                  <a:cubicBezTo>
                    <a:pt x="897509" y="519507"/>
                    <a:pt x="902271" y="515697"/>
                    <a:pt x="907034" y="512840"/>
                  </a:cubicBezTo>
                  <a:cubicBezTo>
                    <a:pt x="911796" y="509982"/>
                    <a:pt x="914654" y="519507"/>
                    <a:pt x="909892" y="526175"/>
                  </a:cubicBezTo>
                  <a:cubicBezTo>
                    <a:pt x="905129" y="532842"/>
                    <a:pt x="908939" y="535700"/>
                    <a:pt x="907034" y="539510"/>
                  </a:cubicBezTo>
                  <a:cubicBezTo>
                    <a:pt x="905129" y="543320"/>
                    <a:pt x="905129" y="549987"/>
                    <a:pt x="907034" y="549987"/>
                  </a:cubicBezTo>
                  <a:cubicBezTo>
                    <a:pt x="908939" y="550940"/>
                    <a:pt x="913701" y="553797"/>
                    <a:pt x="914654" y="559512"/>
                  </a:cubicBezTo>
                  <a:cubicBezTo>
                    <a:pt x="915607" y="565227"/>
                    <a:pt x="918464" y="564275"/>
                    <a:pt x="924179" y="561417"/>
                  </a:cubicBezTo>
                  <a:cubicBezTo>
                    <a:pt x="928942" y="558560"/>
                    <a:pt x="933704" y="564275"/>
                    <a:pt x="933704" y="567132"/>
                  </a:cubicBezTo>
                  <a:cubicBezTo>
                    <a:pt x="933704" y="569990"/>
                    <a:pt x="931799" y="570942"/>
                    <a:pt x="934657" y="574752"/>
                  </a:cubicBezTo>
                  <a:cubicBezTo>
                    <a:pt x="936562" y="577610"/>
                    <a:pt x="938467" y="580467"/>
                    <a:pt x="939419" y="586182"/>
                  </a:cubicBezTo>
                  <a:cubicBezTo>
                    <a:pt x="940371" y="591897"/>
                    <a:pt x="943229" y="598565"/>
                    <a:pt x="935609" y="609042"/>
                  </a:cubicBezTo>
                  <a:cubicBezTo>
                    <a:pt x="927037" y="618567"/>
                    <a:pt x="937514" y="626187"/>
                    <a:pt x="946087" y="630950"/>
                  </a:cubicBezTo>
                  <a:cubicBezTo>
                    <a:pt x="954659" y="634760"/>
                    <a:pt x="964184" y="646190"/>
                    <a:pt x="965137" y="650952"/>
                  </a:cubicBezTo>
                  <a:cubicBezTo>
                    <a:pt x="967042" y="656667"/>
                    <a:pt x="965137" y="658572"/>
                    <a:pt x="975614" y="664287"/>
                  </a:cubicBezTo>
                  <a:cubicBezTo>
                    <a:pt x="987044" y="670002"/>
                    <a:pt x="988949" y="661430"/>
                    <a:pt x="993712" y="657620"/>
                  </a:cubicBezTo>
                  <a:cubicBezTo>
                    <a:pt x="997521" y="653810"/>
                    <a:pt x="1004189" y="654762"/>
                    <a:pt x="1008951" y="651905"/>
                  </a:cubicBezTo>
                  <a:cubicBezTo>
                    <a:pt x="1013714" y="649047"/>
                    <a:pt x="1019429" y="650000"/>
                    <a:pt x="1026096" y="652857"/>
                  </a:cubicBezTo>
                  <a:cubicBezTo>
                    <a:pt x="1032764" y="656667"/>
                    <a:pt x="1033717" y="655715"/>
                    <a:pt x="1036574" y="651905"/>
                  </a:cubicBezTo>
                  <a:cubicBezTo>
                    <a:pt x="1039432" y="648095"/>
                    <a:pt x="1048957" y="650000"/>
                    <a:pt x="1053719" y="650000"/>
                  </a:cubicBezTo>
                  <a:cubicBezTo>
                    <a:pt x="1058482" y="650000"/>
                    <a:pt x="1064196" y="649047"/>
                    <a:pt x="1066101" y="646190"/>
                  </a:cubicBezTo>
                  <a:cubicBezTo>
                    <a:pt x="1068007" y="643332"/>
                    <a:pt x="1070864" y="642380"/>
                    <a:pt x="1074674" y="643332"/>
                  </a:cubicBezTo>
                  <a:cubicBezTo>
                    <a:pt x="1078484" y="643332"/>
                    <a:pt x="1082294" y="642380"/>
                    <a:pt x="1084199" y="640475"/>
                  </a:cubicBezTo>
                  <a:cubicBezTo>
                    <a:pt x="1086104" y="638570"/>
                    <a:pt x="1087057" y="635712"/>
                    <a:pt x="1091819" y="631902"/>
                  </a:cubicBezTo>
                  <a:cubicBezTo>
                    <a:pt x="1096582" y="628092"/>
                    <a:pt x="1098487" y="630950"/>
                    <a:pt x="1104201" y="632855"/>
                  </a:cubicBezTo>
                  <a:cubicBezTo>
                    <a:pt x="1109917" y="634760"/>
                    <a:pt x="1113726" y="631902"/>
                    <a:pt x="1117537" y="628092"/>
                  </a:cubicBezTo>
                  <a:cubicBezTo>
                    <a:pt x="1120394" y="624282"/>
                    <a:pt x="1120394" y="618567"/>
                    <a:pt x="1119442" y="615710"/>
                  </a:cubicBezTo>
                  <a:cubicBezTo>
                    <a:pt x="1118489" y="612852"/>
                    <a:pt x="1117537" y="609042"/>
                    <a:pt x="1118489" y="600470"/>
                  </a:cubicBezTo>
                  <a:cubicBezTo>
                    <a:pt x="1119442" y="591897"/>
                    <a:pt x="1123251" y="595707"/>
                    <a:pt x="1127062" y="597612"/>
                  </a:cubicBezTo>
                  <a:cubicBezTo>
                    <a:pt x="1130871" y="599517"/>
                    <a:pt x="1133729" y="596660"/>
                    <a:pt x="1133729" y="593802"/>
                  </a:cubicBezTo>
                  <a:cubicBezTo>
                    <a:pt x="1133729" y="590945"/>
                    <a:pt x="1134682" y="588087"/>
                    <a:pt x="1141349" y="585230"/>
                  </a:cubicBezTo>
                  <a:cubicBezTo>
                    <a:pt x="1148017" y="582372"/>
                    <a:pt x="1148017" y="579515"/>
                    <a:pt x="1148017" y="574752"/>
                  </a:cubicBezTo>
                  <a:cubicBezTo>
                    <a:pt x="1148017" y="569990"/>
                    <a:pt x="1151826" y="568085"/>
                    <a:pt x="1153732" y="568085"/>
                  </a:cubicBezTo>
                  <a:cubicBezTo>
                    <a:pt x="1155637" y="568085"/>
                    <a:pt x="1158494" y="567132"/>
                    <a:pt x="1159446" y="565227"/>
                  </a:cubicBezTo>
                  <a:cubicBezTo>
                    <a:pt x="1160399" y="562370"/>
                    <a:pt x="1163257" y="560465"/>
                    <a:pt x="1166114" y="561417"/>
                  </a:cubicBezTo>
                  <a:cubicBezTo>
                    <a:pt x="1168971" y="562370"/>
                    <a:pt x="1169924" y="563322"/>
                    <a:pt x="1173734" y="561417"/>
                  </a:cubicBezTo>
                  <a:cubicBezTo>
                    <a:pt x="1176592" y="559512"/>
                    <a:pt x="1176592" y="561417"/>
                    <a:pt x="1188021" y="557607"/>
                  </a:cubicBezTo>
                  <a:cubicBezTo>
                    <a:pt x="1199451" y="553797"/>
                    <a:pt x="1199451" y="549035"/>
                    <a:pt x="1201357" y="545225"/>
                  </a:cubicBezTo>
                  <a:cubicBezTo>
                    <a:pt x="1204214" y="541415"/>
                    <a:pt x="1208976" y="529985"/>
                    <a:pt x="1217549" y="529985"/>
                  </a:cubicBezTo>
                  <a:cubicBezTo>
                    <a:pt x="1226121" y="529032"/>
                    <a:pt x="1225169" y="526175"/>
                    <a:pt x="1226121" y="524270"/>
                  </a:cubicBezTo>
                  <a:cubicBezTo>
                    <a:pt x="1227074" y="522365"/>
                    <a:pt x="1227074" y="518555"/>
                    <a:pt x="1233742" y="516650"/>
                  </a:cubicBezTo>
                  <a:cubicBezTo>
                    <a:pt x="1240409" y="514745"/>
                    <a:pt x="1243267" y="506172"/>
                    <a:pt x="1250887" y="506172"/>
                  </a:cubicBezTo>
                  <a:cubicBezTo>
                    <a:pt x="1258507" y="506172"/>
                    <a:pt x="1265174" y="501410"/>
                    <a:pt x="1268032" y="498552"/>
                  </a:cubicBezTo>
                  <a:cubicBezTo>
                    <a:pt x="1270889" y="495695"/>
                    <a:pt x="1278509" y="494742"/>
                    <a:pt x="1286129" y="496647"/>
                  </a:cubicBezTo>
                  <a:cubicBezTo>
                    <a:pt x="1287082" y="497600"/>
                    <a:pt x="1290892" y="499505"/>
                    <a:pt x="1295654" y="496647"/>
                  </a:cubicBezTo>
                  <a:cubicBezTo>
                    <a:pt x="1299464" y="494742"/>
                    <a:pt x="1303274" y="489027"/>
                    <a:pt x="1307084" y="486170"/>
                  </a:cubicBezTo>
                  <a:cubicBezTo>
                    <a:pt x="1311846" y="482360"/>
                    <a:pt x="1316609" y="481407"/>
                    <a:pt x="1316609" y="483312"/>
                  </a:cubicBezTo>
                  <a:cubicBezTo>
                    <a:pt x="1316609" y="484265"/>
                    <a:pt x="1320419" y="486170"/>
                    <a:pt x="1315657" y="490932"/>
                  </a:cubicBezTo>
                  <a:cubicBezTo>
                    <a:pt x="1310894" y="495695"/>
                    <a:pt x="1303274" y="500457"/>
                    <a:pt x="1297559" y="506172"/>
                  </a:cubicBezTo>
                  <a:cubicBezTo>
                    <a:pt x="1293749" y="509982"/>
                    <a:pt x="1291844" y="514745"/>
                    <a:pt x="1291844" y="516650"/>
                  </a:cubicBezTo>
                  <a:cubicBezTo>
                    <a:pt x="1291844" y="519507"/>
                    <a:pt x="1292796" y="529985"/>
                    <a:pt x="1291844" y="533795"/>
                  </a:cubicBezTo>
                  <a:cubicBezTo>
                    <a:pt x="1290892" y="537605"/>
                    <a:pt x="1288987" y="543320"/>
                    <a:pt x="1288034" y="549035"/>
                  </a:cubicBezTo>
                  <a:cubicBezTo>
                    <a:pt x="1287082" y="554750"/>
                    <a:pt x="1290892" y="561417"/>
                    <a:pt x="1297559" y="560465"/>
                  </a:cubicBezTo>
                  <a:cubicBezTo>
                    <a:pt x="1303274" y="558560"/>
                    <a:pt x="1304226" y="562370"/>
                    <a:pt x="1304226" y="564275"/>
                  </a:cubicBezTo>
                  <a:cubicBezTo>
                    <a:pt x="1304226" y="567132"/>
                    <a:pt x="1309942" y="571895"/>
                    <a:pt x="1312799" y="574752"/>
                  </a:cubicBezTo>
                  <a:cubicBezTo>
                    <a:pt x="1315657" y="576657"/>
                    <a:pt x="1322324" y="585230"/>
                    <a:pt x="1317562" y="589992"/>
                  </a:cubicBezTo>
                  <a:cubicBezTo>
                    <a:pt x="1313751" y="595707"/>
                    <a:pt x="1319467" y="599517"/>
                    <a:pt x="1314704" y="605232"/>
                  </a:cubicBezTo>
                  <a:cubicBezTo>
                    <a:pt x="1309942" y="609995"/>
                    <a:pt x="1308037" y="622377"/>
                    <a:pt x="1300417" y="625235"/>
                  </a:cubicBezTo>
                  <a:cubicBezTo>
                    <a:pt x="1286129" y="629997"/>
                    <a:pt x="1285176" y="635712"/>
                    <a:pt x="1281367" y="640475"/>
                  </a:cubicBezTo>
                  <a:cubicBezTo>
                    <a:pt x="1277557" y="645237"/>
                    <a:pt x="1279462" y="654762"/>
                    <a:pt x="1282319" y="659525"/>
                  </a:cubicBezTo>
                  <a:cubicBezTo>
                    <a:pt x="1286129" y="664287"/>
                    <a:pt x="1287082" y="675717"/>
                    <a:pt x="1281367" y="681432"/>
                  </a:cubicBezTo>
                  <a:cubicBezTo>
                    <a:pt x="1275651" y="688100"/>
                    <a:pt x="1277557" y="702387"/>
                    <a:pt x="1280414" y="708102"/>
                  </a:cubicBezTo>
                  <a:cubicBezTo>
                    <a:pt x="1283271" y="713817"/>
                    <a:pt x="1281367" y="730010"/>
                    <a:pt x="1282319" y="735725"/>
                  </a:cubicBezTo>
                  <a:cubicBezTo>
                    <a:pt x="1282319" y="737630"/>
                    <a:pt x="1283271" y="739535"/>
                    <a:pt x="1282319" y="741440"/>
                  </a:cubicBezTo>
                  <a:cubicBezTo>
                    <a:pt x="1282319" y="745250"/>
                    <a:pt x="1280414" y="748107"/>
                    <a:pt x="1278509" y="750012"/>
                  </a:cubicBezTo>
                  <a:cubicBezTo>
                    <a:pt x="1274699" y="752870"/>
                    <a:pt x="1272794" y="759537"/>
                    <a:pt x="1275651" y="765252"/>
                  </a:cubicBezTo>
                  <a:cubicBezTo>
                    <a:pt x="1277557" y="771920"/>
                    <a:pt x="1283271" y="776682"/>
                    <a:pt x="1286129" y="783350"/>
                  </a:cubicBezTo>
                  <a:cubicBezTo>
                    <a:pt x="1288987" y="790017"/>
                    <a:pt x="1288034" y="800495"/>
                    <a:pt x="1281367" y="805257"/>
                  </a:cubicBezTo>
                  <a:cubicBezTo>
                    <a:pt x="1274699" y="810020"/>
                    <a:pt x="1274699" y="819545"/>
                    <a:pt x="1276604" y="822402"/>
                  </a:cubicBezTo>
                  <a:cubicBezTo>
                    <a:pt x="1277557" y="824307"/>
                    <a:pt x="1280414" y="825260"/>
                    <a:pt x="1279462" y="832880"/>
                  </a:cubicBezTo>
                  <a:cubicBezTo>
                    <a:pt x="1278509" y="840500"/>
                    <a:pt x="1274699" y="845262"/>
                    <a:pt x="1271842" y="850977"/>
                  </a:cubicBezTo>
                  <a:cubicBezTo>
                    <a:pt x="1268984" y="857645"/>
                    <a:pt x="1259459" y="854787"/>
                    <a:pt x="1262317" y="864312"/>
                  </a:cubicBezTo>
                  <a:cubicBezTo>
                    <a:pt x="1263269" y="866217"/>
                    <a:pt x="1264221" y="870027"/>
                    <a:pt x="1263269" y="871932"/>
                  </a:cubicBezTo>
                  <a:cubicBezTo>
                    <a:pt x="1262317" y="873837"/>
                    <a:pt x="1261364" y="878600"/>
                    <a:pt x="1263269" y="880505"/>
                  </a:cubicBezTo>
                  <a:cubicBezTo>
                    <a:pt x="1265174" y="882410"/>
                    <a:pt x="1266126" y="886220"/>
                    <a:pt x="1266126" y="889077"/>
                  </a:cubicBezTo>
                  <a:cubicBezTo>
                    <a:pt x="1266126" y="891935"/>
                    <a:pt x="1257554" y="899555"/>
                    <a:pt x="1251839" y="907175"/>
                  </a:cubicBezTo>
                  <a:cubicBezTo>
                    <a:pt x="1248982" y="910985"/>
                    <a:pt x="1247076" y="916700"/>
                    <a:pt x="1246124" y="922415"/>
                  </a:cubicBezTo>
                  <a:cubicBezTo>
                    <a:pt x="1245171" y="927177"/>
                    <a:pt x="1245171" y="931940"/>
                    <a:pt x="1244219" y="935750"/>
                  </a:cubicBezTo>
                  <a:cubicBezTo>
                    <a:pt x="1242314" y="944322"/>
                    <a:pt x="1245171" y="948132"/>
                    <a:pt x="1247076" y="950990"/>
                  </a:cubicBezTo>
                  <a:cubicBezTo>
                    <a:pt x="1248982" y="953847"/>
                    <a:pt x="1252792" y="954800"/>
                    <a:pt x="1253744" y="962420"/>
                  </a:cubicBezTo>
                  <a:cubicBezTo>
                    <a:pt x="1254696" y="969087"/>
                    <a:pt x="1253744" y="968135"/>
                    <a:pt x="1248029" y="976707"/>
                  </a:cubicBezTo>
                  <a:cubicBezTo>
                    <a:pt x="1242314" y="985280"/>
                    <a:pt x="1228979" y="982422"/>
                    <a:pt x="1228979" y="982422"/>
                  </a:cubicBezTo>
                  <a:lnTo>
                    <a:pt x="1228026" y="982422"/>
                  </a:lnTo>
                  <a:lnTo>
                    <a:pt x="1227074" y="982422"/>
                  </a:lnTo>
                  <a:cubicBezTo>
                    <a:pt x="1227074" y="982422"/>
                    <a:pt x="1197546" y="979565"/>
                    <a:pt x="1191832" y="979565"/>
                  </a:cubicBezTo>
                  <a:cubicBezTo>
                    <a:pt x="1185164" y="979565"/>
                    <a:pt x="1155637" y="976707"/>
                    <a:pt x="1149921" y="976707"/>
                  </a:cubicBezTo>
                  <a:cubicBezTo>
                    <a:pt x="1144207" y="976707"/>
                    <a:pt x="1136587" y="974802"/>
                    <a:pt x="1134682" y="970040"/>
                  </a:cubicBezTo>
                  <a:cubicBezTo>
                    <a:pt x="1132776" y="966230"/>
                    <a:pt x="1128967" y="960515"/>
                    <a:pt x="1127062" y="964325"/>
                  </a:cubicBezTo>
                  <a:cubicBezTo>
                    <a:pt x="1125157" y="968135"/>
                    <a:pt x="1124204" y="975755"/>
                    <a:pt x="1123251" y="977660"/>
                  </a:cubicBezTo>
                  <a:cubicBezTo>
                    <a:pt x="1123251" y="979565"/>
                    <a:pt x="1124204" y="985280"/>
                    <a:pt x="1117537" y="986232"/>
                  </a:cubicBezTo>
                  <a:cubicBezTo>
                    <a:pt x="1110869" y="987185"/>
                    <a:pt x="1112774" y="990042"/>
                    <a:pt x="1111821" y="991947"/>
                  </a:cubicBezTo>
                  <a:cubicBezTo>
                    <a:pt x="1111821" y="993852"/>
                    <a:pt x="1113726" y="994805"/>
                    <a:pt x="1114679" y="995757"/>
                  </a:cubicBezTo>
                  <a:cubicBezTo>
                    <a:pt x="1115632" y="996710"/>
                    <a:pt x="1113726" y="1002425"/>
                    <a:pt x="1111821" y="1005282"/>
                  </a:cubicBezTo>
                  <a:cubicBezTo>
                    <a:pt x="1109917" y="1008140"/>
                    <a:pt x="1105154" y="1014807"/>
                    <a:pt x="1103249" y="1015760"/>
                  </a:cubicBezTo>
                  <a:cubicBezTo>
                    <a:pt x="1101344" y="1016712"/>
                    <a:pt x="1099439" y="1018617"/>
                    <a:pt x="1101344" y="1021475"/>
                  </a:cubicBezTo>
                  <a:cubicBezTo>
                    <a:pt x="1103249" y="1024332"/>
                    <a:pt x="1103249" y="1030047"/>
                    <a:pt x="1100392" y="1030047"/>
                  </a:cubicBezTo>
                  <a:cubicBezTo>
                    <a:pt x="1096582" y="1030047"/>
                    <a:pt x="1086104" y="1030047"/>
                    <a:pt x="1086104" y="1033857"/>
                  </a:cubicBezTo>
                  <a:cubicBezTo>
                    <a:pt x="1086104" y="1037667"/>
                    <a:pt x="1082294" y="1041477"/>
                    <a:pt x="1078484" y="1039572"/>
                  </a:cubicBezTo>
                  <a:cubicBezTo>
                    <a:pt x="1074674" y="1037667"/>
                    <a:pt x="1068959" y="1038620"/>
                    <a:pt x="1068959" y="1040525"/>
                  </a:cubicBezTo>
                  <a:cubicBezTo>
                    <a:pt x="1068959" y="1042430"/>
                    <a:pt x="1070864" y="1047192"/>
                    <a:pt x="1066101" y="1049097"/>
                  </a:cubicBezTo>
                  <a:cubicBezTo>
                    <a:pt x="1062292" y="1051002"/>
                    <a:pt x="1060387" y="1051002"/>
                    <a:pt x="1061339" y="1052907"/>
                  </a:cubicBezTo>
                  <a:cubicBezTo>
                    <a:pt x="1063244" y="1056717"/>
                    <a:pt x="1063244" y="1057670"/>
                    <a:pt x="1066101" y="1057670"/>
                  </a:cubicBezTo>
                  <a:cubicBezTo>
                    <a:pt x="1068959" y="1056717"/>
                    <a:pt x="1073721" y="1066242"/>
                    <a:pt x="1075626" y="1069100"/>
                  </a:cubicBezTo>
                  <a:cubicBezTo>
                    <a:pt x="1077532" y="1071957"/>
                    <a:pt x="1107059" y="1133870"/>
                    <a:pt x="1107059" y="1133870"/>
                  </a:cubicBezTo>
                  <a:lnTo>
                    <a:pt x="1110869" y="1143395"/>
                  </a:lnTo>
                  <a:cubicBezTo>
                    <a:pt x="1116584" y="1151015"/>
                    <a:pt x="1110869" y="1151015"/>
                    <a:pt x="1108964" y="1159587"/>
                  </a:cubicBezTo>
                  <a:cubicBezTo>
                    <a:pt x="1108012" y="1164350"/>
                    <a:pt x="1110869" y="1163397"/>
                    <a:pt x="1110869" y="1171017"/>
                  </a:cubicBezTo>
                  <a:cubicBezTo>
                    <a:pt x="1110869" y="1177685"/>
                    <a:pt x="1109917" y="1186257"/>
                    <a:pt x="1111821" y="1189115"/>
                  </a:cubicBezTo>
                  <a:cubicBezTo>
                    <a:pt x="1113726" y="1191972"/>
                    <a:pt x="1119442" y="1206260"/>
                    <a:pt x="1118489" y="1213880"/>
                  </a:cubicBezTo>
                  <a:cubicBezTo>
                    <a:pt x="1118489" y="1214832"/>
                    <a:pt x="1118489" y="1216737"/>
                    <a:pt x="1118489" y="1217690"/>
                  </a:cubicBezTo>
                  <a:cubicBezTo>
                    <a:pt x="1118489" y="1222452"/>
                    <a:pt x="1119442" y="1224357"/>
                    <a:pt x="1122299" y="1225310"/>
                  </a:cubicBezTo>
                  <a:cubicBezTo>
                    <a:pt x="1123251" y="1225310"/>
                    <a:pt x="1124204" y="1226262"/>
                    <a:pt x="1125157" y="1226262"/>
                  </a:cubicBezTo>
                  <a:lnTo>
                    <a:pt x="1126109" y="1230072"/>
                  </a:lnTo>
                  <a:cubicBezTo>
                    <a:pt x="1126109" y="1235787"/>
                    <a:pt x="1112774" y="1241502"/>
                    <a:pt x="1107059" y="1235787"/>
                  </a:cubicBezTo>
                  <a:cubicBezTo>
                    <a:pt x="1101344" y="1231025"/>
                    <a:pt x="1096582" y="1235787"/>
                    <a:pt x="1091819" y="1239597"/>
                  </a:cubicBezTo>
                  <a:cubicBezTo>
                    <a:pt x="1090867" y="1240550"/>
                    <a:pt x="1089914" y="1242455"/>
                    <a:pt x="1088962" y="1243407"/>
                  </a:cubicBezTo>
                  <a:cubicBezTo>
                    <a:pt x="1084199" y="1249122"/>
                    <a:pt x="1084199" y="1246265"/>
                    <a:pt x="1082294" y="1241502"/>
                  </a:cubicBezTo>
                  <a:cubicBezTo>
                    <a:pt x="1080389" y="1236740"/>
                    <a:pt x="1079437" y="1238645"/>
                    <a:pt x="1074674" y="1237692"/>
                  </a:cubicBezTo>
                  <a:cubicBezTo>
                    <a:pt x="1070864" y="1236740"/>
                    <a:pt x="1066101" y="1234835"/>
                    <a:pt x="1063244" y="1232930"/>
                  </a:cubicBezTo>
                  <a:cubicBezTo>
                    <a:pt x="1058482" y="1230072"/>
                    <a:pt x="1059434" y="1225310"/>
                    <a:pt x="1051814" y="1225310"/>
                  </a:cubicBezTo>
                  <a:cubicBezTo>
                    <a:pt x="1045146" y="1226262"/>
                    <a:pt x="1042289" y="1216737"/>
                    <a:pt x="1039432" y="1211022"/>
                  </a:cubicBezTo>
                  <a:cubicBezTo>
                    <a:pt x="1037526" y="1206260"/>
                    <a:pt x="1034669" y="1203402"/>
                    <a:pt x="1030859" y="1203402"/>
                  </a:cubicBezTo>
                  <a:cubicBezTo>
                    <a:pt x="1023239" y="1201497"/>
                    <a:pt x="1026096" y="1192925"/>
                    <a:pt x="1024192" y="1187210"/>
                  </a:cubicBezTo>
                  <a:cubicBezTo>
                    <a:pt x="1017524" y="1170065"/>
                    <a:pt x="1013714" y="1177685"/>
                    <a:pt x="1008951" y="1193877"/>
                  </a:cubicBezTo>
                  <a:cubicBezTo>
                    <a:pt x="1004189" y="1211022"/>
                    <a:pt x="995617" y="1197687"/>
                    <a:pt x="990854" y="1188162"/>
                  </a:cubicBezTo>
                  <a:cubicBezTo>
                    <a:pt x="986092" y="1178637"/>
                    <a:pt x="974662" y="1182447"/>
                    <a:pt x="973709" y="1189115"/>
                  </a:cubicBezTo>
                  <a:cubicBezTo>
                    <a:pt x="972757" y="1195782"/>
                    <a:pt x="968946" y="1197687"/>
                    <a:pt x="963232" y="1204355"/>
                  </a:cubicBezTo>
                  <a:cubicBezTo>
                    <a:pt x="957517" y="1211022"/>
                    <a:pt x="949896" y="1210070"/>
                    <a:pt x="935609" y="1220547"/>
                  </a:cubicBezTo>
                  <a:cubicBezTo>
                    <a:pt x="922274" y="1231025"/>
                    <a:pt x="922274" y="1237692"/>
                    <a:pt x="925132" y="1251027"/>
                  </a:cubicBezTo>
                  <a:cubicBezTo>
                    <a:pt x="927989" y="1264362"/>
                    <a:pt x="909892" y="1266267"/>
                    <a:pt x="902271" y="1271030"/>
                  </a:cubicBezTo>
                  <a:cubicBezTo>
                    <a:pt x="893699" y="1275792"/>
                    <a:pt x="883221" y="1251980"/>
                    <a:pt x="876554" y="1239597"/>
                  </a:cubicBezTo>
                  <a:cubicBezTo>
                    <a:pt x="869887" y="1227215"/>
                    <a:pt x="867982" y="1227215"/>
                    <a:pt x="863219" y="1224357"/>
                  </a:cubicBezTo>
                  <a:cubicBezTo>
                    <a:pt x="859409" y="1222452"/>
                    <a:pt x="850837" y="1206260"/>
                    <a:pt x="845121" y="1195782"/>
                  </a:cubicBezTo>
                  <a:cubicBezTo>
                    <a:pt x="839407" y="1185305"/>
                    <a:pt x="834644" y="1168160"/>
                    <a:pt x="831787" y="1154825"/>
                  </a:cubicBezTo>
                  <a:cubicBezTo>
                    <a:pt x="828929" y="1141490"/>
                    <a:pt x="807974" y="1153872"/>
                    <a:pt x="806069" y="1164350"/>
                  </a:cubicBezTo>
                  <a:cubicBezTo>
                    <a:pt x="805117" y="1169112"/>
                    <a:pt x="803212" y="1173875"/>
                    <a:pt x="801307" y="1176732"/>
                  </a:cubicBezTo>
                  <a:cubicBezTo>
                    <a:pt x="796544" y="1187210"/>
                    <a:pt x="803212" y="1193877"/>
                    <a:pt x="793687" y="1210070"/>
                  </a:cubicBezTo>
                  <a:cubicBezTo>
                    <a:pt x="783209" y="1227215"/>
                    <a:pt x="771779" y="1206260"/>
                    <a:pt x="767969" y="1207212"/>
                  </a:cubicBezTo>
                  <a:cubicBezTo>
                    <a:pt x="764159" y="1208165"/>
                    <a:pt x="756539" y="1205307"/>
                    <a:pt x="754634" y="1194830"/>
                  </a:cubicBezTo>
                  <a:cubicBezTo>
                    <a:pt x="752729" y="1184352"/>
                    <a:pt x="746062" y="1185305"/>
                    <a:pt x="739394" y="1170065"/>
                  </a:cubicBezTo>
                  <a:cubicBezTo>
                    <a:pt x="735584" y="1162445"/>
                    <a:pt x="735584" y="1158635"/>
                    <a:pt x="735584" y="1156730"/>
                  </a:cubicBezTo>
                  <a:cubicBezTo>
                    <a:pt x="735584" y="1154825"/>
                    <a:pt x="729869" y="1149110"/>
                    <a:pt x="729869" y="1149110"/>
                  </a:cubicBezTo>
                  <a:cubicBezTo>
                    <a:pt x="729869" y="1149110"/>
                    <a:pt x="720344" y="1150062"/>
                    <a:pt x="715582" y="1150062"/>
                  </a:cubicBezTo>
                  <a:cubicBezTo>
                    <a:pt x="714629" y="1150062"/>
                    <a:pt x="713676" y="1150062"/>
                    <a:pt x="713676" y="1150062"/>
                  </a:cubicBezTo>
                  <a:cubicBezTo>
                    <a:pt x="713676" y="1150062"/>
                    <a:pt x="707962" y="1151967"/>
                    <a:pt x="704151" y="1152920"/>
                  </a:cubicBezTo>
                  <a:cubicBezTo>
                    <a:pt x="702246" y="1153872"/>
                    <a:pt x="701294" y="1154825"/>
                    <a:pt x="700342" y="1154825"/>
                  </a:cubicBezTo>
                  <a:cubicBezTo>
                    <a:pt x="699389" y="1155777"/>
                    <a:pt x="698437" y="1155777"/>
                    <a:pt x="697484" y="1156730"/>
                  </a:cubicBezTo>
                  <a:cubicBezTo>
                    <a:pt x="696532" y="1157682"/>
                    <a:pt x="692721" y="1159587"/>
                    <a:pt x="690817" y="1154825"/>
                  </a:cubicBezTo>
                  <a:cubicBezTo>
                    <a:pt x="688912" y="1150062"/>
                    <a:pt x="686054" y="1142442"/>
                    <a:pt x="684149" y="1139585"/>
                  </a:cubicBezTo>
                  <a:cubicBezTo>
                    <a:pt x="682244" y="1136727"/>
                    <a:pt x="679387" y="1131965"/>
                    <a:pt x="680339" y="1127202"/>
                  </a:cubicBezTo>
                  <a:cubicBezTo>
                    <a:pt x="681292" y="1122440"/>
                    <a:pt x="685101" y="1118630"/>
                    <a:pt x="686054" y="1116725"/>
                  </a:cubicBezTo>
                  <a:cubicBezTo>
                    <a:pt x="687007" y="1114820"/>
                    <a:pt x="687959" y="1111010"/>
                    <a:pt x="687007" y="1109105"/>
                  </a:cubicBezTo>
                  <a:cubicBezTo>
                    <a:pt x="685101" y="1107200"/>
                    <a:pt x="681292" y="1103390"/>
                    <a:pt x="680339" y="1100532"/>
                  </a:cubicBezTo>
                  <a:cubicBezTo>
                    <a:pt x="679387" y="1098627"/>
                    <a:pt x="677482" y="1094817"/>
                    <a:pt x="675576" y="1091960"/>
                  </a:cubicBezTo>
                  <a:cubicBezTo>
                    <a:pt x="672719" y="1089102"/>
                    <a:pt x="671767" y="1088150"/>
                    <a:pt x="668909" y="1089102"/>
                  </a:cubicBezTo>
                  <a:cubicBezTo>
                    <a:pt x="666051" y="1090055"/>
                    <a:pt x="661289" y="1091007"/>
                    <a:pt x="657479" y="1091007"/>
                  </a:cubicBezTo>
                  <a:cubicBezTo>
                    <a:pt x="653669" y="1090055"/>
                    <a:pt x="651764" y="1088150"/>
                    <a:pt x="650812" y="1087197"/>
                  </a:cubicBezTo>
                  <a:cubicBezTo>
                    <a:pt x="649859" y="1086245"/>
                    <a:pt x="646049" y="1082435"/>
                    <a:pt x="639382" y="1081482"/>
                  </a:cubicBezTo>
                  <a:cubicBezTo>
                    <a:pt x="633667" y="1080530"/>
                    <a:pt x="626999" y="1084340"/>
                    <a:pt x="625094" y="1085292"/>
                  </a:cubicBezTo>
                  <a:cubicBezTo>
                    <a:pt x="623189" y="1086245"/>
                    <a:pt x="621284" y="1088150"/>
                    <a:pt x="618426" y="1091007"/>
                  </a:cubicBezTo>
                  <a:cubicBezTo>
                    <a:pt x="615569" y="1094817"/>
                    <a:pt x="612712" y="1097675"/>
                    <a:pt x="608901" y="1099580"/>
                  </a:cubicBezTo>
                  <a:cubicBezTo>
                    <a:pt x="606044" y="1101485"/>
                    <a:pt x="600329" y="1103390"/>
                    <a:pt x="596519" y="1103390"/>
                  </a:cubicBezTo>
                  <a:cubicBezTo>
                    <a:pt x="592709" y="1103390"/>
                    <a:pt x="583184" y="1101485"/>
                    <a:pt x="579374" y="1100532"/>
                  </a:cubicBezTo>
                  <a:cubicBezTo>
                    <a:pt x="574612" y="1099580"/>
                    <a:pt x="571754" y="1099580"/>
                    <a:pt x="566992" y="1095770"/>
                  </a:cubicBezTo>
                  <a:cubicBezTo>
                    <a:pt x="563182" y="1092912"/>
                    <a:pt x="554609" y="1086245"/>
                    <a:pt x="552704" y="1082435"/>
                  </a:cubicBezTo>
                  <a:cubicBezTo>
                    <a:pt x="549846" y="1078625"/>
                    <a:pt x="549846" y="1074815"/>
                    <a:pt x="549846" y="1071957"/>
                  </a:cubicBezTo>
                  <a:cubicBezTo>
                    <a:pt x="549846" y="1068147"/>
                    <a:pt x="548894" y="1064337"/>
                    <a:pt x="547942" y="1062432"/>
                  </a:cubicBezTo>
                  <a:cubicBezTo>
                    <a:pt x="545084" y="1057670"/>
                    <a:pt x="540321" y="1058622"/>
                    <a:pt x="532701" y="1065290"/>
                  </a:cubicBezTo>
                  <a:cubicBezTo>
                    <a:pt x="525082" y="1071005"/>
                    <a:pt x="525082" y="1072910"/>
                    <a:pt x="511746" y="1081482"/>
                  </a:cubicBezTo>
                  <a:cubicBezTo>
                    <a:pt x="498412" y="1090055"/>
                    <a:pt x="489839" y="1077672"/>
                    <a:pt x="484124" y="1070052"/>
                  </a:cubicBezTo>
                  <a:cubicBezTo>
                    <a:pt x="478409" y="1062432"/>
                    <a:pt x="472694" y="1066242"/>
                    <a:pt x="466026" y="1075767"/>
                  </a:cubicBezTo>
                  <a:cubicBezTo>
                    <a:pt x="459359" y="1086245"/>
                    <a:pt x="448882" y="1083387"/>
                    <a:pt x="446976" y="1084340"/>
                  </a:cubicBezTo>
                  <a:cubicBezTo>
                    <a:pt x="445071" y="1084340"/>
                    <a:pt x="442214" y="1085292"/>
                    <a:pt x="437451" y="1087197"/>
                  </a:cubicBezTo>
                  <a:cubicBezTo>
                    <a:pt x="426974" y="1090055"/>
                    <a:pt x="421259" y="1082435"/>
                    <a:pt x="418401" y="1077672"/>
                  </a:cubicBezTo>
                  <a:cubicBezTo>
                    <a:pt x="415544" y="1072910"/>
                    <a:pt x="406971" y="1067195"/>
                    <a:pt x="404114" y="1066242"/>
                  </a:cubicBezTo>
                  <a:cubicBezTo>
                    <a:pt x="387921" y="1060527"/>
                    <a:pt x="382207" y="1052907"/>
                    <a:pt x="385064" y="1040525"/>
                  </a:cubicBezTo>
                  <a:cubicBezTo>
                    <a:pt x="385064" y="1039572"/>
                    <a:pt x="380301" y="1010045"/>
                    <a:pt x="377444" y="1005282"/>
                  </a:cubicBezTo>
                  <a:cubicBezTo>
                    <a:pt x="373634" y="998615"/>
                    <a:pt x="374587" y="998615"/>
                    <a:pt x="373634" y="989090"/>
                  </a:cubicBezTo>
                  <a:cubicBezTo>
                    <a:pt x="372682" y="980517"/>
                    <a:pt x="366014" y="977660"/>
                    <a:pt x="358394" y="976707"/>
                  </a:cubicBezTo>
                  <a:cubicBezTo>
                    <a:pt x="350774" y="975755"/>
                    <a:pt x="332676" y="982422"/>
                    <a:pt x="332676" y="982422"/>
                  </a:cubicBezTo>
                  <a:cubicBezTo>
                    <a:pt x="332676" y="982422"/>
                    <a:pt x="320294" y="987185"/>
                    <a:pt x="316484" y="989090"/>
                  </a:cubicBezTo>
                  <a:cubicBezTo>
                    <a:pt x="312674" y="990042"/>
                    <a:pt x="305054" y="990995"/>
                    <a:pt x="298387" y="990995"/>
                  </a:cubicBezTo>
                  <a:cubicBezTo>
                    <a:pt x="282194" y="987185"/>
                    <a:pt x="276479" y="985280"/>
                    <a:pt x="276479" y="985280"/>
                  </a:cubicBezTo>
                  <a:lnTo>
                    <a:pt x="276479" y="98528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FE3B9FC1-B80C-C745-0E96-2C2D19D0E3DE}"/>
                </a:ext>
              </a:extLst>
            </p:cNvPr>
            <p:cNvSpPr/>
            <p:nvPr/>
          </p:nvSpPr>
          <p:spPr>
            <a:xfrm>
              <a:off x="5405437" y="3623830"/>
              <a:ext cx="1270836" cy="1181531"/>
            </a:xfrm>
            <a:custGeom>
              <a:avLst/>
              <a:gdLst>
                <a:gd name="connsiteX0" fmla="*/ 923925 w 1270836"/>
                <a:gd name="connsiteY0" fmla="*/ 252844 h 1181531"/>
                <a:gd name="connsiteX1" fmla="*/ 923925 w 1270836"/>
                <a:gd name="connsiteY1" fmla="*/ 252844 h 1181531"/>
                <a:gd name="connsiteX2" fmla="*/ 918210 w 1270836"/>
                <a:gd name="connsiteY2" fmla="*/ 252844 h 1181531"/>
                <a:gd name="connsiteX3" fmla="*/ 914400 w 1270836"/>
                <a:gd name="connsiteY3" fmla="*/ 266179 h 1181531"/>
                <a:gd name="connsiteX4" fmla="*/ 909638 w 1270836"/>
                <a:gd name="connsiteY4" fmla="*/ 283324 h 1181531"/>
                <a:gd name="connsiteX5" fmla="*/ 888682 w 1270836"/>
                <a:gd name="connsiteY5" fmla="*/ 294754 h 1181531"/>
                <a:gd name="connsiteX6" fmla="*/ 867728 w 1270836"/>
                <a:gd name="connsiteY6" fmla="*/ 291897 h 1181531"/>
                <a:gd name="connsiteX7" fmla="*/ 843915 w 1270836"/>
                <a:gd name="connsiteY7" fmla="*/ 289991 h 1181531"/>
                <a:gd name="connsiteX8" fmla="*/ 813435 w 1270836"/>
                <a:gd name="connsiteY8" fmla="*/ 273799 h 1181531"/>
                <a:gd name="connsiteX9" fmla="*/ 784860 w 1270836"/>
                <a:gd name="connsiteY9" fmla="*/ 255701 h 1181531"/>
                <a:gd name="connsiteX10" fmla="*/ 786765 w 1270836"/>
                <a:gd name="connsiteY10" fmla="*/ 242366 h 1181531"/>
                <a:gd name="connsiteX11" fmla="*/ 794385 w 1270836"/>
                <a:gd name="connsiteY11" fmla="*/ 229032 h 1181531"/>
                <a:gd name="connsiteX12" fmla="*/ 790575 w 1270836"/>
                <a:gd name="connsiteY12" fmla="*/ 194741 h 1181531"/>
                <a:gd name="connsiteX13" fmla="*/ 798195 w 1270836"/>
                <a:gd name="connsiteY13" fmla="*/ 195694 h 1181531"/>
                <a:gd name="connsiteX14" fmla="*/ 794385 w 1270836"/>
                <a:gd name="connsiteY14" fmla="*/ 187122 h 1181531"/>
                <a:gd name="connsiteX15" fmla="*/ 781050 w 1270836"/>
                <a:gd name="connsiteY15" fmla="*/ 169976 h 1181531"/>
                <a:gd name="connsiteX16" fmla="*/ 776288 w 1270836"/>
                <a:gd name="connsiteY16" fmla="*/ 152832 h 1181531"/>
                <a:gd name="connsiteX17" fmla="*/ 753428 w 1270836"/>
                <a:gd name="connsiteY17" fmla="*/ 138544 h 1181531"/>
                <a:gd name="connsiteX18" fmla="*/ 725805 w 1270836"/>
                <a:gd name="connsiteY18" fmla="*/ 136639 h 1181531"/>
                <a:gd name="connsiteX19" fmla="*/ 710565 w 1270836"/>
                <a:gd name="connsiteY19" fmla="*/ 132829 h 1181531"/>
                <a:gd name="connsiteX20" fmla="*/ 705803 w 1270836"/>
                <a:gd name="connsiteY20" fmla="*/ 121399 h 1181531"/>
                <a:gd name="connsiteX21" fmla="*/ 694372 w 1270836"/>
                <a:gd name="connsiteY21" fmla="*/ 120447 h 1181531"/>
                <a:gd name="connsiteX22" fmla="*/ 666750 w 1270836"/>
                <a:gd name="connsiteY22" fmla="*/ 110922 h 1181531"/>
                <a:gd name="connsiteX23" fmla="*/ 662940 w 1270836"/>
                <a:gd name="connsiteY23" fmla="*/ 89014 h 1181531"/>
                <a:gd name="connsiteX24" fmla="*/ 664845 w 1270836"/>
                <a:gd name="connsiteY24" fmla="*/ 73774 h 1181531"/>
                <a:gd name="connsiteX25" fmla="*/ 656272 w 1270836"/>
                <a:gd name="connsiteY25" fmla="*/ 61391 h 1181531"/>
                <a:gd name="connsiteX26" fmla="*/ 645795 w 1270836"/>
                <a:gd name="connsiteY26" fmla="*/ 48057 h 1181531"/>
                <a:gd name="connsiteX27" fmla="*/ 623888 w 1270836"/>
                <a:gd name="connsiteY27" fmla="*/ 49962 h 1181531"/>
                <a:gd name="connsiteX28" fmla="*/ 604838 w 1270836"/>
                <a:gd name="connsiteY28" fmla="*/ 66154 h 1181531"/>
                <a:gd name="connsiteX29" fmla="*/ 591503 w 1270836"/>
                <a:gd name="connsiteY29" fmla="*/ 73774 h 1181531"/>
                <a:gd name="connsiteX30" fmla="*/ 580072 w 1270836"/>
                <a:gd name="connsiteY30" fmla="*/ 79489 h 1181531"/>
                <a:gd name="connsiteX31" fmla="*/ 564832 w 1270836"/>
                <a:gd name="connsiteY31" fmla="*/ 85204 h 1181531"/>
                <a:gd name="connsiteX32" fmla="*/ 559118 w 1270836"/>
                <a:gd name="connsiteY32" fmla="*/ 85204 h 1181531"/>
                <a:gd name="connsiteX33" fmla="*/ 564832 w 1270836"/>
                <a:gd name="connsiteY33" fmla="*/ 99491 h 1181531"/>
                <a:gd name="connsiteX34" fmla="*/ 579120 w 1270836"/>
                <a:gd name="connsiteY34" fmla="*/ 134734 h 1181531"/>
                <a:gd name="connsiteX35" fmla="*/ 566738 w 1270836"/>
                <a:gd name="connsiteY35" fmla="*/ 161404 h 1181531"/>
                <a:gd name="connsiteX36" fmla="*/ 555307 w 1270836"/>
                <a:gd name="connsiteY36" fmla="*/ 167119 h 1181531"/>
                <a:gd name="connsiteX37" fmla="*/ 552450 w 1270836"/>
                <a:gd name="connsiteY37" fmla="*/ 182359 h 1181531"/>
                <a:gd name="connsiteX38" fmla="*/ 544830 w 1270836"/>
                <a:gd name="connsiteY38" fmla="*/ 186169 h 1181531"/>
                <a:gd name="connsiteX39" fmla="*/ 537210 w 1270836"/>
                <a:gd name="connsiteY39" fmla="*/ 189979 h 1181531"/>
                <a:gd name="connsiteX40" fmla="*/ 524828 w 1270836"/>
                <a:gd name="connsiteY40" fmla="*/ 190932 h 1181531"/>
                <a:gd name="connsiteX41" fmla="*/ 519113 w 1270836"/>
                <a:gd name="connsiteY41" fmla="*/ 195694 h 1181531"/>
                <a:gd name="connsiteX42" fmla="*/ 513397 w 1270836"/>
                <a:gd name="connsiteY42" fmla="*/ 193789 h 1181531"/>
                <a:gd name="connsiteX43" fmla="*/ 509588 w 1270836"/>
                <a:gd name="connsiteY43" fmla="*/ 175691 h 1181531"/>
                <a:gd name="connsiteX44" fmla="*/ 524828 w 1270836"/>
                <a:gd name="connsiteY44" fmla="*/ 151879 h 1181531"/>
                <a:gd name="connsiteX45" fmla="*/ 524828 w 1270836"/>
                <a:gd name="connsiteY45" fmla="*/ 143307 h 1181531"/>
                <a:gd name="connsiteX46" fmla="*/ 521970 w 1270836"/>
                <a:gd name="connsiteY46" fmla="*/ 132829 h 1181531"/>
                <a:gd name="connsiteX47" fmla="*/ 520065 w 1270836"/>
                <a:gd name="connsiteY47" fmla="*/ 132829 h 1181531"/>
                <a:gd name="connsiteX48" fmla="*/ 502920 w 1270836"/>
                <a:gd name="connsiteY48" fmla="*/ 144259 h 1181531"/>
                <a:gd name="connsiteX49" fmla="*/ 502920 w 1270836"/>
                <a:gd name="connsiteY49" fmla="*/ 145212 h 1181531"/>
                <a:gd name="connsiteX50" fmla="*/ 508635 w 1270836"/>
                <a:gd name="connsiteY50" fmla="*/ 151879 h 1181531"/>
                <a:gd name="connsiteX51" fmla="*/ 494347 w 1270836"/>
                <a:gd name="connsiteY51" fmla="*/ 169976 h 1181531"/>
                <a:gd name="connsiteX52" fmla="*/ 494347 w 1270836"/>
                <a:gd name="connsiteY52" fmla="*/ 189979 h 1181531"/>
                <a:gd name="connsiteX53" fmla="*/ 475297 w 1270836"/>
                <a:gd name="connsiteY53" fmla="*/ 183312 h 1181531"/>
                <a:gd name="connsiteX54" fmla="*/ 449580 w 1270836"/>
                <a:gd name="connsiteY54" fmla="*/ 176644 h 1181531"/>
                <a:gd name="connsiteX55" fmla="*/ 430530 w 1270836"/>
                <a:gd name="connsiteY55" fmla="*/ 185216 h 1181531"/>
                <a:gd name="connsiteX56" fmla="*/ 430530 w 1270836"/>
                <a:gd name="connsiteY56" fmla="*/ 211887 h 1181531"/>
                <a:gd name="connsiteX57" fmla="*/ 437197 w 1270836"/>
                <a:gd name="connsiteY57" fmla="*/ 229984 h 1181531"/>
                <a:gd name="connsiteX58" fmla="*/ 424815 w 1270836"/>
                <a:gd name="connsiteY58" fmla="*/ 255701 h 1181531"/>
                <a:gd name="connsiteX59" fmla="*/ 395288 w 1270836"/>
                <a:gd name="connsiteY59" fmla="*/ 254749 h 1181531"/>
                <a:gd name="connsiteX60" fmla="*/ 366713 w 1270836"/>
                <a:gd name="connsiteY60" fmla="*/ 255701 h 1181531"/>
                <a:gd name="connsiteX61" fmla="*/ 364807 w 1270836"/>
                <a:gd name="connsiteY61" fmla="*/ 260464 h 1181531"/>
                <a:gd name="connsiteX62" fmla="*/ 363855 w 1270836"/>
                <a:gd name="connsiteY62" fmla="*/ 263322 h 1181531"/>
                <a:gd name="connsiteX63" fmla="*/ 356235 w 1270836"/>
                <a:gd name="connsiteY63" fmla="*/ 250939 h 1181531"/>
                <a:gd name="connsiteX64" fmla="*/ 350520 w 1270836"/>
                <a:gd name="connsiteY64" fmla="*/ 239509 h 1181531"/>
                <a:gd name="connsiteX65" fmla="*/ 340043 w 1270836"/>
                <a:gd name="connsiteY65" fmla="*/ 232841 h 1181531"/>
                <a:gd name="connsiteX66" fmla="*/ 315278 w 1270836"/>
                <a:gd name="connsiteY66" fmla="*/ 246176 h 1181531"/>
                <a:gd name="connsiteX67" fmla="*/ 312420 w 1270836"/>
                <a:gd name="connsiteY67" fmla="*/ 226174 h 1181531"/>
                <a:gd name="connsiteX68" fmla="*/ 301943 w 1270836"/>
                <a:gd name="connsiteY68" fmla="*/ 203314 h 1181531"/>
                <a:gd name="connsiteX69" fmla="*/ 288607 w 1270836"/>
                <a:gd name="connsiteY69" fmla="*/ 191884 h 1181531"/>
                <a:gd name="connsiteX70" fmla="*/ 275272 w 1270836"/>
                <a:gd name="connsiteY70" fmla="*/ 208076 h 1181531"/>
                <a:gd name="connsiteX71" fmla="*/ 250507 w 1270836"/>
                <a:gd name="connsiteY71" fmla="*/ 213791 h 1181531"/>
                <a:gd name="connsiteX72" fmla="*/ 218122 w 1270836"/>
                <a:gd name="connsiteY72" fmla="*/ 192837 h 1181531"/>
                <a:gd name="connsiteX73" fmla="*/ 189547 w 1270836"/>
                <a:gd name="connsiteY73" fmla="*/ 164262 h 1181531"/>
                <a:gd name="connsiteX74" fmla="*/ 170497 w 1270836"/>
                <a:gd name="connsiteY74" fmla="*/ 129972 h 1181531"/>
                <a:gd name="connsiteX75" fmla="*/ 164782 w 1270836"/>
                <a:gd name="connsiteY75" fmla="*/ 102349 h 1181531"/>
                <a:gd name="connsiteX76" fmla="*/ 154305 w 1270836"/>
                <a:gd name="connsiteY76" fmla="*/ 73774 h 1181531"/>
                <a:gd name="connsiteX77" fmla="*/ 136207 w 1270836"/>
                <a:gd name="connsiteY77" fmla="*/ 40437 h 1181531"/>
                <a:gd name="connsiteX78" fmla="*/ 123825 w 1270836"/>
                <a:gd name="connsiteY78" fmla="*/ 18529 h 1181531"/>
                <a:gd name="connsiteX79" fmla="*/ 92392 w 1270836"/>
                <a:gd name="connsiteY79" fmla="*/ 7099 h 1181531"/>
                <a:gd name="connsiteX80" fmla="*/ 61913 w 1270836"/>
                <a:gd name="connsiteY80" fmla="*/ 6147 h 1181531"/>
                <a:gd name="connsiteX81" fmla="*/ 52388 w 1270836"/>
                <a:gd name="connsiteY81" fmla="*/ 28054 h 1181531"/>
                <a:gd name="connsiteX82" fmla="*/ 28575 w 1270836"/>
                <a:gd name="connsiteY82" fmla="*/ 39484 h 1181531"/>
                <a:gd name="connsiteX83" fmla="*/ 20003 w 1270836"/>
                <a:gd name="connsiteY83" fmla="*/ 57582 h 1181531"/>
                <a:gd name="connsiteX84" fmla="*/ 22860 w 1270836"/>
                <a:gd name="connsiteY84" fmla="*/ 80441 h 1181531"/>
                <a:gd name="connsiteX85" fmla="*/ 33338 w 1270836"/>
                <a:gd name="connsiteY85" fmla="*/ 97587 h 1181531"/>
                <a:gd name="connsiteX86" fmla="*/ 50483 w 1270836"/>
                <a:gd name="connsiteY86" fmla="*/ 108064 h 1181531"/>
                <a:gd name="connsiteX87" fmla="*/ 47625 w 1270836"/>
                <a:gd name="connsiteY87" fmla="*/ 112826 h 1181531"/>
                <a:gd name="connsiteX88" fmla="*/ 35242 w 1270836"/>
                <a:gd name="connsiteY88" fmla="*/ 128066 h 1181531"/>
                <a:gd name="connsiteX89" fmla="*/ 20955 w 1270836"/>
                <a:gd name="connsiteY89" fmla="*/ 148069 h 1181531"/>
                <a:gd name="connsiteX90" fmla="*/ 18097 w 1270836"/>
                <a:gd name="connsiteY90" fmla="*/ 167119 h 1181531"/>
                <a:gd name="connsiteX91" fmla="*/ 4763 w 1270836"/>
                <a:gd name="connsiteY91" fmla="*/ 170929 h 1181531"/>
                <a:gd name="connsiteX92" fmla="*/ 0 w 1270836"/>
                <a:gd name="connsiteY92" fmla="*/ 173787 h 1181531"/>
                <a:gd name="connsiteX93" fmla="*/ 2858 w 1270836"/>
                <a:gd name="connsiteY93" fmla="*/ 183312 h 1181531"/>
                <a:gd name="connsiteX94" fmla="*/ 38100 w 1270836"/>
                <a:gd name="connsiteY94" fmla="*/ 229984 h 1181531"/>
                <a:gd name="connsiteX95" fmla="*/ 40958 w 1270836"/>
                <a:gd name="connsiteY95" fmla="*/ 232841 h 1181531"/>
                <a:gd name="connsiteX96" fmla="*/ 84772 w 1270836"/>
                <a:gd name="connsiteY96" fmla="*/ 260464 h 1181531"/>
                <a:gd name="connsiteX97" fmla="*/ 88583 w 1270836"/>
                <a:gd name="connsiteY97" fmla="*/ 275704 h 1181531"/>
                <a:gd name="connsiteX98" fmla="*/ 102870 w 1270836"/>
                <a:gd name="connsiteY98" fmla="*/ 306184 h 1181531"/>
                <a:gd name="connsiteX99" fmla="*/ 106680 w 1270836"/>
                <a:gd name="connsiteY99" fmla="*/ 318566 h 1181531"/>
                <a:gd name="connsiteX100" fmla="*/ 107633 w 1270836"/>
                <a:gd name="connsiteY100" fmla="*/ 342379 h 1181531"/>
                <a:gd name="connsiteX101" fmla="*/ 126682 w 1270836"/>
                <a:gd name="connsiteY101" fmla="*/ 376669 h 1181531"/>
                <a:gd name="connsiteX102" fmla="*/ 145732 w 1270836"/>
                <a:gd name="connsiteY102" fmla="*/ 397624 h 1181531"/>
                <a:gd name="connsiteX103" fmla="*/ 150495 w 1270836"/>
                <a:gd name="connsiteY103" fmla="*/ 411912 h 1181531"/>
                <a:gd name="connsiteX104" fmla="*/ 141922 w 1270836"/>
                <a:gd name="connsiteY104" fmla="*/ 417626 h 1181531"/>
                <a:gd name="connsiteX105" fmla="*/ 132397 w 1270836"/>
                <a:gd name="connsiteY105" fmla="*/ 415722 h 1181531"/>
                <a:gd name="connsiteX106" fmla="*/ 120968 w 1270836"/>
                <a:gd name="connsiteY106" fmla="*/ 413816 h 1181531"/>
                <a:gd name="connsiteX107" fmla="*/ 124778 w 1270836"/>
                <a:gd name="connsiteY107" fmla="*/ 434772 h 1181531"/>
                <a:gd name="connsiteX108" fmla="*/ 138113 w 1270836"/>
                <a:gd name="connsiteY108" fmla="*/ 467157 h 1181531"/>
                <a:gd name="connsiteX109" fmla="*/ 150495 w 1270836"/>
                <a:gd name="connsiteY109" fmla="*/ 491922 h 1181531"/>
                <a:gd name="connsiteX110" fmla="*/ 147638 w 1270836"/>
                <a:gd name="connsiteY110" fmla="*/ 513829 h 1181531"/>
                <a:gd name="connsiteX111" fmla="*/ 148590 w 1270836"/>
                <a:gd name="connsiteY111" fmla="*/ 566217 h 1181531"/>
                <a:gd name="connsiteX112" fmla="*/ 150495 w 1270836"/>
                <a:gd name="connsiteY112" fmla="*/ 586219 h 1181531"/>
                <a:gd name="connsiteX113" fmla="*/ 152400 w 1270836"/>
                <a:gd name="connsiteY113" fmla="*/ 616699 h 1181531"/>
                <a:gd name="connsiteX114" fmla="*/ 141922 w 1270836"/>
                <a:gd name="connsiteY114" fmla="*/ 652894 h 1181531"/>
                <a:gd name="connsiteX115" fmla="*/ 145732 w 1270836"/>
                <a:gd name="connsiteY115" fmla="*/ 674801 h 1181531"/>
                <a:gd name="connsiteX116" fmla="*/ 149543 w 1270836"/>
                <a:gd name="connsiteY116" fmla="*/ 713854 h 1181531"/>
                <a:gd name="connsiteX117" fmla="*/ 149543 w 1270836"/>
                <a:gd name="connsiteY117" fmla="*/ 718617 h 1181531"/>
                <a:gd name="connsiteX118" fmla="*/ 142875 w 1270836"/>
                <a:gd name="connsiteY118" fmla="*/ 763384 h 1181531"/>
                <a:gd name="connsiteX119" fmla="*/ 145732 w 1270836"/>
                <a:gd name="connsiteY119" fmla="*/ 828154 h 1181531"/>
                <a:gd name="connsiteX120" fmla="*/ 147638 w 1270836"/>
                <a:gd name="connsiteY120" fmla="*/ 832917 h 1181531"/>
                <a:gd name="connsiteX121" fmla="*/ 160972 w 1270836"/>
                <a:gd name="connsiteY121" fmla="*/ 858634 h 1181531"/>
                <a:gd name="connsiteX122" fmla="*/ 164782 w 1270836"/>
                <a:gd name="connsiteY122" fmla="*/ 855776 h 1181531"/>
                <a:gd name="connsiteX123" fmla="*/ 170497 w 1270836"/>
                <a:gd name="connsiteY123" fmla="*/ 820534 h 1181531"/>
                <a:gd name="connsiteX124" fmla="*/ 183832 w 1270836"/>
                <a:gd name="connsiteY124" fmla="*/ 809104 h 1181531"/>
                <a:gd name="connsiteX125" fmla="*/ 198120 w 1270836"/>
                <a:gd name="connsiteY125" fmla="*/ 787197 h 1181531"/>
                <a:gd name="connsiteX126" fmla="*/ 213360 w 1270836"/>
                <a:gd name="connsiteY126" fmla="*/ 781482 h 1181531"/>
                <a:gd name="connsiteX127" fmla="*/ 219075 w 1270836"/>
                <a:gd name="connsiteY127" fmla="*/ 797674 h 1181531"/>
                <a:gd name="connsiteX128" fmla="*/ 245745 w 1270836"/>
                <a:gd name="connsiteY128" fmla="*/ 825297 h 1181531"/>
                <a:gd name="connsiteX129" fmla="*/ 257175 w 1270836"/>
                <a:gd name="connsiteY129" fmla="*/ 838632 h 1181531"/>
                <a:gd name="connsiteX130" fmla="*/ 262890 w 1270836"/>
                <a:gd name="connsiteY130" fmla="*/ 851967 h 1181531"/>
                <a:gd name="connsiteX131" fmla="*/ 244793 w 1270836"/>
                <a:gd name="connsiteY131" fmla="*/ 872922 h 1181531"/>
                <a:gd name="connsiteX132" fmla="*/ 252413 w 1270836"/>
                <a:gd name="connsiteY132" fmla="*/ 898639 h 1181531"/>
                <a:gd name="connsiteX133" fmla="*/ 264795 w 1270836"/>
                <a:gd name="connsiteY133" fmla="*/ 914832 h 1181531"/>
                <a:gd name="connsiteX134" fmla="*/ 269557 w 1270836"/>
                <a:gd name="connsiteY134" fmla="*/ 927214 h 1181531"/>
                <a:gd name="connsiteX135" fmla="*/ 281940 w 1270836"/>
                <a:gd name="connsiteY135" fmla="*/ 925309 h 1181531"/>
                <a:gd name="connsiteX136" fmla="*/ 296228 w 1270836"/>
                <a:gd name="connsiteY136" fmla="*/ 921499 h 1181531"/>
                <a:gd name="connsiteX137" fmla="*/ 308610 w 1270836"/>
                <a:gd name="connsiteY137" fmla="*/ 917689 h 1181531"/>
                <a:gd name="connsiteX138" fmla="*/ 320040 w 1270836"/>
                <a:gd name="connsiteY138" fmla="*/ 922451 h 1181531"/>
                <a:gd name="connsiteX139" fmla="*/ 323850 w 1270836"/>
                <a:gd name="connsiteY139" fmla="*/ 935787 h 1181531"/>
                <a:gd name="connsiteX140" fmla="*/ 334328 w 1270836"/>
                <a:gd name="connsiteY140" fmla="*/ 953884 h 1181531"/>
                <a:gd name="connsiteX141" fmla="*/ 347663 w 1270836"/>
                <a:gd name="connsiteY141" fmla="*/ 989126 h 1181531"/>
                <a:gd name="connsiteX142" fmla="*/ 351472 w 1270836"/>
                <a:gd name="connsiteY142" fmla="*/ 1000557 h 1181531"/>
                <a:gd name="connsiteX143" fmla="*/ 360997 w 1270836"/>
                <a:gd name="connsiteY143" fmla="*/ 1018654 h 1181531"/>
                <a:gd name="connsiteX144" fmla="*/ 364807 w 1270836"/>
                <a:gd name="connsiteY144" fmla="*/ 1030084 h 1181531"/>
                <a:gd name="connsiteX145" fmla="*/ 372428 w 1270836"/>
                <a:gd name="connsiteY145" fmla="*/ 1054849 h 1181531"/>
                <a:gd name="connsiteX146" fmla="*/ 388620 w 1270836"/>
                <a:gd name="connsiteY146" fmla="*/ 1077709 h 1181531"/>
                <a:gd name="connsiteX147" fmla="*/ 397193 w 1270836"/>
                <a:gd name="connsiteY147" fmla="*/ 1081519 h 1181531"/>
                <a:gd name="connsiteX148" fmla="*/ 401955 w 1270836"/>
                <a:gd name="connsiteY148" fmla="*/ 1087234 h 1181531"/>
                <a:gd name="connsiteX149" fmla="*/ 397193 w 1270836"/>
                <a:gd name="connsiteY149" fmla="*/ 1093901 h 1181531"/>
                <a:gd name="connsiteX150" fmla="*/ 389572 w 1270836"/>
                <a:gd name="connsiteY150" fmla="*/ 1105332 h 1181531"/>
                <a:gd name="connsiteX151" fmla="*/ 406718 w 1270836"/>
                <a:gd name="connsiteY151" fmla="*/ 1127239 h 1181531"/>
                <a:gd name="connsiteX152" fmla="*/ 410528 w 1270836"/>
                <a:gd name="connsiteY152" fmla="*/ 1148194 h 1181531"/>
                <a:gd name="connsiteX153" fmla="*/ 408622 w 1270836"/>
                <a:gd name="connsiteY153" fmla="*/ 1155814 h 1181531"/>
                <a:gd name="connsiteX154" fmla="*/ 412432 w 1270836"/>
                <a:gd name="connsiteY154" fmla="*/ 1158672 h 1181531"/>
                <a:gd name="connsiteX155" fmla="*/ 428625 w 1270836"/>
                <a:gd name="connsiteY155" fmla="*/ 1172007 h 1181531"/>
                <a:gd name="connsiteX156" fmla="*/ 438150 w 1270836"/>
                <a:gd name="connsiteY156" fmla="*/ 1180579 h 1181531"/>
                <a:gd name="connsiteX157" fmla="*/ 465772 w 1270836"/>
                <a:gd name="connsiteY157" fmla="*/ 1179626 h 1181531"/>
                <a:gd name="connsiteX158" fmla="*/ 474345 w 1270836"/>
                <a:gd name="connsiteY158" fmla="*/ 1176769 h 1181531"/>
                <a:gd name="connsiteX159" fmla="*/ 530543 w 1270836"/>
                <a:gd name="connsiteY159" fmla="*/ 1145337 h 1181531"/>
                <a:gd name="connsiteX160" fmla="*/ 535305 w 1270836"/>
                <a:gd name="connsiteY160" fmla="*/ 1152957 h 1181531"/>
                <a:gd name="connsiteX161" fmla="*/ 550545 w 1270836"/>
                <a:gd name="connsiteY161" fmla="*/ 1158672 h 1181531"/>
                <a:gd name="connsiteX162" fmla="*/ 580072 w 1270836"/>
                <a:gd name="connsiteY162" fmla="*/ 1145337 h 1181531"/>
                <a:gd name="connsiteX163" fmla="*/ 582930 w 1270836"/>
                <a:gd name="connsiteY163" fmla="*/ 1132954 h 1181531"/>
                <a:gd name="connsiteX164" fmla="*/ 588645 w 1270836"/>
                <a:gd name="connsiteY164" fmla="*/ 1117714 h 1181531"/>
                <a:gd name="connsiteX165" fmla="*/ 581025 w 1270836"/>
                <a:gd name="connsiteY165" fmla="*/ 1080567 h 1181531"/>
                <a:gd name="connsiteX166" fmla="*/ 579120 w 1270836"/>
                <a:gd name="connsiteY166" fmla="*/ 1028179 h 1181531"/>
                <a:gd name="connsiteX167" fmla="*/ 587693 w 1270836"/>
                <a:gd name="connsiteY167" fmla="*/ 1002462 h 1181531"/>
                <a:gd name="connsiteX168" fmla="*/ 597218 w 1270836"/>
                <a:gd name="connsiteY168" fmla="*/ 1006272 h 1181531"/>
                <a:gd name="connsiteX169" fmla="*/ 612457 w 1270836"/>
                <a:gd name="connsiteY169" fmla="*/ 996747 h 1181531"/>
                <a:gd name="connsiteX170" fmla="*/ 620078 w 1270836"/>
                <a:gd name="connsiteY170" fmla="*/ 983412 h 1181531"/>
                <a:gd name="connsiteX171" fmla="*/ 632460 w 1270836"/>
                <a:gd name="connsiteY171" fmla="*/ 973887 h 1181531"/>
                <a:gd name="connsiteX172" fmla="*/ 660082 w 1270836"/>
                <a:gd name="connsiteY172" fmla="*/ 932929 h 1181531"/>
                <a:gd name="connsiteX173" fmla="*/ 657225 w 1270836"/>
                <a:gd name="connsiteY173" fmla="*/ 922451 h 1181531"/>
                <a:gd name="connsiteX174" fmla="*/ 678180 w 1270836"/>
                <a:gd name="connsiteY174" fmla="*/ 891019 h 1181531"/>
                <a:gd name="connsiteX175" fmla="*/ 699135 w 1270836"/>
                <a:gd name="connsiteY175" fmla="*/ 890067 h 1181531"/>
                <a:gd name="connsiteX176" fmla="*/ 703897 w 1270836"/>
                <a:gd name="connsiteY176" fmla="*/ 871969 h 1181531"/>
                <a:gd name="connsiteX177" fmla="*/ 702945 w 1270836"/>
                <a:gd name="connsiteY177" fmla="*/ 843394 h 1181531"/>
                <a:gd name="connsiteX178" fmla="*/ 710565 w 1270836"/>
                <a:gd name="connsiteY178" fmla="*/ 842442 h 1181531"/>
                <a:gd name="connsiteX179" fmla="*/ 745807 w 1270836"/>
                <a:gd name="connsiteY179" fmla="*/ 842442 h 1181531"/>
                <a:gd name="connsiteX180" fmla="*/ 757238 w 1270836"/>
                <a:gd name="connsiteY180" fmla="*/ 841489 h 1181531"/>
                <a:gd name="connsiteX181" fmla="*/ 761047 w 1270836"/>
                <a:gd name="connsiteY181" fmla="*/ 858634 h 1181531"/>
                <a:gd name="connsiteX182" fmla="*/ 752475 w 1270836"/>
                <a:gd name="connsiteY182" fmla="*/ 883399 h 1181531"/>
                <a:gd name="connsiteX183" fmla="*/ 762000 w 1270836"/>
                <a:gd name="connsiteY183" fmla="*/ 891972 h 1181531"/>
                <a:gd name="connsiteX184" fmla="*/ 770572 w 1270836"/>
                <a:gd name="connsiteY184" fmla="*/ 901497 h 1181531"/>
                <a:gd name="connsiteX185" fmla="*/ 769620 w 1270836"/>
                <a:gd name="connsiteY185" fmla="*/ 913879 h 1181531"/>
                <a:gd name="connsiteX186" fmla="*/ 760095 w 1270836"/>
                <a:gd name="connsiteY186" fmla="*/ 928167 h 1181531"/>
                <a:gd name="connsiteX187" fmla="*/ 780097 w 1270836"/>
                <a:gd name="connsiteY187" fmla="*/ 953884 h 1181531"/>
                <a:gd name="connsiteX188" fmla="*/ 829628 w 1270836"/>
                <a:gd name="connsiteY188" fmla="*/ 941501 h 1181531"/>
                <a:gd name="connsiteX189" fmla="*/ 845820 w 1270836"/>
                <a:gd name="connsiteY189" fmla="*/ 930072 h 1181531"/>
                <a:gd name="connsiteX190" fmla="*/ 854393 w 1270836"/>
                <a:gd name="connsiteY190" fmla="*/ 939597 h 1181531"/>
                <a:gd name="connsiteX191" fmla="*/ 866775 w 1270836"/>
                <a:gd name="connsiteY191" fmla="*/ 946264 h 1181531"/>
                <a:gd name="connsiteX192" fmla="*/ 870585 w 1270836"/>
                <a:gd name="connsiteY192" fmla="*/ 952932 h 1181531"/>
                <a:gd name="connsiteX193" fmla="*/ 868680 w 1270836"/>
                <a:gd name="connsiteY193" fmla="*/ 959599 h 1181531"/>
                <a:gd name="connsiteX194" fmla="*/ 869632 w 1270836"/>
                <a:gd name="connsiteY194" fmla="*/ 973887 h 1181531"/>
                <a:gd name="connsiteX195" fmla="*/ 880110 w 1270836"/>
                <a:gd name="connsiteY195" fmla="*/ 974839 h 1181531"/>
                <a:gd name="connsiteX196" fmla="*/ 902970 w 1270836"/>
                <a:gd name="connsiteY196" fmla="*/ 971982 h 1181531"/>
                <a:gd name="connsiteX197" fmla="*/ 922020 w 1270836"/>
                <a:gd name="connsiteY197" fmla="*/ 984364 h 1181531"/>
                <a:gd name="connsiteX198" fmla="*/ 936307 w 1270836"/>
                <a:gd name="connsiteY198" fmla="*/ 979601 h 1181531"/>
                <a:gd name="connsiteX199" fmla="*/ 957263 w 1270836"/>
                <a:gd name="connsiteY199" fmla="*/ 976744 h 1181531"/>
                <a:gd name="connsiteX200" fmla="*/ 969645 w 1270836"/>
                <a:gd name="connsiteY200" fmla="*/ 974839 h 1181531"/>
                <a:gd name="connsiteX201" fmla="*/ 981075 w 1270836"/>
                <a:gd name="connsiteY201" fmla="*/ 972934 h 1181531"/>
                <a:gd name="connsiteX202" fmla="*/ 995363 w 1270836"/>
                <a:gd name="connsiteY202" fmla="*/ 972934 h 1181531"/>
                <a:gd name="connsiteX203" fmla="*/ 1000125 w 1270836"/>
                <a:gd name="connsiteY203" fmla="*/ 946264 h 1181531"/>
                <a:gd name="connsiteX204" fmla="*/ 998220 w 1270836"/>
                <a:gd name="connsiteY204" fmla="*/ 934834 h 1181531"/>
                <a:gd name="connsiteX205" fmla="*/ 981075 w 1270836"/>
                <a:gd name="connsiteY205" fmla="*/ 920547 h 1181531"/>
                <a:gd name="connsiteX206" fmla="*/ 969645 w 1270836"/>
                <a:gd name="connsiteY206" fmla="*/ 926262 h 1181531"/>
                <a:gd name="connsiteX207" fmla="*/ 944880 w 1270836"/>
                <a:gd name="connsiteY207" fmla="*/ 930072 h 1181531"/>
                <a:gd name="connsiteX208" fmla="*/ 941070 w 1270836"/>
                <a:gd name="connsiteY208" fmla="*/ 911022 h 1181531"/>
                <a:gd name="connsiteX209" fmla="*/ 929640 w 1270836"/>
                <a:gd name="connsiteY209" fmla="*/ 906259 h 1181531"/>
                <a:gd name="connsiteX210" fmla="*/ 918210 w 1270836"/>
                <a:gd name="connsiteY210" fmla="*/ 902449 h 1181531"/>
                <a:gd name="connsiteX211" fmla="*/ 916305 w 1270836"/>
                <a:gd name="connsiteY211" fmla="*/ 896734 h 1181531"/>
                <a:gd name="connsiteX212" fmla="*/ 916305 w 1270836"/>
                <a:gd name="connsiteY212" fmla="*/ 876732 h 1181531"/>
                <a:gd name="connsiteX213" fmla="*/ 943928 w 1270836"/>
                <a:gd name="connsiteY213" fmla="*/ 864349 h 1181531"/>
                <a:gd name="connsiteX214" fmla="*/ 953453 w 1270836"/>
                <a:gd name="connsiteY214" fmla="*/ 850062 h 1181531"/>
                <a:gd name="connsiteX215" fmla="*/ 964882 w 1270836"/>
                <a:gd name="connsiteY215" fmla="*/ 848157 h 1181531"/>
                <a:gd name="connsiteX216" fmla="*/ 974407 w 1270836"/>
                <a:gd name="connsiteY216" fmla="*/ 859587 h 1181531"/>
                <a:gd name="connsiteX217" fmla="*/ 982980 w 1270836"/>
                <a:gd name="connsiteY217" fmla="*/ 865301 h 1181531"/>
                <a:gd name="connsiteX218" fmla="*/ 997268 w 1270836"/>
                <a:gd name="connsiteY218" fmla="*/ 879589 h 1181531"/>
                <a:gd name="connsiteX219" fmla="*/ 1004888 w 1270836"/>
                <a:gd name="connsiteY219" fmla="*/ 878637 h 1181531"/>
                <a:gd name="connsiteX220" fmla="*/ 1002030 w 1270836"/>
                <a:gd name="connsiteY220" fmla="*/ 873874 h 1181531"/>
                <a:gd name="connsiteX221" fmla="*/ 1001078 w 1270836"/>
                <a:gd name="connsiteY221" fmla="*/ 872922 h 1181531"/>
                <a:gd name="connsiteX222" fmla="*/ 998220 w 1270836"/>
                <a:gd name="connsiteY222" fmla="*/ 851014 h 1181531"/>
                <a:gd name="connsiteX223" fmla="*/ 992505 w 1270836"/>
                <a:gd name="connsiteY223" fmla="*/ 827201 h 1181531"/>
                <a:gd name="connsiteX224" fmla="*/ 967740 w 1270836"/>
                <a:gd name="connsiteY224" fmla="*/ 816724 h 1181531"/>
                <a:gd name="connsiteX225" fmla="*/ 945832 w 1270836"/>
                <a:gd name="connsiteY225" fmla="*/ 817676 h 1181531"/>
                <a:gd name="connsiteX226" fmla="*/ 931545 w 1270836"/>
                <a:gd name="connsiteY226" fmla="*/ 780529 h 1181531"/>
                <a:gd name="connsiteX227" fmla="*/ 920115 w 1270836"/>
                <a:gd name="connsiteY227" fmla="*/ 767194 h 1181531"/>
                <a:gd name="connsiteX228" fmla="*/ 907732 w 1270836"/>
                <a:gd name="connsiteY228" fmla="*/ 750049 h 1181531"/>
                <a:gd name="connsiteX229" fmla="*/ 891540 w 1270836"/>
                <a:gd name="connsiteY229" fmla="*/ 732904 h 1181531"/>
                <a:gd name="connsiteX230" fmla="*/ 916305 w 1270836"/>
                <a:gd name="connsiteY230" fmla="*/ 708139 h 1181531"/>
                <a:gd name="connsiteX231" fmla="*/ 927735 w 1270836"/>
                <a:gd name="connsiteY231" fmla="*/ 691947 h 1181531"/>
                <a:gd name="connsiteX232" fmla="*/ 936307 w 1270836"/>
                <a:gd name="connsiteY232" fmla="*/ 673849 h 1181531"/>
                <a:gd name="connsiteX233" fmla="*/ 922020 w 1270836"/>
                <a:gd name="connsiteY233" fmla="*/ 650037 h 1181531"/>
                <a:gd name="connsiteX234" fmla="*/ 924878 w 1270836"/>
                <a:gd name="connsiteY234" fmla="*/ 634797 h 1181531"/>
                <a:gd name="connsiteX235" fmla="*/ 934403 w 1270836"/>
                <a:gd name="connsiteY235" fmla="*/ 628129 h 1181531"/>
                <a:gd name="connsiteX236" fmla="*/ 943928 w 1270836"/>
                <a:gd name="connsiteY236" fmla="*/ 610984 h 1181531"/>
                <a:gd name="connsiteX237" fmla="*/ 980122 w 1270836"/>
                <a:gd name="connsiteY237" fmla="*/ 619557 h 1181531"/>
                <a:gd name="connsiteX238" fmla="*/ 996315 w 1270836"/>
                <a:gd name="connsiteY238" fmla="*/ 638607 h 1181531"/>
                <a:gd name="connsiteX239" fmla="*/ 1034415 w 1270836"/>
                <a:gd name="connsiteY239" fmla="*/ 629082 h 1181531"/>
                <a:gd name="connsiteX240" fmla="*/ 1051560 w 1270836"/>
                <a:gd name="connsiteY240" fmla="*/ 652894 h 1181531"/>
                <a:gd name="connsiteX241" fmla="*/ 1073468 w 1270836"/>
                <a:gd name="connsiteY241" fmla="*/ 664324 h 1181531"/>
                <a:gd name="connsiteX242" fmla="*/ 1086803 w 1270836"/>
                <a:gd name="connsiteY242" fmla="*/ 662419 h 1181531"/>
                <a:gd name="connsiteX243" fmla="*/ 1101090 w 1270836"/>
                <a:gd name="connsiteY243" fmla="*/ 654799 h 1181531"/>
                <a:gd name="connsiteX244" fmla="*/ 1132523 w 1270836"/>
                <a:gd name="connsiteY244" fmla="*/ 601459 h 1181531"/>
                <a:gd name="connsiteX245" fmla="*/ 1140143 w 1270836"/>
                <a:gd name="connsiteY245" fmla="*/ 579551 h 1181531"/>
                <a:gd name="connsiteX246" fmla="*/ 1143953 w 1270836"/>
                <a:gd name="connsiteY246" fmla="*/ 563359 h 1181531"/>
                <a:gd name="connsiteX247" fmla="*/ 1171575 w 1270836"/>
                <a:gd name="connsiteY247" fmla="*/ 558597 h 1181531"/>
                <a:gd name="connsiteX248" fmla="*/ 1180148 w 1270836"/>
                <a:gd name="connsiteY248" fmla="*/ 554787 h 1181531"/>
                <a:gd name="connsiteX249" fmla="*/ 1191578 w 1270836"/>
                <a:gd name="connsiteY249" fmla="*/ 561454 h 1181531"/>
                <a:gd name="connsiteX250" fmla="*/ 1197293 w 1270836"/>
                <a:gd name="connsiteY250" fmla="*/ 545262 h 1181531"/>
                <a:gd name="connsiteX251" fmla="*/ 1205865 w 1270836"/>
                <a:gd name="connsiteY251" fmla="*/ 528117 h 1181531"/>
                <a:gd name="connsiteX252" fmla="*/ 1209675 w 1270836"/>
                <a:gd name="connsiteY252" fmla="*/ 510972 h 1181531"/>
                <a:gd name="connsiteX253" fmla="*/ 1213485 w 1270836"/>
                <a:gd name="connsiteY253" fmla="*/ 495732 h 1181531"/>
                <a:gd name="connsiteX254" fmla="*/ 1229678 w 1270836"/>
                <a:gd name="connsiteY254" fmla="*/ 475729 h 1181531"/>
                <a:gd name="connsiteX255" fmla="*/ 1240155 w 1270836"/>
                <a:gd name="connsiteY255" fmla="*/ 463347 h 1181531"/>
                <a:gd name="connsiteX256" fmla="*/ 1264920 w 1270836"/>
                <a:gd name="connsiteY256" fmla="*/ 446201 h 1181531"/>
                <a:gd name="connsiteX257" fmla="*/ 1248728 w 1270836"/>
                <a:gd name="connsiteY257" fmla="*/ 415722 h 1181531"/>
                <a:gd name="connsiteX258" fmla="*/ 1240155 w 1270836"/>
                <a:gd name="connsiteY258" fmla="*/ 397624 h 1181531"/>
                <a:gd name="connsiteX259" fmla="*/ 1239203 w 1270836"/>
                <a:gd name="connsiteY259" fmla="*/ 385241 h 1181531"/>
                <a:gd name="connsiteX260" fmla="*/ 1249680 w 1270836"/>
                <a:gd name="connsiteY260" fmla="*/ 384289 h 1181531"/>
                <a:gd name="connsiteX261" fmla="*/ 1253490 w 1270836"/>
                <a:gd name="connsiteY261" fmla="*/ 370954 h 1181531"/>
                <a:gd name="connsiteX262" fmla="*/ 1267778 w 1270836"/>
                <a:gd name="connsiteY262" fmla="*/ 363334 h 1181531"/>
                <a:gd name="connsiteX263" fmla="*/ 1258253 w 1270836"/>
                <a:gd name="connsiteY263" fmla="*/ 353809 h 1181531"/>
                <a:gd name="connsiteX264" fmla="*/ 1238250 w 1270836"/>
                <a:gd name="connsiteY264" fmla="*/ 353809 h 1181531"/>
                <a:gd name="connsiteX265" fmla="*/ 1215390 w 1270836"/>
                <a:gd name="connsiteY265" fmla="*/ 359524 h 1181531"/>
                <a:gd name="connsiteX266" fmla="*/ 1203007 w 1270836"/>
                <a:gd name="connsiteY266" fmla="*/ 370001 h 1181531"/>
                <a:gd name="connsiteX267" fmla="*/ 1191578 w 1270836"/>
                <a:gd name="connsiteY267" fmla="*/ 362382 h 1181531"/>
                <a:gd name="connsiteX268" fmla="*/ 1181100 w 1270836"/>
                <a:gd name="connsiteY268" fmla="*/ 347141 h 1181531"/>
                <a:gd name="connsiteX269" fmla="*/ 1173480 w 1270836"/>
                <a:gd name="connsiteY269" fmla="*/ 339522 h 1181531"/>
                <a:gd name="connsiteX270" fmla="*/ 1157288 w 1270836"/>
                <a:gd name="connsiteY270" fmla="*/ 335712 h 1181531"/>
                <a:gd name="connsiteX271" fmla="*/ 1143000 w 1270836"/>
                <a:gd name="connsiteY271" fmla="*/ 319519 h 1181531"/>
                <a:gd name="connsiteX272" fmla="*/ 1126807 w 1270836"/>
                <a:gd name="connsiteY272" fmla="*/ 325234 h 1181531"/>
                <a:gd name="connsiteX273" fmla="*/ 1101090 w 1270836"/>
                <a:gd name="connsiteY273" fmla="*/ 323329 h 1181531"/>
                <a:gd name="connsiteX274" fmla="*/ 1103948 w 1270836"/>
                <a:gd name="connsiteY274" fmla="*/ 314757 h 1181531"/>
                <a:gd name="connsiteX275" fmla="*/ 1101090 w 1270836"/>
                <a:gd name="connsiteY275" fmla="*/ 295707 h 1181531"/>
                <a:gd name="connsiteX276" fmla="*/ 1078230 w 1270836"/>
                <a:gd name="connsiteY276" fmla="*/ 288087 h 1181531"/>
                <a:gd name="connsiteX277" fmla="*/ 1063943 w 1270836"/>
                <a:gd name="connsiteY277" fmla="*/ 289991 h 1181531"/>
                <a:gd name="connsiteX278" fmla="*/ 1043940 w 1270836"/>
                <a:gd name="connsiteY278" fmla="*/ 296659 h 1181531"/>
                <a:gd name="connsiteX279" fmla="*/ 1029653 w 1270836"/>
                <a:gd name="connsiteY279" fmla="*/ 297612 h 1181531"/>
                <a:gd name="connsiteX280" fmla="*/ 1009650 w 1270836"/>
                <a:gd name="connsiteY280" fmla="*/ 290944 h 1181531"/>
                <a:gd name="connsiteX281" fmla="*/ 995363 w 1270836"/>
                <a:gd name="connsiteY281" fmla="*/ 271894 h 1181531"/>
                <a:gd name="connsiteX282" fmla="*/ 982028 w 1270836"/>
                <a:gd name="connsiteY282" fmla="*/ 268084 h 1181531"/>
                <a:gd name="connsiteX283" fmla="*/ 967740 w 1270836"/>
                <a:gd name="connsiteY283" fmla="*/ 276657 h 1181531"/>
                <a:gd name="connsiteX284" fmla="*/ 954405 w 1270836"/>
                <a:gd name="connsiteY284" fmla="*/ 281419 h 1181531"/>
                <a:gd name="connsiteX285" fmla="*/ 941070 w 1270836"/>
                <a:gd name="connsiteY285" fmla="*/ 282372 h 1181531"/>
                <a:gd name="connsiteX286" fmla="*/ 923925 w 1270836"/>
                <a:gd name="connsiteY286" fmla="*/ 252844 h 1181531"/>
                <a:gd name="connsiteX287" fmla="*/ 923925 w 1270836"/>
                <a:gd name="connsiteY287" fmla="*/ 252844 h 1181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</a:cxnLst>
              <a:rect l="l" t="t" r="r" b="b"/>
              <a:pathLst>
                <a:path w="1270836" h="1181531">
                  <a:moveTo>
                    <a:pt x="923925" y="252844"/>
                  </a:moveTo>
                  <a:lnTo>
                    <a:pt x="923925" y="252844"/>
                  </a:lnTo>
                  <a:cubicBezTo>
                    <a:pt x="922020" y="251891"/>
                    <a:pt x="920115" y="251891"/>
                    <a:pt x="918210" y="252844"/>
                  </a:cubicBezTo>
                  <a:cubicBezTo>
                    <a:pt x="913447" y="255701"/>
                    <a:pt x="909638" y="259512"/>
                    <a:pt x="914400" y="266179"/>
                  </a:cubicBezTo>
                  <a:cubicBezTo>
                    <a:pt x="919163" y="272847"/>
                    <a:pt x="925830" y="279514"/>
                    <a:pt x="909638" y="283324"/>
                  </a:cubicBezTo>
                  <a:cubicBezTo>
                    <a:pt x="893445" y="287134"/>
                    <a:pt x="895350" y="293801"/>
                    <a:pt x="888682" y="294754"/>
                  </a:cubicBezTo>
                  <a:cubicBezTo>
                    <a:pt x="882968" y="294754"/>
                    <a:pt x="877253" y="289991"/>
                    <a:pt x="867728" y="291897"/>
                  </a:cubicBezTo>
                  <a:cubicBezTo>
                    <a:pt x="858203" y="293801"/>
                    <a:pt x="851535" y="289991"/>
                    <a:pt x="843915" y="289991"/>
                  </a:cubicBezTo>
                  <a:cubicBezTo>
                    <a:pt x="836295" y="289991"/>
                    <a:pt x="817245" y="278562"/>
                    <a:pt x="813435" y="273799"/>
                  </a:cubicBezTo>
                  <a:cubicBezTo>
                    <a:pt x="809625" y="269037"/>
                    <a:pt x="784860" y="262369"/>
                    <a:pt x="784860" y="255701"/>
                  </a:cubicBezTo>
                  <a:cubicBezTo>
                    <a:pt x="784860" y="249034"/>
                    <a:pt x="781050" y="242366"/>
                    <a:pt x="786765" y="242366"/>
                  </a:cubicBezTo>
                  <a:cubicBezTo>
                    <a:pt x="792480" y="242366"/>
                    <a:pt x="796290" y="234747"/>
                    <a:pt x="794385" y="229032"/>
                  </a:cubicBezTo>
                  <a:cubicBezTo>
                    <a:pt x="791528" y="223316"/>
                    <a:pt x="786765" y="196647"/>
                    <a:pt x="790575" y="194741"/>
                  </a:cubicBezTo>
                  <a:cubicBezTo>
                    <a:pt x="794385" y="192837"/>
                    <a:pt x="794385" y="196647"/>
                    <a:pt x="798195" y="195694"/>
                  </a:cubicBezTo>
                  <a:cubicBezTo>
                    <a:pt x="802005" y="194741"/>
                    <a:pt x="801053" y="189026"/>
                    <a:pt x="794385" y="187122"/>
                  </a:cubicBezTo>
                  <a:cubicBezTo>
                    <a:pt x="786765" y="185216"/>
                    <a:pt x="783907" y="175691"/>
                    <a:pt x="781050" y="169976"/>
                  </a:cubicBezTo>
                  <a:cubicBezTo>
                    <a:pt x="777240" y="164262"/>
                    <a:pt x="775335" y="158547"/>
                    <a:pt x="776288" y="152832"/>
                  </a:cubicBezTo>
                  <a:cubicBezTo>
                    <a:pt x="777240" y="147116"/>
                    <a:pt x="762953" y="136639"/>
                    <a:pt x="753428" y="138544"/>
                  </a:cubicBezTo>
                  <a:cubicBezTo>
                    <a:pt x="743903" y="140449"/>
                    <a:pt x="728663" y="139497"/>
                    <a:pt x="725805" y="136639"/>
                  </a:cubicBezTo>
                  <a:cubicBezTo>
                    <a:pt x="722947" y="133782"/>
                    <a:pt x="714375" y="130924"/>
                    <a:pt x="710565" y="132829"/>
                  </a:cubicBezTo>
                  <a:cubicBezTo>
                    <a:pt x="706755" y="134734"/>
                    <a:pt x="706755" y="127114"/>
                    <a:pt x="705803" y="121399"/>
                  </a:cubicBezTo>
                  <a:cubicBezTo>
                    <a:pt x="704850" y="115684"/>
                    <a:pt x="698182" y="115684"/>
                    <a:pt x="694372" y="120447"/>
                  </a:cubicBezTo>
                  <a:cubicBezTo>
                    <a:pt x="690563" y="125209"/>
                    <a:pt x="666750" y="122351"/>
                    <a:pt x="666750" y="110922"/>
                  </a:cubicBezTo>
                  <a:cubicBezTo>
                    <a:pt x="665797" y="99491"/>
                    <a:pt x="666750" y="91872"/>
                    <a:pt x="662940" y="89014"/>
                  </a:cubicBezTo>
                  <a:cubicBezTo>
                    <a:pt x="659130" y="86157"/>
                    <a:pt x="665797" y="80441"/>
                    <a:pt x="664845" y="73774"/>
                  </a:cubicBezTo>
                  <a:cubicBezTo>
                    <a:pt x="663893" y="67107"/>
                    <a:pt x="663893" y="64249"/>
                    <a:pt x="656272" y="61391"/>
                  </a:cubicBezTo>
                  <a:cubicBezTo>
                    <a:pt x="648653" y="58534"/>
                    <a:pt x="645795" y="53772"/>
                    <a:pt x="645795" y="48057"/>
                  </a:cubicBezTo>
                  <a:cubicBezTo>
                    <a:pt x="645795" y="42341"/>
                    <a:pt x="641032" y="39484"/>
                    <a:pt x="623888" y="49962"/>
                  </a:cubicBezTo>
                  <a:cubicBezTo>
                    <a:pt x="606743" y="60439"/>
                    <a:pt x="601028" y="62344"/>
                    <a:pt x="604838" y="66154"/>
                  </a:cubicBezTo>
                  <a:cubicBezTo>
                    <a:pt x="608647" y="69964"/>
                    <a:pt x="604838" y="72822"/>
                    <a:pt x="591503" y="73774"/>
                  </a:cubicBezTo>
                  <a:cubicBezTo>
                    <a:pt x="578168" y="74726"/>
                    <a:pt x="581978" y="73774"/>
                    <a:pt x="580072" y="79489"/>
                  </a:cubicBezTo>
                  <a:cubicBezTo>
                    <a:pt x="578168" y="85204"/>
                    <a:pt x="571500" y="87109"/>
                    <a:pt x="564832" y="85204"/>
                  </a:cubicBezTo>
                  <a:lnTo>
                    <a:pt x="559118" y="85204"/>
                  </a:lnTo>
                  <a:cubicBezTo>
                    <a:pt x="561975" y="88062"/>
                    <a:pt x="563880" y="91872"/>
                    <a:pt x="564832" y="99491"/>
                  </a:cubicBezTo>
                  <a:cubicBezTo>
                    <a:pt x="565785" y="106159"/>
                    <a:pt x="574357" y="133782"/>
                    <a:pt x="579120" y="134734"/>
                  </a:cubicBezTo>
                  <a:cubicBezTo>
                    <a:pt x="589597" y="141401"/>
                    <a:pt x="583882" y="165214"/>
                    <a:pt x="566738" y="161404"/>
                  </a:cubicBezTo>
                  <a:cubicBezTo>
                    <a:pt x="561975" y="161404"/>
                    <a:pt x="559118" y="162357"/>
                    <a:pt x="555307" y="167119"/>
                  </a:cubicBezTo>
                  <a:cubicBezTo>
                    <a:pt x="553403" y="176644"/>
                    <a:pt x="553403" y="175691"/>
                    <a:pt x="552450" y="182359"/>
                  </a:cubicBezTo>
                  <a:cubicBezTo>
                    <a:pt x="551497" y="189026"/>
                    <a:pt x="548640" y="190932"/>
                    <a:pt x="544830" y="186169"/>
                  </a:cubicBezTo>
                  <a:cubicBezTo>
                    <a:pt x="541020" y="180454"/>
                    <a:pt x="538163" y="184264"/>
                    <a:pt x="537210" y="189979"/>
                  </a:cubicBezTo>
                  <a:cubicBezTo>
                    <a:pt x="536257" y="196647"/>
                    <a:pt x="527685" y="191884"/>
                    <a:pt x="524828" y="190932"/>
                  </a:cubicBezTo>
                  <a:cubicBezTo>
                    <a:pt x="522922" y="189979"/>
                    <a:pt x="521018" y="193789"/>
                    <a:pt x="519113" y="195694"/>
                  </a:cubicBezTo>
                  <a:cubicBezTo>
                    <a:pt x="517207" y="197599"/>
                    <a:pt x="514350" y="199504"/>
                    <a:pt x="513397" y="193789"/>
                  </a:cubicBezTo>
                  <a:cubicBezTo>
                    <a:pt x="510540" y="183312"/>
                    <a:pt x="501968" y="180454"/>
                    <a:pt x="509588" y="175691"/>
                  </a:cubicBezTo>
                  <a:cubicBezTo>
                    <a:pt x="516255" y="170929"/>
                    <a:pt x="522922" y="160451"/>
                    <a:pt x="524828" y="151879"/>
                  </a:cubicBezTo>
                  <a:cubicBezTo>
                    <a:pt x="524828" y="149022"/>
                    <a:pt x="523875" y="147116"/>
                    <a:pt x="524828" y="143307"/>
                  </a:cubicBezTo>
                  <a:cubicBezTo>
                    <a:pt x="524828" y="138544"/>
                    <a:pt x="523875" y="134734"/>
                    <a:pt x="521970" y="132829"/>
                  </a:cubicBezTo>
                  <a:lnTo>
                    <a:pt x="520065" y="132829"/>
                  </a:lnTo>
                  <a:cubicBezTo>
                    <a:pt x="517207" y="132829"/>
                    <a:pt x="503872" y="139497"/>
                    <a:pt x="502920" y="144259"/>
                  </a:cubicBezTo>
                  <a:lnTo>
                    <a:pt x="502920" y="145212"/>
                  </a:lnTo>
                  <a:cubicBezTo>
                    <a:pt x="508635" y="145212"/>
                    <a:pt x="516255" y="143307"/>
                    <a:pt x="508635" y="151879"/>
                  </a:cubicBezTo>
                  <a:cubicBezTo>
                    <a:pt x="499110" y="161404"/>
                    <a:pt x="489585" y="163309"/>
                    <a:pt x="494347" y="169976"/>
                  </a:cubicBezTo>
                  <a:cubicBezTo>
                    <a:pt x="499110" y="176644"/>
                    <a:pt x="503872" y="183312"/>
                    <a:pt x="494347" y="189979"/>
                  </a:cubicBezTo>
                  <a:cubicBezTo>
                    <a:pt x="485775" y="196647"/>
                    <a:pt x="479107" y="188074"/>
                    <a:pt x="475297" y="183312"/>
                  </a:cubicBezTo>
                  <a:cubicBezTo>
                    <a:pt x="470535" y="178549"/>
                    <a:pt x="457200" y="183312"/>
                    <a:pt x="449580" y="176644"/>
                  </a:cubicBezTo>
                  <a:cubicBezTo>
                    <a:pt x="441960" y="169976"/>
                    <a:pt x="428625" y="171882"/>
                    <a:pt x="430530" y="185216"/>
                  </a:cubicBezTo>
                  <a:cubicBezTo>
                    <a:pt x="432435" y="198551"/>
                    <a:pt x="430530" y="205219"/>
                    <a:pt x="430530" y="211887"/>
                  </a:cubicBezTo>
                  <a:cubicBezTo>
                    <a:pt x="429578" y="218554"/>
                    <a:pt x="431482" y="226174"/>
                    <a:pt x="437197" y="229984"/>
                  </a:cubicBezTo>
                  <a:cubicBezTo>
                    <a:pt x="442913" y="233794"/>
                    <a:pt x="434340" y="255701"/>
                    <a:pt x="424815" y="255701"/>
                  </a:cubicBezTo>
                  <a:cubicBezTo>
                    <a:pt x="415290" y="255701"/>
                    <a:pt x="406718" y="256654"/>
                    <a:pt x="395288" y="254749"/>
                  </a:cubicBezTo>
                  <a:cubicBezTo>
                    <a:pt x="383857" y="252844"/>
                    <a:pt x="370522" y="247129"/>
                    <a:pt x="366713" y="255701"/>
                  </a:cubicBezTo>
                  <a:cubicBezTo>
                    <a:pt x="365760" y="257607"/>
                    <a:pt x="365760" y="258559"/>
                    <a:pt x="364807" y="260464"/>
                  </a:cubicBezTo>
                  <a:cubicBezTo>
                    <a:pt x="364807" y="261416"/>
                    <a:pt x="363855" y="262369"/>
                    <a:pt x="363855" y="263322"/>
                  </a:cubicBezTo>
                  <a:cubicBezTo>
                    <a:pt x="362903" y="264274"/>
                    <a:pt x="358140" y="256654"/>
                    <a:pt x="356235" y="250939"/>
                  </a:cubicBezTo>
                  <a:cubicBezTo>
                    <a:pt x="354330" y="245224"/>
                    <a:pt x="353378" y="242366"/>
                    <a:pt x="350520" y="239509"/>
                  </a:cubicBezTo>
                  <a:cubicBezTo>
                    <a:pt x="348615" y="237604"/>
                    <a:pt x="344805" y="235699"/>
                    <a:pt x="340043" y="232841"/>
                  </a:cubicBezTo>
                  <a:cubicBezTo>
                    <a:pt x="329565" y="232841"/>
                    <a:pt x="327660" y="250939"/>
                    <a:pt x="315278" y="246176"/>
                  </a:cubicBezTo>
                  <a:cubicBezTo>
                    <a:pt x="303847" y="241414"/>
                    <a:pt x="312420" y="239509"/>
                    <a:pt x="312420" y="226174"/>
                  </a:cubicBezTo>
                  <a:cubicBezTo>
                    <a:pt x="312420" y="212839"/>
                    <a:pt x="306705" y="203314"/>
                    <a:pt x="301943" y="203314"/>
                  </a:cubicBezTo>
                  <a:cubicBezTo>
                    <a:pt x="297180" y="203314"/>
                    <a:pt x="293370" y="183312"/>
                    <a:pt x="288607" y="191884"/>
                  </a:cubicBezTo>
                  <a:cubicBezTo>
                    <a:pt x="283845" y="200457"/>
                    <a:pt x="277178" y="196647"/>
                    <a:pt x="275272" y="208076"/>
                  </a:cubicBezTo>
                  <a:cubicBezTo>
                    <a:pt x="273368" y="219507"/>
                    <a:pt x="267653" y="227126"/>
                    <a:pt x="250507" y="213791"/>
                  </a:cubicBezTo>
                  <a:cubicBezTo>
                    <a:pt x="233363" y="200457"/>
                    <a:pt x="221932" y="205219"/>
                    <a:pt x="218122" y="192837"/>
                  </a:cubicBezTo>
                  <a:cubicBezTo>
                    <a:pt x="214313" y="180454"/>
                    <a:pt x="200025" y="169976"/>
                    <a:pt x="189547" y="164262"/>
                  </a:cubicBezTo>
                  <a:cubicBezTo>
                    <a:pt x="178118" y="158547"/>
                    <a:pt x="171450" y="143307"/>
                    <a:pt x="170497" y="129972"/>
                  </a:cubicBezTo>
                  <a:cubicBezTo>
                    <a:pt x="169545" y="116637"/>
                    <a:pt x="170497" y="111874"/>
                    <a:pt x="164782" y="102349"/>
                  </a:cubicBezTo>
                  <a:cubicBezTo>
                    <a:pt x="159068" y="92824"/>
                    <a:pt x="161925" y="78537"/>
                    <a:pt x="154305" y="73774"/>
                  </a:cubicBezTo>
                  <a:cubicBezTo>
                    <a:pt x="146685" y="69964"/>
                    <a:pt x="135255" y="51866"/>
                    <a:pt x="136207" y="40437"/>
                  </a:cubicBezTo>
                  <a:cubicBezTo>
                    <a:pt x="137160" y="29007"/>
                    <a:pt x="140018" y="19482"/>
                    <a:pt x="123825" y="18529"/>
                  </a:cubicBezTo>
                  <a:cubicBezTo>
                    <a:pt x="106680" y="17576"/>
                    <a:pt x="98108" y="10909"/>
                    <a:pt x="92392" y="7099"/>
                  </a:cubicBezTo>
                  <a:cubicBezTo>
                    <a:pt x="86678" y="3289"/>
                    <a:pt x="72390" y="-6236"/>
                    <a:pt x="61913" y="6147"/>
                  </a:cubicBezTo>
                  <a:cubicBezTo>
                    <a:pt x="51435" y="18529"/>
                    <a:pt x="60960" y="19482"/>
                    <a:pt x="52388" y="28054"/>
                  </a:cubicBezTo>
                  <a:cubicBezTo>
                    <a:pt x="43815" y="36626"/>
                    <a:pt x="40005" y="38532"/>
                    <a:pt x="28575" y="39484"/>
                  </a:cubicBezTo>
                  <a:cubicBezTo>
                    <a:pt x="17145" y="39484"/>
                    <a:pt x="19050" y="46151"/>
                    <a:pt x="20003" y="57582"/>
                  </a:cubicBezTo>
                  <a:cubicBezTo>
                    <a:pt x="20955" y="69012"/>
                    <a:pt x="18097" y="75679"/>
                    <a:pt x="22860" y="80441"/>
                  </a:cubicBezTo>
                  <a:cubicBezTo>
                    <a:pt x="28575" y="85204"/>
                    <a:pt x="25717" y="93776"/>
                    <a:pt x="33338" y="97587"/>
                  </a:cubicBezTo>
                  <a:cubicBezTo>
                    <a:pt x="40005" y="100444"/>
                    <a:pt x="51435" y="102349"/>
                    <a:pt x="50483" y="108064"/>
                  </a:cubicBezTo>
                  <a:cubicBezTo>
                    <a:pt x="50483" y="109016"/>
                    <a:pt x="49530" y="110922"/>
                    <a:pt x="47625" y="112826"/>
                  </a:cubicBezTo>
                  <a:cubicBezTo>
                    <a:pt x="39053" y="121399"/>
                    <a:pt x="40005" y="119494"/>
                    <a:pt x="35242" y="128066"/>
                  </a:cubicBezTo>
                  <a:cubicBezTo>
                    <a:pt x="30480" y="135687"/>
                    <a:pt x="18097" y="140449"/>
                    <a:pt x="20955" y="148069"/>
                  </a:cubicBezTo>
                  <a:cubicBezTo>
                    <a:pt x="22860" y="155689"/>
                    <a:pt x="25717" y="167119"/>
                    <a:pt x="18097" y="167119"/>
                  </a:cubicBezTo>
                  <a:cubicBezTo>
                    <a:pt x="12383" y="167119"/>
                    <a:pt x="7620" y="167119"/>
                    <a:pt x="4763" y="170929"/>
                  </a:cubicBezTo>
                  <a:lnTo>
                    <a:pt x="0" y="173787"/>
                  </a:lnTo>
                  <a:cubicBezTo>
                    <a:pt x="1905" y="177597"/>
                    <a:pt x="2858" y="181407"/>
                    <a:pt x="2858" y="183312"/>
                  </a:cubicBezTo>
                  <a:cubicBezTo>
                    <a:pt x="2858" y="196647"/>
                    <a:pt x="28575" y="221412"/>
                    <a:pt x="38100" y="229984"/>
                  </a:cubicBezTo>
                  <a:lnTo>
                    <a:pt x="40958" y="232841"/>
                  </a:lnTo>
                  <a:cubicBezTo>
                    <a:pt x="53340" y="242366"/>
                    <a:pt x="81915" y="252844"/>
                    <a:pt x="84772" y="260464"/>
                  </a:cubicBezTo>
                  <a:cubicBezTo>
                    <a:pt x="86678" y="266179"/>
                    <a:pt x="89535" y="271894"/>
                    <a:pt x="88583" y="275704"/>
                  </a:cubicBezTo>
                  <a:cubicBezTo>
                    <a:pt x="86678" y="282372"/>
                    <a:pt x="99060" y="301422"/>
                    <a:pt x="102870" y="306184"/>
                  </a:cubicBezTo>
                  <a:cubicBezTo>
                    <a:pt x="105728" y="309041"/>
                    <a:pt x="105728" y="313804"/>
                    <a:pt x="106680" y="318566"/>
                  </a:cubicBezTo>
                  <a:cubicBezTo>
                    <a:pt x="101917" y="329997"/>
                    <a:pt x="100965" y="329044"/>
                    <a:pt x="107633" y="342379"/>
                  </a:cubicBezTo>
                  <a:cubicBezTo>
                    <a:pt x="108585" y="346189"/>
                    <a:pt x="125730" y="374764"/>
                    <a:pt x="126682" y="376669"/>
                  </a:cubicBezTo>
                  <a:cubicBezTo>
                    <a:pt x="135255" y="385241"/>
                    <a:pt x="141922" y="394766"/>
                    <a:pt x="145732" y="397624"/>
                  </a:cubicBezTo>
                  <a:cubicBezTo>
                    <a:pt x="149543" y="400482"/>
                    <a:pt x="155257" y="409054"/>
                    <a:pt x="150495" y="411912"/>
                  </a:cubicBezTo>
                  <a:cubicBezTo>
                    <a:pt x="145732" y="414769"/>
                    <a:pt x="143828" y="414769"/>
                    <a:pt x="141922" y="417626"/>
                  </a:cubicBezTo>
                  <a:cubicBezTo>
                    <a:pt x="140018" y="420484"/>
                    <a:pt x="137160" y="423341"/>
                    <a:pt x="132397" y="415722"/>
                  </a:cubicBezTo>
                  <a:cubicBezTo>
                    <a:pt x="127635" y="409054"/>
                    <a:pt x="123825" y="408101"/>
                    <a:pt x="120968" y="413816"/>
                  </a:cubicBezTo>
                  <a:cubicBezTo>
                    <a:pt x="118110" y="419532"/>
                    <a:pt x="118110" y="430962"/>
                    <a:pt x="124778" y="434772"/>
                  </a:cubicBezTo>
                  <a:cubicBezTo>
                    <a:pt x="129540" y="437629"/>
                    <a:pt x="133350" y="458584"/>
                    <a:pt x="138113" y="467157"/>
                  </a:cubicBezTo>
                  <a:cubicBezTo>
                    <a:pt x="141922" y="474776"/>
                    <a:pt x="146685" y="477634"/>
                    <a:pt x="150495" y="491922"/>
                  </a:cubicBezTo>
                  <a:cubicBezTo>
                    <a:pt x="151447" y="499541"/>
                    <a:pt x="143828" y="508114"/>
                    <a:pt x="147638" y="513829"/>
                  </a:cubicBezTo>
                  <a:cubicBezTo>
                    <a:pt x="151447" y="521449"/>
                    <a:pt x="149543" y="557644"/>
                    <a:pt x="148590" y="566217"/>
                  </a:cubicBezTo>
                  <a:cubicBezTo>
                    <a:pt x="147638" y="570026"/>
                    <a:pt x="147638" y="579551"/>
                    <a:pt x="150495" y="586219"/>
                  </a:cubicBezTo>
                  <a:cubicBezTo>
                    <a:pt x="153353" y="592887"/>
                    <a:pt x="154305" y="610984"/>
                    <a:pt x="152400" y="616699"/>
                  </a:cubicBezTo>
                  <a:cubicBezTo>
                    <a:pt x="149543" y="628129"/>
                    <a:pt x="136207" y="640512"/>
                    <a:pt x="141922" y="652894"/>
                  </a:cubicBezTo>
                  <a:cubicBezTo>
                    <a:pt x="144780" y="660514"/>
                    <a:pt x="147638" y="670039"/>
                    <a:pt x="145732" y="674801"/>
                  </a:cubicBezTo>
                  <a:cubicBezTo>
                    <a:pt x="140018" y="689089"/>
                    <a:pt x="150495" y="699567"/>
                    <a:pt x="149543" y="713854"/>
                  </a:cubicBezTo>
                  <a:cubicBezTo>
                    <a:pt x="149543" y="715759"/>
                    <a:pt x="149543" y="716712"/>
                    <a:pt x="149543" y="718617"/>
                  </a:cubicBezTo>
                  <a:cubicBezTo>
                    <a:pt x="146685" y="731951"/>
                    <a:pt x="148590" y="750049"/>
                    <a:pt x="142875" y="763384"/>
                  </a:cubicBezTo>
                  <a:cubicBezTo>
                    <a:pt x="140018" y="766242"/>
                    <a:pt x="141922" y="811962"/>
                    <a:pt x="145732" y="828154"/>
                  </a:cubicBezTo>
                  <a:cubicBezTo>
                    <a:pt x="146685" y="830059"/>
                    <a:pt x="146685" y="831964"/>
                    <a:pt x="147638" y="832917"/>
                  </a:cubicBezTo>
                  <a:cubicBezTo>
                    <a:pt x="155257" y="840537"/>
                    <a:pt x="159068" y="849109"/>
                    <a:pt x="160972" y="858634"/>
                  </a:cubicBezTo>
                  <a:lnTo>
                    <a:pt x="164782" y="855776"/>
                  </a:lnTo>
                  <a:cubicBezTo>
                    <a:pt x="168593" y="849109"/>
                    <a:pt x="171450" y="832917"/>
                    <a:pt x="170497" y="820534"/>
                  </a:cubicBezTo>
                  <a:cubicBezTo>
                    <a:pt x="169545" y="808151"/>
                    <a:pt x="174307" y="811962"/>
                    <a:pt x="183832" y="809104"/>
                  </a:cubicBezTo>
                  <a:cubicBezTo>
                    <a:pt x="193357" y="805294"/>
                    <a:pt x="188595" y="798626"/>
                    <a:pt x="198120" y="787197"/>
                  </a:cubicBezTo>
                  <a:cubicBezTo>
                    <a:pt x="208597" y="775767"/>
                    <a:pt x="213360" y="776719"/>
                    <a:pt x="213360" y="781482"/>
                  </a:cubicBezTo>
                  <a:cubicBezTo>
                    <a:pt x="213360" y="786244"/>
                    <a:pt x="214313" y="793864"/>
                    <a:pt x="219075" y="797674"/>
                  </a:cubicBezTo>
                  <a:cubicBezTo>
                    <a:pt x="229553" y="805294"/>
                    <a:pt x="234315" y="825297"/>
                    <a:pt x="245745" y="825297"/>
                  </a:cubicBezTo>
                  <a:cubicBezTo>
                    <a:pt x="255270" y="825297"/>
                    <a:pt x="254318" y="831012"/>
                    <a:pt x="257175" y="838632"/>
                  </a:cubicBezTo>
                  <a:cubicBezTo>
                    <a:pt x="259080" y="843394"/>
                    <a:pt x="260985" y="848157"/>
                    <a:pt x="262890" y="851967"/>
                  </a:cubicBezTo>
                  <a:cubicBezTo>
                    <a:pt x="265747" y="861492"/>
                    <a:pt x="252413" y="869112"/>
                    <a:pt x="244793" y="872922"/>
                  </a:cubicBezTo>
                  <a:cubicBezTo>
                    <a:pt x="237172" y="876732"/>
                    <a:pt x="243840" y="891019"/>
                    <a:pt x="252413" y="898639"/>
                  </a:cubicBezTo>
                  <a:cubicBezTo>
                    <a:pt x="260985" y="905307"/>
                    <a:pt x="258128" y="913879"/>
                    <a:pt x="264795" y="914832"/>
                  </a:cubicBezTo>
                  <a:cubicBezTo>
                    <a:pt x="270510" y="915784"/>
                    <a:pt x="272415" y="920547"/>
                    <a:pt x="269557" y="927214"/>
                  </a:cubicBezTo>
                  <a:cubicBezTo>
                    <a:pt x="266700" y="933882"/>
                    <a:pt x="279082" y="933882"/>
                    <a:pt x="281940" y="925309"/>
                  </a:cubicBezTo>
                  <a:cubicBezTo>
                    <a:pt x="285750" y="917689"/>
                    <a:pt x="290513" y="917689"/>
                    <a:pt x="296228" y="921499"/>
                  </a:cubicBezTo>
                  <a:cubicBezTo>
                    <a:pt x="300990" y="925309"/>
                    <a:pt x="304800" y="925309"/>
                    <a:pt x="308610" y="917689"/>
                  </a:cubicBezTo>
                  <a:cubicBezTo>
                    <a:pt x="312420" y="911022"/>
                    <a:pt x="322897" y="917689"/>
                    <a:pt x="320040" y="922451"/>
                  </a:cubicBezTo>
                  <a:cubicBezTo>
                    <a:pt x="317182" y="927214"/>
                    <a:pt x="322897" y="929119"/>
                    <a:pt x="323850" y="935787"/>
                  </a:cubicBezTo>
                  <a:cubicBezTo>
                    <a:pt x="323850" y="942454"/>
                    <a:pt x="333375" y="947217"/>
                    <a:pt x="334328" y="953884"/>
                  </a:cubicBezTo>
                  <a:cubicBezTo>
                    <a:pt x="334328" y="960551"/>
                    <a:pt x="343853" y="984364"/>
                    <a:pt x="347663" y="989126"/>
                  </a:cubicBezTo>
                  <a:cubicBezTo>
                    <a:pt x="348615" y="991032"/>
                    <a:pt x="350520" y="995794"/>
                    <a:pt x="351472" y="1000557"/>
                  </a:cubicBezTo>
                  <a:cubicBezTo>
                    <a:pt x="353378" y="1008176"/>
                    <a:pt x="353378" y="1021512"/>
                    <a:pt x="360997" y="1018654"/>
                  </a:cubicBezTo>
                  <a:cubicBezTo>
                    <a:pt x="365760" y="1016749"/>
                    <a:pt x="369570" y="1017701"/>
                    <a:pt x="364807" y="1030084"/>
                  </a:cubicBezTo>
                  <a:cubicBezTo>
                    <a:pt x="359093" y="1045324"/>
                    <a:pt x="369570" y="1049134"/>
                    <a:pt x="372428" y="1054849"/>
                  </a:cubicBezTo>
                  <a:cubicBezTo>
                    <a:pt x="375285" y="1060564"/>
                    <a:pt x="391478" y="1068184"/>
                    <a:pt x="388620" y="1077709"/>
                  </a:cubicBezTo>
                  <a:cubicBezTo>
                    <a:pt x="385763" y="1087234"/>
                    <a:pt x="393382" y="1083424"/>
                    <a:pt x="397193" y="1081519"/>
                  </a:cubicBezTo>
                  <a:cubicBezTo>
                    <a:pt x="401003" y="1079614"/>
                    <a:pt x="405765" y="1086282"/>
                    <a:pt x="401955" y="1087234"/>
                  </a:cubicBezTo>
                  <a:cubicBezTo>
                    <a:pt x="398145" y="1088187"/>
                    <a:pt x="400050" y="1089139"/>
                    <a:pt x="397193" y="1093901"/>
                  </a:cubicBezTo>
                  <a:cubicBezTo>
                    <a:pt x="395288" y="1098664"/>
                    <a:pt x="397193" y="1103426"/>
                    <a:pt x="389572" y="1105332"/>
                  </a:cubicBezTo>
                  <a:cubicBezTo>
                    <a:pt x="381953" y="1107237"/>
                    <a:pt x="395288" y="1120572"/>
                    <a:pt x="406718" y="1127239"/>
                  </a:cubicBezTo>
                  <a:cubicBezTo>
                    <a:pt x="418147" y="1133907"/>
                    <a:pt x="414338" y="1144384"/>
                    <a:pt x="410528" y="1148194"/>
                  </a:cubicBezTo>
                  <a:cubicBezTo>
                    <a:pt x="407670" y="1150099"/>
                    <a:pt x="407670" y="1153909"/>
                    <a:pt x="408622" y="1155814"/>
                  </a:cubicBezTo>
                  <a:cubicBezTo>
                    <a:pt x="409575" y="1156767"/>
                    <a:pt x="410528" y="1157719"/>
                    <a:pt x="412432" y="1158672"/>
                  </a:cubicBezTo>
                  <a:cubicBezTo>
                    <a:pt x="417195" y="1158672"/>
                    <a:pt x="424815" y="1156767"/>
                    <a:pt x="428625" y="1172007"/>
                  </a:cubicBezTo>
                  <a:cubicBezTo>
                    <a:pt x="429578" y="1177722"/>
                    <a:pt x="434340" y="1179626"/>
                    <a:pt x="438150" y="1180579"/>
                  </a:cubicBezTo>
                  <a:cubicBezTo>
                    <a:pt x="441960" y="1181532"/>
                    <a:pt x="450532" y="1182484"/>
                    <a:pt x="465772" y="1179626"/>
                  </a:cubicBezTo>
                  <a:cubicBezTo>
                    <a:pt x="466725" y="1179626"/>
                    <a:pt x="473393" y="1177722"/>
                    <a:pt x="474345" y="1176769"/>
                  </a:cubicBezTo>
                  <a:cubicBezTo>
                    <a:pt x="485775" y="1160576"/>
                    <a:pt x="518160" y="1141526"/>
                    <a:pt x="530543" y="1145337"/>
                  </a:cubicBezTo>
                  <a:cubicBezTo>
                    <a:pt x="533400" y="1146289"/>
                    <a:pt x="538163" y="1148194"/>
                    <a:pt x="535305" y="1152957"/>
                  </a:cubicBezTo>
                  <a:cubicBezTo>
                    <a:pt x="529590" y="1164387"/>
                    <a:pt x="542925" y="1164387"/>
                    <a:pt x="550545" y="1158672"/>
                  </a:cubicBezTo>
                  <a:cubicBezTo>
                    <a:pt x="556260" y="1152957"/>
                    <a:pt x="572453" y="1149147"/>
                    <a:pt x="580072" y="1145337"/>
                  </a:cubicBezTo>
                  <a:cubicBezTo>
                    <a:pt x="583882" y="1143432"/>
                    <a:pt x="581025" y="1135812"/>
                    <a:pt x="582930" y="1132954"/>
                  </a:cubicBezTo>
                  <a:cubicBezTo>
                    <a:pt x="586740" y="1127239"/>
                    <a:pt x="592455" y="1120572"/>
                    <a:pt x="588645" y="1117714"/>
                  </a:cubicBezTo>
                  <a:cubicBezTo>
                    <a:pt x="578168" y="1111999"/>
                    <a:pt x="591503" y="1090092"/>
                    <a:pt x="581025" y="1080567"/>
                  </a:cubicBezTo>
                  <a:cubicBezTo>
                    <a:pt x="564832" y="1065326"/>
                    <a:pt x="583882" y="1043419"/>
                    <a:pt x="579120" y="1028179"/>
                  </a:cubicBezTo>
                  <a:cubicBezTo>
                    <a:pt x="579120" y="1024369"/>
                    <a:pt x="581978" y="1007224"/>
                    <a:pt x="587693" y="1002462"/>
                  </a:cubicBezTo>
                  <a:cubicBezTo>
                    <a:pt x="591503" y="999604"/>
                    <a:pt x="593407" y="1005319"/>
                    <a:pt x="597218" y="1006272"/>
                  </a:cubicBezTo>
                  <a:cubicBezTo>
                    <a:pt x="601028" y="1006272"/>
                    <a:pt x="609600" y="999604"/>
                    <a:pt x="612457" y="996747"/>
                  </a:cubicBezTo>
                  <a:cubicBezTo>
                    <a:pt x="616268" y="991984"/>
                    <a:pt x="617220" y="987222"/>
                    <a:pt x="620078" y="983412"/>
                  </a:cubicBezTo>
                  <a:cubicBezTo>
                    <a:pt x="622935" y="978649"/>
                    <a:pt x="629603" y="976744"/>
                    <a:pt x="632460" y="973887"/>
                  </a:cubicBezTo>
                  <a:cubicBezTo>
                    <a:pt x="640080" y="962457"/>
                    <a:pt x="661988" y="942454"/>
                    <a:pt x="660082" y="932929"/>
                  </a:cubicBezTo>
                  <a:cubicBezTo>
                    <a:pt x="661988" y="930072"/>
                    <a:pt x="660082" y="925309"/>
                    <a:pt x="657225" y="922451"/>
                  </a:cubicBezTo>
                  <a:cubicBezTo>
                    <a:pt x="638175" y="910069"/>
                    <a:pt x="667703" y="887209"/>
                    <a:pt x="678180" y="891019"/>
                  </a:cubicBezTo>
                  <a:cubicBezTo>
                    <a:pt x="686753" y="896734"/>
                    <a:pt x="693420" y="893876"/>
                    <a:pt x="699135" y="890067"/>
                  </a:cubicBezTo>
                  <a:cubicBezTo>
                    <a:pt x="705803" y="885304"/>
                    <a:pt x="710565" y="879589"/>
                    <a:pt x="703897" y="871969"/>
                  </a:cubicBezTo>
                  <a:cubicBezTo>
                    <a:pt x="692468" y="853872"/>
                    <a:pt x="692468" y="857682"/>
                    <a:pt x="702945" y="843394"/>
                  </a:cubicBezTo>
                  <a:cubicBezTo>
                    <a:pt x="703897" y="840537"/>
                    <a:pt x="706755" y="836726"/>
                    <a:pt x="710565" y="842442"/>
                  </a:cubicBezTo>
                  <a:cubicBezTo>
                    <a:pt x="714375" y="848157"/>
                    <a:pt x="739140" y="847204"/>
                    <a:pt x="745807" y="842442"/>
                  </a:cubicBezTo>
                  <a:cubicBezTo>
                    <a:pt x="748665" y="840537"/>
                    <a:pt x="753428" y="840537"/>
                    <a:pt x="757238" y="841489"/>
                  </a:cubicBezTo>
                  <a:cubicBezTo>
                    <a:pt x="770572" y="840537"/>
                    <a:pt x="770572" y="853872"/>
                    <a:pt x="761047" y="858634"/>
                  </a:cubicBezTo>
                  <a:cubicBezTo>
                    <a:pt x="751522" y="863397"/>
                    <a:pt x="752475" y="869112"/>
                    <a:pt x="752475" y="883399"/>
                  </a:cubicBezTo>
                  <a:cubicBezTo>
                    <a:pt x="752475" y="897687"/>
                    <a:pt x="762000" y="890067"/>
                    <a:pt x="762000" y="891972"/>
                  </a:cubicBezTo>
                  <a:cubicBezTo>
                    <a:pt x="762000" y="893876"/>
                    <a:pt x="765810" y="895782"/>
                    <a:pt x="770572" y="901497"/>
                  </a:cubicBezTo>
                  <a:cubicBezTo>
                    <a:pt x="775335" y="907212"/>
                    <a:pt x="768668" y="907212"/>
                    <a:pt x="769620" y="913879"/>
                  </a:cubicBezTo>
                  <a:cubicBezTo>
                    <a:pt x="770572" y="920547"/>
                    <a:pt x="768668" y="923404"/>
                    <a:pt x="760095" y="928167"/>
                  </a:cubicBezTo>
                  <a:cubicBezTo>
                    <a:pt x="751522" y="933882"/>
                    <a:pt x="765810" y="945312"/>
                    <a:pt x="780097" y="953884"/>
                  </a:cubicBezTo>
                  <a:cubicBezTo>
                    <a:pt x="794385" y="962457"/>
                    <a:pt x="817245" y="957694"/>
                    <a:pt x="829628" y="941501"/>
                  </a:cubicBezTo>
                  <a:cubicBezTo>
                    <a:pt x="835343" y="932929"/>
                    <a:pt x="841057" y="930072"/>
                    <a:pt x="845820" y="930072"/>
                  </a:cubicBezTo>
                  <a:cubicBezTo>
                    <a:pt x="850582" y="930072"/>
                    <a:pt x="849630" y="938644"/>
                    <a:pt x="854393" y="939597"/>
                  </a:cubicBezTo>
                  <a:cubicBezTo>
                    <a:pt x="866775" y="941501"/>
                    <a:pt x="863918" y="943407"/>
                    <a:pt x="866775" y="946264"/>
                  </a:cubicBezTo>
                  <a:cubicBezTo>
                    <a:pt x="868680" y="948169"/>
                    <a:pt x="869632" y="950074"/>
                    <a:pt x="870585" y="952932"/>
                  </a:cubicBezTo>
                  <a:cubicBezTo>
                    <a:pt x="871538" y="954837"/>
                    <a:pt x="870585" y="957694"/>
                    <a:pt x="868680" y="959599"/>
                  </a:cubicBezTo>
                  <a:cubicBezTo>
                    <a:pt x="865822" y="962457"/>
                    <a:pt x="866775" y="967219"/>
                    <a:pt x="869632" y="973887"/>
                  </a:cubicBezTo>
                  <a:cubicBezTo>
                    <a:pt x="871538" y="975792"/>
                    <a:pt x="875347" y="977697"/>
                    <a:pt x="880110" y="974839"/>
                  </a:cubicBezTo>
                  <a:cubicBezTo>
                    <a:pt x="887730" y="971029"/>
                    <a:pt x="897255" y="967219"/>
                    <a:pt x="902970" y="971982"/>
                  </a:cubicBezTo>
                  <a:cubicBezTo>
                    <a:pt x="907732" y="976744"/>
                    <a:pt x="917257" y="987222"/>
                    <a:pt x="922020" y="984364"/>
                  </a:cubicBezTo>
                  <a:cubicBezTo>
                    <a:pt x="926782" y="981507"/>
                    <a:pt x="933450" y="978649"/>
                    <a:pt x="936307" y="979601"/>
                  </a:cubicBezTo>
                  <a:cubicBezTo>
                    <a:pt x="943928" y="979601"/>
                    <a:pt x="949643" y="974839"/>
                    <a:pt x="957263" y="976744"/>
                  </a:cubicBezTo>
                  <a:cubicBezTo>
                    <a:pt x="960120" y="977697"/>
                    <a:pt x="966788" y="976744"/>
                    <a:pt x="969645" y="974839"/>
                  </a:cubicBezTo>
                  <a:cubicBezTo>
                    <a:pt x="973455" y="971982"/>
                    <a:pt x="977265" y="970076"/>
                    <a:pt x="981075" y="972934"/>
                  </a:cubicBezTo>
                  <a:cubicBezTo>
                    <a:pt x="984885" y="975792"/>
                    <a:pt x="989647" y="977697"/>
                    <a:pt x="995363" y="972934"/>
                  </a:cubicBezTo>
                  <a:cubicBezTo>
                    <a:pt x="1000125" y="968172"/>
                    <a:pt x="1000125" y="955789"/>
                    <a:pt x="1000125" y="946264"/>
                  </a:cubicBezTo>
                  <a:cubicBezTo>
                    <a:pt x="998220" y="938644"/>
                    <a:pt x="1001078" y="939597"/>
                    <a:pt x="998220" y="934834"/>
                  </a:cubicBezTo>
                  <a:cubicBezTo>
                    <a:pt x="995363" y="931024"/>
                    <a:pt x="991553" y="924357"/>
                    <a:pt x="981075" y="920547"/>
                  </a:cubicBezTo>
                  <a:cubicBezTo>
                    <a:pt x="981075" y="920547"/>
                    <a:pt x="977265" y="920547"/>
                    <a:pt x="969645" y="926262"/>
                  </a:cubicBezTo>
                  <a:cubicBezTo>
                    <a:pt x="963930" y="931976"/>
                    <a:pt x="951547" y="932929"/>
                    <a:pt x="944880" y="930072"/>
                  </a:cubicBezTo>
                  <a:cubicBezTo>
                    <a:pt x="939165" y="927214"/>
                    <a:pt x="944880" y="916737"/>
                    <a:pt x="941070" y="911022"/>
                  </a:cubicBezTo>
                  <a:cubicBezTo>
                    <a:pt x="937260" y="905307"/>
                    <a:pt x="933450" y="900544"/>
                    <a:pt x="929640" y="906259"/>
                  </a:cubicBezTo>
                  <a:cubicBezTo>
                    <a:pt x="926782" y="911974"/>
                    <a:pt x="921068" y="907212"/>
                    <a:pt x="918210" y="902449"/>
                  </a:cubicBezTo>
                  <a:cubicBezTo>
                    <a:pt x="917257" y="901497"/>
                    <a:pt x="916305" y="898639"/>
                    <a:pt x="916305" y="896734"/>
                  </a:cubicBezTo>
                  <a:cubicBezTo>
                    <a:pt x="915353" y="891019"/>
                    <a:pt x="916305" y="883399"/>
                    <a:pt x="916305" y="876732"/>
                  </a:cubicBezTo>
                  <a:cubicBezTo>
                    <a:pt x="916305" y="866254"/>
                    <a:pt x="936307" y="864349"/>
                    <a:pt x="943928" y="864349"/>
                  </a:cubicBezTo>
                  <a:cubicBezTo>
                    <a:pt x="951547" y="864349"/>
                    <a:pt x="947738" y="855776"/>
                    <a:pt x="953453" y="850062"/>
                  </a:cubicBezTo>
                  <a:cubicBezTo>
                    <a:pt x="958215" y="843394"/>
                    <a:pt x="963930" y="844347"/>
                    <a:pt x="964882" y="848157"/>
                  </a:cubicBezTo>
                  <a:cubicBezTo>
                    <a:pt x="965835" y="851967"/>
                    <a:pt x="970597" y="859587"/>
                    <a:pt x="974407" y="859587"/>
                  </a:cubicBezTo>
                  <a:cubicBezTo>
                    <a:pt x="978218" y="859587"/>
                    <a:pt x="982028" y="860539"/>
                    <a:pt x="982980" y="865301"/>
                  </a:cubicBezTo>
                  <a:cubicBezTo>
                    <a:pt x="983932" y="870064"/>
                    <a:pt x="990600" y="871969"/>
                    <a:pt x="997268" y="879589"/>
                  </a:cubicBezTo>
                  <a:cubicBezTo>
                    <a:pt x="1003935" y="887209"/>
                    <a:pt x="1007745" y="880542"/>
                    <a:pt x="1004888" y="878637"/>
                  </a:cubicBezTo>
                  <a:cubicBezTo>
                    <a:pt x="1002030" y="876732"/>
                    <a:pt x="1004888" y="879589"/>
                    <a:pt x="1002030" y="873874"/>
                  </a:cubicBezTo>
                  <a:cubicBezTo>
                    <a:pt x="1002030" y="873874"/>
                    <a:pt x="1002030" y="873874"/>
                    <a:pt x="1001078" y="872922"/>
                  </a:cubicBezTo>
                  <a:cubicBezTo>
                    <a:pt x="997268" y="866254"/>
                    <a:pt x="1000125" y="858634"/>
                    <a:pt x="998220" y="851014"/>
                  </a:cubicBezTo>
                  <a:cubicBezTo>
                    <a:pt x="995363" y="843394"/>
                    <a:pt x="992505" y="833869"/>
                    <a:pt x="992505" y="827201"/>
                  </a:cubicBezTo>
                  <a:cubicBezTo>
                    <a:pt x="992505" y="821487"/>
                    <a:pt x="982980" y="823392"/>
                    <a:pt x="967740" y="816724"/>
                  </a:cubicBezTo>
                  <a:cubicBezTo>
                    <a:pt x="952500" y="810057"/>
                    <a:pt x="954405" y="820534"/>
                    <a:pt x="945832" y="817676"/>
                  </a:cubicBezTo>
                  <a:cubicBezTo>
                    <a:pt x="937260" y="814819"/>
                    <a:pt x="933450" y="798626"/>
                    <a:pt x="931545" y="780529"/>
                  </a:cubicBezTo>
                  <a:cubicBezTo>
                    <a:pt x="930593" y="763384"/>
                    <a:pt x="932497" y="767194"/>
                    <a:pt x="920115" y="767194"/>
                  </a:cubicBezTo>
                  <a:cubicBezTo>
                    <a:pt x="908685" y="767194"/>
                    <a:pt x="909638" y="759574"/>
                    <a:pt x="907732" y="750049"/>
                  </a:cubicBezTo>
                  <a:cubicBezTo>
                    <a:pt x="906780" y="740524"/>
                    <a:pt x="897255" y="745287"/>
                    <a:pt x="891540" y="732904"/>
                  </a:cubicBezTo>
                  <a:cubicBezTo>
                    <a:pt x="885825" y="720522"/>
                    <a:pt x="908685" y="708139"/>
                    <a:pt x="916305" y="708139"/>
                  </a:cubicBezTo>
                  <a:cubicBezTo>
                    <a:pt x="923925" y="708139"/>
                    <a:pt x="922020" y="694804"/>
                    <a:pt x="927735" y="691947"/>
                  </a:cubicBezTo>
                  <a:cubicBezTo>
                    <a:pt x="933450" y="690042"/>
                    <a:pt x="932497" y="685279"/>
                    <a:pt x="936307" y="673849"/>
                  </a:cubicBezTo>
                  <a:cubicBezTo>
                    <a:pt x="940118" y="662419"/>
                    <a:pt x="929640" y="655751"/>
                    <a:pt x="922020" y="650037"/>
                  </a:cubicBezTo>
                  <a:cubicBezTo>
                    <a:pt x="913447" y="644322"/>
                    <a:pt x="925830" y="642417"/>
                    <a:pt x="924878" y="634797"/>
                  </a:cubicBezTo>
                  <a:cubicBezTo>
                    <a:pt x="923925" y="627176"/>
                    <a:pt x="928688" y="629082"/>
                    <a:pt x="934403" y="628129"/>
                  </a:cubicBezTo>
                  <a:cubicBezTo>
                    <a:pt x="939165" y="627176"/>
                    <a:pt x="940118" y="620509"/>
                    <a:pt x="943928" y="610984"/>
                  </a:cubicBezTo>
                  <a:cubicBezTo>
                    <a:pt x="947738" y="602412"/>
                    <a:pt x="968693" y="614794"/>
                    <a:pt x="980122" y="619557"/>
                  </a:cubicBezTo>
                  <a:cubicBezTo>
                    <a:pt x="991553" y="625272"/>
                    <a:pt x="988695" y="628129"/>
                    <a:pt x="996315" y="638607"/>
                  </a:cubicBezTo>
                  <a:cubicBezTo>
                    <a:pt x="1003935" y="649084"/>
                    <a:pt x="1019175" y="633844"/>
                    <a:pt x="1034415" y="629082"/>
                  </a:cubicBezTo>
                  <a:cubicBezTo>
                    <a:pt x="1050607" y="624319"/>
                    <a:pt x="1044893" y="635749"/>
                    <a:pt x="1051560" y="652894"/>
                  </a:cubicBezTo>
                  <a:cubicBezTo>
                    <a:pt x="1058228" y="670039"/>
                    <a:pt x="1067753" y="664324"/>
                    <a:pt x="1073468" y="664324"/>
                  </a:cubicBezTo>
                  <a:cubicBezTo>
                    <a:pt x="1078230" y="663372"/>
                    <a:pt x="1080135" y="663372"/>
                    <a:pt x="1086803" y="662419"/>
                  </a:cubicBezTo>
                  <a:cubicBezTo>
                    <a:pt x="1092518" y="661467"/>
                    <a:pt x="1092518" y="660514"/>
                    <a:pt x="1101090" y="654799"/>
                  </a:cubicBezTo>
                  <a:cubicBezTo>
                    <a:pt x="1109663" y="648132"/>
                    <a:pt x="1124903" y="611937"/>
                    <a:pt x="1132523" y="601459"/>
                  </a:cubicBezTo>
                  <a:cubicBezTo>
                    <a:pt x="1140143" y="590982"/>
                    <a:pt x="1142048" y="586219"/>
                    <a:pt x="1140143" y="579551"/>
                  </a:cubicBezTo>
                  <a:cubicBezTo>
                    <a:pt x="1138238" y="572884"/>
                    <a:pt x="1141095" y="572884"/>
                    <a:pt x="1143953" y="563359"/>
                  </a:cubicBezTo>
                  <a:cubicBezTo>
                    <a:pt x="1147763" y="553834"/>
                    <a:pt x="1163003" y="564312"/>
                    <a:pt x="1171575" y="558597"/>
                  </a:cubicBezTo>
                  <a:cubicBezTo>
                    <a:pt x="1180148" y="552882"/>
                    <a:pt x="1175385" y="548119"/>
                    <a:pt x="1180148" y="554787"/>
                  </a:cubicBezTo>
                  <a:cubicBezTo>
                    <a:pt x="1184910" y="561454"/>
                    <a:pt x="1186815" y="565264"/>
                    <a:pt x="1191578" y="561454"/>
                  </a:cubicBezTo>
                  <a:cubicBezTo>
                    <a:pt x="1196340" y="556692"/>
                    <a:pt x="1199198" y="552882"/>
                    <a:pt x="1197293" y="545262"/>
                  </a:cubicBezTo>
                  <a:cubicBezTo>
                    <a:pt x="1195388" y="537642"/>
                    <a:pt x="1203007" y="535737"/>
                    <a:pt x="1205865" y="528117"/>
                  </a:cubicBezTo>
                  <a:cubicBezTo>
                    <a:pt x="1207770" y="520497"/>
                    <a:pt x="1205865" y="518591"/>
                    <a:pt x="1209675" y="510972"/>
                  </a:cubicBezTo>
                  <a:cubicBezTo>
                    <a:pt x="1213485" y="503351"/>
                    <a:pt x="1211580" y="498589"/>
                    <a:pt x="1213485" y="495732"/>
                  </a:cubicBezTo>
                  <a:cubicBezTo>
                    <a:pt x="1215390" y="491922"/>
                    <a:pt x="1226820" y="483349"/>
                    <a:pt x="1229678" y="475729"/>
                  </a:cubicBezTo>
                  <a:cubicBezTo>
                    <a:pt x="1232535" y="468109"/>
                    <a:pt x="1234440" y="463347"/>
                    <a:pt x="1240155" y="463347"/>
                  </a:cubicBezTo>
                  <a:cubicBezTo>
                    <a:pt x="1244918" y="463347"/>
                    <a:pt x="1248728" y="455726"/>
                    <a:pt x="1264920" y="446201"/>
                  </a:cubicBezTo>
                  <a:cubicBezTo>
                    <a:pt x="1281113" y="436676"/>
                    <a:pt x="1260157" y="423341"/>
                    <a:pt x="1248728" y="415722"/>
                  </a:cubicBezTo>
                  <a:cubicBezTo>
                    <a:pt x="1237298" y="408101"/>
                    <a:pt x="1241107" y="409054"/>
                    <a:pt x="1240155" y="397624"/>
                  </a:cubicBezTo>
                  <a:cubicBezTo>
                    <a:pt x="1239203" y="391909"/>
                    <a:pt x="1237298" y="387147"/>
                    <a:pt x="1239203" y="385241"/>
                  </a:cubicBezTo>
                  <a:cubicBezTo>
                    <a:pt x="1241107" y="383337"/>
                    <a:pt x="1246823" y="384289"/>
                    <a:pt x="1249680" y="384289"/>
                  </a:cubicBezTo>
                  <a:cubicBezTo>
                    <a:pt x="1255395" y="385241"/>
                    <a:pt x="1257300" y="378574"/>
                    <a:pt x="1253490" y="370954"/>
                  </a:cubicBezTo>
                  <a:cubicBezTo>
                    <a:pt x="1250632" y="365239"/>
                    <a:pt x="1263015" y="363334"/>
                    <a:pt x="1267778" y="363334"/>
                  </a:cubicBezTo>
                  <a:cubicBezTo>
                    <a:pt x="1270635" y="361429"/>
                    <a:pt x="1263015" y="355714"/>
                    <a:pt x="1258253" y="353809"/>
                  </a:cubicBezTo>
                  <a:cubicBezTo>
                    <a:pt x="1252538" y="350951"/>
                    <a:pt x="1245870" y="356666"/>
                    <a:pt x="1238250" y="353809"/>
                  </a:cubicBezTo>
                  <a:cubicBezTo>
                    <a:pt x="1230630" y="350951"/>
                    <a:pt x="1225868" y="356666"/>
                    <a:pt x="1215390" y="359524"/>
                  </a:cubicBezTo>
                  <a:cubicBezTo>
                    <a:pt x="1204913" y="362382"/>
                    <a:pt x="1205865" y="371907"/>
                    <a:pt x="1203007" y="370001"/>
                  </a:cubicBezTo>
                  <a:cubicBezTo>
                    <a:pt x="1200150" y="368097"/>
                    <a:pt x="1197293" y="363334"/>
                    <a:pt x="1191578" y="362382"/>
                  </a:cubicBezTo>
                  <a:cubicBezTo>
                    <a:pt x="1185863" y="361429"/>
                    <a:pt x="1185863" y="352857"/>
                    <a:pt x="1181100" y="347141"/>
                  </a:cubicBezTo>
                  <a:cubicBezTo>
                    <a:pt x="1176338" y="341426"/>
                    <a:pt x="1175385" y="343332"/>
                    <a:pt x="1173480" y="339522"/>
                  </a:cubicBezTo>
                  <a:cubicBezTo>
                    <a:pt x="1171575" y="335712"/>
                    <a:pt x="1163955" y="333807"/>
                    <a:pt x="1157288" y="335712"/>
                  </a:cubicBezTo>
                  <a:cubicBezTo>
                    <a:pt x="1151573" y="337616"/>
                    <a:pt x="1145857" y="329044"/>
                    <a:pt x="1143000" y="319519"/>
                  </a:cubicBezTo>
                  <a:cubicBezTo>
                    <a:pt x="1139190" y="309994"/>
                    <a:pt x="1134428" y="316662"/>
                    <a:pt x="1126807" y="325234"/>
                  </a:cubicBezTo>
                  <a:cubicBezTo>
                    <a:pt x="1119188" y="334759"/>
                    <a:pt x="1106805" y="326187"/>
                    <a:pt x="1101090" y="323329"/>
                  </a:cubicBezTo>
                  <a:cubicBezTo>
                    <a:pt x="1098232" y="321424"/>
                    <a:pt x="1102043" y="319519"/>
                    <a:pt x="1103948" y="314757"/>
                  </a:cubicBezTo>
                  <a:cubicBezTo>
                    <a:pt x="1105853" y="309994"/>
                    <a:pt x="1104900" y="303326"/>
                    <a:pt x="1101090" y="295707"/>
                  </a:cubicBezTo>
                  <a:cubicBezTo>
                    <a:pt x="1093470" y="280466"/>
                    <a:pt x="1088707" y="290944"/>
                    <a:pt x="1078230" y="288087"/>
                  </a:cubicBezTo>
                  <a:cubicBezTo>
                    <a:pt x="1067753" y="286182"/>
                    <a:pt x="1068705" y="286182"/>
                    <a:pt x="1063943" y="289991"/>
                  </a:cubicBezTo>
                  <a:cubicBezTo>
                    <a:pt x="1059180" y="293801"/>
                    <a:pt x="1051560" y="293801"/>
                    <a:pt x="1043940" y="296659"/>
                  </a:cubicBezTo>
                  <a:cubicBezTo>
                    <a:pt x="1036320" y="299516"/>
                    <a:pt x="1033463" y="302374"/>
                    <a:pt x="1029653" y="297612"/>
                  </a:cubicBezTo>
                  <a:cubicBezTo>
                    <a:pt x="1026795" y="292849"/>
                    <a:pt x="1019175" y="291897"/>
                    <a:pt x="1009650" y="290944"/>
                  </a:cubicBezTo>
                  <a:cubicBezTo>
                    <a:pt x="1000125" y="289991"/>
                    <a:pt x="997268" y="280466"/>
                    <a:pt x="995363" y="271894"/>
                  </a:cubicBezTo>
                  <a:cubicBezTo>
                    <a:pt x="994410" y="263322"/>
                    <a:pt x="990600" y="269037"/>
                    <a:pt x="982028" y="268084"/>
                  </a:cubicBezTo>
                  <a:cubicBezTo>
                    <a:pt x="973455" y="267132"/>
                    <a:pt x="970597" y="271894"/>
                    <a:pt x="967740" y="276657"/>
                  </a:cubicBezTo>
                  <a:cubicBezTo>
                    <a:pt x="964882" y="281419"/>
                    <a:pt x="961072" y="275704"/>
                    <a:pt x="954405" y="281419"/>
                  </a:cubicBezTo>
                  <a:cubicBezTo>
                    <a:pt x="947738" y="286182"/>
                    <a:pt x="944880" y="285229"/>
                    <a:pt x="941070" y="282372"/>
                  </a:cubicBezTo>
                  <a:cubicBezTo>
                    <a:pt x="930593" y="278562"/>
                    <a:pt x="923925" y="252844"/>
                    <a:pt x="923925" y="252844"/>
                  </a:cubicBezTo>
                  <a:lnTo>
                    <a:pt x="923925" y="252844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9D288D49-99F5-848F-3417-CB8211732A08}"/>
                </a:ext>
              </a:extLst>
            </p:cNvPr>
            <p:cNvSpPr/>
            <p:nvPr/>
          </p:nvSpPr>
          <p:spPr>
            <a:xfrm>
              <a:off x="6333172" y="2944713"/>
              <a:ext cx="636859" cy="1111666"/>
            </a:xfrm>
            <a:custGeom>
              <a:avLst/>
              <a:gdLst>
                <a:gd name="connsiteX0" fmla="*/ 532447 w 636859"/>
                <a:gd name="connsiteY0" fmla="*/ 698599 h 1111666"/>
                <a:gd name="connsiteX1" fmla="*/ 539115 w 636859"/>
                <a:gd name="connsiteY1" fmla="*/ 636687 h 1111666"/>
                <a:gd name="connsiteX2" fmla="*/ 552450 w 636859"/>
                <a:gd name="connsiteY2" fmla="*/ 600492 h 1111666"/>
                <a:gd name="connsiteX3" fmla="*/ 558165 w 636859"/>
                <a:gd name="connsiteY3" fmla="*/ 592872 h 1111666"/>
                <a:gd name="connsiteX4" fmla="*/ 568643 w 636859"/>
                <a:gd name="connsiteY4" fmla="*/ 578584 h 1111666"/>
                <a:gd name="connsiteX5" fmla="*/ 568643 w 636859"/>
                <a:gd name="connsiteY5" fmla="*/ 559534 h 1111666"/>
                <a:gd name="connsiteX6" fmla="*/ 561975 w 636859"/>
                <a:gd name="connsiteY6" fmla="*/ 527149 h 1111666"/>
                <a:gd name="connsiteX7" fmla="*/ 556260 w 636859"/>
                <a:gd name="connsiteY7" fmla="*/ 502384 h 1111666"/>
                <a:gd name="connsiteX8" fmla="*/ 553403 w 636859"/>
                <a:gd name="connsiteY8" fmla="*/ 437614 h 1111666"/>
                <a:gd name="connsiteX9" fmla="*/ 544830 w 636859"/>
                <a:gd name="connsiteY9" fmla="*/ 399514 h 1111666"/>
                <a:gd name="connsiteX10" fmla="*/ 544830 w 636859"/>
                <a:gd name="connsiteY10" fmla="*/ 380464 h 1111666"/>
                <a:gd name="connsiteX11" fmla="*/ 555308 w 636859"/>
                <a:gd name="connsiteY11" fmla="*/ 354747 h 1111666"/>
                <a:gd name="connsiteX12" fmla="*/ 575310 w 636859"/>
                <a:gd name="connsiteY12" fmla="*/ 325219 h 1111666"/>
                <a:gd name="connsiteX13" fmla="*/ 570547 w 636859"/>
                <a:gd name="connsiteY13" fmla="*/ 315694 h 1111666"/>
                <a:gd name="connsiteX14" fmla="*/ 574358 w 636859"/>
                <a:gd name="connsiteY14" fmla="*/ 305217 h 1111666"/>
                <a:gd name="connsiteX15" fmla="*/ 585788 w 636859"/>
                <a:gd name="connsiteY15" fmla="*/ 293787 h 1111666"/>
                <a:gd name="connsiteX16" fmla="*/ 585788 w 636859"/>
                <a:gd name="connsiteY16" fmla="*/ 280452 h 1111666"/>
                <a:gd name="connsiteX17" fmla="*/ 556260 w 636859"/>
                <a:gd name="connsiteY17" fmla="*/ 233779 h 1111666"/>
                <a:gd name="connsiteX18" fmla="*/ 552450 w 636859"/>
                <a:gd name="connsiteY18" fmla="*/ 209014 h 1111666"/>
                <a:gd name="connsiteX19" fmla="*/ 563880 w 636859"/>
                <a:gd name="connsiteY19" fmla="*/ 185202 h 1111666"/>
                <a:gd name="connsiteX20" fmla="*/ 574358 w 636859"/>
                <a:gd name="connsiteY20" fmla="*/ 178534 h 1111666"/>
                <a:gd name="connsiteX21" fmla="*/ 595313 w 636859"/>
                <a:gd name="connsiteY21" fmla="*/ 144244 h 1111666"/>
                <a:gd name="connsiteX22" fmla="*/ 607695 w 636859"/>
                <a:gd name="connsiteY22" fmla="*/ 107097 h 1111666"/>
                <a:gd name="connsiteX23" fmla="*/ 617220 w 636859"/>
                <a:gd name="connsiteY23" fmla="*/ 79474 h 1111666"/>
                <a:gd name="connsiteX24" fmla="*/ 625793 w 636859"/>
                <a:gd name="connsiteY24" fmla="*/ 52804 h 1111666"/>
                <a:gd name="connsiteX25" fmla="*/ 634365 w 636859"/>
                <a:gd name="connsiteY25" fmla="*/ 45184 h 1111666"/>
                <a:gd name="connsiteX26" fmla="*/ 632460 w 636859"/>
                <a:gd name="connsiteY26" fmla="*/ 37564 h 1111666"/>
                <a:gd name="connsiteX27" fmla="*/ 619125 w 636859"/>
                <a:gd name="connsiteY27" fmla="*/ 35659 h 1111666"/>
                <a:gd name="connsiteX28" fmla="*/ 618172 w 636859"/>
                <a:gd name="connsiteY28" fmla="*/ 27087 h 1111666"/>
                <a:gd name="connsiteX29" fmla="*/ 619125 w 636859"/>
                <a:gd name="connsiteY29" fmla="*/ 2322 h 1111666"/>
                <a:gd name="connsiteX30" fmla="*/ 595313 w 636859"/>
                <a:gd name="connsiteY30" fmla="*/ 10894 h 1111666"/>
                <a:gd name="connsiteX31" fmla="*/ 574358 w 636859"/>
                <a:gd name="connsiteY31" fmla="*/ 38517 h 1111666"/>
                <a:gd name="connsiteX32" fmla="*/ 556260 w 636859"/>
                <a:gd name="connsiteY32" fmla="*/ 37564 h 1111666"/>
                <a:gd name="connsiteX33" fmla="*/ 541972 w 636859"/>
                <a:gd name="connsiteY33" fmla="*/ 36612 h 1111666"/>
                <a:gd name="connsiteX34" fmla="*/ 522922 w 636859"/>
                <a:gd name="connsiteY34" fmla="*/ 26134 h 1111666"/>
                <a:gd name="connsiteX35" fmla="*/ 516255 w 636859"/>
                <a:gd name="connsiteY35" fmla="*/ 43279 h 1111666"/>
                <a:gd name="connsiteX36" fmla="*/ 496253 w 636859"/>
                <a:gd name="connsiteY36" fmla="*/ 53757 h 1111666"/>
                <a:gd name="connsiteX37" fmla="*/ 491490 w 636859"/>
                <a:gd name="connsiteY37" fmla="*/ 61377 h 1111666"/>
                <a:gd name="connsiteX38" fmla="*/ 479108 w 636859"/>
                <a:gd name="connsiteY38" fmla="*/ 72807 h 1111666"/>
                <a:gd name="connsiteX39" fmla="*/ 459105 w 636859"/>
                <a:gd name="connsiteY39" fmla="*/ 106144 h 1111666"/>
                <a:gd name="connsiteX40" fmla="*/ 444818 w 636859"/>
                <a:gd name="connsiteY40" fmla="*/ 112812 h 1111666"/>
                <a:gd name="connsiteX41" fmla="*/ 430530 w 636859"/>
                <a:gd name="connsiteY41" fmla="*/ 131862 h 1111666"/>
                <a:gd name="connsiteX42" fmla="*/ 427672 w 636859"/>
                <a:gd name="connsiteY42" fmla="*/ 141387 h 1111666"/>
                <a:gd name="connsiteX43" fmla="*/ 417195 w 636859"/>
                <a:gd name="connsiteY43" fmla="*/ 147102 h 1111666"/>
                <a:gd name="connsiteX44" fmla="*/ 400050 w 636859"/>
                <a:gd name="connsiteY44" fmla="*/ 168057 h 1111666"/>
                <a:gd name="connsiteX45" fmla="*/ 391478 w 636859"/>
                <a:gd name="connsiteY45" fmla="*/ 192822 h 1111666"/>
                <a:gd name="connsiteX46" fmla="*/ 392430 w 636859"/>
                <a:gd name="connsiteY46" fmla="*/ 231874 h 1111666"/>
                <a:gd name="connsiteX47" fmla="*/ 376238 w 636859"/>
                <a:gd name="connsiteY47" fmla="*/ 219492 h 1111666"/>
                <a:gd name="connsiteX48" fmla="*/ 372428 w 636859"/>
                <a:gd name="connsiteY48" fmla="*/ 255687 h 1111666"/>
                <a:gd name="connsiteX49" fmla="*/ 353378 w 636859"/>
                <a:gd name="connsiteY49" fmla="*/ 272832 h 1111666"/>
                <a:gd name="connsiteX50" fmla="*/ 321945 w 636859"/>
                <a:gd name="connsiteY50" fmla="*/ 276642 h 1111666"/>
                <a:gd name="connsiteX51" fmla="*/ 301943 w 636859"/>
                <a:gd name="connsiteY51" fmla="*/ 279499 h 1111666"/>
                <a:gd name="connsiteX52" fmla="*/ 288608 w 636859"/>
                <a:gd name="connsiteY52" fmla="*/ 263307 h 1111666"/>
                <a:gd name="connsiteX53" fmla="*/ 258128 w 636859"/>
                <a:gd name="connsiteY53" fmla="*/ 243304 h 1111666"/>
                <a:gd name="connsiteX54" fmla="*/ 255270 w 636859"/>
                <a:gd name="connsiteY54" fmla="*/ 242352 h 1111666"/>
                <a:gd name="connsiteX55" fmla="*/ 254318 w 636859"/>
                <a:gd name="connsiteY55" fmla="*/ 244257 h 1111666"/>
                <a:gd name="connsiteX56" fmla="*/ 247650 w 636859"/>
                <a:gd name="connsiteY56" fmla="*/ 251877 h 1111666"/>
                <a:gd name="connsiteX57" fmla="*/ 239078 w 636859"/>
                <a:gd name="connsiteY57" fmla="*/ 257592 h 1111666"/>
                <a:gd name="connsiteX58" fmla="*/ 219075 w 636859"/>
                <a:gd name="connsiteY58" fmla="*/ 274737 h 1111666"/>
                <a:gd name="connsiteX59" fmla="*/ 215265 w 636859"/>
                <a:gd name="connsiteY59" fmla="*/ 285214 h 1111666"/>
                <a:gd name="connsiteX60" fmla="*/ 209550 w 636859"/>
                <a:gd name="connsiteY60" fmla="*/ 299502 h 1111666"/>
                <a:gd name="connsiteX61" fmla="*/ 208597 w 636859"/>
                <a:gd name="connsiteY61" fmla="*/ 318552 h 1111666"/>
                <a:gd name="connsiteX62" fmla="*/ 211455 w 636859"/>
                <a:gd name="connsiteY62" fmla="*/ 329982 h 1111666"/>
                <a:gd name="connsiteX63" fmla="*/ 215265 w 636859"/>
                <a:gd name="connsiteY63" fmla="*/ 345222 h 1111666"/>
                <a:gd name="connsiteX64" fmla="*/ 208597 w 636859"/>
                <a:gd name="connsiteY64" fmla="*/ 358557 h 1111666"/>
                <a:gd name="connsiteX65" fmla="*/ 207645 w 636859"/>
                <a:gd name="connsiteY65" fmla="*/ 359509 h 1111666"/>
                <a:gd name="connsiteX66" fmla="*/ 208597 w 636859"/>
                <a:gd name="connsiteY66" fmla="*/ 362367 h 1111666"/>
                <a:gd name="connsiteX67" fmla="*/ 209550 w 636859"/>
                <a:gd name="connsiteY67" fmla="*/ 367129 h 1111666"/>
                <a:gd name="connsiteX68" fmla="*/ 221933 w 636859"/>
                <a:gd name="connsiteY68" fmla="*/ 376654 h 1111666"/>
                <a:gd name="connsiteX69" fmla="*/ 235268 w 636859"/>
                <a:gd name="connsiteY69" fmla="*/ 384274 h 1111666"/>
                <a:gd name="connsiteX70" fmla="*/ 254318 w 636859"/>
                <a:gd name="connsiteY70" fmla="*/ 390942 h 1111666"/>
                <a:gd name="connsiteX71" fmla="*/ 280035 w 636859"/>
                <a:gd name="connsiteY71" fmla="*/ 409992 h 1111666"/>
                <a:gd name="connsiteX72" fmla="*/ 294322 w 636859"/>
                <a:gd name="connsiteY72" fmla="*/ 424279 h 1111666"/>
                <a:gd name="connsiteX73" fmla="*/ 315278 w 636859"/>
                <a:gd name="connsiteY73" fmla="*/ 428089 h 1111666"/>
                <a:gd name="connsiteX74" fmla="*/ 329565 w 636859"/>
                <a:gd name="connsiteY74" fmla="*/ 439519 h 1111666"/>
                <a:gd name="connsiteX75" fmla="*/ 339090 w 636859"/>
                <a:gd name="connsiteY75" fmla="*/ 444281 h 1111666"/>
                <a:gd name="connsiteX76" fmla="*/ 356235 w 636859"/>
                <a:gd name="connsiteY76" fmla="*/ 457617 h 1111666"/>
                <a:gd name="connsiteX77" fmla="*/ 360045 w 636859"/>
                <a:gd name="connsiteY77" fmla="*/ 494764 h 1111666"/>
                <a:gd name="connsiteX78" fmla="*/ 340995 w 636859"/>
                <a:gd name="connsiteY78" fmla="*/ 525244 h 1111666"/>
                <a:gd name="connsiteX79" fmla="*/ 341947 w 636859"/>
                <a:gd name="connsiteY79" fmla="*/ 550962 h 1111666"/>
                <a:gd name="connsiteX80" fmla="*/ 349568 w 636859"/>
                <a:gd name="connsiteY80" fmla="*/ 586204 h 1111666"/>
                <a:gd name="connsiteX81" fmla="*/ 321945 w 636859"/>
                <a:gd name="connsiteY81" fmla="*/ 610017 h 1111666"/>
                <a:gd name="connsiteX82" fmla="*/ 283845 w 636859"/>
                <a:gd name="connsiteY82" fmla="*/ 610017 h 1111666"/>
                <a:gd name="connsiteX83" fmla="*/ 255270 w 636859"/>
                <a:gd name="connsiteY83" fmla="*/ 607159 h 1111666"/>
                <a:gd name="connsiteX84" fmla="*/ 250508 w 636859"/>
                <a:gd name="connsiteY84" fmla="*/ 607159 h 1111666"/>
                <a:gd name="connsiteX85" fmla="*/ 245745 w 636859"/>
                <a:gd name="connsiteY85" fmla="*/ 618589 h 1111666"/>
                <a:gd name="connsiteX86" fmla="*/ 260033 w 636859"/>
                <a:gd name="connsiteY86" fmla="*/ 650974 h 1111666"/>
                <a:gd name="connsiteX87" fmla="*/ 238125 w 636859"/>
                <a:gd name="connsiteY87" fmla="*/ 650974 h 1111666"/>
                <a:gd name="connsiteX88" fmla="*/ 214313 w 636859"/>
                <a:gd name="connsiteY88" fmla="*/ 655737 h 1111666"/>
                <a:gd name="connsiteX89" fmla="*/ 199072 w 636859"/>
                <a:gd name="connsiteY89" fmla="*/ 659547 h 1111666"/>
                <a:gd name="connsiteX90" fmla="*/ 183833 w 636859"/>
                <a:gd name="connsiteY90" fmla="*/ 650022 h 1111666"/>
                <a:gd name="connsiteX91" fmla="*/ 159068 w 636859"/>
                <a:gd name="connsiteY91" fmla="*/ 632877 h 1111666"/>
                <a:gd name="connsiteX92" fmla="*/ 136208 w 636859"/>
                <a:gd name="connsiteY92" fmla="*/ 630019 h 1111666"/>
                <a:gd name="connsiteX93" fmla="*/ 122872 w 636859"/>
                <a:gd name="connsiteY93" fmla="*/ 647164 h 1111666"/>
                <a:gd name="connsiteX94" fmla="*/ 124778 w 636859"/>
                <a:gd name="connsiteY94" fmla="*/ 675739 h 1111666"/>
                <a:gd name="connsiteX95" fmla="*/ 107633 w 636859"/>
                <a:gd name="connsiteY95" fmla="*/ 699552 h 1111666"/>
                <a:gd name="connsiteX96" fmla="*/ 101918 w 636859"/>
                <a:gd name="connsiteY96" fmla="*/ 708124 h 1111666"/>
                <a:gd name="connsiteX97" fmla="*/ 122872 w 636859"/>
                <a:gd name="connsiteY97" fmla="*/ 711934 h 1111666"/>
                <a:gd name="connsiteX98" fmla="*/ 130493 w 636859"/>
                <a:gd name="connsiteY98" fmla="*/ 723364 h 1111666"/>
                <a:gd name="connsiteX99" fmla="*/ 136208 w 636859"/>
                <a:gd name="connsiteY99" fmla="*/ 735747 h 1111666"/>
                <a:gd name="connsiteX100" fmla="*/ 132397 w 636859"/>
                <a:gd name="connsiteY100" fmla="*/ 748129 h 1111666"/>
                <a:gd name="connsiteX101" fmla="*/ 122872 w 636859"/>
                <a:gd name="connsiteY101" fmla="*/ 758606 h 1111666"/>
                <a:gd name="connsiteX102" fmla="*/ 121920 w 636859"/>
                <a:gd name="connsiteY102" fmla="*/ 773847 h 1111666"/>
                <a:gd name="connsiteX103" fmla="*/ 110490 w 636859"/>
                <a:gd name="connsiteY103" fmla="*/ 800517 h 1111666"/>
                <a:gd name="connsiteX104" fmla="*/ 112395 w 636859"/>
                <a:gd name="connsiteY104" fmla="*/ 818614 h 1111666"/>
                <a:gd name="connsiteX105" fmla="*/ 120968 w 636859"/>
                <a:gd name="connsiteY105" fmla="*/ 832902 h 1111666"/>
                <a:gd name="connsiteX106" fmla="*/ 113347 w 636859"/>
                <a:gd name="connsiteY106" fmla="*/ 850047 h 1111666"/>
                <a:gd name="connsiteX107" fmla="*/ 97155 w 636859"/>
                <a:gd name="connsiteY107" fmla="*/ 839569 h 1111666"/>
                <a:gd name="connsiteX108" fmla="*/ 66675 w 636859"/>
                <a:gd name="connsiteY108" fmla="*/ 839569 h 1111666"/>
                <a:gd name="connsiteX109" fmla="*/ 40005 w 636859"/>
                <a:gd name="connsiteY109" fmla="*/ 847189 h 1111666"/>
                <a:gd name="connsiteX110" fmla="*/ 31433 w 636859"/>
                <a:gd name="connsiteY110" fmla="*/ 864334 h 1111666"/>
                <a:gd name="connsiteX111" fmla="*/ 27622 w 636859"/>
                <a:gd name="connsiteY111" fmla="*/ 878622 h 1111666"/>
                <a:gd name="connsiteX112" fmla="*/ 46672 w 636859"/>
                <a:gd name="connsiteY112" fmla="*/ 886242 h 1111666"/>
                <a:gd name="connsiteX113" fmla="*/ 43815 w 636859"/>
                <a:gd name="connsiteY113" fmla="*/ 889099 h 1111666"/>
                <a:gd name="connsiteX114" fmla="*/ 39053 w 636859"/>
                <a:gd name="connsiteY114" fmla="*/ 915769 h 1111666"/>
                <a:gd name="connsiteX115" fmla="*/ 27622 w 636859"/>
                <a:gd name="connsiteY115" fmla="*/ 931009 h 1111666"/>
                <a:gd name="connsiteX116" fmla="*/ 21908 w 636859"/>
                <a:gd name="connsiteY116" fmla="*/ 932914 h 1111666"/>
                <a:gd name="connsiteX117" fmla="*/ 0 w 636859"/>
                <a:gd name="connsiteY117" fmla="*/ 927199 h 1111666"/>
                <a:gd name="connsiteX118" fmla="*/ 9525 w 636859"/>
                <a:gd name="connsiteY118" fmla="*/ 955774 h 1111666"/>
                <a:gd name="connsiteX119" fmla="*/ 22860 w 636859"/>
                <a:gd name="connsiteY119" fmla="*/ 954822 h 1111666"/>
                <a:gd name="connsiteX120" fmla="*/ 36195 w 636859"/>
                <a:gd name="connsiteY120" fmla="*/ 950059 h 1111666"/>
                <a:gd name="connsiteX121" fmla="*/ 50483 w 636859"/>
                <a:gd name="connsiteY121" fmla="*/ 941487 h 1111666"/>
                <a:gd name="connsiteX122" fmla="*/ 63818 w 636859"/>
                <a:gd name="connsiteY122" fmla="*/ 945297 h 1111666"/>
                <a:gd name="connsiteX123" fmla="*/ 78105 w 636859"/>
                <a:gd name="connsiteY123" fmla="*/ 964347 h 1111666"/>
                <a:gd name="connsiteX124" fmla="*/ 98108 w 636859"/>
                <a:gd name="connsiteY124" fmla="*/ 971014 h 1111666"/>
                <a:gd name="connsiteX125" fmla="*/ 112395 w 636859"/>
                <a:gd name="connsiteY125" fmla="*/ 970062 h 1111666"/>
                <a:gd name="connsiteX126" fmla="*/ 132397 w 636859"/>
                <a:gd name="connsiteY126" fmla="*/ 963394 h 1111666"/>
                <a:gd name="connsiteX127" fmla="*/ 146685 w 636859"/>
                <a:gd name="connsiteY127" fmla="*/ 961489 h 1111666"/>
                <a:gd name="connsiteX128" fmla="*/ 169545 w 636859"/>
                <a:gd name="connsiteY128" fmla="*/ 969109 h 1111666"/>
                <a:gd name="connsiteX129" fmla="*/ 172403 w 636859"/>
                <a:gd name="connsiteY129" fmla="*/ 988159 h 1111666"/>
                <a:gd name="connsiteX130" fmla="*/ 169545 w 636859"/>
                <a:gd name="connsiteY130" fmla="*/ 996731 h 1111666"/>
                <a:gd name="connsiteX131" fmla="*/ 195263 w 636859"/>
                <a:gd name="connsiteY131" fmla="*/ 998637 h 1111666"/>
                <a:gd name="connsiteX132" fmla="*/ 211455 w 636859"/>
                <a:gd name="connsiteY132" fmla="*/ 992922 h 1111666"/>
                <a:gd name="connsiteX133" fmla="*/ 225743 w 636859"/>
                <a:gd name="connsiteY133" fmla="*/ 1009114 h 1111666"/>
                <a:gd name="connsiteX134" fmla="*/ 241935 w 636859"/>
                <a:gd name="connsiteY134" fmla="*/ 1012924 h 1111666"/>
                <a:gd name="connsiteX135" fmla="*/ 249555 w 636859"/>
                <a:gd name="connsiteY135" fmla="*/ 1020544 h 1111666"/>
                <a:gd name="connsiteX136" fmla="*/ 260033 w 636859"/>
                <a:gd name="connsiteY136" fmla="*/ 1035784 h 1111666"/>
                <a:gd name="connsiteX137" fmla="*/ 271463 w 636859"/>
                <a:gd name="connsiteY137" fmla="*/ 1043404 h 1111666"/>
                <a:gd name="connsiteX138" fmla="*/ 283845 w 636859"/>
                <a:gd name="connsiteY138" fmla="*/ 1032927 h 1111666"/>
                <a:gd name="connsiteX139" fmla="*/ 306705 w 636859"/>
                <a:gd name="connsiteY139" fmla="*/ 1027212 h 1111666"/>
                <a:gd name="connsiteX140" fmla="*/ 326708 w 636859"/>
                <a:gd name="connsiteY140" fmla="*/ 1027212 h 1111666"/>
                <a:gd name="connsiteX141" fmla="*/ 336233 w 636859"/>
                <a:gd name="connsiteY141" fmla="*/ 1036737 h 1111666"/>
                <a:gd name="connsiteX142" fmla="*/ 387668 w 636859"/>
                <a:gd name="connsiteY142" fmla="*/ 1071027 h 1111666"/>
                <a:gd name="connsiteX143" fmla="*/ 392430 w 636859"/>
                <a:gd name="connsiteY143" fmla="*/ 1072932 h 1111666"/>
                <a:gd name="connsiteX144" fmla="*/ 423863 w 636859"/>
                <a:gd name="connsiteY144" fmla="*/ 1105317 h 1111666"/>
                <a:gd name="connsiteX145" fmla="*/ 450533 w 636859"/>
                <a:gd name="connsiteY145" fmla="*/ 1111032 h 1111666"/>
                <a:gd name="connsiteX146" fmla="*/ 465772 w 636859"/>
                <a:gd name="connsiteY146" fmla="*/ 1108174 h 1111666"/>
                <a:gd name="connsiteX147" fmla="*/ 463868 w 636859"/>
                <a:gd name="connsiteY147" fmla="*/ 1106269 h 1111666"/>
                <a:gd name="connsiteX148" fmla="*/ 461963 w 636859"/>
                <a:gd name="connsiteY148" fmla="*/ 1091029 h 1111666"/>
                <a:gd name="connsiteX149" fmla="*/ 456247 w 636859"/>
                <a:gd name="connsiteY149" fmla="*/ 1070074 h 1111666"/>
                <a:gd name="connsiteX150" fmla="*/ 457200 w 636859"/>
                <a:gd name="connsiteY150" fmla="*/ 1056739 h 1111666"/>
                <a:gd name="connsiteX151" fmla="*/ 454343 w 636859"/>
                <a:gd name="connsiteY151" fmla="*/ 1039594 h 1111666"/>
                <a:gd name="connsiteX152" fmla="*/ 451485 w 636859"/>
                <a:gd name="connsiteY152" fmla="*/ 1036737 h 1111666"/>
                <a:gd name="connsiteX153" fmla="*/ 449580 w 636859"/>
                <a:gd name="connsiteY153" fmla="*/ 1007209 h 1111666"/>
                <a:gd name="connsiteX154" fmla="*/ 460058 w 636859"/>
                <a:gd name="connsiteY154" fmla="*/ 992922 h 1111666"/>
                <a:gd name="connsiteX155" fmla="*/ 471488 w 636859"/>
                <a:gd name="connsiteY155" fmla="*/ 983397 h 1111666"/>
                <a:gd name="connsiteX156" fmla="*/ 502920 w 636859"/>
                <a:gd name="connsiteY156" fmla="*/ 991969 h 1111666"/>
                <a:gd name="connsiteX157" fmla="*/ 521970 w 636859"/>
                <a:gd name="connsiteY157" fmla="*/ 987206 h 1111666"/>
                <a:gd name="connsiteX158" fmla="*/ 522922 w 636859"/>
                <a:gd name="connsiteY158" fmla="*/ 971967 h 1111666"/>
                <a:gd name="connsiteX159" fmla="*/ 509588 w 636859"/>
                <a:gd name="connsiteY159" fmla="*/ 946249 h 1111666"/>
                <a:gd name="connsiteX160" fmla="*/ 497205 w 636859"/>
                <a:gd name="connsiteY160" fmla="*/ 946249 h 1111666"/>
                <a:gd name="connsiteX161" fmla="*/ 485775 w 636859"/>
                <a:gd name="connsiteY161" fmla="*/ 948154 h 1111666"/>
                <a:gd name="connsiteX162" fmla="*/ 480060 w 636859"/>
                <a:gd name="connsiteY162" fmla="*/ 929104 h 1111666"/>
                <a:gd name="connsiteX163" fmla="*/ 454343 w 636859"/>
                <a:gd name="connsiteY163" fmla="*/ 911959 h 1111666"/>
                <a:gd name="connsiteX164" fmla="*/ 449580 w 636859"/>
                <a:gd name="connsiteY164" fmla="*/ 899577 h 1111666"/>
                <a:gd name="connsiteX165" fmla="*/ 460058 w 636859"/>
                <a:gd name="connsiteY165" fmla="*/ 894814 h 1111666"/>
                <a:gd name="connsiteX166" fmla="*/ 488633 w 636859"/>
                <a:gd name="connsiteY166" fmla="*/ 895767 h 1111666"/>
                <a:gd name="connsiteX167" fmla="*/ 519113 w 636859"/>
                <a:gd name="connsiteY167" fmla="*/ 904339 h 1111666"/>
                <a:gd name="connsiteX168" fmla="*/ 561022 w 636859"/>
                <a:gd name="connsiteY168" fmla="*/ 902434 h 1111666"/>
                <a:gd name="connsiteX169" fmla="*/ 573405 w 636859"/>
                <a:gd name="connsiteY169" fmla="*/ 906244 h 1111666"/>
                <a:gd name="connsiteX170" fmla="*/ 589597 w 636859"/>
                <a:gd name="connsiteY170" fmla="*/ 914817 h 1111666"/>
                <a:gd name="connsiteX171" fmla="*/ 608647 w 636859"/>
                <a:gd name="connsiteY171" fmla="*/ 905292 h 1111666"/>
                <a:gd name="connsiteX172" fmla="*/ 614363 w 636859"/>
                <a:gd name="connsiteY172" fmla="*/ 905292 h 1111666"/>
                <a:gd name="connsiteX173" fmla="*/ 621983 w 636859"/>
                <a:gd name="connsiteY173" fmla="*/ 885289 h 1111666"/>
                <a:gd name="connsiteX174" fmla="*/ 613410 w 636859"/>
                <a:gd name="connsiteY174" fmla="*/ 847189 h 1111666"/>
                <a:gd name="connsiteX175" fmla="*/ 596265 w 636859"/>
                <a:gd name="connsiteY175" fmla="*/ 826234 h 1111666"/>
                <a:gd name="connsiteX176" fmla="*/ 577215 w 636859"/>
                <a:gd name="connsiteY176" fmla="*/ 807184 h 1111666"/>
                <a:gd name="connsiteX177" fmla="*/ 579120 w 636859"/>
                <a:gd name="connsiteY177" fmla="*/ 790039 h 1111666"/>
                <a:gd name="connsiteX178" fmla="*/ 574358 w 636859"/>
                <a:gd name="connsiteY178" fmla="*/ 776704 h 1111666"/>
                <a:gd name="connsiteX179" fmla="*/ 564833 w 636859"/>
                <a:gd name="connsiteY179" fmla="*/ 761464 h 1111666"/>
                <a:gd name="connsiteX180" fmla="*/ 561022 w 636859"/>
                <a:gd name="connsiteY180" fmla="*/ 746224 h 1111666"/>
                <a:gd name="connsiteX181" fmla="*/ 549593 w 636859"/>
                <a:gd name="connsiteY181" fmla="*/ 725269 h 1111666"/>
                <a:gd name="connsiteX182" fmla="*/ 552450 w 636859"/>
                <a:gd name="connsiteY182" fmla="*/ 702409 h 1111666"/>
                <a:gd name="connsiteX183" fmla="*/ 544830 w 636859"/>
                <a:gd name="connsiteY183" fmla="*/ 701456 h 1111666"/>
                <a:gd name="connsiteX184" fmla="*/ 532447 w 636859"/>
                <a:gd name="connsiteY184" fmla="*/ 698599 h 1111666"/>
                <a:gd name="connsiteX185" fmla="*/ 532447 w 636859"/>
                <a:gd name="connsiteY185" fmla="*/ 698599 h 1111666"/>
                <a:gd name="connsiteX186" fmla="*/ 532447 w 636859"/>
                <a:gd name="connsiteY186" fmla="*/ 698599 h 111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</a:cxnLst>
              <a:rect l="l" t="t" r="r" b="b"/>
              <a:pathLst>
                <a:path w="636859" h="1111666">
                  <a:moveTo>
                    <a:pt x="532447" y="698599"/>
                  </a:moveTo>
                  <a:cubicBezTo>
                    <a:pt x="529590" y="686217"/>
                    <a:pt x="536258" y="650974"/>
                    <a:pt x="539115" y="636687"/>
                  </a:cubicBezTo>
                  <a:cubicBezTo>
                    <a:pt x="540068" y="633829"/>
                    <a:pt x="549593" y="605254"/>
                    <a:pt x="552450" y="600492"/>
                  </a:cubicBezTo>
                  <a:cubicBezTo>
                    <a:pt x="553403" y="595729"/>
                    <a:pt x="556260" y="596681"/>
                    <a:pt x="558165" y="592872"/>
                  </a:cubicBezTo>
                  <a:cubicBezTo>
                    <a:pt x="560070" y="589062"/>
                    <a:pt x="564833" y="585252"/>
                    <a:pt x="568643" y="578584"/>
                  </a:cubicBezTo>
                  <a:cubicBezTo>
                    <a:pt x="572453" y="572869"/>
                    <a:pt x="571500" y="565249"/>
                    <a:pt x="568643" y="559534"/>
                  </a:cubicBezTo>
                  <a:cubicBezTo>
                    <a:pt x="562928" y="551914"/>
                    <a:pt x="572453" y="538579"/>
                    <a:pt x="561975" y="527149"/>
                  </a:cubicBezTo>
                  <a:cubicBezTo>
                    <a:pt x="561022" y="521434"/>
                    <a:pt x="556260" y="501431"/>
                    <a:pt x="556260" y="502384"/>
                  </a:cubicBezTo>
                  <a:cubicBezTo>
                    <a:pt x="551497" y="498574"/>
                    <a:pt x="550545" y="445234"/>
                    <a:pt x="553403" y="437614"/>
                  </a:cubicBezTo>
                  <a:cubicBezTo>
                    <a:pt x="558165" y="427137"/>
                    <a:pt x="541972" y="401419"/>
                    <a:pt x="544830" y="399514"/>
                  </a:cubicBezTo>
                  <a:cubicBezTo>
                    <a:pt x="546735" y="397609"/>
                    <a:pt x="545783" y="388084"/>
                    <a:pt x="544830" y="380464"/>
                  </a:cubicBezTo>
                  <a:cubicBezTo>
                    <a:pt x="542925" y="363319"/>
                    <a:pt x="543878" y="368082"/>
                    <a:pt x="555308" y="354747"/>
                  </a:cubicBezTo>
                  <a:cubicBezTo>
                    <a:pt x="561022" y="347127"/>
                    <a:pt x="570547" y="333792"/>
                    <a:pt x="575310" y="325219"/>
                  </a:cubicBezTo>
                  <a:cubicBezTo>
                    <a:pt x="577215" y="321409"/>
                    <a:pt x="572453" y="318552"/>
                    <a:pt x="570547" y="315694"/>
                  </a:cubicBezTo>
                  <a:cubicBezTo>
                    <a:pt x="568643" y="312837"/>
                    <a:pt x="566738" y="308074"/>
                    <a:pt x="574358" y="305217"/>
                  </a:cubicBezTo>
                  <a:cubicBezTo>
                    <a:pt x="581978" y="302359"/>
                    <a:pt x="583883" y="299502"/>
                    <a:pt x="585788" y="293787"/>
                  </a:cubicBezTo>
                  <a:cubicBezTo>
                    <a:pt x="587693" y="288072"/>
                    <a:pt x="585788" y="284262"/>
                    <a:pt x="585788" y="280452"/>
                  </a:cubicBezTo>
                  <a:cubicBezTo>
                    <a:pt x="586740" y="274737"/>
                    <a:pt x="561022" y="237589"/>
                    <a:pt x="556260" y="233779"/>
                  </a:cubicBezTo>
                  <a:cubicBezTo>
                    <a:pt x="550545" y="229969"/>
                    <a:pt x="550545" y="212824"/>
                    <a:pt x="552450" y="209014"/>
                  </a:cubicBezTo>
                  <a:cubicBezTo>
                    <a:pt x="551497" y="205204"/>
                    <a:pt x="561022" y="188059"/>
                    <a:pt x="563880" y="185202"/>
                  </a:cubicBezTo>
                  <a:cubicBezTo>
                    <a:pt x="567690" y="182344"/>
                    <a:pt x="572453" y="179487"/>
                    <a:pt x="574358" y="178534"/>
                  </a:cubicBezTo>
                  <a:cubicBezTo>
                    <a:pt x="581025" y="175677"/>
                    <a:pt x="593408" y="169962"/>
                    <a:pt x="595313" y="144244"/>
                  </a:cubicBezTo>
                  <a:cubicBezTo>
                    <a:pt x="594360" y="141387"/>
                    <a:pt x="605790" y="109002"/>
                    <a:pt x="607695" y="107097"/>
                  </a:cubicBezTo>
                  <a:cubicBezTo>
                    <a:pt x="612458" y="99477"/>
                    <a:pt x="615315" y="88047"/>
                    <a:pt x="617220" y="79474"/>
                  </a:cubicBezTo>
                  <a:cubicBezTo>
                    <a:pt x="621983" y="70902"/>
                    <a:pt x="624840" y="61377"/>
                    <a:pt x="625793" y="52804"/>
                  </a:cubicBezTo>
                  <a:cubicBezTo>
                    <a:pt x="626745" y="46137"/>
                    <a:pt x="629603" y="48994"/>
                    <a:pt x="634365" y="45184"/>
                  </a:cubicBezTo>
                  <a:cubicBezTo>
                    <a:pt x="639128" y="42327"/>
                    <a:pt x="636270" y="42327"/>
                    <a:pt x="632460" y="37564"/>
                  </a:cubicBezTo>
                  <a:cubicBezTo>
                    <a:pt x="629603" y="32802"/>
                    <a:pt x="623888" y="37564"/>
                    <a:pt x="619125" y="35659"/>
                  </a:cubicBezTo>
                  <a:cubicBezTo>
                    <a:pt x="614363" y="34707"/>
                    <a:pt x="614363" y="30897"/>
                    <a:pt x="618172" y="27087"/>
                  </a:cubicBezTo>
                  <a:cubicBezTo>
                    <a:pt x="612458" y="26134"/>
                    <a:pt x="617220" y="9942"/>
                    <a:pt x="619125" y="2322"/>
                  </a:cubicBezTo>
                  <a:cubicBezTo>
                    <a:pt x="621983" y="-5298"/>
                    <a:pt x="606743" y="8037"/>
                    <a:pt x="595313" y="10894"/>
                  </a:cubicBezTo>
                  <a:cubicBezTo>
                    <a:pt x="583883" y="13752"/>
                    <a:pt x="582930" y="19467"/>
                    <a:pt x="574358" y="38517"/>
                  </a:cubicBezTo>
                  <a:cubicBezTo>
                    <a:pt x="565785" y="57567"/>
                    <a:pt x="560070" y="45184"/>
                    <a:pt x="556260" y="37564"/>
                  </a:cubicBezTo>
                  <a:cubicBezTo>
                    <a:pt x="552450" y="30897"/>
                    <a:pt x="551497" y="31849"/>
                    <a:pt x="541972" y="36612"/>
                  </a:cubicBezTo>
                  <a:cubicBezTo>
                    <a:pt x="532447" y="40422"/>
                    <a:pt x="539115" y="34707"/>
                    <a:pt x="522922" y="26134"/>
                  </a:cubicBezTo>
                  <a:cubicBezTo>
                    <a:pt x="506730" y="18514"/>
                    <a:pt x="514350" y="32802"/>
                    <a:pt x="516255" y="43279"/>
                  </a:cubicBezTo>
                  <a:cubicBezTo>
                    <a:pt x="518160" y="53757"/>
                    <a:pt x="507683" y="53757"/>
                    <a:pt x="496253" y="53757"/>
                  </a:cubicBezTo>
                  <a:cubicBezTo>
                    <a:pt x="484822" y="52804"/>
                    <a:pt x="488633" y="56614"/>
                    <a:pt x="491490" y="61377"/>
                  </a:cubicBezTo>
                  <a:cubicBezTo>
                    <a:pt x="494347" y="65187"/>
                    <a:pt x="486728" y="67092"/>
                    <a:pt x="479108" y="72807"/>
                  </a:cubicBezTo>
                  <a:cubicBezTo>
                    <a:pt x="471488" y="78522"/>
                    <a:pt x="461963" y="93762"/>
                    <a:pt x="459105" y="106144"/>
                  </a:cubicBezTo>
                  <a:cubicBezTo>
                    <a:pt x="456247" y="118527"/>
                    <a:pt x="450533" y="109002"/>
                    <a:pt x="444818" y="112812"/>
                  </a:cubicBezTo>
                  <a:cubicBezTo>
                    <a:pt x="438150" y="116622"/>
                    <a:pt x="428625" y="128052"/>
                    <a:pt x="430530" y="131862"/>
                  </a:cubicBezTo>
                  <a:cubicBezTo>
                    <a:pt x="432435" y="134719"/>
                    <a:pt x="430530" y="142339"/>
                    <a:pt x="427672" y="141387"/>
                  </a:cubicBezTo>
                  <a:cubicBezTo>
                    <a:pt x="424815" y="140434"/>
                    <a:pt x="423863" y="143292"/>
                    <a:pt x="417195" y="147102"/>
                  </a:cubicBezTo>
                  <a:cubicBezTo>
                    <a:pt x="410528" y="150912"/>
                    <a:pt x="414338" y="149007"/>
                    <a:pt x="400050" y="168057"/>
                  </a:cubicBezTo>
                  <a:cubicBezTo>
                    <a:pt x="392430" y="177582"/>
                    <a:pt x="392430" y="186154"/>
                    <a:pt x="391478" y="192822"/>
                  </a:cubicBezTo>
                  <a:cubicBezTo>
                    <a:pt x="390525" y="214729"/>
                    <a:pt x="402908" y="205204"/>
                    <a:pt x="392430" y="231874"/>
                  </a:cubicBezTo>
                  <a:cubicBezTo>
                    <a:pt x="387668" y="243304"/>
                    <a:pt x="382905" y="222349"/>
                    <a:pt x="376238" y="219492"/>
                  </a:cubicBezTo>
                  <a:cubicBezTo>
                    <a:pt x="370522" y="215682"/>
                    <a:pt x="371475" y="239494"/>
                    <a:pt x="372428" y="255687"/>
                  </a:cubicBezTo>
                  <a:cubicBezTo>
                    <a:pt x="373380" y="271879"/>
                    <a:pt x="362903" y="274737"/>
                    <a:pt x="353378" y="272832"/>
                  </a:cubicBezTo>
                  <a:cubicBezTo>
                    <a:pt x="343853" y="270927"/>
                    <a:pt x="335280" y="277594"/>
                    <a:pt x="321945" y="276642"/>
                  </a:cubicBezTo>
                  <a:cubicBezTo>
                    <a:pt x="308610" y="275689"/>
                    <a:pt x="307658" y="277594"/>
                    <a:pt x="301943" y="279499"/>
                  </a:cubicBezTo>
                  <a:cubicBezTo>
                    <a:pt x="297180" y="282357"/>
                    <a:pt x="291465" y="275689"/>
                    <a:pt x="288608" y="263307"/>
                  </a:cubicBezTo>
                  <a:cubicBezTo>
                    <a:pt x="286703" y="252829"/>
                    <a:pt x="269558" y="247114"/>
                    <a:pt x="258128" y="243304"/>
                  </a:cubicBezTo>
                  <a:cubicBezTo>
                    <a:pt x="257175" y="243304"/>
                    <a:pt x="256222" y="242352"/>
                    <a:pt x="255270" y="242352"/>
                  </a:cubicBezTo>
                  <a:lnTo>
                    <a:pt x="254318" y="244257"/>
                  </a:lnTo>
                  <a:cubicBezTo>
                    <a:pt x="253365" y="245209"/>
                    <a:pt x="250508" y="249019"/>
                    <a:pt x="247650" y="251877"/>
                  </a:cubicBezTo>
                  <a:cubicBezTo>
                    <a:pt x="244793" y="254734"/>
                    <a:pt x="240030" y="257592"/>
                    <a:pt x="239078" y="257592"/>
                  </a:cubicBezTo>
                  <a:cubicBezTo>
                    <a:pt x="232410" y="257592"/>
                    <a:pt x="220980" y="269974"/>
                    <a:pt x="219075" y="274737"/>
                  </a:cubicBezTo>
                  <a:cubicBezTo>
                    <a:pt x="217170" y="278547"/>
                    <a:pt x="213360" y="280452"/>
                    <a:pt x="215265" y="285214"/>
                  </a:cubicBezTo>
                  <a:cubicBezTo>
                    <a:pt x="217170" y="289977"/>
                    <a:pt x="211455" y="297597"/>
                    <a:pt x="209550" y="299502"/>
                  </a:cubicBezTo>
                  <a:cubicBezTo>
                    <a:pt x="207645" y="302359"/>
                    <a:pt x="207645" y="313789"/>
                    <a:pt x="208597" y="318552"/>
                  </a:cubicBezTo>
                  <a:cubicBezTo>
                    <a:pt x="209550" y="323314"/>
                    <a:pt x="214313" y="326172"/>
                    <a:pt x="211455" y="329982"/>
                  </a:cubicBezTo>
                  <a:cubicBezTo>
                    <a:pt x="206693" y="336649"/>
                    <a:pt x="216218" y="336649"/>
                    <a:pt x="215265" y="345222"/>
                  </a:cubicBezTo>
                  <a:cubicBezTo>
                    <a:pt x="214313" y="349984"/>
                    <a:pt x="209550" y="356652"/>
                    <a:pt x="208597" y="358557"/>
                  </a:cubicBezTo>
                  <a:lnTo>
                    <a:pt x="207645" y="359509"/>
                  </a:lnTo>
                  <a:cubicBezTo>
                    <a:pt x="207645" y="360462"/>
                    <a:pt x="207645" y="361414"/>
                    <a:pt x="208597" y="362367"/>
                  </a:cubicBezTo>
                  <a:cubicBezTo>
                    <a:pt x="208597" y="364272"/>
                    <a:pt x="209550" y="365224"/>
                    <a:pt x="209550" y="367129"/>
                  </a:cubicBezTo>
                  <a:cubicBezTo>
                    <a:pt x="211455" y="375702"/>
                    <a:pt x="215265" y="375702"/>
                    <a:pt x="221933" y="376654"/>
                  </a:cubicBezTo>
                  <a:cubicBezTo>
                    <a:pt x="229553" y="377607"/>
                    <a:pt x="233363" y="379512"/>
                    <a:pt x="235268" y="384274"/>
                  </a:cubicBezTo>
                  <a:cubicBezTo>
                    <a:pt x="237172" y="389989"/>
                    <a:pt x="239078" y="385227"/>
                    <a:pt x="254318" y="390942"/>
                  </a:cubicBezTo>
                  <a:cubicBezTo>
                    <a:pt x="268605" y="396657"/>
                    <a:pt x="274320" y="401419"/>
                    <a:pt x="280035" y="409992"/>
                  </a:cubicBezTo>
                  <a:cubicBezTo>
                    <a:pt x="285750" y="418564"/>
                    <a:pt x="287655" y="422374"/>
                    <a:pt x="294322" y="424279"/>
                  </a:cubicBezTo>
                  <a:cubicBezTo>
                    <a:pt x="301943" y="425232"/>
                    <a:pt x="305753" y="419517"/>
                    <a:pt x="315278" y="428089"/>
                  </a:cubicBezTo>
                  <a:cubicBezTo>
                    <a:pt x="324803" y="435709"/>
                    <a:pt x="326708" y="434757"/>
                    <a:pt x="329565" y="439519"/>
                  </a:cubicBezTo>
                  <a:cubicBezTo>
                    <a:pt x="332422" y="444281"/>
                    <a:pt x="333375" y="447139"/>
                    <a:pt x="339090" y="444281"/>
                  </a:cubicBezTo>
                  <a:cubicBezTo>
                    <a:pt x="344805" y="442377"/>
                    <a:pt x="353378" y="441424"/>
                    <a:pt x="356235" y="457617"/>
                  </a:cubicBezTo>
                  <a:cubicBezTo>
                    <a:pt x="359093" y="473809"/>
                    <a:pt x="360997" y="478572"/>
                    <a:pt x="360045" y="494764"/>
                  </a:cubicBezTo>
                  <a:cubicBezTo>
                    <a:pt x="359093" y="510956"/>
                    <a:pt x="345758" y="520481"/>
                    <a:pt x="340995" y="525244"/>
                  </a:cubicBezTo>
                  <a:cubicBezTo>
                    <a:pt x="336233" y="530006"/>
                    <a:pt x="339090" y="540484"/>
                    <a:pt x="341947" y="550962"/>
                  </a:cubicBezTo>
                  <a:cubicBezTo>
                    <a:pt x="344805" y="561439"/>
                    <a:pt x="350520" y="578584"/>
                    <a:pt x="349568" y="586204"/>
                  </a:cubicBezTo>
                  <a:cubicBezTo>
                    <a:pt x="348615" y="593824"/>
                    <a:pt x="338138" y="613827"/>
                    <a:pt x="321945" y="610017"/>
                  </a:cubicBezTo>
                  <a:cubicBezTo>
                    <a:pt x="305753" y="606206"/>
                    <a:pt x="293370" y="602397"/>
                    <a:pt x="283845" y="610017"/>
                  </a:cubicBezTo>
                  <a:cubicBezTo>
                    <a:pt x="274320" y="616684"/>
                    <a:pt x="260985" y="608112"/>
                    <a:pt x="255270" y="607159"/>
                  </a:cubicBezTo>
                  <a:cubicBezTo>
                    <a:pt x="253365" y="607159"/>
                    <a:pt x="252413" y="607159"/>
                    <a:pt x="250508" y="607159"/>
                  </a:cubicBezTo>
                  <a:cubicBezTo>
                    <a:pt x="245745" y="608112"/>
                    <a:pt x="242888" y="612874"/>
                    <a:pt x="245745" y="618589"/>
                  </a:cubicBezTo>
                  <a:cubicBezTo>
                    <a:pt x="250508" y="626209"/>
                    <a:pt x="270510" y="646212"/>
                    <a:pt x="260033" y="650974"/>
                  </a:cubicBezTo>
                  <a:cubicBezTo>
                    <a:pt x="249555" y="655737"/>
                    <a:pt x="242888" y="647164"/>
                    <a:pt x="238125" y="650974"/>
                  </a:cubicBezTo>
                  <a:cubicBezTo>
                    <a:pt x="234315" y="654784"/>
                    <a:pt x="220980" y="657642"/>
                    <a:pt x="214313" y="655737"/>
                  </a:cubicBezTo>
                  <a:cubicBezTo>
                    <a:pt x="207645" y="653831"/>
                    <a:pt x="200978" y="655737"/>
                    <a:pt x="199072" y="659547"/>
                  </a:cubicBezTo>
                  <a:cubicBezTo>
                    <a:pt x="197168" y="664309"/>
                    <a:pt x="191453" y="660499"/>
                    <a:pt x="183833" y="650022"/>
                  </a:cubicBezTo>
                  <a:cubicBezTo>
                    <a:pt x="175260" y="638592"/>
                    <a:pt x="164783" y="634781"/>
                    <a:pt x="159068" y="632877"/>
                  </a:cubicBezTo>
                  <a:cubicBezTo>
                    <a:pt x="153353" y="631924"/>
                    <a:pt x="141922" y="627162"/>
                    <a:pt x="136208" y="630019"/>
                  </a:cubicBezTo>
                  <a:cubicBezTo>
                    <a:pt x="130493" y="632877"/>
                    <a:pt x="122872" y="633829"/>
                    <a:pt x="122872" y="647164"/>
                  </a:cubicBezTo>
                  <a:cubicBezTo>
                    <a:pt x="122872" y="660499"/>
                    <a:pt x="135255" y="669072"/>
                    <a:pt x="124778" y="675739"/>
                  </a:cubicBezTo>
                  <a:cubicBezTo>
                    <a:pt x="114300" y="682406"/>
                    <a:pt x="115253" y="692884"/>
                    <a:pt x="107633" y="699552"/>
                  </a:cubicBezTo>
                  <a:cubicBezTo>
                    <a:pt x="102870" y="703362"/>
                    <a:pt x="100013" y="706219"/>
                    <a:pt x="101918" y="708124"/>
                  </a:cubicBezTo>
                  <a:cubicBezTo>
                    <a:pt x="103822" y="710981"/>
                    <a:pt x="120015" y="709077"/>
                    <a:pt x="122872" y="711934"/>
                  </a:cubicBezTo>
                  <a:cubicBezTo>
                    <a:pt x="125730" y="715744"/>
                    <a:pt x="127635" y="720506"/>
                    <a:pt x="130493" y="723364"/>
                  </a:cubicBezTo>
                  <a:cubicBezTo>
                    <a:pt x="132397" y="726222"/>
                    <a:pt x="134303" y="730031"/>
                    <a:pt x="136208" y="735747"/>
                  </a:cubicBezTo>
                  <a:cubicBezTo>
                    <a:pt x="139065" y="742414"/>
                    <a:pt x="140018" y="746224"/>
                    <a:pt x="132397" y="748129"/>
                  </a:cubicBezTo>
                  <a:cubicBezTo>
                    <a:pt x="122872" y="750034"/>
                    <a:pt x="118110" y="756702"/>
                    <a:pt x="122872" y="758606"/>
                  </a:cubicBezTo>
                  <a:cubicBezTo>
                    <a:pt x="127635" y="760512"/>
                    <a:pt x="133350" y="758606"/>
                    <a:pt x="121920" y="773847"/>
                  </a:cubicBezTo>
                  <a:cubicBezTo>
                    <a:pt x="113347" y="785277"/>
                    <a:pt x="107633" y="795754"/>
                    <a:pt x="110490" y="800517"/>
                  </a:cubicBezTo>
                  <a:cubicBezTo>
                    <a:pt x="113347" y="805279"/>
                    <a:pt x="113347" y="814804"/>
                    <a:pt x="112395" y="818614"/>
                  </a:cubicBezTo>
                  <a:cubicBezTo>
                    <a:pt x="111443" y="822424"/>
                    <a:pt x="117158" y="822424"/>
                    <a:pt x="120968" y="832902"/>
                  </a:cubicBezTo>
                  <a:cubicBezTo>
                    <a:pt x="123825" y="843379"/>
                    <a:pt x="119063" y="848142"/>
                    <a:pt x="113347" y="850047"/>
                  </a:cubicBezTo>
                  <a:cubicBezTo>
                    <a:pt x="108585" y="851952"/>
                    <a:pt x="112395" y="834806"/>
                    <a:pt x="97155" y="839569"/>
                  </a:cubicBezTo>
                  <a:cubicBezTo>
                    <a:pt x="81915" y="844331"/>
                    <a:pt x="68580" y="845284"/>
                    <a:pt x="66675" y="839569"/>
                  </a:cubicBezTo>
                  <a:cubicBezTo>
                    <a:pt x="64770" y="833854"/>
                    <a:pt x="44768" y="838617"/>
                    <a:pt x="40005" y="847189"/>
                  </a:cubicBezTo>
                  <a:cubicBezTo>
                    <a:pt x="35243" y="856714"/>
                    <a:pt x="37147" y="864334"/>
                    <a:pt x="31433" y="864334"/>
                  </a:cubicBezTo>
                  <a:cubicBezTo>
                    <a:pt x="25718" y="864334"/>
                    <a:pt x="17145" y="874812"/>
                    <a:pt x="27622" y="878622"/>
                  </a:cubicBezTo>
                  <a:cubicBezTo>
                    <a:pt x="39053" y="882431"/>
                    <a:pt x="47625" y="882431"/>
                    <a:pt x="46672" y="886242"/>
                  </a:cubicBezTo>
                  <a:cubicBezTo>
                    <a:pt x="46672" y="889099"/>
                    <a:pt x="48578" y="891956"/>
                    <a:pt x="43815" y="889099"/>
                  </a:cubicBezTo>
                  <a:cubicBezTo>
                    <a:pt x="39053" y="886242"/>
                    <a:pt x="40005" y="903387"/>
                    <a:pt x="39053" y="915769"/>
                  </a:cubicBezTo>
                  <a:cubicBezTo>
                    <a:pt x="38100" y="921484"/>
                    <a:pt x="34290" y="927199"/>
                    <a:pt x="27622" y="931009"/>
                  </a:cubicBezTo>
                  <a:cubicBezTo>
                    <a:pt x="25718" y="931962"/>
                    <a:pt x="23813" y="932914"/>
                    <a:pt x="21908" y="932914"/>
                  </a:cubicBezTo>
                  <a:cubicBezTo>
                    <a:pt x="12383" y="934819"/>
                    <a:pt x="5715" y="929104"/>
                    <a:pt x="0" y="927199"/>
                  </a:cubicBezTo>
                  <a:cubicBezTo>
                    <a:pt x="0" y="927199"/>
                    <a:pt x="6668" y="952917"/>
                    <a:pt x="9525" y="955774"/>
                  </a:cubicBezTo>
                  <a:cubicBezTo>
                    <a:pt x="13335" y="958631"/>
                    <a:pt x="16193" y="959584"/>
                    <a:pt x="22860" y="954822"/>
                  </a:cubicBezTo>
                  <a:cubicBezTo>
                    <a:pt x="29528" y="950059"/>
                    <a:pt x="33338" y="954822"/>
                    <a:pt x="36195" y="950059"/>
                  </a:cubicBezTo>
                  <a:cubicBezTo>
                    <a:pt x="39053" y="945297"/>
                    <a:pt x="41910" y="939581"/>
                    <a:pt x="50483" y="941487"/>
                  </a:cubicBezTo>
                  <a:cubicBezTo>
                    <a:pt x="59055" y="942439"/>
                    <a:pt x="62865" y="936724"/>
                    <a:pt x="63818" y="945297"/>
                  </a:cubicBezTo>
                  <a:cubicBezTo>
                    <a:pt x="64770" y="953869"/>
                    <a:pt x="67628" y="963394"/>
                    <a:pt x="78105" y="964347"/>
                  </a:cubicBezTo>
                  <a:cubicBezTo>
                    <a:pt x="87630" y="965299"/>
                    <a:pt x="95250" y="966252"/>
                    <a:pt x="98108" y="971014"/>
                  </a:cubicBezTo>
                  <a:cubicBezTo>
                    <a:pt x="100965" y="975777"/>
                    <a:pt x="103822" y="972919"/>
                    <a:pt x="112395" y="970062"/>
                  </a:cubicBezTo>
                  <a:cubicBezTo>
                    <a:pt x="120968" y="967204"/>
                    <a:pt x="127635" y="967204"/>
                    <a:pt x="132397" y="963394"/>
                  </a:cubicBezTo>
                  <a:cubicBezTo>
                    <a:pt x="137160" y="959584"/>
                    <a:pt x="137160" y="959584"/>
                    <a:pt x="146685" y="961489"/>
                  </a:cubicBezTo>
                  <a:cubicBezTo>
                    <a:pt x="157163" y="963394"/>
                    <a:pt x="161925" y="953869"/>
                    <a:pt x="169545" y="969109"/>
                  </a:cubicBezTo>
                  <a:cubicBezTo>
                    <a:pt x="173355" y="976729"/>
                    <a:pt x="174308" y="983397"/>
                    <a:pt x="172403" y="988159"/>
                  </a:cubicBezTo>
                  <a:cubicBezTo>
                    <a:pt x="170497" y="991969"/>
                    <a:pt x="166688" y="994827"/>
                    <a:pt x="169545" y="996731"/>
                  </a:cubicBezTo>
                  <a:cubicBezTo>
                    <a:pt x="175260" y="1000542"/>
                    <a:pt x="187643" y="1008162"/>
                    <a:pt x="195263" y="998637"/>
                  </a:cubicBezTo>
                  <a:cubicBezTo>
                    <a:pt x="202883" y="989112"/>
                    <a:pt x="207645" y="982444"/>
                    <a:pt x="211455" y="992922"/>
                  </a:cubicBezTo>
                  <a:cubicBezTo>
                    <a:pt x="215265" y="1002447"/>
                    <a:pt x="220028" y="1011019"/>
                    <a:pt x="225743" y="1009114"/>
                  </a:cubicBezTo>
                  <a:cubicBezTo>
                    <a:pt x="231458" y="1007209"/>
                    <a:pt x="240030" y="1008162"/>
                    <a:pt x="241935" y="1012924"/>
                  </a:cubicBezTo>
                  <a:cubicBezTo>
                    <a:pt x="243840" y="1016734"/>
                    <a:pt x="244793" y="1014829"/>
                    <a:pt x="249555" y="1020544"/>
                  </a:cubicBezTo>
                  <a:cubicBezTo>
                    <a:pt x="254318" y="1026259"/>
                    <a:pt x="254318" y="1033879"/>
                    <a:pt x="260033" y="1035784"/>
                  </a:cubicBezTo>
                  <a:cubicBezTo>
                    <a:pt x="265747" y="1036737"/>
                    <a:pt x="268605" y="1041499"/>
                    <a:pt x="271463" y="1043404"/>
                  </a:cubicBezTo>
                  <a:cubicBezTo>
                    <a:pt x="274320" y="1045309"/>
                    <a:pt x="273368" y="1035784"/>
                    <a:pt x="283845" y="1032927"/>
                  </a:cubicBezTo>
                  <a:cubicBezTo>
                    <a:pt x="294322" y="1030069"/>
                    <a:pt x="299085" y="1025306"/>
                    <a:pt x="306705" y="1027212"/>
                  </a:cubicBezTo>
                  <a:cubicBezTo>
                    <a:pt x="314325" y="1030069"/>
                    <a:pt x="320993" y="1024354"/>
                    <a:pt x="326708" y="1027212"/>
                  </a:cubicBezTo>
                  <a:cubicBezTo>
                    <a:pt x="331470" y="1030069"/>
                    <a:pt x="339090" y="1034831"/>
                    <a:pt x="336233" y="1036737"/>
                  </a:cubicBezTo>
                  <a:cubicBezTo>
                    <a:pt x="346710" y="1044356"/>
                    <a:pt x="376238" y="1064359"/>
                    <a:pt x="387668" y="1071027"/>
                  </a:cubicBezTo>
                  <a:cubicBezTo>
                    <a:pt x="389572" y="1071979"/>
                    <a:pt x="390525" y="1072932"/>
                    <a:pt x="392430" y="1072932"/>
                  </a:cubicBezTo>
                  <a:cubicBezTo>
                    <a:pt x="401955" y="1075789"/>
                    <a:pt x="423863" y="1097697"/>
                    <a:pt x="423863" y="1105317"/>
                  </a:cubicBezTo>
                  <a:cubicBezTo>
                    <a:pt x="423863" y="1112937"/>
                    <a:pt x="430530" y="1111984"/>
                    <a:pt x="450533" y="1111032"/>
                  </a:cubicBezTo>
                  <a:cubicBezTo>
                    <a:pt x="453390" y="1111032"/>
                    <a:pt x="463868" y="1108174"/>
                    <a:pt x="465772" y="1108174"/>
                  </a:cubicBezTo>
                  <a:lnTo>
                    <a:pt x="463868" y="1106269"/>
                  </a:lnTo>
                  <a:cubicBezTo>
                    <a:pt x="463868" y="1103412"/>
                    <a:pt x="461963" y="1098649"/>
                    <a:pt x="461963" y="1091029"/>
                  </a:cubicBezTo>
                  <a:cubicBezTo>
                    <a:pt x="462915" y="1075789"/>
                    <a:pt x="461963" y="1076742"/>
                    <a:pt x="456247" y="1070074"/>
                  </a:cubicBezTo>
                  <a:cubicBezTo>
                    <a:pt x="450533" y="1063407"/>
                    <a:pt x="455295" y="1063407"/>
                    <a:pt x="457200" y="1056739"/>
                  </a:cubicBezTo>
                  <a:cubicBezTo>
                    <a:pt x="459105" y="1050072"/>
                    <a:pt x="461963" y="1048167"/>
                    <a:pt x="454343" y="1039594"/>
                  </a:cubicBezTo>
                  <a:cubicBezTo>
                    <a:pt x="453390" y="1038642"/>
                    <a:pt x="452438" y="1037689"/>
                    <a:pt x="451485" y="1036737"/>
                  </a:cubicBezTo>
                  <a:cubicBezTo>
                    <a:pt x="440055" y="1024354"/>
                    <a:pt x="443865" y="1011972"/>
                    <a:pt x="449580" y="1007209"/>
                  </a:cubicBezTo>
                  <a:cubicBezTo>
                    <a:pt x="454343" y="1003399"/>
                    <a:pt x="460058" y="1001494"/>
                    <a:pt x="460058" y="992922"/>
                  </a:cubicBezTo>
                  <a:cubicBezTo>
                    <a:pt x="461010" y="980539"/>
                    <a:pt x="461963" y="980539"/>
                    <a:pt x="471488" y="983397"/>
                  </a:cubicBezTo>
                  <a:cubicBezTo>
                    <a:pt x="482918" y="985302"/>
                    <a:pt x="497205" y="990064"/>
                    <a:pt x="502920" y="991969"/>
                  </a:cubicBezTo>
                  <a:cubicBezTo>
                    <a:pt x="510540" y="994827"/>
                    <a:pt x="515303" y="987206"/>
                    <a:pt x="521970" y="987206"/>
                  </a:cubicBezTo>
                  <a:cubicBezTo>
                    <a:pt x="528638" y="987206"/>
                    <a:pt x="525780" y="980539"/>
                    <a:pt x="522922" y="971967"/>
                  </a:cubicBezTo>
                  <a:cubicBezTo>
                    <a:pt x="520065" y="963394"/>
                    <a:pt x="517208" y="955774"/>
                    <a:pt x="509588" y="946249"/>
                  </a:cubicBezTo>
                  <a:cubicBezTo>
                    <a:pt x="504825" y="941487"/>
                    <a:pt x="501968" y="943392"/>
                    <a:pt x="497205" y="946249"/>
                  </a:cubicBezTo>
                  <a:cubicBezTo>
                    <a:pt x="492443" y="949106"/>
                    <a:pt x="488633" y="950059"/>
                    <a:pt x="485775" y="948154"/>
                  </a:cubicBezTo>
                  <a:cubicBezTo>
                    <a:pt x="482918" y="945297"/>
                    <a:pt x="477203" y="942439"/>
                    <a:pt x="480060" y="929104"/>
                  </a:cubicBezTo>
                  <a:cubicBezTo>
                    <a:pt x="482918" y="916722"/>
                    <a:pt x="474345" y="916722"/>
                    <a:pt x="454343" y="911959"/>
                  </a:cubicBezTo>
                  <a:cubicBezTo>
                    <a:pt x="434340" y="907197"/>
                    <a:pt x="444818" y="908149"/>
                    <a:pt x="449580" y="899577"/>
                  </a:cubicBezTo>
                  <a:cubicBezTo>
                    <a:pt x="451485" y="896719"/>
                    <a:pt x="455295" y="895767"/>
                    <a:pt x="460058" y="894814"/>
                  </a:cubicBezTo>
                  <a:cubicBezTo>
                    <a:pt x="467678" y="893862"/>
                    <a:pt x="478155" y="895767"/>
                    <a:pt x="488633" y="895767"/>
                  </a:cubicBezTo>
                  <a:cubicBezTo>
                    <a:pt x="505778" y="894814"/>
                    <a:pt x="512445" y="900529"/>
                    <a:pt x="519113" y="904339"/>
                  </a:cubicBezTo>
                  <a:cubicBezTo>
                    <a:pt x="526733" y="908149"/>
                    <a:pt x="553403" y="911006"/>
                    <a:pt x="561022" y="902434"/>
                  </a:cubicBezTo>
                  <a:cubicBezTo>
                    <a:pt x="568643" y="894814"/>
                    <a:pt x="573405" y="900529"/>
                    <a:pt x="573405" y="906244"/>
                  </a:cubicBezTo>
                  <a:cubicBezTo>
                    <a:pt x="573405" y="911959"/>
                    <a:pt x="582930" y="918627"/>
                    <a:pt x="589597" y="914817"/>
                  </a:cubicBezTo>
                  <a:cubicBezTo>
                    <a:pt x="595313" y="911006"/>
                    <a:pt x="601980" y="905292"/>
                    <a:pt x="608647" y="905292"/>
                  </a:cubicBezTo>
                  <a:cubicBezTo>
                    <a:pt x="610553" y="905292"/>
                    <a:pt x="612458" y="905292"/>
                    <a:pt x="614363" y="905292"/>
                  </a:cubicBezTo>
                  <a:cubicBezTo>
                    <a:pt x="616268" y="901481"/>
                    <a:pt x="620078" y="890052"/>
                    <a:pt x="621983" y="885289"/>
                  </a:cubicBezTo>
                  <a:cubicBezTo>
                    <a:pt x="626745" y="876717"/>
                    <a:pt x="621030" y="853856"/>
                    <a:pt x="613410" y="847189"/>
                  </a:cubicBezTo>
                  <a:cubicBezTo>
                    <a:pt x="604838" y="839569"/>
                    <a:pt x="601028" y="839569"/>
                    <a:pt x="596265" y="826234"/>
                  </a:cubicBezTo>
                  <a:cubicBezTo>
                    <a:pt x="591503" y="812899"/>
                    <a:pt x="581025" y="812899"/>
                    <a:pt x="577215" y="807184"/>
                  </a:cubicBezTo>
                  <a:cubicBezTo>
                    <a:pt x="572453" y="801469"/>
                    <a:pt x="580072" y="794802"/>
                    <a:pt x="579120" y="790039"/>
                  </a:cubicBezTo>
                  <a:cubicBezTo>
                    <a:pt x="578168" y="785277"/>
                    <a:pt x="566738" y="782419"/>
                    <a:pt x="574358" y="776704"/>
                  </a:cubicBezTo>
                  <a:cubicBezTo>
                    <a:pt x="582930" y="770989"/>
                    <a:pt x="576263" y="767179"/>
                    <a:pt x="564833" y="761464"/>
                  </a:cubicBezTo>
                  <a:cubicBezTo>
                    <a:pt x="553403" y="755749"/>
                    <a:pt x="556260" y="750987"/>
                    <a:pt x="561022" y="746224"/>
                  </a:cubicBezTo>
                  <a:cubicBezTo>
                    <a:pt x="565785" y="741462"/>
                    <a:pt x="555308" y="730984"/>
                    <a:pt x="549593" y="725269"/>
                  </a:cubicBezTo>
                  <a:cubicBezTo>
                    <a:pt x="543878" y="718602"/>
                    <a:pt x="552450" y="704314"/>
                    <a:pt x="552450" y="702409"/>
                  </a:cubicBezTo>
                  <a:cubicBezTo>
                    <a:pt x="550545" y="701456"/>
                    <a:pt x="547688" y="701456"/>
                    <a:pt x="544830" y="701456"/>
                  </a:cubicBezTo>
                  <a:cubicBezTo>
                    <a:pt x="538163" y="704314"/>
                    <a:pt x="535305" y="702409"/>
                    <a:pt x="532447" y="698599"/>
                  </a:cubicBezTo>
                  <a:cubicBezTo>
                    <a:pt x="532447" y="698599"/>
                    <a:pt x="531495" y="697647"/>
                    <a:pt x="532447" y="698599"/>
                  </a:cubicBezTo>
                  <a:lnTo>
                    <a:pt x="532447" y="698599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633BBDB0-FC08-CA1D-A56A-C136E704D73C}"/>
                </a:ext>
              </a:extLst>
            </p:cNvPr>
            <p:cNvSpPr/>
            <p:nvPr/>
          </p:nvSpPr>
          <p:spPr>
            <a:xfrm>
              <a:off x="6863970" y="2769870"/>
              <a:ext cx="436811" cy="882967"/>
            </a:xfrm>
            <a:custGeom>
              <a:avLst/>
              <a:gdLst>
                <a:gd name="connsiteX0" fmla="*/ 86422 w 436811"/>
                <a:gd name="connsiteY0" fmla="*/ 204788 h 882967"/>
                <a:gd name="connsiteX1" fmla="*/ 87374 w 436811"/>
                <a:gd name="connsiteY1" fmla="*/ 213360 h 882967"/>
                <a:gd name="connsiteX2" fmla="*/ 100710 w 436811"/>
                <a:gd name="connsiteY2" fmla="*/ 215265 h 882967"/>
                <a:gd name="connsiteX3" fmla="*/ 102614 w 436811"/>
                <a:gd name="connsiteY3" fmla="*/ 222885 h 882967"/>
                <a:gd name="connsiteX4" fmla="*/ 94042 w 436811"/>
                <a:gd name="connsiteY4" fmla="*/ 230505 h 882967"/>
                <a:gd name="connsiteX5" fmla="*/ 85470 w 436811"/>
                <a:gd name="connsiteY5" fmla="*/ 257175 h 882967"/>
                <a:gd name="connsiteX6" fmla="*/ 75945 w 436811"/>
                <a:gd name="connsiteY6" fmla="*/ 284797 h 882967"/>
                <a:gd name="connsiteX7" fmla="*/ 63562 w 436811"/>
                <a:gd name="connsiteY7" fmla="*/ 321945 h 882967"/>
                <a:gd name="connsiteX8" fmla="*/ 42607 w 436811"/>
                <a:gd name="connsiteY8" fmla="*/ 356235 h 882967"/>
                <a:gd name="connsiteX9" fmla="*/ 32129 w 436811"/>
                <a:gd name="connsiteY9" fmla="*/ 362902 h 882967"/>
                <a:gd name="connsiteX10" fmla="*/ 20699 w 436811"/>
                <a:gd name="connsiteY10" fmla="*/ 386715 h 882967"/>
                <a:gd name="connsiteX11" fmla="*/ 24510 w 436811"/>
                <a:gd name="connsiteY11" fmla="*/ 411480 h 882967"/>
                <a:gd name="connsiteX12" fmla="*/ 54037 w 436811"/>
                <a:gd name="connsiteY12" fmla="*/ 458152 h 882967"/>
                <a:gd name="connsiteX13" fmla="*/ 54037 w 436811"/>
                <a:gd name="connsiteY13" fmla="*/ 471488 h 882967"/>
                <a:gd name="connsiteX14" fmla="*/ 42607 w 436811"/>
                <a:gd name="connsiteY14" fmla="*/ 482917 h 882967"/>
                <a:gd name="connsiteX15" fmla="*/ 38797 w 436811"/>
                <a:gd name="connsiteY15" fmla="*/ 493395 h 882967"/>
                <a:gd name="connsiteX16" fmla="*/ 43560 w 436811"/>
                <a:gd name="connsiteY16" fmla="*/ 502920 h 882967"/>
                <a:gd name="connsiteX17" fmla="*/ 23557 w 436811"/>
                <a:gd name="connsiteY17" fmla="*/ 532447 h 882967"/>
                <a:gd name="connsiteX18" fmla="*/ 13079 w 436811"/>
                <a:gd name="connsiteY18" fmla="*/ 558165 h 882967"/>
                <a:gd name="connsiteX19" fmla="*/ 13079 w 436811"/>
                <a:gd name="connsiteY19" fmla="*/ 577215 h 882967"/>
                <a:gd name="connsiteX20" fmla="*/ 21652 w 436811"/>
                <a:gd name="connsiteY20" fmla="*/ 615315 h 882967"/>
                <a:gd name="connsiteX21" fmla="*/ 24510 w 436811"/>
                <a:gd name="connsiteY21" fmla="*/ 680085 h 882967"/>
                <a:gd name="connsiteX22" fmla="*/ 30224 w 436811"/>
                <a:gd name="connsiteY22" fmla="*/ 704850 h 882967"/>
                <a:gd name="connsiteX23" fmla="*/ 36892 w 436811"/>
                <a:gd name="connsiteY23" fmla="*/ 737235 h 882967"/>
                <a:gd name="connsiteX24" fmla="*/ 36892 w 436811"/>
                <a:gd name="connsiteY24" fmla="*/ 756285 h 882967"/>
                <a:gd name="connsiteX25" fmla="*/ 26414 w 436811"/>
                <a:gd name="connsiteY25" fmla="*/ 770573 h 882967"/>
                <a:gd name="connsiteX26" fmla="*/ 20699 w 436811"/>
                <a:gd name="connsiteY26" fmla="*/ 778193 h 882967"/>
                <a:gd name="connsiteX27" fmla="*/ 7364 w 436811"/>
                <a:gd name="connsiteY27" fmla="*/ 814387 h 882967"/>
                <a:gd name="connsiteX28" fmla="*/ 697 w 436811"/>
                <a:gd name="connsiteY28" fmla="*/ 876300 h 882967"/>
                <a:gd name="connsiteX29" fmla="*/ 1649 w 436811"/>
                <a:gd name="connsiteY29" fmla="*/ 877252 h 882967"/>
                <a:gd name="connsiteX30" fmla="*/ 10222 w 436811"/>
                <a:gd name="connsiteY30" fmla="*/ 882015 h 882967"/>
                <a:gd name="connsiteX31" fmla="*/ 17842 w 436811"/>
                <a:gd name="connsiteY31" fmla="*/ 882968 h 882967"/>
                <a:gd name="connsiteX32" fmla="*/ 34035 w 436811"/>
                <a:gd name="connsiteY32" fmla="*/ 882968 h 882967"/>
                <a:gd name="connsiteX33" fmla="*/ 52132 w 436811"/>
                <a:gd name="connsiteY33" fmla="*/ 881062 h 882967"/>
                <a:gd name="connsiteX34" fmla="*/ 74992 w 436811"/>
                <a:gd name="connsiteY34" fmla="*/ 869633 h 882967"/>
                <a:gd name="connsiteX35" fmla="*/ 98804 w 436811"/>
                <a:gd name="connsiteY35" fmla="*/ 857250 h 882967"/>
                <a:gd name="connsiteX36" fmla="*/ 129285 w 436811"/>
                <a:gd name="connsiteY36" fmla="*/ 851535 h 882967"/>
                <a:gd name="connsiteX37" fmla="*/ 156907 w 436811"/>
                <a:gd name="connsiteY37" fmla="*/ 834390 h 882967"/>
                <a:gd name="connsiteX38" fmla="*/ 181672 w 436811"/>
                <a:gd name="connsiteY38" fmla="*/ 813435 h 882967"/>
                <a:gd name="connsiteX39" fmla="*/ 197864 w 436811"/>
                <a:gd name="connsiteY39" fmla="*/ 815340 h 882967"/>
                <a:gd name="connsiteX40" fmla="*/ 197864 w 436811"/>
                <a:gd name="connsiteY40" fmla="*/ 801052 h 882967"/>
                <a:gd name="connsiteX41" fmla="*/ 208342 w 436811"/>
                <a:gd name="connsiteY41" fmla="*/ 786765 h 882967"/>
                <a:gd name="connsiteX42" fmla="*/ 240727 w 436811"/>
                <a:gd name="connsiteY42" fmla="*/ 792480 h 882967"/>
                <a:gd name="connsiteX43" fmla="*/ 268349 w 436811"/>
                <a:gd name="connsiteY43" fmla="*/ 788670 h 882967"/>
                <a:gd name="connsiteX44" fmla="*/ 281685 w 436811"/>
                <a:gd name="connsiteY44" fmla="*/ 787718 h 882967"/>
                <a:gd name="connsiteX45" fmla="*/ 299782 w 436811"/>
                <a:gd name="connsiteY45" fmla="*/ 776287 h 882967"/>
                <a:gd name="connsiteX46" fmla="*/ 302639 w 436811"/>
                <a:gd name="connsiteY46" fmla="*/ 771525 h 882967"/>
                <a:gd name="connsiteX47" fmla="*/ 311212 w 436811"/>
                <a:gd name="connsiteY47" fmla="*/ 769620 h 882967"/>
                <a:gd name="connsiteX48" fmla="*/ 320737 w 436811"/>
                <a:gd name="connsiteY48" fmla="*/ 760095 h 882967"/>
                <a:gd name="connsiteX49" fmla="*/ 335024 w 436811"/>
                <a:gd name="connsiteY49" fmla="*/ 753427 h 882967"/>
                <a:gd name="connsiteX50" fmla="*/ 353122 w 436811"/>
                <a:gd name="connsiteY50" fmla="*/ 741045 h 882967"/>
                <a:gd name="connsiteX51" fmla="*/ 364552 w 436811"/>
                <a:gd name="connsiteY51" fmla="*/ 725805 h 882967"/>
                <a:gd name="connsiteX52" fmla="*/ 362647 w 436811"/>
                <a:gd name="connsiteY52" fmla="*/ 704850 h 882967"/>
                <a:gd name="connsiteX53" fmla="*/ 366457 w 436811"/>
                <a:gd name="connsiteY53" fmla="*/ 693420 h 882967"/>
                <a:gd name="connsiteX54" fmla="*/ 369314 w 436811"/>
                <a:gd name="connsiteY54" fmla="*/ 681037 h 882967"/>
                <a:gd name="connsiteX55" fmla="*/ 369314 w 436811"/>
                <a:gd name="connsiteY55" fmla="*/ 661035 h 882967"/>
                <a:gd name="connsiteX56" fmla="*/ 373124 w 436811"/>
                <a:gd name="connsiteY56" fmla="*/ 638175 h 882967"/>
                <a:gd name="connsiteX57" fmla="*/ 373124 w 436811"/>
                <a:gd name="connsiteY57" fmla="*/ 637223 h 882967"/>
                <a:gd name="connsiteX58" fmla="*/ 374077 w 436811"/>
                <a:gd name="connsiteY58" fmla="*/ 628650 h 882967"/>
                <a:gd name="connsiteX59" fmla="*/ 375029 w 436811"/>
                <a:gd name="connsiteY59" fmla="*/ 628650 h 882967"/>
                <a:gd name="connsiteX60" fmla="*/ 368362 w 436811"/>
                <a:gd name="connsiteY60" fmla="*/ 617220 h 882967"/>
                <a:gd name="connsiteX61" fmla="*/ 355979 w 436811"/>
                <a:gd name="connsiteY61" fmla="*/ 605790 h 882967"/>
                <a:gd name="connsiteX62" fmla="*/ 349312 w 436811"/>
                <a:gd name="connsiteY62" fmla="*/ 591502 h 882967"/>
                <a:gd name="connsiteX63" fmla="*/ 353122 w 436811"/>
                <a:gd name="connsiteY63" fmla="*/ 575310 h 882967"/>
                <a:gd name="connsiteX64" fmla="*/ 365504 w 436811"/>
                <a:gd name="connsiteY64" fmla="*/ 561975 h 882967"/>
                <a:gd name="connsiteX65" fmla="*/ 373124 w 436811"/>
                <a:gd name="connsiteY65" fmla="*/ 556260 h 882967"/>
                <a:gd name="connsiteX66" fmla="*/ 375029 w 436811"/>
                <a:gd name="connsiteY66" fmla="*/ 533400 h 882967"/>
                <a:gd name="connsiteX67" fmla="*/ 379792 w 436811"/>
                <a:gd name="connsiteY67" fmla="*/ 516255 h 882967"/>
                <a:gd name="connsiteX68" fmla="*/ 387412 w 436811"/>
                <a:gd name="connsiteY68" fmla="*/ 498158 h 882967"/>
                <a:gd name="connsiteX69" fmla="*/ 407414 w 436811"/>
                <a:gd name="connsiteY69" fmla="*/ 453390 h 882967"/>
                <a:gd name="connsiteX70" fmla="*/ 401699 w 436811"/>
                <a:gd name="connsiteY70" fmla="*/ 439102 h 882967"/>
                <a:gd name="connsiteX71" fmla="*/ 395032 w 436811"/>
                <a:gd name="connsiteY71" fmla="*/ 425767 h 882967"/>
                <a:gd name="connsiteX72" fmla="*/ 383602 w 436811"/>
                <a:gd name="connsiteY72" fmla="*/ 401002 h 882967"/>
                <a:gd name="connsiteX73" fmla="*/ 372172 w 436811"/>
                <a:gd name="connsiteY73" fmla="*/ 376238 h 882967"/>
                <a:gd name="connsiteX74" fmla="*/ 350264 w 436811"/>
                <a:gd name="connsiteY74" fmla="*/ 366713 h 882967"/>
                <a:gd name="connsiteX75" fmla="*/ 342645 w 436811"/>
                <a:gd name="connsiteY75" fmla="*/ 350520 h 882967"/>
                <a:gd name="connsiteX76" fmla="*/ 342645 w 436811"/>
                <a:gd name="connsiteY76" fmla="*/ 323850 h 882967"/>
                <a:gd name="connsiteX77" fmla="*/ 366457 w 436811"/>
                <a:gd name="connsiteY77" fmla="*/ 294322 h 882967"/>
                <a:gd name="connsiteX78" fmla="*/ 363599 w 436811"/>
                <a:gd name="connsiteY78" fmla="*/ 277177 h 882967"/>
                <a:gd name="connsiteX79" fmla="*/ 362647 w 436811"/>
                <a:gd name="connsiteY79" fmla="*/ 260033 h 882967"/>
                <a:gd name="connsiteX80" fmla="*/ 384554 w 436811"/>
                <a:gd name="connsiteY80" fmla="*/ 238125 h 882967"/>
                <a:gd name="connsiteX81" fmla="*/ 405510 w 436811"/>
                <a:gd name="connsiteY81" fmla="*/ 242888 h 882967"/>
                <a:gd name="connsiteX82" fmla="*/ 417892 w 436811"/>
                <a:gd name="connsiteY82" fmla="*/ 236220 h 882967"/>
                <a:gd name="connsiteX83" fmla="*/ 426464 w 436811"/>
                <a:gd name="connsiteY83" fmla="*/ 227647 h 882967"/>
                <a:gd name="connsiteX84" fmla="*/ 426464 w 436811"/>
                <a:gd name="connsiteY84" fmla="*/ 213360 h 882967"/>
                <a:gd name="connsiteX85" fmla="*/ 435037 w 436811"/>
                <a:gd name="connsiteY85" fmla="*/ 185738 h 882967"/>
                <a:gd name="connsiteX86" fmla="*/ 428370 w 436811"/>
                <a:gd name="connsiteY86" fmla="*/ 165735 h 882967"/>
                <a:gd name="connsiteX87" fmla="*/ 422654 w 436811"/>
                <a:gd name="connsiteY87" fmla="*/ 141922 h 882967"/>
                <a:gd name="connsiteX88" fmla="*/ 413129 w 436811"/>
                <a:gd name="connsiteY88" fmla="*/ 130492 h 882967"/>
                <a:gd name="connsiteX89" fmla="*/ 398842 w 436811"/>
                <a:gd name="connsiteY89" fmla="*/ 128588 h 882967"/>
                <a:gd name="connsiteX90" fmla="*/ 386460 w 436811"/>
                <a:gd name="connsiteY90" fmla="*/ 124777 h 882967"/>
                <a:gd name="connsiteX91" fmla="*/ 375029 w 436811"/>
                <a:gd name="connsiteY91" fmla="*/ 109538 h 882967"/>
                <a:gd name="connsiteX92" fmla="*/ 382649 w 436811"/>
                <a:gd name="connsiteY92" fmla="*/ 100965 h 882967"/>
                <a:gd name="connsiteX93" fmla="*/ 386460 w 436811"/>
                <a:gd name="connsiteY93" fmla="*/ 91440 h 882967"/>
                <a:gd name="connsiteX94" fmla="*/ 391222 w 436811"/>
                <a:gd name="connsiteY94" fmla="*/ 88583 h 882967"/>
                <a:gd name="connsiteX95" fmla="*/ 403604 w 436811"/>
                <a:gd name="connsiteY95" fmla="*/ 81915 h 882967"/>
                <a:gd name="connsiteX96" fmla="*/ 428370 w 436811"/>
                <a:gd name="connsiteY96" fmla="*/ 69533 h 882967"/>
                <a:gd name="connsiteX97" fmla="*/ 418845 w 436811"/>
                <a:gd name="connsiteY97" fmla="*/ 60008 h 882967"/>
                <a:gd name="connsiteX98" fmla="*/ 406462 w 436811"/>
                <a:gd name="connsiteY98" fmla="*/ 44767 h 882967"/>
                <a:gd name="connsiteX99" fmla="*/ 403604 w 436811"/>
                <a:gd name="connsiteY99" fmla="*/ 27622 h 882967"/>
                <a:gd name="connsiteX100" fmla="*/ 393127 w 436811"/>
                <a:gd name="connsiteY100" fmla="*/ 13335 h 882967"/>
                <a:gd name="connsiteX101" fmla="*/ 388364 w 436811"/>
                <a:gd name="connsiteY101" fmla="*/ 7620 h 882967"/>
                <a:gd name="connsiteX102" fmla="*/ 382649 w 436811"/>
                <a:gd name="connsiteY102" fmla="*/ 0 h 882967"/>
                <a:gd name="connsiteX103" fmla="*/ 382649 w 436811"/>
                <a:gd name="connsiteY103" fmla="*/ 27622 h 882967"/>
                <a:gd name="connsiteX104" fmla="*/ 371220 w 436811"/>
                <a:gd name="connsiteY104" fmla="*/ 38100 h 882967"/>
                <a:gd name="connsiteX105" fmla="*/ 359789 w 436811"/>
                <a:gd name="connsiteY105" fmla="*/ 40958 h 882967"/>
                <a:gd name="connsiteX106" fmla="*/ 339787 w 436811"/>
                <a:gd name="connsiteY106" fmla="*/ 55245 h 882967"/>
                <a:gd name="connsiteX107" fmla="*/ 338835 w 436811"/>
                <a:gd name="connsiteY107" fmla="*/ 61913 h 882967"/>
                <a:gd name="connsiteX108" fmla="*/ 335977 w 436811"/>
                <a:gd name="connsiteY108" fmla="*/ 71438 h 882967"/>
                <a:gd name="connsiteX109" fmla="*/ 315022 w 436811"/>
                <a:gd name="connsiteY109" fmla="*/ 79058 h 882967"/>
                <a:gd name="connsiteX110" fmla="*/ 297877 w 436811"/>
                <a:gd name="connsiteY110" fmla="*/ 74295 h 882967"/>
                <a:gd name="connsiteX111" fmla="*/ 281685 w 436811"/>
                <a:gd name="connsiteY111" fmla="*/ 75247 h 882967"/>
                <a:gd name="connsiteX112" fmla="*/ 275017 w 436811"/>
                <a:gd name="connsiteY112" fmla="*/ 74295 h 882967"/>
                <a:gd name="connsiteX113" fmla="*/ 268349 w 436811"/>
                <a:gd name="connsiteY113" fmla="*/ 74295 h 882967"/>
                <a:gd name="connsiteX114" fmla="*/ 234060 w 436811"/>
                <a:gd name="connsiteY114" fmla="*/ 73342 h 882967"/>
                <a:gd name="connsiteX115" fmla="*/ 218820 w 436811"/>
                <a:gd name="connsiteY115" fmla="*/ 65722 h 882967"/>
                <a:gd name="connsiteX116" fmla="*/ 194054 w 436811"/>
                <a:gd name="connsiteY116" fmla="*/ 67627 h 882967"/>
                <a:gd name="connsiteX117" fmla="*/ 178814 w 436811"/>
                <a:gd name="connsiteY117" fmla="*/ 101917 h 882967"/>
                <a:gd name="connsiteX118" fmla="*/ 178814 w 436811"/>
                <a:gd name="connsiteY118" fmla="*/ 119063 h 882967"/>
                <a:gd name="connsiteX119" fmla="*/ 178814 w 436811"/>
                <a:gd name="connsiteY119" fmla="*/ 165735 h 882967"/>
                <a:gd name="connsiteX120" fmla="*/ 178814 w 436811"/>
                <a:gd name="connsiteY120" fmla="*/ 172402 h 882967"/>
                <a:gd name="connsiteX121" fmla="*/ 172147 w 436811"/>
                <a:gd name="connsiteY121" fmla="*/ 184785 h 882967"/>
                <a:gd name="connsiteX122" fmla="*/ 159764 w 436811"/>
                <a:gd name="connsiteY122" fmla="*/ 183833 h 882967"/>
                <a:gd name="connsiteX123" fmla="*/ 153097 w 436811"/>
                <a:gd name="connsiteY123" fmla="*/ 181927 h 882967"/>
                <a:gd name="connsiteX124" fmla="*/ 125474 w 436811"/>
                <a:gd name="connsiteY124" fmla="*/ 179070 h 882967"/>
                <a:gd name="connsiteX125" fmla="*/ 120712 w 436811"/>
                <a:gd name="connsiteY125" fmla="*/ 179070 h 882967"/>
                <a:gd name="connsiteX126" fmla="*/ 112139 w 436811"/>
                <a:gd name="connsiteY126" fmla="*/ 204788 h 882967"/>
                <a:gd name="connsiteX127" fmla="*/ 86422 w 436811"/>
                <a:gd name="connsiteY127" fmla="*/ 204788 h 882967"/>
                <a:gd name="connsiteX128" fmla="*/ 86422 w 436811"/>
                <a:gd name="connsiteY128" fmla="*/ 204788 h 882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436811" h="882967">
                  <a:moveTo>
                    <a:pt x="86422" y="204788"/>
                  </a:moveTo>
                  <a:cubicBezTo>
                    <a:pt x="82612" y="208597"/>
                    <a:pt x="82612" y="212408"/>
                    <a:pt x="87374" y="213360"/>
                  </a:cubicBezTo>
                  <a:cubicBezTo>
                    <a:pt x="92137" y="214313"/>
                    <a:pt x="97852" y="210502"/>
                    <a:pt x="100710" y="215265"/>
                  </a:cubicBezTo>
                  <a:cubicBezTo>
                    <a:pt x="103567" y="220027"/>
                    <a:pt x="107377" y="219075"/>
                    <a:pt x="102614" y="222885"/>
                  </a:cubicBezTo>
                  <a:cubicBezTo>
                    <a:pt x="97852" y="225742"/>
                    <a:pt x="94995" y="223838"/>
                    <a:pt x="94042" y="230505"/>
                  </a:cubicBezTo>
                  <a:cubicBezTo>
                    <a:pt x="93089" y="239077"/>
                    <a:pt x="90232" y="248602"/>
                    <a:pt x="85470" y="257175"/>
                  </a:cubicBezTo>
                  <a:cubicBezTo>
                    <a:pt x="83564" y="264795"/>
                    <a:pt x="80707" y="276225"/>
                    <a:pt x="75945" y="284797"/>
                  </a:cubicBezTo>
                  <a:cubicBezTo>
                    <a:pt x="74039" y="286702"/>
                    <a:pt x="62610" y="319088"/>
                    <a:pt x="63562" y="321945"/>
                  </a:cubicBezTo>
                  <a:cubicBezTo>
                    <a:pt x="61657" y="347663"/>
                    <a:pt x="49274" y="352425"/>
                    <a:pt x="42607" y="356235"/>
                  </a:cubicBezTo>
                  <a:cubicBezTo>
                    <a:pt x="40702" y="357188"/>
                    <a:pt x="35939" y="360045"/>
                    <a:pt x="32129" y="362902"/>
                  </a:cubicBezTo>
                  <a:cubicBezTo>
                    <a:pt x="29272" y="365760"/>
                    <a:pt x="20699" y="382905"/>
                    <a:pt x="20699" y="386715"/>
                  </a:cubicBezTo>
                  <a:cubicBezTo>
                    <a:pt x="18795" y="390525"/>
                    <a:pt x="18795" y="406717"/>
                    <a:pt x="24510" y="411480"/>
                  </a:cubicBezTo>
                  <a:cubicBezTo>
                    <a:pt x="29272" y="415290"/>
                    <a:pt x="54037" y="451485"/>
                    <a:pt x="54037" y="458152"/>
                  </a:cubicBezTo>
                  <a:cubicBezTo>
                    <a:pt x="54037" y="461963"/>
                    <a:pt x="55942" y="466725"/>
                    <a:pt x="54037" y="471488"/>
                  </a:cubicBezTo>
                  <a:cubicBezTo>
                    <a:pt x="52132" y="477202"/>
                    <a:pt x="50227" y="479108"/>
                    <a:pt x="42607" y="482917"/>
                  </a:cubicBezTo>
                  <a:cubicBezTo>
                    <a:pt x="34987" y="485775"/>
                    <a:pt x="36892" y="491490"/>
                    <a:pt x="38797" y="493395"/>
                  </a:cubicBezTo>
                  <a:cubicBezTo>
                    <a:pt x="40702" y="496252"/>
                    <a:pt x="46417" y="499110"/>
                    <a:pt x="43560" y="502920"/>
                  </a:cubicBezTo>
                  <a:cubicBezTo>
                    <a:pt x="38797" y="511492"/>
                    <a:pt x="29272" y="524827"/>
                    <a:pt x="23557" y="532447"/>
                  </a:cubicBezTo>
                  <a:cubicBezTo>
                    <a:pt x="12127" y="545783"/>
                    <a:pt x="11174" y="541972"/>
                    <a:pt x="13079" y="558165"/>
                  </a:cubicBezTo>
                  <a:cubicBezTo>
                    <a:pt x="14032" y="565785"/>
                    <a:pt x="14985" y="575310"/>
                    <a:pt x="13079" y="577215"/>
                  </a:cubicBezTo>
                  <a:cubicBezTo>
                    <a:pt x="10222" y="579120"/>
                    <a:pt x="26414" y="604838"/>
                    <a:pt x="21652" y="615315"/>
                  </a:cubicBezTo>
                  <a:cubicBezTo>
                    <a:pt x="17842" y="622935"/>
                    <a:pt x="19747" y="676275"/>
                    <a:pt x="24510" y="680085"/>
                  </a:cubicBezTo>
                  <a:cubicBezTo>
                    <a:pt x="24510" y="679133"/>
                    <a:pt x="29272" y="699135"/>
                    <a:pt x="30224" y="704850"/>
                  </a:cubicBezTo>
                  <a:cubicBezTo>
                    <a:pt x="40702" y="717233"/>
                    <a:pt x="31177" y="729615"/>
                    <a:pt x="36892" y="737235"/>
                  </a:cubicBezTo>
                  <a:cubicBezTo>
                    <a:pt x="39749" y="742950"/>
                    <a:pt x="40702" y="749618"/>
                    <a:pt x="36892" y="756285"/>
                  </a:cubicBezTo>
                  <a:cubicBezTo>
                    <a:pt x="33082" y="762000"/>
                    <a:pt x="29272" y="766762"/>
                    <a:pt x="26414" y="770573"/>
                  </a:cubicBezTo>
                  <a:cubicBezTo>
                    <a:pt x="24510" y="774383"/>
                    <a:pt x="21652" y="773430"/>
                    <a:pt x="20699" y="778193"/>
                  </a:cubicBezTo>
                  <a:cubicBezTo>
                    <a:pt x="17842" y="782955"/>
                    <a:pt x="8317" y="810577"/>
                    <a:pt x="7364" y="814387"/>
                  </a:cubicBezTo>
                  <a:cubicBezTo>
                    <a:pt x="4507" y="828675"/>
                    <a:pt x="-2161" y="862965"/>
                    <a:pt x="697" y="876300"/>
                  </a:cubicBezTo>
                  <a:cubicBezTo>
                    <a:pt x="-255" y="874395"/>
                    <a:pt x="697" y="876300"/>
                    <a:pt x="1649" y="877252"/>
                  </a:cubicBezTo>
                  <a:cubicBezTo>
                    <a:pt x="3554" y="879158"/>
                    <a:pt x="6412" y="882015"/>
                    <a:pt x="10222" y="882015"/>
                  </a:cubicBezTo>
                  <a:cubicBezTo>
                    <a:pt x="13079" y="882015"/>
                    <a:pt x="14985" y="882015"/>
                    <a:pt x="17842" y="882968"/>
                  </a:cubicBezTo>
                  <a:cubicBezTo>
                    <a:pt x="25462" y="882968"/>
                    <a:pt x="31177" y="882968"/>
                    <a:pt x="34035" y="882968"/>
                  </a:cubicBezTo>
                  <a:cubicBezTo>
                    <a:pt x="38797" y="882968"/>
                    <a:pt x="50227" y="882015"/>
                    <a:pt x="52132" y="881062"/>
                  </a:cubicBezTo>
                  <a:cubicBezTo>
                    <a:pt x="54037" y="880110"/>
                    <a:pt x="66420" y="872490"/>
                    <a:pt x="74992" y="869633"/>
                  </a:cubicBezTo>
                  <a:cubicBezTo>
                    <a:pt x="83564" y="866775"/>
                    <a:pt x="90232" y="860108"/>
                    <a:pt x="98804" y="857250"/>
                  </a:cubicBezTo>
                  <a:cubicBezTo>
                    <a:pt x="107377" y="854393"/>
                    <a:pt x="121664" y="853440"/>
                    <a:pt x="129285" y="851535"/>
                  </a:cubicBezTo>
                  <a:cubicBezTo>
                    <a:pt x="136904" y="849630"/>
                    <a:pt x="151192" y="844868"/>
                    <a:pt x="156907" y="834390"/>
                  </a:cubicBezTo>
                  <a:cubicBezTo>
                    <a:pt x="162622" y="823912"/>
                    <a:pt x="171195" y="813435"/>
                    <a:pt x="181672" y="813435"/>
                  </a:cubicBezTo>
                  <a:cubicBezTo>
                    <a:pt x="187387" y="813435"/>
                    <a:pt x="193102" y="813435"/>
                    <a:pt x="197864" y="815340"/>
                  </a:cubicBezTo>
                  <a:cubicBezTo>
                    <a:pt x="198817" y="812483"/>
                    <a:pt x="197864" y="806768"/>
                    <a:pt x="197864" y="801052"/>
                  </a:cubicBezTo>
                  <a:cubicBezTo>
                    <a:pt x="197864" y="789623"/>
                    <a:pt x="199770" y="787718"/>
                    <a:pt x="208342" y="786765"/>
                  </a:cubicBezTo>
                  <a:cubicBezTo>
                    <a:pt x="216914" y="785812"/>
                    <a:pt x="229297" y="790575"/>
                    <a:pt x="240727" y="792480"/>
                  </a:cubicBezTo>
                  <a:cubicBezTo>
                    <a:pt x="253110" y="794385"/>
                    <a:pt x="260729" y="784860"/>
                    <a:pt x="268349" y="788670"/>
                  </a:cubicBezTo>
                  <a:cubicBezTo>
                    <a:pt x="275970" y="792480"/>
                    <a:pt x="276922" y="792480"/>
                    <a:pt x="281685" y="787718"/>
                  </a:cubicBezTo>
                  <a:cubicBezTo>
                    <a:pt x="286447" y="782955"/>
                    <a:pt x="294067" y="784860"/>
                    <a:pt x="299782" y="776287"/>
                  </a:cubicBezTo>
                  <a:cubicBezTo>
                    <a:pt x="300735" y="774383"/>
                    <a:pt x="301687" y="772477"/>
                    <a:pt x="302639" y="771525"/>
                  </a:cubicBezTo>
                  <a:cubicBezTo>
                    <a:pt x="304545" y="768668"/>
                    <a:pt x="305497" y="768668"/>
                    <a:pt x="311212" y="769620"/>
                  </a:cubicBezTo>
                  <a:cubicBezTo>
                    <a:pt x="318832" y="770573"/>
                    <a:pt x="319785" y="767715"/>
                    <a:pt x="320737" y="760095"/>
                  </a:cubicBezTo>
                  <a:cubicBezTo>
                    <a:pt x="321689" y="752475"/>
                    <a:pt x="330262" y="757237"/>
                    <a:pt x="335024" y="753427"/>
                  </a:cubicBezTo>
                  <a:cubicBezTo>
                    <a:pt x="339787" y="748665"/>
                    <a:pt x="346454" y="749618"/>
                    <a:pt x="353122" y="741045"/>
                  </a:cubicBezTo>
                  <a:cubicBezTo>
                    <a:pt x="360742" y="732473"/>
                    <a:pt x="361695" y="731520"/>
                    <a:pt x="364552" y="725805"/>
                  </a:cubicBezTo>
                  <a:cubicBezTo>
                    <a:pt x="367410" y="720090"/>
                    <a:pt x="362647" y="710565"/>
                    <a:pt x="362647" y="704850"/>
                  </a:cubicBezTo>
                  <a:cubicBezTo>
                    <a:pt x="362647" y="699135"/>
                    <a:pt x="367410" y="697230"/>
                    <a:pt x="366457" y="693420"/>
                  </a:cubicBezTo>
                  <a:cubicBezTo>
                    <a:pt x="365504" y="689610"/>
                    <a:pt x="364552" y="684848"/>
                    <a:pt x="369314" y="681037"/>
                  </a:cubicBezTo>
                  <a:cubicBezTo>
                    <a:pt x="374077" y="676275"/>
                    <a:pt x="369314" y="667702"/>
                    <a:pt x="369314" y="661035"/>
                  </a:cubicBezTo>
                  <a:cubicBezTo>
                    <a:pt x="369314" y="655320"/>
                    <a:pt x="370267" y="649605"/>
                    <a:pt x="373124" y="638175"/>
                  </a:cubicBezTo>
                  <a:cubicBezTo>
                    <a:pt x="373124" y="638175"/>
                    <a:pt x="373124" y="637223"/>
                    <a:pt x="373124" y="637223"/>
                  </a:cubicBezTo>
                  <a:cubicBezTo>
                    <a:pt x="374077" y="633412"/>
                    <a:pt x="374077" y="630555"/>
                    <a:pt x="374077" y="628650"/>
                  </a:cubicBezTo>
                  <a:lnTo>
                    <a:pt x="375029" y="628650"/>
                  </a:lnTo>
                  <a:cubicBezTo>
                    <a:pt x="374077" y="623887"/>
                    <a:pt x="372172" y="621983"/>
                    <a:pt x="368362" y="617220"/>
                  </a:cubicBezTo>
                  <a:cubicBezTo>
                    <a:pt x="362647" y="609600"/>
                    <a:pt x="355979" y="611505"/>
                    <a:pt x="355979" y="605790"/>
                  </a:cubicBezTo>
                  <a:cubicBezTo>
                    <a:pt x="355979" y="600075"/>
                    <a:pt x="354074" y="594360"/>
                    <a:pt x="349312" y="591502"/>
                  </a:cubicBezTo>
                  <a:cubicBezTo>
                    <a:pt x="344549" y="588645"/>
                    <a:pt x="344549" y="580072"/>
                    <a:pt x="353122" y="575310"/>
                  </a:cubicBezTo>
                  <a:cubicBezTo>
                    <a:pt x="361695" y="570547"/>
                    <a:pt x="362647" y="569595"/>
                    <a:pt x="365504" y="561975"/>
                  </a:cubicBezTo>
                  <a:cubicBezTo>
                    <a:pt x="368362" y="554355"/>
                    <a:pt x="364552" y="553402"/>
                    <a:pt x="373124" y="556260"/>
                  </a:cubicBezTo>
                  <a:cubicBezTo>
                    <a:pt x="381697" y="559118"/>
                    <a:pt x="375982" y="544830"/>
                    <a:pt x="375029" y="533400"/>
                  </a:cubicBezTo>
                  <a:cubicBezTo>
                    <a:pt x="373124" y="521970"/>
                    <a:pt x="374077" y="521017"/>
                    <a:pt x="379792" y="516255"/>
                  </a:cubicBezTo>
                  <a:cubicBezTo>
                    <a:pt x="385507" y="511492"/>
                    <a:pt x="384554" y="504825"/>
                    <a:pt x="387412" y="498158"/>
                  </a:cubicBezTo>
                  <a:cubicBezTo>
                    <a:pt x="390270" y="490538"/>
                    <a:pt x="405510" y="463867"/>
                    <a:pt x="407414" y="453390"/>
                  </a:cubicBezTo>
                  <a:cubicBezTo>
                    <a:pt x="408367" y="442913"/>
                    <a:pt x="409320" y="441008"/>
                    <a:pt x="401699" y="439102"/>
                  </a:cubicBezTo>
                  <a:cubicBezTo>
                    <a:pt x="394079" y="438150"/>
                    <a:pt x="395032" y="433388"/>
                    <a:pt x="395032" y="425767"/>
                  </a:cubicBezTo>
                  <a:cubicBezTo>
                    <a:pt x="395032" y="418147"/>
                    <a:pt x="390270" y="420052"/>
                    <a:pt x="383602" y="401002"/>
                  </a:cubicBezTo>
                  <a:cubicBezTo>
                    <a:pt x="376935" y="382905"/>
                    <a:pt x="373124" y="382905"/>
                    <a:pt x="372172" y="376238"/>
                  </a:cubicBezTo>
                  <a:cubicBezTo>
                    <a:pt x="371220" y="369570"/>
                    <a:pt x="356932" y="369570"/>
                    <a:pt x="350264" y="366713"/>
                  </a:cubicBezTo>
                  <a:cubicBezTo>
                    <a:pt x="343597" y="363855"/>
                    <a:pt x="343597" y="357188"/>
                    <a:pt x="342645" y="350520"/>
                  </a:cubicBezTo>
                  <a:cubicBezTo>
                    <a:pt x="341692" y="343852"/>
                    <a:pt x="341692" y="334327"/>
                    <a:pt x="342645" y="323850"/>
                  </a:cubicBezTo>
                  <a:cubicBezTo>
                    <a:pt x="343597" y="313372"/>
                    <a:pt x="358837" y="300990"/>
                    <a:pt x="366457" y="294322"/>
                  </a:cubicBezTo>
                  <a:cubicBezTo>
                    <a:pt x="374077" y="287655"/>
                    <a:pt x="368362" y="282892"/>
                    <a:pt x="363599" y="277177"/>
                  </a:cubicBezTo>
                  <a:cubicBezTo>
                    <a:pt x="358837" y="271463"/>
                    <a:pt x="360742" y="267652"/>
                    <a:pt x="362647" y="260033"/>
                  </a:cubicBezTo>
                  <a:cubicBezTo>
                    <a:pt x="365504" y="253365"/>
                    <a:pt x="379792" y="241935"/>
                    <a:pt x="384554" y="238125"/>
                  </a:cubicBezTo>
                  <a:cubicBezTo>
                    <a:pt x="390270" y="234315"/>
                    <a:pt x="397889" y="244792"/>
                    <a:pt x="405510" y="242888"/>
                  </a:cubicBezTo>
                  <a:cubicBezTo>
                    <a:pt x="413129" y="240983"/>
                    <a:pt x="417892" y="241935"/>
                    <a:pt x="417892" y="236220"/>
                  </a:cubicBezTo>
                  <a:cubicBezTo>
                    <a:pt x="417892" y="230505"/>
                    <a:pt x="420749" y="228600"/>
                    <a:pt x="426464" y="227647"/>
                  </a:cubicBezTo>
                  <a:cubicBezTo>
                    <a:pt x="432179" y="226695"/>
                    <a:pt x="429322" y="219075"/>
                    <a:pt x="426464" y="213360"/>
                  </a:cubicBezTo>
                  <a:cubicBezTo>
                    <a:pt x="423607" y="207645"/>
                    <a:pt x="430274" y="200977"/>
                    <a:pt x="435037" y="185738"/>
                  </a:cubicBezTo>
                  <a:cubicBezTo>
                    <a:pt x="439799" y="170497"/>
                    <a:pt x="434085" y="169545"/>
                    <a:pt x="428370" y="165735"/>
                  </a:cubicBezTo>
                  <a:cubicBezTo>
                    <a:pt x="422654" y="162877"/>
                    <a:pt x="422654" y="156210"/>
                    <a:pt x="422654" y="141922"/>
                  </a:cubicBezTo>
                  <a:cubicBezTo>
                    <a:pt x="422654" y="127635"/>
                    <a:pt x="419797" y="129540"/>
                    <a:pt x="413129" y="130492"/>
                  </a:cubicBezTo>
                  <a:cubicBezTo>
                    <a:pt x="406462" y="131445"/>
                    <a:pt x="401699" y="133350"/>
                    <a:pt x="398842" y="128588"/>
                  </a:cubicBezTo>
                  <a:cubicBezTo>
                    <a:pt x="395985" y="123825"/>
                    <a:pt x="394079" y="125730"/>
                    <a:pt x="386460" y="124777"/>
                  </a:cubicBezTo>
                  <a:cubicBezTo>
                    <a:pt x="379792" y="124777"/>
                    <a:pt x="378839" y="115252"/>
                    <a:pt x="375029" y="109538"/>
                  </a:cubicBezTo>
                  <a:cubicBezTo>
                    <a:pt x="372172" y="103822"/>
                    <a:pt x="375029" y="100013"/>
                    <a:pt x="382649" y="100965"/>
                  </a:cubicBezTo>
                  <a:cubicBezTo>
                    <a:pt x="390270" y="101917"/>
                    <a:pt x="387412" y="96202"/>
                    <a:pt x="386460" y="91440"/>
                  </a:cubicBezTo>
                  <a:cubicBezTo>
                    <a:pt x="384554" y="86677"/>
                    <a:pt x="388364" y="87630"/>
                    <a:pt x="391222" y="88583"/>
                  </a:cubicBezTo>
                  <a:cubicBezTo>
                    <a:pt x="394079" y="90488"/>
                    <a:pt x="398842" y="85725"/>
                    <a:pt x="403604" y="81915"/>
                  </a:cubicBezTo>
                  <a:cubicBezTo>
                    <a:pt x="407414" y="77152"/>
                    <a:pt x="417892" y="74295"/>
                    <a:pt x="428370" y="69533"/>
                  </a:cubicBezTo>
                  <a:cubicBezTo>
                    <a:pt x="438847" y="65722"/>
                    <a:pt x="423607" y="59055"/>
                    <a:pt x="418845" y="60008"/>
                  </a:cubicBezTo>
                  <a:cubicBezTo>
                    <a:pt x="414082" y="61913"/>
                    <a:pt x="411224" y="55245"/>
                    <a:pt x="406462" y="44767"/>
                  </a:cubicBezTo>
                  <a:cubicBezTo>
                    <a:pt x="401699" y="35242"/>
                    <a:pt x="407414" y="29527"/>
                    <a:pt x="403604" y="27622"/>
                  </a:cubicBezTo>
                  <a:cubicBezTo>
                    <a:pt x="399795" y="25717"/>
                    <a:pt x="398842" y="20002"/>
                    <a:pt x="393127" y="13335"/>
                  </a:cubicBezTo>
                  <a:cubicBezTo>
                    <a:pt x="391222" y="11430"/>
                    <a:pt x="389317" y="9525"/>
                    <a:pt x="388364" y="7620"/>
                  </a:cubicBezTo>
                  <a:cubicBezTo>
                    <a:pt x="385507" y="3810"/>
                    <a:pt x="383602" y="952"/>
                    <a:pt x="382649" y="0"/>
                  </a:cubicBezTo>
                  <a:cubicBezTo>
                    <a:pt x="383602" y="8572"/>
                    <a:pt x="381697" y="16192"/>
                    <a:pt x="382649" y="27622"/>
                  </a:cubicBezTo>
                  <a:cubicBezTo>
                    <a:pt x="384554" y="40005"/>
                    <a:pt x="377887" y="30480"/>
                    <a:pt x="371220" y="38100"/>
                  </a:cubicBezTo>
                  <a:cubicBezTo>
                    <a:pt x="364552" y="45720"/>
                    <a:pt x="364552" y="44767"/>
                    <a:pt x="359789" y="40958"/>
                  </a:cubicBezTo>
                  <a:cubicBezTo>
                    <a:pt x="354074" y="38100"/>
                    <a:pt x="350264" y="42863"/>
                    <a:pt x="339787" y="55245"/>
                  </a:cubicBezTo>
                  <a:cubicBezTo>
                    <a:pt x="339787" y="55245"/>
                    <a:pt x="338835" y="58102"/>
                    <a:pt x="338835" y="61913"/>
                  </a:cubicBezTo>
                  <a:cubicBezTo>
                    <a:pt x="338835" y="64770"/>
                    <a:pt x="336929" y="69533"/>
                    <a:pt x="335977" y="71438"/>
                  </a:cubicBezTo>
                  <a:cubicBezTo>
                    <a:pt x="332167" y="76200"/>
                    <a:pt x="325499" y="80010"/>
                    <a:pt x="315022" y="79058"/>
                  </a:cubicBezTo>
                  <a:cubicBezTo>
                    <a:pt x="304545" y="78105"/>
                    <a:pt x="302639" y="76200"/>
                    <a:pt x="297877" y="74295"/>
                  </a:cubicBezTo>
                  <a:cubicBezTo>
                    <a:pt x="293114" y="72390"/>
                    <a:pt x="287399" y="75247"/>
                    <a:pt x="281685" y="75247"/>
                  </a:cubicBezTo>
                  <a:cubicBezTo>
                    <a:pt x="280732" y="75247"/>
                    <a:pt x="276922" y="74295"/>
                    <a:pt x="275017" y="74295"/>
                  </a:cubicBezTo>
                  <a:cubicBezTo>
                    <a:pt x="272160" y="74295"/>
                    <a:pt x="272160" y="74295"/>
                    <a:pt x="268349" y="74295"/>
                  </a:cubicBezTo>
                  <a:cubicBezTo>
                    <a:pt x="256920" y="76200"/>
                    <a:pt x="248347" y="78105"/>
                    <a:pt x="234060" y="73342"/>
                  </a:cubicBezTo>
                  <a:cubicBezTo>
                    <a:pt x="228345" y="71438"/>
                    <a:pt x="223582" y="67627"/>
                    <a:pt x="218820" y="65722"/>
                  </a:cubicBezTo>
                  <a:cubicBezTo>
                    <a:pt x="209295" y="61913"/>
                    <a:pt x="200722" y="60960"/>
                    <a:pt x="194054" y="67627"/>
                  </a:cubicBezTo>
                  <a:cubicBezTo>
                    <a:pt x="186435" y="75247"/>
                    <a:pt x="180720" y="86677"/>
                    <a:pt x="178814" y="101917"/>
                  </a:cubicBezTo>
                  <a:cubicBezTo>
                    <a:pt x="177862" y="106680"/>
                    <a:pt x="178814" y="113347"/>
                    <a:pt x="178814" y="119063"/>
                  </a:cubicBezTo>
                  <a:cubicBezTo>
                    <a:pt x="178814" y="138113"/>
                    <a:pt x="179767" y="156210"/>
                    <a:pt x="178814" y="165735"/>
                  </a:cubicBezTo>
                  <a:cubicBezTo>
                    <a:pt x="178814" y="167640"/>
                    <a:pt x="178814" y="170497"/>
                    <a:pt x="178814" y="172402"/>
                  </a:cubicBezTo>
                  <a:cubicBezTo>
                    <a:pt x="177862" y="177165"/>
                    <a:pt x="177862" y="182880"/>
                    <a:pt x="172147" y="184785"/>
                  </a:cubicBezTo>
                  <a:cubicBezTo>
                    <a:pt x="169289" y="185738"/>
                    <a:pt x="165479" y="184785"/>
                    <a:pt x="159764" y="183833"/>
                  </a:cubicBezTo>
                  <a:cubicBezTo>
                    <a:pt x="157860" y="182880"/>
                    <a:pt x="155002" y="181927"/>
                    <a:pt x="153097" y="181927"/>
                  </a:cubicBezTo>
                  <a:cubicBezTo>
                    <a:pt x="138810" y="179070"/>
                    <a:pt x="134999" y="180022"/>
                    <a:pt x="125474" y="179070"/>
                  </a:cubicBezTo>
                  <a:lnTo>
                    <a:pt x="120712" y="179070"/>
                  </a:lnTo>
                  <a:cubicBezTo>
                    <a:pt x="120712" y="190500"/>
                    <a:pt x="118807" y="203835"/>
                    <a:pt x="112139" y="204788"/>
                  </a:cubicBezTo>
                  <a:cubicBezTo>
                    <a:pt x="103567" y="203835"/>
                    <a:pt x="96899" y="194310"/>
                    <a:pt x="86422" y="204788"/>
                  </a:cubicBezTo>
                  <a:lnTo>
                    <a:pt x="86422" y="204788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CC2F79BA-45B6-D123-F92C-B0CBA43A1EB3}"/>
                </a:ext>
              </a:extLst>
            </p:cNvPr>
            <p:cNvSpPr/>
            <p:nvPr/>
          </p:nvSpPr>
          <p:spPr>
            <a:xfrm>
              <a:off x="6293212" y="3986212"/>
              <a:ext cx="565162" cy="564397"/>
            </a:xfrm>
            <a:custGeom>
              <a:avLst/>
              <a:gdLst>
                <a:gd name="connsiteX0" fmla="*/ 371430 w 565162"/>
                <a:gd name="connsiteY0" fmla="*/ 0 h 564397"/>
                <a:gd name="connsiteX1" fmla="*/ 422865 w 565162"/>
                <a:gd name="connsiteY1" fmla="*/ 34290 h 564397"/>
                <a:gd name="connsiteX2" fmla="*/ 427627 w 565162"/>
                <a:gd name="connsiteY2" fmla="*/ 36195 h 564397"/>
                <a:gd name="connsiteX3" fmla="*/ 459060 w 565162"/>
                <a:gd name="connsiteY3" fmla="*/ 68580 h 564397"/>
                <a:gd name="connsiteX4" fmla="*/ 485730 w 565162"/>
                <a:gd name="connsiteY4" fmla="*/ 74295 h 564397"/>
                <a:gd name="connsiteX5" fmla="*/ 500969 w 565162"/>
                <a:gd name="connsiteY5" fmla="*/ 71438 h 564397"/>
                <a:gd name="connsiteX6" fmla="*/ 514305 w 565162"/>
                <a:gd name="connsiteY6" fmla="*/ 83820 h 564397"/>
                <a:gd name="connsiteX7" fmla="*/ 519067 w 565162"/>
                <a:gd name="connsiteY7" fmla="*/ 100965 h 564397"/>
                <a:gd name="connsiteX8" fmla="*/ 543832 w 565162"/>
                <a:gd name="connsiteY8" fmla="*/ 109538 h 564397"/>
                <a:gd name="connsiteX9" fmla="*/ 563835 w 565162"/>
                <a:gd name="connsiteY9" fmla="*/ 128588 h 564397"/>
                <a:gd name="connsiteX10" fmla="*/ 562882 w 565162"/>
                <a:gd name="connsiteY10" fmla="*/ 154305 h 564397"/>
                <a:gd name="connsiteX11" fmla="*/ 560977 w 565162"/>
                <a:gd name="connsiteY11" fmla="*/ 171450 h 564397"/>
                <a:gd name="connsiteX12" fmla="*/ 558120 w 565162"/>
                <a:gd name="connsiteY12" fmla="*/ 192405 h 564397"/>
                <a:gd name="connsiteX13" fmla="*/ 544785 w 565162"/>
                <a:gd name="connsiteY13" fmla="*/ 199072 h 564397"/>
                <a:gd name="connsiteX14" fmla="*/ 507637 w 565162"/>
                <a:gd name="connsiteY14" fmla="*/ 205740 h 564397"/>
                <a:gd name="connsiteX15" fmla="*/ 477157 w 565162"/>
                <a:gd name="connsiteY15" fmla="*/ 231457 h 564397"/>
                <a:gd name="connsiteX16" fmla="*/ 464775 w 565162"/>
                <a:gd name="connsiteY16" fmla="*/ 236220 h 564397"/>
                <a:gd name="connsiteX17" fmla="*/ 445725 w 565162"/>
                <a:gd name="connsiteY17" fmla="*/ 237172 h 564397"/>
                <a:gd name="connsiteX18" fmla="*/ 436200 w 565162"/>
                <a:gd name="connsiteY18" fmla="*/ 229553 h 564397"/>
                <a:gd name="connsiteX19" fmla="*/ 417150 w 565162"/>
                <a:gd name="connsiteY19" fmla="*/ 230505 h 564397"/>
                <a:gd name="connsiteX20" fmla="*/ 391432 w 565162"/>
                <a:gd name="connsiteY20" fmla="*/ 240030 h 564397"/>
                <a:gd name="connsiteX21" fmla="*/ 380002 w 565162"/>
                <a:gd name="connsiteY21" fmla="*/ 239078 h 564397"/>
                <a:gd name="connsiteX22" fmla="*/ 359047 w 565162"/>
                <a:gd name="connsiteY22" fmla="*/ 250507 h 564397"/>
                <a:gd name="connsiteX23" fmla="*/ 366667 w 565162"/>
                <a:gd name="connsiteY23" fmla="*/ 269557 h 564397"/>
                <a:gd name="connsiteX24" fmla="*/ 370477 w 565162"/>
                <a:gd name="connsiteY24" fmla="*/ 296228 h 564397"/>
                <a:gd name="connsiteX25" fmla="*/ 368572 w 565162"/>
                <a:gd name="connsiteY25" fmla="*/ 315278 h 564397"/>
                <a:gd name="connsiteX26" fmla="*/ 356190 w 565162"/>
                <a:gd name="connsiteY26" fmla="*/ 328613 h 564397"/>
                <a:gd name="connsiteX27" fmla="*/ 358094 w 565162"/>
                <a:gd name="connsiteY27" fmla="*/ 347663 h 564397"/>
                <a:gd name="connsiteX28" fmla="*/ 368572 w 565162"/>
                <a:gd name="connsiteY28" fmla="*/ 339090 h 564397"/>
                <a:gd name="connsiteX29" fmla="*/ 383812 w 565162"/>
                <a:gd name="connsiteY29" fmla="*/ 342900 h 564397"/>
                <a:gd name="connsiteX30" fmla="*/ 398100 w 565162"/>
                <a:gd name="connsiteY30" fmla="*/ 360045 h 564397"/>
                <a:gd name="connsiteX31" fmla="*/ 409530 w 565162"/>
                <a:gd name="connsiteY31" fmla="*/ 379095 h 564397"/>
                <a:gd name="connsiteX32" fmla="*/ 415244 w 565162"/>
                <a:gd name="connsiteY32" fmla="*/ 398145 h 564397"/>
                <a:gd name="connsiteX33" fmla="*/ 422865 w 565162"/>
                <a:gd name="connsiteY33" fmla="*/ 406718 h 564397"/>
                <a:gd name="connsiteX34" fmla="*/ 439057 w 565162"/>
                <a:gd name="connsiteY34" fmla="*/ 411480 h 564397"/>
                <a:gd name="connsiteX35" fmla="*/ 445725 w 565162"/>
                <a:gd name="connsiteY35" fmla="*/ 432435 h 564397"/>
                <a:gd name="connsiteX36" fmla="*/ 458107 w 565162"/>
                <a:gd name="connsiteY36" fmla="*/ 442913 h 564397"/>
                <a:gd name="connsiteX37" fmla="*/ 457155 w 565162"/>
                <a:gd name="connsiteY37" fmla="*/ 463868 h 564397"/>
                <a:gd name="connsiteX38" fmla="*/ 455250 w 565162"/>
                <a:gd name="connsiteY38" fmla="*/ 487680 h 564397"/>
                <a:gd name="connsiteX39" fmla="*/ 450487 w 565162"/>
                <a:gd name="connsiteY39" fmla="*/ 495300 h 564397"/>
                <a:gd name="connsiteX40" fmla="*/ 453344 w 565162"/>
                <a:gd name="connsiteY40" fmla="*/ 502920 h 564397"/>
                <a:gd name="connsiteX41" fmla="*/ 455250 w 565162"/>
                <a:gd name="connsiteY41" fmla="*/ 520065 h 564397"/>
                <a:gd name="connsiteX42" fmla="*/ 455250 w 565162"/>
                <a:gd name="connsiteY42" fmla="*/ 528638 h 564397"/>
                <a:gd name="connsiteX43" fmla="*/ 452392 w 565162"/>
                <a:gd name="connsiteY43" fmla="*/ 528638 h 564397"/>
                <a:gd name="connsiteX44" fmla="*/ 433342 w 565162"/>
                <a:gd name="connsiteY44" fmla="*/ 560070 h 564397"/>
                <a:gd name="connsiteX45" fmla="*/ 400957 w 565162"/>
                <a:gd name="connsiteY45" fmla="*/ 562928 h 564397"/>
                <a:gd name="connsiteX46" fmla="*/ 393337 w 565162"/>
                <a:gd name="connsiteY46" fmla="*/ 549593 h 564397"/>
                <a:gd name="connsiteX47" fmla="*/ 386669 w 565162"/>
                <a:gd name="connsiteY47" fmla="*/ 527685 h 564397"/>
                <a:gd name="connsiteX48" fmla="*/ 381907 w 565162"/>
                <a:gd name="connsiteY48" fmla="*/ 544830 h 564397"/>
                <a:gd name="connsiteX49" fmla="*/ 374287 w 565162"/>
                <a:gd name="connsiteY49" fmla="*/ 531495 h 564397"/>
                <a:gd name="connsiteX50" fmla="*/ 373335 w 565162"/>
                <a:gd name="connsiteY50" fmla="*/ 504825 h 564397"/>
                <a:gd name="connsiteX51" fmla="*/ 368572 w 565162"/>
                <a:gd name="connsiteY51" fmla="*/ 503872 h 564397"/>
                <a:gd name="connsiteX52" fmla="*/ 355237 w 565162"/>
                <a:gd name="connsiteY52" fmla="*/ 495300 h 564397"/>
                <a:gd name="connsiteX53" fmla="*/ 348569 w 565162"/>
                <a:gd name="connsiteY53" fmla="*/ 485775 h 564397"/>
                <a:gd name="connsiteX54" fmla="*/ 354285 w 565162"/>
                <a:gd name="connsiteY54" fmla="*/ 470535 h 564397"/>
                <a:gd name="connsiteX55" fmla="*/ 353332 w 565162"/>
                <a:gd name="connsiteY55" fmla="*/ 465772 h 564397"/>
                <a:gd name="connsiteX56" fmla="*/ 350475 w 565162"/>
                <a:gd name="connsiteY56" fmla="*/ 456247 h 564397"/>
                <a:gd name="connsiteX57" fmla="*/ 345712 w 565162"/>
                <a:gd name="connsiteY57" fmla="*/ 441007 h 564397"/>
                <a:gd name="connsiteX58" fmla="*/ 322852 w 565162"/>
                <a:gd name="connsiteY58" fmla="*/ 442913 h 564397"/>
                <a:gd name="connsiteX59" fmla="*/ 286657 w 565162"/>
                <a:gd name="connsiteY59" fmla="*/ 438150 h 564397"/>
                <a:gd name="connsiteX60" fmla="*/ 242842 w 565162"/>
                <a:gd name="connsiteY60" fmla="*/ 428625 h 564397"/>
                <a:gd name="connsiteX61" fmla="*/ 235222 w 565162"/>
                <a:gd name="connsiteY61" fmla="*/ 471488 h 564397"/>
                <a:gd name="connsiteX62" fmla="*/ 216172 w 565162"/>
                <a:gd name="connsiteY62" fmla="*/ 467678 h 564397"/>
                <a:gd name="connsiteX63" fmla="*/ 187597 w 565162"/>
                <a:gd name="connsiteY63" fmla="*/ 471488 h 564397"/>
                <a:gd name="connsiteX64" fmla="*/ 173310 w 565162"/>
                <a:gd name="connsiteY64" fmla="*/ 484822 h 564397"/>
                <a:gd name="connsiteX65" fmla="*/ 159022 w 565162"/>
                <a:gd name="connsiteY65" fmla="*/ 512445 h 564397"/>
                <a:gd name="connsiteX66" fmla="*/ 144735 w 565162"/>
                <a:gd name="connsiteY66" fmla="*/ 506730 h 564397"/>
                <a:gd name="connsiteX67" fmla="*/ 136162 w 565162"/>
                <a:gd name="connsiteY67" fmla="*/ 474345 h 564397"/>
                <a:gd name="connsiteX68" fmla="*/ 127590 w 565162"/>
                <a:gd name="connsiteY68" fmla="*/ 482918 h 564397"/>
                <a:gd name="connsiteX69" fmla="*/ 129494 w 565162"/>
                <a:gd name="connsiteY69" fmla="*/ 507682 h 564397"/>
                <a:gd name="connsiteX70" fmla="*/ 111397 w 565162"/>
                <a:gd name="connsiteY70" fmla="*/ 509588 h 564397"/>
                <a:gd name="connsiteX71" fmla="*/ 110444 w 565162"/>
                <a:gd name="connsiteY71" fmla="*/ 508635 h 564397"/>
                <a:gd name="connsiteX72" fmla="*/ 107587 w 565162"/>
                <a:gd name="connsiteY72" fmla="*/ 486728 h 564397"/>
                <a:gd name="connsiteX73" fmla="*/ 101872 w 565162"/>
                <a:gd name="connsiteY73" fmla="*/ 462915 h 564397"/>
                <a:gd name="connsiteX74" fmla="*/ 77107 w 565162"/>
                <a:gd name="connsiteY74" fmla="*/ 452438 h 564397"/>
                <a:gd name="connsiteX75" fmla="*/ 55200 w 565162"/>
                <a:gd name="connsiteY75" fmla="*/ 453390 h 564397"/>
                <a:gd name="connsiteX76" fmla="*/ 40912 w 565162"/>
                <a:gd name="connsiteY76" fmla="*/ 416243 h 564397"/>
                <a:gd name="connsiteX77" fmla="*/ 29482 w 565162"/>
                <a:gd name="connsiteY77" fmla="*/ 402907 h 564397"/>
                <a:gd name="connsiteX78" fmla="*/ 17100 w 565162"/>
                <a:gd name="connsiteY78" fmla="*/ 385763 h 564397"/>
                <a:gd name="connsiteX79" fmla="*/ 907 w 565162"/>
                <a:gd name="connsiteY79" fmla="*/ 368618 h 564397"/>
                <a:gd name="connsiteX80" fmla="*/ 25672 w 565162"/>
                <a:gd name="connsiteY80" fmla="*/ 343853 h 564397"/>
                <a:gd name="connsiteX81" fmla="*/ 37102 w 565162"/>
                <a:gd name="connsiteY81" fmla="*/ 327660 h 564397"/>
                <a:gd name="connsiteX82" fmla="*/ 45675 w 565162"/>
                <a:gd name="connsiteY82" fmla="*/ 309563 h 564397"/>
                <a:gd name="connsiteX83" fmla="*/ 31387 w 565162"/>
                <a:gd name="connsiteY83" fmla="*/ 285750 h 564397"/>
                <a:gd name="connsiteX84" fmla="*/ 34244 w 565162"/>
                <a:gd name="connsiteY84" fmla="*/ 270510 h 564397"/>
                <a:gd name="connsiteX85" fmla="*/ 43769 w 565162"/>
                <a:gd name="connsiteY85" fmla="*/ 263843 h 564397"/>
                <a:gd name="connsiteX86" fmla="*/ 53294 w 565162"/>
                <a:gd name="connsiteY86" fmla="*/ 246697 h 564397"/>
                <a:gd name="connsiteX87" fmla="*/ 89490 w 565162"/>
                <a:gd name="connsiteY87" fmla="*/ 255270 h 564397"/>
                <a:gd name="connsiteX88" fmla="*/ 105682 w 565162"/>
                <a:gd name="connsiteY88" fmla="*/ 274320 h 564397"/>
                <a:gd name="connsiteX89" fmla="*/ 143782 w 565162"/>
                <a:gd name="connsiteY89" fmla="*/ 264795 h 564397"/>
                <a:gd name="connsiteX90" fmla="*/ 160927 w 565162"/>
                <a:gd name="connsiteY90" fmla="*/ 288607 h 564397"/>
                <a:gd name="connsiteX91" fmla="*/ 182835 w 565162"/>
                <a:gd name="connsiteY91" fmla="*/ 300038 h 564397"/>
                <a:gd name="connsiteX92" fmla="*/ 196169 w 565162"/>
                <a:gd name="connsiteY92" fmla="*/ 298132 h 564397"/>
                <a:gd name="connsiteX93" fmla="*/ 210457 w 565162"/>
                <a:gd name="connsiteY93" fmla="*/ 290513 h 564397"/>
                <a:gd name="connsiteX94" fmla="*/ 241890 w 565162"/>
                <a:gd name="connsiteY94" fmla="*/ 237172 h 564397"/>
                <a:gd name="connsiteX95" fmla="*/ 249510 w 565162"/>
                <a:gd name="connsiteY95" fmla="*/ 215265 h 564397"/>
                <a:gd name="connsiteX96" fmla="*/ 253319 w 565162"/>
                <a:gd name="connsiteY96" fmla="*/ 199072 h 564397"/>
                <a:gd name="connsiteX97" fmla="*/ 280942 w 565162"/>
                <a:gd name="connsiteY97" fmla="*/ 194310 h 564397"/>
                <a:gd name="connsiteX98" fmla="*/ 289515 w 565162"/>
                <a:gd name="connsiteY98" fmla="*/ 190500 h 564397"/>
                <a:gd name="connsiteX99" fmla="*/ 300944 w 565162"/>
                <a:gd name="connsiteY99" fmla="*/ 197168 h 564397"/>
                <a:gd name="connsiteX100" fmla="*/ 306660 w 565162"/>
                <a:gd name="connsiteY100" fmla="*/ 180975 h 564397"/>
                <a:gd name="connsiteX101" fmla="*/ 315232 w 565162"/>
                <a:gd name="connsiteY101" fmla="*/ 163830 h 564397"/>
                <a:gd name="connsiteX102" fmla="*/ 319042 w 565162"/>
                <a:gd name="connsiteY102" fmla="*/ 146685 h 564397"/>
                <a:gd name="connsiteX103" fmla="*/ 322852 w 565162"/>
                <a:gd name="connsiteY103" fmla="*/ 131445 h 564397"/>
                <a:gd name="connsiteX104" fmla="*/ 339044 w 565162"/>
                <a:gd name="connsiteY104" fmla="*/ 111443 h 564397"/>
                <a:gd name="connsiteX105" fmla="*/ 349522 w 565162"/>
                <a:gd name="connsiteY105" fmla="*/ 99060 h 564397"/>
                <a:gd name="connsiteX106" fmla="*/ 374287 w 565162"/>
                <a:gd name="connsiteY106" fmla="*/ 81915 h 564397"/>
                <a:gd name="connsiteX107" fmla="*/ 358094 w 565162"/>
                <a:gd name="connsiteY107" fmla="*/ 51435 h 564397"/>
                <a:gd name="connsiteX108" fmla="*/ 349522 w 565162"/>
                <a:gd name="connsiteY108" fmla="*/ 33338 h 564397"/>
                <a:gd name="connsiteX109" fmla="*/ 348569 w 565162"/>
                <a:gd name="connsiteY109" fmla="*/ 20955 h 564397"/>
                <a:gd name="connsiteX110" fmla="*/ 359047 w 565162"/>
                <a:gd name="connsiteY110" fmla="*/ 20003 h 564397"/>
                <a:gd name="connsiteX111" fmla="*/ 362857 w 565162"/>
                <a:gd name="connsiteY111" fmla="*/ 6668 h 564397"/>
                <a:gd name="connsiteX112" fmla="*/ 371430 w 565162"/>
                <a:gd name="connsiteY112" fmla="*/ 0 h 564397"/>
                <a:gd name="connsiteX113" fmla="*/ 371430 w 565162"/>
                <a:gd name="connsiteY113" fmla="*/ 0 h 56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565162" h="564397">
                  <a:moveTo>
                    <a:pt x="371430" y="0"/>
                  </a:moveTo>
                  <a:cubicBezTo>
                    <a:pt x="381907" y="7620"/>
                    <a:pt x="410482" y="27622"/>
                    <a:pt x="422865" y="34290"/>
                  </a:cubicBezTo>
                  <a:cubicBezTo>
                    <a:pt x="424769" y="35243"/>
                    <a:pt x="425722" y="36195"/>
                    <a:pt x="427627" y="36195"/>
                  </a:cubicBezTo>
                  <a:cubicBezTo>
                    <a:pt x="437152" y="39053"/>
                    <a:pt x="459060" y="60960"/>
                    <a:pt x="459060" y="68580"/>
                  </a:cubicBezTo>
                  <a:cubicBezTo>
                    <a:pt x="459060" y="76200"/>
                    <a:pt x="465727" y="75247"/>
                    <a:pt x="485730" y="74295"/>
                  </a:cubicBezTo>
                  <a:cubicBezTo>
                    <a:pt x="488587" y="74295"/>
                    <a:pt x="499065" y="71438"/>
                    <a:pt x="500969" y="71438"/>
                  </a:cubicBezTo>
                  <a:cubicBezTo>
                    <a:pt x="504780" y="73343"/>
                    <a:pt x="514305" y="77153"/>
                    <a:pt x="514305" y="83820"/>
                  </a:cubicBezTo>
                  <a:cubicBezTo>
                    <a:pt x="514305" y="93345"/>
                    <a:pt x="510494" y="99060"/>
                    <a:pt x="519067" y="100965"/>
                  </a:cubicBezTo>
                  <a:cubicBezTo>
                    <a:pt x="527640" y="102870"/>
                    <a:pt x="537165" y="102870"/>
                    <a:pt x="543832" y="109538"/>
                  </a:cubicBezTo>
                  <a:cubicBezTo>
                    <a:pt x="550500" y="116205"/>
                    <a:pt x="561930" y="118110"/>
                    <a:pt x="563835" y="128588"/>
                  </a:cubicBezTo>
                  <a:cubicBezTo>
                    <a:pt x="565740" y="139065"/>
                    <a:pt x="565740" y="148590"/>
                    <a:pt x="562882" y="154305"/>
                  </a:cubicBezTo>
                  <a:cubicBezTo>
                    <a:pt x="559072" y="159068"/>
                    <a:pt x="559072" y="162878"/>
                    <a:pt x="560977" y="171450"/>
                  </a:cubicBezTo>
                  <a:cubicBezTo>
                    <a:pt x="561930" y="180022"/>
                    <a:pt x="563835" y="186690"/>
                    <a:pt x="558120" y="192405"/>
                  </a:cubicBezTo>
                  <a:cubicBezTo>
                    <a:pt x="552405" y="198120"/>
                    <a:pt x="554310" y="204788"/>
                    <a:pt x="544785" y="199072"/>
                  </a:cubicBezTo>
                  <a:cubicBezTo>
                    <a:pt x="535260" y="194310"/>
                    <a:pt x="522877" y="189547"/>
                    <a:pt x="507637" y="205740"/>
                  </a:cubicBezTo>
                  <a:cubicBezTo>
                    <a:pt x="492397" y="221932"/>
                    <a:pt x="484777" y="224790"/>
                    <a:pt x="477157" y="231457"/>
                  </a:cubicBezTo>
                  <a:cubicBezTo>
                    <a:pt x="469537" y="238125"/>
                    <a:pt x="468585" y="252413"/>
                    <a:pt x="464775" y="236220"/>
                  </a:cubicBezTo>
                  <a:cubicBezTo>
                    <a:pt x="460965" y="220980"/>
                    <a:pt x="452392" y="237172"/>
                    <a:pt x="445725" y="237172"/>
                  </a:cubicBezTo>
                  <a:cubicBezTo>
                    <a:pt x="439057" y="238125"/>
                    <a:pt x="434294" y="238125"/>
                    <a:pt x="436200" y="229553"/>
                  </a:cubicBezTo>
                  <a:cubicBezTo>
                    <a:pt x="437152" y="221932"/>
                    <a:pt x="427627" y="220028"/>
                    <a:pt x="417150" y="230505"/>
                  </a:cubicBezTo>
                  <a:cubicBezTo>
                    <a:pt x="407625" y="240982"/>
                    <a:pt x="393337" y="249555"/>
                    <a:pt x="391432" y="240030"/>
                  </a:cubicBezTo>
                  <a:cubicBezTo>
                    <a:pt x="388575" y="229553"/>
                    <a:pt x="384765" y="233363"/>
                    <a:pt x="380002" y="239078"/>
                  </a:cubicBezTo>
                  <a:cubicBezTo>
                    <a:pt x="375240" y="243840"/>
                    <a:pt x="357142" y="239078"/>
                    <a:pt x="359047" y="250507"/>
                  </a:cubicBezTo>
                  <a:cubicBezTo>
                    <a:pt x="360952" y="261938"/>
                    <a:pt x="360000" y="260985"/>
                    <a:pt x="366667" y="269557"/>
                  </a:cubicBezTo>
                  <a:cubicBezTo>
                    <a:pt x="373335" y="278130"/>
                    <a:pt x="376192" y="288607"/>
                    <a:pt x="370477" y="296228"/>
                  </a:cubicBezTo>
                  <a:cubicBezTo>
                    <a:pt x="364762" y="303847"/>
                    <a:pt x="372382" y="306705"/>
                    <a:pt x="368572" y="315278"/>
                  </a:cubicBezTo>
                  <a:cubicBezTo>
                    <a:pt x="363810" y="323850"/>
                    <a:pt x="369525" y="330518"/>
                    <a:pt x="356190" y="328613"/>
                  </a:cubicBezTo>
                  <a:cubicBezTo>
                    <a:pt x="343807" y="326707"/>
                    <a:pt x="354285" y="346710"/>
                    <a:pt x="358094" y="347663"/>
                  </a:cubicBezTo>
                  <a:cubicBezTo>
                    <a:pt x="361905" y="348615"/>
                    <a:pt x="365715" y="346710"/>
                    <a:pt x="368572" y="339090"/>
                  </a:cubicBezTo>
                  <a:cubicBezTo>
                    <a:pt x="371430" y="331470"/>
                    <a:pt x="377144" y="329565"/>
                    <a:pt x="383812" y="342900"/>
                  </a:cubicBezTo>
                  <a:cubicBezTo>
                    <a:pt x="390480" y="356235"/>
                    <a:pt x="391432" y="354330"/>
                    <a:pt x="398100" y="360045"/>
                  </a:cubicBezTo>
                  <a:cubicBezTo>
                    <a:pt x="404767" y="365760"/>
                    <a:pt x="409530" y="364807"/>
                    <a:pt x="409530" y="379095"/>
                  </a:cubicBezTo>
                  <a:cubicBezTo>
                    <a:pt x="409530" y="393382"/>
                    <a:pt x="415244" y="389572"/>
                    <a:pt x="415244" y="398145"/>
                  </a:cubicBezTo>
                  <a:cubicBezTo>
                    <a:pt x="415244" y="406718"/>
                    <a:pt x="416197" y="410528"/>
                    <a:pt x="422865" y="406718"/>
                  </a:cubicBezTo>
                  <a:cubicBezTo>
                    <a:pt x="429532" y="402907"/>
                    <a:pt x="438105" y="400050"/>
                    <a:pt x="439057" y="411480"/>
                  </a:cubicBezTo>
                  <a:cubicBezTo>
                    <a:pt x="440010" y="421957"/>
                    <a:pt x="438105" y="427672"/>
                    <a:pt x="445725" y="432435"/>
                  </a:cubicBezTo>
                  <a:cubicBezTo>
                    <a:pt x="449535" y="436245"/>
                    <a:pt x="454297" y="439103"/>
                    <a:pt x="458107" y="442913"/>
                  </a:cubicBezTo>
                  <a:cubicBezTo>
                    <a:pt x="461917" y="446722"/>
                    <a:pt x="460012" y="446722"/>
                    <a:pt x="457155" y="463868"/>
                  </a:cubicBezTo>
                  <a:cubicBezTo>
                    <a:pt x="454297" y="480060"/>
                    <a:pt x="451440" y="482918"/>
                    <a:pt x="455250" y="487680"/>
                  </a:cubicBezTo>
                  <a:cubicBezTo>
                    <a:pt x="457155" y="489585"/>
                    <a:pt x="454297" y="492443"/>
                    <a:pt x="450487" y="495300"/>
                  </a:cubicBezTo>
                  <a:cubicBezTo>
                    <a:pt x="447630" y="497205"/>
                    <a:pt x="447630" y="503872"/>
                    <a:pt x="453344" y="502920"/>
                  </a:cubicBezTo>
                  <a:cubicBezTo>
                    <a:pt x="460965" y="501015"/>
                    <a:pt x="456202" y="513397"/>
                    <a:pt x="455250" y="520065"/>
                  </a:cubicBezTo>
                  <a:cubicBezTo>
                    <a:pt x="455250" y="520065"/>
                    <a:pt x="455250" y="523875"/>
                    <a:pt x="455250" y="528638"/>
                  </a:cubicBezTo>
                  <a:lnTo>
                    <a:pt x="452392" y="528638"/>
                  </a:lnTo>
                  <a:cubicBezTo>
                    <a:pt x="445725" y="529590"/>
                    <a:pt x="435247" y="551497"/>
                    <a:pt x="433342" y="560070"/>
                  </a:cubicBezTo>
                  <a:cubicBezTo>
                    <a:pt x="431437" y="567690"/>
                    <a:pt x="407625" y="562928"/>
                    <a:pt x="400957" y="562928"/>
                  </a:cubicBezTo>
                  <a:cubicBezTo>
                    <a:pt x="394290" y="562928"/>
                    <a:pt x="389527" y="559118"/>
                    <a:pt x="393337" y="549593"/>
                  </a:cubicBezTo>
                  <a:cubicBezTo>
                    <a:pt x="398100" y="540068"/>
                    <a:pt x="394290" y="522922"/>
                    <a:pt x="386669" y="527685"/>
                  </a:cubicBezTo>
                  <a:cubicBezTo>
                    <a:pt x="379050" y="532447"/>
                    <a:pt x="388575" y="541020"/>
                    <a:pt x="381907" y="544830"/>
                  </a:cubicBezTo>
                  <a:cubicBezTo>
                    <a:pt x="374287" y="548640"/>
                    <a:pt x="374287" y="541972"/>
                    <a:pt x="374287" y="531495"/>
                  </a:cubicBezTo>
                  <a:cubicBezTo>
                    <a:pt x="374287" y="521970"/>
                    <a:pt x="382860" y="508635"/>
                    <a:pt x="373335" y="504825"/>
                  </a:cubicBezTo>
                  <a:cubicBezTo>
                    <a:pt x="372382" y="503872"/>
                    <a:pt x="370477" y="503872"/>
                    <a:pt x="368572" y="503872"/>
                  </a:cubicBezTo>
                  <a:cubicBezTo>
                    <a:pt x="366667" y="503872"/>
                    <a:pt x="360952" y="498157"/>
                    <a:pt x="355237" y="495300"/>
                  </a:cubicBezTo>
                  <a:cubicBezTo>
                    <a:pt x="349522" y="492443"/>
                    <a:pt x="344760" y="491490"/>
                    <a:pt x="348569" y="485775"/>
                  </a:cubicBezTo>
                  <a:cubicBezTo>
                    <a:pt x="351427" y="480060"/>
                    <a:pt x="354285" y="474345"/>
                    <a:pt x="354285" y="470535"/>
                  </a:cubicBezTo>
                  <a:cubicBezTo>
                    <a:pt x="354285" y="466725"/>
                    <a:pt x="353332" y="464820"/>
                    <a:pt x="353332" y="465772"/>
                  </a:cubicBezTo>
                  <a:cubicBezTo>
                    <a:pt x="352380" y="461010"/>
                    <a:pt x="350475" y="456247"/>
                    <a:pt x="350475" y="456247"/>
                  </a:cubicBezTo>
                  <a:cubicBezTo>
                    <a:pt x="350475" y="456247"/>
                    <a:pt x="348569" y="442913"/>
                    <a:pt x="345712" y="441007"/>
                  </a:cubicBezTo>
                  <a:cubicBezTo>
                    <a:pt x="341902" y="439103"/>
                    <a:pt x="327615" y="441960"/>
                    <a:pt x="322852" y="442913"/>
                  </a:cubicBezTo>
                  <a:cubicBezTo>
                    <a:pt x="301897" y="446722"/>
                    <a:pt x="291419" y="458153"/>
                    <a:pt x="286657" y="438150"/>
                  </a:cubicBezTo>
                  <a:cubicBezTo>
                    <a:pt x="281894" y="418147"/>
                    <a:pt x="245700" y="414338"/>
                    <a:pt x="242842" y="428625"/>
                  </a:cubicBezTo>
                  <a:cubicBezTo>
                    <a:pt x="239985" y="441960"/>
                    <a:pt x="243794" y="466725"/>
                    <a:pt x="235222" y="471488"/>
                  </a:cubicBezTo>
                  <a:cubicBezTo>
                    <a:pt x="226650" y="476250"/>
                    <a:pt x="224744" y="482918"/>
                    <a:pt x="216172" y="467678"/>
                  </a:cubicBezTo>
                  <a:cubicBezTo>
                    <a:pt x="206647" y="452438"/>
                    <a:pt x="186644" y="463868"/>
                    <a:pt x="187597" y="471488"/>
                  </a:cubicBezTo>
                  <a:cubicBezTo>
                    <a:pt x="188550" y="479107"/>
                    <a:pt x="171405" y="469582"/>
                    <a:pt x="173310" y="484822"/>
                  </a:cubicBezTo>
                  <a:cubicBezTo>
                    <a:pt x="175215" y="501015"/>
                    <a:pt x="161880" y="507682"/>
                    <a:pt x="159022" y="512445"/>
                  </a:cubicBezTo>
                  <a:cubicBezTo>
                    <a:pt x="157117" y="517207"/>
                    <a:pt x="141877" y="524828"/>
                    <a:pt x="144735" y="506730"/>
                  </a:cubicBezTo>
                  <a:cubicBezTo>
                    <a:pt x="147592" y="488632"/>
                    <a:pt x="143782" y="481013"/>
                    <a:pt x="136162" y="474345"/>
                  </a:cubicBezTo>
                  <a:cubicBezTo>
                    <a:pt x="128542" y="467678"/>
                    <a:pt x="120922" y="470535"/>
                    <a:pt x="127590" y="482918"/>
                  </a:cubicBezTo>
                  <a:cubicBezTo>
                    <a:pt x="133305" y="495300"/>
                    <a:pt x="134257" y="506730"/>
                    <a:pt x="129494" y="507682"/>
                  </a:cubicBezTo>
                  <a:cubicBezTo>
                    <a:pt x="124732" y="508635"/>
                    <a:pt x="112350" y="510540"/>
                    <a:pt x="111397" y="509588"/>
                  </a:cubicBezTo>
                  <a:cubicBezTo>
                    <a:pt x="111397" y="509588"/>
                    <a:pt x="111397" y="509588"/>
                    <a:pt x="110444" y="508635"/>
                  </a:cubicBezTo>
                  <a:cubicBezTo>
                    <a:pt x="106635" y="501968"/>
                    <a:pt x="109492" y="494347"/>
                    <a:pt x="107587" y="486728"/>
                  </a:cubicBezTo>
                  <a:cubicBezTo>
                    <a:pt x="104730" y="479107"/>
                    <a:pt x="101872" y="469582"/>
                    <a:pt x="101872" y="462915"/>
                  </a:cubicBezTo>
                  <a:cubicBezTo>
                    <a:pt x="101872" y="457200"/>
                    <a:pt x="92347" y="459105"/>
                    <a:pt x="77107" y="452438"/>
                  </a:cubicBezTo>
                  <a:cubicBezTo>
                    <a:pt x="61867" y="445770"/>
                    <a:pt x="63772" y="456247"/>
                    <a:pt x="55200" y="453390"/>
                  </a:cubicBezTo>
                  <a:cubicBezTo>
                    <a:pt x="46627" y="450532"/>
                    <a:pt x="42817" y="434340"/>
                    <a:pt x="40912" y="416243"/>
                  </a:cubicBezTo>
                  <a:cubicBezTo>
                    <a:pt x="39960" y="399097"/>
                    <a:pt x="41865" y="402907"/>
                    <a:pt x="29482" y="402907"/>
                  </a:cubicBezTo>
                  <a:cubicBezTo>
                    <a:pt x="18052" y="402907"/>
                    <a:pt x="19005" y="395288"/>
                    <a:pt x="17100" y="385763"/>
                  </a:cubicBezTo>
                  <a:cubicBezTo>
                    <a:pt x="16147" y="376238"/>
                    <a:pt x="6622" y="381000"/>
                    <a:pt x="907" y="368618"/>
                  </a:cubicBezTo>
                  <a:cubicBezTo>
                    <a:pt x="-4808" y="356235"/>
                    <a:pt x="18052" y="343853"/>
                    <a:pt x="25672" y="343853"/>
                  </a:cubicBezTo>
                  <a:cubicBezTo>
                    <a:pt x="33292" y="343853"/>
                    <a:pt x="31387" y="330518"/>
                    <a:pt x="37102" y="327660"/>
                  </a:cubicBezTo>
                  <a:cubicBezTo>
                    <a:pt x="42817" y="325755"/>
                    <a:pt x="41865" y="320993"/>
                    <a:pt x="45675" y="309563"/>
                  </a:cubicBezTo>
                  <a:cubicBezTo>
                    <a:pt x="49485" y="298132"/>
                    <a:pt x="39007" y="291465"/>
                    <a:pt x="31387" y="285750"/>
                  </a:cubicBezTo>
                  <a:cubicBezTo>
                    <a:pt x="22815" y="280035"/>
                    <a:pt x="35197" y="278130"/>
                    <a:pt x="34244" y="270510"/>
                  </a:cubicBezTo>
                  <a:cubicBezTo>
                    <a:pt x="33292" y="262890"/>
                    <a:pt x="38055" y="264795"/>
                    <a:pt x="43769" y="263843"/>
                  </a:cubicBezTo>
                  <a:cubicBezTo>
                    <a:pt x="48532" y="262890"/>
                    <a:pt x="49485" y="256222"/>
                    <a:pt x="53294" y="246697"/>
                  </a:cubicBezTo>
                  <a:cubicBezTo>
                    <a:pt x="57105" y="238125"/>
                    <a:pt x="78060" y="250507"/>
                    <a:pt x="89490" y="255270"/>
                  </a:cubicBezTo>
                  <a:cubicBezTo>
                    <a:pt x="100919" y="260985"/>
                    <a:pt x="98062" y="263843"/>
                    <a:pt x="105682" y="274320"/>
                  </a:cubicBezTo>
                  <a:cubicBezTo>
                    <a:pt x="113302" y="284797"/>
                    <a:pt x="128542" y="269557"/>
                    <a:pt x="143782" y="264795"/>
                  </a:cubicBezTo>
                  <a:cubicBezTo>
                    <a:pt x="159975" y="260032"/>
                    <a:pt x="154260" y="271463"/>
                    <a:pt x="160927" y="288607"/>
                  </a:cubicBezTo>
                  <a:cubicBezTo>
                    <a:pt x="167594" y="305753"/>
                    <a:pt x="177119" y="300038"/>
                    <a:pt x="182835" y="300038"/>
                  </a:cubicBezTo>
                  <a:cubicBezTo>
                    <a:pt x="187597" y="299085"/>
                    <a:pt x="189502" y="299085"/>
                    <a:pt x="196169" y="298132"/>
                  </a:cubicBezTo>
                  <a:cubicBezTo>
                    <a:pt x="201885" y="297180"/>
                    <a:pt x="201885" y="296228"/>
                    <a:pt x="210457" y="290513"/>
                  </a:cubicBezTo>
                  <a:cubicBezTo>
                    <a:pt x="219030" y="283845"/>
                    <a:pt x="234269" y="247650"/>
                    <a:pt x="241890" y="237172"/>
                  </a:cubicBezTo>
                  <a:cubicBezTo>
                    <a:pt x="249510" y="226695"/>
                    <a:pt x="251415" y="221932"/>
                    <a:pt x="249510" y="215265"/>
                  </a:cubicBezTo>
                  <a:cubicBezTo>
                    <a:pt x="247605" y="208597"/>
                    <a:pt x="250462" y="208597"/>
                    <a:pt x="253319" y="199072"/>
                  </a:cubicBezTo>
                  <a:cubicBezTo>
                    <a:pt x="257130" y="189547"/>
                    <a:pt x="272369" y="200025"/>
                    <a:pt x="280942" y="194310"/>
                  </a:cubicBezTo>
                  <a:cubicBezTo>
                    <a:pt x="289515" y="188595"/>
                    <a:pt x="284752" y="183832"/>
                    <a:pt x="289515" y="190500"/>
                  </a:cubicBezTo>
                  <a:cubicBezTo>
                    <a:pt x="294277" y="197168"/>
                    <a:pt x="296182" y="200978"/>
                    <a:pt x="300944" y="197168"/>
                  </a:cubicBezTo>
                  <a:cubicBezTo>
                    <a:pt x="305707" y="192405"/>
                    <a:pt x="308565" y="188595"/>
                    <a:pt x="306660" y="180975"/>
                  </a:cubicBezTo>
                  <a:cubicBezTo>
                    <a:pt x="304755" y="173355"/>
                    <a:pt x="312375" y="171450"/>
                    <a:pt x="315232" y="163830"/>
                  </a:cubicBezTo>
                  <a:cubicBezTo>
                    <a:pt x="317137" y="156210"/>
                    <a:pt x="315232" y="154305"/>
                    <a:pt x="319042" y="146685"/>
                  </a:cubicBezTo>
                  <a:cubicBezTo>
                    <a:pt x="322852" y="139065"/>
                    <a:pt x="320947" y="134303"/>
                    <a:pt x="322852" y="131445"/>
                  </a:cubicBezTo>
                  <a:cubicBezTo>
                    <a:pt x="324757" y="127635"/>
                    <a:pt x="336187" y="119063"/>
                    <a:pt x="339044" y="111443"/>
                  </a:cubicBezTo>
                  <a:cubicBezTo>
                    <a:pt x="341902" y="103822"/>
                    <a:pt x="343807" y="99060"/>
                    <a:pt x="349522" y="99060"/>
                  </a:cubicBezTo>
                  <a:cubicBezTo>
                    <a:pt x="354285" y="99060"/>
                    <a:pt x="358094" y="91440"/>
                    <a:pt x="374287" y="81915"/>
                  </a:cubicBezTo>
                  <a:cubicBezTo>
                    <a:pt x="390480" y="72390"/>
                    <a:pt x="369525" y="59055"/>
                    <a:pt x="358094" y="51435"/>
                  </a:cubicBezTo>
                  <a:cubicBezTo>
                    <a:pt x="346665" y="43815"/>
                    <a:pt x="350475" y="44768"/>
                    <a:pt x="349522" y="33338"/>
                  </a:cubicBezTo>
                  <a:cubicBezTo>
                    <a:pt x="348569" y="27622"/>
                    <a:pt x="346665" y="22860"/>
                    <a:pt x="348569" y="20955"/>
                  </a:cubicBezTo>
                  <a:cubicBezTo>
                    <a:pt x="350475" y="19050"/>
                    <a:pt x="356190" y="20003"/>
                    <a:pt x="359047" y="20003"/>
                  </a:cubicBezTo>
                  <a:cubicBezTo>
                    <a:pt x="364762" y="20955"/>
                    <a:pt x="366667" y="14288"/>
                    <a:pt x="362857" y="6668"/>
                  </a:cubicBezTo>
                  <a:cubicBezTo>
                    <a:pt x="354285" y="1905"/>
                    <a:pt x="367619" y="0"/>
                    <a:pt x="371430" y="0"/>
                  </a:cubicBezTo>
                  <a:lnTo>
                    <a:pt x="37143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92E92C32-EBBF-81F3-4352-3E43C456DFA1}"/>
                </a:ext>
              </a:extLst>
            </p:cNvPr>
            <p:cNvSpPr/>
            <p:nvPr/>
          </p:nvSpPr>
          <p:spPr>
            <a:xfrm>
              <a:off x="6640255" y="3842118"/>
              <a:ext cx="914974" cy="583196"/>
            </a:xfrm>
            <a:custGeom>
              <a:avLst/>
              <a:gdLst>
                <a:gd name="connsiteX0" fmla="*/ 105349 w 914974"/>
                <a:gd name="connsiteY0" fmla="*/ 583197 h 583196"/>
                <a:gd name="connsiteX1" fmla="*/ 95824 w 914974"/>
                <a:gd name="connsiteY1" fmla="*/ 574624 h 583196"/>
                <a:gd name="connsiteX2" fmla="*/ 89157 w 914974"/>
                <a:gd name="connsiteY2" fmla="*/ 553669 h 583196"/>
                <a:gd name="connsiteX3" fmla="*/ 72964 w 914974"/>
                <a:gd name="connsiteY3" fmla="*/ 548907 h 583196"/>
                <a:gd name="connsiteX4" fmla="*/ 65344 w 914974"/>
                <a:gd name="connsiteY4" fmla="*/ 540334 h 583196"/>
                <a:gd name="connsiteX5" fmla="*/ 59629 w 914974"/>
                <a:gd name="connsiteY5" fmla="*/ 521284 h 583196"/>
                <a:gd name="connsiteX6" fmla="*/ 48199 w 914974"/>
                <a:gd name="connsiteY6" fmla="*/ 502234 h 583196"/>
                <a:gd name="connsiteX7" fmla="*/ 33912 w 914974"/>
                <a:gd name="connsiteY7" fmla="*/ 485089 h 583196"/>
                <a:gd name="connsiteX8" fmla="*/ 18672 w 914974"/>
                <a:gd name="connsiteY8" fmla="*/ 481279 h 583196"/>
                <a:gd name="connsiteX9" fmla="*/ 8194 w 914974"/>
                <a:gd name="connsiteY9" fmla="*/ 489852 h 583196"/>
                <a:gd name="connsiteX10" fmla="*/ 6289 w 914974"/>
                <a:gd name="connsiteY10" fmla="*/ 470802 h 583196"/>
                <a:gd name="connsiteX11" fmla="*/ 18672 w 914974"/>
                <a:gd name="connsiteY11" fmla="*/ 457467 h 583196"/>
                <a:gd name="connsiteX12" fmla="*/ 20577 w 914974"/>
                <a:gd name="connsiteY12" fmla="*/ 438417 h 583196"/>
                <a:gd name="connsiteX13" fmla="*/ 16767 w 914974"/>
                <a:gd name="connsiteY13" fmla="*/ 411747 h 583196"/>
                <a:gd name="connsiteX14" fmla="*/ 9147 w 914974"/>
                <a:gd name="connsiteY14" fmla="*/ 392697 h 583196"/>
                <a:gd name="connsiteX15" fmla="*/ 30102 w 914974"/>
                <a:gd name="connsiteY15" fmla="*/ 381267 h 583196"/>
                <a:gd name="connsiteX16" fmla="*/ 41532 w 914974"/>
                <a:gd name="connsiteY16" fmla="*/ 382219 h 583196"/>
                <a:gd name="connsiteX17" fmla="*/ 67249 w 914974"/>
                <a:gd name="connsiteY17" fmla="*/ 372694 h 583196"/>
                <a:gd name="connsiteX18" fmla="*/ 86299 w 914974"/>
                <a:gd name="connsiteY18" fmla="*/ 371742 h 583196"/>
                <a:gd name="connsiteX19" fmla="*/ 95824 w 914974"/>
                <a:gd name="connsiteY19" fmla="*/ 379362 h 583196"/>
                <a:gd name="connsiteX20" fmla="*/ 114874 w 914974"/>
                <a:gd name="connsiteY20" fmla="*/ 378409 h 583196"/>
                <a:gd name="connsiteX21" fmla="*/ 127257 w 914974"/>
                <a:gd name="connsiteY21" fmla="*/ 373647 h 583196"/>
                <a:gd name="connsiteX22" fmla="*/ 157737 w 914974"/>
                <a:gd name="connsiteY22" fmla="*/ 347929 h 583196"/>
                <a:gd name="connsiteX23" fmla="*/ 194884 w 914974"/>
                <a:gd name="connsiteY23" fmla="*/ 341262 h 583196"/>
                <a:gd name="connsiteX24" fmla="*/ 208219 w 914974"/>
                <a:gd name="connsiteY24" fmla="*/ 334594 h 583196"/>
                <a:gd name="connsiteX25" fmla="*/ 211077 w 914974"/>
                <a:gd name="connsiteY25" fmla="*/ 313639 h 583196"/>
                <a:gd name="connsiteX26" fmla="*/ 212982 w 914974"/>
                <a:gd name="connsiteY26" fmla="*/ 296494 h 583196"/>
                <a:gd name="connsiteX27" fmla="*/ 213934 w 914974"/>
                <a:gd name="connsiteY27" fmla="*/ 270777 h 583196"/>
                <a:gd name="connsiteX28" fmla="*/ 193932 w 914974"/>
                <a:gd name="connsiteY28" fmla="*/ 251727 h 583196"/>
                <a:gd name="connsiteX29" fmla="*/ 169167 w 914974"/>
                <a:gd name="connsiteY29" fmla="*/ 243154 h 583196"/>
                <a:gd name="connsiteX30" fmla="*/ 164404 w 914974"/>
                <a:gd name="connsiteY30" fmla="*/ 226009 h 583196"/>
                <a:gd name="connsiteX31" fmla="*/ 151069 w 914974"/>
                <a:gd name="connsiteY31" fmla="*/ 213627 h 583196"/>
                <a:gd name="connsiteX32" fmla="*/ 149164 w 914974"/>
                <a:gd name="connsiteY32" fmla="*/ 211722 h 583196"/>
                <a:gd name="connsiteX33" fmla="*/ 147259 w 914974"/>
                <a:gd name="connsiteY33" fmla="*/ 196482 h 583196"/>
                <a:gd name="connsiteX34" fmla="*/ 141544 w 914974"/>
                <a:gd name="connsiteY34" fmla="*/ 175527 h 583196"/>
                <a:gd name="connsiteX35" fmla="*/ 142497 w 914974"/>
                <a:gd name="connsiteY35" fmla="*/ 162192 h 583196"/>
                <a:gd name="connsiteX36" fmla="*/ 139639 w 914974"/>
                <a:gd name="connsiteY36" fmla="*/ 145047 h 583196"/>
                <a:gd name="connsiteX37" fmla="*/ 136782 w 914974"/>
                <a:gd name="connsiteY37" fmla="*/ 142189 h 583196"/>
                <a:gd name="connsiteX38" fmla="*/ 134877 w 914974"/>
                <a:gd name="connsiteY38" fmla="*/ 112662 h 583196"/>
                <a:gd name="connsiteX39" fmla="*/ 145354 w 914974"/>
                <a:gd name="connsiteY39" fmla="*/ 98374 h 583196"/>
                <a:gd name="connsiteX40" fmla="*/ 156784 w 914974"/>
                <a:gd name="connsiteY40" fmla="*/ 88849 h 583196"/>
                <a:gd name="connsiteX41" fmla="*/ 188217 w 914974"/>
                <a:gd name="connsiteY41" fmla="*/ 97422 h 583196"/>
                <a:gd name="connsiteX42" fmla="*/ 207267 w 914974"/>
                <a:gd name="connsiteY42" fmla="*/ 92659 h 583196"/>
                <a:gd name="connsiteX43" fmla="*/ 208219 w 914974"/>
                <a:gd name="connsiteY43" fmla="*/ 77419 h 583196"/>
                <a:gd name="connsiteX44" fmla="*/ 194884 w 914974"/>
                <a:gd name="connsiteY44" fmla="*/ 51702 h 583196"/>
                <a:gd name="connsiteX45" fmla="*/ 182502 w 914974"/>
                <a:gd name="connsiteY45" fmla="*/ 51702 h 583196"/>
                <a:gd name="connsiteX46" fmla="*/ 171072 w 914974"/>
                <a:gd name="connsiteY46" fmla="*/ 53607 h 583196"/>
                <a:gd name="connsiteX47" fmla="*/ 165357 w 914974"/>
                <a:gd name="connsiteY47" fmla="*/ 34557 h 583196"/>
                <a:gd name="connsiteX48" fmla="*/ 139639 w 914974"/>
                <a:gd name="connsiteY48" fmla="*/ 17412 h 583196"/>
                <a:gd name="connsiteX49" fmla="*/ 134877 w 914974"/>
                <a:gd name="connsiteY49" fmla="*/ 5029 h 583196"/>
                <a:gd name="connsiteX50" fmla="*/ 145354 w 914974"/>
                <a:gd name="connsiteY50" fmla="*/ 267 h 583196"/>
                <a:gd name="connsiteX51" fmla="*/ 173929 w 914974"/>
                <a:gd name="connsiteY51" fmla="*/ 1219 h 583196"/>
                <a:gd name="connsiteX52" fmla="*/ 204409 w 914974"/>
                <a:gd name="connsiteY52" fmla="*/ 9792 h 583196"/>
                <a:gd name="connsiteX53" fmla="*/ 246319 w 914974"/>
                <a:gd name="connsiteY53" fmla="*/ 7887 h 583196"/>
                <a:gd name="connsiteX54" fmla="*/ 258702 w 914974"/>
                <a:gd name="connsiteY54" fmla="*/ 11697 h 583196"/>
                <a:gd name="connsiteX55" fmla="*/ 274894 w 914974"/>
                <a:gd name="connsiteY55" fmla="*/ 20269 h 583196"/>
                <a:gd name="connsiteX56" fmla="*/ 293944 w 914974"/>
                <a:gd name="connsiteY56" fmla="*/ 10744 h 583196"/>
                <a:gd name="connsiteX57" fmla="*/ 299659 w 914974"/>
                <a:gd name="connsiteY57" fmla="*/ 10744 h 583196"/>
                <a:gd name="connsiteX58" fmla="*/ 309184 w 914974"/>
                <a:gd name="connsiteY58" fmla="*/ 12649 h 583196"/>
                <a:gd name="connsiteX59" fmla="*/ 312042 w 914974"/>
                <a:gd name="connsiteY59" fmla="*/ 14554 h 583196"/>
                <a:gd name="connsiteX60" fmla="*/ 327282 w 914974"/>
                <a:gd name="connsiteY60" fmla="*/ 31699 h 583196"/>
                <a:gd name="connsiteX61" fmla="*/ 338712 w 914974"/>
                <a:gd name="connsiteY61" fmla="*/ 55512 h 583196"/>
                <a:gd name="connsiteX62" fmla="*/ 361572 w 914974"/>
                <a:gd name="connsiteY62" fmla="*/ 66942 h 583196"/>
                <a:gd name="connsiteX63" fmla="*/ 367287 w 914974"/>
                <a:gd name="connsiteY63" fmla="*/ 83134 h 583196"/>
                <a:gd name="connsiteX64" fmla="*/ 375859 w 914974"/>
                <a:gd name="connsiteY64" fmla="*/ 90754 h 583196"/>
                <a:gd name="connsiteX65" fmla="*/ 400624 w 914974"/>
                <a:gd name="connsiteY65" fmla="*/ 100279 h 583196"/>
                <a:gd name="connsiteX66" fmla="*/ 436819 w 914974"/>
                <a:gd name="connsiteY66" fmla="*/ 121234 h 583196"/>
                <a:gd name="connsiteX67" fmla="*/ 474919 w 914974"/>
                <a:gd name="connsiteY67" fmla="*/ 123139 h 583196"/>
                <a:gd name="connsiteX68" fmla="*/ 512067 w 914974"/>
                <a:gd name="connsiteY68" fmla="*/ 123139 h 583196"/>
                <a:gd name="connsiteX69" fmla="*/ 532069 w 914974"/>
                <a:gd name="connsiteY69" fmla="*/ 117424 h 583196"/>
                <a:gd name="connsiteX70" fmla="*/ 550167 w 914974"/>
                <a:gd name="connsiteY70" fmla="*/ 115519 h 583196"/>
                <a:gd name="connsiteX71" fmla="*/ 570169 w 914974"/>
                <a:gd name="connsiteY71" fmla="*/ 122187 h 583196"/>
                <a:gd name="connsiteX72" fmla="*/ 591124 w 914974"/>
                <a:gd name="connsiteY72" fmla="*/ 126949 h 583196"/>
                <a:gd name="connsiteX73" fmla="*/ 596839 w 914974"/>
                <a:gd name="connsiteY73" fmla="*/ 122187 h 583196"/>
                <a:gd name="connsiteX74" fmla="*/ 610174 w 914974"/>
                <a:gd name="connsiteY74" fmla="*/ 110757 h 583196"/>
                <a:gd name="connsiteX75" fmla="*/ 618747 w 914974"/>
                <a:gd name="connsiteY75" fmla="*/ 116472 h 583196"/>
                <a:gd name="connsiteX76" fmla="*/ 623509 w 914974"/>
                <a:gd name="connsiteY76" fmla="*/ 136474 h 583196"/>
                <a:gd name="connsiteX77" fmla="*/ 621604 w 914974"/>
                <a:gd name="connsiteY77" fmla="*/ 153619 h 583196"/>
                <a:gd name="connsiteX78" fmla="*/ 626367 w 914974"/>
                <a:gd name="connsiteY78" fmla="*/ 164097 h 583196"/>
                <a:gd name="connsiteX79" fmla="*/ 641607 w 914974"/>
                <a:gd name="connsiteY79" fmla="*/ 185052 h 583196"/>
                <a:gd name="connsiteX80" fmla="*/ 651132 w 914974"/>
                <a:gd name="connsiteY80" fmla="*/ 187909 h 583196"/>
                <a:gd name="connsiteX81" fmla="*/ 653037 w 914974"/>
                <a:gd name="connsiteY81" fmla="*/ 197434 h 583196"/>
                <a:gd name="connsiteX82" fmla="*/ 660657 w 914974"/>
                <a:gd name="connsiteY82" fmla="*/ 195529 h 583196"/>
                <a:gd name="connsiteX83" fmla="*/ 673992 w 914974"/>
                <a:gd name="connsiteY83" fmla="*/ 186957 h 583196"/>
                <a:gd name="connsiteX84" fmla="*/ 682564 w 914974"/>
                <a:gd name="connsiteY84" fmla="*/ 192672 h 583196"/>
                <a:gd name="connsiteX85" fmla="*/ 703519 w 914974"/>
                <a:gd name="connsiteY85" fmla="*/ 198387 h 583196"/>
                <a:gd name="connsiteX86" fmla="*/ 720664 w 914974"/>
                <a:gd name="connsiteY86" fmla="*/ 203149 h 583196"/>
                <a:gd name="connsiteX87" fmla="*/ 723522 w 914974"/>
                <a:gd name="connsiteY87" fmla="*/ 220294 h 583196"/>
                <a:gd name="connsiteX88" fmla="*/ 745429 w 914974"/>
                <a:gd name="connsiteY88" fmla="*/ 230772 h 583196"/>
                <a:gd name="connsiteX89" fmla="*/ 769242 w 914974"/>
                <a:gd name="connsiteY89" fmla="*/ 231724 h 583196"/>
                <a:gd name="connsiteX90" fmla="*/ 780672 w 914974"/>
                <a:gd name="connsiteY90" fmla="*/ 222199 h 583196"/>
                <a:gd name="connsiteX91" fmla="*/ 793054 w 914974"/>
                <a:gd name="connsiteY91" fmla="*/ 219342 h 583196"/>
                <a:gd name="connsiteX92" fmla="*/ 799722 w 914974"/>
                <a:gd name="connsiteY92" fmla="*/ 237439 h 583196"/>
                <a:gd name="connsiteX93" fmla="*/ 815914 w 914974"/>
                <a:gd name="connsiteY93" fmla="*/ 246012 h 583196"/>
                <a:gd name="connsiteX94" fmla="*/ 824487 w 914974"/>
                <a:gd name="connsiteY94" fmla="*/ 253632 h 583196"/>
                <a:gd name="connsiteX95" fmla="*/ 827344 w 914974"/>
                <a:gd name="connsiteY95" fmla="*/ 257442 h 583196"/>
                <a:gd name="connsiteX96" fmla="*/ 840679 w 914974"/>
                <a:gd name="connsiteY96" fmla="*/ 271729 h 583196"/>
                <a:gd name="connsiteX97" fmla="*/ 853062 w 914974"/>
                <a:gd name="connsiteY97" fmla="*/ 268872 h 583196"/>
                <a:gd name="connsiteX98" fmla="*/ 869254 w 914974"/>
                <a:gd name="connsiteY98" fmla="*/ 275539 h 583196"/>
                <a:gd name="connsiteX99" fmla="*/ 882589 w 914974"/>
                <a:gd name="connsiteY99" fmla="*/ 283159 h 583196"/>
                <a:gd name="connsiteX100" fmla="*/ 896877 w 914974"/>
                <a:gd name="connsiteY100" fmla="*/ 297447 h 583196"/>
                <a:gd name="connsiteX101" fmla="*/ 890209 w 914974"/>
                <a:gd name="connsiteY101" fmla="*/ 299352 h 583196"/>
                <a:gd name="connsiteX102" fmla="*/ 870207 w 914974"/>
                <a:gd name="connsiteY102" fmla="*/ 316497 h 583196"/>
                <a:gd name="connsiteX103" fmla="*/ 866397 w 914974"/>
                <a:gd name="connsiteY103" fmla="*/ 329832 h 583196"/>
                <a:gd name="connsiteX104" fmla="*/ 870207 w 914974"/>
                <a:gd name="connsiteY104" fmla="*/ 348882 h 583196"/>
                <a:gd name="connsiteX105" fmla="*/ 878779 w 914974"/>
                <a:gd name="connsiteY105" fmla="*/ 365074 h 583196"/>
                <a:gd name="connsiteX106" fmla="*/ 880684 w 914974"/>
                <a:gd name="connsiteY106" fmla="*/ 375552 h 583196"/>
                <a:gd name="connsiteX107" fmla="*/ 886399 w 914974"/>
                <a:gd name="connsiteY107" fmla="*/ 388887 h 583196"/>
                <a:gd name="connsiteX108" fmla="*/ 903544 w 914974"/>
                <a:gd name="connsiteY108" fmla="*/ 418414 h 583196"/>
                <a:gd name="connsiteX109" fmla="*/ 914974 w 914974"/>
                <a:gd name="connsiteY109" fmla="*/ 454609 h 583196"/>
                <a:gd name="connsiteX110" fmla="*/ 904497 w 914974"/>
                <a:gd name="connsiteY110" fmla="*/ 460324 h 583196"/>
                <a:gd name="connsiteX111" fmla="*/ 855919 w 914974"/>
                <a:gd name="connsiteY111" fmla="*/ 451752 h 583196"/>
                <a:gd name="connsiteX112" fmla="*/ 840679 w 914974"/>
                <a:gd name="connsiteY112" fmla="*/ 449847 h 583196"/>
                <a:gd name="connsiteX113" fmla="*/ 839727 w 914974"/>
                <a:gd name="connsiteY113" fmla="*/ 455562 h 583196"/>
                <a:gd name="connsiteX114" fmla="*/ 835917 w 914974"/>
                <a:gd name="connsiteY114" fmla="*/ 470802 h 583196"/>
                <a:gd name="connsiteX115" fmla="*/ 804484 w 914974"/>
                <a:gd name="connsiteY115" fmla="*/ 484137 h 583196"/>
                <a:gd name="connsiteX116" fmla="*/ 799722 w 914974"/>
                <a:gd name="connsiteY116" fmla="*/ 495567 h 583196"/>
                <a:gd name="connsiteX117" fmla="*/ 781624 w 914974"/>
                <a:gd name="connsiteY117" fmla="*/ 498424 h 583196"/>
                <a:gd name="connsiteX118" fmla="*/ 770194 w 914974"/>
                <a:gd name="connsiteY118" fmla="*/ 511759 h 583196"/>
                <a:gd name="connsiteX119" fmla="*/ 756859 w 914974"/>
                <a:gd name="connsiteY119" fmla="*/ 525094 h 583196"/>
                <a:gd name="connsiteX120" fmla="*/ 731142 w 914974"/>
                <a:gd name="connsiteY120" fmla="*/ 530809 h 583196"/>
                <a:gd name="connsiteX121" fmla="*/ 715902 w 914974"/>
                <a:gd name="connsiteY121" fmla="*/ 534619 h 583196"/>
                <a:gd name="connsiteX122" fmla="*/ 702567 w 914974"/>
                <a:gd name="connsiteY122" fmla="*/ 531762 h 583196"/>
                <a:gd name="connsiteX123" fmla="*/ 693994 w 914974"/>
                <a:gd name="connsiteY123" fmla="*/ 543192 h 583196"/>
                <a:gd name="connsiteX124" fmla="*/ 672087 w 914974"/>
                <a:gd name="connsiteY124" fmla="*/ 556527 h 583196"/>
                <a:gd name="connsiteX125" fmla="*/ 658752 w 914974"/>
                <a:gd name="connsiteY125" fmla="*/ 580339 h 583196"/>
                <a:gd name="connsiteX126" fmla="*/ 657799 w 914974"/>
                <a:gd name="connsiteY126" fmla="*/ 582244 h 583196"/>
                <a:gd name="connsiteX127" fmla="*/ 649227 w 914974"/>
                <a:gd name="connsiteY127" fmla="*/ 577482 h 583196"/>
                <a:gd name="connsiteX128" fmla="*/ 645417 w 914974"/>
                <a:gd name="connsiteY128" fmla="*/ 561289 h 583196"/>
                <a:gd name="connsiteX129" fmla="*/ 624462 w 914974"/>
                <a:gd name="connsiteY129" fmla="*/ 555574 h 583196"/>
                <a:gd name="connsiteX130" fmla="*/ 623509 w 914974"/>
                <a:gd name="connsiteY130" fmla="*/ 539382 h 583196"/>
                <a:gd name="connsiteX131" fmla="*/ 634939 w 914974"/>
                <a:gd name="connsiteY131" fmla="*/ 517474 h 583196"/>
                <a:gd name="connsiteX132" fmla="*/ 629224 w 914974"/>
                <a:gd name="connsiteY132" fmla="*/ 507949 h 583196"/>
                <a:gd name="connsiteX133" fmla="*/ 630177 w 914974"/>
                <a:gd name="connsiteY133" fmla="*/ 493662 h 583196"/>
                <a:gd name="connsiteX134" fmla="*/ 619699 w 914974"/>
                <a:gd name="connsiteY134" fmla="*/ 487947 h 583196"/>
                <a:gd name="connsiteX135" fmla="*/ 608269 w 914974"/>
                <a:gd name="connsiteY135" fmla="*/ 472707 h 583196"/>
                <a:gd name="connsiteX136" fmla="*/ 605412 w 914974"/>
                <a:gd name="connsiteY136" fmla="*/ 468897 h 583196"/>
                <a:gd name="connsiteX137" fmla="*/ 593029 w 914974"/>
                <a:gd name="connsiteY137" fmla="*/ 482232 h 583196"/>
                <a:gd name="connsiteX138" fmla="*/ 569217 w 914974"/>
                <a:gd name="connsiteY138" fmla="*/ 516522 h 583196"/>
                <a:gd name="connsiteX139" fmla="*/ 547309 w 914974"/>
                <a:gd name="connsiteY139" fmla="*/ 515569 h 583196"/>
                <a:gd name="connsiteX140" fmla="*/ 536832 w 914974"/>
                <a:gd name="connsiteY140" fmla="*/ 480327 h 583196"/>
                <a:gd name="connsiteX141" fmla="*/ 533974 w 914974"/>
                <a:gd name="connsiteY141" fmla="*/ 473659 h 583196"/>
                <a:gd name="connsiteX142" fmla="*/ 529212 w 914974"/>
                <a:gd name="connsiteY142" fmla="*/ 480327 h 583196"/>
                <a:gd name="connsiteX143" fmla="*/ 523497 w 914974"/>
                <a:gd name="connsiteY143" fmla="*/ 489852 h 583196"/>
                <a:gd name="connsiteX144" fmla="*/ 500637 w 914974"/>
                <a:gd name="connsiteY144" fmla="*/ 503187 h 583196"/>
                <a:gd name="connsiteX145" fmla="*/ 473967 w 914974"/>
                <a:gd name="connsiteY145" fmla="*/ 508902 h 583196"/>
                <a:gd name="connsiteX146" fmla="*/ 448249 w 914974"/>
                <a:gd name="connsiteY146" fmla="*/ 502234 h 583196"/>
                <a:gd name="connsiteX147" fmla="*/ 415864 w 914974"/>
                <a:gd name="connsiteY147" fmla="*/ 472707 h 583196"/>
                <a:gd name="connsiteX148" fmla="*/ 394909 w 914974"/>
                <a:gd name="connsiteY148" fmla="*/ 463182 h 583196"/>
                <a:gd name="connsiteX149" fmla="*/ 364429 w 914974"/>
                <a:gd name="connsiteY149" fmla="*/ 461277 h 583196"/>
                <a:gd name="connsiteX150" fmla="*/ 315852 w 914974"/>
                <a:gd name="connsiteY150" fmla="*/ 443179 h 583196"/>
                <a:gd name="connsiteX151" fmla="*/ 280609 w 914974"/>
                <a:gd name="connsiteY151" fmla="*/ 442227 h 583196"/>
                <a:gd name="connsiteX152" fmla="*/ 257749 w 914974"/>
                <a:gd name="connsiteY152" fmla="*/ 444132 h 583196"/>
                <a:gd name="connsiteX153" fmla="*/ 262512 w 914974"/>
                <a:gd name="connsiteY153" fmla="*/ 476517 h 583196"/>
                <a:gd name="connsiteX154" fmla="*/ 248224 w 914974"/>
                <a:gd name="connsiteY154" fmla="*/ 496519 h 583196"/>
                <a:gd name="connsiteX155" fmla="*/ 226317 w 914974"/>
                <a:gd name="connsiteY155" fmla="*/ 495567 h 583196"/>
                <a:gd name="connsiteX156" fmla="*/ 200599 w 914974"/>
                <a:gd name="connsiteY156" fmla="*/ 485089 h 583196"/>
                <a:gd name="connsiteX157" fmla="*/ 162499 w 914974"/>
                <a:gd name="connsiteY157" fmla="*/ 497472 h 583196"/>
                <a:gd name="connsiteX158" fmla="*/ 144402 w 914974"/>
                <a:gd name="connsiteY158" fmla="*/ 507949 h 583196"/>
                <a:gd name="connsiteX159" fmla="*/ 138687 w 914974"/>
                <a:gd name="connsiteY159" fmla="*/ 510807 h 583196"/>
                <a:gd name="connsiteX160" fmla="*/ 130114 w 914974"/>
                <a:gd name="connsiteY160" fmla="*/ 516522 h 583196"/>
                <a:gd name="connsiteX161" fmla="*/ 122494 w 914974"/>
                <a:gd name="connsiteY161" fmla="*/ 529857 h 583196"/>
                <a:gd name="connsiteX162" fmla="*/ 122494 w 914974"/>
                <a:gd name="connsiteY162" fmla="*/ 542239 h 583196"/>
                <a:gd name="connsiteX163" fmla="*/ 113922 w 914974"/>
                <a:gd name="connsiteY163" fmla="*/ 551764 h 583196"/>
                <a:gd name="connsiteX164" fmla="*/ 101539 w 914974"/>
                <a:gd name="connsiteY164" fmla="*/ 581292 h 583196"/>
                <a:gd name="connsiteX165" fmla="*/ 105349 w 914974"/>
                <a:gd name="connsiteY165" fmla="*/ 583197 h 583196"/>
                <a:gd name="connsiteX166" fmla="*/ 105349 w 914974"/>
                <a:gd name="connsiteY166" fmla="*/ 583197 h 58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</a:cxnLst>
              <a:rect l="l" t="t" r="r" b="b"/>
              <a:pathLst>
                <a:path w="914974" h="583196">
                  <a:moveTo>
                    <a:pt x="105349" y="583197"/>
                  </a:moveTo>
                  <a:cubicBezTo>
                    <a:pt x="101539" y="580339"/>
                    <a:pt x="98682" y="577482"/>
                    <a:pt x="95824" y="574624"/>
                  </a:cubicBezTo>
                  <a:cubicBezTo>
                    <a:pt x="88204" y="570814"/>
                    <a:pt x="91062" y="565099"/>
                    <a:pt x="89157" y="553669"/>
                  </a:cubicBezTo>
                  <a:cubicBezTo>
                    <a:pt x="88204" y="543192"/>
                    <a:pt x="79632" y="545097"/>
                    <a:pt x="72964" y="548907"/>
                  </a:cubicBezTo>
                  <a:cubicBezTo>
                    <a:pt x="66297" y="552717"/>
                    <a:pt x="65344" y="548907"/>
                    <a:pt x="65344" y="540334"/>
                  </a:cubicBezTo>
                  <a:cubicBezTo>
                    <a:pt x="65344" y="531762"/>
                    <a:pt x="59629" y="535572"/>
                    <a:pt x="59629" y="521284"/>
                  </a:cubicBezTo>
                  <a:cubicBezTo>
                    <a:pt x="59629" y="506997"/>
                    <a:pt x="54867" y="507949"/>
                    <a:pt x="48199" y="502234"/>
                  </a:cubicBezTo>
                  <a:cubicBezTo>
                    <a:pt x="41532" y="496519"/>
                    <a:pt x="40579" y="498424"/>
                    <a:pt x="33912" y="485089"/>
                  </a:cubicBezTo>
                  <a:cubicBezTo>
                    <a:pt x="27244" y="471754"/>
                    <a:pt x="22482" y="472707"/>
                    <a:pt x="18672" y="481279"/>
                  </a:cubicBezTo>
                  <a:cubicBezTo>
                    <a:pt x="14862" y="488899"/>
                    <a:pt x="12004" y="490804"/>
                    <a:pt x="8194" y="489852"/>
                  </a:cubicBezTo>
                  <a:cubicBezTo>
                    <a:pt x="4384" y="488899"/>
                    <a:pt x="-7046" y="468897"/>
                    <a:pt x="6289" y="470802"/>
                  </a:cubicBezTo>
                  <a:cubicBezTo>
                    <a:pt x="18672" y="472707"/>
                    <a:pt x="13909" y="466039"/>
                    <a:pt x="18672" y="457467"/>
                  </a:cubicBezTo>
                  <a:cubicBezTo>
                    <a:pt x="23434" y="448894"/>
                    <a:pt x="15814" y="446037"/>
                    <a:pt x="20577" y="438417"/>
                  </a:cubicBezTo>
                  <a:cubicBezTo>
                    <a:pt x="26292" y="430797"/>
                    <a:pt x="23434" y="420319"/>
                    <a:pt x="16767" y="411747"/>
                  </a:cubicBezTo>
                  <a:cubicBezTo>
                    <a:pt x="10099" y="403174"/>
                    <a:pt x="11052" y="404127"/>
                    <a:pt x="9147" y="392697"/>
                  </a:cubicBezTo>
                  <a:cubicBezTo>
                    <a:pt x="7242" y="381267"/>
                    <a:pt x="25339" y="386029"/>
                    <a:pt x="30102" y="381267"/>
                  </a:cubicBezTo>
                  <a:cubicBezTo>
                    <a:pt x="34864" y="376504"/>
                    <a:pt x="38674" y="371742"/>
                    <a:pt x="41532" y="382219"/>
                  </a:cubicBezTo>
                  <a:cubicBezTo>
                    <a:pt x="44389" y="392697"/>
                    <a:pt x="57724" y="383172"/>
                    <a:pt x="67249" y="372694"/>
                  </a:cubicBezTo>
                  <a:cubicBezTo>
                    <a:pt x="77727" y="362217"/>
                    <a:pt x="87252" y="364122"/>
                    <a:pt x="86299" y="371742"/>
                  </a:cubicBezTo>
                  <a:cubicBezTo>
                    <a:pt x="85347" y="379362"/>
                    <a:pt x="89157" y="379362"/>
                    <a:pt x="95824" y="379362"/>
                  </a:cubicBezTo>
                  <a:cubicBezTo>
                    <a:pt x="102492" y="378409"/>
                    <a:pt x="111064" y="363169"/>
                    <a:pt x="114874" y="378409"/>
                  </a:cubicBezTo>
                  <a:cubicBezTo>
                    <a:pt x="118684" y="393649"/>
                    <a:pt x="119637" y="379362"/>
                    <a:pt x="127257" y="373647"/>
                  </a:cubicBezTo>
                  <a:cubicBezTo>
                    <a:pt x="134877" y="366979"/>
                    <a:pt x="142497" y="364122"/>
                    <a:pt x="157737" y="347929"/>
                  </a:cubicBezTo>
                  <a:cubicBezTo>
                    <a:pt x="172977" y="331737"/>
                    <a:pt x="184407" y="335547"/>
                    <a:pt x="194884" y="341262"/>
                  </a:cubicBezTo>
                  <a:cubicBezTo>
                    <a:pt x="204409" y="346024"/>
                    <a:pt x="202504" y="340309"/>
                    <a:pt x="208219" y="334594"/>
                  </a:cubicBezTo>
                  <a:cubicBezTo>
                    <a:pt x="213934" y="328879"/>
                    <a:pt x="212982" y="322212"/>
                    <a:pt x="211077" y="313639"/>
                  </a:cubicBezTo>
                  <a:cubicBezTo>
                    <a:pt x="210124" y="305067"/>
                    <a:pt x="210124" y="301257"/>
                    <a:pt x="212982" y="296494"/>
                  </a:cubicBezTo>
                  <a:cubicBezTo>
                    <a:pt x="215839" y="291732"/>
                    <a:pt x="215839" y="281254"/>
                    <a:pt x="213934" y="270777"/>
                  </a:cubicBezTo>
                  <a:cubicBezTo>
                    <a:pt x="212029" y="260299"/>
                    <a:pt x="200599" y="258394"/>
                    <a:pt x="193932" y="251727"/>
                  </a:cubicBezTo>
                  <a:cubicBezTo>
                    <a:pt x="187264" y="245059"/>
                    <a:pt x="178692" y="245059"/>
                    <a:pt x="169167" y="243154"/>
                  </a:cubicBezTo>
                  <a:cubicBezTo>
                    <a:pt x="160594" y="241249"/>
                    <a:pt x="164404" y="235534"/>
                    <a:pt x="164404" y="226009"/>
                  </a:cubicBezTo>
                  <a:cubicBezTo>
                    <a:pt x="164404" y="219342"/>
                    <a:pt x="155832" y="215532"/>
                    <a:pt x="151069" y="213627"/>
                  </a:cubicBezTo>
                  <a:lnTo>
                    <a:pt x="149164" y="211722"/>
                  </a:lnTo>
                  <a:cubicBezTo>
                    <a:pt x="149164" y="208864"/>
                    <a:pt x="147259" y="204102"/>
                    <a:pt x="147259" y="196482"/>
                  </a:cubicBezTo>
                  <a:cubicBezTo>
                    <a:pt x="148212" y="181242"/>
                    <a:pt x="147259" y="182194"/>
                    <a:pt x="141544" y="175527"/>
                  </a:cubicBezTo>
                  <a:cubicBezTo>
                    <a:pt x="135829" y="168859"/>
                    <a:pt x="140592" y="168859"/>
                    <a:pt x="142497" y="162192"/>
                  </a:cubicBezTo>
                  <a:cubicBezTo>
                    <a:pt x="144402" y="155524"/>
                    <a:pt x="147259" y="153619"/>
                    <a:pt x="139639" y="145047"/>
                  </a:cubicBezTo>
                  <a:cubicBezTo>
                    <a:pt x="138687" y="144094"/>
                    <a:pt x="137734" y="143142"/>
                    <a:pt x="136782" y="142189"/>
                  </a:cubicBezTo>
                  <a:cubicBezTo>
                    <a:pt x="125352" y="129807"/>
                    <a:pt x="129162" y="117424"/>
                    <a:pt x="134877" y="112662"/>
                  </a:cubicBezTo>
                  <a:cubicBezTo>
                    <a:pt x="139639" y="108852"/>
                    <a:pt x="145354" y="106947"/>
                    <a:pt x="145354" y="98374"/>
                  </a:cubicBezTo>
                  <a:cubicBezTo>
                    <a:pt x="146307" y="85992"/>
                    <a:pt x="147259" y="85992"/>
                    <a:pt x="156784" y="88849"/>
                  </a:cubicBezTo>
                  <a:cubicBezTo>
                    <a:pt x="168214" y="90754"/>
                    <a:pt x="182502" y="95517"/>
                    <a:pt x="188217" y="97422"/>
                  </a:cubicBezTo>
                  <a:cubicBezTo>
                    <a:pt x="195837" y="100279"/>
                    <a:pt x="200599" y="92659"/>
                    <a:pt x="207267" y="92659"/>
                  </a:cubicBezTo>
                  <a:cubicBezTo>
                    <a:pt x="213934" y="92659"/>
                    <a:pt x="211077" y="85992"/>
                    <a:pt x="208219" y="77419"/>
                  </a:cubicBezTo>
                  <a:cubicBezTo>
                    <a:pt x="205362" y="68847"/>
                    <a:pt x="202504" y="61227"/>
                    <a:pt x="194884" y="51702"/>
                  </a:cubicBezTo>
                  <a:cubicBezTo>
                    <a:pt x="190122" y="46939"/>
                    <a:pt x="187264" y="48844"/>
                    <a:pt x="182502" y="51702"/>
                  </a:cubicBezTo>
                  <a:cubicBezTo>
                    <a:pt x="177739" y="54559"/>
                    <a:pt x="173929" y="55512"/>
                    <a:pt x="171072" y="53607"/>
                  </a:cubicBezTo>
                  <a:cubicBezTo>
                    <a:pt x="168214" y="50749"/>
                    <a:pt x="162499" y="47892"/>
                    <a:pt x="165357" y="34557"/>
                  </a:cubicBezTo>
                  <a:cubicBezTo>
                    <a:pt x="168214" y="22174"/>
                    <a:pt x="159642" y="22174"/>
                    <a:pt x="139639" y="17412"/>
                  </a:cubicBezTo>
                  <a:cubicBezTo>
                    <a:pt x="119637" y="12649"/>
                    <a:pt x="130114" y="13602"/>
                    <a:pt x="134877" y="5029"/>
                  </a:cubicBezTo>
                  <a:cubicBezTo>
                    <a:pt x="136782" y="2172"/>
                    <a:pt x="140592" y="1219"/>
                    <a:pt x="145354" y="267"/>
                  </a:cubicBezTo>
                  <a:cubicBezTo>
                    <a:pt x="152974" y="-686"/>
                    <a:pt x="163452" y="1219"/>
                    <a:pt x="173929" y="1219"/>
                  </a:cubicBezTo>
                  <a:cubicBezTo>
                    <a:pt x="191074" y="267"/>
                    <a:pt x="197742" y="5982"/>
                    <a:pt x="204409" y="9792"/>
                  </a:cubicBezTo>
                  <a:cubicBezTo>
                    <a:pt x="212029" y="13602"/>
                    <a:pt x="238699" y="16459"/>
                    <a:pt x="246319" y="7887"/>
                  </a:cubicBezTo>
                  <a:cubicBezTo>
                    <a:pt x="253939" y="267"/>
                    <a:pt x="258702" y="5982"/>
                    <a:pt x="258702" y="11697"/>
                  </a:cubicBezTo>
                  <a:cubicBezTo>
                    <a:pt x="258702" y="17412"/>
                    <a:pt x="268227" y="24079"/>
                    <a:pt x="274894" y="20269"/>
                  </a:cubicBezTo>
                  <a:cubicBezTo>
                    <a:pt x="280609" y="16459"/>
                    <a:pt x="287277" y="10744"/>
                    <a:pt x="293944" y="10744"/>
                  </a:cubicBezTo>
                  <a:cubicBezTo>
                    <a:pt x="295849" y="10744"/>
                    <a:pt x="297754" y="10744"/>
                    <a:pt x="299659" y="10744"/>
                  </a:cubicBezTo>
                  <a:cubicBezTo>
                    <a:pt x="302517" y="10744"/>
                    <a:pt x="305374" y="10744"/>
                    <a:pt x="309184" y="12649"/>
                  </a:cubicBezTo>
                  <a:cubicBezTo>
                    <a:pt x="310137" y="13602"/>
                    <a:pt x="311089" y="13602"/>
                    <a:pt x="312042" y="14554"/>
                  </a:cubicBezTo>
                  <a:cubicBezTo>
                    <a:pt x="318709" y="19317"/>
                    <a:pt x="321567" y="25032"/>
                    <a:pt x="327282" y="31699"/>
                  </a:cubicBezTo>
                  <a:cubicBezTo>
                    <a:pt x="332997" y="38367"/>
                    <a:pt x="330139" y="47892"/>
                    <a:pt x="338712" y="55512"/>
                  </a:cubicBezTo>
                  <a:cubicBezTo>
                    <a:pt x="347284" y="64084"/>
                    <a:pt x="358714" y="60274"/>
                    <a:pt x="361572" y="66942"/>
                  </a:cubicBezTo>
                  <a:cubicBezTo>
                    <a:pt x="363477" y="70752"/>
                    <a:pt x="364429" y="77419"/>
                    <a:pt x="367287" y="83134"/>
                  </a:cubicBezTo>
                  <a:cubicBezTo>
                    <a:pt x="369192" y="87897"/>
                    <a:pt x="372049" y="90754"/>
                    <a:pt x="375859" y="90754"/>
                  </a:cubicBezTo>
                  <a:cubicBezTo>
                    <a:pt x="384432" y="89802"/>
                    <a:pt x="384432" y="91707"/>
                    <a:pt x="400624" y="100279"/>
                  </a:cubicBezTo>
                  <a:cubicBezTo>
                    <a:pt x="416817" y="109804"/>
                    <a:pt x="421579" y="113614"/>
                    <a:pt x="436819" y="121234"/>
                  </a:cubicBezTo>
                  <a:cubicBezTo>
                    <a:pt x="452059" y="128854"/>
                    <a:pt x="457774" y="125997"/>
                    <a:pt x="474919" y="123139"/>
                  </a:cubicBezTo>
                  <a:cubicBezTo>
                    <a:pt x="492064" y="120282"/>
                    <a:pt x="502542" y="121234"/>
                    <a:pt x="512067" y="123139"/>
                  </a:cubicBezTo>
                  <a:cubicBezTo>
                    <a:pt x="521592" y="125044"/>
                    <a:pt x="524449" y="120282"/>
                    <a:pt x="532069" y="117424"/>
                  </a:cubicBezTo>
                  <a:cubicBezTo>
                    <a:pt x="539689" y="114567"/>
                    <a:pt x="547309" y="111709"/>
                    <a:pt x="550167" y="115519"/>
                  </a:cubicBezTo>
                  <a:cubicBezTo>
                    <a:pt x="553977" y="118377"/>
                    <a:pt x="558739" y="110757"/>
                    <a:pt x="570169" y="122187"/>
                  </a:cubicBezTo>
                  <a:cubicBezTo>
                    <a:pt x="581599" y="132664"/>
                    <a:pt x="578742" y="134569"/>
                    <a:pt x="591124" y="126949"/>
                  </a:cubicBezTo>
                  <a:cubicBezTo>
                    <a:pt x="593029" y="125997"/>
                    <a:pt x="594934" y="124092"/>
                    <a:pt x="596839" y="122187"/>
                  </a:cubicBezTo>
                  <a:cubicBezTo>
                    <a:pt x="604459" y="118377"/>
                    <a:pt x="607317" y="115519"/>
                    <a:pt x="610174" y="110757"/>
                  </a:cubicBezTo>
                  <a:cubicBezTo>
                    <a:pt x="613032" y="105994"/>
                    <a:pt x="614937" y="108852"/>
                    <a:pt x="618747" y="116472"/>
                  </a:cubicBezTo>
                  <a:cubicBezTo>
                    <a:pt x="621604" y="124092"/>
                    <a:pt x="620652" y="128854"/>
                    <a:pt x="623509" y="136474"/>
                  </a:cubicBezTo>
                  <a:cubicBezTo>
                    <a:pt x="626367" y="144094"/>
                    <a:pt x="622557" y="149809"/>
                    <a:pt x="621604" y="153619"/>
                  </a:cubicBezTo>
                  <a:cubicBezTo>
                    <a:pt x="620652" y="158382"/>
                    <a:pt x="622557" y="154572"/>
                    <a:pt x="626367" y="164097"/>
                  </a:cubicBezTo>
                  <a:cubicBezTo>
                    <a:pt x="630177" y="173622"/>
                    <a:pt x="633034" y="186957"/>
                    <a:pt x="641607" y="185052"/>
                  </a:cubicBezTo>
                  <a:cubicBezTo>
                    <a:pt x="643512" y="185052"/>
                    <a:pt x="647322" y="181242"/>
                    <a:pt x="651132" y="187909"/>
                  </a:cubicBezTo>
                  <a:cubicBezTo>
                    <a:pt x="653037" y="190767"/>
                    <a:pt x="651132" y="194577"/>
                    <a:pt x="653037" y="197434"/>
                  </a:cubicBezTo>
                  <a:cubicBezTo>
                    <a:pt x="655894" y="202197"/>
                    <a:pt x="653037" y="200292"/>
                    <a:pt x="660657" y="195529"/>
                  </a:cubicBezTo>
                  <a:cubicBezTo>
                    <a:pt x="668277" y="189814"/>
                    <a:pt x="668277" y="185052"/>
                    <a:pt x="673992" y="186957"/>
                  </a:cubicBezTo>
                  <a:cubicBezTo>
                    <a:pt x="675897" y="187909"/>
                    <a:pt x="678754" y="190767"/>
                    <a:pt x="682564" y="192672"/>
                  </a:cubicBezTo>
                  <a:cubicBezTo>
                    <a:pt x="696852" y="199339"/>
                    <a:pt x="693994" y="200292"/>
                    <a:pt x="703519" y="198387"/>
                  </a:cubicBezTo>
                  <a:cubicBezTo>
                    <a:pt x="713997" y="196482"/>
                    <a:pt x="721617" y="193624"/>
                    <a:pt x="720664" y="203149"/>
                  </a:cubicBezTo>
                  <a:cubicBezTo>
                    <a:pt x="719712" y="212674"/>
                    <a:pt x="713997" y="217437"/>
                    <a:pt x="723522" y="220294"/>
                  </a:cubicBezTo>
                  <a:cubicBezTo>
                    <a:pt x="733999" y="222199"/>
                    <a:pt x="733047" y="226962"/>
                    <a:pt x="745429" y="230772"/>
                  </a:cubicBezTo>
                  <a:cubicBezTo>
                    <a:pt x="757812" y="235534"/>
                    <a:pt x="760669" y="236487"/>
                    <a:pt x="769242" y="231724"/>
                  </a:cubicBezTo>
                  <a:cubicBezTo>
                    <a:pt x="777814" y="226962"/>
                    <a:pt x="775909" y="229819"/>
                    <a:pt x="780672" y="222199"/>
                  </a:cubicBezTo>
                  <a:cubicBezTo>
                    <a:pt x="784482" y="215532"/>
                    <a:pt x="792102" y="209817"/>
                    <a:pt x="793054" y="219342"/>
                  </a:cubicBezTo>
                  <a:cubicBezTo>
                    <a:pt x="794959" y="228867"/>
                    <a:pt x="794007" y="233629"/>
                    <a:pt x="799722" y="237439"/>
                  </a:cubicBezTo>
                  <a:cubicBezTo>
                    <a:pt x="801627" y="239344"/>
                    <a:pt x="813057" y="245059"/>
                    <a:pt x="815914" y="246012"/>
                  </a:cubicBezTo>
                  <a:cubicBezTo>
                    <a:pt x="817819" y="247917"/>
                    <a:pt x="820677" y="249822"/>
                    <a:pt x="824487" y="253632"/>
                  </a:cubicBezTo>
                  <a:cubicBezTo>
                    <a:pt x="825439" y="254584"/>
                    <a:pt x="826392" y="255537"/>
                    <a:pt x="827344" y="257442"/>
                  </a:cubicBezTo>
                  <a:cubicBezTo>
                    <a:pt x="834964" y="266014"/>
                    <a:pt x="837822" y="277444"/>
                    <a:pt x="840679" y="271729"/>
                  </a:cubicBezTo>
                  <a:cubicBezTo>
                    <a:pt x="843537" y="265062"/>
                    <a:pt x="847347" y="263157"/>
                    <a:pt x="853062" y="268872"/>
                  </a:cubicBezTo>
                  <a:cubicBezTo>
                    <a:pt x="858777" y="274587"/>
                    <a:pt x="860682" y="278397"/>
                    <a:pt x="869254" y="275539"/>
                  </a:cubicBezTo>
                  <a:cubicBezTo>
                    <a:pt x="877827" y="272682"/>
                    <a:pt x="875922" y="274587"/>
                    <a:pt x="882589" y="283159"/>
                  </a:cubicBezTo>
                  <a:cubicBezTo>
                    <a:pt x="888304" y="289827"/>
                    <a:pt x="896877" y="295542"/>
                    <a:pt x="896877" y="297447"/>
                  </a:cubicBezTo>
                  <a:cubicBezTo>
                    <a:pt x="896877" y="298399"/>
                    <a:pt x="892114" y="298399"/>
                    <a:pt x="890209" y="299352"/>
                  </a:cubicBezTo>
                  <a:cubicBezTo>
                    <a:pt x="880684" y="304114"/>
                    <a:pt x="870207" y="308877"/>
                    <a:pt x="870207" y="316497"/>
                  </a:cubicBezTo>
                  <a:cubicBezTo>
                    <a:pt x="870207" y="323164"/>
                    <a:pt x="872112" y="329832"/>
                    <a:pt x="866397" y="329832"/>
                  </a:cubicBezTo>
                  <a:cubicBezTo>
                    <a:pt x="859729" y="329832"/>
                    <a:pt x="863539" y="339357"/>
                    <a:pt x="870207" y="348882"/>
                  </a:cubicBezTo>
                  <a:cubicBezTo>
                    <a:pt x="874017" y="354597"/>
                    <a:pt x="876874" y="360312"/>
                    <a:pt x="878779" y="365074"/>
                  </a:cubicBezTo>
                  <a:cubicBezTo>
                    <a:pt x="879732" y="368884"/>
                    <a:pt x="880684" y="372694"/>
                    <a:pt x="880684" y="375552"/>
                  </a:cubicBezTo>
                  <a:cubicBezTo>
                    <a:pt x="879732" y="382219"/>
                    <a:pt x="877827" y="382219"/>
                    <a:pt x="886399" y="388887"/>
                  </a:cubicBezTo>
                  <a:cubicBezTo>
                    <a:pt x="894972" y="395554"/>
                    <a:pt x="900687" y="405079"/>
                    <a:pt x="903544" y="418414"/>
                  </a:cubicBezTo>
                  <a:cubicBezTo>
                    <a:pt x="906402" y="432702"/>
                    <a:pt x="909259" y="449847"/>
                    <a:pt x="914974" y="454609"/>
                  </a:cubicBezTo>
                  <a:cubicBezTo>
                    <a:pt x="912117" y="455562"/>
                    <a:pt x="908307" y="457467"/>
                    <a:pt x="904497" y="460324"/>
                  </a:cubicBezTo>
                  <a:cubicBezTo>
                    <a:pt x="882589" y="476517"/>
                    <a:pt x="879732" y="446989"/>
                    <a:pt x="855919" y="451752"/>
                  </a:cubicBezTo>
                  <a:cubicBezTo>
                    <a:pt x="850204" y="452704"/>
                    <a:pt x="845442" y="451752"/>
                    <a:pt x="840679" y="449847"/>
                  </a:cubicBezTo>
                  <a:cubicBezTo>
                    <a:pt x="840679" y="449847"/>
                    <a:pt x="840679" y="452704"/>
                    <a:pt x="839727" y="455562"/>
                  </a:cubicBezTo>
                  <a:cubicBezTo>
                    <a:pt x="838774" y="458419"/>
                    <a:pt x="836869" y="466039"/>
                    <a:pt x="835917" y="470802"/>
                  </a:cubicBezTo>
                  <a:cubicBezTo>
                    <a:pt x="833059" y="481279"/>
                    <a:pt x="816867" y="485089"/>
                    <a:pt x="804484" y="484137"/>
                  </a:cubicBezTo>
                  <a:cubicBezTo>
                    <a:pt x="792102" y="483184"/>
                    <a:pt x="795912" y="484137"/>
                    <a:pt x="799722" y="495567"/>
                  </a:cubicBezTo>
                  <a:cubicBezTo>
                    <a:pt x="803532" y="506997"/>
                    <a:pt x="791149" y="499377"/>
                    <a:pt x="781624" y="498424"/>
                  </a:cubicBezTo>
                  <a:cubicBezTo>
                    <a:pt x="772099" y="496519"/>
                    <a:pt x="774957" y="501282"/>
                    <a:pt x="770194" y="511759"/>
                  </a:cubicBezTo>
                  <a:cubicBezTo>
                    <a:pt x="766384" y="522237"/>
                    <a:pt x="763527" y="520332"/>
                    <a:pt x="756859" y="525094"/>
                  </a:cubicBezTo>
                  <a:cubicBezTo>
                    <a:pt x="750192" y="529857"/>
                    <a:pt x="740667" y="524142"/>
                    <a:pt x="731142" y="530809"/>
                  </a:cubicBezTo>
                  <a:cubicBezTo>
                    <a:pt x="726379" y="533667"/>
                    <a:pt x="720664" y="534619"/>
                    <a:pt x="715902" y="534619"/>
                  </a:cubicBezTo>
                  <a:cubicBezTo>
                    <a:pt x="711139" y="534619"/>
                    <a:pt x="705424" y="533667"/>
                    <a:pt x="702567" y="531762"/>
                  </a:cubicBezTo>
                  <a:cubicBezTo>
                    <a:pt x="695899" y="528904"/>
                    <a:pt x="693994" y="537477"/>
                    <a:pt x="693994" y="543192"/>
                  </a:cubicBezTo>
                  <a:cubicBezTo>
                    <a:pt x="693994" y="548907"/>
                    <a:pt x="675897" y="554622"/>
                    <a:pt x="672087" y="556527"/>
                  </a:cubicBezTo>
                  <a:cubicBezTo>
                    <a:pt x="667324" y="558432"/>
                    <a:pt x="658752" y="580339"/>
                    <a:pt x="658752" y="580339"/>
                  </a:cubicBezTo>
                  <a:lnTo>
                    <a:pt x="657799" y="582244"/>
                  </a:lnTo>
                  <a:cubicBezTo>
                    <a:pt x="654942" y="580339"/>
                    <a:pt x="652084" y="579387"/>
                    <a:pt x="649227" y="577482"/>
                  </a:cubicBezTo>
                  <a:cubicBezTo>
                    <a:pt x="645417" y="572719"/>
                    <a:pt x="644464" y="562242"/>
                    <a:pt x="645417" y="561289"/>
                  </a:cubicBezTo>
                  <a:cubicBezTo>
                    <a:pt x="650179" y="555574"/>
                    <a:pt x="629224" y="569862"/>
                    <a:pt x="624462" y="555574"/>
                  </a:cubicBezTo>
                  <a:cubicBezTo>
                    <a:pt x="619699" y="540334"/>
                    <a:pt x="621604" y="546049"/>
                    <a:pt x="623509" y="539382"/>
                  </a:cubicBezTo>
                  <a:cubicBezTo>
                    <a:pt x="626367" y="532714"/>
                    <a:pt x="633987" y="526999"/>
                    <a:pt x="634939" y="517474"/>
                  </a:cubicBezTo>
                  <a:cubicBezTo>
                    <a:pt x="634939" y="510807"/>
                    <a:pt x="630177" y="514617"/>
                    <a:pt x="629224" y="507949"/>
                  </a:cubicBezTo>
                  <a:cubicBezTo>
                    <a:pt x="628272" y="506044"/>
                    <a:pt x="632082" y="498424"/>
                    <a:pt x="630177" y="493662"/>
                  </a:cubicBezTo>
                  <a:cubicBezTo>
                    <a:pt x="629224" y="488899"/>
                    <a:pt x="620652" y="491757"/>
                    <a:pt x="619699" y="487947"/>
                  </a:cubicBezTo>
                  <a:cubicBezTo>
                    <a:pt x="615889" y="478422"/>
                    <a:pt x="612079" y="477469"/>
                    <a:pt x="608269" y="472707"/>
                  </a:cubicBezTo>
                  <a:lnTo>
                    <a:pt x="605412" y="468897"/>
                  </a:lnTo>
                  <a:cubicBezTo>
                    <a:pt x="600649" y="472707"/>
                    <a:pt x="596839" y="477469"/>
                    <a:pt x="593029" y="482232"/>
                  </a:cubicBezTo>
                  <a:cubicBezTo>
                    <a:pt x="582552" y="494614"/>
                    <a:pt x="573979" y="511759"/>
                    <a:pt x="569217" y="516522"/>
                  </a:cubicBezTo>
                  <a:cubicBezTo>
                    <a:pt x="560644" y="526047"/>
                    <a:pt x="555882" y="520332"/>
                    <a:pt x="547309" y="515569"/>
                  </a:cubicBezTo>
                  <a:cubicBezTo>
                    <a:pt x="537784" y="509854"/>
                    <a:pt x="538737" y="495567"/>
                    <a:pt x="536832" y="480327"/>
                  </a:cubicBezTo>
                  <a:cubicBezTo>
                    <a:pt x="535879" y="476517"/>
                    <a:pt x="534927" y="474612"/>
                    <a:pt x="533974" y="473659"/>
                  </a:cubicBezTo>
                  <a:lnTo>
                    <a:pt x="529212" y="480327"/>
                  </a:lnTo>
                  <a:cubicBezTo>
                    <a:pt x="526354" y="483184"/>
                    <a:pt x="524449" y="486994"/>
                    <a:pt x="523497" y="489852"/>
                  </a:cubicBezTo>
                  <a:cubicBezTo>
                    <a:pt x="521592" y="497472"/>
                    <a:pt x="508257" y="507949"/>
                    <a:pt x="500637" y="503187"/>
                  </a:cubicBezTo>
                  <a:cubicBezTo>
                    <a:pt x="493017" y="498424"/>
                    <a:pt x="479682" y="502234"/>
                    <a:pt x="473967" y="508902"/>
                  </a:cubicBezTo>
                  <a:cubicBezTo>
                    <a:pt x="468252" y="515569"/>
                    <a:pt x="460632" y="512712"/>
                    <a:pt x="448249" y="502234"/>
                  </a:cubicBezTo>
                  <a:cubicBezTo>
                    <a:pt x="435867" y="491757"/>
                    <a:pt x="430152" y="489852"/>
                    <a:pt x="415864" y="472707"/>
                  </a:cubicBezTo>
                  <a:cubicBezTo>
                    <a:pt x="408244" y="464134"/>
                    <a:pt x="402529" y="463182"/>
                    <a:pt x="394909" y="463182"/>
                  </a:cubicBezTo>
                  <a:cubicBezTo>
                    <a:pt x="387289" y="463182"/>
                    <a:pt x="377764" y="465087"/>
                    <a:pt x="364429" y="461277"/>
                  </a:cubicBezTo>
                  <a:cubicBezTo>
                    <a:pt x="337759" y="454609"/>
                    <a:pt x="330139" y="448894"/>
                    <a:pt x="315852" y="443179"/>
                  </a:cubicBezTo>
                  <a:cubicBezTo>
                    <a:pt x="301564" y="436512"/>
                    <a:pt x="288229" y="435559"/>
                    <a:pt x="280609" y="442227"/>
                  </a:cubicBezTo>
                  <a:cubicBezTo>
                    <a:pt x="272989" y="448894"/>
                    <a:pt x="272037" y="446037"/>
                    <a:pt x="257749" y="444132"/>
                  </a:cubicBezTo>
                  <a:cubicBezTo>
                    <a:pt x="243462" y="443179"/>
                    <a:pt x="252034" y="466039"/>
                    <a:pt x="262512" y="476517"/>
                  </a:cubicBezTo>
                  <a:cubicBezTo>
                    <a:pt x="272989" y="486994"/>
                    <a:pt x="257749" y="486994"/>
                    <a:pt x="248224" y="496519"/>
                  </a:cubicBezTo>
                  <a:cubicBezTo>
                    <a:pt x="238699" y="506044"/>
                    <a:pt x="232984" y="504139"/>
                    <a:pt x="226317" y="495567"/>
                  </a:cubicBezTo>
                  <a:cubicBezTo>
                    <a:pt x="219649" y="486042"/>
                    <a:pt x="210124" y="486042"/>
                    <a:pt x="200599" y="485089"/>
                  </a:cubicBezTo>
                  <a:cubicBezTo>
                    <a:pt x="190122" y="484137"/>
                    <a:pt x="172024" y="485089"/>
                    <a:pt x="162499" y="497472"/>
                  </a:cubicBezTo>
                  <a:cubicBezTo>
                    <a:pt x="152974" y="509854"/>
                    <a:pt x="153927" y="507949"/>
                    <a:pt x="144402" y="507949"/>
                  </a:cubicBezTo>
                  <a:cubicBezTo>
                    <a:pt x="142497" y="507949"/>
                    <a:pt x="140592" y="508902"/>
                    <a:pt x="138687" y="510807"/>
                  </a:cubicBezTo>
                  <a:cubicBezTo>
                    <a:pt x="136782" y="512712"/>
                    <a:pt x="132972" y="513664"/>
                    <a:pt x="130114" y="516522"/>
                  </a:cubicBezTo>
                  <a:cubicBezTo>
                    <a:pt x="127257" y="519379"/>
                    <a:pt x="123447" y="524142"/>
                    <a:pt x="122494" y="529857"/>
                  </a:cubicBezTo>
                  <a:cubicBezTo>
                    <a:pt x="122494" y="535572"/>
                    <a:pt x="123447" y="540334"/>
                    <a:pt x="122494" y="542239"/>
                  </a:cubicBezTo>
                  <a:cubicBezTo>
                    <a:pt x="121542" y="544144"/>
                    <a:pt x="115827" y="549859"/>
                    <a:pt x="113922" y="551764"/>
                  </a:cubicBezTo>
                  <a:cubicBezTo>
                    <a:pt x="112017" y="553669"/>
                    <a:pt x="103444" y="577482"/>
                    <a:pt x="101539" y="581292"/>
                  </a:cubicBezTo>
                  <a:lnTo>
                    <a:pt x="105349" y="583197"/>
                  </a:lnTo>
                  <a:lnTo>
                    <a:pt x="105349" y="583197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1C19AE6B-A47A-7DEF-7707-E1A81736E9F3}"/>
                </a:ext>
              </a:extLst>
            </p:cNvPr>
            <p:cNvSpPr/>
            <p:nvPr/>
          </p:nvSpPr>
          <p:spPr>
            <a:xfrm>
              <a:off x="5554027" y="989647"/>
              <a:ext cx="2682983" cy="2257906"/>
            </a:xfrm>
            <a:custGeom>
              <a:avLst/>
              <a:gdLst>
                <a:gd name="connsiteX0" fmla="*/ 1428750 w 2682983"/>
                <a:gd name="connsiteY0" fmla="*/ 1957388 h 2257906"/>
                <a:gd name="connsiteX1" fmla="*/ 1433513 w 2682983"/>
                <a:gd name="connsiteY1" fmla="*/ 1957388 h 2257906"/>
                <a:gd name="connsiteX2" fmla="*/ 1461135 w 2682983"/>
                <a:gd name="connsiteY2" fmla="*/ 1960245 h 2257906"/>
                <a:gd name="connsiteX3" fmla="*/ 1467803 w 2682983"/>
                <a:gd name="connsiteY3" fmla="*/ 1962150 h 2257906"/>
                <a:gd name="connsiteX4" fmla="*/ 1480185 w 2682983"/>
                <a:gd name="connsiteY4" fmla="*/ 1963103 h 2257906"/>
                <a:gd name="connsiteX5" fmla="*/ 1486853 w 2682983"/>
                <a:gd name="connsiteY5" fmla="*/ 1950720 h 2257906"/>
                <a:gd name="connsiteX6" fmla="*/ 1486853 w 2682983"/>
                <a:gd name="connsiteY6" fmla="*/ 1944053 h 2257906"/>
                <a:gd name="connsiteX7" fmla="*/ 1486853 w 2682983"/>
                <a:gd name="connsiteY7" fmla="*/ 1897380 h 2257906"/>
                <a:gd name="connsiteX8" fmla="*/ 1486853 w 2682983"/>
                <a:gd name="connsiteY8" fmla="*/ 1880235 h 2257906"/>
                <a:gd name="connsiteX9" fmla="*/ 1502092 w 2682983"/>
                <a:gd name="connsiteY9" fmla="*/ 1845945 h 2257906"/>
                <a:gd name="connsiteX10" fmla="*/ 1526857 w 2682983"/>
                <a:gd name="connsiteY10" fmla="*/ 1844040 h 2257906"/>
                <a:gd name="connsiteX11" fmla="*/ 1542098 w 2682983"/>
                <a:gd name="connsiteY11" fmla="*/ 1851660 h 2257906"/>
                <a:gd name="connsiteX12" fmla="*/ 1576388 w 2682983"/>
                <a:gd name="connsiteY12" fmla="*/ 1852613 h 2257906"/>
                <a:gd name="connsiteX13" fmla="*/ 1583055 w 2682983"/>
                <a:gd name="connsiteY13" fmla="*/ 1852613 h 2257906"/>
                <a:gd name="connsiteX14" fmla="*/ 1589723 w 2682983"/>
                <a:gd name="connsiteY14" fmla="*/ 1853565 h 2257906"/>
                <a:gd name="connsiteX15" fmla="*/ 1605915 w 2682983"/>
                <a:gd name="connsiteY15" fmla="*/ 1852613 h 2257906"/>
                <a:gd name="connsiteX16" fmla="*/ 1623060 w 2682983"/>
                <a:gd name="connsiteY16" fmla="*/ 1857375 h 2257906"/>
                <a:gd name="connsiteX17" fmla="*/ 1644015 w 2682983"/>
                <a:gd name="connsiteY17" fmla="*/ 1849755 h 2257906"/>
                <a:gd name="connsiteX18" fmla="*/ 1646873 w 2682983"/>
                <a:gd name="connsiteY18" fmla="*/ 1840230 h 2257906"/>
                <a:gd name="connsiteX19" fmla="*/ 1647825 w 2682983"/>
                <a:gd name="connsiteY19" fmla="*/ 1833563 h 2257906"/>
                <a:gd name="connsiteX20" fmla="*/ 1667828 w 2682983"/>
                <a:gd name="connsiteY20" fmla="*/ 1819275 h 2257906"/>
                <a:gd name="connsiteX21" fmla="*/ 1679257 w 2682983"/>
                <a:gd name="connsiteY21" fmla="*/ 1816418 h 2257906"/>
                <a:gd name="connsiteX22" fmla="*/ 1690688 w 2682983"/>
                <a:gd name="connsiteY22" fmla="*/ 1805940 h 2257906"/>
                <a:gd name="connsiteX23" fmla="*/ 1690688 w 2682983"/>
                <a:gd name="connsiteY23" fmla="*/ 1778318 h 2257906"/>
                <a:gd name="connsiteX24" fmla="*/ 1689735 w 2682983"/>
                <a:gd name="connsiteY24" fmla="*/ 1774508 h 2257906"/>
                <a:gd name="connsiteX25" fmla="*/ 1687830 w 2682983"/>
                <a:gd name="connsiteY25" fmla="*/ 1766888 h 2257906"/>
                <a:gd name="connsiteX26" fmla="*/ 1685925 w 2682983"/>
                <a:gd name="connsiteY26" fmla="*/ 1761173 h 2257906"/>
                <a:gd name="connsiteX27" fmla="*/ 1679257 w 2682983"/>
                <a:gd name="connsiteY27" fmla="*/ 1749743 h 2257906"/>
                <a:gd name="connsiteX28" fmla="*/ 1673542 w 2682983"/>
                <a:gd name="connsiteY28" fmla="*/ 1727835 h 2257906"/>
                <a:gd name="connsiteX29" fmla="*/ 1676400 w 2682983"/>
                <a:gd name="connsiteY29" fmla="*/ 1708785 h 2257906"/>
                <a:gd name="connsiteX30" fmla="*/ 1678305 w 2682983"/>
                <a:gd name="connsiteY30" fmla="*/ 1677353 h 2257906"/>
                <a:gd name="connsiteX31" fmla="*/ 1703070 w 2682983"/>
                <a:gd name="connsiteY31" fmla="*/ 1654493 h 2257906"/>
                <a:gd name="connsiteX32" fmla="*/ 1711642 w 2682983"/>
                <a:gd name="connsiteY32" fmla="*/ 1613535 h 2257906"/>
                <a:gd name="connsiteX33" fmla="*/ 1726882 w 2682983"/>
                <a:gd name="connsiteY33" fmla="*/ 1604010 h 2257906"/>
                <a:gd name="connsiteX34" fmla="*/ 1740217 w 2682983"/>
                <a:gd name="connsiteY34" fmla="*/ 1587818 h 2257906"/>
                <a:gd name="connsiteX35" fmla="*/ 1755457 w 2682983"/>
                <a:gd name="connsiteY35" fmla="*/ 1578293 h 2257906"/>
                <a:gd name="connsiteX36" fmla="*/ 1759267 w 2682983"/>
                <a:gd name="connsiteY36" fmla="*/ 1570673 h 2257906"/>
                <a:gd name="connsiteX37" fmla="*/ 1766888 w 2682983"/>
                <a:gd name="connsiteY37" fmla="*/ 1593533 h 2257906"/>
                <a:gd name="connsiteX38" fmla="*/ 1769745 w 2682983"/>
                <a:gd name="connsiteY38" fmla="*/ 1627823 h 2257906"/>
                <a:gd name="connsiteX39" fmla="*/ 1772603 w 2682983"/>
                <a:gd name="connsiteY39" fmla="*/ 1653540 h 2257906"/>
                <a:gd name="connsiteX40" fmla="*/ 1802130 w 2682983"/>
                <a:gd name="connsiteY40" fmla="*/ 1659255 h 2257906"/>
                <a:gd name="connsiteX41" fmla="*/ 1816417 w 2682983"/>
                <a:gd name="connsiteY41" fmla="*/ 1648778 h 2257906"/>
                <a:gd name="connsiteX42" fmla="*/ 1833563 w 2682983"/>
                <a:gd name="connsiteY42" fmla="*/ 1631633 h 2257906"/>
                <a:gd name="connsiteX43" fmla="*/ 1863090 w 2682983"/>
                <a:gd name="connsiteY43" fmla="*/ 1608773 h 2257906"/>
                <a:gd name="connsiteX44" fmla="*/ 1872615 w 2682983"/>
                <a:gd name="connsiteY44" fmla="*/ 1611630 h 2257906"/>
                <a:gd name="connsiteX45" fmla="*/ 1888807 w 2682983"/>
                <a:gd name="connsiteY45" fmla="*/ 1622108 h 2257906"/>
                <a:gd name="connsiteX46" fmla="*/ 1905000 w 2682983"/>
                <a:gd name="connsiteY46" fmla="*/ 1603058 h 2257906"/>
                <a:gd name="connsiteX47" fmla="*/ 1919288 w 2682983"/>
                <a:gd name="connsiteY47" fmla="*/ 1595438 h 2257906"/>
                <a:gd name="connsiteX48" fmla="*/ 1954530 w 2682983"/>
                <a:gd name="connsiteY48" fmla="*/ 1596390 h 2257906"/>
                <a:gd name="connsiteX49" fmla="*/ 1963103 w 2682983"/>
                <a:gd name="connsiteY49" fmla="*/ 1573530 h 2257906"/>
                <a:gd name="connsiteX50" fmla="*/ 1958340 w 2682983"/>
                <a:gd name="connsiteY50" fmla="*/ 1563053 h 2257906"/>
                <a:gd name="connsiteX51" fmla="*/ 1961198 w 2682983"/>
                <a:gd name="connsiteY51" fmla="*/ 1561148 h 2257906"/>
                <a:gd name="connsiteX52" fmla="*/ 1964055 w 2682983"/>
                <a:gd name="connsiteY52" fmla="*/ 1545908 h 2257906"/>
                <a:gd name="connsiteX53" fmla="*/ 1984057 w 2682983"/>
                <a:gd name="connsiteY53" fmla="*/ 1522095 h 2257906"/>
                <a:gd name="connsiteX54" fmla="*/ 2008823 w 2682983"/>
                <a:gd name="connsiteY54" fmla="*/ 1521143 h 2257906"/>
                <a:gd name="connsiteX55" fmla="*/ 2022157 w 2682983"/>
                <a:gd name="connsiteY55" fmla="*/ 1503998 h 2257906"/>
                <a:gd name="connsiteX56" fmla="*/ 2065973 w 2682983"/>
                <a:gd name="connsiteY56" fmla="*/ 1510665 h 2257906"/>
                <a:gd name="connsiteX57" fmla="*/ 2081213 w 2682983"/>
                <a:gd name="connsiteY57" fmla="*/ 1535430 h 2257906"/>
                <a:gd name="connsiteX58" fmla="*/ 2082165 w 2682983"/>
                <a:gd name="connsiteY58" fmla="*/ 1554480 h 2257906"/>
                <a:gd name="connsiteX59" fmla="*/ 2093595 w 2682983"/>
                <a:gd name="connsiteY59" fmla="*/ 1573530 h 2257906"/>
                <a:gd name="connsiteX60" fmla="*/ 2106930 w 2682983"/>
                <a:gd name="connsiteY60" fmla="*/ 1576388 h 2257906"/>
                <a:gd name="connsiteX61" fmla="*/ 2113598 w 2682983"/>
                <a:gd name="connsiteY61" fmla="*/ 1604963 h 2257906"/>
                <a:gd name="connsiteX62" fmla="*/ 2098358 w 2682983"/>
                <a:gd name="connsiteY62" fmla="*/ 1620203 h 2257906"/>
                <a:gd name="connsiteX63" fmla="*/ 2117408 w 2682983"/>
                <a:gd name="connsiteY63" fmla="*/ 1650683 h 2257906"/>
                <a:gd name="connsiteX64" fmla="*/ 2131695 w 2682983"/>
                <a:gd name="connsiteY64" fmla="*/ 1670685 h 2257906"/>
                <a:gd name="connsiteX65" fmla="*/ 2157413 w 2682983"/>
                <a:gd name="connsiteY65" fmla="*/ 1665923 h 2257906"/>
                <a:gd name="connsiteX66" fmla="*/ 2177415 w 2682983"/>
                <a:gd name="connsiteY66" fmla="*/ 1662113 h 2257906"/>
                <a:gd name="connsiteX67" fmla="*/ 2193608 w 2682983"/>
                <a:gd name="connsiteY67" fmla="*/ 1672590 h 2257906"/>
                <a:gd name="connsiteX68" fmla="*/ 2213610 w 2682983"/>
                <a:gd name="connsiteY68" fmla="*/ 1673543 h 2257906"/>
                <a:gd name="connsiteX69" fmla="*/ 2214563 w 2682983"/>
                <a:gd name="connsiteY69" fmla="*/ 1673543 h 2257906"/>
                <a:gd name="connsiteX70" fmla="*/ 2214563 w 2682983"/>
                <a:gd name="connsiteY70" fmla="*/ 1670685 h 2257906"/>
                <a:gd name="connsiteX71" fmla="*/ 2215515 w 2682983"/>
                <a:gd name="connsiteY71" fmla="*/ 1665923 h 2257906"/>
                <a:gd name="connsiteX72" fmla="*/ 2223135 w 2682983"/>
                <a:gd name="connsiteY72" fmla="*/ 1652588 h 2257906"/>
                <a:gd name="connsiteX73" fmla="*/ 2225992 w 2682983"/>
                <a:gd name="connsiteY73" fmla="*/ 1638300 h 2257906"/>
                <a:gd name="connsiteX74" fmla="*/ 2221230 w 2682983"/>
                <a:gd name="connsiteY74" fmla="*/ 1626870 h 2257906"/>
                <a:gd name="connsiteX75" fmla="*/ 2218373 w 2682983"/>
                <a:gd name="connsiteY75" fmla="*/ 1621155 h 2257906"/>
                <a:gd name="connsiteX76" fmla="*/ 2218373 w 2682983"/>
                <a:gd name="connsiteY76" fmla="*/ 1593533 h 2257906"/>
                <a:gd name="connsiteX77" fmla="*/ 2216467 w 2682983"/>
                <a:gd name="connsiteY77" fmla="*/ 1554480 h 2257906"/>
                <a:gd name="connsiteX78" fmla="*/ 2211705 w 2682983"/>
                <a:gd name="connsiteY78" fmla="*/ 1535430 h 2257906"/>
                <a:gd name="connsiteX79" fmla="*/ 2222183 w 2682983"/>
                <a:gd name="connsiteY79" fmla="*/ 1524000 h 2257906"/>
                <a:gd name="connsiteX80" fmla="*/ 2239328 w 2682983"/>
                <a:gd name="connsiteY80" fmla="*/ 1521143 h 2257906"/>
                <a:gd name="connsiteX81" fmla="*/ 2245995 w 2682983"/>
                <a:gd name="connsiteY81" fmla="*/ 1529715 h 2257906"/>
                <a:gd name="connsiteX82" fmla="*/ 2265998 w 2682983"/>
                <a:gd name="connsiteY82" fmla="*/ 1544003 h 2257906"/>
                <a:gd name="connsiteX83" fmla="*/ 2280285 w 2682983"/>
                <a:gd name="connsiteY83" fmla="*/ 1574483 h 2257906"/>
                <a:gd name="connsiteX84" fmla="*/ 2287905 w 2682983"/>
                <a:gd name="connsiteY84" fmla="*/ 1593533 h 2257906"/>
                <a:gd name="connsiteX85" fmla="*/ 2298383 w 2682983"/>
                <a:gd name="connsiteY85" fmla="*/ 1596390 h 2257906"/>
                <a:gd name="connsiteX86" fmla="*/ 2314575 w 2682983"/>
                <a:gd name="connsiteY86" fmla="*/ 1568768 h 2257906"/>
                <a:gd name="connsiteX87" fmla="*/ 2328863 w 2682983"/>
                <a:gd name="connsiteY87" fmla="*/ 1549718 h 2257906"/>
                <a:gd name="connsiteX88" fmla="*/ 2348865 w 2682983"/>
                <a:gd name="connsiteY88" fmla="*/ 1526858 h 2257906"/>
                <a:gd name="connsiteX89" fmla="*/ 2377440 w 2682983"/>
                <a:gd name="connsiteY89" fmla="*/ 1515428 h 2257906"/>
                <a:gd name="connsiteX90" fmla="*/ 2398395 w 2682983"/>
                <a:gd name="connsiteY90" fmla="*/ 1502093 h 2257906"/>
                <a:gd name="connsiteX91" fmla="*/ 2421255 w 2682983"/>
                <a:gd name="connsiteY91" fmla="*/ 1479233 h 2257906"/>
                <a:gd name="connsiteX92" fmla="*/ 2441258 w 2682983"/>
                <a:gd name="connsiteY92" fmla="*/ 1481138 h 2257906"/>
                <a:gd name="connsiteX93" fmla="*/ 2454592 w 2682983"/>
                <a:gd name="connsiteY93" fmla="*/ 1472565 h 2257906"/>
                <a:gd name="connsiteX94" fmla="*/ 2482215 w 2682983"/>
                <a:gd name="connsiteY94" fmla="*/ 1442085 h 2257906"/>
                <a:gd name="connsiteX95" fmla="*/ 2510790 w 2682983"/>
                <a:gd name="connsiteY95" fmla="*/ 1436370 h 2257906"/>
                <a:gd name="connsiteX96" fmla="*/ 2509837 w 2682983"/>
                <a:gd name="connsiteY96" fmla="*/ 1419225 h 2257906"/>
                <a:gd name="connsiteX97" fmla="*/ 2537460 w 2682983"/>
                <a:gd name="connsiteY97" fmla="*/ 1423035 h 2257906"/>
                <a:gd name="connsiteX98" fmla="*/ 2559367 w 2682983"/>
                <a:gd name="connsiteY98" fmla="*/ 1423988 h 2257906"/>
                <a:gd name="connsiteX99" fmla="*/ 2585085 w 2682983"/>
                <a:gd name="connsiteY99" fmla="*/ 1407795 h 2257906"/>
                <a:gd name="connsiteX100" fmla="*/ 2602230 w 2682983"/>
                <a:gd name="connsiteY100" fmla="*/ 1379220 h 2257906"/>
                <a:gd name="connsiteX101" fmla="*/ 2616517 w 2682983"/>
                <a:gd name="connsiteY101" fmla="*/ 1378268 h 2257906"/>
                <a:gd name="connsiteX102" fmla="*/ 2623185 w 2682983"/>
                <a:gd name="connsiteY102" fmla="*/ 1375410 h 2257906"/>
                <a:gd name="connsiteX103" fmla="*/ 2626042 w 2682983"/>
                <a:gd name="connsiteY103" fmla="*/ 1351598 h 2257906"/>
                <a:gd name="connsiteX104" fmla="*/ 2626995 w 2682983"/>
                <a:gd name="connsiteY104" fmla="*/ 1325880 h 2257906"/>
                <a:gd name="connsiteX105" fmla="*/ 2599373 w 2682983"/>
                <a:gd name="connsiteY105" fmla="*/ 1317308 h 2257906"/>
                <a:gd name="connsiteX106" fmla="*/ 2588895 w 2682983"/>
                <a:gd name="connsiteY106" fmla="*/ 1303973 h 2257906"/>
                <a:gd name="connsiteX107" fmla="*/ 2599373 w 2682983"/>
                <a:gd name="connsiteY107" fmla="*/ 1285875 h 2257906"/>
                <a:gd name="connsiteX108" fmla="*/ 2598420 w 2682983"/>
                <a:gd name="connsiteY108" fmla="*/ 1283018 h 2257906"/>
                <a:gd name="connsiteX109" fmla="*/ 2581275 w 2682983"/>
                <a:gd name="connsiteY109" fmla="*/ 1243013 h 2257906"/>
                <a:gd name="connsiteX110" fmla="*/ 2576512 w 2682983"/>
                <a:gd name="connsiteY110" fmla="*/ 1230630 h 2257906"/>
                <a:gd name="connsiteX111" fmla="*/ 2559367 w 2682983"/>
                <a:gd name="connsiteY111" fmla="*/ 1202055 h 2257906"/>
                <a:gd name="connsiteX112" fmla="*/ 2550795 w 2682983"/>
                <a:gd name="connsiteY112" fmla="*/ 1185863 h 2257906"/>
                <a:gd name="connsiteX113" fmla="*/ 2528887 w 2682983"/>
                <a:gd name="connsiteY113" fmla="*/ 1187768 h 2257906"/>
                <a:gd name="connsiteX114" fmla="*/ 2491740 w 2682983"/>
                <a:gd name="connsiteY114" fmla="*/ 1223963 h 2257906"/>
                <a:gd name="connsiteX115" fmla="*/ 2466023 w 2682983"/>
                <a:gd name="connsiteY115" fmla="*/ 1208723 h 2257906"/>
                <a:gd name="connsiteX116" fmla="*/ 2445067 w 2682983"/>
                <a:gd name="connsiteY116" fmla="*/ 1171575 h 2257906"/>
                <a:gd name="connsiteX117" fmla="*/ 2437448 w 2682983"/>
                <a:gd name="connsiteY117" fmla="*/ 1122998 h 2257906"/>
                <a:gd name="connsiteX118" fmla="*/ 2438400 w 2682983"/>
                <a:gd name="connsiteY118" fmla="*/ 1074420 h 2257906"/>
                <a:gd name="connsiteX119" fmla="*/ 2426017 w 2682983"/>
                <a:gd name="connsiteY119" fmla="*/ 1057275 h 2257906"/>
                <a:gd name="connsiteX120" fmla="*/ 2417445 w 2682983"/>
                <a:gd name="connsiteY120" fmla="*/ 1040130 h 2257906"/>
                <a:gd name="connsiteX121" fmla="*/ 2398395 w 2682983"/>
                <a:gd name="connsiteY121" fmla="*/ 1028700 h 2257906"/>
                <a:gd name="connsiteX122" fmla="*/ 2386013 w 2682983"/>
                <a:gd name="connsiteY122" fmla="*/ 1019175 h 2257906"/>
                <a:gd name="connsiteX123" fmla="*/ 2386965 w 2682983"/>
                <a:gd name="connsiteY123" fmla="*/ 1016318 h 2257906"/>
                <a:gd name="connsiteX124" fmla="*/ 2392680 w 2682983"/>
                <a:gd name="connsiteY124" fmla="*/ 995363 h 2257906"/>
                <a:gd name="connsiteX125" fmla="*/ 2403158 w 2682983"/>
                <a:gd name="connsiteY125" fmla="*/ 986790 h 2257906"/>
                <a:gd name="connsiteX126" fmla="*/ 2428875 w 2682983"/>
                <a:gd name="connsiteY126" fmla="*/ 1003935 h 2257906"/>
                <a:gd name="connsiteX127" fmla="*/ 2444115 w 2682983"/>
                <a:gd name="connsiteY127" fmla="*/ 1001078 h 2257906"/>
                <a:gd name="connsiteX128" fmla="*/ 2458403 w 2682983"/>
                <a:gd name="connsiteY128" fmla="*/ 998220 h 2257906"/>
                <a:gd name="connsiteX129" fmla="*/ 2472690 w 2682983"/>
                <a:gd name="connsiteY129" fmla="*/ 1008698 h 2257906"/>
                <a:gd name="connsiteX130" fmla="*/ 2488883 w 2682983"/>
                <a:gd name="connsiteY130" fmla="*/ 1000125 h 2257906"/>
                <a:gd name="connsiteX131" fmla="*/ 2492692 w 2682983"/>
                <a:gd name="connsiteY131" fmla="*/ 961073 h 2257906"/>
                <a:gd name="connsiteX132" fmla="*/ 2512695 w 2682983"/>
                <a:gd name="connsiteY132" fmla="*/ 935355 h 2257906"/>
                <a:gd name="connsiteX133" fmla="*/ 2508885 w 2682983"/>
                <a:gd name="connsiteY133" fmla="*/ 929640 h 2257906"/>
                <a:gd name="connsiteX134" fmla="*/ 2495550 w 2682983"/>
                <a:gd name="connsiteY134" fmla="*/ 897255 h 2257906"/>
                <a:gd name="connsiteX135" fmla="*/ 2510790 w 2682983"/>
                <a:gd name="connsiteY135" fmla="*/ 889635 h 2257906"/>
                <a:gd name="connsiteX136" fmla="*/ 2525078 w 2682983"/>
                <a:gd name="connsiteY136" fmla="*/ 880110 h 2257906"/>
                <a:gd name="connsiteX137" fmla="*/ 2545080 w 2682983"/>
                <a:gd name="connsiteY137" fmla="*/ 869633 h 2257906"/>
                <a:gd name="connsiteX138" fmla="*/ 2546985 w 2682983"/>
                <a:gd name="connsiteY138" fmla="*/ 866775 h 2257906"/>
                <a:gd name="connsiteX139" fmla="*/ 2550795 w 2682983"/>
                <a:gd name="connsiteY139" fmla="*/ 854393 h 2257906"/>
                <a:gd name="connsiteX140" fmla="*/ 2542223 w 2682983"/>
                <a:gd name="connsiteY140" fmla="*/ 855345 h 2257906"/>
                <a:gd name="connsiteX141" fmla="*/ 2539365 w 2682983"/>
                <a:gd name="connsiteY141" fmla="*/ 841058 h 2257906"/>
                <a:gd name="connsiteX142" fmla="*/ 2528887 w 2682983"/>
                <a:gd name="connsiteY142" fmla="*/ 839153 h 2257906"/>
                <a:gd name="connsiteX143" fmla="*/ 2523173 w 2682983"/>
                <a:gd name="connsiteY143" fmla="*/ 849630 h 2257906"/>
                <a:gd name="connsiteX144" fmla="*/ 2505075 w 2682983"/>
                <a:gd name="connsiteY144" fmla="*/ 867728 h 2257906"/>
                <a:gd name="connsiteX145" fmla="*/ 2487930 w 2682983"/>
                <a:gd name="connsiteY145" fmla="*/ 872490 h 2257906"/>
                <a:gd name="connsiteX146" fmla="*/ 2472690 w 2682983"/>
                <a:gd name="connsiteY146" fmla="*/ 866775 h 2257906"/>
                <a:gd name="connsiteX147" fmla="*/ 2475548 w 2682983"/>
                <a:gd name="connsiteY147" fmla="*/ 858203 h 2257906"/>
                <a:gd name="connsiteX148" fmla="*/ 2470785 w 2682983"/>
                <a:gd name="connsiteY148" fmla="*/ 847725 h 2257906"/>
                <a:gd name="connsiteX149" fmla="*/ 2468880 w 2682983"/>
                <a:gd name="connsiteY149" fmla="*/ 835343 h 2257906"/>
                <a:gd name="connsiteX150" fmla="*/ 2443162 w 2682983"/>
                <a:gd name="connsiteY150" fmla="*/ 816293 h 2257906"/>
                <a:gd name="connsiteX151" fmla="*/ 2431733 w 2682983"/>
                <a:gd name="connsiteY151" fmla="*/ 789623 h 2257906"/>
                <a:gd name="connsiteX152" fmla="*/ 2457450 w 2682983"/>
                <a:gd name="connsiteY152" fmla="*/ 750570 h 2257906"/>
                <a:gd name="connsiteX153" fmla="*/ 2496503 w 2682983"/>
                <a:gd name="connsiteY153" fmla="*/ 717233 h 2257906"/>
                <a:gd name="connsiteX154" fmla="*/ 2510790 w 2682983"/>
                <a:gd name="connsiteY154" fmla="*/ 696278 h 2257906"/>
                <a:gd name="connsiteX155" fmla="*/ 2546985 w 2682983"/>
                <a:gd name="connsiteY155" fmla="*/ 644843 h 2257906"/>
                <a:gd name="connsiteX156" fmla="*/ 2576512 w 2682983"/>
                <a:gd name="connsiteY156" fmla="*/ 625793 h 2257906"/>
                <a:gd name="connsiteX157" fmla="*/ 2593658 w 2682983"/>
                <a:gd name="connsiteY157" fmla="*/ 661988 h 2257906"/>
                <a:gd name="connsiteX158" fmla="*/ 2604135 w 2682983"/>
                <a:gd name="connsiteY158" fmla="*/ 667703 h 2257906"/>
                <a:gd name="connsiteX159" fmla="*/ 2605087 w 2682983"/>
                <a:gd name="connsiteY159" fmla="*/ 661988 h 2257906"/>
                <a:gd name="connsiteX160" fmla="*/ 2606992 w 2682983"/>
                <a:gd name="connsiteY160" fmla="*/ 654368 h 2257906"/>
                <a:gd name="connsiteX161" fmla="*/ 2607945 w 2682983"/>
                <a:gd name="connsiteY161" fmla="*/ 642938 h 2257906"/>
                <a:gd name="connsiteX162" fmla="*/ 2602230 w 2682983"/>
                <a:gd name="connsiteY162" fmla="*/ 626745 h 2257906"/>
                <a:gd name="connsiteX163" fmla="*/ 2601278 w 2682983"/>
                <a:gd name="connsiteY163" fmla="*/ 592455 h 2257906"/>
                <a:gd name="connsiteX164" fmla="*/ 2602230 w 2682983"/>
                <a:gd name="connsiteY164" fmla="*/ 580073 h 2257906"/>
                <a:gd name="connsiteX165" fmla="*/ 2607945 w 2682983"/>
                <a:gd name="connsiteY165" fmla="*/ 555308 h 2257906"/>
                <a:gd name="connsiteX166" fmla="*/ 2612708 w 2682983"/>
                <a:gd name="connsiteY166" fmla="*/ 530543 h 2257906"/>
                <a:gd name="connsiteX167" fmla="*/ 2626995 w 2682983"/>
                <a:gd name="connsiteY167" fmla="*/ 521018 h 2257906"/>
                <a:gd name="connsiteX168" fmla="*/ 2640330 w 2682983"/>
                <a:gd name="connsiteY168" fmla="*/ 519113 h 2257906"/>
                <a:gd name="connsiteX169" fmla="*/ 2646045 w 2682983"/>
                <a:gd name="connsiteY169" fmla="*/ 501015 h 2257906"/>
                <a:gd name="connsiteX170" fmla="*/ 2645092 w 2682983"/>
                <a:gd name="connsiteY170" fmla="*/ 479108 h 2257906"/>
                <a:gd name="connsiteX171" fmla="*/ 2633662 w 2682983"/>
                <a:gd name="connsiteY171" fmla="*/ 458153 h 2257906"/>
                <a:gd name="connsiteX172" fmla="*/ 2631758 w 2682983"/>
                <a:gd name="connsiteY172" fmla="*/ 450533 h 2257906"/>
                <a:gd name="connsiteX173" fmla="*/ 2634615 w 2682983"/>
                <a:gd name="connsiteY173" fmla="*/ 441008 h 2257906"/>
                <a:gd name="connsiteX174" fmla="*/ 2631758 w 2682983"/>
                <a:gd name="connsiteY174" fmla="*/ 431483 h 2257906"/>
                <a:gd name="connsiteX175" fmla="*/ 2631758 w 2682983"/>
                <a:gd name="connsiteY175" fmla="*/ 421005 h 2257906"/>
                <a:gd name="connsiteX176" fmla="*/ 2632710 w 2682983"/>
                <a:gd name="connsiteY176" fmla="*/ 396240 h 2257906"/>
                <a:gd name="connsiteX177" fmla="*/ 2639378 w 2682983"/>
                <a:gd name="connsiteY177" fmla="*/ 376238 h 2257906"/>
                <a:gd name="connsiteX178" fmla="*/ 2646998 w 2682983"/>
                <a:gd name="connsiteY178" fmla="*/ 360998 h 2257906"/>
                <a:gd name="connsiteX179" fmla="*/ 2648903 w 2682983"/>
                <a:gd name="connsiteY179" fmla="*/ 350520 h 2257906"/>
                <a:gd name="connsiteX180" fmla="*/ 2647950 w 2682983"/>
                <a:gd name="connsiteY180" fmla="*/ 345758 h 2257906"/>
                <a:gd name="connsiteX181" fmla="*/ 2655570 w 2682983"/>
                <a:gd name="connsiteY181" fmla="*/ 334328 h 2257906"/>
                <a:gd name="connsiteX182" fmla="*/ 2667953 w 2682983"/>
                <a:gd name="connsiteY182" fmla="*/ 312420 h 2257906"/>
                <a:gd name="connsiteX183" fmla="*/ 2666048 w 2682983"/>
                <a:gd name="connsiteY183" fmla="*/ 288608 h 2257906"/>
                <a:gd name="connsiteX184" fmla="*/ 2675573 w 2682983"/>
                <a:gd name="connsiteY184" fmla="*/ 275273 h 2257906"/>
                <a:gd name="connsiteX185" fmla="*/ 2681287 w 2682983"/>
                <a:gd name="connsiteY185" fmla="*/ 255270 h 2257906"/>
                <a:gd name="connsiteX186" fmla="*/ 2672715 w 2682983"/>
                <a:gd name="connsiteY186" fmla="*/ 245745 h 2257906"/>
                <a:gd name="connsiteX187" fmla="*/ 2660333 w 2682983"/>
                <a:gd name="connsiteY187" fmla="*/ 233363 h 2257906"/>
                <a:gd name="connsiteX188" fmla="*/ 2606992 w 2682983"/>
                <a:gd name="connsiteY188" fmla="*/ 182880 h 2257906"/>
                <a:gd name="connsiteX189" fmla="*/ 2577465 w 2682983"/>
                <a:gd name="connsiteY189" fmla="*/ 183833 h 2257906"/>
                <a:gd name="connsiteX190" fmla="*/ 2569845 w 2682983"/>
                <a:gd name="connsiteY190" fmla="*/ 203835 h 2257906"/>
                <a:gd name="connsiteX191" fmla="*/ 2559367 w 2682983"/>
                <a:gd name="connsiteY191" fmla="*/ 219075 h 2257906"/>
                <a:gd name="connsiteX192" fmla="*/ 2546033 w 2682983"/>
                <a:gd name="connsiteY192" fmla="*/ 228600 h 2257906"/>
                <a:gd name="connsiteX193" fmla="*/ 2530792 w 2682983"/>
                <a:gd name="connsiteY193" fmla="*/ 232410 h 2257906"/>
                <a:gd name="connsiteX194" fmla="*/ 2508885 w 2682983"/>
                <a:gd name="connsiteY194" fmla="*/ 233363 h 2257906"/>
                <a:gd name="connsiteX195" fmla="*/ 2482215 w 2682983"/>
                <a:gd name="connsiteY195" fmla="*/ 240030 h 2257906"/>
                <a:gd name="connsiteX196" fmla="*/ 2464117 w 2682983"/>
                <a:gd name="connsiteY196" fmla="*/ 243840 h 2257906"/>
                <a:gd name="connsiteX197" fmla="*/ 2428875 w 2682983"/>
                <a:gd name="connsiteY197" fmla="*/ 256222 h 2257906"/>
                <a:gd name="connsiteX198" fmla="*/ 2398395 w 2682983"/>
                <a:gd name="connsiteY198" fmla="*/ 240030 h 2257906"/>
                <a:gd name="connsiteX199" fmla="*/ 2370773 w 2682983"/>
                <a:gd name="connsiteY199" fmla="*/ 164783 h 2257906"/>
                <a:gd name="connsiteX200" fmla="*/ 2373630 w 2682983"/>
                <a:gd name="connsiteY200" fmla="*/ 141922 h 2257906"/>
                <a:gd name="connsiteX201" fmla="*/ 2365058 w 2682983"/>
                <a:gd name="connsiteY201" fmla="*/ 126683 h 2257906"/>
                <a:gd name="connsiteX202" fmla="*/ 2349817 w 2682983"/>
                <a:gd name="connsiteY202" fmla="*/ 123825 h 2257906"/>
                <a:gd name="connsiteX203" fmla="*/ 2312670 w 2682983"/>
                <a:gd name="connsiteY203" fmla="*/ 111443 h 2257906"/>
                <a:gd name="connsiteX204" fmla="*/ 2284095 w 2682983"/>
                <a:gd name="connsiteY204" fmla="*/ 130493 h 2257906"/>
                <a:gd name="connsiteX205" fmla="*/ 2252663 w 2682983"/>
                <a:gd name="connsiteY205" fmla="*/ 111443 h 2257906"/>
                <a:gd name="connsiteX206" fmla="*/ 2244090 w 2682983"/>
                <a:gd name="connsiteY206" fmla="*/ 92393 h 2257906"/>
                <a:gd name="connsiteX207" fmla="*/ 2266950 w 2682983"/>
                <a:gd name="connsiteY207" fmla="*/ 53340 h 2257906"/>
                <a:gd name="connsiteX208" fmla="*/ 2269808 w 2682983"/>
                <a:gd name="connsiteY208" fmla="*/ 20955 h 2257906"/>
                <a:gd name="connsiteX209" fmla="*/ 2252663 w 2682983"/>
                <a:gd name="connsiteY209" fmla="*/ 2857 h 2257906"/>
                <a:gd name="connsiteX210" fmla="*/ 2250758 w 2682983"/>
                <a:gd name="connsiteY210" fmla="*/ 0 h 2257906"/>
                <a:gd name="connsiteX211" fmla="*/ 2241233 w 2682983"/>
                <a:gd name="connsiteY211" fmla="*/ 5715 h 2257906"/>
                <a:gd name="connsiteX212" fmla="*/ 2216467 w 2682983"/>
                <a:gd name="connsiteY212" fmla="*/ 12382 h 2257906"/>
                <a:gd name="connsiteX213" fmla="*/ 2207895 w 2682983"/>
                <a:gd name="connsiteY213" fmla="*/ 13335 h 2257906"/>
                <a:gd name="connsiteX214" fmla="*/ 2192655 w 2682983"/>
                <a:gd name="connsiteY214" fmla="*/ 16192 h 2257906"/>
                <a:gd name="connsiteX215" fmla="*/ 2185035 w 2682983"/>
                <a:gd name="connsiteY215" fmla="*/ 29528 h 2257906"/>
                <a:gd name="connsiteX216" fmla="*/ 2181225 w 2682983"/>
                <a:gd name="connsiteY216" fmla="*/ 38100 h 2257906"/>
                <a:gd name="connsiteX217" fmla="*/ 2171700 w 2682983"/>
                <a:gd name="connsiteY217" fmla="*/ 49530 h 2257906"/>
                <a:gd name="connsiteX218" fmla="*/ 2162175 w 2682983"/>
                <a:gd name="connsiteY218" fmla="*/ 62865 h 2257906"/>
                <a:gd name="connsiteX219" fmla="*/ 2145983 w 2682983"/>
                <a:gd name="connsiteY219" fmla="*/ 84773 h 2257906"/>
                <a:gd name="connsiteX220" fmla="*/ 2137410 w 2682983"/>
                <a:gd name="connsiteY220" fmla="*/ 93345 h 2257906"/>
                <a:gd name="connsiteX221" fmla="*/ 2141220 w 2682983"/>
                <a:gd name="connsiteY221" fmla="*/ 100012 h 2257906"/>
                <a:gd name="connsiteX222" fmla="*/ 2140267 w 2682983"/>
                <a:gd name="connsiteY222" fmla="*/ 106680 h 2257906"/>
                <a:gd name="connsiteX223" fmla="*/ 2155508 w 2682983"/>
                <a:gd name="connsiteY223" fmla="*/ 115253 h 2257906"/>
                <a:gd name="connsiteX224" fmla="*/ 2179320 w 2682983"/>
                <a:gd name="connsiteY224" fmla="*/ 106680 h 2257906"/>
                <a:gd name="connsiteX225" fmla="*/ 2195513 w 2682983"/>
                <a:gd name="connsiteY225" fmla="*/ 119062 h 2257906"/>
                <a:gd name="connsiteX226" fmla="*/ 2194560 w 2682983"/>
                <a:gd name="connsiteY226" fmla="*/ 132397 h 2257906"/>
                <a:gd name="connsiteX227" fmla="*/ 2198370 w 2682983"/>
                <a:gd name="connsiteY227" fmla="*/ 148590 h 2257906"/>
                <a:gd name="connsiteX228" fmla="*/ 2206942 w 2682983"/>
                <a:gd name="connsiteY228" fmla="*/ 164783 h 2257906"/>
                <a:gd name="connsiteX229" fmla="*/ 2202180 w 2682983"/>
                <a:gd name="connsiteY229" fmla="*/ 175260 h 2257906"/>
                <a:gd name="connsiteX230" fmla="*/ 2203133 w 2682983"/>
                <a:gd name="connsiteY230" fmla="*/ 182880 h 2257906"/>
                <a:gd name="connsiteX231" fmla="*/ 2198370 w 2682983"/>
                <a:gd name="connsiteY231" fmla="*/ 194310 h 2257906"/>
                <a:gd name="connsiteX232" fmla="*/ 2186940 w 2682983"/>
                <a:gd name="connsiteY232" fmla="*/ 200978 h 2257906"/>
                <a:gd name="connsiteX233" fmla="*/ 2177415 w 2682983"/>
                <a:gd name="connsiteY233" fmla="*/ 210503 h 2257906"/>
                <a:gd name="connsiteX234" fmla="*/ 2165985 w 2682983"/>
                <a:gd name="connsiteY234" fmla="*/ 223838 h 2257906"/>
                <a:gd name="connsiteX235" fmla="*/ 2157413 w 2682983"/>
                <a:gd name="connsiteY235" fmla="*/ 231458 h 2257906"/>
                <a:gd name="connsiteX236" fmla="*/ 2153603 w 2682983"/>
                <a:gd name="connsiteY236" fmla="*/ 243840 h 2257906"/>
                <a:gd name="connsiteX237" fmla="*/ 2148840 w 2682983"/>
                <a:gd name="connsiteY237" fmla="*/ 264795 h 2257906"/>
                <a:gd name="connsiteX238" fmla="*/ 2145983 w 2682983"/>
                <a:gd name="connsiteY238" fmla="*/ 272415 h 2257906"/>
                <a:gd name="connsiteX239" fmla="*/ 2145030 w 2682983"/>
                <a:gd name="connsiteY239" fmla="*/ 280035 h 2257906"/>
                <a:gd name="connsiteX240" fmla="*/ 2138363 w 2682983"/>
                <a:gd name="connsiteY240" fmla="*/ 292418 h 2257906"/>
                <a:gd name="connsiteX241" fmla="*/ 2134553 w 2682983"/>
                <a:gd name="connsiteY241" fmla="*/ 306705 h 2257906"/>
                <a:gd name="connsiteX242" fmla="*/ 2128838 w 2682983"/>
                <a:gd name="connsiteY242" fmla="*/ 326708 h 2257906"/>
                <a:gd name="connsiteX243" fmla="*/ 2114550 w 2682983"/>
                <a:gd name="connsiteY243" fmla="*/ 345758 h 2257906"/>
                <a:gd name="connsiteX244" fmla="*/ 2107883 w 2682983"/>
                <a:gd name="connsiteY244" fmla="*/ 375285 h 2257906"/>
                <a:gd name="connsiteX245" fmla="*/ 2096453 w 2682983"/>
                <a:gd name="connsiteY245" fmla="*/ 394335 h 2257906"/>
                <a:gd name="connsiteX246" fmla="*/ 2090738 w 2682983"/>
                <a:gd name="connsiteY246" fmla="*/ 410528 h 2257906"/>
                <a:gd name="connsiteX247" fmla="*/ 2088832 w 2682983"/>
                <a:gd name="connsiteY247" fmla="*/ 420053 h 2257906"/>
                <a:gd name="connsiteX248" fmla="*/ 2103120 w 2682983"/>
                <a:gd name="connsiteY248" fmla="*/ 421005 h 2257906"/>
                <a:gd name="connsiteX249" fmla="*/ 2106930 w 2682983"/>
                <a:gd name="connsiteY249" fmla="*/ 429578 h 2257906"/>
                <a:gd name="connsiteX250" fmla="*/ 2107883 w 2682983"/>
                <a:gd name="connsiteY250" fmla="*/ 439103 h 2257906"/>
                <a:gd name="connsiteX251" fmla="*/ 2103120 w 2682983"/>
                <a:gd name="connsiteY251" fmla="*/ 450533 h 2257906"/>
                <a:gd name="connsiteX252" fmla="*/ 2096453 w 2682983"/>
                <a:gd name="connsiteY252" fmla="*/ 459105 h 2257906"/>
                <a:gd name="connsiteX253" fmla="*/ 2084070 w 2682983"/>
                <a:gd name="connsiteY253" fmla="*/ 468630 h 2257906"/>
                <a:gd name="connsiteX254" fmla="*/ 2062163 w 2682983"/>
                <a:gd name="connsiteY254" fmla="*/ 478155 h 2257906"/>
                <a:gd name="connsiteX255" fmla="*/ 2041207 w 2682983"/>
                <a:gd name="connsiteY255" fmla="*/ 482918 h 2257906"/>
                <a:gd name="connsiteX256" fmla="*/ 2030730 w 2682983"/>
                <a:gd name="connsiteY256" fmla="*/ 495300 h 2257906"/>
                <a:gd name="connsiteX257" fmla="*/ 2022157 w 2682983"/>
                <a:gd name="connsiteY257" fmla="*/ 502920 h 2257906"/>
                <a:gd name="connsiteX258" fmla="*/ 2006917 w 2682983"/>
                <a:gd name="connsiteY258" fmla="*/ 519113 h 2257906"/>
                <a:gd name="connsiteX259" fmla="*/ 1986915 w 2682983"/>
                <a:gd name="connsiteY259" fmla="*/ 527685 h 2257906"/>
                <a:gd name="connsiteX260" fmla="*/ 1973580 w 2682983"/>
                <a:gd name="connsiteY260" fmla="*/ 536258 h 2257906"/>
                <a:gd name="connsiteX261" fmla="*/ 1961198 w 2682983"/>
                <a:gd name="connsiteY261" fmla="*/ 533400 h 2257906"/>
                <a:gd name="connsiteX262" fmla="*/ 1937385 w 2682983"/>
                <a:gd name="connsiteY262" fmla="*/ 526733 h 2257906"/>
                <a:gd name="connsiteX263" fmla="*/ 1919288 w 2682983"/>
                <a:gd name="connsiteY263" fmla="*/ 524828 h 2257906"/>
                <a:gd name="connsiteX264" fmla="*/ 1893570 w 2682983"/>
                <a:gd name="connsiteY264" fmla="*/ 510540 h 2257906"/>
                <a:gd name="connsiteX265" fmla="*/ 1876425 w 2682983"/>
                <a:gd name="connsiteY265" fmla="*/ 504825 h 2257906"/>
                <a:gd name="connsiteX266" fmla="*/ 1825942 w 2682983"/>
                <a:gd name="connsiteY266" fmla="*/ 631508 h 2257906"/>
                <a:gd name="connsiteX267" fmla="*/ 1825942 w 2682983"/>
                <a:gd name="connsiteY267" fmla="*/ 643890 h 2257906"/>
                <a:gd name="connsiteX268" fmla="*/ 1827848 w 2682983"/>
                <a:gd name="connsiteY268" fmla="*/ 650558 h 2257906"/>
                <a:gd name="connsiteX269" fmla="*/ 1807845 w 2682983"/>
                <a:gd name="connsiteY269" fmla="*/ 681990 h 2257906"/>
                <a:gd name="connsiteX270" fmla="*/ 1807845 w 2682983"/>
                <a:gd name="connsiteY270" fmla="*/ 720090 h 2257906"/>
                <a:gd name="connsiteX271" fmla="*/ 1805940 w 2682983"/>
                <a:gd name="connsiteY271" fmla="*/ 726758 h 2257906"/>
                <a:gd name="connsiteX272" fmla="*/ 1792605 w 2682983"/>
                <a:gd name="connsiteY272" fmla="*/ 735330 h 2257906"/>
                <a:gd name="connsiteX273" fmla="*/ 1787842 w 2682983"/>
                <a:gd name="connsiteY273" fmla="*/ 738188 h 2257906"/>
                <a:gd name="connsiteX274" fmla="*/ 1782128 w 2682983"/>
                <a:gd name="connsiteY274" fmla="*/ 748665 h 2257906"/>
                <a:gd name="connsiteX275" fmla="*/ 1784032 w 2682983"/>
                <a:gd name="connsiteY275" fmla="*/ 759143 h 2257906"/>
                <a:gd name="connsiteX276" fmla="*/ 1784985 w 2682983"/>
                <a:gd name="connsiteY276" fmla="*/ 764858 h 2257906"/>
                <a:gd name="connsiteX277" fmla="*/ 1795463 w 2682983"/>
                <a:gd name="connsiteY277" fmla="*/ 781050 h 2257906"/>
                <a:gd name="connsiteX278" fmla="*/ 1821180 w 2682983"/>
                <a:gd name="connsiteY278" fmla="*/ 800100 h 2257906"/>
                <a:gd name="connsiteX279" fmla="*/ 1830705 w 2682983"/>
                <a:gd name="connsiteY279" fmla="*/ 795338 h 2257906"/>
                <a:gd name="connsiteX280" fmla="*/ 1842135 w 2682983"/>
                <a:gd name="connsiteY280" fmla="*/ 780098 h 2257906"/>
                <a:gd name="connsiteX281" fmla="*/ 1855470 w 2682983"/>
                <a:gd name="connsiteY281" fmla="*/ 775335 h 2257906"/>
                <a:gd name="connsiteX282" fmla="*/ 1869757 w 2682983"/>
                <a:gd name="connsiteY282" fmla="*/ 777240 h 2257906"/>
                <a:gd name="connsiteX283" fmla="*/ 1884998 w 2682983"/>
                <a:gd name="connsiteY283" fmla="*/ 770573 h 2257906"/>
                <a:gd name="connsiteX284" fmla="*/ 1911667 w 2682983"/>
                <a:gd name="connsiteY284" fmla="*/ 769620 h 2257906"/>
                <a:gd name="connsiteX285" fmla="*/ 1949767 w 2682983"/>
                <a:gd name="connsiteY285" fmla="*/ 795338 h 2257906"/>
                <a:gd name="connsiteX286" fmla="*/ 1958340 w 2682983"/>
                <a:gd name="connsiteY286" fmla="*/ 793433 h 2257906"/>
                <a:gd name="connsiteX287" fmla="*/ 1966913 w 2682983"/>
                <a:gd name="connsiteY287" fmla="*/ 782003 h 2257906"/>
                <a:gd name="connsiteX288" fmla="*/ 1973580 w 2682983"/>
                <a:gd name="connsiteY288" fmla="*/ 772478 h 2257906"/>
                <a:gd name="connsiteX289" fmla="*/ 1985963 w 2682983"/>
                <a:gd name="connsiteY289" fmla="*/ 752475 h 2257906"/>
                <a:gd name="connsiteX290" fmla="*/ 1993582 w 2682983"/>
                <a:gd name="connsiteY290" fmla="*/ 746760 h 2257906"/>
                <a:gd name="connsiteX291" fmla="*/ 2003107 w 2682983"/>
                <a:gd name="connsiteY291" fmla="*/ 742950 h 2257906"/>
                <a:gd name="connsiteX292" fmla="*/ 2021205 w 2682983"/>
                <a:gd name="connsiteY292" fmla="*/ 741045 h 2257906"/>
                <a:gd name="connsiteX293" fmla="*/ 2025015 w 2682983"/>
                <a:gd name="connsiteY293" fmla="*/ 741045 h 2257906"/>
                <a:gd name="connsiteX294" fmla="*/ 2032635 w 2682983"/>
                <a:gd name="connsiteY294" fmla="*/ 741045 h 2257906"/>
                <a:gd name="connsiteX295" fmla="*/ 2043113 w 2682983"/>
                <a:gd name="connsiteY295" fmla="*/ 741045 h 2257906"/>
                <a:gd name="connsiteX296" fmla="*/ 2048828 w 2682983"/>
                <a:gd name="connsiteY296" fmla="*/ 742950 h 2257906"/>
                <a:gd name="connsiteX297" fmla="*/ 2058353 w 2682983"/>
                <a:gd name="connsiteY297" fmla="*/ 742950 h 2257906"/>
                <a:gd name="connsiteX298" fmla="*/ 2067878 w 2682983"/>
                <a:gd name="connsiteY298" fmla="*/ 751523 h 2257906"/>
                <a:gd name="connsiteX299" fmla="*/ 2079307 w 2682983"/>
                <a:gd name="connsiteY299" fmla="*/ 767715 h 2257906"/>
                <a:gd name="connsiteX300" fmla="*/ 2087880 w 2682983"/>
                <a:gd name="connsiteY300" fmla="*/ 774383 h 2257906"/>
                <a:gd name="connsiteX301" fmla="*/ 2099310 w 2682983"/>
                <a:gd name="connsiteY301" fmla="*/ 776288 h 2257906"/>
                <a:gd name="connsiteX302" fmla="*/ 2115503 w 2682983"/>
                <a:gd name="connsiteY302" fmla="*/ 782955 h 2257906"/>
                <a:gd name="connsiteX303" fmla="*/ 2123123 w 2682983"/>
                <a:gd name="connsiteY303" fmla="*/ 795338 h 2257906"/>
                <a:gd name="connsiteX304" fmla="*/ 2140267 w 2682983"/>
                <a:gd name="connsiteY304" fmla="*/ 806768 h 2257906"/>
                <a:gd name="connsiteX305" fmla="*/ 2143125 w 2682983"/>
                <a:gd name="connsiteY305" fmla="*/ 813435 h 2257906"/>
                <a:gd name="connsiteX306" fmla="*/ 2158365 w 2682983"/>
                <a:gd name="connsiteY306" fmla="*/ 823913 h 2257906"/>
                <a:gd name="connsiteX307" fmla="*/ 2165033 w 2682983"/>
                <a:gd name="connsiteY307" fmla="*/ 831533 h 2257906"/>
                <a:gd name="connsiteX308" fmla="*/ 2165985 w 2682983"/>
                <a:gd name="connsiteY308" fmla="*/ 833438 h 2257906"/>
                <a:gd name="connsiteX309" fmla="*/ 2177415 w 2682983"/>
                <a:gd name="connsiteY309" fmla="*/ 842010 h 2257906"/>
                <a:gd name="connsiteX310" fmla="*/ 2183130 w 2682983"/>
                <a:gd name="connsiteY310" fmla="*/ 844868 h 2257906"/>
                <a:gd name="connsiteX311" fmla="*/ 2185988 w 2682983"/>
                <a:gd name="connsiteY311" fmla="*/ 847725 h 2257906"/>
                <a:gd name="connsiteX312" fmla="*/ 2192655 w 2682983"/>
                <a:gd name="connsiteY312" fmla="*/ 862013 h 2257906"/>
                <a:gd name="connsiteX313" fmla="*/ 2198370 w 2682983"/>
                <a:gd name="connsiteY313" fmla="*/ 878205 h 2257906"/>
                <a:gd name="connsiteX314" fmla="*/ 2203133 w 2682983"/>
                <a:gd name="connsiteY314" fmla="*/ 885825 h 2257906"/>
                <a:gd name="connsiteX315" fmla="*/ 2204085 w 2682983"/>
                <a:gd name="connsiteY315" fmla="*/ 905828 h 2257906"/>
                <a:gd name="connsiteX316" fmla="*/ 2197417 w 2682983"/>
                <a:gd name="connsiteY316" fmla="*/ 912495 h 2257906"/>
                <a:gd name="connsiteX317" fmla="*/ 2192655 w 2682983"/>
                <a:gd name="connsiteY317" fmla="*/ 921068 h 2257906"/>
                <a:gd name="connsiteX318" fmla="*/ 2185035 w 2682983"/>
                <a:gd name="connsiteY318" fmla="*/ 922973 h 2257906"/>
                <a:gd name="connsiteX319" fmla="*/ 2164080 w 2682983"/>
                <a:gd name="connsiteY319" fmla="*/ 922020 h 2257906"/>
                <a:gd name="connsiteX320" fmla="*/ 2149792 w 2682983"/>
                <a:gd name="connsiteY320" fmla="*/ 923925 h 2257906"/>
                <a:gd name="connsiteX321" fmla="*/ 2137410 w 2682983"/>
                <a:gd name="connsiteY321" fmla="*/ 922973 h 2257906"/>
                <a:gd name="connsiteX322" fmla="*/ 2121217 w 2682983"/>
                <a:gd name="connsiteY322" fmla="*/ 913448 h 2257906"/>
                <a:gd name="connsiteX323" fmla="*/ 2110740 w 2682983"/>
                <a:gd name="connsiteY323" fmla="*/ 908685 h 2257906"/>
                <a:gd name="connsiteX324" fmla="*/ 2101215 w 2682983"/>
                <a:gd name="connsiteY324" fmla="*/ 918210 h 2257906"/>
                <a:gd name="connsiteX325" fmla="*/ 2087880 w 2682983"/>
                <a:gd name="connsiteY325" fmla="*/ 919163 h 2257906"/>
                <a:gd name="connsiteX326" fmla="*/ 2070735 w 2682983"/>
                <a:gd name="connsiteY326" fmla="*/ 920115 h 2257906"/>
                <a:gd name="connsiteX327" fmla="*/ 2055495 w 2682983"/>
                <a:gd name="connsiteY327" fmla="*/ 921068 h 2257906"/>
                <a:gd name="connsiteX328" fmla="*/ 2038350 w 2682983"/>
                <a:gd name="connsiteY328" fmla="*/ 929640 h 2257906"/>
                <a:gd name="connsiteX329" fmla="*/ 2016442 w 2682983"/>
                <a:gd name="connsiteY329" fmla="*/ 946785 h 2257906"/>
                <a:gd name="connsiteX330" fmla="*/ 2008823 w 2682983"/>
                <a:gd name="connsiteY330" fmla="*/ 952500 h 2257906"/>
                <a:gd name="connsiteX331" fmla="*/ 1994535 w 2682983"/>
                <a:gd name="connsiteY331" fmla="*/ 945833 h 2257906"/>
                <a:gd name="connsiteX332" fmla="*/ 1983105 w 2682983"/>
                <a:gd name="connsiteY332" fmla="*/ 944880 h 2257906"/>
                <a:gd name="connsiteX333" fmla="*/ 1975485 w 2682983"/>
                <a:gd name="connsiteY333" fmla="*/ 954405 h 2257906"/>
                <a:gd name="connsiteX334" fmla="*/ 1967865 w 2682983"/>
                <a:gd name="connsiteY334" fmla="*/ 976313 h 2257906"/>
                <a:gd name="connsiteX335" fmla="*/ 1927860 w 2682983"/>
                <a:gd name="connsiteY335" fmla="*/ 978218 h 2257906"/>
                <a:gd name="connsiteX336" fmla="*/ 1902142 w 2682983"/>
                <a:gd name="connsiteY336" fmla="*/ 988695 h 2257906"/>
                <a:gd name="connsiteX337" fmla="*/ 1882140 w 2682983"/>
                <a:gd name="connsiteY337" fmla="*/ 1015365 h 2257906"/>
                <a:gd name="connsiteX338" fmla="*/ 1869757 w 2682983"/>
                <a:gd name="connsiteY338" fmla="*/ 1036320 h 2257906"/>
                <a:gd name="connsiteX339" fmla="*/ 1870710 w 2682983"/>
                <a:gd name="connsiteY339" fmla="*/ 1056323 h 2257906"/>
                <a:gd name="connsiteX340" fmla="*/ 1863090 w 2682983"/>
                <a:gd name="connsiteY340" fmla="*/ 1074420 h 2257906"/>
                <a:gd name="connsiteX341" fmla="*/ 1847850 w 2682983"/>
                <a:gd name="connsiteY341" fmla="*/ 1080135 h 2257906"/>
                <a:gd name="connsiteX342" fmla="*/ 1822132 w 2682983"/>
                <a:gd name="connsiteY342" fmla="*/ 1104900 h 2257906"/>
                <a:gd name="connsiteX343" fmla="*/ 1801178 w 2682983"/>
                <a:gd name="connsiteY343" fmla="*/ 1117283 h 2257906"/>
                <a:gd name="connsiteX344" fmla="*/ 1770698 w 2682983"/>
                <a:gd name="connsiteY344" fmla="*/ 1122045 h 2257906"/>
                <a:gd name="connsiteX345" fmla="*/ 1750695 w 2682983"/>
                <a:gd name="connsiteY345" fmla="*/ 1123950 h 2257906"/>
                <a:gd name="connsiteX346" fmla="*/ 1737360 w 2682983"/>
                <a:gd name="connsiteY346" fmla="*/ 1121093 h 2257906"/>
                <a:gd name="connsiteX347" fmla="*/ 1726882 w 2682983"/>
                <a:gd name="connsiteY347" fmla="*/ 1119188 h 2257906"/>
                <a:gd name="connsiteX348" fmla="*/ 1709738 w 2682983"/>
                <a:gd name="connsiteY348" fmla="*/ 1127760 h 2257906"/>
                <a:gd name="connsiteX349" fmla="*/ 1706880 w 2682983"/>
                <a:gd name="connsiteY349" fmla="*/ 1142048 h 2257906"/>
                <a:gd name="connsiteX350" fmla="*/ 1688782 w 2682983"/>
                <a:gd name="connsiteY350" fmla="*/ 1165860 h 2257906"/>
                <a:gd name="connsiteX351" fmla="*/ 1673542 w 2682983"/>
                <a:gd name="connsiteY351" fmla="*/ 1182053 h 2257906"/>
                <a:gd name="connsiteX352" fmla="*/ 1655445 w 2682983"/>
                <a:gd name="connsiteY352" fmla="*/ 1194435 h 2257906"/>
                <a:gd name="connsiteX353" fmla="*/ 1631632 w 2682983"/>
                <a:gd name="connsiteY353" fmla="*/ 1216343 h 2257906"/>
                <a:gd name="connsiteX354" fmla="*/ 1608773 w 2682983"/>
                <a:gd name="connsiteY354" fmla="*/ 1216343 h 2257906"/>
                <a:gd name="connsiteX355" fmla="*/ 1584007 w 2682983"/>
                <a:gd name="connsiteY355" fmla="*/ 1213485 h 2257906"/>
                <a:gd name="connsiteX356" fmla="*/ 1564957 w 2682983"/>
                <a:gd name="connsiteY356" fmla="*/ 1210628 h 2257906"/>
                <a:gd name="connsiteX357" fmla="*/ 1538288 w 2682983"/>
                <a:gd name="connsiteY357" fmla="*/ 1203008 h 2257906"/>
                <a:gd name="connsiteX358" fmla="*/ 1519238 w 2682983"/>
                <a:gd name="connsiteY358" fmla="*/ 1185863 h 2257906"/>
                <a:gd name="connsiteX359" fmla="*/ 1503045 w 2682983"/>
                <a:gd name="connsiteY359" fmla="*/ 1177290 h 2257906"/>
                <a:gd name="connsiteX360" fmla="*/ 1477328 w 2682983"/>
                <a:gd name="connsiteY360" fmla="*/ 1176338 h 2257906"/>
                <a:gd name="connsiteX361" fmla="*/ 1461135 w 2682983"/>
                <a:gd name="connsiteY361" fmla="*/ 1177290 h 2257906"/>
                <a:gd name="connsiteX362" fmla="*/ 1441132 w 2682983"/>
                <a:gd name="connsiteY362" fmla="*/ 1195388 h 2257906"/>
                <a:gd name="connsiteX363" fmla="*/ 1425892 w 2682983"/>
                <a:gd name="connsiteY363" fmla="*/ 1234440 h 2257906"/>
                <a:gd name="connsiteX364" fmla="*/ 1421130 w 2682983"/>
                <a:gd name="connsiteY364" fmla="*/ 1251585 h 2257906"/>
                <a:gd name="connsiteX365" fmla="*/ 1412557 w 2682983"/>
                <a:gd name="connsiteY365" fmla="*/ 1276350 h 2257906"/>
                <a:gd name="connsiteX366" fmla="*/ 1422082 w 2682983"/>
                <a:gd name="connsiteY366" fmla="*/ 1290638 h 2257906"/>
                <a:gd name="connsiteX367" fmla="*/ 1424940 w 2682983"/>
                <a:gd name="connsiteY367" fmla="*/ 1305878 h 2257906"/>
                <a:gd name="connsiteX368" fmla="*/ 1443990 w 2682983"/>
                <a:gd name="connsiteY368" fmla="*/ 1325880 h 2257906"/>
                <a:gd name="connsiteX369" fmla="*/ 1460182 w 2682983"/>
                <a:gd name="connsiteY369" fmla="*/ 1341120 h 2257906"/>
                <a:gd name="connsiteX370" fmla="*/ 1468755 w 2682983"/>
                <a:gd name="connsiteY370" fmla="*/ 1361123 h 2257906"/>
                <a:gd name="connsiteX371" fmla="*/ 1457325 w 2682983"/>
                <a:gd name="connsiteY371" fmla="*/ 1373505 h 2257906"/>
                <a:gd name="connsiteX372" fmla="*/ 1444942 w 2682983"/>
                <a:gd name="connsiteY372" fmla="*/ 1383030 h 2257906"/>
                <a:gd name="connsiteX373" fmla="*/ 1429703 w 2682983"/>
                <a:gd name="connsiteY373" fmla="*/ 1398270 h 2257906"/>
                <a:gd name="connsiteX374" fmla="*/ 1417320 w 2682983"/>
                <a:gd name="connsiteY374" fmla="*/ 1401128 h 2257906"/>
                <a:gd name="connsiteX375" fmla="*/ 1398270 w 2682983"/>
                <a:gd name="connsiteY375" fmla="*/ 1412558 h 2257906"/>
                <a:gd name="connsiteX376" fmla="*/ 1379220 w 2682983"/>
                <a:gd name="connsiteY376" fmla="*/ 1421130 h 2257906"/>
                <a:gd name="connsiteX377" fmla="*/ 1363028 w 2682983"/>
                <a:gd name="connsiteY377" fmla="*/ 1436370 h 2257906"/>
                <a:gd name="connsiteX378" fmla="*/ 1348740 w 2682983"/>
                <a:gd name="connsiteY378" fmla="*/ 1456373 h 2257906"/>
                <a:gd name="connsiteX379" fmla="*/ 1336357 w 2682983"/>
                <a:gd name="connsiteY379" fmla="*/ 1474470 h 2257906"/>
                <a:gd name="connsiteX380" fmla="*/ 1319213 w 2682983"/>
                <a:gd name="connsiteY380" fmla="*/ 1493520 h 2257906"/>
                <a:gd name="connsiteX381" fmla="*/ 1307782 w 2682983"/>
                <a:gd name="connsiteY381" fmla="*/ 1503998 h 2257906"/>
                <a:gd name="connsiteX382" fmla="*/ 1286828 w 2682983"/>
                <a:gd name="connsiteY382" fmla="*/ 1516380 h 2257906"/>
                <a:gd name="connsiteX383" fmla="*/ 1264920 w 2682983"/>
                <a:gd name="connsiteY383" fmla="*/ 1520190 h 2257906"/>
                <a:gd name="connsiteX384" fmla="*/ 1248728 w 2682983"/>
                <a:gd name="connsiteY384" fmla="*/ 1526858 h 2257906"/>
                <a:gd name="connsiteX385" fmla="*/ 1239203 w 2682983"/>
                <a:gd name="connsiteY385" fmla="*/ 1536383 h 2257906"/>
                <a:gd name="connsiteX386" fmla="*/ 1235392 w 2682983"/>
                <a:gd name="connsiteY386" fmla="*/ 1539240 h 2257906"/>
                <a:gd name="connsiteX387" fmla="*/ 1224915 w 2682983"/>
                <a:gd name="connsiteY387" fmla="*/ 1549718 h 2257906"/>
                <a:gd name="connsiteX388" fmla="*/ 1213485 w 2682983"/>
                <a:gd name="connsiteY388" fmla="*/ 1552575 h 2257906"/>
                <a:gd name="connsiteX389" fmla="*/ 1210628 w 2682983"/>
                <a:gd name="connsiteY389" fmla="*/ 1552575 h 2257906"/>
                <a:gd name="connsiteX390" fmla="*/ 1193482 w 2682983"/>
                <a:gd name="connsiteY390" fmla="*/ 1550670 h 2257906"/>
                <a:gd name="connsiteX391" fmla="*/ 1183957 w 2682983"/>
                <a:gd name="connsiteY391" fmla="*/ 1549718 h 2257906"/>
                <a:gd name="connsiteX392" fmla="*/ 1179195 w 2682983"/>
                <a:gd name="connsiteY392" fmla="*/ 1548765 h 2257906"/>
                <a:gd name="connsiteX393" fmla="*/ 1174432 w 2682983"/>
                <a:gd name="connsiteY393" fmla="*/ 1548765 h 2257906"/>
                <a:gd name="connsiteX394" fmla="*/ 1163955 w 2682983"/>
                <a:gd name="connsiteY394" fmla="*/ 1552575 h 2257906"/>
                <a:gd name="connsiteX395" fmla="*/ 1147763 w 2682983"/>
                <a:gd name="connsiteY395" fmla="*/ 1556385 h 2257906"/>
                <a:gd name="connsiteX396" fmla="*/ 1132523 w 2682983"/>
                <a:gd name="connsiteY396" fmla="*/ 1553528 h 2257906"/>
                <a:gd name="connsiteX397" fmla="*/ 1122998 w 2682983"/>
                <a:gd name="connsiteY397" fmla="*/ 1551623 h 2257906"/>
                <a:gd name="connsiteX398" fmla="*/ 1102042 w 2682983"/>
                <a:gd name="connsiteY398" fmla="*/ 1548765 h 2257906"/>
                <a:gd name="connsiteX399" fmla="*/ 1082040 w 2682983"/>
                <a:gd name="connsiteY399" fmla="*/ 1550670 h 2257906"/>
                <a:gd name="connsiteX400" fmla="*/ 1072515 w 2682983"/>
                <a:gd name="connsiteY400" fmla="*/ 1551623 h 2257906"/>
                <a:gd name="connsiteX401" fmla="*/ 1063942 w 2682983"/>
                <a:gd name="connsiteY401" fmla="*/ 1553528 h 2257906"/>
                <a:gd name="connsiteX402" fmla="*/ 1042035 w 2682983"/>
                <a:gd name="connsiteY402" fmla="*/ 1552575 h 2257906"/>
                <a:gd name="connsiteX403" fmla="*/ 1031557 w 2682983"/>
                <a:gd name="connsiteY403" fmla="*/ 1550670 h 2257906"/>
                <a:gd name="connsiteX404" fmla="*/ 1023938 w 2682983"/>
                <a:gd name="connsiteY404" fmla="*/ 1546860 h 2257906"/>
                <a:gd name="connsiteX405" fmla="*/ 1012507 w 2682983"/>
                <a:gd name="connsiteY405" fmla="*/ 1548765 h 2257906"/>
                <a:gd name="connsiteX406" fmla="*/ 1003935 w 2682983"/>
                <a:gd name="connsiteY406" fmla="*/ 1554480 h 2257906"/>
                <a:gd name="connsiteX407" fmla="*/ 994410 w 2682983"/>
                <a:gd name="connsiteY407" fmla="*/ 1560195 h 2257906"/>
                <a:gd name="connsiteX408" fmla="*/ 982028 w 2682983"/>
                <a:gd name="connsiteY408" fmla="*/ 1563053 h 2257906"/>
                <a:gd name="connsiteX409" fmla="*/ 970597 w 2682983"/>
                <a:gd name="connsiteY409" fmla="*/ 1566863 h 2257906"/>
                <a:gd name="connsiteX410" fmla="*/ 960120 w 2682983"/>
                <a:gd name="connsiteY410" fmla="*/ 1567815 h 2257906"/>
                <a:gd name="connsiteX411" fmla="*/ 953453 w 2682983"/>
                <a:gd name="connsiteY411" fmla="*/ 1568768 h 2257906"/>
                <a:gd name="connsiteX412" fmla="*/ 937260 w 2682983"/>
                <a:gd name="connsiteY412" fmla="*/ 1573530 h 2257906"/>
                <a:gd name="connsiteX413" fmla="*/ 925830 w 2682983"/>
                <a:gd name="connsiteY413" fmla="*/ 1577340 h 2257906"/>
                <a:gd name="connsiteX414" fmla="*/ 920115 w 2682983"/>
                <a:gd name="connsiteY414" fmla="*/ 1579245 h 2257906"/>
                <a:gd name="connsiteX415" fmla="*/ 903922 w 2682983"/>
                <a:gd name="connsiteY415" fmla="*/ 1586865 h 2257906"/>
                <a:gd name="connsiteX416" fmla="*/ 888682 w 2682983"/>
                <a:gd name="connsiteY416" fmla="*/ 1592580 h 2257906"/>
                <a:gd name="connsiteX417" fmla="*/ 881063 w 2682983"/>
                <a:gd name="connsiteY417" fmla="*/ 1595438 h 2257906"/>
                <a:gd name="connsiteX418" fmla="*/ 863917 w 2682983"/>
                <a:gd name="connsiteY418" fmla="*/ 1603058 h 2257906"/>
                <a:gd name="connsiteX419" fmla="*/ 849630 w 2682983"/>
                <a:gd name="connsiteY419" fmla="*/ 1608773 h 2257906"/>
                <a:gd name="connsiteX420" fmla="*/ 843915 w 2682983"/>
                <a:gd name="connsiteY420" fmla="*/ 1612583 h 2257906"/>
                <a:gd name="connsiteX421" fmla="*/ 829628 w 2682983"/>
                <a:gd name="connsiteY421" fmla="*/ 1620203 h 2257906"/>
                <a:gd name="connsiteX422" fmla="*/ 817245 w 2682983"/>
                <a:gd name="connsiteY422" fmla="*/ 1625918 h 2257906"/>
                <a:gd name="connsiteX423" fmla="*/ 802005 w 2682983"/>
                <a:gd name="connsiteY423" fmla="*/ 1634490 h 2257906"/>
                <a:gd name="connsiteX424" fmla="*/ 790575 w 2682983"/>
                <a:gd name="connsiteY424" fmla="*/ 1642110 h 2257906"/>
                <a:gd name="connsiteX425" fmla="*/ 782003 w 2682983"/>
                <a:gd name="connsiteY425" fmla="*/ 1648778 h 2257906"/>
                <a:gd name="connsiteX426" fmla="*/ 777240 w 2682983"/>
                <a:gd name="connsiteY426" fmla="*/ 1652588 h 2257906"/>
                <a:gd name="connsiteX427" fmla="*/ 762953 w 2682983"/>
                <a:gd name="connsiteY427" fmla="*/ 1649730 h 2257906"/>
                <a:gd name="connsiteX428" fmla="*/ 753428 w 2682983"/>
                <a:gd name="connsiteY428" fmla="*/ 1646873 h 2257906"/>
                <a:gd name="connsiteX429" fmla="*/ 748665 w 2682983"/>
                <a:gd name="connsiteY429" fmla="*/ 1646873 h 2257906"/>
                <a:gd name="connsiteX430" fmla="*/ 735330 w 2682983"/>
                <a:gd name="connsiteY430" fmla="*/ 1648778 h 2257906"/>
                <a:gd name="connsiteX431" fmla="*/ 724853 w 2682983"/>
                <a:gd name="connsiteY431" fmla="*/ 1639253 h 2257906"/>
                <a:gd name="connsiteX432" fmla="*/ 724853 w 2682983"/>
                <a:gd name="connsiteY432" fmla="*/ 1621155 h 2257906"/>
                <a:gd name="connsiteX433" fmla="*/ 717232 w 2682983"/>
                <a:gd name="connsiteY433" fmla="*/ 1616393 h 2257906"/>
                <a:gd name="connsiteX434" fmla="*/ 703897 w 2682983"/>
                <a:gd name="connsiteY434" fmla="*/ 1618298 h 2257906"/>
                <a:gd name="connsiteX435" fmla="*/ 690563 w 2682983"/>
                <a:gd name="connsiteY435" fmla="*/ 1620203 h 2257906"/>
                <a:gd name="connsiteX436" fmla="*/ 672465 w 2682983"/>
                <a:gd name="connsiteY436" fmla="*/ 1623060 h 2257906"/>
                <a:gd name="connsiteX437" fmla="*/ 656272 w 2682983"/>
                <a:gd name="connsiteY437" fmla="*/ 1623060 h 2257906"/>
                <a:gd name="connsiteX438" fmla="*/ 643890 w 2682983"/>
                <a:gd name="connsiteY438" fmla="*/ 1622108 h 2257906"/>
                <a:gd name="connsiteX439" fmla="*/ 632460 w 2682983"/>
                <a:gd name="connsiteY439" fmla="*/ 1617345 h 2257906"/>
                <a:gd name="connsiteX440" fmla="*/ 615315 w 2682983"/>
                <a:gd name="connsiteY440" fmla="*/ 1609725 h 2257906"/>
                <a:gd name="connsiteX441" fmla="*/ 604838 w 2682983"/>
                <a:gd name="connsiteY441" fmla="*/ 1602105 h 2257906"/>
                <a:gd name="connsiteX442" fmla="*/ 597217 w 2682983"/>
                <a:gd name="connsiteY442" fmla="*/ 1596390 h 2257906"/>
                <a:gd name="connsiteX443" fmla="*/ 587692 w 2682983"/>
                <a:gd name="connsiteY443" fmla="*/ 1590675 h 2257906"/>
                <a:gd name="connsiteX444" fmla="*/ 574357 w 2682983"/>
                <a:gd name="connsiteY444" fmla="*/ 1582103 h 2257906"/>
                <a:gd name="connsiteX445" fmla="*/ 564832 w 2682983"/>
                <a:gd name="connsiteY445" fmla="*/ 1575435 h 2257906"/>
                <a:gd name="connsiteX446" fmla="*/ 553403 w 2682983"/>
                <a:gd name="connsiteY446" fmla="*/ 1567815 h 2257906"/>
                <a:gd name="connsiteX447" fmla="*/ 539115 w 2682983"/>
                <a:gd name="connsiteY447" fmla="*/ 1562100 h 2257906"/>
                <a:gd name="connsiteX448" fmla="*/ 526732 w 2682983"/>
                <a:gd name="connsiteY448" fmla="*/ 1560195 h 2257906"/>
                <a:gd name="connsiteX449" fmla="*/ 507682 w 2682983"/>
                <a:gd name="connsiteY449" fmla="*/ 1559243 h 2257906"/>
                <a:gd name="connsiteX450" fmla="*/ 490538 w 2682983"/>
                <a:gd name="connsiteY450" fmla="*/ 1554480 h 2257906"/>
                <a:gd name="connsiteX451" fmla="*/ 477203 w 2682983"/>
                <a:gd name="connsiteY451" fmla="*/ 1540193 h 2257906"/>
                <a:gd name="connsiteX452" fmla="*/ 475297 w 2682983"/>
                <a:gd name="connsiteY452" fmla="*/ 1544003 h 2257906"/>
                <a:gd name="connsiteX453" fmla="*/ 467678 w 2682983"/>
                <a:gd name="connsiteY453" fmla="*/ 1531620 h 2257906"/>
                <a:gd name="connsiteX454" fmla="*/ 462915 w 2682983"/>
                <a:gd name="connsiteY454" fmla="*/ 1523048 h 2257906"/>
                <a:gd name="connsiteX455" fmla="*/ 451485 w 2682983"/>
                <a:gd name="connsiteY455" fmla="*/ 1516380 h 2257906"/>
                <a:gd name="connsiteX456" fmla="*/ 439103 w 2682983"/>
                <a:gd name="connsiteY456" fmla="*/ 1513523 h 2257906"/>
                <a:gd name="connsiteX457" fmla="*/ 422910 w 2682983"/>
                <a:gd name="connsiteY457" fmla="*/ 1507808 h 2257906"/>
                <a:gd name="connsiteX458" fmla="*/ 405765 w 2682983"/>
                <a:gd name="connsiteY458" fmla="*/ 1502093 h 2257906"/>
                <a:gd name="connsiteX459" fmla="*/ 393382 w 2682983"/>
                <a:gd name="connsiteY459" fmla="*/ 1496378 h 2257906"/>
                <a:gd name="connsiteX460" fmla="*/ 388620 w 2682983"/>
                <a:gd name="connsiteY460" fmla="*/ 1494473 h 2257906"/>
                <a:gd name="connsiteX461" fmla="*/ 368617 w 2682983"/>
                <a:gd name="connsiteY461" fmla="*/ 1487805 h 2257906"/>
                <a:gd name="connsiteX462" fmla="*/ 359092 w 2682983"/>
                <a:gd name="connsiteY462" fmla="*/ 1484948 h 2257906"/>
                <a:gd name="connsiteX463" fmla="*/ 351472 w 2682983"/>
                <a:gd name="connsiteY463" fmla="*/ 1482090 h 2257906"/>
                <a:gd name="connsiteX464" fmla="*/ 341947 w 2682983"/>
                <a:gd name="connsiteY464" fmla="*/ 1480185 h 2257906"/>
                <a:gd name="connsiteX465" fmla="*/ 330517 w 2682983"/>
                <a:gd name="connsiteY465" fmla="*/ 1479233 h 2257906"/>
                <a:gd name="connsiteX466" fmla="*/ 313372 w 2682983"/>
                <a:gd name="connsiteY466" fmla="*/ 1478280 h 2257906"/>
                <a:gd name="connsiteX467" fmla="*/ 304800 w 2682983"/>
                <a:gd name="connsiteY467" fmla="*/ 1481138 h 2257906"/>
                <a:gd name="connsiteX468" fmla="*/ 291465 w 2682983"/>
                <a:gd name="connsiteY468" fmla="*/ 1482090 h 2257906"/>
                <a:gd name="connsiteX469" fmla="*/ 282892 w 2682983"/>
                <a:gd name="connsiteY469" fmla="*/ 1482090 h 2257906"/>
                <a:gd name="connsiteX470" fmla="*/ 263842 w 2682983"/>
                <a:gd name="connsiteY470" fmla="*/ 1483043 h 2257906"/>
                <a:gd name="connsiteX471" fmla="*/ 251460 w 2682983"/>
                <a:gd name="connsiteY471" fmla="*/ 1483995 h 2257906"/>
                <a:gd name="connsiteX472" fmla="*/ 228600 w 2682983"/>
                <a:gd name="connsiteY472" fmla="*/ 1485900 h 2257906"/>
                <a:gd name="connsiteX473" fmla="*/ 214313 w 2682983"/>
                <a:gd name="connsiteY473" fmla="*/ 1484948 h 2257906"/>
                <a:gd name="connsiteX474" fmla="*/ 198120 w 2682983"/>
                <a:gd name="connsiteY474" fmla="*/ 1482090 h 2257906"/>
                <a:gd name="connsiteX475" fmla="*/ 181928 w 2682983"/>
                <a:gd name="connsiteY475" fmla="*/ 1479233 h 2257906"/>
                <a:gd name="connsiteX476" fmla="*/ 169545 w 2682983"/>
                <a:gd name="connsiteY476" fmla="*/ 1476375 h 2257906"/>
                <a:gd name="connsiteX477" fmla="*/ 157163 w 2682983"/>
                <a:gd name="connsiteY477" fmla="*/ 1473518 h 2257906"/>
                <a:gd name="connsiteX478" fmla="*/ 140017 w 2682983"/>
                <a:gd name="connsiteY478" fmla="*/ 1470660 h 2257906"/>
                <a:gd name="connsiteX479" fmla="*/ 127635 w 2682983"/>
                <a:gd name="connsiteY479" fmla="*/ 1467803 h 2257906"/>
                <a:gd name="connsiteX480" fmla="*/ 115253 w 2682983"/>
                <a:gd name="connsiteY480" fmla="*/ 1464945 h 2257906"/>
                <a:gd name="connsiteX481" fmla="*/ 99060 w 2682983"/>
                <a:gd name="connsiteY481" fmla="*/ 1462088 h 2257906"/>
                <a:gd name="connsiteX482" fmla="*/ 84772 w 2682983"/>
                <a:gd name="connsiteY482" fmla="*/ 1458278 h 2257906"/>
                <a:gd name="connsiteX483" fmla="*/ 68580 w 2682983"/>
                <a:gd name="connsiteY483" fmla="*/ 1452563 h 2257906"/>
                <a:gd name="connsiteX484" fmla="*/ 54292 w 2682983"/>
                <a:gd name="connsiteY484" fmla="*/ 1447800 h 2257906"/>
                <a:gd name="connsiteX485" fmla="*/ 48578 w 2682983"/>
                <a:gd name="connsiteY485" fmla="*/ 1444943 h 2257906"/>
                <a:gd name="connsiteX486" fmla="*/ 31432 w 2682983"/>
                <a:gd name="connsiteY486" fmla="*/ 1439228 h 2257906"/>
                <a:gd name="connsiteX487" fmla="*/ 20003 w 2682983"/>
                <a:gd name="connsiteY487" fmla="*/ 1434465 h 2257906"/>
                <a:gd name="connsiteX488" fmla="*/ 16192 w 2682983"/>
                <a:gd name="connsiteY488" fmla="*/ 1432560 h 2257906"/>
                <a:gd name="connsiteX489" fmla="*/ 953 w 2682983"/>
                <a:gd name="connsiteY489" fmla="*/ 1427798 h 2257906"/>
                <a:gd name="connsiteX490" fmla="*/ 0 w 2682983"/>
                <a:gd name="connsiteY490" fmla="*/ 1427798 h 2257906"/>
                <a:gd name="connsiteX491" fmla="*/ 28575 w 2682983"/>
                <a:gd name="connsiteY491" fmla="*/ 1522095 h 2257906"/>
                <a:gd name="connsiteX492" fmla="*/ 50482 w 2682983"/>
                <a:gd name="connsiteY492" fmla="*/ 1589723 h 2257906"/>
                <a:gd name="connsiteX493" fmla="*/ 46672 w 2682983"/>
                <a:gd name="connsiteY493" fmla="*/ 1609725 h 2257906"/>
                <a:gd name="connsiteX494" fmla="*/ 26670 w 2682983"/>
                <a:gd name="connsiteY494" fmla="*/ 1622108 h 2257906"/>
                <a:gd name="connsiteX495" fmla="*/ 24765 w 2682983"/>
                <a:gd name="connsiteY495" fmla="*/ 1630680 h 2257906"/>
                <a:gd name="connsiteX496" fmla="*/ 59055 w 2682983"/>
                <a:gd name="connsiteY496" fmla="*/ 1675448 h 2257906"/>
                <a:gd name="connsiteX497" fmla="*/ 74295 w 2682983"/>
                <a:gd name="connsiteY497" fmla="*/ 1684973 h 2257906"/>
                <a:gd name="connsiteX498" fmla="*/ 88582 w 2682983"/>
                <a:gd name="connsiteY498" fmla="*/ 1717358 h 2257906"/>
                <a:gd name="connsiteX499" fmla="*/ 94297 w 2682983"/>
                <a:gd name="connsiteY499" fmla="*/ 1753553 h 2257906"/>
                <a:gd name="connsiteX500" fmla="*/ 108585 w 2682983"/>
                <a:gd name="connsiteY500" fmla="*/ 1752600 h 2257906"/>
                <a:gd name="connsiteX501" fmla="*/ 114300 w 2682983"/>
                <a:gd name="connsiteY501" fmla="*/ 1740218 h 2257906"/>
                <a:gd name="connsiteX502" fmla="*/ 119063 w 2682983"/>
                <a:gd name="connsiteY502" fmla="*/ 1729740 h 2257906"/>
                <a:gd name="connsiteX503" fmla="*/ 123825 w 2682983"/>
                <a:gd name="connsiteY503" fmla="*/ 1735455 h 2257906"/>
                <a:gd name="connsiteX504" fmla="*/ 133350 w 2682983"/>
                <a:gd name="connsiteY504" fmla="*/ 1743075 h 2257906"/>
                <a:gd name="connsiteX505" fmla="*/ 151447 w 2682983"/>
                <a:gd name="connsiteY505" fmla="*/ 1730693 h 2257906"/>
                <a:gd name="connsiteX506" fmla="*/ 172403 w 2682983"/>
                <a:gd name="connsiteY506" fmla="*/ 1734503 h 2257906"/>
                <a:gd name="connsiteX507" fmla="*/ 190500 w 2682983"/>
                <a:gd name="connsiteY507" fmla="*/ 1725930 h 2257906"/>
                <a:gd name="connsiteX508" fmla="*/ 227647 w 2682983"/>
                <a:gd name="connsiteY508" fmla="*/ 1711643 h 2257906"/>
                <a:gd name="connsiteX509" fmla="*/ 272415 w 2682983"/>
                <a:gd name="connsiteY509" fmla="*/ 1734503 h 2257906"/>
                <a:gd name="connsiteX510" fmla="*/ 280988 w 2682983"/>
                <a:gd name="connsiteY510" fmla="*/ 1748790 h 2257906"/>
                <a:gd name="connsiteX511" fmla="*/ 274320 w 2682983"/>
                <a:gd name="connsiteY511" fmla="*/ 1771650 h 2257906"/>
                <a:gd name="connsiteX512" fmla="*/ 266700 w 2682983"/>
                <a:gd name="connsiteY512" fmla="*/ 1801178 h 2257906"/>
                <a:gd name="connsiteX513" fmla="*/ 252413 w 2682983"/>
                <a:gd name="connsiteY513" fmla="*/ 1815465 h 2257906"/>
                <a:gd name="connsiteX514" fmla="*/ 240030 w 2682983"/>
                <a:gd name="connsiteY514" fmla="*/ 1830705 h 2257906"/>
                <a:gd name="connsiteX515" fmla="*/ 229553 w 2682983"/>
                <a:gd name="connsiteY515" fmla="*/ 1840230 h 2257906"/>
                <a:gd name="connsiteX516" fmla="*/ 208597 w 2682983"/>
                <a:gd name="connsiteY516" fmla="*/ 1851660 h 2257906"/>
                <a:gd name="connsiteX517" fmla="*/ 197167 w 2682983"/>
                <a:gd name="connsiteY517" fmla="*/ 1864995 h 2257906"/>
                <a:gd name="connsiteX518" fmla="*/ 231457 w 2682983"/>
                <a:gd name="connsiteY518" fmla="*/ 1875473 h 2257906"/>
                <a:gd name="connsiteX519" fmla="*/ 254317 w 2682983"/>
                <a:gd name="connsiteY519" fmla="*/ 1896428 h 2257906"/>
                <a:gd name="connsiteX520" fmla="*/ 269557 w 2682983"/>
                <a:gd name="connsiteY520" fmla="*/ 1908810 h 2257906"/>
                <a:gd name="connsiteX521" fmla="*/ 278130 w 2682983"/>
                <a:gd name="connsiteY521" fmla="*/ 1928813 h 2257906"/>
                <a:gd name="connsiteX522" fmla="*/ 292417 w 2682983"/>
                <a:gd name="connsiteY522" fmla="*/ 1946910 h 2257906"/>
                <a:gd name="connsiteX523" fmla="*/ 320992 w 2682983"/>
                <a:gd name="connsiteY523" fmla="*/ 1957388 h 2257906"/>
                <a:gd name="connsiteX524" fmla="*/ 318135 w 2682983"/>
                <a:gd name="connsiteY524" fmla="*/ 1989773 h 2257906"/>
                <a:gd name="connsiteX525" fmla="*/ 318135 w 2682983"/>
                <a:gd name="connsiteY525" fmla="*/ 2004060 h 2257906"/>
                <a:gd name="connsiteX526" fmla="*/ 327660 w 2682983"/>
                <a:gd name="connsiteY526" fmla="*/ 2014538 h 2257906"/>
                <a:gd name="connsiteX527" fmla="*/ 348615 w 2682983"/>
                <a:gd name="connsiteY527" fmla="*/ 2012633 h 2257906"/>
                <a:gd name="connsiteX528" fmla="*/ 358140 w 2682983"/>
                <a:gd name="connsiteY528" fmla="*/ 2018348 h 2257906"/>
                <a:gd name="connsiteX529" fmla="*/ 366713 w 2682983"/>
                <a:gd name="connsiteY529" fmla="*/ 2035493 h 2257906"/>
                <a:gd name="connsiteX530" fmla="*/ 376238 w 2682983"/>
                <a:gd name="connsiteY530" fmla="*/ 2048828 h 2257906"/>
                <a:gd name="connsiteX531" fmla="*/ 395288 w 2682983"/>
                <a:gd name="connsiteY531" fmla="*/ 2061210 h 2257906"/>
                <a:gd name="connsiteX532" fmla="*/ 414338 w 2682983"/>
                <a:gd name="connsiteY532" fmla="*/ 2061210 h 2257906"/>
                <a:gd name="connsiteX533" fmla="*/ 434340 w 2682983"/>
                <a:gd name="connsiteY533" fmla="*/ 2034540 h 2257906"/>
                <a:gd name="connsiteX534" fmla="*/ 434340 w 2682983"/>
                <a:gd name="connsiteY534" fmla="*/ 2019300 h 2257906"/>
                <a:gd name="connsiteX535" fmla="*/ 441007 w 2682983"/>
                <a:gd name="connsiteY535" fmla="*/ 1994535 h 2257906"/>
                <a:gd name="connsiteX536" fmla="*/ 489585 w 2682983"/>
                <a:gd name="connsiteY536" fmla="*/ 1986915 h 2257906"/>
                <a:gd name="connsiteX537" fmla="*/ 530542 w 2682983"/>
                <a:gd name="connsiteY537" fmla="*/ 2005965 h 2257906"/>
                <a:gd name="connsiteX538" fmla="*/ 550545 w 2682983"/>
                <a:gd name="connsiteY538" fmla="*/ 2000250 h 2257906"/>
                <a:gd name="connsiteX539" fmla="*/ 599122 w 2682983"/>
                <a:gd name="connsiteY539" fmla="*/ 1973580 h 2257906"/>
                <a:gd name="connsiteX540" fmla="*/ 649605 w 2682983"/>
                <a:gd name="connsiteY540" fmla="*/ 1969770 h 2257906"/>
                <a:gd name="connsiteX541" fmla="*/ 655320 w 2682983"/>
                <a:gd name="connsiteY541" fmla="*/ 1985010 h 2257906"/>
                <a:gd name="connsiteX542" fmla="*/ 659130 w 2682983"/>
                <a:gd name="connsiteY542" fmla="*/ 2004060 h 2257906"/>
                <a:gd name="connsiteX543" fmla="*/ 655320 w 2682983"/>
                <a:gd name="connsiteY543" fmla="*/ 2045970 h 2257906"/>
                <a:gd name="connsiteX544" fmla="*/ 636270 w 2682983"/>
                <a:gd name="connsiteY544" fmla="*/ 2068830 h 2257906"/>
                <a:gd name="connsiteX545" fmla="*/ 634365 w 2682983"/>
                <a:gd name="connsiteY545" fmla="*/ 2071688 h 2257906"/>
                <a:gd name="connsiteX546" fmla="*/ 594360 w 2682983"/>
                <a:gd name="connsiteY546" fmla="*/ 2100263 h 2257906"/>
                <a:gd name="connsiteX547" fmla="*/ 581025 w 2682983"/>
                <a:gd name="connsiteY547" fmla="*/ 2119313 h 2257906"/>
                <a:gd name="connsiteX548" fmla="*/ 579120 w 2682983"/>
                <a:gd name="connsiteY548" fmla="*/ 2151698 h 2257906"/>
                <a:gd name="connsiteX549" fmla="*/ 569595 w 2682983"/>
                <a:gd name="connsiteY549" fmla="*/ 2180273 h 2257906"/>
                <a:gd name="connsiteX550" fmla="*/ 599122 w 2682983"/>
                <a:gd name="connsiteY550" fmla="*/ 2203133 h 2257906"/>
                <a:gd name="connsiteX551" fmla="*/ 640080 w 2682983"/>
                <a:gd name="connsiteY551" fmla="*/ 2242185 h 2257906"/>
                <a:gd name="connsiteX552" fmla="*/ 667703 w 2682983"/>
                <a:gd name="connsiteY552" fmla="*/ 2257425 h 2257906"/>
                <a:gd name="connsiteX553" fmla="*/ 669607 w 2682983"/>
                <a:gd name="connsiteY553" fmla="*/ 2256473 h 2257906"/>
                <a:gd name="connsiteX554" fmla="*/ 672465 w 2682983"/>
                <a:gd name="connsiteY554" fmla="*/ 2255520 h 2257906"/>
                <a:gd name="connsiteX555" fmla="*/ 689610 w 2682983"/>
                <a:gd name="connsiteY555" fmla="*/ 2245043 h 2257906"/>
                <a:gd name="connsiteX556" fmla="*/ 748665 w 2682983"/>
                <a:gd name="connsiteY556" fmla="*/ 2237423 h 2257906"/>
                <a:gd name="connsiteX557" fmla="*/ 793432 w 2682983"/>
                <a:gd name="connsiteY557" fmla="*/ 2221230 h 2257906"/>
                <a:gd name="connsiteX558" fmla="*/ 814388 w 2682983"/>
                <a:gd name="connsiteY558" fmla="*/ 2220278 h 2257906"/>
                <a:gd name="connsiteX559" fmla="*/ 822007 w 2682983"/>
                <a:gd name="connsiteY559" fmla="*/ 2212658 h 2257906"/>
                <a:gd name="connsiteX560" fmla="*/ 835342 w 2682983"/>
                <a:gd name="connsiteY560" fmla="*/ 2176463 h 2257906"/>
                <a:gd name="connsiteX561" fmla="*/ 836295 w 2682983"/>
                <a:gd name="connsiteY561" fmla="*/ 2150745 h 2257906"/>
                <a:gd name="connsiteX562" fmla="*/ 839153 w 2682983"/>
                <a:gd name="connsiteY562" fmla="*/ 2125028 h 2257906"/>
                <a:gd name="connsiteX563" fmla="*/ 847725 w 2682983"/>
                <a:gd name="connsiteY563" fmla="*/ 2074545 h 2257906"/>
                <a:gd name="connsiteX564" fmla="*/ 862013 w 2682983"/>
                <a:gd name="connsiteY564" fmla="*/ 2046923 h 2257906"/>
                <a:gd name="connsiteX565" fmla="*/ 869632 w 2682983"/>
                <a:gd name="connsiteY565" fmla="*/ 2033588 h 2257906"/>
                <a:gd name="connsiteX566" fmla="*/ 882015 w 2682983"/>
                <a:gd name="connsiteY566" fmla="*/ 2024063 h 2257906"/>
                <a:gd name="connsiteX567" fmla="*/ 891540 w 2682983"/>
                <a:gd name="connsiteY567" fmla="*/ 2016443 h 2257906"/>
                <a:gd name="connsiteX568" fmla="*/ 902017 w 2682983"/>
                <a:gd name="connsiteY568" fmla="*/ 2005965 h 2257906"/>
                <a:gd name="connsiteX569" fmla="*/ 920115 w 2682983"/>
                <a:gd name="connsiteY569" fmla="*/ 2000250 h 2257906"/>
                <a:gd name="connsiteX570" fmla="*/ 941070 w 2682983"/>
                <a:gd name="connsiteY570" fmla="*/ 1994535 h 2257906"/>
                <a:gd name="connsiteX571" fmla="*/ 943928 w 2682983"/>
                <a:gd name="connsiteY571" fmla="*/ 1996440 h 2257906"/>
                <a:gd name="connsiteX572" fmla="*/ 947738 w 2682983"/>
                <a:gd name="connsiteY572" fmla="*/ 2019300 h 2257906"/>
                <a:gd name="connsiteX573" fmla="*/ 950595 w 2682983"/>
                <a:gd name="connsiteY573" fmla="*/ 2030730 h 2257906"/>
                <a:gd name="connsiteX574" fmla="*/ 955357 w 2682983"/>
                <a:gd name="connsiteY574" fmla="*/ 2032635 h 2257906"/>
                <a:gd name="connsiteX575" fmla="*/ 955357 w 2682983"/>
                <a:gd name="connsiteY575" fmla="*/ 2062163 h 2257906"/>
                <a:gd name="connsiteX576" fmla="*/ 931545 w 2682983"/>
                <a:gd name="connsiteY576" fmla="*/ 2105025 h 2257906"/>
                <a:gd name="connsiteX577" fmla="*/ 921067 w 2682983"/>
                <a:gd name="connsiteY577" fmla="*/ 2133600 h 2257906"/>
                <a:gd name="connsiteX578" fmla="*/ 922020 w 2682983"/>
                <a:gd name="connsiteY578" fmla="*/ 2150745 h 2257906"/>
                <a:gd name="connsiteX579" fmla="*/ 969645 w 2682983"/>
                <a:gd name="connsiteY579" fmla="*/ 2169795 h 2257906"/>
                <a:gd name="connsiteX580" fmla="*/ 1001078 w 2682983"/>
                <a:gd name="connsiteY580" fmla="*/ 2176463 h 2257906"/>
                <a:gd name="connsiteX581" fmla="*/ 1022032 w 2682983"/>
                <a:gd name="connsiteY581" fmla="*/ 2203133 h 2257906"/>
                <a:gd name="connsiteX582" fmla="*/ 1037272 w 2682983"/>
                <a:gd name="connsiteY582" fmla="*/ 2207895 h 2257906"/>
                <a:gd name="connsiteX583" fmla="*/ 1040130 w 2682983"/>
                <a:gd name="connsiteY583" fmla="*/ 2208848 h 2257906"/>
                <a:gd name="connsiteX584" fmla="*/ 1070610 w 2682983"/>
                <a:gd name="connsiteY584" fmla="*/ 2228850 h 2257906"/>
                <a:gd name="connsiteX585" fmla="*/ 1083945 w 2682983"/>
                <a:gd name="connsiteY585" fmla="*/ 2245043 h 2257906"/>
                <a:gd name="connsiteX586" fmla="*/ 1103948 w 2682983"/>
                <a:gd name="connsiteY586" fmla="*/ 2242185 h 2257906"/>
                <a:gd name="connsiteX587" fmla="*/ 1135380 w 2682983"/>
                <a:gd name="connsiteY587" fmla="*/ 2238375 h 2257906"/>
                <a:gd name="connsiteX588" fmla="*/ 1154430 w 2682983"/>
                <a:gd name="connsiteY588" fmla="*/ 2221230 h 2257906"/>
                <a:gd name="connsiteX589" fmla="*/ 1158240 w 2682983"/>
                <a:gd name="connsiteY589" fmla="*/ 2185035 h 2257906"/>
                <a:gd name="connsiteX590" fmla="*/ 1174432 w 2682983"/>
                <a:gd name="connsiteY590" fmla="*/ 2197418 h 2257906"/>
                <a:gd name="connsiteX591" fmla="*/ 1173480 w 2682983"/>
                <a:gd name="connsiteY591" fmla="*/ 2158365 h 2257906"/>
                <a:gd name="connsiteX592" fmla="*/ 1182053 w 2682983"/>
                <a:gd name="connsiteY592" fmla="*/ 2133600 h 2257906"/>
                <a:gd name="connsiteX593" fmla="*/ 1199198 w 2682983"/>
                <a:gd name="connsiteY593" fmla="*/ 2112645 h 2257906"/>
                <a:gd name="connsiteX594" fmla="*/ 1209675 w 2682983"/>
                <a:gd name="connsiteY594" fmla="*/ 2106930 h 2257906"/>
                <a:gd name="connsiteX595" fmla="*/ 1212532 w 2682983"/>
                <a:gd name="connsiteY595" fmla="*/ 2097405 h 2257906"/>
                <a:gd name="connsiteX596" fmla="*/ 1226820 w 2682983"/>
                <a:gd name="connsiteY596" fmla="*/ 2078355 h 2257906"/>
                <a:gd name="connsiteX597" fmla="*/ 1241107 w 2682983"/>
                <a:gd name="connsiteY597" fmla="*/ 2071688 h 2257906"/>
                <a:gd name="connsiteX598" fmla="*/ 1261110 w 2682983"/>
                <a:gd name="connsiteY598" fmla="*/ 2038350 h 2257906"/>
                <a:gd name="connsiteX599" fmla="*/ 1273492 w 2682983"/>
                <a:gd name="connsiteY599" fmla="*/ 2026920 h 2257906"/>
                <a:gd name="connsiteX600" fmla="*/ 1278255 w 2682983"/>
                <a:gd name="connsiteY600" fmla="*/ 2019300 h 2257906"/>
                <a:gd name="connsiteX601" fmla="*/ 1298257 w 2682983"/>
                <a:gd name="connsiteY601" fmla="*/ 2008823 h 2257906"/>
                <a:gd name="connsiteX602" fmla="*/ 1304925 w 2682983"/>
                <a:gd name="connsiteY602" fmla="*/ 1991678 h 2257906"/>
                <a:gd name="connsiteX603" fmla="*/ 1323975 w 2682983"/>
                <a:gd name="connsiteY603" fmla="*/ 2002155 h 2257906"/>
                <a:gd name="connsiteX604" fmla="*/ 1338263 w 2682983"/>
                <a:gd name="connsiteY604" fmla="*/ 2003108 h 2257906"/>
                <a:gd name="connsiteX605" fmla="*/ 1356360 w 2682983"/>
                <a:gd name="connsiteY605" fmla="*/ 2004060 h 2257906"/>
                <a:gd name="connsiteX606" fmla="*/ 1377315 w 2682983"/>
                <a:gd name="connsiteY606" fmla="*/ 1976438 h 2257906"/>
                <a:gd name="connsiteX607" fmla="*/ 1401128 w 2682983"/>
                <a:gd name="connsiteY607" fmla="*/ 1967865 h 2257906"/>
                <a:gd name="connsiteX608" fmla="*/ 1400175 w 2682983"/>
                <a:gd name="connsiteY608" fmla="*/ 1992630 h 2257906"/>
                <a:gd name="connsiteX609" fmla="*/ 1423988 w 2682983"/>
                <a:gd name="connsiteY609" fmla="*/ 1990725 h 2257906"/>
                <a:gd name="connsiteX610" fmla="*/ 1428750 w 2682983"/>
                <a:gd name="connsiteY610" fmla="*/ 1957388 h 2257906"/>
                <a:gd name="connsiteX611" fmla="*/ 1428750 w 2682983"/>
                <a:gd name="connsiteY611" fmla="*/ 1957388 h 225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</a:cxnLst>
              <a:rect l="l" t="t" r="r" b="b"/>
              <a:pathLst>
                <a:path w="2682983" h="2257906">
                  <a:moveTo>
                    <a:pt x="1428750" y="1957388"/>
                  </a:moveTo>
                  <a:lnTo>
                    <a:pt x="1433513" y="1957388"/>
                  </a:lnTo>
                  <a:cubicBezTo>
                    <a:pt x="1443038" y="1958340"/>
                    <a:pt x="1446848" y="1957388"/>
                    <a:pt x="1461135" y="1960245"/>
                  </a:cubicBezTo>
                  <a:cubicBezTo>
                    <a:pt x="1463040" y="1960245"/>
                    <a:pt x="1465898" y="1961198"/>
                    <a:pt x="1467803" y="1962150"/>
                  </a:cubicBezTo>
                  <a:cubicBezTo>
                    <a:pt x="1472565" y="1963103"/>
                    <a:pt x="1477328" y="1964055"/>
                    <a:pt x="1480185" y="1963103"/>
                  </a:cubicBezTo>
                  <a:cubicBezTo>
                    <a:pt x="1484948" y="1961198"/>
                    <a:pt x="1485900" y="1955483"/>
                    <a:pt x="1486853" y="1950720"/>
                  </a:cubicBezTo>
                  <a:cubicBezTo>
                    <a:pt x="1486853" y="1949768"/>
                    <a:pt x="1486853" y="1946910"/>
                    <a:pt x="1486853" y="1944053"/>
                  </a:cubicBezTo>
                  <a:cubicBezTo>
                    <a:pt x="1487805" y="1934528"/>
                    <a:pt x="1485900" y="1917383"/>
                    <a:pt x="1486853" y="1897380"/>
                  </a:cubicBezTo>
                  <a:cubicBezTo>
                    <a:pt x="1486853" y="1891665"/>
                    <a:pt x="1485900" y="1884998"/>
                    <a:pt x="1486853" y="1880235"/>
                  </a:cubicBezTo>
                  <a:cubicBezTo>
                    <a:pt x="1488757" y="1864995"/>
                    <a:pt x="1494473" y="1854518"/>
                    <a:pt x="1502092" y="1845945"/>
                  </a:cubicBezTo>
                  <a:cubicBezTo>
                    <a:pt x="1508760" y="1839278"/>
                    <a:pt x="1517332" y="1840230"/>
                    <a:pt x="1526857" y="1844040"/>
                  </a:cubicBezTo>
                  <a:cubicBezTo>
                    <a:pt x="1531620" y="1845945"/>
                    <a:pt x="1536382" y="1849755"/>
                    <a:pt x="1542098" y="1851660"/>
                  </a:cubicBezTo>
                  <a:cubicBezTo>
                    <a:pt x="1556385" y="1856423"/>
                    <a:pt x="1565910" y="1854518"/>
                    <a:pt x="1576388" y="1852613"/>
                  </a:cubicBezTo>
                  <a:cubicBezTo>
                    <a:pt x="1579245" y="1851660"/>
                    <a:pt x="1580198" y="1851660"/>
                    <a:pt x="1583055" y="1852613"/>
                  </a:cubicBezTo>
                  <a:cubicBezTo>
                    <a:pt x="1584960" y="1852613"/>
                    <a:pt x="1587817" y="1853565"/>
                    <a:pt x="1589723" y="1853565"/>
                  </a:cubicBezTo>
                  <a:cubicBezTo>
                    <a:pt x="1595438" y="1853565"/>
                    <a:pt x="1601153" y="1850708"/>
                    <a:pt x="1605915" y="1852613"/>
                  </a:cubicBezTo>
                  <a:cubicBezTo>
                    <a:pt x="1610678" y="1854518"/>
                    <a:pt x="1612582" y="1857375"/>
                    <a:pt x="1623060" y="1857375"/>
                  </a:cubicBezTo>
                  <a:cubicBezTo>
                    <a:pt x="1633538" y="1858328"/>
                    <a:pt x="1640205" y="1854518"/>
                    <a:pt x="1644015" y="1849755"/>
                  </a:cubicBezTo>
                  <a:cubicBezTo>
                    <a:pt x="1645920" y="1847850"/>
                    <a:pt x="1646873" y="1843088"/>
                    <a:pt x="1646873" y="1840230"/>
                  </a:cubicBezTo>
                  <a:cubicBezTo>
                    <a:pt x="1647825" y="1836420"/>
                    <a:pt x="1647825" y="1833563"/>
                    <a:pt x="1647825" y="1833563"/>
                  </a:cubicBezTo>
                  <a:cubicBezTo>
                    <a:pt x="1658303" y="1821180"/>
                    <a:pt x="1662113" y="1816418"/>
                    <a:pt x="1667828" y="1819275"/>
                  </a:cubicBezTo>
                  <a:cubicBezTo>
                    <a:pt x="1673542" y="1822133"/>
                    <a:pt x="1672590" y="1823085"/>
                    <a:pt x="1679257" y="1816418"/>
                  </a:cubicBezTo>
                  <a:cubicBezTo>
                    <a:pt x="1685925" y="1808798"/>
                    <a:pt x="1692592" y="1819275"/>
                    <a:pt x="1690688" y="1805940"/>
                  </a:cubicBezTo>
                  <a:cubicBezTo>
                    <a:pt x="1689735" y="1794510"/>
                    <a:pt x="1691640" y="1786890"/>
                    <a:pt x="1690688" y="1778318"/>
                  </a:cubicBezTo>
                  <a:cubicBezTo>
                    <a:pt x="1690688" y="1777365"/>
                    <a:pt x="1689735" y="1775460"/>
                    <a:pt x="1689735" y="1774508"/>
                  </a:cubicBezTo>
                  <a:cubicBezTo>
                    <a:pt x="1688782" y="1771650"/>
                    <a:pt x="1688782" y="1768793"/>
                    <a:pt x="1687830" y="1766888"/>
                  </a:cubicBezTo>
                  <a:cubicBezTo>
                    <a:pt x="1686878" y="1764983"/>
                    <a:pt x="1686878" y="1763078"/>
                    <a:pt x="1685925" y="1761173"/>
                  </a:cubicBezTo>
                  <a:cubicBezTo>
                    <a:pt x="1684020" y="1757363"/>
                    <a:pt x="1682115" y="1753553"/>
                    <a:pt x="1679257" y="1749743"/>
                  </a:cubicBezTo>
                  <a:cubicBezTo>
                    <a:pt x="1672590" y="1742123"/>
                    <a:pt x="1664017" y="1737360"/>
                    <a:pt x="1673542" y="1727835"/>
                  </a:cubicBezTo>
                  <a:cubicBezTo>
                    <a:pt x="1683067" y="1718310"/>
                    <a:pt x="1683067" y="1717358"/>
                    <a:pt x="1676400" y="1708785"/>
                  </a:cubicBezTo>
                  <a:cubicBezTo>
                    <a:pt x="1669732" y="1700213"/>
                    <a:pt x="1668780" y="1679258"/>
                    <a:pt x="1678305" y="1677353"/>
                  </a:cubicBezTo>
                  <a:cubicBezTo>
                    <a:pt x="1686878" y="1675448"/>
                    <a:pt x="1707832" y="1676400"/>
                    <a:pt x="1703070" y="1654493"/>
                  </a:cubicBezTo>
                  <a:cubicBezTo>
                    <a:pt x="1698307" y="1633538"/>
                    <a:pt x="1704023" y="1618298"/>
                    <a:pt x="1711642" y="1613535"/>
                  </a:cubicBezTo>
                  <a:cubicBezTo>
                    <a:pt x="1719263" y="1609725"/>
                    <a:pt x="1731645" y="1611630"/>
                    <a:pt x="1726882" y="1604010"/>
                  </a:cubicBezTo>
                  <a:cubicBezTo>
                    <a:pt x="1723073" y="1596390"/>
                    <a:pt x="1724978" y="1585913"/>
                    <a:pt x="1740217" y="1587818"/>
                  </a:cubicBezTo>
                  <a:cubicBezTo>
                    <a:pt x="1747838" y="1588770"/>
                    <a:pt x="1757363" y="1585913"/>
                    <a:pt x="1755457" y="1578293"/>
                  </a:cubicBezTo>
                  <a:cubicBezTo>
                    <a:pt x="1754505" y="1573530"/>
                    <a:pt x="1758315" y="1569720"/>
                    <a:pt x="1759267" y="1570673"/>
                  </a:cubicBezTo>
                  <a:cubicBezTo>
                    <a:pt x="1763078" y="1573530"/>
                    <a:pt x="1765935" y="1586865"/>
                    <a:pt x="1766888" y="1593533"/>
                  </a:cubicBezTo>
                  <a:cubicBezTo>
                    <a:pt x="1769745" y="1605915"/>
                    <a:pt x="1773555" y="1620203"/>
                    <a:pt x="1769745" y="1627823"/>
                  </a:cubicBezTo>
                  <a:cubicBezTo>
                    <a:pt x="1766888" y="1635443"/>
                    <a:pt x="1764982" y="1648778"/>
                    <a:pt x="1772603" y="1653540"/>
                  </a:cubicBezTo>
                  <a:cubicBezTo>
                    <a:pt x="1780223" y="1659255"/>
                    <a:pt x="1794510" y="1662113"/>
                    <a:pt x="1802130" y="1659255"/>
                  </a:cubicBezTo>
                  <a:cubicBezTo>
                    <a:pt x="1810703" y="1656398"/>
                    <a:pt x="1824038" y="1652588"/>
                    <a:pt x="1816417" y="1648778"/>
                  </a:cubicBezTo>
                  <a:cubicBezTo>
                    <a:pt x="1808798" y="1644968"/>
                    <a:pt x="1824990" y="1637348"/>
                    <a:pt x="1833563" y="1631633"/>
                  </a:cubicBezTo>
                  <a:cubicBezTo>
                    <a:pt x="1839278" y="1626870"/>
                    <a:pt x="1853565" y="1612583"/>
                    <a:pt x="1863090" y="1608773"/>
                  </a:cubicBezTo>
                  <a:cubicBezTo>
                    <a:pt x="1867853" y="1606868"/>
                    <a:pt x="1870710" y="1607820"/>
                    <a:pt x="1872615" y="1611630"/>
                  </a:cubicBezTo>
                  <a:cubicBezTo>
                    <a:pt x="1877378" y="1625918"/>
                    <a:pt x="1885950" y="1631633"/>
                    <a:pt x="1888807" y="1622108"/>
                  </a:cubicBezTo>
                  <a:cubicBezTo>
                    <a:pt x="1891665" y="1612583"/>
                    <a:pt x="1899285" y="1611630"/>
                    <a:pt x="1905000" y="1603058"/>
                  </a:cubicBezTo>
                  <a:cubicBezTo>
                    <a:pt x="1909763" y="1594485"/>
                    <a:pt x="1911667" y="1590675"/>
                    <a:pt x="1919288" y="1595438"/>
                  </a:cubicBezTo>
                  <a:cubicBezTo>
                    <a:pt x="1926907" y="1600200"/>
                    <a:pt x="1945005" y="1606868"/>
                    <a:pt x="1954530" y="1596390"/>
                  </a:cubicBezTo>
                  <a:cubicBezTo>
                    <a:pt x="1964055" y="1585913"/>
                    <a:pt x="1972628" y="1579245"/>
                    <a:pt x="1963103" y="1573530"/>
                  </a:cubicBezTo>
                  <a:cubicBezTo>
                    <a:pt x="1955482" y="1569720"/>
                    <a:pt x="1954530" y="1565910"/>
                    <a:pt x="1958340" y="1563053"/>
                  </a:cubicBezTo>
                  <a:cubicBezTo>
                    <a:pt x="1959292" y="1562100"/>
                    <a:pt x="1960245" y="1562100"/>
                    <a:pt x="1961198" y="1561148"/>
                  </a:cubicBezTo>
                  <a:cubicBezTo>
                    <a:pt x="1967865" y="1559243"/>
                    <a:pt x="1965960" y="1557338"/>
                    <a:pt x="1964055" y="1545908"/>
                  </a:cubicBezTo>
                  <a:cubicBezTo>
                    <a:pt x="1962150" y="1535430"/>
                    <a:pt x="1971675" y="1524000"/>
                    <a:pt x="1984057" y="1522095"/>
                  </a:cubicBezTo>
                  <a:cubicBezTo>
                    <a:pt x="1995488" y="1520190"/>
                    <a:pt x="2003107" y="1525905"/>
                    <a:pt x="2008823" y="1521143"/>
                  </a:cubicBezTo>
                  <a:cubicBezTo>
                    <a:pt x="2014538" y="1517333"/>
                    <a:pt x="2010728" y="1503998"/>
                    <a:pt x="2022157" y="1503998"/>
                  </a:cubicBezTo>
                  <a:cubicBezTo>
                    <a:pt x="2033588" y="1503998"/>
                    <a:pt x="2061210" y="1498283"/>
                    <a:pt x="2065973" y="1510665"/>
                  </a:cubicBezTo>
                  <a:cubicBezTo>
                    <a:pt x="2070735" y="1523048"/>
                    <a:pt x="2085023" y="1530668"/>
                    <a:pt x="2081213" y="1535430"/>
                  </a:cubicBezTo>
                  <a:cubicBezTo>
                    <a:pt x="2077403" y="1540193"/>
                    <a:pt x="2076450" y="1544955"/>
                    <a:pt x="2082165" y="1554480"/>
                  </a:cubicBezTo>
                  <a:cubicBezTo>
                    <a:pt x="2087880" y="1564005"/>
                    <a:pt x="2089785" y="1574483"/>
                    <a:pt x="2093595" y="1573530"/>
                  </a:cubicBezTo>
                  <a:cubicBezTo>
                    <a:pt x="2097405" y="1572578"/>
                    <a:pt x="2104073" y="1564005"/>
                    <a:pt x="2106930" y="1576388"/>
                  </a:cubicBezTo>
                  <a:cubicBezTo>
                    <a:pt x="2109788" y="1588770"/>
                    <a:pt x="2118360" y="1599248"/>
                    <a:pt x="2113598" y="1604963"/>
                  </a:cubicBezTo>
                  <a:cubicBezTo>
                    <a:pt x="2108835" y="1610678"/>
                    <a:pt x="2091690" y="1604010"/>
                    <a:pt x="2098358" y="1620203"/>
                  </a:cubicBezTo>
                  <a:cubicBezTo>
                    <a:pt x="2105978" y="1636395"/>
                    <a:pt x="2115503" y="1642110"/>
                    <a:pt x="2117408" y="1650683"/>
                  </a:cubicBezTo>
                  <a:cubicBezTo>
                    <a:pt x="2119313" y="1660208"/>
                    <a:pt x="2115503" y="1674495"/>
                    <a:pt x="2131695" y="1670685"/>
                  </a:cubicBezTo>
                  <a:cubicBezTo>
                    <a:pt x="2142173" y="1668780"/>
                    <a:pt x="2149792" y="1665923"/>
                    <a:pt x="2157413" y="1665923"/>
                  </a:cubicBezTo>
                  <a:cubicBezTo>
                    <a:pt x="2162175" y="1665923"/>
                    <a:pt x="2171700" y="1660208"/>
                    <a:pt x="2177415" y="1662113"/>
                  </a:cubicBezTo>
                  <a:cubicBezTo>
                    <a:pt x="2183130" y="1664018"/>
                    <a:pt x="2187892" y="1671638"/>
                    <a:pt x="2193608" y="1672590"/>
                  </a:cubicBezTo>
                  <a:cubicBezTo>
                    <a:pt x="2197417" y="1673543"/>
                    <a:pt x="2210753" y="1673543"/>
                    <a:pt x="2213610" y="1673543"/>
                  </a:cubicBezTo>
                  <a:lnTo>
                    <a:pt x="2214563" y="1673543"/>
                  </a:lnTo>
                  <a:cubicBezTo>
                    <a:pt x="2214563" y="1672590"/>
                    <a:pt x="2214563" y="1671638"/>
                    <a:pt x="2214563" y="1670685"/>
                  </a:cubicBezTo>
                  <a:cubicBezTo>
                    <a:pt x="2214563" y="1669733"/>
                    <a:pt x="2214563" y="1667828"/>
                    <a:pt x="2215515" y="1665923"/>
                  </a:cubicBezTo>
                  <a:cubicBezTo>
                    <a:pt x="2216467" y="1664018"/>
                    <a:pt x="2221230" y="1656398"/>
                    <a:pt x="2223135" y="1652588"/>
                  </a:cubicBezTo>
                  <a:cubicBezTo>
                    <a:pt x="2224088" y="1648778"/>
                    <a:pt x="2226945" y="1644015"/>
                    <a:pt x="2225992" y="1638300"/>
                  </a:cubicBezTo>
                  <a:cubicBezTo>
                    <a:pt x="2225040" y="1632585"/>
                    <a:pt x="2223135" y="1628775"/>
                    <a:pt x="2221230" y="1626870"/>
                  </a:cubicBezTo>
                  <a:cubicBezTo>
                    <a:pt x="2220278" y="1624965"/>
                    <a:pt x="2219325" y="1623060"/>
                    <a:pt x="2218373" y="1621155"/>
                  </a:cubicBezTo>
                  <a:cubicBezTo>
                    <a:pt x="2217420" y="1619250"/>
                    <a:pt x="2216467" y="1606868"/>
                    <a:pt x="2218373" y="1593533"/>
                  </a:cubicBezTo>
                  <a:cubicBezTo>
                    <a:pt x="2220278" y="1580198"/>
                    <a:pt x="2223135" y="1565910"/>
                    <a:pt x="2216467" y="1554480"/>
                  </a:cubicBezTo>
                  <a:cubicBezTo>
                    <a:pt x="2209800" y="1543050"/>
                    <a:pt x="2205990" y="1540193"/>
                    <a:pt x="2211705" y="1535430"/>
                  </a:cubicBezTo>
                  <a:cubicBezTo>
                    <a:pt x="2217420" y="1530668"/>
                    <a:pt x="2217420" y="1529715"/>
                    <a:pt x="2222183" y="1524000"/>
                  </a:cubicBezTo>
                  <a:cubicBezTo>
                    <a:pt x="2226945" y="1519238"/>
                    <a:pt x="2236470" y="1514475"/>
                    <a:pt x="2239328" y="1521143"/>
                  </a:cubicBezTo>
                  <a:cubicBezTo>
                    <a:pt x="2242185" y="1526858"/>
                    <a:pt x="2242185" y="1527810"/>
                    <a:pt x="2245995" y="1529715"/>
                  </a:cubicBezTo>
                  <a:cubicBezTo>
                    <a:pt x="2251710" y="1534478"/>
                    <a:pt x="2265045" y="1532573"/>
                    <a:pt x="2265998" y="1544003"/>
                  </a:cubicBezTo>
                  <a:cubicBezTo>
                    <a:pt x="2266950" y="1555433"/>
                    <a:pt x="2276475" y="1567815"/>
                    <a:pt x="2280285" y="1574483"/>
                  </a:cubicBezTo>
                  <a:cubicBezTo>
                    <a:pt x="2284095" y="1581150"/>
                    <a:pt x="2287905" y="1584008"/>
                    <a:pt x="2287905" y="1593533"/>
                  </a:cubicBezTo>
                  <a:cubicBezTo>
                    <a:pt x="2287905" y="1603058"/>
                    <a:pt x="2295525" y="1607820"/>
                    <a:pt x="2298383" y="1596390"/>
                  </a:cubicBezTo>
                  <a:cubicBezTo>
                    <a:pt x="2301240" y="1584960"/>
                    <a:pt x="2307908" y="1576388"/>
                    <a:pt x="2314575" y="1568768"/>
                  </a:cubicBezTo>
                  <a:cubicBezTo>
                    <a:pt x="2322195" y="1561148"/>
                    <a:pt x="2328863" y="1557338"/>
                    <a:pt x="2328863" y="1549718"/>
                  </a:cubicBezTo>
                  <a:cubicBezTo>
                    <a:pt x="2328863" y="1542098"/>
                    <a:pt x="2338388" y="1531620"/>
                    <a:pt x="2348865" y="1526858"/>
                  </a:cubicBezTo>
                  <a:cubicBezTo>
                    <a:pt x="2359342" y="1523048"/>
                    <a:pt x="2368867" y="1512570"/>
                    <a:pt x="2377440" y="1515428"/>
                  </a:cubicBezTo>
                  <a:cubicBezTo>
                    <a:pt x="2386013" y="1517333"/>
                    <a:pt x="2394585" y="1509713"/>
                    <a:pt x="2398395" y="1502093"/>
                  </a:cubicBezTo>
                  <a:cubicBezTo>
                    <a:pt x="2402205" y="1494473"/>
                    <a:pt x="2412683" y="1481138"/>
                    <a:pt x="2421255" y="1479233"/>
                  </a:cubicBezTo>
                  <a:cubicBezTo>
                    <a:pt x="2429828" y="1478280"/>
                    <a:pt x="2437448" y="1475423"/>
                    <a:pt x="2441258" y="1481138"/>
                  </a:cubicBezTo>
                  <a:cubicBezTo>
                    <a:pt x="2445067" y="1486853"/>
                    <a:pt x="2446020" y="1482090"/>
                    <a:pt x="2454592" y="1472565"/>
                  </a:cubicBezTo>
                  <a:cubicBezTo>
                    <a:pt x="2462212" y="1463040"/>
                    <a:pt x="2464117" y="1442085"/>
                    <a:pt x="2482215" y="1442085"/>
                  </a:cubicBezTo>
                  <a:cubicBezTo>
                    <a:pt x="2501265" y="1441133"/>
                    <a:pt x="2508885" y="1443990"/>
                    <a:pt x="2510790" y="1436370"/>
                  </a:cubicBezTo>
                  <a:cubicBezTo>
                    <a:pt x="2512695" y="1428750"/>
                    <a:pt x="2496503" y="1421130"/>
                    <a:pt x="2509837" y="1419225"/>
                  </a:cubicBezTo>
                  <a:cubicBezTo>
                    <a:pt x="2523173" y="1417320"/>
                    <a:pt x="2529840" y="1420178"/>
                    <a:pt x="2537460" y="1423035"/>
                  </a:cubicBezTo>
                  <a:cubicBezTo>
                    <a:pt x="2546033" y="1425893"/>
                    <a:pt x="2546985" y="1430655"/>
                    <a:pt x="2559367" y="1423988"/>
                  </a:cubicBezTo>
                  <a:cubicBezTo>
                    <a:pt x="2571750" y="1417320"/>
                    <a:pt x="2585085" y="1419225"/>
                    <a:pt x="2585085" y="1407795"/>
                  </a:cubicBezTo>
                  <a:cubicBezTo>
                    <a:pt x="2586037" y="1396365"/>
                    <a:pt x="2591753" y="1380173"/>
                    <a:pt x="2602230" y="1379220"/>
                  </a:cubicBezTo>
                  <a:cubicBezTo>
                    <a:pt x="2607945" y="1378268"/>
                    <a:pt x="2612708" y="1379220"/>
                    <a:pt x="2616517" y="1378268"/>
                  </a:cubicBezTo>
                  <a:cubicBezTo>
                    <a:pt x="2620328" y="1377315"/>
                    <a:pt x="2621280" y="1383983"/>
                    <a:pt x="2623185" y="1375410"/>
                  </a:cubicBezTo>
                  <a:cubicBezTo>
                    <a:pt x="2625090" y="1366838"/>
                    <a:pt x="2626995" y="1360170"/>
                    <a:pt x="2626042" y="1351598"/>
                  </a:cubicBezTo>
                  <a:cubicBezTo>
                    <a:pt x="2626042" y="1349693"/>
                    <a:pt x="2626995" y="1335405"/>
                    <a:pt x="2626995" y="1325880"/>
                  </a:cubicBezTo>
                  <a:cubicBezTo>
                    <a:pt x="2618423" y="1322070"/>
                    <a:pt x="2606992" y="1321118"/>
                    <a:pt x="2599373" y="1317308"/>
                  </a:cubicBezTo>
                  <a:cubicBezTo>
                    <a:pt x="2589848" y="1313498"/>
                    <a:pt x="2580323" y="1308735"/>
                    <a:pt x="2588895" y="1303973"/>
                  </a:cubicBezTo>
                  <a:cubicBezTo>
                    <a:pt x="2603183" y="1296353"/>
                    <a:pt x="2602230" y="1299210"/>
                    <a:pt x="2599373" y="1285875"/>
                  </a:cubicBezTo>
                  <a:cubicBezTo>
                    <a:pt x="2599373" y="1284923"/>
                    <a:pt x="2598420" y="1283970"/>
                    <a:pt x="2598420" y="1283018"/>
                  </a:cubicBezTo>
                  <a:cubicBezTo>
                    <a:pt x="2594610" y="1266825"/>
                    <a:pt x="2586990" y="1247775"/>
                    <a:pt x="2581275" y="1243013"/>
                  </a:cubicBezTo>
                  <a:cubicBezTo>
                    <a:pt x="2574608" y="1238250"/>
                    <a:pt x="2572703" y="1235393"/>
                    <a:pt x="2576512" y="1230630"/>
                  </a:cubicBezTo>
                  <a:cubicBezTo>
                    <a:pt x="2580323" y="1225868"/>
                    <a:pt x="2565083" y="1204913"/>
                    <a:pt x="2559367" y="1202055"/>
                  </a:cubicBezTo>
                  <a:cubicBezTo>
                    <a:pt x="2553653" y="1200150"/>
                    <a:pt x="2550795" y="1192530"/>
                    <a:pt x="2550795" y="1185863"/>
                  </a:cubicBezTo>
                  <a:cubicBezTo>
                    <a:pt x="2550795" y="1179195"/>
                    <a:pt x="2540317" y="1174433"/>
                    <a:pt x="2528887" y="1187768"/>
                  </a:cubicBezTo>
                  <a:cubicBezTo>
                    <a:pt x="2517458" y="1202055"/>
                    <a:pt x="2497455" y="1222058"/>
                    <a:pt x="2491740" y="1223963"/>
                  </a:cubicBezTo>
                  <a:cubicBezTo>
                    <a:pt x="2486025" y="1225868"/>
                    <a:pt x="2468880" y="1233488"/>
                    <a:pt x="2466023" y="1208723"/>
                  </a:cubicBezTo>
                  <a:cubicBezTo>
                    <a:pt x="2464117" y="1183958"/>
                    <a:pt x="2445067" y="1183005"/>
                    <a:pt x="2445067" y="1171575"/>
                  </a:cubicBezTo>
                  <a:cubicBezTo>
                    <a:pt x="2445067" y="1160145"/>
                    <a:pt x="2438400" y="1137285"/>
                    <a:pt x="2437448" y="1122998"/>
                  </a:cubicBezTo>
                  <a:cubicBezTo>
                    <a:pt x="2436495" y="1099185"/>
                    <a:pt x="2450783" y="1097280"/>
                    <a:pt x="2438400" y="1074420"/>
                  </a:cubicBezTo>
                  <a:cubicBezTo>
                    <a:pt x="2435542" y="1068705"/>
                    <a:pt x="2433637" y="1061085"/>
                    <a:pt x="2426017" y="1057275"/>
                  </a:cubicBezTo>
                  <a:cubicBezTo>
                    <a:pt x="2418398" y="1053465"/>
                    <a:pt x="2418398" y="1046798"/>
                    <a:pt x="2417445" y="1040130"/>
                  </a:cubicBezTo>
                  <a:cubicBezTo>
                    <a:pt x="2416492" y="1033463"/>
                    <a:pt x="2404110" y="1025843"/>
                    <a:pt x="2398395" y="1028700"/>
                  </a:cubicBezTo>
                  <a:cubicBezTo>
                    <a:pt x="2392680" y="1031558"/>
                    <a:pt x="2382203" y="1032510"/>
                    <a:pt x="2386013" y="1019175"/>
                  </a:cubicBezTo>
                  <a:cubicBezTo>
                    <a:pt x="2386013" y="1018223"/>
                    <a:pt x="2386965" y="1017270"/>
                    <a:pt x="2386965" y="1016318"/>
                  </a:cubicBezTo>
                  <a:cubicBezTo>
                    <a:pt x="2390775" y="1004888"/>
                    <a:pt x="2398395" y="1001078"/>
                    <a:pt x="2392680" y="995363"/>
                  </a:cubicBezTo>
                  <a:cubicBezTo>
                    <a:pt x="2386965" y="989648"/>
                    <a:pt x="2394585" y="981075"/>
                    <a:pt x="2403158" y="986790"/>
                  </a:cubicBezTo>
                  <a:cubicBezTo>
                    <a:pt x="2411730" y="992505"/>
                    <a:pt x="2419350" y="1001078"/>
                    <a:pt x="2428875" y="1003935"/>
                  </a:cubicBezTo>
                  <a:cubicBezTo>
                    <a:pt x="2438400" y="1006793"/>
                    <a:pt x="2441258" y="1007745"/>
                    <a:pt x="2444115" y="1001078"/>
                  </a:cubicBezTo>
                  <a:cubicBezTo>
                    <a:pt x="2446973" y="994410"/>
                    <a:pt x="2453640" y="988695"/>
                    <a:pt x="2458403" y="998220"/>
                  </a:cubicBezTo>
                  <a:cubicBezTo>
                    <a:pt x="2463165" y="1007745"/>
                    <a:pt x="2466975" y="1002983"/>
                    <a:pt x="2472690" y="1008698"/>
                  </a:cubicBezTo>
                  <a:cubicBezTo>
                    <a:pt x="2478405" y="1014413"/>
                    <a:pt x="2493645" y="1018223"/>
                    <a:pt x="2488883" y="1000125"/>
                  </a:cubicBezTo>
                  <a:cubicBezTo>
                    <a:pt x="2484120" y="982980"/>
                    <a:pt x="2477453" y="966788"/>
                    <a:pt x="2492692" y="961073"/>
                  </a:cubicBezTo>
                  <a:cubicBezTo>
                    <a:pt x="2506028" y="956310"/>
                    <a:pt x="2515553" y="943928"/>
                    <a:pt x="2512695" y="935355"/>
                  </a:cubicBezTo>
                  <a:cubicBezTo>
                    <a:pt x="2511742" y="933450"/>
                    <a:pt x="2510790" y="931545"/>
                    <a:pt x="2508885" y="929640"/>
                  </a:cubicBezTo>
                  <a:cubicBezTo>
                    <a:pt x="2497455" y="921068"/>
                    <a:pt x="2488883" y="904875"/>
                    <a:pt x="2495550" y="897255"/>
                  </a:cubicBezTo>
                  <a:cubicBezTo>
                    <a:pt x="2502217" y="890588"/>
                    <a:pt x="2505075" y="887730"/>
                    <a:pt x="2510790" y="889635"/>
                  </a:cubicBezTo>
                  <a:cubicBezTo>
                    <a:pt x="2517458" y="890588"/>
                    <a:pt x="2512695" y="885825"/>
                    <a:pt x="2525078" y="880110"/>
                  </a:cubicBezTo>
                  <a:cubicBezTo>
                    <a:pt x="2533650" y="876300"/>
                    <a:pt x="2541270" y="873443"/>
                    <a:pt x="2545080" y="869633"/>
                  </a:cubicBezTo>
                  <a:cubicBezTo>
                    <a:pt x="2546033" y="868680"/>
                    <a:pt x="2546985" y="867728"/>
                    <a:pt x="2546985" y="866775"/>
                  </a:cubicBezTo>
                  <a:cubicBezTo>
                    <a:pt x="2550795" y="862013"/>
                    <a:pt x="2551748" y="856298"/>
                    <a:pt x="2550795" y="854393"/>
                  </a:cubicBezTo>
                  <a:cubicBezTo>
                    <a:pt x="2549842" y="851535"/>
                    <a:pt x="2546985" y="852488"/>
                    <a:pt x="2542223" y="855345"/>
                  </a:cubicBezTo>
                  <a:cubicBezTo>
                    <a:pt x="2537460" y="858203"/>
                    <a:pt x="2540317" y="846773"/>
                    <a:pt x="2539365" y="841058"/>
                  </a:cubicBezTo>
                  <a:cubicBezTo>
                    <a:pt x="2538412" y="836295"/>
                    <a:pt x="2533650" y="838200"/>
                    <a:pt x="2528887" y="839153"/>
                  </a:cubicBezTo>
                  <a:cubicBezTo>
                    <a:pt x="2524125" y="840105"/>
                    <a:pt x="2524125" y="846773"/>
                    <a:pt x="2523173" y="849630"/>
                  </a:cubicBezTo>
                  <a:cubicBezTo>
                    <a:pt x="2522220" y="855345"/>
                    <a:pt x="2510790" y="856298"/>
                    <a:pt x="2505075" y="867728"/>
                  </a:cubicBezTo>
                  <a:cubicBezTo>
                    <a:pt x="2503170" y="871538"/>
                    <a:pt x="2491740" y="873443"/>
                    <a:pt x="2487930" y="872490"/>
                  </a:cubicBezTo>
                  <a:cubicBezTo>
                    <a:pt x="2484120" y="870585"/>
                    <a:pt x="2471737" y="869633"/>
                    <a:pt x="2472690" y="866775"/>
                  </a:cubicBezTo>
                  <a:cubicBezTo>
                    <a:pt x="2473642" y="863918"/>
                    <a:pt x="2474595" y="861060"/>
                    <a:pt x="2475548" y="858203"/>
                  </a:cubicBezTo>
                  <a:cubicBezTo>
                    <a:pt x="2477453" y="849630"/>
                    <a:pt x="2476500" y="850583"/>
                    <a:pt x="2470785" y="847725"/>
                  </a:cubicBezTo>
                  <a:cubicBezTo>
                    <a:pt x="2466023" y="844868"/>
                    <a:pt x="2466975" y="839153"/>
                    <a:pt x="2468880" y="835343"/>
                  </a:cubicBezTo>
                  <a:cubicBezTo>
                    <a:pt x="2471737" y="831533"/>
                    <a:pt x="2453640" y="823913"/>
                    <a:pt x="2443162" y="816293"/>
                  </a:cubicBezTo>
                  <a:cubicBezTo>
                    <a:pt x="2433637" y="808673"/>
                    <a:pt x="2426017" y="801053"/>
                    <a:pt x="2431733" y="789623"/>
                  </a:cubicBezTo>
                  <a:cubicBezTo>
                    <a:pt x="2437448" y="778193"/>
                    <a:pt x="2445067" y="759143"/>
                    <a:pt x="2457450" y="750570"/>
                  </a:cubicBezTo>
                  <a:cubicBezTo>
                    <a:pt x="2470785" y="741045"/>
                    <a:pt x="2495550" y="729615"/>
                    <a:pt x="2496503" y="717233"/>
                  </a:cubicBezTo>
                  <a:cubicBezTo>
                    <a:pt x="2497455" y="704850"/>
                    <a:pt x="2495550" y="705803"/>
                    <a:pt x="2510790" y="696278"/>
                  </a:cubicBezTo>
                  <a:cubicBezTo>
                    <a:pt x="2526030" y="686753"/>
                    <a:pt x="2533650" y="662940"/>
                    <a:pt x="2546985" y="644843"/>
                  </a:cubicBezTo>
                  <a:cubicBezTo>
                    <a:pt x="2560320" y="625793"/>
                    <a:pt x="2569845" y="608648"/>
                    <a:pt x="2576512" y="625793"/>
                  </a:cubicBezTo>
                  <a:cubicBezTo>
                    <a:pt x="2583180" y="642938"/>
                    <a:pt x="2591753" y="655320"/>
                    <a:pt x="2593658" y="661988"/>
                  </a:cubicBezTo>
                  <a:cubicBezTo>
                    <a:pt x="2594610" y="665798"/>
                    <a:pt x="2601278" y="673418"/>
                    <a:pt x="2604135" y="667703"/>
                  </a:cubicBezTo>
                  <a:cubicBezTo>
                    <a:pt x="2605087" y="665798"/>
                    <a:pt x="2605087" y="662940"/>
                    <a:pt x="2605087" y="661988"/>
                  </a:cubicBezTo>
                  <a:cubicBezTo>
                    <a:pt x="2605087" y="660083"/>
                    <a:pt x="2605087" y="657225"/>
                    <a:pt x="2606992" y="654368"/>
                  </a:cubicBezTo>
                  <a:cubicBezTo>
                    <a:pt x="2608898" y="651510"/>
                    <a:pt x="2608898" y="644843"/>
                    <a:pt x="2607945" y="642938"/>
                  </a:cubicBezTo>
                  <a:cubicBezTo>
                    <a:pt x="2606992" y="640080"/>
                    <a:pt x="2605087" y="635318"/>
                    <a:pt x="2602230" y="626745"/>
                  </a:cubicBezTo>
                  <a:cubicBezTo>
                    <a:pt x="2599373" y="618173"/>
                    <a:pt x="2601278" y="600075"/>
                    <a:pt x="2601278" y="592455"/>
                  </a:cubicBezTo>
                  <a:cubicBezTo>
                    <a:pt x="2601278" y="589598"/>
                    <a:pt x="2601278" y="585788"/>
                    <a:pt x="2602230" y="580073"/>
                  </a:cubicBezTo>
                  <a:cubicBezTo>
                    <a:pt x="2604135" y="570548"/>
                    <a:pt x="2606992" y="558165"/>
                    <a:pt x="2607945" y="555308"/>
                  </a:cubicBezTo>
                  <a:cubicBezTo>
                    <a:pt x="2609850" y="551498"/>
                    <a:pt x="2612708" y="539115"/>
                    <a:pt x="2612708" y="530543"/>
                  </a:cubicBezTo>
                  <a:cubicBezTo>
                    <a:pt x="2612708" y="522923"/>
                    <a:pt x="2622233" y="519113"/>
                    <a:pt x="2626995" y="521018"/>
                  </a:cubicBezTo>
                  <a:cubicBezTo>
                    <a:pt x="2631758" y="522923"/>
                    <a:pt x="2635567" y="522923"/>
                    <a:pt x="2640330" y="519113"/>
                  </a:cubicBezTo>
                  <a:cubicBezTo>
                    <a:pt x="2645092" y="515303"/>
                    <a:pt x="2646045" y="506730"/>
                    <a:pt x="2646045" y="501015"/>
                  </a:cubicBezTo>
                  <a:cubicBezTo>
                    <a:pt x="2646045" y="501015"/>
                    <a:pt x="2648903" y="485775"/>
                    <a:pt x="2645092" y="479108"/>
                  </a:cubicBezTo>
                  <a:cubicBezTo>
                    <a:pt x="2642235" y="471488"/>
                    <a:pt x="2636520" y="460058"/>
                    <a:pt x="2633662" y="458153"/>
                  </a:cubicBezTo>
                  <a:cubicBezTo>
                    <a:pt x="2630805" y="456248"/>
                    <a:pt x="2625090" y="452438"/>
                    <a:pt x="2631758" y="450533"/>
                  </a:cubicBezTo>
                  <a:cubicBezTo>
                    <a:pt x="2637473" y="448628"/>
                    <a:pt x="2634615" y="444818"/>
                    <a:pt x="2634615" y="441008"/>
                  </a:cubicBezTo>
                  <a:cubicBezTo>
                    <a:pt x="2634615" y="437198"/>
                    <a:pt x="2633662" y="434340"/>
                    <a:pt x="2631758" y="431483"/>
                  </a:cubicBezTo>
                  <a:cubicBezTo>
                    <a:pt x="2629853" y="429578"/>
                    <a:pt x="2630805" y="423863"/>
                    <a:pt x="2631758" y="421005"/>
                  </a:cubicBezTo>
                  <a:cubicBezTo>
                    <a:pt x="2631758" y="418148"/>
                    <a:pt x="2629853" y="401003"/>
                    <a:pt x="2632710" y="396240"/>
                  </a:cubicBezTo>
                  <a:cubicBezTo>
                    <a:pt x="2634615" y="391478"/>
                    <a:pt x="2637473" y="379095"/>
                    <a:pt x="2639378" y="376238"/>
                  </a:cubicBezTo>
                  <a:cubicBezTo>
                    <a:pt x="2640330" y="374333"/>
                    <a:pt x="2645092" y="367665"/>
                    <a:pt x="2646998" y="360998"/>
                  </a:cubicBezTo>
                  <a:cubicBezTo>
                    <a:pt x="2647950" y="356235"/>
                    <a:pt x="2648903" y="353378"/>
                    <a:pt x="2648903" y="350520"/>
                  </a:cubicBezTo>
                  <a:cubicBezTo>
                    <a:pt x="2648903" y="348615"/>
                    <a:pt x="2648903" y="347663"/>
                    <a:pt x="2647950" y="345758"/>
                  </a:cubicBezTo>
                  <a:cubicBezTo>
                    <a:pt x="2646998" y="340995"/>
                    <a:pt x="2649855" y="337185"/>
                    <a:pt x="2655570" y="334328"/>
                  </a:cubicBezTo>
                  <a:cubicBezTo>
                    <a:pt x="2662237" y="331470"/>
                    <a:pt x="2670810" y="320040"/>
                    <a:pt x="2667953" y="312420"/>
                  </a:cubicBezTo>
                  <a:cubicBezTo>
                    <a:pt x="2665095" y="304800"/>
                    <a:pt x="2661285" y="293370"/>
                    <a:pt x="2666048" y="288608"/>
                  </a:cubicBezTo>
                  <a:cubicBezTo>
                    <a:pt x="2669858" y="283845"/>
                    <a:pt x="2673667" y="280988"/>
                    <a:pt x="2675573" y="275273"/>
                  </a:cubicBezTo>
                  <a:cubicBezTo>
                    <a:pt x="2676525" y="269558"/>
                    <a:pt x="2687003" y="265748"/>
                    <a:pt x="2681287" y="255270"/>
                  </a:cubicBezTo>
                  <a:cubicBezTo>
                    <a:pt x="2678430" y="249555"/>
                    <a:pt x="2675573" y="246697"/>
                    <a:pt x="2672715" y="245745"/>
                  </a:cubicBezTo>
                  <a:cubicBezTo>
                    <a:pt x="2669858" y="243840"/>
                    <a:pt x="2660333" y="232410"/>
                    <a:pt x="2660333" y="233363"/>
                  </a:cubicBezTo>
                  <a:cubicBezTo>
                    <a:pt x="2643187" y="219075"/>
                    <a:pt x="2613660" y="187643"/>
                    <a:pt x="2606992" y="182880"/>
                  </a:cubicBezTo>
                  <a:cubicBezTo>
                    <a:pt x="2599373" y="177165"/>
                    <a:pt x="2575560" y="175260"/>
                    <a:pt x="2577465" y="183833"/>
                  </a:cubicBezTo>
                  <a:cubicBezTo>
                    <a:pt x="2579370" y="192405"/>
                    <a:pt x="2569845" y="196215"/>
                    <a:pt x="2569845" y="203835"/>
                  </a:cubicBezTo>
                  <a:cubicBezTo>
                    <a:pt x="2569845" y="210503"/>
                    <a:pt x="2565083" y="219075"/>
                    <a:pt x="2559367" y="219075"/>
                  </a:cubicBezTo>
                  <a:cubicBezTo>
                    <a:pt x="2553653" y="219075"/>
                    <a:pt x="2550795" y="233363"/>
                    <a:pt x="2546033" y="228600"/>
                  </a:cubicBezTo>
                  <a:cubicBezTo>
                    <a:pt x="2541270" y="222885"/>
                    <a:pt x="2532698" y="226695"/>
                    <a:pt x="2530792" y="232410"/>
                  </a:cubicBezTo>
                  <a:cubicBezTo>
                    <a:pt x="2527935" y="239078"/>
                    <a:pt x="2520315" y="234315"/>
                    <a:pt x="2508885" y="233363"/>
                  </a:cubicBezTo>
                  <a:cubicBezTo>
                    <a:pt x="2497455" y="231458"/>
                    <a:pt x="2492692" y="244793"/>
                    <a:pt x="2482215" y="240030"/>
                  </a:cubicBezTo>
                  <a:cubicBezTo>
                    <a:pt x="2472690" y="235268"/>
                    <a:pt x="2471737" y="232410"/>
                    <a:pt x="2464117" y="243840"/>
                  </a:cubicBezTo>
                  <a:cubicBezTo>
                    <a:pt x="2456498" y="255270"/>
                    <a:pt x="2436495" y="260033"/>
                    <a:pt x="2428875" y="256222"/>
                  </a:cubicBezTo>
                  <a:cubicBezTo>
                    <a:pt x="2420303" y="253365"/>
                    <a:pt x="2403158" y="254318"/>
                    <a:pt x="2398395" y="240030"/>
                  </a:cubicBezTo>
                  <a:cubicBezTo>
                    <a:pt x="2393633" y="224790"/>
                    <a:pt x="2372678" y="183833"/>
                    <a:pt x="2370773" y="164783"/>
                  </a:cubicBezTo>
                  <a:cubicBezTo>
                    <a:pt x="2368867" y="145733"/>
                    <a:pt x="2367915" y="147638"/>
                    <a:pt x="2373630" y="141922"/>
                  </a:cubicBezTo>
                  <a:cubicBezTo>
                    <a:pt x="2379345" y="137160"/>
                    <a:pt x="2372678" y="125730"/>
                    <a:pt x="2365058" y="126683"/>
                  </a:cubicBezTo>
                  <a:cubicBezTo>
                    <a:pt x="2362200" y="127635"/>
                    <a:pt x="2352675" y="125730"/>
                    <a:pt x="2349817" y="123825"/>
                  </a:cubicBezTo>
                  <a:cubicBezTo>
                    <a:pt x="2345055" y="120968"/>
                    <a:pt x="2317433" y="85725"/>
                    <a:pt x="2312670" y="111443"/>
                  </a:cubicBezTo>
                  <a:cubicBezTo>
                    <a:pt x="2309813" y="125730"/>
                    <a:pt x="2297430" y="148590"/>
                    <a:pt x="2284095" y="130493"/>
                  </a:cubicBezTo>
                  <a:cubicBezTo>
                    <a:pt x="2269808" y="111443"/>
                    <a:pt x="2267903" y="119062"/>
                    <a:pt x="2252663" y="111443"/>
                  </a:cubicBezTo>
                  <a:cubicBezTo>
                    <a:pt x="2238375" y="103823"/>
                    <a:pt x="2230755" y="110490"/>
                    <a:pt x="2244090" y="92393"/>
                  </a:cubicBezTo>
                  <a:cubicBezTo>
                    <a:pt x="2257425" y="74295"/>
                    <a:pt x="2260283" y="69533"/>
                    <a:pt x="2266950" y="53340"/>
                  </a:cubicBezTo>
                  <a:cubicBezTo>
                    <a:pt x="2273617" y="37148"/>
                    <a:pt x="2282190" y="31432"/>
                    <a:pt x="2269808" y="20955"/>
                  </a:cubicBezTo>
                  <a:cubicBezTo>
                    <a:pt x="2262188" y="14288"/>
                    <a:pt x="2256473" y="7620"/>
                    <a:pt x="2252663" y="2857"/>
                  </a:cubicBezTo>
                  <a:lnTo>
                    <a:pt x="2250758" y="0"/>
                  </a:lnTo>
                  <a:cubicBezTo>
                    <a:pt x="2245995" y="952"/>
                    <a:pt x="2245042" y="2857"/>
                    <a:pt x="2241233" y="5715"/>
                  </a:cubicBezTo>
                  <a:cubicBezTo>
                    <a:pt x="2237423" y="9525"/>
                    <a:pt x="2226945" y="14288"/>
                    <a:pt x="2216467" y="12382"/>
                  </a:cubicBezTo>
                  <a:cubicBezTo>
                    <a:pt x="2213610" y="12382"/>
                    <a:pt x="2210753" y="13335"/>
                    <a:pt x="2207895" y="13335"/>
                  </a:cubicBezTo>
                  <a:cubicBezTo>
                    <a:pt x="2201228" y="15240"/>
                    <a:pt x="2195513" y="14288"/>
                    <a:pt x="2192655" y="16192"/>
                  </a:cubicBezTo>
                  <a:cubicBezTo>
                    <a:pt x="2189798" y="20003"/>
                    <a:pt x="2188845" y="26670"/>
                    <a:pt x="2185035" y="29528"/>
                  </a:cubicBezTo>
                  <a:cubicBezTo>
                    <a:pt x="2181225" y="32385"/>
                    <a:pt x="2181225" y="36195"/>
                    <a:pt x="2181225" y="38100"/>
                  </a:cubicBezTo>
                  <a:cubicBezTo>
                    <a:pt x="2181225" y="40005"/>
                    <a:pt x="2176463" y="46673"/>
                    <a:pt x="2171700" y="49530"/>
                  </a:cubicBezTo>
                  <a:cubicBezTo>
                    <a:pt x="2167890" y="52387"/>
                    <a:pt x="2165033" y="55245"/>
                    <a:pt x="2162175" y="62865"/>
                  </a:cubicBezTo>
                  <a:cubicBezTo>
                    <a:pt x="2159317" y="70485"/>
                    <a:pt x="2155508" y="80962"/>
                    <a:pt x="2145983" y="84773"/>
                  </a:cubicBezTo>
                  <a:cubicBezTo>
                    <a:pt x="2136458" y="87630"/>
                    <a:pt x="2136458" y="90487"/>
                    <a:pt x="2137410" y="93345"/>
                  </a:cubicBezTo>
                  <a:cubicBezTo>
                    <a:pt x="2138363" y="96203"/>
                    <a:pt x="2138363" y="97155"/>
                    <a:pt x="2141220" y="100012"/>
                  </a:cubicBezTo>
                  <a:cubicBezTo>
                    <a:pt x="2143125" y="101918"/>
                    <a:pt x="2141220" y="102870"/>
                    <a:pt x="2140267" y="106680"/>
                  </a:cubicBezTo>
                  <a:cubicBezTo>
                    <a:pt x="2139315" y="110490"/>
                    <a:pt x="2138363" y="122872"/>
                    <a:pt x="2155508" y="115253"/>
                  </a:cubicBezTo>
                  <a:cubicBezTo>
                    <a:pt x="2172653" y="108585"/>
                    <a:pt x="2165033" y="100012"/>
                    <a:pt x="2179320" y="106680"/>
                  </a:cubicBezTo>
                  <a:cubicBezTo>
                    <a:pt x="2193608" y="113347"/>
                    <a:pt x="2196465" y="115253"/>
                    <a:pt x="2195513" y="119062"/>
                  </a:cubicBezTo>
                  <a:cubicBezTo>
                    <a:pt x="2194560" y="122872"/>
                    <a:pt x="2196465" y="129540"/>
                    <a:pt x="2194560" y="132397"/>
                  </a:cubicBezTo>
                  <a:cubicBezTo>
                    <a:pt x="2192655" y="135255"/>
                    <a:pt x="2189798" y="144780"/>
                    <a:pt x="2198370" y="148590"/>
                  </a:cubicBezTo>
                  <a:cubicBezTo>
                    <a:pt x="2206942" y="152400"/>
                    <a:pt x="2207895" y="159068"/>
                    <a:pt x="2206942" y="164783"/>
                  </a:cubicBezTo>
                  <a:cubicBezTo>
                    <a:pt x="2205990" y="170497"/>
                    <a:pt x="2205038" y="172403"/>
                    <a:pt x="2202180" y="175260"/>
                  </a:cubicBezTo>
                  <a:cubicBezTo>
                    <a:pt x="2199323" y="177165"/>
                    <a:pt x="2200275" y="180022"/>
                    <a:pt x="2203133" y="182880"/>
                  </a:cubicBezTo>
                  <a:cubicBezTo>
                    <a:pt x="2206942" y="185738"/>
                    <a:pt x="2202180" y="192405"/>
                    <a:pt x="2198370" y="194310"/>
                  </a:cubicBezTo>
                  <a:cubicBezTo>
                    <a:pt x="2194560" y="196215"/>
                    <a:pt x="2188845" y="198120"/>
                    <a:pt x="2186940" y="200978"/>
                  </a:cubicBezTo>
                  <a:cubicBezTo>
                    <a:pt x="2185035" y="203835"/>
                    <a:pt x="2181225" y="208597"/>
                    <a:pt x="2177415" y="210503"/>
                  </a:cubicBezTo>
                  <a:cubicBezTo>
                    <a:pt x="2173605" y="212408"/>
                    <a:pt x="2168842" y="220028"/>
                    <a:pt x="2165985" y="223838"/>
                  </a:cubicBezTo>
                  <a:cubicBezTo>
                    <a:pt x="2164080" y="227647"/>
                    <a:pt x="2160270" y="230505"/>
                    <a:pt x="2157413" y="231458"/>
                  </a:cubicBezTo>
                  <a:cubicBezTo>
                    <a:pt x="2154555" y="232410"/>
                    <a:pt x="2154555" y="238125"/>
                    <a:pt x="2153603" y="243840"/>
                  </a:cubicBezTo>
                  <a:cubicBezTo>
                    <a:pt x="2152650" y="250508"/>
                    <a:pt x="2149792" y="260985"/>
                    <a:pt x="2148840" y="264795"/>
                  </a:cubicBezTo>
                  <a:cubicBezTo>
                    <a:pt x="2147888" y="268605"/>
                    <a:pt x="2147888" y="270510"/>
                    <a:pt x="2145983" y="272415"/>
                  </a:cubicBezTo>
                  <a:cubicBezTo>
                    <a:pt x="2143125" y="274320"/>
                    <a:pt x="2145030" y="276225"/>
                    <a:pt x="2145030" y="280035"/>
                  </a:cubicBezTo>
                  <a:cubicBezTo>
                    <a:pt x="2145030" y="282893"/>
                    <a:pt x="2142173" y="289560"/>
                    <a:pt x="2138363" y="292418"/>
                  </a:cubicBezTo>
                  <a:cubicBezTo>
                    <a:pt x="2134553" y="295275"/>
                    <a:pt x="2131695" y="297180"/>
                    <a:pt x="2134553" y="306705"/>
                  </a:cubicBezTo>
                  <a:cubicBezTo>
                    <a:pt x="2136458" y="316230"/>
                    <a:pt x="2131695" y="323850"/>
                    <a:pt x="2128838" y="326708"/>
                  </a:cubicBezTo>
                  <a:cubicBezTo>
                    <a:pt x="2125980" y="329565"/>
                    <a:pt x="2114550" y="340043"/>
                    <a:pt x="2114550" y="345758"/>
                  </a:cubicBezTo>
                  <a:cubicBezTo>
                    <a:pt x="2114550" y="351473"/>
                    <a:pt x="2115503" y="370523"/>
                    <a:pt x="2107883" y="375285"/>
                  </a:cubicBezTo>
                  <a:cubicBezTo>
                    <a:pt x="2100263" y="381000"/>
                    <a:pt x="2095500" y="387668"/>
                    <a:pt x="2096453" y="394335"/>
                  </a:cubicBezTo>
                  <a:cubicBezTo>
                    <a:pt x="2097405" y="400050"/>
                    <a:pt x="2096453" y="406718"/>
                    <a:pt x="2090738" y="410528"/>
                  </a:cubicBezTo>
                  <a:cubicBezTo>
                    <a:pt x="2085975" y="414338"/>
                    <a:pt x="2084070" y="418148"/>
                    <a:pt x="2088832" y="420053"/>
                  </a:cubicBezTo>
                  <a:cubicBezTo>
                    <a:pt x="2092642" y="421958"/>
                    <a:pt x="2099310" y="421005"/>
                    <a:pt x="2103120" y="421005"/>
                  </a:cubicBezTo>
                  <a:cubicBezTo>
                    <a:pt x="2106930" y="421005"/>
                    <a:pt x="2108835" y="426720"/>
                    <a:pt x="2106930" y="429578"/>
                  </a:cubicBezTo>
                  <a:cubicBezTo>
                    <a:pt x="2105025" y="432435"/>
                    <a:pt x="2107883" y="437198"/>
                    <a:pt x="2107883" y="439103"/>
                  </a:cubicBezTo>
                  <a:cubicBezTo>
                    <a:pt x="2108835" y="441008"/>
                    <a:pt x="2107883" y="445770"/>
                    <a:pt x="2103120" y="450533"/>
                  </a:cubicBezTo>
                  <a:cubicBezTo>
                    <a:pt x="2100263" y="453390"/>
                    <a:pt x="2100263" y="455295"/>
                    <a:pt x="2096453" y="459105"/>
                  </a:cubicBezTo>
                  <a:cubicBezTo>
                    <a:pt x="2093595" y="461963"/>
                    <a:pt x="2086928" y="466725"/>
                    <a:pt x="2084070" y="468630"/>
                  </a:cubicBezTo>
                  <a:cubicBezTo>
                    <a:pt x="2076450" y="474345"/>
                    <a:pt x="2074545" y="475298"/>
                    <a:pt x="2062163" y="478155"/>
                  </a:cubicBezTo>
                  <a:cubicBezTo>
                    <a:pt x="2054542" y="480060"/>
                    <a:pt x="2045970" y="479108"/>
                    <a:pt x="2041207" y="482918"/>
                  </a:cubicBezTo>
                  <a:cubicBezTo>
                    <a:pt x="2036445" y="487680"/>
                    <a:pt x="2033588" y="493395"/>
                    <a:pt x="2030730" y="495300"/>
                  </a:cubicBezTo>
                  <a:cubicBezTo>
                    <a:pt x="2027873" y="497205"/>
                    <a:pt x="2024063" y="499110"/>
                    <a:pt x="2022157" y="502920"/>
                  </a:cubicBezTo>
                  <a:cubicBezTo>
                    <a:pt x="2020253" y="506730"/>
                    <a:pt x="2009775" y="514350"/>
                    <a:pt x="2006917" y="519113"/>
                  </a:cubicBezTo>
                  <a:cubicBezTo>
                    <a:pt x="2000250" y="527685"/>
                    <a:pt x="1995488" y="526733"/>
                    <a:pt x="1986915" y="527685"/>
                  </a:cubicBezTo>
                  <a:cubicBezTo>
                    <a:pt x="1981200" y="528638"/>
                    <a:pt x="1977390" y="534353"/>
                    <a:pt x="1973580" y="536258"/>
                  </a:cubicBezTo>
                  <a:cubicBezTo>
                    <a:pt x="1970723" y="538163"/>
                    <a:pt x="1966913" y="538163"/>
                    <a:pt x="1961198" y="533400"/>
                  </a:cubicBezTo>
                  <a:cubicBezTo>
                    <a:pt x="1956435" y="529590"/>
                    <a:pt x="1947863" y="525780"/>
                    <a:pt x="1937385" y="526733"/>
                  </a:cubicBezTo>
                  <a:cubicBezTo>
                    <a:pt x="1926907" y="527685"/>
                    <a:pt x="1924050" y="525780"/>
                    <a:pt x="1919288" y="524828"/>
                  </a:cubicBezTo>
                  <a:cubicBezTo>
                    <a:pt x="1914525" y="523875"/>
                    <a:pt x="1893570" y="510540"/>
                    <a:pt x="1893570" y="510540"/>
                  </a:cubicBezTo>
                  <a:cubicBezTo>
                    <a:pt x="1886903" y="506730"/>
                    <a:pt x="1879282" y="496253"/>
                    <a:pt x="1876425" y="504825"/>
                  </a:cubicBezTo>
                  <a:cubicBezTo>
                    <a:pt x="1867853" y="526733"/>
                    <a:pt x="1826895" y="628650"/>
                    <a:pt x="1825942" y="631508"/>
                  </a:cubicBezTo>
                  <a:cubicBezTo>
                    <a:pt x="1824990" y="634365"/>
                    <a:pt x="1823085" y="639128"/>
                    <a:pt x="1825942" y="643890"/>
                  </a:cubicBezTo>
                  <a:cubicBezTo>
                    <a:pt x="1828800" y="647700"/>
                    <a:pt x="1827848" y="650558"/>
                    <a:pt x="1827848" y="650558"/>
                  </a:cubicBezTo>
                  <a:lnTo>
                    <a:pt x="1807845" y="681990"/>
                  </a:lnTo>
                  <a:cubicBezTo>
                    <a:pt x="1801178" y="691515"/>
                    <a:pt x="1805940" y="709613"/>
                    <a:pt x="1807845" y="720090"/>
                  </a:cubicBezTo>
                  <a:cubicBezTo>
                    <a:pt x="1808798" y="724853"/>
                    <a:pt x="1805940" y="726758"/>
                    <a:pt x="1805940" y="726758"/>
                  </a:cubicBezTo>
                  <a:cubicBezTo>
                    <a:pt x="1805940" y="726758"/>
                    <a:pt x="1799273" y="730568"/>
                    <a:pt x="1792605" y="735330"/>
                  </a:cubicBezTo>
                  <a:cubicBezTo>
                    <a:pt x="1790700" y="736283"/>
                    <a:pt x="1789748" y="737235"/>
                    <a:pt x="1787842" y="738188"/>
                  </a:cubicBezTo>
                  <a:cubicBezTo>
                    <a:pt x="1779270" y="742950"/>
                    <a:pt x="1779270" y="745808"/>
                    <a:pt x="1782128" y="748665"/>
                  </a:cubicBezTo>
                  <a:cubicBezTo>
                    <a:pt x="1784985" y="751523"/>
                    <a:pt x="1784032" y="756285"/>
                    <a:pt x="1784032" y="759143"/>
                  </a:cubicBezTo>
                  <a:cubicBezTo>
                    <a:pt x="1784032" y="762000"/>
                    <a:pt x="1784985" y="762953"/>
                    <a:pt x="1784985" y="764858"/>
                  </a:cubicBezTo>
                  <a:cubicBezTo>
                    <a:pt x="1787842" y="776288"/>
                    <a:pt x="1791653" y="776288"/>
                    <a:pt x="1795463" y="781050"/>
                  </a:cubicBezTo>
                  <a:cubicBezTo>
                    <a:pt x="1801178" y="787718"/>
                    <a:pt x="1814513" y="796290"/>
                    <a:pt x="1821180" y="800100"/>
                  </a:cubicBezTo>
                  <a:cubicBezTo>
                    <a:pt x="1827848" y="803910"/>
                    <a:pt x="1828800" y="798195"/>
                    <a:pt x="1830705" y="795338"/>
                  </a:cubicBezTo>
                  <a:cubicBezTo>
                    <a:pt x="1832610" y="792480"/>
                    <a:pt x="1838325" y="785813"/>
                    <a:pt x="1842135" y="780098"/>
                  </a:cubicBezTo>
                  <a:cubicBezTo>
                    <a:pt x="1846898" y="774383"/>
                    <a:pt x="1852613" y="774383"/>
                    <a:pt x="1855470" y="775335"/>
                  </a:cubicBezTo>
                  <a:cubicBezTo>
                    <a:pt x="1858328" y="776288"/>
                    <a:pt x="1865948" y="777240"/>
                    <a:pt x="1869757" y="777240"/>
                  </a:cubicBezTo>
                  <a:cubicBezTo>
                    <a:pt x="1872615" y="777240"/>
                    <a:pt x="1879282" y="773430"/>
                    <a:pt x="1884998" y="770573"/>
                  </a:cubicBezTo>
                  <a:cubicBezTo>
                    <a:pt x="1890713" y="767715"/>
                    <a:pt x="1903095" y="767715"/>
                    <a:pt x="1911667" y="769620"/>
                  </a:cubicBezTo>
                  <a:cubicBezTo>
                    <a:pt x="1921192" y="772478"/>
                    <a:pt x="1943100" y="788670"/>
                    <a:pt x="1949767" y="795338"/>
                  </a:cubicBezTo>
                  <a:cubicBezTo>
                    <a:pt x="1957388" y="802958"/>
                    <a:pt x="1958340" y="794385"/>
                    <a:pt x="1958340" y="793433"/>
                  </a:cubicBezTo>
                  <a:cubicBezTo>
                    <a:pt x="1958340" y="792480"/>
                    <a:pt x="1962150" y="784860"/>
                    <a:pt x="1966913" y="782003"/>
                  </a:cubicBezTo>
                  <a:cubicBezTo>
                    <a:pt x="1970723" y="780098"/>
                    <a:pt x="1971675" y="775335"/>
                    <a:pt x="1973580" y="772478"/>
                  </a:cubicBezTo>
                  <a:cubicBezTo>
                    <a:pt x="1974532" y="769620"/>
                    <a:pt x="1984057" y="757238"/>
                    <a:pt x="1985963" y="752475"/>
                  </a:cubicBezTo>
                  <a:cubicBezTo>
                    <a:pt x="1987867" y="748665"/>
                    <a:pt x="1991678" y="747713"/>
                    <a:pt x="1993582" y="746760"/>
                  </a:cubicBezTo>
                  <a:cubicBezTo>
                    <a:pt x="1998345" y="743903"/>
                    <a:pt x="1998345" y="743903"/>
                    <a:pt x="2003107" y="742950"/>
                  </a:cubicBezTo>
                  <a:cubicBezTo>
                    <a:pt x="2007870" y="741998"/>
                    <a:pt x="2017395" y="740093"/>
                    <a:pt x="2021205" y="741045"/>
                  </a:cubicBezTo>
                  <a:cubicBezTo>
                    <a:pt x="2022157" y="741045"/>
                    <a:pt x="2024063" y="741045"/>
                    <a:pt x="2025015" y="741045"/>
                  </a:cubicBezTo>
                  <a:cubicBezTo>
                    <a:pt x="2026920" y="740093"/>
                    <a:pt x="2029778" y="739140"/>
                    <a:pt x="2032635" y="741045"/>
                  </a:cubicBezTo>
                  <a:cubicBezTo>
                    <a:pt x="2037398" y="743903"/>
                    <a:pt x="2038350" y="741998"/>
                    <a:pt x="2043113" y="741045"/>
                  </a:cubicBezTo>
                  <a:cubicBezTo>
                    <a:pt x="2045017" y="741045"/>
                    <a:pt x="2046923" y="741045"/>
                    <a:pt x="2048828" y="742950"/>
                  </a:cubicBezTo>
                  <a:cubicBezTo>
                    <a:pt x="2052638" y="745808"/>
                    <a:pt x="2053590" y="743903"/>
                    <a:pt x="2058353" y="742950"/>
                  </a:cubicBezTo>
                  <a:cubicBezTo>
                    <a:pt x="2058353" y="742950"/>
                    <a:pt x="2063115" y="744855"/>
                    <a:pt x="2067878" y="751523"/>
                  </a:cubicBezTo>
                  <a:cubicBezTo>
                    <a:pt x="2072640" y="757238"/>
                    <a:pt x="2077403" y="765810"/>
                    <a:pt x="2079307" y="767715"/>
                  </a:cubicBezTo>
                  <a:cubicBezTo>
                    <a:pt x="2082165" y="770573"/>
                    <a:pt x="2084070" y="775335"/>
                    <a:pt x="2087880" y="774383"/>
                  </a:cubicBezTo>
                  <a:cubicBezTo>
                    <a:pt x="2091690" y="774383"/>
                    <a:pt x="2096453" y="775335"/>
                    <a:pt x="2099310" y="776288"/>
                  </a:cubicBezTo>
                  <a:cubicBezTo>
                    <a:pt x="2102167" y="777240"/>
                    <a:pt x="2110740" y="782955"/>
                    <a:pt x="2115503" y="782955"/>
                  </a:cubicBezTo>
                  <a:cubicBezTo>
                    <a:pt x="2120265" y="782955"/>
                    <a:pt x="2123123" y="788670"/>
                    <a:pt x="2123123" y="795338"/>
                  </a:cubicBezTo>
                  <a:cubicBezTo>
                    <a:pt x="2123123" y="802005"/>
                    <a:pt x="2135505" y="805815"/>
                    <a:pt x="2140267" y="806768"/>
                  </a:cubicBezTo>
                  <a:cubicBezTo>
                    <a:pt x="2143125" y="806768"/>
                    <a:pt x="2144078" y="810578"/>
                    <a:pt x="2143125" y="813435"/>
                  </a:cubicBezTo>
                  <a:cubicBezTo>
                    <a:pt x="2142173" y="817245"/>
                    <a:pt x="2154555" y="819150"/>
                    <a:pt x="2158365" y="823913"/>
                  </a:cubicBezTo>
                  <a:cubicBezTo>
                    <a:pt x="2160270" y="825818"/>
                    <a:pt x="2163128" y="828675"/>
                    <a:pt x="2165033" y="831533"/>
                  </a:cubicBezTo>
                  <a:lnTo>
                    <a:pt x="2165985" y="833438"/>
                  </a:lnTo>
                  <a:cubicBezTo>
                    <a:pt x="2166938" y="836295"/>
                    <a:pt x="2172653" y="839153"/>
                    <a:pt x="2177415" y="842010"/>
                  </a:cubicBezTo>
                  <a:cubicBezTo>
                    <a:pt x="2179320" y="842963"/>
                    <a:pt x="2182178" y="843915"/>
                    <a:pt x="2183130" y="844868"/>
                  </a:cubicBezTo>
                  <a:lnTo>
                    <a:pt x="2185988" y="847725"/>
                  </a:lnTo>
                  <a:cubicBezTo>
                    <a:pt x="2189798" y="850583"/>
                    <a:pt x="2191703" y="856298"/>
                    <a:pt x="2192655" y="862013"/>
                  </a:cubicBezTo>
                  <a:cubicBezTo>
                    <a:pt x="2193608" y="867728"/>
                    <a:pt x="2194560" y="875348"/>
                    <a:pt x="2198370" y="878205"/>
                  </a:cubicBezTo>
                  <a:cubicBezTo>
                    <a:pt x="2201228" y="881063"/>
                    <a:pt x="2202180" y="883920"/>
                    <a:pt x="2203133" y="885825"/>
                  </a:cubicBezTo>
                  <a:cubicBezTo>
                    <a:pt x="2204085" y="887730"/>
                    <a:pt x="2204085" y="902018"/>
                    <a:pt x="2204085" y="905828"/>
                  </a:cubicBezTo>
                  <a:cubicBezTo>
                    <a:pt x="2204085" y="909638"/>
                    <a:pt x="2200275" y="912495"/>
                    <a:pt x="2197417" y="912495"/>
                  </a:cubicBezTo>
                  <a:cubicBezTo>
                    <a:pt x="2194560" y="912495"/>
                    <a:pt x="2195513" y="915353"/>
                    <a:pt x="2192655" y="921068"/>
                  </a:cubicBezTo>
                  <a:cubicBezTo>
                    <a:pt x="2189798" y="926783"/>
                    <a:pt x="2190750" y="923925"/>
                    <a:pt x="2185035" y="922973"/>
                  </a:cubicBezTo>
                  <a:cubicBezTo>
                    <a:pt x="2179320" y="922020"/>
                    <a:pt x="2168842" y="919163"/>
                    <a:pt x="2164080" y="922020"/>
                  </a:cubicBezTo>
                  <a:cubicBezTo>
                    <a:pt x="2159317" y="924878"/>
                    <a:pt x="2153603" y="925830"/>
                    <a:pt x="2149792" y="923925"/>
                  </a:cubicBezTo>
                  <a:cubicBezTo>
                    <a:pt x="2145983" y="922020"/>
                    <a:pt x="2140267" y="922973"/>
                    <a:pt x="2137410" y="922973"/>
                  </a:cubicBezTo>
                  <a:cubicBezTo>
                    <a:pt x="2134553" y="922973"/>
                    <a:pt x="2126933" y="908685"/>
                    <a:pt x="2121217" y="913448"/>
                  </a:cubicBezTo>
                  <a:cubicBezTo>
                    <a:pt x="2117408" y="916305"/>
                    <a:pt x="2117408" y="906780"/>
                    <a:pt x="2110740" y="908685"/>
                  </a:cubicBezTo>
                  <a:cubicBezTo>
                    <a:pt x="2106930" y="909638"/>
                    <a:pt x="2100263" y="912495"/>
                    <a:pt x="2101215" y="918210"/>
                  </a:cubicBezTo>
                  <a:cubicBezTo>
                    <a:pt x="2102167" y="922973"/>
                    <a:pt x="2089785" y="919163"/>
                    <a:pt x="2087880" y="919163"/>
                  </a:cubicBezTo>
                  <a:cubicBezTo>
                    <a:pt x="2085975" y="918210"/>
                    <a:pt x="2074545" y="922973"/>
                    <a:pt x="2070735" y="920115"/>
                  </a:cubicBezTo>
                  <a:cubicBezTo>
                    <a:pt x="2066925" y="917258"/>
                    <a:pt x="2057400" y="919163"/>
                    <a:pt x="2055495" y="921068"/>
                  </a:cubicBezTo>
                  <a:cubicBezTo>
                    <a:pt x="2053590" y="922973"/>
                    <a:pt x="2041207" y="927735"/>
                    <a:pt x="2038350" y="929640"/>
                  </a:cubicBezTo>
                  <a:cubicBezTo>
                    <a:pt x="2035492" y="931545"/>
                    <a:pt x="2017395" y="942023"/>
                    <a:pt x="2016442" y="946785"/>
                  </a:cubicBezTo>
                  <a:cubicBezTo>
                    <a:pt x="2015490" y="952500"/>
                    <a:pt x="2012632" y="952500"/>
                    <a:pt x="2008823" y="952500"/>
                  </a:cubicBezTo>
                  <a:cubicBezTo>
                    <a:pt x="2005965" y="953453"/>
                    <a:pt x="2000250" y="954405"/>
                    <a:pt x="1994535" y="945833"/>
                  </a:cubicBezTo>
                  <a:cubicBezTo>
                    <a:pt x="1987867" y="937260"/>
                    <a:pt x="1989773" y="945833"/>
                    <a:pt x="1983105" y="944880"/>
                  </a:cubicBezTo>
                  <a:cubicBezTo>
                    <a:pt x="1976438" y="943928"/>
                    <a:pt x="1977390" y="947738"/>
                    <a:pt x="1975485" y="954405"/>
                  </a:cubicBezTo>
                  <a:cubicBezTo>
                    <a:pt x="1973580" y="961073"/>
                    <a:pt x="1974532" y="972503"/>
                    <a:pt x="1967865" y="976313"/>
                  </a:cubicBezTo>
                  <a:cubicBezTo>
                    <a:pt x="1961198" y="979170"/>
                    <a:pt x="1935480" y="979170"/>
                    <a:pt x="1927860" y="978218"/>
                  </a:cubicBezTo>
                  <a:cubicBezTo>
                    <a:pt x="1920240" y="977265"/>
                    <a:pt x="1909763" y="984885"/>
                    <a:pt x="1902142" y="988695"/>
                  </a:cubicBezTo>
                  <a:cubicBezTo>
                    <a:pt x="1894523" y="992505"/>
                    <a:pt x="1885950" y="1009650"/>
                    <a:pt x="1882140" y="1015365"/>
                  </a:cubicBezTo>
                  <a:cubicBezTo>
                    <a:pt x="1878330" y="1021080"/>
                    <a:pt x="1872615" y="1030605"/>
                    <a:pt x="1869757" y="1036320"/>
                  </a:cubicBezTo>
                  <a:cubicBezTo>
                    <a:pt x="1866900" y="1042988"/>
                    <a:pt x="1867853" y="1049655"/>
                    <a:pt x="1870710" y="1056323"/>
                  </a:cubicBezTo>
                  <a:cubicBezTo>
                    <a:pt x="1873567" y="1062990"/>
                    <a:pt x="1867853" y="1068705"/>
                    <a:pt x="1863090" y="1074420"/>
                  </a:cubicBezTo>
                  <a:cubicBezTo>
                    <a:pt x="1858328" y="1079183"/>
                    <a:pt x="1850707" y="1075373"/>
                    <a:pt x="1847850" y="1080135"/>
                  </a:cubicBezTo>
                  <a:cubicBezTo>
                    <a:pt x="1845945" y="1082993"/>
                    <a:pt x="1823085" y="1100138"/>
                    <a:pt x="1822132" y="1104900"/>
                  </a:cubicBezTo>
                  <a:cubicBezTo>
                    <a:pt x="1821180" y="1109663"/>
                    <a:pt x="1808798" y="1115378"/>
                    <a:pt x="1801178" y="1117283"/>
                  </a:cubicBezTo>
                  <a:cubicBezTo>
                    <a:pt x="1793557" y="1120140"/>
                    <a:pt x="1775460" y="1120140"/>
                    <a:pt x="1770698" y="1122045"/>
                  </a:cubicBezTo>
                  <a:cubicBezTo>
                    <a:pt x="1766888" y="1123950"/>
                    <a:pt x="1753553" y="1127760"/>
                    <a:pt x="1750695" y="1123950"/>
                  </a:cubicBezTo>
                  <a:cubicBezTo>
                    <a:pt x="1747838" y="1121093"/>
                    <a:pt x="1739265" y="1122998"/>
                    <a:pt x="1737360" y="1121093"/>
                  </a:cubicBezTo>
                  <a:cubicBezTo>
                    <a:pt x="1735455" y="1119188"/>
                    <a:pt x="1731645" y="1119188"/>
                    <a:pt x="1726882" y="1119188"/>
                  </a:cubicBezTo>
                  <a:cubicBezTo>
                    <a:pt x="1722120" y="1119188"/>
                    <a:pt x="1712595" y="1125855"/>
                    <a:pt x="1709738" y="1127760"/>
                  </a:cubicBezTo>
                  <a:cubicBezTo>
                    <a:pt x="1707832" y="1129665"/>
                    <a:pt x="1707832" y="1137285"/>
                    <a:pt x="1706880" y="1142048"/>
                  </a:cubicBezTo>
                  <a:cubicBezTo>
                    <a:pt x="1705928" y="1146810"/>
                    <a:pt x="1692592" y="1163003"/>
                    <a:pt x="1688782" y="1165860"/>
                  </a:cubicBezTo>
                  <a:cubicBezTo>
                    <a:pt x="1685925" y="1168718"/>
                    <a:pt x="1677353" y="1177290"/>
                    <a:pt x="1673542" y="1182053"/>
                  </a:cubicBezTo>
                  <a:cubicBezTo>
                    <a:pt x="1669732" y="1187768"/>
                    <a:pt x="1665923" y="1190625"/>
                    <a:pt x="1655445" y="1194435"/>
                  </a:cubicBezTo>
                  <a:cubicBezTo>
                    <a:pt x="1644967" y="1198245"/>
                    <a:pt x="1635442" y="1213485"/>
                    <a:pt x="1631632" y="1216343"/>
                  </a:cubicBezTo>
                  <a:cubicBezTo>
                    <a:pt x="1627823" y="1219200"/>
                    <a:pt x="1610678" y="1218248"/>
                    <a:pt x="1608773" y="1216343"/>
                  </a:cubicBezTo>
                  <a:cubicBezTo>
                    <a:pt x="1606867" y="1214438"/>
                    <a:pt x="1588770" y="1214438"/>
                    <a:pt x="1584007" y="1213485"/>
                  </a:cubicBezTo>
                  <a:cubicBezTo>
                    <a:pt x="1579245" y="1212533"/>
                    <a:pt x="1567815" y="1211580"/>
                    <a:pt x="1564957" y="1210628"/>
                  </a:cubicBezTo>
                  <a:cubicBezTo>
                    <a:pt x="1562100" y="1209675"/>
                    <a:pt x="1551623" y="1207770"/>
                    <a:pt x="1538288" y="1203008"/>
                  </a:cubicBezTo>
                  <a:cubicBezTo>
                    <a:pt x="1524953" y="1198245"/>
                    <a:pt x="1523048" y="1193483"/>
                    <a:pt x="1519238" y="1185863"/>
                  </a:cubicBezTo>
                  <a:cubicBezTo>
                    <a:pt x="1515428" y="1178243"/>
                    <a:pt x="1508760" y="1176338"/>
                    <a:pt x="1503045" y="1177290"/>
                  </a:cubicBezTo>
                  <a:cubicBezTo>
                    <a:pt x="1497330" y="1178243"/>
                    <a:pt x="1483042" y="1176338"/>
                    <a:pt x="1477328" y="1176338"/>
                  </a:cubicBezTo>
                  <a:cubicBezTo>
                    <a:pt x="1470660" y="1176338"/>
                    <a:pt x="1470660" y="1173480"/>
                    <a:pt x="1461135" y="1177290"/>
                  </a:cubicBezTo>
                  <a:cubicBezTo>
                    <a:pt x="1451610" y="1182053"/>
                    <a:pt x="1449705" y="1185863"/>
                    <a:pt x="1441132" y="1195388"/>
                  </a:cubicBezTo>
                  <a:cubicBezTo>
                    <a:pt x="1433513" y="1205865"/>
                    <a:pt x="1426845" y="1230630"/>
                    <a:pt x="1425892" y="1234440"/>
                  </a:cubicBezTo>
                  <a:cubicBezTo>
                    <a:pt x="1425892" y="1238250"/>
                    <a:pt x="1423988" y="1247775"/>
                    <a:pt x="1421130" y="1251585"/>
                  </a:cubicBezTo>
                  <a:cubicBezTo>
                    <a:pt x="1418273" y="1255395"/>
                    <a:pt x="1412557" y="1267778"/>
                    <a:pt x="1412557" y="1276350"/>
                  </a:cubicBezTo>
                  <a:cubicBezTo>
                    <a:pt x="1412557" y="1283970"/>
                    <a:pt x="1418273" y="1286828"/>
                    <a:pt x="1422082" y="1290638"/>
                  </a:cubicBezTo>
                  <a:cubicBezTo>
                    <a:pt x="1424940" y="1294448"/>
                    <a:pt x="1424940" y="1303020"/>
                    <a:pt x="1424940" y="1305878"/>
                  </a:cubicBezTo>
                  <a:cubicBezTo>
                    <a:pt x="1424940" y="1307783"/>
                    <a:pt x="1437323" y="1323023"/>
                    <a:pt x="1443990" y="1325880"/>
                  </a:cubicBezTo>
                  <a:cubicBezTo>
                    <a:pt x="1451610" y="1328738"/>
                    <a:pt x="1459230" y="1337310"/>
                    <a:pt x="1460182" y="1341120"/>
                  </a:cubicBezTo>
                  <a:cubicBezTo>
                    <a:pt x="1461135" y="1343978"/>
                    <a:pt x="1468755" y="1352550"/>
                    <a:pt x="1468755" y="1361123"/>
                  </a:cubicBezTo>
                  <a:cubicBezTo>
                    <a:pt x="1467803" y="1368743"/>
                    <a:pt x="1462088" y="1371600"/>
                    <a:pt x="1457325" y="1373505"/>
                  </a:cubicBezTo>
                  <a:cubicBezTo>
                    <a:pt x="1452563" y="1375410"/>
                    <a:pt x="1446848" y="1381125"/>
                    <a:pt x="1444942" y="1383030"/>
                  </a:cubicBezTo>
                  <a:cubicBezTo>
                    <a:pt x="1443038" y="1384935"/>
                    <a:pt x="1434465" y="1392555"/>
                    <a:pt x="1429703" y="1398270"/>
                  </a:cubicBezTo>
                  <a:cubicBezTo>
                    <a:pt x="1424940" y="1403985"/>
                    <a:pt x="1422082" y="1400175"/>
                    <a:pt x="1417320" y="1401128"/>
                  </a:cubicBezTo>
                  <a:cubicBezTo>
                    <a:pt x="1412557" y="1402080"/>
                    <a:pt x="1403985" y="1408748"/>
                    <a:pt x="1398270" y="1412558"/>
                  </a:cubicBezTo>
                  <a:cubicBezTo>
                    <a:pt x="1392555" y="1416368"/>
                    <a:pt x="1388745" y="1416368"/>
                    <a:pt x="1379220" y="1421130"/>
                  </a:cubicBezTo>
                  <a:cubicBezTo>
                    <a:pt x="1369695" y="1424940"/>
                    <a:pt x="1364932" y="1433513"/>
                    <a:pt x="1363028" y="1436370"/>
                  </a:cubicBezTo>
                  <a:cubicBezTo>
                    <a:pt x="1362075" y="1439228"/>
                    <a:pt x="1351598" y="1452563"/>
                    <a:pt x="1348740" y="1456373"/>
                  </a:cubicBezTo>
                  <a:cubicBezTo>
                    <a:pt x="1345882" y="1460183"/>
                    <a:pt x="1339215" y="1468755"/>
                    <a:pt x="1336357" y="1474470"/>
                  </a:cubicBezTo>
                  <a:cubicBezTo>
                    <a:pt x="1334453" y="1480185"/>
                    <a:pt x="1321117" y="1486853"/>
                    <a:pt x="1319213" y="1493520"/>
                  </a:cubicBezTo>
                  <a:cubicBezTo>
                    <a:pt x="1317307" y="1500188"/>
                    <a:pt x="1311592" y="1502093"/>
                    <a:pt x="1307782" y="1503998"/>
                  </a:cubicBezTo>
                  <a:cubicBezTo>
                    <a:pt x="1303020" y="1505903"/>
                    <a:pt x="1294448" y="1511618"/>
                    <a:pt x="1286828" y="1516380"/>
                  </a:cubicBezTo>
                  <a:cubicBezTo>
                    <a:pt x="1279207" y="1522095"/>
                    <a:pt x="1271588" y="1522095"/>
                    <a:pt x="1264920" y="1520190"/>
                  </a:cubicBezTo>
                  <a:cubicBezTo>
                    <a:pt x="1260157" y="1519238"/>
                    <a:pt x="1253490" y="1523048"/>
                    <a:pt x="1248728" y="1526858"/>
                  </a:cubicBezTo>
                  <a:cubicBezTo>
                    <a:pt x="1244917" y="1529715"/>
                    <a:pt x="1241107" y="1533525"/>
                    <a:pt x="1239203" y="1536383"/>
                  </a:cubicBezTo>
                  <a:lnTo>
                    <a:pt x="1235392" y="1539240"/>
                  </a:lnTo>
                  <a:cubicBezTo>
                    <a:pt x="1233488" y="1540193"/>
                    <a:pt x="1226820" y="1546860"/>
                    <a:pt x="1224915" y="1549718"/>
                  </a:cubicBezTo>
                  <a:cubicBezTo>
                    <a:pt x="1222057" y="1552575"/>
                    <a:pt x="1213485" y="1552575"/>
                    <a:pt x="1213485" y="1552575"/>
                  </a:cubicBezTo>
                  <a:lnTo>
                    <a:pt x="1210628" y="1552575"/>
                  </a:lnTo>
                  <a:cubicBezTo>
                    <a:pt x="1208723" y="1552575"/>
                    <a:pt x="1198245" y="1550670"/>
                    <a:pt x="1193482" y="1550670"/>
                  </a:cubicBezTo>
                  <a:cubicBezTo>
                    <a:pt x="1189673" y="1549718"/>
                    <a:pt x="1183957" y="1549718"/>
                    <a:pt x="1183957" y="1549718"/>
                  </a:cubicBezTo>
                  <a:lnTo>
                    <a:pt x="1179195" y="1548765"/>
                  </a:lnTo>
                  <a:cubicBezTo>
                    <a:pt x="1179195" y="1548765"/>
                    <a:pt x="1177290" y="1547813"/>
                    <a:pt x="1174432" y="1548765"/>
                  </a:cubicBezTo>
                  <a:cubicBezTo>
                    <a:pt x="1170623" y="1548765"/>
                    <a:pt x="1167765" y="1550670"/>
                    <a:pt x="1163955" y="1552575"/>
                  </a:cubicBezTo>
                  <a:cubicBezTo>
                    <a:pt x="1157288" y="1556385"/>
                    <a:pt x="1155382" y="1556385"/>
                    <a:pt x="1147763" y="1556385"/>
                  </a:cubicBezTo>
                  <a:cubicBezTo>
                    <a:pt x="1144905" y="1556385"/>
                    <a:pt x="1138238" y="1555433"/>
                    <a:pt x="1132523" y="1553528"/>
                  </a:cubicBezTo>
                  <a:cubicBezTo>
                    <a:pt x="1126807" y="1551623"/>
                    <a:pt x="1122998" y="1551623"/>
                    <a:pt x="1122998" y="1551623"/>
                  </a:cubicBezTo>
                  <a:cubicBezTo>
                    <a:pt x="1116330" y="1549718"/>
                    <a:pt x="1109663" y="1551623"/>
                    <a:pt x="1102042" y="1548765"/>
                  </a:cubicBezTo>
                  <a:cubicBezTo>
                    <a:pt x="1090613" y="1544955"/>
                    <a:pt x="1090613" y="1550670"/>
                    <a:pt x="1082040" y="1550670"/>
                  </a:cubicBezTo>
                  <a:cubicBezTo>
                    <a:pt x="1079182" y="1550670"/>
                    <a:pt x="1075373" y="1550670"/>
                    <a:pt x="1072515" y="1551623"/>
                  </a:cubicBezTo>
                  <a:cubicBezTo>
                    <a:pt x="1068705" y="1552575"/>
                    <a:pt x="1067753" y="1553528"/>
                    <a:pt x="1063942" y="1553528"/>
                  </a:cubicBezTo>
                  <a:cubicBezTo>
                    <a:pt x="1055370" y="1555433"/>
                    <a:pt x="1049655" y="1551623"/>
                    <a:pt x="1042035" y="1552575"/>
                  </a:cubicBezTo>
                  <a:cubicBezTo>
                    <a:pt x="1037272" y="1553528"/>
                    <a:pt x="1033463" y="1551623"/>
                    <a:pt x="1031557" y="1550670"/>
                  </a:cubicBezTo>
                  <a:cubicBezTo>
                    <a:pt x="1026795" y="1547813"/>
                    <a:pt x="1026795" y="1546860"/>
                    <a:pt x="1023938" y="1546860"/>
                  </a:cubicBezTo>
                  <a:cubicBezTo>
                    <a:pt x="1019175" y="1545908"/>
                    <a:pt x="1017270" y="1547813"/>
                    <a:pt x="1012507" y="1548765"/>
                  </a:cubicBezTo>
                  <a:cubicBezTo>
                    <a:pt x="1008697" y="1549718"/>
                    <a:pt x="1005840" y="1551623"/>
                    <a:pt x="1003935" y="1554480"/>
                  </a:cubicBezTo>
                  <a:cubicBezTo>
                    <a:pt x="1001078" y="1557338"/>
                    <a:pt x="994410" y="1560195"/>
                    <a:pt x="994410" y="1560195"/>
                  </a:cubicBezTo>
                  <a:cubicBezTo>
                    <a:pt x="990600" y="1561148"/>
                    <a:pt x="985838" y="1563053"/>
                    <a:pt x="982028" y="1563053"/>
                  </a:cubicBezTo>
                  <a:cubicBezTo>
                    <a:pt x="979170" y="1563053"/>
                    <a:pt x="973455" y="1564958"/>
                    <a:pt x="970597" y="1566863"/>
                  </a:cubicBezTo>
                  <a:cubicBezTo>
                    <a:pt x="967740" y="1567815"/>
                    <a:pt x="960120" y="1567815"/>
                    <a:pt x="960120" y="1567815"/>
                  </a:cubicBezTo>
                  <a:lnTo>
                    <a:pt x="953453" y="1568768"/>
                  </a:lnTo>
                  <a:cubicBezTo>
                    <a:pt x="950595" y="1568768"/>
                    <a:pt x="942975" y="1571625"/>
                    <a:pt x="937260" y="1573530"/>
                  </a:cubicBezTo>
                  <a:cubicBezTo>
                    <a:pt x="932497" y="1575435"/>
                    <a:pt x="925830" y="1577340"/>
                    <a:pt x="925830" y="1577340"/>
                  </a:cubicBezTo>
                  <a:lnTo>
                    <a:pt x="920115" y="1579245"/>
                  </a:lnTo>
                  <a:cubicBezTo>
                    <a:pt x="918210" y="1580198"/>
                    <a:pt x="906780" y="1584960"/>
                    <a:pt x="903922" y="1586865"/>
                  </a:cubicBezTo>
                  <a:cubicBezTo>
                    <a:pt x="901065" y="1588770"/>
                    <a:pt x="888682" y="1592580"/>
                    <a:pt x="888682" y="1592580"/>
                  </a:cubicBezTo>
                  <a:lnTo>
                    <a:pt x="881063" y="1595438"/>
                  </a:lnTo>
                  <a:cubicBezTo>
                    <a:pt x="881063" y="1595438"/>
                    <a:pt x="867728" y="1602105"/>
                    <a:pt x="863917" y="1603058"/>
                  </a:cubicBezTo>
                  <a:cubicBezTo>
                    <a:pt x="861060" y="1604010"/>
                    <a:pt x="854392" y="1606868"/>
                    <a:pt x="849630" y="1608773"/>
                  </a:cubicBezTo>
                  <a:lnTo>
                    <a:pt x="843915" y="1612583"/>
                  </a:lnTo>
                  <a:cubicBezTo>
                    <a:pt x="843915" y="1612583"/>
                    <a:pt x="834390" y="1618298"/>
                    <a:pt x="829628" y="1620203"/>
                  </a:cubicBezTo>
                  <a:cubicBezTo>
                    <a:pt x="824865" y="1622108"/>
                    <a:pt x="821055" y="1624013"/>
                    <a:pt x="817245" y="1625918"/>
                  </a:cubicBezTo>
                  <a:cubicBezTo>
                    <a:pt x="812482" y="1628775"/>
                    <a:pt x="806767" y="1631633"/>
                    <a:pt x="802005" y="1634490"/>
                  </a:cubicBezTo>
                  <a:cubicBezTo>
                    <a:pt x="797242" y="1636395"/>
                    <a:pt x="793432" y="1638300"/>
                    <a:pt x="790575" y="1642110"/>
                  </a:cubicBezTo>
                  <a:cubicBezTo>
                    <a:pt x="787717" y="1644968"/>
                    <a:pt x="782003" y="1648778"/>
                    <a:pt x="782003" y="1648778"/>
                  </a:cubicBezTo>
                  <a:lnTo>
                    <a:pt x="777240" y="1652588"/>
                  </a:lnTo>
                  <a:cubicBezTo>
                    <a:pt x="767715" y="1661160"/>
                    <a:pt x="771525" y="1659255"/>
                    <a:pt x="762953" y="1649730"/>
                  </a:cubicBezTo>
                  <a:cubicBezTo>
                    <a:pt x="760095" y="1646873"/>
                    <a:pt x="753428" y="1646873"/>
                    <a:pt x="753428" y="1646873"/>
                  </a:cubicBezTo>
                  <a:lnTo>
                    <a:pt x="748665" y="1646873"/>
                  </a:lnTo>
                  <a:cubicBezTo>
                    <a:pt x="748665" y="1646873"/>
                    <a:pt x="740092" y="1647825"/>
                    <a:pt x="735330" y="1648778"/>
                  </a:cubicBezTo>
                  <a:cubicBezTo>
                    <a:pt x="725805" y="1649730"/>
                    <a:pt x="724853" y="1645920"/>
                    <a:pt x="724853" y="1639253"/>
                  </a:cubicBezTo>
                  <a:cubicBezTo>
                    <a:pt x="724853" y="1637348"/>
                    <a:pt x="724853" y="1621155"/>
                    <a:pt x="724853" y="1621155"/>
                  </a:cubicBezTo>
                  <a:cubicBezTo>
                    <a:pt x="724853" y="1613535"/>
                    <a:pt x="723900" y="1615440"/>
                    <a:pt x="717232" y="1616393"/>
                  </a:cubicBezTo>
                  <a:cubicBezTo>
                    <a:pt x="717232" y="1616393"/>
                    <a:pt x="710565" y="1616393"/>
                    <a:pt x="703897" y="1618298"/>
                  </a:cubicBezTo>
                  <a:cubicBezTo>
                    <a:pt x="697230" y="1619250"/>
                    <a:pt x="690563" y="1620203"/>
                    <a:pt x="690563" y="1620203"/>
                  </a:cubicBezTo>
                  <a:cubicBezTo>
                    <a:pt x="684847" y="1621155"/>
                    <a:pt x="679132" y="1622108"/>
                    <a:pt x="672465" y="1623060"/>
                  </a:cubicBezTo>
                  <a:cubicBezTo>
                    <a:pt x="667703" y="1624013"/>
                    <a:pt x="661988" y="1624013"/>
                    <a:pt x="656272" y="1623060"/>
                  </a:cubicBezTo>
                  <a:cubicBezTo>
                    <a:pt x="651510" y="1623060"/>
                    <a:pt x="647700" y="1622108"/>
                    <a:pt x="643890" y="1622108"/>
                  </a:cubicBezTo>
                  <a:cubicBezTo>
                    <a:pt x="638175" y="1621155"/>
                    <a:pt x="632460" y="1617345"/>
                    <a:pt x="632460" y="1617345"/>
                  </a:cubicBezTo>
                  <a:cubicBezTo>
                    <a:pt x="626745" y="1614488"/>
                    <a:pt x="621030" y="1612583"/>
                    <a:pt x="615315" y="1609725"/>
                  </a:cubicBezTo>
                  <a:cubicBezTo>
                    <a:pt x="611505" y="1607820"/>
                    <a:pt x="604838" y="1602105"/>
                    <a:pt x="604838" y="1602105"/>
                  </a:cubicBezTo>
                  <a:cubicBezTo>
                    <a:pt x="602932" y="1600200"/>
                    <a:pt x="600075" y="1598295"/>
                    <a:pt x="597217" y="1596390"/>
                  </a:cubicBezTo>
                  <a:cubicBezTo>
                    <a:pt x="594360" y="1594485"/>
                    <a:pt x="590550" y="1592580"/>
                    <a:pt x="587692" y="1590675"/>
                  </a:cubicBezTo>
                  <a:cubicBezTo>
                    <a:pt x="582930" y="1587818"/>
                    <a:pt x="578167" y="1584960"/>
                    <a:pt x="574357" y="1582103"/>
                  </a:cubicBezTo>
                  <a:cubicBezTo>
                    <a:pt x="574357" y="1582103"/>
                    <a:pt x="568642" y="1578293"/>
                    <a:pt x="564832" y="1575435"/>
                  </a:cubicBezTo>
                  <a:cubicBezTo>
                    <a:pt x="561022" y="1572578"/>
                    <a:pt x="557213" y="1570673"/>
                    <a:pt x="553403" y="1567815"/>
                  </a:cubicBezTo>
                  <a:cubicBezTo>
                    <a:pt x="548640" y="1564958"/>
                    <a:pt x="544830" y="1563053"/>
                    <a:pt x="539115" y="1562100"/>
                  </a:cubicBezTo>
                  <a:cubicBezTo>
                    <a:pt x="535305" y="1561148"/>
                    <a:pt x="530542" y="1560195"/>
                    <a:pt x="526732" y="1560195"/>
                  </a:cubicBezTo>
                  <a:cubicBezTo>
                    <a:pt x="520065" y="1559243"/>
                    <a:pt x="513397" y="1560195"/>
                    <a:pt x="507682" y="1559243"/>
                  </a:cubicBezTo>
                  <a:cubicBezTo>
                    <a:pt x="502920" y="1559243"/>
                    <a:pt x="498157" y="1558290"/>
                    <a:pt x="490538" y="1554480"/>
                  </a:cubicBezTo>
                  <a:cubicBezTo>
                    <a:pt x="481013" y="1549718"/>
                    <a:pt x="481965" y="1548765"/>
                    <a:pt x="477203" y="1540193"/>
                  </a:cubicBezTo>
                  <a:lnTo>
                    <a:pt x="475297" y="1544003"/>
                  </a:lnTo>
                  <a:cubicBezTo>
                    <a:pt x="474345" y="1542098"/>
                    <a:pt x="470535" y="1535430"/>
                    <a:pt x="467678" y="1531620"/>
                  </a:cubicBezTo>
                  <a:cubicBezTo>
                    <a:pt x="464820" y="1526858"/>
                    <a:pt x="462915" y="1523048"/>
                    <a:pt x="462915" y="1523048"/>
                  </a:cubicBezTo>
                  <a:cubicBezTo>
                    <a:pt x="459105" y="1518285"/>
                    <a:pt x="458153" y="1516380"/>
                    <a:pt x="451485" y="1516380"/>
                  </a:cubicBezTo>
                  <a:cubicBezTo>
                    <a:pt x="447675" y="1516380"/>
                    <a:pt x="442913" y="1515428"/>
                    <a:pt x="439103" y="1513523"/>
                  </a:cubicBezTo>
                  <a:cubicBezTo>
                    <a:pt x="433388" y="1511618"/>
                    <a:pt x="428625" y="1509713"/>
                    <a:pt x="422910" y="1507808"/>
                  </a:cubicBezTo>
                  <a:cubicBezTo>
                    <a:pt x="417195" y="1505903"/>
                    <a:pt x="411480" y="1503998"/>
                    <a:pt x="405765" y="1502093"/>
                  </a:cubicBezTo>
                  <a:cubicBezTo>
                    <a:pt x="399097" y="1500188"/>
                    <a:pt x="393382" y="1496378"/>
                    <a:pt x="393382" y="1496378"/>
                  </a:cubicBezTo>
                  <a:lnTo>
                    <a:pt x="388620" y="1494473"/>
                  </a:lnTo>
                  <a:cubicBezTo>
                    <a:pt x="385763" y="1493520"/>
                    <a:pt x="374332" y="1488758"/>
                    <a:pt x="368617" y="1487805"/>
                  </a:cubicBezTo>
                  <a:cubicBezTo>
                    <a:pt x="364807" y="1486853"/>
                    <a:pt x="361950" y="1485900"/>
                    <a:pt x="359092" y="1484948"/>
                  </a:cubicBezTo>
                  <a:cubicBezTo>
                    <a:pt x="356235" y="1483995"/>
                    <a:pt x="354330" y="1483043"/>
                    <a:pt x="351472" y="1482090"/>
                  </a:cubicBezTo>
                  <a:cubicBezTo>
                    <a:pt x="348615" y="1481138"/>
                    <a:pt x="345757" y="1480185"/>
                    <a:pt x="341947" y="1480185"/>
                  </a:cubicBezTo>
                  <a:cubicBezTo>
                    <a:pt x="339090" y="1480185"/>
                    <a:pt x="335280" y="1479233"/>
                    <a:pt x="330517" y="1479233"/>
                  </a:cubicBezTo>
                  <a:cubicBezTo>
                    <a:pt x="324803" y="1479233"/>
                    <a:pt x="319088" y="1477328"/>
                    <a:pt x="313372" y="1478280"/>
                  </a:cubicBezTo>
                  <a:cubicBezTo>
                    <a:pt x="310515" y="1478280"/>
                    <a:pt x="307657" y="1479233"/>
                    <a:pt x="304800" y="1481138"/>
                  </a:cubicBezTo>
                  <a:cubicBezTo>
                    <a:pt x="301942" y="1483043"/>
                    <a:pt x="295275" y="1482090"/>
                    <a:pt x="291465" y="1482090"/>
                  </a:cubicBezTo>
                  <a:cubicBezTo>
                    <a:pt x="288607" y="1482090"/>
                    <a:pt x="282892" y="1482090"/>
                    <a:pt x="282892" y="1482090"/>
                  </a:cubicBezTo>
                  <a:cubicBezTo>
                    <a:pt x="276225" y="1481138"/>
                    <a:pt x="270510" y="1481138"/>
                    <a:pt x="263842" y="1483043"/>
                  </a:cubicBezTo>
                  <a:cubicBezTo>
                    <a:pt x="260985" y="1483995"/>
                    <a:pt x="251460" y="1483995"/>
                    <a:pt x="251460" y="1483995"/>
                  </a:cubicBezTo>
                  <a:cubicBezTo>
                    <a:pt x="243840" y="1484948"/>
                    <a:pt x="236220" y="1485900"/>
                    <a:pt x="228600" y="1485900"/>
                  </a:cubicBezTo>
                  <a:cubicBezTo>
                    <a:pt x="222885" y="1485900"/>
                    <a:pt x="214313" y="1484948"/>
                    <a:pt x="214313" y="1484948"/>
                  </a:cubicBezTo>
                  <a:cubicBezTo>
                    <a:pt x="208597" y="1483043"/>
                    <a:pt x="204788" y="1482090"/>
                    <a:pt x="198120" y="1482090"/>
                  </a:cubicBezTo>
                  <a:cubicBezTo>
                    <a:pt x="194310" y="1482090"/>
                    <a:pt x="185738" y="1480185"/>
                    <a:pt x="181928" y="1479233"/>
                  </a:cubicBezTo>
                  <a:cubicBezTo>
                    <a:pt x="178117" y="1478280"/>
                    <a:pt x="169545" y="1476375"/>
                    <a:pt x="169545" y="1476375"/>
                  </a:cubicBezTo>
                  <a:cubicBezTo>
                    <a:pt x="165735" y="1475423"/>
                    <a:pt x="161925" y="1474470"/>
                    <a:pt x="157163" y="1473518"/>
                  </a:cubicBezTo>
                  <a:cubicBezTo>
                    <a:pt x="151447" y="1472565"/>
                    <a:pt x="145732" y="1471613"/>
                    <a:pt x="140017" y="1470660"/>
                  </a:cubicBezTo>
                  <a:cubicBezTo>
                    <a:pt x="135255" y="1469708"/>
                    <a:pt x="127635" y="1467803"/>
                    <a:pt x="127635" y="1467803"/>
                  </a:cubicBezTo>
                  <a:cubicBezTo>
                    <a:pt x="123825" y="1466850"/>
                    <a:pt x="119063" y="1465898"/>
                    <a:pt x="115253" y="1464945"/>
                  </a:cubicBezTo>
                  <a:cubicBezTo>
                    <a:pt x="109538" y="1463993"/>
                    <a:pt x="103822" y="1463040"/>
                    <a:pt x="99060" y="1462088"/>
                  </a:cubicBezTo>
                  <a:cubicBezTo>
                    <a:pt x="94297" y="1461135"/>
                    <a:pt x="89535" y="1459230"/>
                    <a:pt x="84772" y="1458278"/>
                  </a:cubicBezTo>
                  <a:cubicBezTo>
                    <a:pt x="80010" y="1456373"/>
                    <a:pt x="74295" y="1454468"/>
                    <a:pt x="68580" y="1452563"/>
                  </a:cubicBezTo>
                  <a:cubicBezTo>
                    <a:pt x="63817" y="1450658"/>
                    <a:pt x="54292" y="1447800"/>
                    <a:pt x="54292" y="1447800"/>
                  </a:cubicBezTo>
                  <a:cubicBezTo>
                    <a:pt x="52388" y="1446848"/>
                    <a:pt x="50482" y="1445895"/>
                    <a:pt x="48578" y="1444943"/>
                  </a:cubicBezTo>
                  <a:cubicBezTo>
                    <a:pt x="42863" y="1442085"/>
                    <a:pt x="38100" y="1441133"/>
                    <a:pt x="31432" y="1439228"/>
                  </a:cubicBezTo>
                  <a:cubicBezTo>
                    <a:pt x="26670" y="1437323"/>
                    <a:pt x="20003" y="1434465"/>
                    <a:pt x="20003" y="1434465"/>
                  </a:cubicBezTo>
                  <a:lnTo>
                    <a:pt x="16192" y="1432560"/>
                  </a:lnTo>
                  <a:cubicBezTo>
                    <a:pt x="13335" y="1430655"/>
                    <a:pt x="5715" y="1428750"/>
                    <a:pt x="953" y="1427798"/>
                  </a:cubicBezTo>
                  <a:cubicBezTo>
                    <a:pt x="953" y="1427798"/>
                    <a:pt x="0" y="1427798"/>
                    <a:pt x="0" y="1427798"/>
                  </a:cubicBezTo>
                  <a:cubicBezTo>
                    <a:pt x="9525" y="1459230"/>
                    <a:pt x="20003" y="1490663"/>
                    <a:pt x="28575" y="1522095"/>
                  </a:cubicBezTo>
                  <a:cubicBezTo>
                    <a:pt x="35242" y="1544955"/>
                    <a:pt x="44767" y="1565910"/>
                    <a:pt x="50482" y="1589723"/>
                  </a:cubicBezTo>
                  <a:cubicBezTo>
                    <a:pt x="53340" y="1601153"/>
                    <a:pt x="59055" y="1604963"/>
                    <a:pt x="46672" y="1609725"/>
                  </a:cubicBezTo>
                  <a:cubicBezTo>
                    <a:pt x="39053" y="1612583"/>
                    <a:pt x="31432" y="1619250"/>
                    <a:pt x="26670" y="1622108"/>
                  </a:cubicBezTo>
                  <a:cubicBezTo>
                    <a:pt x="21907" y="1624965"/>
                    <a:pt x="21907" y="1625918"/>
                    <a:pt x="24765" y="1630680"/>
                  </a:cubicBezTo>
                  <a:cubicBezTo>
                    <a:pt x="33338" y="1640205"/>
                    <a:pt x="55245" y="1674495"/>
                    <a:pt x="59055" y="1675448"/>
                  </a:cubicBezTo>
                  <a:cubicBezTo>
                    <a:pt x="62865" y="1676400"/>
                    <a:pt x="70485" y="1680210"/>
                    <a:pt x="74295" y="1684973"/>
                  </a:cubicBezTo>
                  <a:cubicBezTo>
                    <a:pt x="78105" y="1689735"/>
                    <a:pt x="91440" y="1697355"/>
                    <a:pt x="88582" y="1717358"/>
                  </a:cubicBezTo>
                  <a:cubicBezTo>
                    <a:pt x="86678" y="1737360"/>
                    <a:pt x="80010" y="1759268"/>
                    <a:pt x="94297" y="1753553"/>
                  </a:cubicBezTo>
                  <a:cubicBezTo>
                    <a:pt x="100965" y="1750695"/>
                    <a:pt x="104775" y="1754505"/>
                    <a:pt x="108585" y="1752600"/>
                  </a:cubicBezTo>
                  <a:cubicBezTo>
                    <a:pt x="111442" y="1750695"/>
                    <a:pt x="115253" y="1742123"/>
                    <a:pt x="114300" y="1740218"/>
                  </a:cubicBezTo>
                  <a:cubicBezTo>
                    <a:pt x="113347" y="1735455"/>
                    <a:pt x="115253" y="1729740"/>
                    <a:pt x="119063" y="1729740"/>
                  </a:cubicBezTo>
                  <a:cubicBezTo>
                    <a:pt x="123825" y="1729740"/>
                    <a:pt x="123825" y="1725930"/>
                    <a:pt x="123825" y="1735455"/>
                  </a:cubicBezTo>
                  <a:cubicBezTo>
                    <a:pt x="124778" y="1744028"/>
                    <a:pt x="129540" y="1752600"/>
                    <a:pt x="133350" y="1743075"/>
                  </a:cubicBezTo>
                  <a:cubicBezTo>
                    <a:pt x="137160" y="1734503"/>
                    <a:pt x="145732" y="1723073"/>
                    <a:pt x="151447" y="1730693"/>
                  </a:cubicBezTo>
                  <a:cubicBezTo>
                    <a:pt x="157163" y="1738313"/>
                    <a:pt x="165735" y="1748790"/>
                    <a:pt x="172403" y="1734503"/>
                  </a:cubicBezTo>
                  <a:cubicBezTo>
                    <a:pt x="179070" y="1719263"/>
                    <a:pt x="180022" y="1724978"/>
                    <a:pt x="190500" y="1725930"/>
                  </a:cubicBezTo>
                  <a:cubicBezTo>
                    <a:pt x="200978" y="1725930"/>
                    <a:pt x="220980" y="1713548"/>
                    <a:pt x="227647" y="1711643"/>
                  </a:cubicBezTo>
                  <a:cubicBezTo>
                    <a:pt x="234315" y="1709738"/>
                    <a:pt x="258128" y="1707833"/>
                    <a:pt x="272415" y="1734503"/>
                  </a:cubicBezTo>
                  <a:cubicBezTo>
                    <a:pt x="279082" y="1745933"/>
                    <a:pt x="280988" y="1744028"/>
                    <a:pt x="280988" y="1748790"/>
                  </a:cubicBezTo>
                  <a:cubicBezTo>
                    <a:pt x="280988" y="1754505"/>
                    <a:pt x="279082" y="1761173"/>
                    <a:pt x="274320" y="1771650"/>
                  </a:cubicBezTo>
                  <a:cubicBezTo>
                    <a:pt x="266700" y="1789748"/>
                    <a:pt x="266700" y="1794510"/>
                    <a:pt x="266700" y="1801178"/>
                  </a:cubicBezTo>
                  <a:cubicBezTo>
                    <a:pt x="265747" y="1807845"/>
                    <a:pt x="261938" y="1808798"/>
                    <a:pt x="252413" y="1815465"/>
                  </a:cubicBezTo>
                  <a:cubicBezTo>
                    <a:pt x="242888" y="1822133"/>
                    <a:pt x="242888" y="1824038"/>
                    <a:pt x="240030" y="1830705"/>
                  </a:cubicBezTo>
                  <a:cubicBezTo>
                    <a:pt x="237172" y="1836420"/>
                    <a:pt x="236220" y="1839278"/>
                    <a:pt x="229553" y="1840230"/>
                  </a:cubicBezTo>
                  <a:cubicBezTo>
                    <a:pt x="223838" y="1841183"/>
                    <a:pt x="216217" y="1850708"/>
                    <a:pt x="208597" y="1851660"/>
                  </a:cubicBezTo>
                  <a:cubicBezTo>
                    <a:pt x="200978" y="1853565"/>
                    <a:pt x="176213" y="1861185"/>
                    <a:pt x="197167" y="1864995"/>
                  </a:cubicBezTo>
                  <a:cubicBezTo>
                    <a:pt x="218122" y="1868805"/>
                    <a:pt x="221932" y="1863090"/>
                    <a:pt x="231457" y="1875473"/>
                  </a:cubicBezTo>
                  <a:cubicBezTo>
                    <a:pt x="240982" y="1887855"/>
                    <a:pt x="250507" y="1893570"/>
                    <a:pt x="254317" y="1896428"/>
                  </a:cubicBezTo>
                  <a:cubicBezTo>
                    <a:pt x="258128" y="1900238"/>
                    <a:pt x="269557" y="1901190"/>
                    <a:pt x="269557" y="1908810"/>
                  </a:cubicBezTo>
                  <a:cubicBezTo>
                    <a:pt x="269557" y="1916430"/>
                    <a:pt x="270510" y="1924050"/>
                    <a:pt x="278130" y="1928813"/>
                  </a:cubicBezTo>
                  <a:cubicBezTo>
                    <a:pt x="285750" y="1933575"/>
                    <a:pt x="283845" y="1942148"/>
                    <a:pt x="292417" y="1946910"/>
                  </a:cubicBezTo>
                  <a:cubicBezTo>
                    <a:pt x="300990" y="1950720"/>
                    <a:pt x="322897" y="1941195"/>
                    <a:pt x="320992" y="1957388"/>
                  </a:cubicBezTo>
                  <a:cubicBezTo>
                    <a:pt x="319088" y="1973580"/>
                    <a:pt x="319088" y="1985010"/>
                    <a:pt x="318135" y="1989773"/>
                  </a:cubicBezTo>
                  <a:cubicBezTo>
                    <a:pt x="317182" y="1994535"/>
                    <a:pt x="312420" y="2000250"/>
                    <a:pt x="318135" y="2004060"/>
                  </a:cubicBezTo>
                  <a:cubicBezTo>
                    <a:pt x="324803" y="2007870"/>
                    <a:pt x="326707" y="2009775"/>
                    <a:pt x="327660" y="2014538"/>
                  </a:cubicBezTo>
                  <a:cubicBezTo>
                    <a:pt x="329565" y="2019300"/>
                    <a:pt x="342900" y="2013585"/>
                    <a:pt x="348615" y="2012633"/>
                  </a:cubicBezTo>
                  <a:cubicBezTo>
                    <a:pt x="353378" y="2011680"/>
                    <a:pt x="356235" y="2007870"/>
                    <a:pt x="358140" y="2018348"/>
                  </a:cubicBezTo>
                  <a:cubicBezTo>
                    <a:pt x="360045" y="2028825"/>
                    <a:pt x="368617" y="2030730"/>
                    <a:pt x="366713" y="2035493"/>
                  </a:cubicBezTo>
                  <a:cubicBezTo>
                    <a:pt x="364807" y="2040255"/>
                    <a:pt x="365760" y="2041208"/>
                    <a:pt x="376238" y="2048828"/>
                  </a:cubicBezTo>
                  <a:cubicBezTo>
                    <a:pt x="386715" y="2056448"/>
                    <a:pt x="389572" y="2061210"/>
                    <a:pt x="395288" y="2061210"/>
                  </a:cubicBezTo>
                  <a:cubicBezTo>
                    <a:pt x="401003" y="2061210"/>
                    <a:pt x="410528" y="2068830"/>
                    <a:pt x="414338" y="2061210"/>
                  </a:cubicBezTo>
                  <a:cubicBezTo>
                    <a:pt x="416242" y="2057400"/>
                    <a:pt x="427672" y="2045018"/>
                    <a:pt x="434340" y="2034540"/>
                  </a:cubicBezTo>
                  <a:cubicBezTo>
                    <a:pt x="439103" y="2025968"/>
                    <a:pt x="437197" y="2025015"/>
                    <a:pt x="434340" y="2019300"/>
                  </a:cubicBezTo>
                  <a:cubicBezTo>
                    <a:pt x="426720" y="2006918"/>
                    <a:pt x="412432" y="1998345"/>
                    <a:pt x="441007" y="1994535"/>
                  </a:cubicBezTo>
                  <a:cubicBezTo>
                    <a:pt x="469582" y="1990725"/>
                    <a:pt x="483870" y="1980248"/>
                    <a:pt x="489585" y="1986915"/>
                  </a:cubicBezTo>
                  <a:cubicBezTo>
                    <a:pt x="494347" y="1992630"/>
                    <a:pt x="522922" y="2005013"/>
                    <a:pt x="530542" y="2005965"/>
                  </a:cubicBezTo>
                  <a:cubicBezTo>
                    <a:pt x="538163" y="2006918"/>
                    <a:pt x="543878" y="2009775"/>
                    <a:pt x="550545" y="2000250"/>
                  </a:cubicBezTo>
                  <a:cubicBezTo>
                    <a:pt x="557213" y="1991678"/>
                    <a:pt x="578167" y="1978343"/>
                    <a:pt x="599122" y="1973580"/>
                  </a:cubicBezTo>
                  <a:cubicBezTo>
                    <a:pt x="620078" y="1967865"/>
                    <a:pt x="642938" y="1964055"/>
                    <a:pt x="649605" y="1969770"/>
                  </a:cubicBezTo>
                  <a:cubicBezTo>
                    <a:pt x="655320" y="1975485"/>
                    <a:pt x="657225" y="1977390"/>
                    <a:pt x="655320" y="1985010"/>
                  </a:cubicBezTo>
                  <a:cubicBezTo>
                    <a:pt x="654367" y="1992630"/>
                    <a:pt x="653415" y="1992630"/>
                    <a:pt x="659130" y="2004060"/>
                  </a:cubicBezTo>
                  <a:cubicBezTo>
                    <a:pt x="664845" y="2015490"/>
                    <a:pt x="666750" y="2039303"/>
                    <a:pt x="655320" y="2045970"/>
                  </a:cubicBezTo>
                  <a:cubicBezTo>
                    <a:pt x="644842" y="2051685"/>
                    <a:pt x="640080" y="2062163"/>
                    <a:pt x="636270" y="2068830"/>
                  </a:cubicBezTo>
                  <a:cubicBezTo>
                    <a:pt x="635317" y="2069783"/>
                    <a:pt x="635317" y="2070735"/>
                    <a:pt x="634365" y="2071688"/>
                  </a:cubicBezTo>
                  <a:cubicBezTo>
                    <a:pt x="629603" y="2077403"/>
                    <a:pt x="603885" y="2096453"/>
                    <a:pt x="594360" y="2100263"/>
                  </a:cubicBezTo>
                  <a:cubicBezTo>
                    <a:pt x="584835" y="2104073"/>
                    <a:pt x="574357" y="2105025"/>
                    <a:pt x="581025" y="2119313"/>
                  </a:cubicBezTo>
                  <a:cubicBezTo>
                    <a:pt x="587692" y="2134553"/>
                    <a:pt x="591503" y="2149793"/>
                    <a:pt x="579120" y="2151698"/>
                  </a:cubicBezTo>
                  <a:cubicBezTo>
                    <a:pt x="566738" y="2153603"/>
                    <a:pt x="566738" y="2169795"/>
                    <a:pt x="569595" y="2180273"/>
                  </a:cubicBezTo>
                  <a:cubicBezTo>
                    <a:pt x="572453" y="2190750"/>
                    <a:pt x="592455" y="2194560"/>
                    <a:pt x="599122" y="2203133"/>
                  </a:cubicBezTo>
                  <a:cubicBezTo>
                    <a:pt x="605790" y="2212658"/>
                    <a:pt x="629603" y="2233613"/>
                    <a:pt x="640080" y="2242185"/>
                  </a:cubicBezTo>
                  <a:cubicBezTo>
                    <a:pt x="648653" y="2249805"/>
                    <a:pt x="660082" y="2260283"/>
                    <a:pt x="667703" y="2257425"/>
                  </a:cubicBezTo>
                  <a:cubicBezTo>
                    <a:pt x="668655" y="2257425"/>
                    <a:pt x="669607" y="2256473"/>
                    <a:pt x="669607" y="2256473"/>
                  </a:cubicBezTo>
                  <a:cubicBezTo>
                    <a:pt x="669607" y="2256473"/>
                    <a:pt x="670560" y="2255520"/>
                    <a:pt x="672465" y="2255520"/>
                  </a:cubicBezTo>
                  <a:cubicBezTo>
                    <a:pt x="672465" y="2255520"/>
                    <a:pt x="678180" y="2245995"/>
                    <a:pt x="689610" y="2245043"/>
                  </a:cubicBezTo>
                  <a:cubicBezTo>
                    <a:pt x="701040" y="2244090"/>
                    <a:pt x="728663" y="2245995"/>
                    <a:pt x="748665" y="2237423"/>
                  </a:cubicBezTo>
                  <a:cubicBezTo>
                    <a:pt x="768667" y="2227898"/>
                    <a:pt x="787717" y="2219325"/>
                    <a:pt x="793432" y="2221230"/>
                  </a:cubicBezTo>
                  <a:cubicBezTo>
                    <a:pt x="799147" y="2223135"/>
                    <a:pt x="813435" y="2225040"/>
                    <a:pt x="814388" y="2220278"/>
                  </a:cubicBezTo>
                  <a:cubicBezTo>
                    <a:pt x="815340" y="2214563"/>
                    <a:pt x="814388" y="2214563"/>
                    <a:pt x="822007" y="2212658"/>
                  </a:cubicBezTo>
                  <a:cubicBezTo>
                    <a:pt x="829628" y="2210753"/>
                    <a:pt x="839153" y="2190750"/>
                    <a:pt x="835342" y="2176463"/>
                  </a:cubicBezTo>
                  <a:cubicBezTo>
                    <a:pt x="831532" y="2162175"/>
                    <a:pt x="830580" y="2158365"/>
                    <a:pt x="836295" y="2150745"/>
                  </a:cubicBezTo>
                  <a:cubicBezTo>
                    <a:pt x="842010" y="2143125"/>
                    <a:pt x="839153" y="2137410"/>
                    <a:pt x="839153" y="2125028"/>
                  </a:cubicBezTo>
                  <a:cubicBezTo>
                    <a:pt x="838200" y="2112645"/>
                    <a:pt x="842963" y="2083118"/>
                    <a:pt x="847725" y="2074545"/>
                  </a:cubicBezTo>
                  <a:cubicBezTo>
                    <a:pt x="852488" y="2066925"/>
                    <a:pt x="855345" y="2059305"/>
                    <a:pt x="862013" y="2046923"/>
                  </a:cubicBezTo>
                  <a:cubicBezTo>
                    <a:pt x="863917" y="2042160"/>
                    <a:pt x="866775" y="2037398"/>
                    <a:pt x="869632" y="2033588"/>
                  </a:cubicBezTo>
                  <a:cubicBezTo>
                    <a:pt x="873442" y="2026920"/>
                    <a:pt x="878205" y="2022158"/>
                    <a:pt x="882015" y="2024063"/>
                  </a:cubicBezTo>
                  <a:cubicBezTo>
                    <a:pt x="887730" y="2025968"/>
                    <a:pt x="891540" y="2024063"/>
                    <a:pt x="891540" y="2016443"/>
                  </a:cubicBezTo>
                  <a:cubicBezTo>
                    <a:pt x="892492" y="2008823"/>
                    <a:pt x="894397" y="2005965"/>
                    <a:pt x="902017" y="2005965"/>
                  </a:cubicBezTo>
                  <a:cubicBezTo>
                    <a:pt x="909638" y="2005013"/>
                    <a:pt x="912495" y="2007870"/>
                    <a:pt x="920115" y="2000250"/>
                  </a:cubicBezTo>
                  <a:cubicBezTo>
                    <a:pt x="927735" y="1992630"/>
                    <a:pt x="934403" y="1993583"/>
                    <a:pt x="941070" y="1994535"/>
                  </a:cubicBezTo>
                  <a:lnTo>
                    <a:pt x="943928" y="1996440"/>
                  </a:lnTo>
                  <a:cubicBezTo>
                    <a:pt x="944880" y="2006918"/>
                    <a:pt x="945832" y="2015490"/>
                    <a:pt x="947738" y="2019300"/>
                  </a:cubicBezTo>
                  <a:cubicBezTo>
                    <a:pt x="949642" y="2023110"/>
                    <a:pt x="949642" y="2025968"/>
                    <a:pt x="950595" y="2030730"/>
                  </a:cubicBezTo>
                  <a:lnTo>
                    <a:pt x="955357" y="2032635"/>
                  </a:lnTo>
                  <a:cubicBezTo>
                    <a:pt x="961072" y="2038350"/>
                    <a:pt x="971550" y="2040255"/>
                    <a:pt x="955357" y="2062163"/>
                  </a:cubicBezTo>
                  <a:cubicBezTo>
                    <a:pt x="939165" y="2083118"/>
                    <a:pt x="933450" y="2092643"/>
                    <a:pt x="931545" y="2105025"/>
                  </a:cubicBezTo>
                  <a:cubicBezTo>
                    <a:pt x="929640" y="2117408"/>
                    <a:pt x="924878" y="2129790"/>
                    <a:pt x="921067" y="2133600"/>
                  </a:cubicBezTo>
                  <a:cubicBezTo>
                    <a:pt x="916305" y="2137410"/>
                    <a:pt x="906780" y="2140268"/>
                    <a:pt x="922020" y="2150745"/>
                  </a:cubicBezTo>
                  <a:cubicBezTo>
                    <a:pt x="937260" y="2161223"/>
                    <a:pt x="960120" y="2171700"/>
                    <a:pt x="969645" y="2169795"/>
                  </a:cubicBezTo>
                  <a:cubicBezTo>
                    <a:pt x="979170" y="2167890"/>
                    <a:pt x="992505" y="2166938"/>
                    <a:pt x="1001078" y="2176463"/>
                  </a:cubicBezTo>
                  <a:cubicBezTo>
                    <a:pt x="1009650" y="2185988"/>
                    <a:pt x="1011555" y="2200275"/>
                    <a:pt x="1022032" y="2203133"/>
                  </a:cubicBezTo>
                  <a:cubicBezTo>
                    <a:pt x="1026795" y="2204085"/>
                    <a:pt x="1032510" y="2205990"/>
                    <a:pt x="1037272" y="2207895"/>
                  </a:cubicBezTo>
                  <a:cubicBezTo>
                    <a:pt x="1038225" y="2207895"/>
                    <a:pt x="1039178" y="2208848"/>
                    <a:pt x="1040130" y="2208848"/>
                  </a:cubicBezTo>
                  <a:cubicBezTo>
                    <a:pt x="1051560" y="2212658"/>
                    <a:pt x="1068705" y="2218373"/>
                    <a:pt x="1070610" y="2228850"/>
                  </a:cubicBezTo>
                  <a:cubicBezTo>
                    <a:pt x="1073467" y="2241233"/>
                    <a:pt x="1079182" y="2247900"/>
                    <a:pt x="1083945" y="2245043"/>
                  </a:cubicBezTo>
                  <a:cubicBezTo>
                    <a:pt x="1088707" y="2242185"/>
                    <a:pt x="1090613" y="2241233"/>
                    <a:pt x="1103948" y="2242185"/>
                  </a:cubicBezTo>
                  <a:cubicBezTo>
                    <a:pt x="1117282" y="2243138"/>
                    <a:pt x="1125855" y="2236470"/>
                    <a:pt x="1135380" y="2238375"/>
                  </a:cubicBezTo>
                  <a:cubicBezTo>
                    <a:pt x="1144905" y="2240280"/>
                    <a:pt x="1155382" y="2237423"/>
                    <a:pt x="1154430" y="2221230"/>
                  </a:cubicBezTo>
                  <a:cubicBezTo>
                    <a:pt x="1153478" y="2205038"/>
                    <a:pt x="1152525" y="2181225"/>
                    <a:pt x="1158240" y="2185035"/>
                  </a:cubicBezTo>
                  <a:cubicBezTo>
                    <a:pt x="1164907" y="2188845"/>
                    <a:pt x="1169670" y="2208848"/>
                    <a:pt x="1174432" y="2197418"/>
                  </a:cubicBezTo>
                  <a:cubicBezTo>
                    <a:pt x="1185863" y="2170748"/>
                    <a:pt x="1172528" y="2180273"/>
                    <a:pt x="1173480" y="2158365"/>
                  </a:cubicBezTo>
                  <a:cubicBezTo>
                    <a:pt x="1173480" y="2151698"/>
                    <a:pt x="1174432" y="2143125"/>
                    <a:pt x="1182053" y="2133600"/>
                  </a:cubicBezTo>
                  <a:cubicBezTo>
                    <a:pt x="1196340" y="2114550"/>
                    <a:pt x="1192530" y="2117408"/>
                    <a:pt x="1199198" y="2112645"/>
                  </a:cubicBezTo>
                  <a:cubicBezTo>
                    <a:pt x="1205865" y="2108835"/>
                    <a:pt x="1206817" y="2105978"/>
                    <a:pt x="1209675" y="2106930"/>
                  </a:cubicBezTo>
                  <a:cubicBezTo>
                    <a:pt x="1212532" y="2107883"/>
                    <a:pt x="1214438" y="2100263"/>
                    <a:pt x="1212532" y="2097405"/>
                  </a:cubicBezTo>
                  <a:cubicBezTo>
                    <a:pt x="1210628" y="2094548"/>
                    <a:pt x="1221105" y="2083118"/>
                    <a:pt x="1226820" y="2078355"/>
                  </a:cubicBezTo>
                  <a:cubicBezTo>
                    <a:pt x="1233488" y="2074545"/>
                    <a:pt x="1238250" y="2084070"/>
                    <a:pt x="1241107" y="2071688"/>
                  </a:cubicBezTo>
                  <a:cubicBezTo>
                    <a:pt x="1243965" y="2059305"/>
                    <a:pt x="1252538" y="2044065"/>
                    <a:pt x="1261110" y="2038350"/>
                  </a:cubicBezTo>
                  <a:cubicBezTo>
                    <a:pt x="1268730" y="2032635"/>
                    <a:pt x="1276350" y="2030730"/>
                    <a:pt x="1273492" y="2026920"/>
                  </a:cubicBezTo>
                  <a:cubicBezTo>
                    <a:pt x="1270635" y="2023110"/>
                    <a:pt x="1266825" y="2019300"/>
                    <a:pt x="1278255" y="2019300"/>
                  </a:cubicBezTo>
                  <a:cubicBezTo>
                    <a:pt x="1289685" y="2020253"/>
                    <a:pt x="1300163" y="2019300"/>
                    <a:pt x="1298257" y="2008823"/>
                  </a:cubicBezTo>
                  <a:cubicBezTo>
                    <a:pt x="1296353" y="1998345"/>
                    <a:pt x="1288732" y="1984058"/>
                    <a:pt x="1304925" y="1991678"/>
                  </a:cubicBezTo>
                  <a:cubicBezTo>
                    <a:pt x="1321117" y="1999298"/>
                    <a:pt x="1314450" y="2005965"/>
                    <a:pt x="1323975" y="2002155"/>
                  </a:cubicBezTo>
                  <a:cubicBezTo>
                    <a:pt x="1333500" y="1998345"/>
                    <a:pt x="1334453" y="1996440"/>
                    <a:pt x="1338263" y="2003108"/>
                  </a:cubicBezTo>
                  <a:cubicBezTo>
                    <a:pt x="1342073" y="2009775"/>
                    <a:pt x="1347788" y="2022158"/>
                    <a:pt x="1356360" y="2004060"/>
                  </a:cubicBezTo>
                  <a:cubicBezTo>
                    <a:pt x="1364932" y="1985010"/>
                    <a:pt x="1365885" y="1980248"/>
                    <a:pt x="1377315" y="1976438"/>
                  </a:cubicBezTo>
                  <a:cubicBezTo>
                    <a:pt x="1388745" y="1973580"/>
                    <a:pt x="1403032" y="1960245"/>
                    <a:pt x="1401128" y="1967865"/>
                  </a:cubicBezTo>
                  <a:cubicBezTo>
                    <a:pt x="1398270" y="1975485"/>
                    <a:pt x="1394460" y="1991678"/>
                    <a:pt x="1400175" y="1992630"/>
                  </a:cubicBezTo>
                  <a:cubicBezTo>
                    <a:pt x="1409700" y="1982153"/>
                    <a:pt x="1416367" y="1991678"/>
                    <a:pt x="1423988" y="1990725"/>
                  </a:cubicBezTo>
                  <a:cubicBezTo>
                    <a:pt x="1426845" y="1983105"/>
                    <a:pt x="1429703" y="1969770"/>
                    <a:pt x="1428750" y="1957388"/>
                  </a:cubicBezTo>
                  <a:lnTo>
                    <a:pt x="1428750" y="1957388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D7BB580B-A48B-27E1-E304-EFDE8B3D2591}"/>
                </a:ext>
              </a:extLst>
            </p:cNvPr>
            <p:cNvSpPr/>
            <p:nvPr/>
          </p:nvSpPr>
          <p:spPr>
            <a:xfrm>
              <a:off x="6227444" y="2975927"/>
              <a:ext cx="364807" cy="577372"/>
            </a:xfrm>
            <a:custGeom>
              <a:avLst/>
              <a:gdLst>
                <a:gd name="connsiteX0" fmla="*/ 0 w 364807"/>
                <a:gd name="connsiteY0" fmla="*/ 261620 h 577372"/>
                <a:gd name="connsiteX1" fmla="*/ 17145 w 364807"/>
                <a:gd name="connsiteY1" fmla="*/ 251143 h 577372"/>
                <a:gd name="connsiteX2" fmla="*/ 76200 w 364807"/>
                <a:gd name="connsiteY2" fmla="*/ 243523 h 577372"/>
                <a:gd name="connsiteX3" fmla="*/ 120968 w 364807"/>
                <a:gd name="connsiteY3" fmla="*/ 227330 h 577372"/>
                <a:gd name="connsiteX4" fmla="*/ 141923 w 364807"/>
                <a:gd name="connsiteY4" fmla="*/ 226377 h 577372"/>
                <a:gd name="connsiteX5" fmla="*/ 149543 w 364807"/>
                <a:gd name="connsiteY5" fmla="*/ 218757 h 577372"/>
                <a:gd name="connsiteX6" fmla="*/ 162878 w 364807"/>
                <a:gd name="connsiteY6" fmla="*/ 182563 h 577372"/>
                <a:gd name="connsiteX7" fmla="*/ 163830 w 364807"/>
                <a:gd name="connsiteY7" fmla="*/ 156845 h 577372"/>
                <a:gd name="connsiteX8" fmla="*/ 166688 w 364807"/>
                <a:gd name="connsiteY8" fmla="*/ 131127 h 577372"/>
                <a:gd name="connsiteX9" fmla="*/ 175260 w 364807"/>
                <a:gd name="connsiteY9" fmla="*/ 80645 h 577372"/>
                <a:gd name="connsiteX10" fmla="*/ 189548 w 364807"/>
                <a:gd name="connsiteY10" fmla="*/ 53023 h 577372"/>
                <a:gd name="connsiteX11" fmla="*/ 197168 w 364807"/>
                <a:gd name="connsiteY11" fmla="*/ 39688 h 577372"/>
                <a:gd name="connsiteX12" fmla="*/ 209550 w 364807"/>
                <a:gd name="connsiteY12" fmla="*/ 30163 h 577372"/>
                <a:gd name="connsiteX13" fmla="*/ 219075 w 364807"/>
                <a:gd name="connsiteY13" fmla="*/ 22543 h 577372"/>
                <a:gd name="connsiteX14" fmla="*/ 229553 w 364807"/>
                <a:gd name="connsiteY14" fmla="*/ 12065 h 577372"/>
                <a:gd name="connsiteX15" fmla="*/ 247650 w 364807"/>
                <a:gd name="connsiteY15" fmla="*/ 6350 h 577372"/>
                <a:gd name="connsiteX16" fmla="*/ 268605 w 364807"/>
                <a:gd name="connsiteY16" fmla="*/ 635 h 577372"/>
                <a:gd name="connsiteX17" fmla="*/ 271463 w 364807"/>
                <a:gd name="connsiteY17" fmla="*/ 2540 h 577372"/>
                <a:gd name="connsiteX18" fmla="*/ 275273 w 364807"/>
                <a:gd name="connsiteY18" fmla="*/ 25400 h 577372"/>
                <a:gd name="connsiteX19" fmla="*/ 278130 w 364807"/>
                <a:gd name="connsiteY19" fmla="*/ 36830 h 577372"/>
                <a:gd name="connsiteX20" fmla="*/ 282893 w 364807"/>
                <a:gd name="connsiteY20" fmla="*/ 38735 h 577372"/>
                <a:gd name="connsiteX21" fmla="*/ 282893 w 364807"/>
                <a:gd name="connsiteY21" fmla="*/ 68263 h 577372"/>
                <a:gd name="connsiteX22" fmla="*/ 259080 w 364807"/>
                <a:gd name="connsiteY22" fmla="*/ 111125 h 577372"/>
                <a:gd name="connsiteX23" fmla="*/ 248603 w 364807"/>
                <a:gd name="connsiteY23" fmla="*/ 139700 h 577372"/>
                <a:gd name="connsiteX24" fmla="*/ 249555 w 364807"/>
                <a:gd name="connsiteY24" fmla="*/ 156845 h 577372"/>
                <a:gd name="connsiteX25" fmla="*/ 297180 w 364807"/>
                <a:gd name="connsiteY25" fmla="*/ 175895 h 577372"/>
                <a:gd name="connsiteX26" fmla="*/ 328613 w 364807"/>
                <a:gd name="connsiteY26" fmla="*/ 182563 h 577372"/>
                <a:gd name="connsiteX27" fmla="*/ 349568 w 364807"/>
                <a:gd name="connsiteY27" fmla="*/ 209232 h 577372"/>
                <a:gd name="connsiteX28" fmla="*/ 364808 w 364807"/>
                <a:gd name="connsiteY28" fmla="*/ 213995 h 577372"/>
                <a:gd name="connsiteX29" fmla="*/ 363855 w 364807"/>
                <a:gd name="connsiteY29" fmla="*/ 215900 h 577372"/>
                <a:gd name="connsiteX30" fmla="*/ 357188 w 364807"/>
                <a:gd name="connsiteY30" fmla="*/ 223520 h 577372"/>
                <a:gd name="connsiteX31" fmla="*/ 348615 w 364807"/>
                <a:gd name="connsiteY31" fmla="*/ 229235 h 577372"/>
                <a:gd name="connsiteX32" fmla="*/ 328613 w 364807"/>
                <a:gd name="connsiteY32" fmla="*/ 246380 h 577372"/>
                <a:gd name="connsiteX33" fmla="*/ 324803 w 364807"/>
                <a:gd name="connsiteY33" fmla="*/ 256857 h 577372"/>
                <a:gd name="connsiteX34" fmla="*/ 319088 w 364807"/>
                <a:gd name="connsiteY34" fmla="*/ 271145 h 577372"/>
                <a:gd name="connsiteX35" fmla="*/ 318135 w 364807"/>
                <a:gd name="connsiteY35" fmla="*/ 290195 h 577372"/>
                <a:gd name="connsiteX36" fmla="*/ 320993 w 364807"/>
                <a:gd name="connsiteY36" fmla="*/ 301625 h 577372"/>
                <a:gd name="connsiteX37" fmla="*/ 324803 w 364807"/>
                <a:gd name="connsiteY37" fmla="*/ 316865 h 577372"/>
                <a:gd name="connsiteX38" fmla="*/ 318135 w 364807"/>
                <a:gd name="connsiteY38" fmla="*/ 330200 h 577372"/>
                <a:gd name="connsiteX39" fmla="*/ 317183 w 364807"/>
                <a:gd name="connsiteY39" fmla="*/ 331153 h 577372"/>
                <a:gd name="connsiteX40" fmla="*/ 301943 w 364807"/>
                <a:gd name="connsiteY40" fmla="*/ 316865 h 577372"/>
                <a:gd name="connsiteX41" fmla="*/ 277178 w 364807"/>
                <a:gd name="connsiteY41" fmla="*/ 315913 h 577372"/>
                <a:gd name="connsiteX42" fmla="*/ 254318 w 364807"/>
                <a:gd name="connsiteY42" fmla="*/ 316865 h 577372"/>
                <a:gd name="connsiteX43" fmla="*/ 245745 w 364807"/>
                <a:gd name="connsiteY43" fmla="*/ 337820 h 577372"/>
                <a:gd name="connsiteX44" fmla="*/ 247650 w 364807"/>
                <a:gd name="connsiteY44" fmla="*/ 361632 h 577372"/>
                <a:gd name="connsiteX45" fmla="*/ 232410 w 364807"/>
                <a:gd name="connsiteY45" fmla="*/ 379730 h 577372"/>
                <a:gd name="connsiteX46" fmla="*/ 223838 w 364807"/>
                <a:gd name="connsiteY46" fmla="*/ 402590 h 577372"/>
                <a:gd name="connsiteX47" fmla="*/ 230505 w 364807"/>
                <a:gd name="connsiteY47" fmla="*/ 426403 h 577372"/>
                <a:gd name="connsiteX48" fmla="*/ 247650 w 364807"/>
                <a:gd name="connsiteY48" fmla="*/ 436880 h 577372"/>
                <a:gd name="connsiteX49" fmla="*/ 268605 w 364807"/>
                <a:gd name="connsiteY49" fmla="*/ 446405 h 577372"/>
                <a:gd name="connsiteX50" fmla="*/ 276225 w 364807"/>
                <a:gd name="connsiteY50" fmla="*/ 479742 h 577372"/>
                <a:gd name="connsiteX51" fmla="*/ 274320 w 364807"/>
                <a:gd name="connsiteY51" fmla="*/ 497840 h 577372"/>
                <a:gd name="connsiteX52" fmla="*/ 262890 w 364807"/>
                <a:gd name="connsiteY52" fmla="*/ 512128 h 577372"/>
                <a:gd name="connsiteX53" fmla="*/ 229553 w 364807"/>
                <a:gd name="connsiteY53" fmla="*/ 512128 h 577372"/>
                <a:gd name="connsiteX54" fmla="*/ 226695 w 364807"/>
                <a:gd name="connsiteY54" fmla="*/ 532130 h 577372"/>
                <a:gd name="connsiteX55" fmla="*/ 228600 w 364807"/>
                <a:gd name="connsiteY55" fmla="*/ 547370 h 577372"/>
                <a:gd name="connsiteX56" fmla="*/ 220980 w 364807"/>
                <a:gd name="connsiteY56" fmla="*/ 573088 h 577372"/>
                <a:gd name="connsiteX57" fmla="*/ 203835 w 364807"/>
                <a:gd name="connsiteY57" fmla="*/ 562610 h 577372"/>
                <a:gd name="connsiteX58" fmla="*/ 191453 w 364807"/>
                <a:gd name="connsiteY58" fmla="*/ 556895 h 577372"/>
                <a:gd name="connsiteX59" fmla="*/ 183833 w 364807"/>
                <a:gd name="connsiteY59" fmla="*/ 550228 h 577372"/>
                <a:gd name="connsiteX60" fmla="*/ 169545 w 364807"/>
                <a:gd name="connsiteY60" fmla="*/ 537845 h 577372"/>
                <a:gd name="connsiteX61" fmla="*/ 156210 w 364807"/>
                <a:gd name="connsiteY61" fmla="*/ 535940 h 577372"/>
                <a:gd name="connsiteX62" fmla="*/ 145733 w 364807"/>
                <a:gd name="connsiteY62" fmla="*/ 514032 h 577372"/>
                <a:gd name="connsiteX63" fmla="*/ 125730 w 364807"/>
                <a:gd name="connsiteY63" fmla="*/ 514032 h 577372"/>
                <a:gd name="connsiteX64" fmla="*/ 105728 w 364807"/>
                <a:gd name="connsiteY64" fmla="*/ 494982 h 577372"/>
                <a:gd name="connsiteX65" fmla="*/ 104775 w 364807"/>
                <a:gd name="connsiteY65" fmla="*/ 473075 h 577372"/>
                <a:gd name="connsiteX66" fmla="*/ 121920 w 364807"/>
                <a:gd name="connsiteY66" fmla="*/ 454025 h 577372"/>
                <a:gd name="connsiteX67" fmla="*/ 122873 w 364807"/>
                <a:gd name="connsiteY67" fmla="*/ 433070 h 577372"/>
                <a:gd name="connsiteX68" fmla="*/ 117158 w 364807"/>
                <a:gd name="connsiteY68" fmla="*/ 412115 h 577372"/>
                <a:gd name="connsiteX69" fmla="*/ 104775 w 364807"/>
                <a:gd name="connsiteY69" fmla="*/ 393065 h 577372"/>
                <a:gd name="connsiteX70" fmla="*/ 98108 w 364807"/>
                <a:gd name="connsiteY70" fmla="*/ 379730 h 577372"/>
                <a:gd name="connsiteX71" fmla="*/ 107633 w 364807"/>
                <a:gd name="connsiteY71" fmla="*/ 361632 h 577372"/>
                <a:gd name="connsiteX72" fmla="*/ 100013 w 364807"/>
                <a:gd name="connsiteY72" fmla="*/ 339725 h 577372"/>
                <a:gd name="connsiteX73" fmla="*/ 95250 w 364807"/>
                <a:gd name="connsiteY73" fmla="*/ 331153 h 577372"/>
                <a:gd name="connsiteX74" fmla="*/ 80963 w 364807"/>
                <a:gd name="connsiteY74" fmla="*/ 323532 h 577372"/>
                <a:gd name="connsiteX75" fmla="*/ 60008 w 364807"/>
                <a:gd name="connsiteY75" fmla="*/ 296863 h 577372"/>
                <a:gd name="connsiteX76" fmla="*/ 43815 w 364807"/>
                <a:gd name="connsiteY76" fmla="*/ 294005 h 577372"/>
                <a:gd name="connsiteX77" fmla="*/ 32385 w 364807"/>
                <a:gd name="connsiteY77" fmla="*/ 283528 h 577372"/>
                <a:gd name="connsiteX78" fmla="*/ 30480 w 364807"/>
                <a:gd name="connsiteY78" fmla="*/ 281623 h 577372"/>
                <a:gd name="connsiteX79" fmla="*/ 43815 w 364807"/>
                <a:gd name="connsiteY79" fmla="*/ 274003 h 577372"/>
                <a:gd name="connsiteX80" fmla="*/ 41910 w 364807"/>
                <a:gd name="connsiteY80" fmla="*/ 270193 h 577372"/>
                <a:gd name="connsiteX81" fmla="*/ 40958 w 364807"/>
                <a:gd name="connsiteY81" fmla="*/ 266382 h 577372"/>
                <a:gd name="connsiteX82" fmla="*/ 30480 w 364807"/>
                <a:gd name="connsiteY82" fmla="*/ 262573 h 577372"/>
                <a:gd name="connsiteX83" fmla="*/ 11430 w 364807"/>
                <a:gd name="connsiteY83" fmla="*/ 259715 h 577372"/>
                <a:gd name="connsiteX84" fmla="*/ 0 w 364807"/>
                <a:gd name="connsiteY84" fmla="*/ 261620 h 577372"/>
                <a:gd name="connsiteX85" fmla="*/ 0 w 364807"/>
                <a:gd name="connsiteY85" fmla="*/ 261620 h 577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364807" h="577372">
                  <a:moveTo>
                    <a:pt x="0" y="261620"/>
                  </a:moveTo>
                  <a:cubicBezTo>
                    <a:pt x="0" y="260668"/>
                    <a:pt x="5715" y="252095"/>
                    <a:pt x="17145" y="251143"/>
                  </a:cubicBezTo>
                  <a:cubicBezTo>
                    <a:pt x="28575" y="250190"/>
                    <a:pt x="56198" y="252095"/>
                    <a:pt x="76200" y="243523"/>
                  </a:cubicBezTo>
                  <a:cubicBezTo>
                    <a:pt x="96203" y="233998"/>
                    <a:pt x="115253" y="225425"/>
                    <a:pt x="120968" y="227330"/>
                  </a:cubicBezTo>
                  <a:cubicBezTo>
                    <a:pt x="126683" y="229235"/>
                    <a:pt x="140970" y="231140"/>
                    <a:pt x="141923" y="226377"/>
                  </a:cubicBezTo>
                  <a:cubicBezTo>
                    <a:pt x="142875" y="220663"/>
                    <a:pt x="141923" y="220663"/>
                    <a:pt x="149543" y="218757"/>
                  </a:cubicBezTo>
                  <a:cubicBezTo>
                    <a:pt x="157163" y="216852"/>
                    <a:pt x="166688" y="196850"/>
                    <a:pt x="162878" y="182563"/>
                  </a:cubicBezTo>
                  <a:cubicBezTo>
                    <a:pt x="159068" y="168275"/>
                    <a:pt x="158115" y="164465"/>
                    <a:pt x="163830" y="156845"/>
                  </a:cubicBezTo>
                  <a:cubicBezTo>
                    <a:pt x="169545" y="149225"/>
                    <a:pt x="166688" y="143510"/>
                    <a:pt x="166688" y="131127"/>
                  </a:cubicBezTo>
                  <a:cubicBezTo>
                    <a:pt x="165735" y="118745"/>
                    <a:pt x="170498" y="89218"/>
                    <a:pt x="175260" y="80645"/>
                  </a:cubicBezTo>
                  <a:cubicBezTo>
                    <a:pt x="180023" y="73025"/>
                    <a:pt x="182880" y="65405"/>
                    <a:pt x="189548" y="53023"/>
                  </a:cubicBezTo>
                  <a:cubicBezTo>
                    <a:pt x="191453" y="48260"/>
                    <a:pt x="194310" y="43498"/>
                    <a:pt x="197168" y="39688"/>
                  </a:cubicBezTo>
                  <a:cubicBezTo>
                    <a:pt x="200978" y="33020"/>
                    <a:pt x="205740" y="28257"/>
                    <a:pt x="209550" y="30163"/>
                  </a:cubicBezTo>
                  <a:cubicBezTo>
                    <a:pt x="215265" y="32068"/>
                    <a:pt x="219075" y="30163"/>
                    <a:pt x="219075" y="22543"/>
                  </a:cubicBezTo>
                  <a:cubicBezTo>
                    <a:pt x="220028" y="14923"/>
                    <a:pt x="221933" y="12065"/>
                    <a:pt x="229553" y="12065"/>
                  </a:cubicBezTo>
                  <a:cubicBezTo>
                    <a:pt x="237173" y="11113"/>
                    <a:pt x="240030" y="13970"/>
                    <a:pt x="247650" y="6350"/>
                  </a:cubicBezTo>
                  <a:cubicBezTo>
                    <a:pt x="255270" y="-1270"/>
                    <a:pt x="261938" y="-318"/>
                    <a:pt x="268605" y="635"/>
                  </a:cubicBezTo>
                  <a:lnTo>
                    <a:pt x="271463" y="2540"/>
                  </a:lnTo>
                  <a:cubicBezTo>
                    <a:pt x="272415" y="13018"/>
                    <a:pt x="273368" y="21590"/>
                    <a:pt x="275273" y="25400"/>
                  </a:cubicBezTo>
                  <a:cubicBezTo>
                    <a:pt x="277178" y="29210"/>
                    <a:pt x="277178" y="32068"/>
                    <a:pt x="278130" y="36830"/>
                  </a:cubicBezTo>
                  <a:lnTo>
                    <a:pt x="282893" y="38735"/>
                  </a:lnTo>
                  <a:cubicBezTo>
                    <a:pt x="288608" y="44450"/>
                    <a:pt x="299085" y="46355"/>
                    <a:pt x="282893" y="68263"/>
                  </a:cubicBezTo>
                  <a:cubicBezTo>
                    <a:pt x="266700" y="89218"/>
                    <a:pt x="260985" y="98743"/>
                    <a:pt x="259080" y="111125"/>
                  </a:cubicBezTo>
                  <a:cubicBezTo>
                    <a:pt x="257175" y="123507"/>
                    <a:pt x="252413" y="135890"/>
                    <a:pt x="248603" y="139700"/>
                  </a:cubicBezTo>
                  <a:cubicBezTo>
                    <a:pt x="243840" y="143510"/>
                    <a:pt x="234315" y="146368"/>
                    <a:pt x="249555" y="156845"/>
                  </a:cubicBezTo>
                  <a:cubicBezTo>
                    <a:pt x="264795" y="167323"/>
                    <a:pt x="287655" y="177800"/>
                    <a:pt x="297180" y="175895"/>
                  </a:cubicBezTo>
                  <a:cubicBezTo>
                    <a:pt x="306705" y="173990"/>
                    <a:pt x="320040" y="173038"/>
                    <a:pt x="328613" y="182563"/>
                  </a:cubicBezTo>
                  <a:cubicBezTo>
                    <a:pt x="337185" y="192088"/>
                    <a:pt x="339090" y="206375"/>
                    <a:pt x="349568" y="209232"/>
                  </a:cubicBezTo>
                  <a:cubicBezTo>
                    <a:pt x="354330" y="210185"/>
                    <a:pt x="360045" y="212090"/>
                    <a:pt x="364808" y="213995"/>
                  </a:cubicBezTo>
                  <a:lnTo>
                    <a:pt x="363855" y="215900"/>
                  </a:lnTo>
                  <a:cubicBezTo>
                    <a:pt x="362903" y="216852"/>
                    <a:pt x="360045" y="220663"/>
                    <a:pt x="357188" y="223520"/>
                  </a:cubicBezTo>
                  <a:cubicBezTo>
                    <a:pt x="354330" y="226377"/>
                    <a:pt x="349568" y="229235"/>
                    <a:pt x="348615" y="229235"/>
                  </a:cubicBezTo>
                  <a:cubicBezTo>
                    <a:pt x="341948" y="229235"/>
                    <a:pt x="330518" y="241618"/>
                    <a:pt x="328613" y="246380"/>
                  </a:cubicBezTo>
                  <a:cubicBezTo>
                    <a:pt x="326708" y="250190"/>
                    <a:pt x="322898" y="252095"/>
                    <a:pt x="324803" y="256857"/>
                  </a:cubicBezTo>
                  <a:cubicBezTo>
                    <a:pt x="326708" y="261620"/>
                    <a:pt x="320993" y="269240"/>
                    <a:pt x="319088" y="271145"/>
                  </a:cubicBezTo>
                  <a:cubicBezTo>
                    <a:pt x="317183" y="274003"/>
                    <a:pt x="317183" y="285432"/>
                    <a:pt x="318135" y="290195"/>
                  </a:cubicBezTo>
                  <a:cubicBezTo>
                    <a:pt x="319088" y="294957"/>
                    <a:pt x="323850" y="297815"/>
                    <a:pt x="320993" y="301625"/>
                  </a:cubicBezTo>
                  <a:cubicBezTo>
                    <a:pt x="316230" y="308293"/>
                    <a:pt x="325755" y="308293"/>
                    <a:pt x="324803" y="316865"/>
                  </a:cubicBezTo>
                  <a:cubicBezTo>
                    <a:pt x="323850" y="321628"/>
                    <a:pt x="319088" y="328295"/>
                    <a:pt x="318135" y="330200"/>
                  </a:cubicBezTo>
                  <a:lnTo>
                    <a:pt x="317183" y="331153"/>
                  </a:lnTo>
                  <a:cubicBezTo>
                    <a:pt x="314325" y="319723"/>
                    <a:pt x="308610" y="315913"/>
                    <a:pt x="301943" y="316865"/>
                  </a:cubicBezTo>
                  <a:cubicBezTo>
                    <a:pt x="295275" y="317818"/>
                    <a:pt x="291465" y="318770"/>
                    <a:pt x="277178" y="315913"/>
                  </a:cubicBezTo>
                  <a:cubicBezTo>
                    <a:pt x="263843" y="313055"/>
                    <a:pt x="267653" y="319723"/>
                    <a:pt x="254318" y="316865"/>
                  </a:cubicBezTo>
                  <a:cubicBezTo>
                    <a:pt x="240983" y="314960"/>
                    <a:pt x="256223" y="328295"/>
                    <a:pt x="245745" y="337820"/>
                  </a:cubicBezTo>
                  <a:cubicBezTo>
                    <a:pt x="235268" y="347345"/>
                    <a:pt x="244793" y="352107"/>
                    <a:pt x="247650" y="361632"/>
                  </a:cubicBezTo>
                  <a:cubicBezTo>
                    <a:pt x="249555" y="371157"/>
                    <a:pt x="239078" y="373063"/>
                    <a:pt x="232410" y="379730"/>
                  </a:cubicBezTo>
                  <a:cubicBezTo>
                    <a:pt x="225743" y="386398"/>
                    <a:pt x="214313" y="398780"/>
                    <a:pt x="223838" y="402590"/>
                  </a:cubicBezTo>
                  <a:cubicBezTo>
                    <a:pt x="233363" y="406400"/>
                    <a:pt x="232410" y="414020"/>
                    <a:pt x="230505" y="426403"/>
                  </a:cubicBezTo>
                  <a:cubicBezTo>
                    <a:pt x="228600" y="439738"/>
                    <a:pt x="246698" y="434023"/>
                    <a:pt x="247650" y="436880"/>
                  </a:cubicBezTo>
                  <a:cubicBezTo>
                    <a:pt x="248603" y="438785"/>
                    <a:pt x="259080" y="442595"/>
                    <a:pt x="268605" y="446405"/>
                  </a:cubicBezTo>
                  <a:cubicBezTo>
                    <a:pt x="278130" y="450215"/>
                    <a:pt x="279083" y="472123"/>
                    <a:pt x="276225" y="479742"/>
                  </a:cubicBezTo>
                  <a:cubicBezTo>
                    <a:pt x="272415" y="486410"/>
                    <a:pt x="271463" y="492125"/>
                    <a:pt x="274320" y="497840"/>
                  </a:cubicBezTo>
                  <a:cubicBezTo>
                    <a:pt x="277178" y="504507"/>
                    <a:pt x="270510" y="504507"/>
                    <a:pt x="262890" y="512128"/>
                  </a:cubicBezTo>
                  <a:cubicBezTo>
                    <a:pt x="256223" y="519748"/>
                    <a:pt x="240030" y="510223"/>
                    <a:pt x="229553" y="512128"/>
                  </a:cubicBezTo>
                  <a:cubicBezTo>
                    <a:pt x="219075" y="514032"/>
                    <a:pt x="227648" y="528320"/>
                    <a:pt x="226695" y="532130"/>
                  </a:cubicBezTo>
                  <a:cubicBezTo>
                    <a:pt x="225743" y="535940"/>
                    <a:pt x="222885" y="543560"/>
                    <a:pt x="228600" y="547370"/>
                  </a:cubicBezTo>
                  <a:cubicBezTo>
                    <a:pt x="234315" y="551180"/>
                    <a:pt x="230505" y="563563"/>
                    <a:pt x="220980" y="573088"/>
                  </a:cubicBezTo>
                  <a:cubicBezTo>
                    <a:pt x="211455" y="582613"/>
                    <a:pt x="209550" y="574992"/>
                    <a:pt x="203835" y="562610"/>
                  </a:cubicBezTo>
                  <a:cubicBezTo>
                    <a:pt x="197168" y="550228"/>
                    <a:pt x="194310" y="554038"/>
                    <a:pt x="191453" y="556895"/>
                  </a:cubicBezTo>
                  <a:cubicBezTo>
                    <a:pt x="188595" y="560705"/>
                    <a:pt x="185738" y="557848"/>
                    <a:pt x="183833" y="550228"/>
                  </a:cubicBezTo>
                  <a:cubicBezTo>
                    <a:pt x="181928" y="542607"/>
                    <a:pt x="174308" y="539750"/>
                    <a:pt x="169545" y="537845"/>
                  </a:cubicBezTo>
                  <a:cubicBezTo>
                    <a:pt x="164783" y="535940"/>
                    <a:pt x="160020" y="541655"/>
                    <a:pt x="156210" y="535940"/>
                  </a:cubicBezTo>
                  <a:cubicBezTo>
                    <a:pt x="151448" y="530225"/>
                    <a:pt x="143828" y="520700"/>
                    <a:pt x="145733" y="514032"/>
                  </a:cubicBezTo>
                  <a:cubicBezTo>
                    <a:pt x="147638" y="507365"/>
                    <a:pt x="132398" y="514032"/>
                    <a:pt x="125730" y="514032"/>
                  </a:cubicBezTo>
                  <a:cubicBezTo>
                    <a:pt x="119063" y="514032"/>
                    <a:pt x="112395" y="504507"/>
                    <a:pt x="105728" y="494982"/>
                  </a:cubicBezTo>
                  <a:cubicBezTo>
                    <a:pt x="99060" y="485457"/>
                    <a:pt x="101918" y="481648"/>
                    <a:pt x="104775" y="473075"/>
                  </a:cubicBezTo>
                  <a:cubicBezTo>
                    <a:pt x="107633" y="464503"/>
                    <a:pt x="116205" y="456882"/>
                    <a:pt x="121920" y="454025"/>
                  </a:cubicBezTo>
                  <a:cubicBezTo>
                    <a:pt x="127635" y="451167"/>
                    <a:pt x="122873" y="441642"/>
                    <a:pt x="122873" y="433070"/>
                  </a:cubicBezTo>
                  <a:cubicBezTo>
                    <a:pt x="122873" y="424498"/>
                    <a:pt x="118110" y="420688"/>
                    <a:pt x="117158" y="412115"/>
                  </a:cubicBezTo>
                  <a:cubicBezTo>
                    <a:pt x="116205" y="404495"/>
                    <a:pt x="109538" y="394970"/>
                    <a:pt x="104775" y="393065"/>
                  </a:cubicBezTo>
                  <a:cubicBezTo>
                    <a:pt x="100013" y="391160"/>
                    <a:pt x="101918" y="392113"/>
                    <a:pt x="98108" y="379730"/>
                  </a:cubicBezTo>
                  <a:cubicBezTo>
                    <a:pt x="94298" y="367348"/>
                    <a:pt x="100965" y="363538"/>
                    <a:pt x="107633" y="361632"/>
                  </a:cubicBezTo>
                  <a:cubicBezTo>
                    <a:pt x="115253" y="359728"/>
                    <a:pt x="105728" y="346393"/>
                    <a:pt x="100013" y="339725"/>
                  </a:cubicBezTo>
                  <a:cubicBezTo>
                    <a:pt x="94298" y="333057"/>
                    <a:pt x="95250" y="336868"/>
                    <a:pt x="95250" y="331153"/>
                  </a:cubicBezTo>
                  <a:cubicBezTo>
                    <a:pt x="95250" y="325438"/>
                    <a:pt x="87630" y="323532"/>
                    <a:pt x="80963" y="323532"/>
                  </a:cubicBezTo>
                  <a:cubicBezTo>
                    <a:pt x="74295" y="324485"/>
                    <a:pt x="65723" y="307340"/>
                    <a:pt x="60008" y="296863"/>
                  </a:cubicBezTo>
                  <a:cubicBezTo>
                    <a:pt x="55245" y="286385"/>
                    <a:pt x="51435" y="292100"/>
                    <a:pt x="43815" y="294005"/>
                  </a:cubicBezTo>
                  <a:cubicBezTo>
                    <a:pt x="40958" y="294957"/>
                    <a:pt x="35243" y="286385"/>
                    <a:pt x="32385" y="283528"/>
                  </a:cubicBezTo>
                  <a:lnTo>
                    <a:pt x="30480" y="281623"/>
                  </a:lnTo>
                  <a:cubicBezTo>
                    <a:pt x="35243" y="278765"/>
                    <a:pt x="40005" y="276860"/>
                    <a:pt x="43815" y="274003"/>
                  </a:cubicBezTo>
                  <a:lnTo>
                    <a:pt x="41910" y="270193"/>
                  </a:lnTo>
                  <a:cubicBezTo>
                    <a:pt x="41910" y="270193"/>
                    <a:pt x="40958" y="269240"/>
                    <a:pt x="40958" y="266382"/>
                  </a:cubicBezTo>
                  <a:cubicBezTo>
                    <a:pt x="40958" y="264478"/>
                    <a:pt x="35243" y="262573"/>
                    <a:pt x="30480" y="262573"/>
                  </a:cubicBezTo>
                  <a:cubicBezTo>
                    <a:pt x="26670" y="261620"/>
                    <a:pt x="18098" y="260668"/>
                    <a:pt x="11430" y="259715"/>
                  </a:cubicBezTo>
                  <a:cubicBezTo>
                    <a:pt x="3810" y="262573"/>
                    <a:pt x="1905" y="261620"/>
                    <a:pt x="0" y="261620"/>
                  </a:cubicBezTo>
                  <a:lnTo>
                    <a:pt x="0" y="26162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CD873846-A8A0-D0FF-DD4C-DE7081B78CC3}"/>
                </a:ext>
              </a:extLst>
            </p:cNvPr>
            <p:cNvSpPr/>
            <p:nvPr/>
          </p:nvSpPr>
          <p:spPr>
            <a:xfrm>
              <a:off x="4567450" y="2863561"/>
              <a:ext cx="1498069" cy="1100168"/>
            </a:xfrm>
            <a:custGeom>
              <a:avLst/>
              <a:gdLst>
                <a:gd name="connsiteX0" fmla="*/ 1303760 w 1498069"/>
                <a:gd name="connsiteY0" fmla="*/ 874049 h 1100168"/>
                <a:gd name="connsiteX1" fmla="*/ 1304712 w 1498069"/>
                <a:gd name="connsiteY1" fmla="*/ 873096 h 1100168"/>
                <a:gd name="connsiteX2" fmla="*/ 1312332 w 1498069"/>
                <a:gd name="connsiteY2" fmla="*/ 873096 h 1100168"/>
                <a:gd name="connsiteX3" fmla="*/ 1321857 w 1498069"/>
                <a:gd name="connsiteY3" fmla="*/ 873096 h 1100168"/>
                <a:gd name="connsiteX4" fmla="*/ 1323762 w 1498069"/>
                <a:gd name="connsiteY4" fmla="*/ 878811 h 1100168"/>
                <a:gd name="connsiteX5" fmla="*/ 1327572 w 1498069"/>
                <a:gd name="connsiteY5" fmla="*/ 890241 h 1100168"/>
                <a:gd name="connsiteX6" fmla="*/ 1335192 w 1498069"/>
                <a:gd name="connsiteY6" fmla="*/ 903576 h 1100168"/>
                <a:gd name="connsiteX7" fmla="*/ 1338050 w 1498069"/>
                <a:gd name="connsiteY7" fmla="*/ 903576 h 1100168"/>
                <a:gd name="connsiteX8" fmla="*/ 1343765 w 1498069"/>
                <a:gd name="connsiteY8" fmla="*/ 910244 h 1100168"/>
                <a:gd name="connsiteX9" fmla="*/ 1329477 w 1498069"/>
                <a:gd name="connsiteY9" fmla="*/ 928341 h 1100168"/>
                <a:gd name="connsiteX10" fmla="*/ 1329477 w 1498069"/>
                <a:gd name="connsiteY10" fmla="*/ 948344 h 1100168"/>
                <a:gd name="connsiteX11" fmla="*/ 1310427 w 1498069"/>
                <a:gd name="connsiteY11" fmla="*/ 941676 h 1100168"/>
                <a:gd name="connsiteX12" fmla="*/ 1284710 w 1498069"/>
                <a:gd name="connsiteY12" fmla="*/ 935009 h 1100168"/>
                <a:gd name="connsiteX13" fmla="*/ 1265660 w 1498069"/>
                <a:gd name="connsiteY13" fmla="*/ 943582 h 1100168"/>
                <a:gd name="connsiteX14" fmla="*/ 1265660 w 1498069"/>
                <a:gd name="connsiteY14" fmla="*/ 970251 h 1100168"/>
                <a:gd name="connsiteX15" fmla="*/ 1272327 w 1498069"/>
                <a:gd name="connsiteY15" fmla="*/ 988349 h 1100168"/>
                <a:gd name="connsiteX16" fmla="*/ 1259944 w 1498069"/>
                <a:gd name="connsiteY16" fmla="*/ 1014066 h 1100168"/>
                <a:gd name="connsiteX17" fmla="*/ 1230417 w 1498069"/>
                <a:gd name="connsiteY17" fmla="*/ 1013114 h 1100168"/>
                <a:gd name="connsiteX18" fmla="*/ 1201842 w 1498069"/>
                <a:gd name="connsiteY18" fmla="*/ 1014066 h 1100168"/>
                <a:gd name="connsiteX19" fmla="*/ 1199937 w 1498069"/>
                <a:gd name="connsiteY19" fmla="*/ 1018829 h 1100168"/>
                <a:gd name="connsiteX20" fmla="*/ 1198985 w 1498069"/>
                <a:gd name="connsiteY20" fmla="*/ 1021686 h 1100168"/>
                <a:gd name="connsiteX21" fmla="*/ 1191365 w 1498069"/>
                <a:gd name="connsiteY21" fmla="*/ 1009304 h 1100168"/>
                <a:gd name="connsiteX22" fmla="*/ 1185650 w 1498069"/>
                <a:gd name="connsiteY22" fmla="*/ 997874 h 1100168"/>
                <a:gd name="connsiteX23" fmla="*/ 1175172 w 1498069"/>
                <a:gd name="connsiteY23" fmla="*/ 991207 h 1100168"/>
                <a:gd name="connsiteX24" fmla="*/ 1150407 w 1498069"/>
                <a:gd name="connsiteY24" fmla="*/ 1004541 h 1100168"/>
                <a:gd name="connsiteX25" fmla="*/ 1147550 w 1498069"/>
                <a:gd name="connsiteY25" fmla="*/ 984539 h 1100168"/>
                <a:gd name="connsiteX26" fmla="*/ 1137072 w 1498069"/>
                <a:gd name="connsiteY26" fmla="*/ 961679 h 1100168"/>
                <a:gd name="connsiteX27" fmla="*/ 1123737 w 1498069"/>
                <a:gd name="connsiteY27" fmla="*/ 950249 h 1100168"/>
                <a:gd name="connsiteX28" fmla="*/ 1110402 w 1498069"/>
                <a:gd name="connsiteY28" fmla="*/ 966441 h 1100168"/>
                <a:gd name="connsiteX29" fmla="*/ 1085637 w 1498069"/>
                <a:gd name="connsiteY29" fmla="*/ 972157 h 1100168"/>
                <a:gd name="connsiteX30" fmla="*/ 1053252 w 1498069"/>
                <a:gd name="connsiteY30" fmla="*/ 951201 h 1100168"/>
                <a:gd name="connsiteX31" fmla="*/ 1024677 w 1498069"/>
                <a:gd name="connsiteY31" fmla="*/ 922626 h 1100168"/>
                <a:gd name="connsiteX32" fmla="*/ 1005627 w 1498069"/>
                <a:gd name="connsiteY32" fmla="*/ 888336 h 1100168"/>
                <a:gd name="connsiteX33" fmla="*/ 999912 w 1498069"/>
                <a:gd name="connsiteY33" fmla="*/ 860714 h 1100168"/>
                <a:gd name="connsiteX34" fmla="*/ 989434 w 1498069"/>
                <a:gd name="connsiteY34" fmla="*/ 832139 h 1100168"/>
                <a:gd name="connsiteX35" fmla="*/ 971337 w 1498069"/>
                <a:gd name="connsiteY35" fmla="*/ 798801 h 1100168"/>
                <a:gd name="connsiteX36" fmla="*/ 958955 w 1498069"/>
                <a:gd name="connsiteY36" fmla="*/ 776894 h 1100168"/>
                <a:gd name="connsiteX37" fmla="*/ 927522 w 1498069"/>
                <a:gd name="connsiteY37" fmla="*/ 765464 h 1100168"/>
                <a:gd name="connsiteX38" fmla="*/ 897042 w 1498069"/>
                <a:gd name="connsiteY38" fmla="*/ 764511 h 1100168"/>
                <a:gd name="connsiteX39" fmla="*/ 887517 w 1498069"/>
                <a:gd name="connsiteY39" fmla="*/ 786419 h 1100168"/>
                <a:gd name="connsiteX40" fmla="*/ 863705 w 1498069"/>
                <a:gd name="connsiteY40" fmla="*/ 797849 h 1100168"/>
                <a:gd name="connsiteX41" fmla="*/ 855132 w 1498069"/>
                <a:gd name="connsiteY41" fmla="*/ 815946 h 1100168"/>
                <a:gd name="connsiteX42" fmla="*/ 857990 w 1498069"/>
                <a:gd name="connsiteY42" fmla="*/ 838807 h 1100168"/>
                <a:gd name="connsiteX43" fmla="*/ 868467 w 1498069"/>
                <a:gd name="connsiteY43" fmla="*/ 855951 h 1100168"/>
                <a:gd name="connsiteX44" fmla="*/ 885612 w 1498069"/>
                <a:gd name="connsiteY44" fmla="*/ 866429 h 1100168"/>
                <a:gd name="connsiteX45" fmla="*/ 882755 w 1498069"/>
                <a:gd name="connsiteY45" fmla="*/ 871191 h 1100168"/>
                <a:gd name="connsiteX46" fmla="*/ 870372 w 1498069"/>
                <a:gd name="connsiteY46" fmla="*/ 886432 h 1100168"/>
                <a:gd name="connsiteX47" fmla="*/ 856084 w 1498069"/>
                <a:gd name="connsiteY47" fmla="*/ 906434 h 1100168"/>
                <a:gd name="connsiteX48" fmla="*/ 853227 w 1498069"/>
                <a:gd name="connsiteY48" fmla="*/ 925484 h 1100168"/>
                <a:gd name="connsiteX49" fmla="*/ 839892 w 1498069"/>
                <a:gd name="connsiteY49" fmla="*/ 929294 h 1100168"/>
                <a:gd name="connsiteX50" fmla="*/ 835130 w 1498069"/>
                <a:gd name="connsiteY50" fmla="*/ 932151 h 1100168"/>
                <a:gd name="connsiteX51" fmla="*/ 837987 w 1498069"/>
                <a:gd name="connsiteY51" fmla="*/ 941676 h 1100168"/>
                <a:gd name="connsiteX52" fmla="*/ 873230 w 1498069"/>
                <a:gd name="connsiteY52" fmla="*/ 988349 h 1100168"/>
                <a:gd name="connsiteX53" fmla="*/ 876087 w 1498069"/>
                <a:gd name="connsiteY53" fmla="*/ 991207 h 1100168"/>
                <a:gd name="connsiteX54" fmla="*/ 872277 w 1498069"/>
                <a:gd name="connsiteY54" fmla="*/ 992159 h 1100168"/>
                <a:gd name="connsiteX55" fmla="*/ 837987 w 1498069"/>
                <a:gd name="connsiteY55" fmla="*/ 982634 h 1100168"/>
                <a:gd name="connsiteX56" fmla="*/ 828462 w 1498069"/>
                <a:gd name="connsiteY56" fmla="*/ 999779 h 1100168"/>
                <a:gd name="connsiteX57" fmla="*/ 821795 w 1498069"/>
                <a:gd name="connsiteY57" fmla="*/ 1021686 h 1100168"/>
                <a:gd name="connsiteX58" fmla="*/ 809412 w 1498069"/>
                <a:gd name="connsiteY58" fmla="*/ 1051214 h 1100168"/>
                <a:gd name="connsiteX59" fmla="*/ 751309 w 1498069"/>
                <a:gd name="connsiteY59" fmla="*/ 1050261 h 1100168"/>
                <a:gd name="connsiteX60" fmla="*/ 751309 w 1498069"/>
                <a:gd name="connsiteY60" fmla="*/ 1082646 h 1100168"/>
                <a:gd name="connsiteX61" fmla="*/ 737022 w 1498069"/>
                <a:gd name="connsiteY61" fmla="*/ 1092171 h 1100168"/>
                <a:gd name="connsiteX62" fmla="*/ 707495 w 1498069"/>
                <a:gd name="connsiteY62" fmla="*/ 1070264 h 1100168"/>
                <a:gd name="connsiteX63" fmla="*/ 690350 w 1498069"/>
                <a:gd name="connsiteY63" fmla="*/ 1057882 h 1100168"/>
                <a:gd name="connsiteX64" fmla="*/ 686540 w 1498069"/>
                <a:gd name="connsiteY64" fmla="*/ 1084551 h 1100168"/>
                <a:gd name="connsiteX65" fmla="*/ 668442 w 1498069"/>
                <a:gd name="connsiteY65" fmla="*/ 1086457 h 1100168"/>
                <a:gd name="connsiteX66" fmla="*/ 647487 w 1498069"/>
                <a:gd name="connsiteY66" fmla="*/ 1074074 h 1100168"/>
                <a:gd name="connsiteX67" fmla="*/ 635105 w 1498069"/>
                <a:gd name="connsiteY67" fmla="*/ 1073121 h 1100168"/>
                <a:gd name="connsiteX68" fmla="*/ 616055 w 1498069"/>
                <a:gd name="connsiteY68" fmla="*/ 1069311 h 1100168"/>
                <a:gd name="connsiteX69" fmla="*/ 599862 w 1498069"/>
                <a:gd name="connsiteY69" fmla="*/ 1055024 h 1100168"/>
                <a:gd name="connsiteX70" fmla="*/ 605577 w 1498069"/>
                <a:gd name="connsiteY70" fmla="*/ 1014066 h 1100168"/>
                <a:gd name="connsiteX71" fmla="*/ 590337 w 1498069"/>
                <a:gd name="connsiteY71" fmla="*/ 1003589 h 1100168"/>
                <a:gd name="connsiteX72" fmla="*/ 573192 w 1498069"/>
                <a:gd name="connsiteY72" fmla="*/ 986444 h 1100168"/>
                <a:gd name="connsiteX73" fmla="*/ 582717 w 1498069"/>
                <a:gd name="connsiteY73" fmla="*/ 977871 h 1100168"/>
                <a:gd name="connsiteX74" fmla="*/ 557952 w 1498069"/>
                <a:gd name="connsiteY74" fmla="*/ 966441 h 1100168"/>
                <a:gd name="connsiteX75" fmla="*/ 536997 w 1498069"/>
                <a:gd name="connsiteY75" fmla="*/ 945486 h 1100168"/>
                <a:gd name="connsiteX76" fmla="*/ 513184 w 1498069"/>
                <a:gd name="connsiteY76" fmla="*/ 933104 h 1100168"/>
                <a:gd name="connsiteX77" fmla="*/ 496040 w 1498069"/>
                <a:gd name="connsiteY77" fmla="*/ 935009 h 1100168"/>
                <a:gd name="connsiteX78" fmla="*/ 451272 w 1498069"/>
                <a:gd name="connsiteY78" fmla="*/ 944534 h 1100168"/>
                <a:gd name="connsiteX79" fmla="*/ 415077 w 1498069"/>
                <a:gd name="connsiteY79" fmla="*/ 923579 h 1100168"/>
                <a:gd name="connsiteX80" fmla="*/ 395075 w 1498069"/>
                <a:gd name="connsiteY80" fmla="*/ 931199 h 1100168"/>
                <a:gd name="connsiteX81" fmla="*/ 391265 w 1498069"/>
                <a:gd name="connsiteY81" fmla="*/ 925484 h 1100168"/>
                <a:gd name="connsiteX82" fmla="*/ 384597 w 1498069"/>
                <a:gd name="connsiteY82" fmla="*/ 921674 h 1100168"/>
                <a:gd name="connsiteX83" fmla="*/ 346497 w 1498069"/>
                <a:gd name="connsiteY83" fmla="*/ 892146 h 1100168"/>
                <a:gd name="connsiteX84" fmla="*/ 306492 w 1498069"/>
                <a:gd name="connsiteY84" fmla="*/ 880716 h 1100168"/>
                <a:gd name="connsiteX85" fmla="*/ 282679 w 1498069"/>
                <a:gd name="connsiteY85" fmla="*/ 877859 h 1100168"/>
                <a:gd name="connsiteX86" fmla="*/ 259820 w 1498069"/>
                <a:gd name="connsiteY86" fmla="*/ 861666 h 1100168"/>
                <a:gd name="connsiteX87" fmla="*/ 252200 w 1498069"/>
                <a:gd name="connsiteY87" fmla="*/ 851189 h 1100168"/>
                <a:gd name="connsiteX88" fmla="*/ 230292 w 1498069"/>
                <a:gd name="connsiteY88" fmla="*/ 848332 h 1100168"/>
                <a:gd name="connsiteX89" fmla="*/ 222672 w 1498069"/>
                <a:gd name="connsiteY89" fmla="*/ 845474 h 1100168"/>
                <a:gd name="connsiteX90" fmla="*/ 158854 w 1498069"/>
                <a:gd name="connsiteY90" fmla="*/ 794039 h 1100168"/>
                <a:gd name="connsiteX91" fmla="*/ 126470 w 1498069"/>
                <a:gd name="connsiteY91" fmla="*/ 776894 h 1100168"/>
                <a:gd name="connsiteX92" fmla="*/ 81702 w 1498069"/>
                <a:gd name="connsiteY92" fmla="*/ 753082 h 1100168"/>
                <a:gd name="connsiteX93" fmla="*/ 51222 w 1498069"/>
                <a:gd name="connsiteY93" fmla="*/ 723554 h 1100168"/>
                <a:gd name="connsiteX94" fmla="*/ 38840 w 1498069"/>
                <a:gd name="connsiteY94" fmla="*/ 712124 h 1100168"/>
                <a:gd name="connsiteX95" fmla="*/ 5502 w 1498069"/>
                <a:gd name="connsiteY95" fmla="*/ 651164 h 1100168"/>
                <a:gd name="connsiteX96" fmla="*/ 24552 w 1498069"/>
                <a:gd name="connsiteY96" fmla="*/ 622589 h 1100168"/>
                <a:gd name="connsiteX97" fmla="*/ 32172 w 1498069"/>
                <a:gd name="connsiteY97" fmla="*/ 581632 h 1100168"/>
                <a:gd name="connsiteX98" fmla="*/ 35029 w 1498069"/>
                <a:gd name="connsiteY98" fmla="*/ 543532 h 1100168"/>
                <a:gd name="connsiteX99" fmla="*/ 32172 w 1498069"/>
                <a:gd name="connsiteY99" fmla="*/ 521624 h 1100168"/>
                <a:gd name="connsiteX100" fmla="*/ 16932 w 1498069"/>
                <a:gd name="connsiteY100" fmla="*/ 510194 h 1100168"/>
                <a:gd name="connsiteX101" fmla="*/ 12170 w 1498069"/>
                <a:gd name="connsiteY101" fmla="*/ 477809 h 1100168"/>
                <a:gd name="connsiteX102" fmla="*/ 18837 w 1498069"/>
                <a:gd name="connsiteY102" fmla="*/ 460664 h 1100168"/>
                <a:gd name="connsiteX103" fmla="*/ 41697 w 1498069"/>
                <a:gd name="connsiteY103" fmla="*/ 449234 h 1100168"/>
                <a:gd name="connsiteX104" fmla="*/ 48365 w 1498069"/>
                <a:gd name="connsiteY104" fmla="*/ 430184 h 1100168"/>
                <a:gd name="connsiteX105" fmla="*/ 59795 w 1498069"/>
                <a:gd name="connsiteY105" fmla="*/ 406371 h 1100168"/>
                <a:gd name="connsiteX106" fmla="*/ 44554 w 1498069"/>
                <a:gd name="connsiteY106" fmla="*/ 390179 h 1100168"/>
                <a:gd name="connsiteX107" fmla="*/ 30267 w 1498069"/>
                <a:gd name="connsiteY107" fmla="*/ 372081 h 1100168"/>
                <a:gd name="connsiteX108" fmla="*/ 55032 w 1498069"/>
                <a:gd name="connsiteY108" fmla="*/ 365414 h 1100168"/>
                <a:gd name="connsiteX109" fmla="*/ 65509 w 1498069"/>
                <a:gd name="connsiteY109" fmla="*/ 360651 h 1100168"/>
                <a:gd name="connsiteX110" fmla="*/ 65509 w 1498069"/>
                <a:gd name="connsiteY110" fmla="*/ 360651 h 1100168"/>
                <a:gd name="connsiteX111" fmla="*/ 83607 w 1498069"/>
                <a:gd name="connsiteY111" fmla="*/ 361604 h 1100168"/>
                <a:gd name="connsiteX112" fmla="*/ 102657 w 1498069"/>
                <a:gd name="connsiteY112" fmla="*/ 347316 h 1100168"/>
                <a:gd name="connsiteX113" fmla="*/ 117897 w 1498069"/>
                <a:gd name="connsiteY113" fmla="*/ 345411 h 1100168"/>
                <a:gd name="connsiteX114" fmla="*/ 152187 w 1498069"/>
                <a:gd name="connsiteY114" fmla="*/ 364461 h 1100168"/>
                <a:gd name="connsiteX115" fmla="*/ 182667 w 1498069"/>
                <a:gd name="connsiteY115" fmla="*/ 374939 h 1100168"/>
                <a:gd name="connsiteX116" fmla="*/ 213147 w 1498069"/>
                <a:gd name="connsiteY116" fmla="*/ 381606 h 1100168"/>
                <a:gd name="connsiteX117" fmla="*/ 211242 w 1498069"/>
                <a:gd name="connsiteY117" fmla="*/ 364461 h 1100168"/>
                <a:gd name="connsiteX118" fmla="*/ 217909 w 1498069"/>
                <a:gd name="connsiteY118" fmla="*/ 339696 h 1100168"/>
                <a:gd name="connsiteX119" fmla="*/ 199812 w 1498069"/>
                <a:gd name="connsiteY119" fmla="*/ 311121 h 1100168"/>
                <a:gd name="connsiteX120" fmla="*/ 204575 w 1498069"/>
                <a:gd name="connsiteY120" fmla="*/ 276831 h 1100168"/>
                <a:gd name="connsiteX121" fmla="*/ 235054 w 1498069"/>
                <a:gd name="connsiteY121" fmla="*/ 269211 h 1100168"/>
                <a:gd name="connsiteX122" fmla="*/ 255057 w 1498069"/>
                <a:gd name="connsiteY122" fmla="*/ 260639 h 1100168"/>
                <a:gd name="connsiteX123" fmla="*/ 261725 w 1498069"/>
                <a:gd name="connsiteY123" fmla="*/ 240636 h 1100168"/>
                <a:gd name="connsiteX124" fmla="*/ 250295 w 1498069"/>
                <a:gd name="connsiteY124" fmla="*/ 208251 h 1100168"/>
                <a:gd name="connsiteX125" fmla="*/ 237912 w 1498069"/>
                <a:gd name="connsiteY125" fmla="*/ 192059 h 1100168"/>
                <a:gd name="connsiteX126" fmla="*/ 218862 w 1498069"/>
                <a:gd name="connsiteY126" fmla="*/ 167294 h 1100168"/>
                <a:gd name="connsiteX127" fmla="*/ 195050 w 1498069"/>
                <a:gd name="connsiteY127" fmla="*/ 115859 h 1100168"/>
                <a:gd name="connsiteX128" fmla="*/ 196002 w 1498069"/>
                <a:gd name="connsiteY128" fmla="*/ 70139 h 1100168"/>
                <a:gd name="connsiteX129" fmla="*/ 176000 w 1498069"/>
                <a:gd name="connsiteY129" fmla="*/ 70139 h 1100168"/>
                <a:gd name="connsiteX130" fmla="*/ 175047 w 1498069"/>
                <a:gd name="connsiteY130" fmla="*/ 61566 h 1100168"/>
                <a:gd name="connsiteX131" fmla="*/ 174095 w 1498069"/>
                <a:gd name="connsiteY131" fmla="*/ 52994 h 1100168"/>
                <a:gd name="connsiteX132" fmla="*/ 180762 w 1498069"/>
                <a:gd name="connsiteY132" fmla="*/ 45374 h 1100168"/>
                <a:gd name="connsiteX133" fmla="*/ 196954 w 1498069"/>
                <a:gd name="connsiteY133" fmla="*/ 41564 h 1100168"/>
                <a:gd name="connsiteX134" fmla="*/ 221720 w 1498069"/>
                <a:gd name="connsiteY134" fmla="*/ 31086 h 1100168"/>
                <a:gd name="connsiteX135" fmla="*/ 259820 w 1498069"/>
                <a:gd name="connsiteY135" fmla="*/ 26324 h 1100168"/>
                <a:gd name="connsiteX136" fmla="*/ 327447 w 1498069"/>
                <a:gd name="connsiteY136" fmla="*/ 18704 h 1100168"/>
                <a:gd name="connsiteX137" fmla="*/ 362690 w 1498069"/>
                <a:gd name="connsiteY137" fmla="*/ 14894 h 1100168"/>
                <a:gd name="connsiteX138" fmla="*/ 396979 w 1498069"/>
                <a:gd name="connsiteY138" fmla="*/ 8226 h 1100168"/>
                <a:gd name="connsiteX139" fmla="*/ 416982 w 1498069"/>
                <a:gd name="connsiteY139" fmla="*/ 8226 h 1100168"/>
                <a:gd name="connsiteX140" fmla="*/ 417934 w 1498069"/>
                <a:gd name="connsiteY140" fmla="*/ 7274 h 1100168"/>
                <a:gd name="connsiteX141" fmla="*/ 429365 w 1498069"/>
                <a:gd name="connsiteY141" fmla="*/ 5369 h 1100168"/>
                <a:gd name="connsiteX142" fmla="*/ 448415 w 1498069"/>
                <a:gd name="connsiteY142" fmla="*/ 606 h 1100168"/>
                <a:gd name="connsiteX143" fmla="*/ 491277 w 1498069"/>
                <a:gd name="connsiteY143" fmla="*/ 4416 h 1100168"/>
                <a:gd name="connsiteX144" fmla="*/ 505565 w 1498069"/>
                <a:gd name="connsiteY144" fmla="*/ 14894 h 1100168"/>
                <a:gd name="connsiteX145" fmla="*/ 514137 w 1498069"/>
                <a:gd name="connsiteY145" fmla="*/ 47279 h 1100168"/>
                <a:gd name="connsiteX146" fmla="*/ 571287 w 1498069"/>
                <a:gd name="connsiteY146" fmla="*/ 59661 h 1100168"/>
                <a:gd name="connsiteX147" fmla="*/ 571287 w 1498069"/>
                <a:gd name="connsiteY147" fmla="*/ 77759 h 1100168"/>
                <a:gd name="connsiteX148" fmla="*/ 627484 w 1498069"/>
                <a:gd name="connsiteY148" fmla="*/ 92046 h 1100168"/>
                <a:gd name="connsiteX149" fmla="*/ 651297 w 1498069"/>
                <a:gd name="connsiteY149" fmla="*/ 144434 h 1100168"/>
                <a:gd name="connsiteX150" fmla="*/ 705590 w 1498069"/>
                <a:gd name="connsiteY150" fmla="*/ 152054 h 1100168"/>
                <a:gd name="connsiteX151" fmla="*/ 745595 w 1498069"/>
                <a:gd name="connsiteY151" fmla="*/ 162531 h 1100168"/>
                <a:gd name="connsiteX152" fmla="*/ 773217 w 1498069"/>
                <a:gd name="connsiteY152" fmla="*/ 172056 h 1100168"/>
                <a:gd name="connsiteX153" fmla="*/ 813222 w 1498069"/>
                <a:gd name="connsiteY153" fmla="*/ 196821 h 1100168"/>
                <a:gd name="connsiteX154" fmla="*/ 837034 w 1498069"/>
                <a:gd name="connsiteY154" fmla="*/ 183486 h 1100168"/>
                <a:gd name="connsiteX155" fmla="*/ 851322 w 1498069"/>
                <a:gd name="connsiteY155" fmla="*/ 189201 h 1100168"/>
                <a:gd name="connsiteX156" fmla="*/ 853227 w 1498069"/>
                <a:gd name="connsiteY156" fmla="*/ 179676 h 1100168"/>
                <a:gd name="connsiteX157" fmla="*/ 866562 w 1498069"/>
                <a:gd name="connsiteY157" fmla="*/ 154911 h 1100168"/>
                <a:gd name="connsiteX158" fmla="*/ 885612 w 1498069"/>
                <a:gd name="connsiteY158" fmla="*/ 146339 h 1100168"/>
                <a:gd name="connsiteX159" fmla="*/ 901805 w 1498069"/>
                <a:gd name="connsiteY159" fmla="*/ 127289 h 1100168"/>
                <a:gd name="connsiteX160" fmla="*/ 900852 w 1498069"/>
                <a:gd name="connsiteY160" fmla="*/ 81569 h 1100168"/>
                <a:gd name="connsiteX161" fmla="*/ 919902 w 1498069"/>
                <a:gd name="connsiteY161" fmla="*/ 62519 h 1100168"/>
                <a:gd name="connsiteX162" fmla="*/ 974194 w 1498069"/>
                <a:gd name="connsiteY162" fmla="*/ 92999 h 1100168"/>
                <a:gd name="connsiteX163" fmla="*/ 1021819 w 1498069"/>
                <a:gd name="connsiteY163" fmla="*/ 127289 h 1100168"/>
                <a:gd name="connsiteX164" fmla="*/ 1037059 w 1498069"/>
                <a:gd name="connsiteY164" fmla="*/ 101571 h 1100168"/>
                <a:gd name="connsiteX165" fmla="*/ 1055157 w 1498069"/>
                <a:gd name="connsiteY165" fmla="*/ 105381 h 1100168"/>
                <a:gd name="connsiteX166" fmla="*/ 1078969 w 1498069"/>
                <a:gd name="connsiteY166" fmla="*/ 105381 h 1100168"/>
                <a:gd name="connsiteX167" fmla="*/ 1105640 w 1498069"/>
                <a:gd name="connsiteY167" fmla="*/ 108239 h 1100168"/>
                <a:gd name="connsiteX168" fmla="*/ 1129452 w 1498069"/>
                <a:gd name="connsiteY168" fmla="*/ 134909 h 1100168"/>
                <a:gd name="connsiteX169" fmla="*/ 1167552 w 1498069"/>
                <a:gd name="connsiteY169" fmla="*/ 180629 h 1100168"/>
                <a:gd name="connsiteX170" fmla="*/ 1204700 w 1498069"/>
                <a:gd name="connsiteY170" fmla="*/ 210156 h 1100168"/>
                <a:gd name="connsiteX171" fmla="*/ 1213272 w 1498069"/>
                <a:gd name="connsiteY171" fmla="*/ 215871 h 1100168"/>
                <a:gd name="connsiteX172" fmla="*/ 1219940 w 1498069"/>
                <a:gd name="connsiteY172" fmla="*/ 211109 h 1100168"/>
                <a:gd name="connsiteX173" fmla="*/ 1208510 w 1498069"/>
                <a:gd name="connsiteY173" fmla="*/ 190154 h 1100168"/>
                <a:gd name="connsiteX174" fmla="*/ 1208510 w 1498069"/>
                <a:gd name="connsiteY174" fmla="*/ 183486 h 1100168"/>
                <a:gd name="connsiteX175" fmla="*/ 1217082 w 1498069"/>
                <a:gd name="connsiteY175" fmla="*/ 186344 h 1100168"/>
                <a:gd name="connsiteX176" fmla="*/ 1237085 w 1498069"/>
                <a:gd name="connsiteY176" fmla="*/ 212061 h 1100168"/>
                <a:gd name="connsiteX177" fmla="*/ 1258040 w 1498069"/>
                <a:gd name="connsiteY177" fmla="*/ 228254 h 1100168"/>
                <a:gd name="connsiteX178" fmla="*/ 1281852 w 1498069"/>
                <a:gd name="connsiteY178" fmla="*/ 237779 h 1100168"/>
                <a:gd name="connsiteX179" fmla="*/ 1293282 w 1498069"/>
                <a:gd name="connsiteY179" fmla="*/ 252066 h 1100168"/>
                <a:gd name="connsiteX180" fmla="*/ 1297092 w 1498069"/>
                <a:gd name="connsiteY180" fmla="*/ 271116 h 1100168"/>
                <a:gd name="connsiteX181" fmla="*/ 1319000 w 1498069"/>
                <a:gd name="connsiteY181" fmla="*/ 293976 h 1100168"/>
                <a:gd name="connsiteX182" fmla="*/ 1346622 w 1498069"/>
                <a:gd name="connsiteY182" fmla="*/ 286356 h 1100168"/>
                <a:gd name="connsiteX183" fmla="*/ 1371387 w 1498069"/>
                <a:gd name="connsiteY183" fmla="*/ 312074 h 1100168"/>
                <a:gd name="connsiteX184" fmla="*/ 1384722 w 1498069"/>
                <a:gd name="connsiteY184" fmla="*/ 304454 h 1100168"/>
                <a:gd name="connsiteX185" fmla="*/ 1407582 w 1498069"/>
                <a:gd name="connsiteY185" fmla="*/ 316836 h 1100168"/>
                <a:gd name="connsiteX186" fmla="*/ 1414250 w 1498069"/>
                <a:gd name="connsiteY186" fmla="*/ 326361 h 1100168"/>
                <a:gd name="connsiteX187" fmla="*/ 1419012 w 1498069"/>
                <a:gd name="connsiteY187" fmla="*/ 333029 h 1100168"/>
                <a:gd name="connsiteX188" fmla="*/ 1430442 w 1498069"/>
                <a:gd name="connsiteY188" fmla="*/ 373034 h 1100168"/>
                <a:gd name="connsiteX189" fmla="*/ 1450444 w 1498069"/>
                <a:gd name="connsiteY189" fmla="*/ 385416 h 1100168"/>
                <a:gd name="connsiteX190" fmla="*/ 1459969 w 1498069"/>
                <a:gd name="connsiteY190" fmla="*/ 394941 h 1100168"/>
                <a:gd name="connsiteX191" fmla="*/ 1459969 w 1498069"/>
                <a:gd name="connsiteY191" fmla="*/ 413991 h 1100168"/>
                <a:gd name="connsiteX192" fmla="*/ 1452350 w 1498069"/>
                <a:gd name="connsiteY192" fmla="*/ 417801 h 1100168"/>
                <a:gd name="connsiteX193" fmla="*/ 1452350 w 1498069"/>
                <a:gd name="connsiteY193" fmla="*/ 420659 h 1100168"/>
                <a:gd name="connsiteX194" fmla="*/ 1459969 w 1498069"/>
                <a:gd name="connsiteY194" fmla="*/ 433041 h 1100168"/>
                <a:gd name="connsiteX195" fmla="*/ 1459017 w 1498069"/>
                <a:gd name="connsiteY195" fmla="*/ 451139 h 1100168"/>
                <a:gd name="connsiteX196" fmla="*/ 1462827 w 1498069"/>
                <a:gd name="connsiteY196" fmla="*/ 462569 h 1100168"/>
                <a:gd name="connsiteX197" fmla="*/ 1470447 w 1498069"/>
                <a:gd name="connsiteY197" fmla="*/ 472094 h 1100168"/>
                <a:gd name="connsiteX198" fmla="*/ 1480925 w 1498069"/>
                <a:gd name="connsiteY198" fmla="*/ 477809 h 1100168"/>
                <a:gd name="connsiteX199" fmla="*/ 1481877 w 1498069"/>
                <a:gd name="connsiteY199" fmla="*/ 489239 h 1100168"/>
                <a:gd name="connsiteX200" fmla="*/ 1478067 w 1498069"/>
                <a:gd name="connsiteY200" fmla="*/ 498764 h 1100168"/>
                <a:gd name="connsiteX201" fmla="*/ 1478067 w 1498069"/>
                <a:gd name="connsiteY201" fmla="*/ 513051 h 1100168"/>
                <a:gd name="connsiteX202" fmla="*/ 1479019 w 1498069"/>
                <a:gd name="connsiteY202" fmla="*/ 516861 h 1100168"/>
                <a:gd name="connsiteX203" fmla="*/ 1484735 w 1498069"/>
                <a:gd name="connsiteY203" fmla="*/ 521624 h 1100168"/>
                <a:gd name="connsiteX204" fmla="*/ 1493307 w 1498069"/>
                <a:gd name="connsiteY204" fmla="*/ 521624 h 1100168"/>
                <a:gd name="connsiteX205" fmla="*/ 1498069 w 1498069"/>
                <a:gd name="connsiteY205" fmla="*/ 534007 h 1100168"/>
                <a:gd name="connsiteX206" fmla="*/ 1497117 w 1498069"/>
                <a:gd name="connsiteY206" fmla="*/ 554961 h 1100168"/>
                <a:gd name="connsiteX207" fmla="*/ 1497117 w 1498069"/>
                <a:gd name="connsiteY207" fmla="*/ 572107 h 1100168"/>
                <a:gd name="connsiteX208" fmla="*/ 1496165 w 1498069"/>
                <a:gd name="connsiteY208" fmla="*/ 583536 h 1100168"/>
                <a:gd name="connsiteX209" fmla="*/ 1495212 w 1498069"/>
                <a:gd name="connsiteY209" fmla="*/ 589251 h 1100168"/>
                <a:gd name="connsiteX210" fmla="*/ 1479019 w 1498069"/>
                <a:gd name="connsiteY210" fmla="*/ 586394 h 1100168"/>
                <a:gd name="connsiteX211" fmla="*/ 1474257 w 1498069"/>
                <a:gd name="connsiteY211" fmla="*/ 587346 h 1100168"/>
                <a:gd name="connsiteX212" fmla="*/ 1473305 w 1498069"/>
                <a:gd name="connsiteY212" fmla="*/ 588299 h 1100168"/>
                <a:gd name="connsiteX213" fmla="*/ 1470447 w 1498069"/>
                <a:gd name="connsiteY213" fmla="*/ 600682 h 1100168"/>
                <a:gd name="connsiteX214" fmla="*/ 1470447 w 1498069"/>
                <a:gd name="connsiteY214" fmla="*/ 618779 h 1100168"/>
                <a:gd name="connsiteX215" fmla="*/ 1463780 w 1498069"/>
                <a:gd name="connsiteY215" fmla="*/ 625446 h 1100168"/>
                <a:gd name="connsiteX216" fmla="*/ 1439967 w 1498069"/>
                <a:gd name="connsiteY216" fmla="*/ 632114 h 1100168"/>
                <a:gd name="connsiteX217" fmla="*/ 1437110 w 1498069"/>
                <a:gd name="connsiteY217" fmla="*/ 640686 h 1100168"/>
                <a:gd name="connsiteX218" fmla="*/ 1422822 w 1498069"/>
                <a:gd name="connsiteY218" fmla="*/ 638782 h 1100168"/>
                <a:gd name="connsiteX219" fmla="*/ 1419965 w 1498069"/>
                <a:gd name="connsiteY219" fmla="*/ 641639 h 1100168"/>
                <a:gd name="connsiteX220" fmla="*/ 1426632 w 1498069"/>
                <a:gd name="connsiteY220" fmla="*/ 666404 h 1100168"/>
                <a:gd name="connsiteX221" fmla="*/ 1405677 w 1498069"/>
                <a:gd name="connsiteY221" fmla="*/ 694026 h 1100168"/>
                <a:gd name="connsiteX222" fmla="*/ 1395200 w 1498069"/>
                <a:gd name="connsiteY222" fmla="*/ 700694 h 1100168"/>
                <a:gd name="connsiteX223" fmla="*/ 1380912 w 1498069"/>
                <a:gd name="connsiteY223" fmla="*/ 718791 h 1100168"/>
                <a:gd name="connsiteX224" fmla="*/ 1382817 w 1498069"/>
                <a:gd name="connsiteY224" fmla="*/ 750224 h 1100168"/>
                <a:gd name="connsiteX225" fmla="*/ 1399962 w 1498069"/>
                <a:gd name="connsiteY225" fmla="*/ 774989 h 1100168"/>
                <a:gd name="connsiteX226" fmla="*/ 1402819 w 1498069"/>
                <a:gd name="connsiteY226" fmla="*/ 781657 h 1100168"/>
                <a:gd name="connsiteX227" fmla="*/ 1397105 w 1498069"/>
                <a:gd name="connsiteY227" fmla="*/ 794991 h 1100168"/>
                <a:gd name="connsiteX228" fmla="*/ 1368530 w 1498069"/>
                <a:gd name="connsiteY228" fmla="*/ 814041 h 1100168"/>
                <a:gd name="connsiteX229" fmla="*/ 1352337 w 1498069"/>
                <a:gd name="connsiteY229" fmla="*/ 815946 h 1100168"/>
                <a:gd name="connsiteX230" fmla="*/ 1338050 w 1498069"/>
                <a:gd name="connsiteY230" fmla="*/ 816899 h 1100168"/>
                <a:gd name="connsiteX231" fmla="*/ 1335192 w 1498069"/>
                <a:gd name="connsiteY231" fmla="*/ 815946 h 1100168"/>
                <a:gd name="connsiteX232" fmla="*/ 1334240 w 1498069"/>
                <a:gd name="connsiteY232" fmla="*/ 815946 h 1100168"/>
                <a:gd name="connsiteX233" fmla="*/ 1322810 w 1498069"/>
                <a:gd name="connsiteY233" fmla="*/ 806421 h 1100168"/>
                <a:gd name="connsiteX234" fmla="*/ 1288519 w 1498069"/>
                <a:gd name="connsiteY234" fmla="*/ 788324 h 1100168"/>
                <a:gd name="connsiteX235" fmla="*/ 1278994 w 1498069"/>
                <a:gd name="connsiteY235" fmla="*/ 785466 h 1100168"/>
                <a:gd name="connsiteX236" fmla="*/ 1252325 w 1498069"/>
                <a:gd name="connsiteY236" fmla="*/ 774036 h 1100168"/>
                <a:gd name="connsiteX237" fmla="*/ 1237085 w 1498069"/>
                <a:gd name="connsiteY237" fmla="*/ 793086 h 1100168"/>
                <a:gd name="connsiteX238" fmla="*/ 1238990 w 1498069"/>
                <a:gd name="connsiteY238" fmla="*/ 811184 h 1100168"/>
                <a:gd name="connsiteX239" fmla="*/ 1258992 w 1498069"/>
                <a:gd name="connsiteY239" fmla="*/ 846426 h 1100168"/>
                <a:gd name="connsiteX240" fmla="*/ 1260897 w 1498069"/>
                <a:gd name="connsiteY240" fmla="*/ 845474 h 1100168"/>
                <a:gd name="connsiteX241" fmla="*/ 1276137 w 1498069"/>
                <a:gd name="connsiteY241" fmla="*/ 854999 h 1100168"/>
                <a:gd name="connsiteX242" fmla="*/ 1279947 w 1498069"/>
                <a:gd name="connsiteY242" fmla="*/ 860714 h 1100168"/>
                <a:gd name="connsiteX243" fmla="*/ 1276137 w 1498069"/>
                <a:gd name="connsiteY243" fmla="*/ 869286 h 1100168"/>
                <a:gd name="connsiteX244" fmla="*/ 1288519 w 1498069"/>
                <a:gd name="connsiteY244" fmla="*/ 879764 h 1100168"/>
                <a:gd name="connsiteX245" fmla="*/ 1303760 w 1498069"/>
                <a:gd name="connsiteY245" fmla="*/ 874049 h 1100168"/>
                <a:gd name="connsiteX246" fmla="*/ 1303760 w 1498069"/>
                <a:gd name="connsiteY246" fmla="*/ 874049 h 1100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</a:cxnLst>
              <a:rect l="l" t="t" r="r" b="b"/>
              <a:pathLst>
                <a:path w="1498069" h="1100168">
                  <a:moveTo>
                    <a:pt x="1303760" y="874049"/>
                  </a:moveTo>
                  <a:lnTo>
                    <a:pt x="1304712" y="873096"/>
                  </a:lnTo>
                  <a:cubicBezTo>
                    <a:pt x="1306617" y="874049"/>
                    <a:pt x="1309475" y="874049"/>
                    <a:pt x="1312332" y="873096"/>
                  </a:cubicBezTo>
                  <a:cubicBezTo>
                    <a:pt x="1315190" y="872144"/>
                    <a:pt x="1319000" y="872144"/>
                    <a:pt x="1321857" y="873096"/>
                  </a:cubicBezTo>
                  <a:lnTo>
                    <a:pt x="1323762" y="878811"/>
                  </a:lnTo>
                  <a:cubicBezTo>
                    <a:pt x="1326619" y="881669"/>
                    <a:pt x="1328525" y="885479"/>
                    <a:pt x="1327572" y="890241"/>
                  </a:cubicBezTo>
                  <a:cubicBezTo>
                    <a:pt x="1326619" y="897861"/>
                    <a:pt x="1328525" y="901671"/>
                    <a:pt x="1335192" y="903576"/>
                  </a:cubicBezTo>
                  <a:cubicBezTo>
                    <a:pt x="1336144" y="903576"/>
                    <a:pt x="1337097" y="903576"/>
                    <a:pt x="1338050" y="903576"/>
                  </a:cubicBezTo>
                  <a:cubicBezTo>
                    <a:pt x="1343765" y="903576"/>
                    <a:pt x="1351385" y="901671"/>
                    <a:pt x="1343765" y="910244"/>
                  </a:cubicBezTo>
                  <a:cubicBezTo>
                    <a:pt x="1334240" y="919769"/>
                    <a:pt x="1324715" y="921674"/>
                    <a:pt x="1329477" y="928341"/>
                  </a:cubicBezTo>
                  <a:cubicBezTo>
                    <a:pt x="1334240" y="935009"/>
                    <a:pt x="1339002" y="941676"/>
                    <a:pt x="1329477" y="948344"/>
                  </a:cubicBezTo>
                  <a:cubicBezTo>
                    <a:pt x="1320905" y="955011"/>
                    <a:pt x="1314237" y="946439"/>
                    <a:pt x="1310427" y="941676"/>
                  </a:cubicBezTo>
                  <a:cubicBezTo>
                    <a:pt x="1305665" y="936914"/>
                    <a:pt x="1292330" y="941676"/>
                    <a:pt x="1284710" y="935009"/>
                  </a:cubicBezTo>
                  <a:cubicBezTo>
                    <a:pt x="1277090" y="928341"/>
                    <a:pt x="1263755" y="930246"/>
                    <a:pt x="1265660" y="943582"/>
                  </a:cubicBezTo>
                  <a:cubicBezTo>
                    <a:pt x="1267565" y="956916"/>
                    <a:pt x="1265660" y="963584"/>
                    <a:pt x="1265660" y="970251"/>
                  </a:cubicBezTo>
                  <a:cubicBezTo>
                    <a:pt x="1264707" y="976919"/>
                    <a:pt x="1266612" y="984539"/>
                    <a:pt x="1272327" y="988349"/>
                  </a:cubicBezTo>
                  <a:cubicBezTo>
                    <a:pt x="1278042" y="992159"/>
                    <a:pt x="1269469" y="1014066"/>
                    <a:pt x="1259944" y="1014066"/>
                  </a:cubicBezTo>
                  <a:cubicBezTo>
                    <a:pt x="1250419" y="1014066"/>
                    <a:pt x="1241847" y="1015019"/>
                    <a:pt x="1230417" y="1013114"/>
                  </a:cubicBezTo>
                  <a:cubicBezTo>
                    <a:pt x="1218987" y="1011209"/>
                    <a:pt x="1205652" y="1005494"/>
                    <a:pt x="1201842" y="1014066"/>
                  </a:cubicBezTo>
                  <a:cubicBezTo>
                    <a:pt x="1200890" y="1015971"/>
                    <a:pt x="1200890" y="1016924"/>
                    <a:pt x="1199937" y="1018829"/>
                  </a:cubicBezTo>
                  <a:cubicBezTo>
                    <a:pt x="1199937" y="1019782"/>
                    <a:pt x="1198985" y="1020734"/>
                    <a:pt x="1198985" y="1021686"/>
                  </a:cubicBezTo>
                  <a:cubicBezTo>
                    <a:pt x="1198032" y="1022639"/>
                    <a:pt x="1193269" y="1015019"/>
                    <a:pt x="1191365" y="1009304"/>
                  </a:cubicBezTo>
                  <a:cubicBezTo>
                    <a:pt x="1189460" y="1003589"/>
                    <a:pt x="1188507" y="1000732"/>
                    <a:pt x="1185650" y="997874"/>
                  </a:cubicBezTo>
                  <a:cubicBezTo>
                    <a:pt x="1183744" y="995969"/>
                    <a:pt x="1179935" y="994064"/>
                    <a:pt x="1175172" y="991207"/>
                  </a:cubicBezTo>
                  <a:cubicBezTo>
                    <a:pt x="1164694" y="991207"/>
                    <a:pt x="1162790" y="1009304"/>
                    <a:pt x="1150407" y="1004541"/>
                  </a:cubicBezTo>
                  <a:cubicBezTo>
                    <a:pt x="1138977" y="999779"/>
                    <a:pt x="1147550" y="997874"/>
                    <a:pt x="1147550" y="984539"/>
                  </a:cubicBezTo>
                  <a:cubicBezTo>
                    <a:pt x="1147550" y="971204"/>
                    <a:pt x="1141835" y="961679"/>
                    <a:pt x="1137072" y="961679"/>
                  </a:cubicBezTo>
                  <a:cubicBezTo>
                    <a:pt x="1132310" y="961679"/>
                    <a:pt x="1128500" y="941676"/>
                    <a:pt x="1123737" y="950249"/>
                  </a:cubicBezTo>
                  <a:cubicBezTo>
                    <a:pt x="1118975" y="958821"/>
                    <a:pt x="1112307" y="955011"/>
                    <a:pt x="1110402" y="966441"/>
                  </a:cubicBezTo>
                  <a:cubicBezTo>
                    <a:pt x="1108497" y="977871"/>
                    <a:pt x="1102782" y="985491"/>
                    <a:pt x="1085637" y="972157"/>
                  </a:cubicBezTo>
                  <a:cubicBezTo>
                    <a:pt x="1068492" y="958821"/>
                    <a:pt x="1057062" y="963584"/>
                    <a:pt x="1053252" y="951201"/>
                  </a:cubicBezTo>
                  <a:cubicBezTo>
                    <a:pt x="1049442" y="938819"/>
                    <a:pt x="1035155" y="928341"/>
                    <a:pt x="1024677" y="922626"/>
                  </a:cubicBezTo>
                  <a:cubicBezTo>
                    <a:pt x="1013247" y="916911"/>
                    <a:pt x="1006580" y="901671"/>
                    <a:pt x="1005627" y="888336"/>
                  </a:cubicBezTo>
                  <a:cubicBezTo>
                    <a:pt x="1004675" y="875001"/>
                    <a:pt x="1005627" y="870239"/>
                    <a:pt x="999912" y="860714"/>
                  </a:cubicBezTo>
                  <a:cubicBezTo>
                    <a:pt x="994197" y="851189"/>
                    <a:pt x="997055" y="836901"/>
                    <a:pt x="989434" y="832139"/>
                  </a:cubicBezTo>
                  <a:cubicBezTo>
                    <a:pt x="981815" y="828329"/>
                    <a:pt x="970384" y="810232"/>
                    <a:pt x="971337" y="798801"/>
                  </a:cubicBezTo>
                  <a:cubicBezTo>
                    <a:pt x="972290" y="787371"/>
                    <a:pt x="975147" y="777846"/>
                    <a:pt x="958955" y="776894"/>
                  </a:cubicBezTo>
                  <a:cubicBezTo>
                    <a:pt x="941809" y="775941"/>
                    <a:pt x="933237" y="769274"/>
                    <a:pt x="927522" y="765464"/>
                  </a:cubicBezTo>
                  <a:cubicBezTo>
                    <a:pt x="921807" y="761654"/>
                    <a:pt x="907520" y="752129"/>
                    <a:pt x="897042" y="764511"/>
                  </a:cubicBezTo>
                  <a:cubicBezTo>
                    <a:pt x="886565" y="776894"/>
                    <a:pt x="896090" y="777846"/>
                    <a:pt x="887517" y="786419"/>
                  </a:cubicBezTo>
                  <a:cubicBezTo>
                    <a:pt x="878945" y="794991"/>
                    <a:pt x="875134" y="796896"/>
                    <a:pt x="863705" y="797849"/>
                  </a:cubicBezTo>
                  <a:cubicBezTo>
                    <a:pt x="852275" y="797849"/>
                    <a:pt x="854180" y="804516"/>
                    <a:pt x="855132" y="815946"/>
                  </a:cubicBezTo>
                  <a:cubicBezTo>
                    <a:pt x="856084" y="827376"/>
                    <a:pt x="853227" y="834044"/>
                    <a:pt x="857990" y="838807"/>
                  </a:cubicBezTo>
                  <a:cubicBezTo>
                    <a:pt x="863705" y="843569"/>
                    <a:pt x="860847" y="852141"/>
                    <a:pt x="868467" y="855951"/>
                  </a:cubicBezTo>
                  <a:cubicBezTo>
                    <a:pt x="875134" y="858809"/>
                    <a:pt x="886565" y="860714"/>
                    <a:pt x="885612" y="866429"/>
                  </a:cubicBezTo>
                  <a:cubicBezTo>
                    <a:pt x="885612" y="867382"/>
                    <a:pt x="884659" y="869286"/>
                    <a:pt x="882755" y="871191"/>
                  </a:cubicBezTo>
                  <a:cubicBezTo>
                    <a:pt x="874182" y="879764"/>
                    <a:pt x="875134" y="877859"/>
                    <a:pt x="870372" y="886432"/>
                  </a:cubicBezTo>
                  <a:cubicBezTo>
                    <a:pt x="865609" y="894051"/>
                    <a:pt x="853227" y="898814"/>
                    <a:pt x="856084" y="906434"/>
                  </a:cubicBezTo>
                  <a:cubicBezTo>
                    <a:pt x="857990" y="914054"/>
                    <a:pt x="860847" y="925484"/>
                    <a:pt x="853227" y="925484"/>
                  </a:cubicBezTo>
                  <a:cubicBezTo>
                    <a:pt x="847512" y="925484"/>
                    <a:pt x="842750" y="925484"/>
                    <a:pt x="839892" y="929294"/>
                  </a:cubicBezTo>
                  <a:lnTo>
                    <a:pt x="835130" y="932151"/>
                  </a:lnTo>
                  <a:cubicBezTo>
                    <a:pt x="837034" y="935961"/>
                    <a:pt x="837987" y="939771"/>
                    <a:pt x="837987" y="941676"/>
                  </a:cubicBezTo>
                  <a:cubicBezTo>
                    <a:pt x="837987" y="955011"/>
                    <a:pt x="863705" y="979776"/>
                    <a:pt x="873230" y="988349"/>
                  </a:cubicBezTo>
                  <a:lnTo>
                    <a:pt x="876087" y="991207"/>
                  </a:lnTo>
                  <a:lnTo>
                    <a:pt x="872277" y="992159"/>
                  </a:lnTo>
                  <a:cubicBezTo>
                    <a:pt x="854180" y="994064"/>
                    <a:pt x="846559" y="986444"/>
                    <a:pt x="837987" y="982634"/>
                  </a:cubicBezTo>
                  <a:cubicBezTo>
                    <a:pt x="830367" y="977871"/>
                    <a:pt x="820842" y="991207"/>
                    <a:pt x="828462" y="999779"/>
                  </a:cubicBezTo>
                  <a:cubicBezTo>
                    <a:pt x="836082" y="1008351"/>
                    <a:pt x="830367" y="1023591"/>
                    <a:pt x="821795" y="1021686"/>
                  </a:cubicBezTo>
                  <a:cubicBezTo>
                    <a:pt x="813222" y="1018829"/>
                    <a:pt x="814175" y="1041689"/>
                    <a:pt x="809412" y="1051214"/>
                  </a:cubicBezTo>
                  <a:cubicBezTo>
                    <a:pt x="804650" y="1060739"/>
                    <a:pt x="764645" y="1054071"/>
                    <a:pt x="751309" y="1050261"/>
                  </a:cubicBezTo>
                  <a:cubicBezTo>
                    <a:pt x="738927" y="1046451"/>
                    <a:pt x="748452" y="1063596"/>
                    <a:pt x="751309" y="1082646"/>
                  </a:cubicBezTo>
                  <a:cubicBezTo>
                    <a:pt x="754167" y="1100744"/>
                    <a:pt x="747500" y="1095029"/>
                    <a:pt x="737022" y="1092171"/>
                  </a:cubicBezTo>
                  <a:cubicBezTo>
                    <a:pt x="726545" y="1089314"/>
                    <a:pt x="714162" y="1088361"/>
                    <a:pt x="707495" y="1070264"/>
                  </a:cubicBezTo>
                  <a:cubicBezTo>
                    <a:pt x="699875" y="1053119"/>
                    <a:pt x="699875" y="1061691"/>
                    <a:pt x="690350" y="1057882"/>
                  </a:cubicBezTo>
                  <a:cubicBezTo>
                    <a:pt x="680825" y="1055024"/>
                    <a:pt x="682730" y="1064549"/>
                    <a:pt x="686540" y="1084551"/>
                  </a:cubicBezTo>
                  <a:cubicBezTo>
                    <a:pt x="690350" y="1104554"/>
                    <a:pt x="677015" y="1105507"/>
                    <a:pt x="668442" y="1086457"/>
                  </a:cubicBezTo>
                  <a:cubicBezTo>
                    <a:pt x="659870" y="1067407"/>
                    <a:pt x="657965" y="1065501"/>
                    <a:pt x="647487" y="1074074"/>
                  </a:cubicBezTo>
                  <a:cubicBezTo>
                    <a:pt x="637009" y="1081694"/>
                    <a:pt x="638915" y="1079789"/>
                    <a:pt x="635105" y="1073121"/>
                  </a:cubicBezTo>
                  <a:cubicBezTo>
                    <a:pt x="631295" y="1066454"/>
                    <a:pt x="620817" y="1066454"/>
                    <a:pt x="616055" y="1069311"/>
                  </a:cubicBezTo>
                  <a:cubicBezTo>
                    <a:pt x="611292" y="1072169"/>
                    <a:pt x="611292" y="1074074"/>
                    <a:pt x="599862" y="1055024"/>
                  </a:cubicBezTo>
                  <a:cubicBezTo>
                    <a:pt x="588432" y="1035974"/>
                    <a:pt x="600815" y="1031211"/>
                    <a:pt x="605577" y="1014066"/>
                  </a:cubicBezTo>
                  <a:cubicBezTo>
                    <a:pt x="610340" y="996921"/>
                    <a:pt x="595100" y="1010257"/>
                    <a:pt x="590337" y="1003589"/>
                  </a:cubicBezTo>
                  <a:cubicBezTo>
                    <a:pt x="585575" y="996921"/>
                    <a:pt x="585575" y="989301"/>
                    <a:pt x="573192" y="986444"/>
                  </a:cubicBezTo>
                  <a:cubicBezTo>
                    <a:pt x="561762" y="983586"/>
                    <a:pt x="573192" y="982634"/>
                    <a:pt x="582717" y="977871"/>
                  </a:cubicBezTo>
                  <a:cubicBezTo>
                    <a:pt x="593195" y="973109"/>
                    <a:pt x="564620" y="966441"/>
                    <a:pt x="557952" y="966441"/>
                  </a:cubicBezTo>
                  <a:cubicBezTo>
                    <a:pt x="552237" y="966441"/>
                    <a:pt x="547475" y="963584"/>
                    <a:pt x="536997" y="945486"/>
                  </a:cubicBezTo>
                  <a:cubicBezTo>
                    <a:pt x="526520" y="927389"/>
                    <a:pt x="520804" y="929294"/>
                    <a:pt x="513184" y="933104"/>
                  </a:cubicBezTo>
                  <a:cubicBezTo>
                    <a:pt x="505565" y="936914"/>
                    <a:pt x="509375" y="930246"/>
                    <a:pt x="496040" y="935009"/>
                  </a:cubicBezTo>
                  <a:cubicBezTo>
                    <a:pt x="482704" y="939771"/>
                    <a:pt x="470322" y="947391"/>
                    <a:pt x="451272" y="944534"/>
                  </a:cubicBezTo>
                  <a:cubicBezTo>
                    <a:pt x="432222" y="940724"/>
                    <a:pt x="426507" y="927389"/>
                    <a:pt x="415077" y="923579"/>
                  </a:cubicBezTo>
                  <a:cubicBezTo>
                    <a:pt x="402695" y="919769"/>
                    <a:pt x="400790" y="946439"/>
                    <a:pt x="395075" y="931199"/>
                  </a:cubicBezTo>
                  <a:cubicBezTo>
                    <a:pt x="394122" y="929294"/>
                    <a:pt x="393170" y="927389"/>
                    <a:pt x="391265" y="925484"/>
                  </a:cubicBezTo>
                  <a:cubicBezTo>
                    <a:pt x="391265" y="925484"/>
                    <a:pt x="390312" y="925484"/>
                    <a:pt x="384597" y="921674"/>
                  </a:cubicBezTo>
                  <a:cubicBezTo>
                    <a:pt x="376025" y="915959"/>
                    <a:pt x="360784" y="901671"/>
                    <a:pt x="346497" y="892146"/>
                  </a:cubicBezTo>
                  <a:cubicBezTo>
                    <a:pt x="329352" y="879764"/>
                    <a:pt x="325542" y="879764"/>
                    <a:pt x="306492" y="880716"/>
                  </a:cubicBezTo>
                  <a:cubicBezTo>
                    <a:pt x="298872" y="880716"/>
                    <a:pt x="290300" y="880716"/>
                    <a:pt x="282679" y="877859"/>
                  </a:cubicBezTo>
                  <a:cubicBezTo>
                    <a:pt x="273154" y="875001"/>
                    <a:pt x="266487" y="868334"/>
                    <a:pt x="259820" y="861666"/>
                  </a:cubicBezTo>
                  <a:lnTo>
                    <a:pt x="252200" y="851189"/>
                  </a:lnTo>
                  <a:cubicBezTo>
                    <a:pt x="249342" y="847379"/>
                    <a:pt x="235054" y="850236"/>
                    <a:pt x="230292" y="848332"/>
                  </a:cubicBezTo>
                  <a:cubicBezTo>
                    <a:pt x="227434" y="847379"/>
                    <a:pt x="225529" y="846426"/>
                    <a:pt x="222672" y="845474"/>
                  </a:cubicBezTo>
                  <a:cubicBezTo>
                    <a:pt x="196954" y="835949"/>
                    <a:pt x="177904" y="808326"/>
                    <a:pt x="158854" y="794039"/>
                  </a:cubicBezTo>
                  <a:cubicBezTo>
                    <a:pt x="149329" y="786419"/>
                    <a:pt x="143615" y="779751"/>
                    <a:pt x="126470" y="776894"/>
                  </a:cubicBezTo>
                  <a:cubicBezTo>
                    <a:pt x="105515" y="773084"/>
                    <a:pt x="88370" y="761654"/>
                    <a:pt x="81702" y="753082"/>
                  </a:cubicBezTo>
                  <a:cubicBezTo>
                    <a:pt x="75034" y="744509"/>
                    <a:pt x="56937" y="727364"/>
                    <a:pt x="51222" y="723554"/>
                  </a:cubicBezTo>
                  <a:cubicBezTo>
                    <a:pt x="47412" y="720696"/>
                    <a:pt x="41697" y="715934"/>
                    <a:pt x="38840" y="712124"/>
                  </a:cubicBezTo>
                  <a:cubicBezTo>
                    <a:pt x="26457" y="696884"/>
                    <a:pt x="16932" y="669261"/>
                    <a:pt x="5502" y="651164"/>
                  </a:cubicBezTo>
                  <a:cubicBezTo>
                    <a:pt x="-11643" y="625446"/>
                    <a:pt x="15979" y="626399"/>
                    <a:pt x="24552" y="622589"/>
                  </a:cubicBezTo>
                  <a:cubicBezTo>
                    <a:pt x="34077" y="619732"/>
                    <a:pt x="33125" y="591157"/>
                    <a:pt x="32172" y="581632"/>
                  </a:cubicBezTo>
                  <a:cubicBezTo>
                    <a:pt x="32172" y="572107"/>
                    <a:pt x="21695" y="551151"/>
                    <a:pt x="35029" y="543532"/>
                  </a:cubicBezTo>
                  <a:cubicBezTo>
                    <a:pt x="47412" y="535911"/>
                    <a:pt x="43602" y="521624"/>
                    <a:pt x="32172" y="521624"/>
                  </a:cubicBezTo>
                  <a:cubicBezTo>
                    <a:pt x="20742" y="521624"/>
                    <a:pt x="11217" y="522576"/>
                    <a:pt x="16932" y="510194"/>
                  </a:cubicBezTo>
                  <a:cubicBezTo>
                    <a:pt x="23600" y="497811"/>
                    <a:pt x="16932" y="487334"/>
                    <a:pt x="12170" y="477809"/>
                  </a:cubicBezTo>
                  <a:cubicBezTo>
                    <a:pt x="7407" y="468284"/>
                    <a:pt x="15027" y="468284"/>
                    <a:pt x="18837" y="460664"/>
                  </a:cubicBezTo>
                  <a:cubicBezTo>
                    <a:pt x="21695" y="453044"/>
                    <a:pt x="28362" y="452091"/>
                    <a:pt x="41697" y="449234"/>
                  </a:cubicBezTo>
                  <a:cubicBezTo>
                    <a:pt x="55984" y="446376"/>
                    <a:pt x="41697" y="430184"/>
                    <a:pt x="48365" y="430184"/>
                  </a:cubicBezTo>
                  <a:cubicBezTo>
                    <a:pt x="55984" y="430184"/>
                    <a:pt x="52175" y="426374"/>
                    <a:pt x="59795" y="406371"/>
                  </a:cubicBezTo>
                  <a:cubicBezTo>
                    <a:pt x="67415" y="386369"/>
                    <a:pt x="54079" y="392084"/>
                    <a:pt x="44554" y="390179"/>
                  </a:cubicBezTo>
                  <a:cubicBezTo>
                    <a:pt x="35029" y="388274"/>
                    <a:pt x="26457" y="378749"/>
                    <a:pt x="30267" y="372081"/>
                  </a:cubicBezTo>
                  <a:cubicBezTo>
                    <a:pt x="34077" y="365414"/>
                    <a:pt x="32172" y="363509"/>
                    <a:pt x="55032" y="365414"/>
                  </a:cubicBezTo>
                  <a:cubicBezTo>
                    <a:pt x="63604" y="366366"/>
                    <a:pt x="66462" y="364461"/>
                    <a:pt x="65509" y="360651"/>
                  </a:cubicBezTo>
                  <a:lnTo>
                    <a:pt x="65509" y="360651"/>
                  </a:lnTo>
                  <a:cubicBezTo>
                    <a:pt x="69320" y="362556"/>
                    <a:pt x="80750" y="361604"/>
                    <a:pt x="83607" y="361604"/>
                  </a:cubicBezTo>
                  <a:cubicBezTo>
                    <a:pt x="89322" y="361604"/>
                    <a:pt x="101704" y="359699"/>
                    <a:pt x="102657" y="347316"/>
                  </a:cubicBezTo>
                  <a:cubicBezTo>
                    <a:pt x="103609" y="334934"/>
                    <a:pt x="111229" y="337791"/>
                    <a:pt x="117897" y="345411"/>
                  </a:cubicBezTo>
                  <a:cubicBezTo>
                    <a:pt x="124565" y="352079"/>
                    <a:pt x="145520" y="364461"/>
                    <a:pt x="152187" y="364461"/>
                  </a:cubicBezTo>
                  <a:cubicBezTo>
                    <a:pt x="158854" y="364461"/>
                    <a:pt x="176952" y="364461"/>
                    <a:pt x="182667" y="374939"/>
                  </a:cubicBezTo>
                  <a:cubicBezTo>
                    <a:pt x="188382" y="385416"/>
                    <a:pt x="203622" y="388274"/>
                    <a:pt x="213147" y="381606"/>
                  </a:cubicBezTo>
                  <a:cubicBezTo>
                    <a:pt x="217909" y="377796"/>
                    <a:pt x="212195" y="373034"/>
                    <a:pt x="211242" y="364461"/>
                  </a:cubicBezTo>
                  <a:cubicBezTo>
                    <a:pt x="211242" y="356841"/>
                    <a:pt x="216957" y="347316"/>
                    <a:pt x="217909" y="339696"/>
                  </a:cubicBezTo>
                  <a:cubicBezTo>
                    <a:pt x="219815" y="322551"/>
                    <a:pt x="216004" y="318741"/>
                    <a:pt x="199812" y="311121"/>
                  </a:cubicBezTo>
                  <a:cubicBezTo>
                    <a:pt x="183620" y="303501"/>
                    <a:pt x="192192" y="282546"/>
                    <a:pt x="204575" y="276831"/>
                  </a:cubicBezTo>
                  <a:cubicBezTo>
                    <a:pt x="216004" y="271116"/>
                    <a:pt x="231245" y="274926"/>
                    <a:pt x="235054" y="269211"/>
                  </a:cubicBezTo>
                  <a:cubicBezTo>
                    <a:pt x="238865" y="263496"/>
                    <a:pt x="247437" y="258734"/>
                    <a:pt x="255057" y="260639"/>
                  </a:cubicBezTo>
                  <a:cubicBezTo>
                    <a:pt x="262677" y="262544"/>
                    <a:pt x="269345" y="248256"/>
                    <a:pt x="261725" y="240636"/>
                  </a:cubicBezTo>
                  <a:cubicBezTo>
                    <a:pt x="254104" y="233016"/>
                    <a:pt x="248390" y="213014"/>
                    <a:pt x="250295" y="208251"/>
                  </a:cubicBezTo>
                  <a:cubicBezTo>
                    <a:pt x="252200" y="202536"/>
                    <a:pt x="247437" y="192059"/>
                    <a:pt x="237912" y="192059"/>
                  </a:cubicBezTo>
                  <a:cubicBezTo>
                    <a:pt x="228387" y="192059"/>
                    <a:pt x="231245" y="175866"/>
                    <a:pt x="218862" y="167294"/>
                  </a:cubicBezTo>
                  <a:cubicBezTo>
                    <a:pt x="207432" y="158721"/>
                    <a:pt x="186477" y="155864"/>
                    <a:pt x="195050" y="115859"/>
                  </a:cubicBezTo>
                  <a:cubicBezTo>
                    <a:pt x="204575" y="76806"/>
                    <a:pt x="208384" y="68234"/>
                    <a:pt x="196002" y="70139"/>
                  </a:cubicBezTo>
                  <a:cubicBezTo>
                    <a:pt x="183620" y="71091"/>
                    <a:pt x="179809" y="85379"/>
                    <a:pt x="176000" y="70139"/>
                  </a:cubicBezTo>
                  <a:cubicBezTo>
                    <a:pt x="175047" y="67281"/>
                    <a:pt x="175047" y="64424"/>
                    <a:pt x="175047" y="61566"/>
                  </a:cubicBezTo>
                  <a:cubicBezTo>
                    <a:pt x="175047" y="58709"/>
                    <a:pt x="175047" y="55851"/>
                    <a:pt x="174095" y="52994"/>
                  </a:cubicBezTo>
                  <a:cubicBezTo>
                    <a:pt x="171237" y="45374"/>
                    <a:pt x="168379" y="44421"/>
                    <a:pt x="180762" y="45374"/>
                  </a:cubicBezTo>
                  <a:cubicBezTo>
                    <a:pt x="187429" y="46326"/>
                    <a:pt x="192192" y="42516"/>
                    <a:pt x="196954" y="41564"/>
                  </a:cubicBezTo>
                  <a:cubicBezTo>
                    <a:pt x="208384" y="40611"/>
                    <a:pt x="216957" y="37754"/>
                    <a:pt x="221720" y="31086"/>
                  </a:cubicBezTo>
                  <a:cubicBezTo>
                    <a:pt x="228387" y="21561"/>
                    <a:pt x="233150" y="28229"/>
                    <a:pt x="259820" y="26324"/>
                  </a:cubicBezTo>
                  <a:cubicBezTo>
                    <a:pt x="286490" y="25371"/>
                    <a:pt x="309350" y="20609"/>
                    <a:pt x="327447" y="18704"/>
                  </a:cubicBezTo>
                  <a:cubicBezTo>
                    <a:pt x="345545" y="16799"/>
                    <a:pt x="356975" y="18704"/>
                    <a:pt x="362690" y="14894"/>
                  </a:cubicBezTo>
                  <a:cubicBezTo>
                    <a:pt x="368404" y="12036"/>
                    <a:pt x="390312" y="8226"/>
                    <a:pt x="396979" y="8226"/>
                  </a:cubicBezTo>
                  <a:cubicBezTo>
                    <a:pt x="400790" y="8226"/>
                    <a:pt x="409362" y="8226"/>
                    <a:pt x="416982" y="8226"/>
                  </a:cubicBezTo>
                  <a:lnTo>
                    <a:pt x="417934" y="7274"/>
                  </a:lnTo>
                  <a:cubicBezTo>
                    <a:pt x="421745" y="7274"/>
                    <a:pt x="426507" y="6321"/>
                    <a:pt x="429365" y="5369"/>
                  </a:cubicBezTo>
                  <a:cubicBezTo>
                    <a:pt x="437937" y="1559"/>
                    <a:pt x="433175" y="-1299"/>
                    <a:pt x="448415" y="606"/>
                  </a:cubicBezTo>
                  <a:cubicBezTo>
                    <a:pt x="463654" y="2511"/>
                    <a:pt x="482704" y="606"/>
                    <a:pt x="491277" y="4416"/>
                  </a:cubicBezTo>
                  <a:cubicBezTo>
                    <a:pt x="500802" y="9179"/>
                    <a:pt x="502707" y="-1299"/>
                    <a:pt x="505565" y="14894"/>
                  </a:cubicBezTo>
                  <a:cubicBezTo>
                    <a:pt x="507470" y="31086"/>
                    <a:pt x="497945" y="46326"/>
                    <a:pt x="514137" y="47279"/>
                  </a:cubicBezTo>
                  <a:cubicBezTo>
                    <a:pt x="529377" y="48231"/>
                    <a:pt x="571287" y="54899"/>
                    <a:pt x="571287" y="59661"/>
                  </a:cubicBezTo>
                  <a:cubicBezTo>
                    <a:pt x="571287" y="64424"/>
                    <a:pt x="554142" y="69186"/>
                    <a:pt x="571287" y="77759"/>
                  </a:cubicBezTo>
                  <a:cubicBezTo>
                    <a:pt x="587480" y="86331"/>
                    <a:pt x="624627" y="74901"/>
                    <a:pt x="627484" y="92046"/>
                  </a:cubicBezTo>
                  <a:cubicBezTo>
                    <a:pt x="630342" y="109191"/>
                    <a:pt x="629390" y="149196"/>
                    <a:pt x="651297" y="144434"/>
                  </a:cubicBezTo>
                  <a:cubicBezTo>
                    <a:pt x="673205" y="140624"/>
                    <a:pt x="696065" y="141576"/>
                    <a:pt x="705590" y="152054"/>
                  </a:cubicBezTo>
                  <a:cubicBezTo>
                    <a:pt x="715115" y="162531"/>
                    <a:pt x="734165" y="171104"/>
                    <a:pt x="745595" y="162531"/>
                  </a:cubicBezTo>
                  <a:cubicBezTo>
                    <a:pt x="757025" y="153959"/>
                    <a:pt x="764645" y="158721"/>
                    <a:pt x="773217" y="172056"/>
                  </a:cubicBezTo>
                  <a:cubicBezTo>
                    <a:pt x="781790" y="185391"/>
                    <a:pt x="805602" y="201584"/>
                    <a:pt x="813222" y="196821"/>
                  </a:cubicBezTo>
                  <a:cubicBezTo>
                    <a:pt x="820842" y="192059"/>
                    <a:pt x="821795" y="177771"/>
                    <a:pt x="837034" y="183486"/>
                  </a:cubicBezTo>
                  <a:lnTo>
                    <a:pt x="851322" y="189201"/>
                  </a:lnTo>
                  <a:cubicBezTo>
                    <a:pt x="852275" y="189201"/>
                    <a:pt x="851322" y="184439"/>
                    <a:pt x="853227" y="179676"/>
                  </a:cubicBezTo>
                  <a:cubicBezTo>
                    <a:pt x="857037" y="168246"/>
                    <a:pt x="859895" y="156816"/>
                    <a:pt x="866562" y="154911"/>
                  </a:cubicBezTo>
                  <a:cubicBezTo>
                    <a:pt x="873230" y="153006"/>
                    <a:pt x="875134" y="139671"/>
                    <a:pt x="885612" y="146339"/>
                  </a:cubicBezTo>
                  <a:cubicBezTo>
                    <a:pt x="896090" y="153006"/>
                    <a:pt x="903709" y="148244"/>
                    <a:pt x="901805" y="127289"/>
                  </a:cubicBezTo>
                  <a:cubicBezTo>
                    <a:pt x="899900" y="105381"/>
                    <a:pt x="894184" y="94904"/>
                    <a:pt x="900852" y="81569"/>
                  </a:cubicBezTo>
                  <a:cubicBezTo>
                    <a:pt x="907520" y="68234"/>
                    <a:pt x="900852" y="54899"/>
                    <a:pt x="919902" y="62519"/>
                  </a:cubicBezTo>
                  <a:cubicBezTo>
                    <a:pt x="939905" y="69186"/>
                    <a:pt x="963717" y="78711"/>
                    <a:pt x="974194" y="92999"/>
                  </a:cubicBezTo>
                  <a:cubicBezTo>
                    <a:pt x="984672" y="107286"/>
                    <a:pt x="1015152" y="135861"/>
                    <a:pt x="1021819" y="127289"/>
                  </a:cubicBezTo>
                  <a:cubicBezTo>
                    <a:pt x="1029440" y="118716"/>
                    <a:pt x="1038965" y="108239"/>
                    <a:pt x="1037059" y="101571"/>
                  </a:cubicBezTo>
                  <a:cubicBezTo>
                    <a:pt x="1036107" y="94904"/>
                    <a:pt x="1048490" y="97761"/>
                    <a:pt x="1055157" y="105381"/>
                  </a:cubicBezTo>
                  <a:cubicBezTo>
                    <a:pt x="1061825" y="113954"/>
                    <a:pt x="1070397" y="113954"/>
                    <a:pt x="1078969" y="105381"/>
                  </a:cubicBezTo>
                  <a:cubicBezTo>
                    <a:pt x="1088494" y="96809"/>
                    <a:pt x="1085637" y="85379"/>
                    <a:pt x="1105640" y="108239"/>
                  </a:cubicBezTo>
                  <a:cubicBezTo>
                    <a:pt x="1125642" y="131099"/>
                    <a:pt x="1117069" y="119669"/>
                    <a:pt x="1129452" y="134909"/>
                  </a:cubicBezTo>
                  <a:cubicBezTo>
                    <a:pt x="1141835" y="150149"/>
                    <a:pt x="1158027" y="167294"/>
                    <a:pt x="1167552" y="180629"/>
                  </a:cubicBezTo>
                  <a:cubicBezTo>
                    <a:pt x="1177077" y="193964"/>
                    <a:pt x="1198032" y="202536"/>
                    <a:pt x="1204700" y="210156"/>
                  </a:cubicBezTo>
                  <a:cubicBezTo>
                    <a:pt x="1206605" y="213014"/>
                    <a:pt x="1209462" y="214919"/>
                    <a:pt x="1213272" y="215871"/>
                  </a:cubicBezTo>
                  <a:cubicBezTo>
                    <a:pt x="1216130" y="216824"/>
                    <a:pt x="1219940" y="213014"/>
                    <a:pt x="1219940" y="211109"/>
                  </a:cubicBezTo>
                  <a:cubicBezTo>
                    <a:pt x="1218987" y="207299"/>
                    <a:pt x="1213272" y="195869"/>
                    <a:pt x="1208510" y="190154"/>
                  </a:cubicBezTo>
                  <a:cubicBezTo>
                    <a:pt x="1202794" y="184439"/>
                    <a:pt x="1206605" y="182534"/>
                    <a:pt x="1208510" y="183486"/>
                  </a:cubicBezTo>
                  <a:cubicBezTo>
                    <a:pt x="1210415" y="183486"/>
                    <a:pt x="1213272" y="184439"/>
                    <a:pt x="1217082" y="186344"/>
                  </a:cubicBezTo>
                  <a:cubicBezTo>
                    <a:pt x="1235180" y="195869"/>
                    <a:pt x="1229465" y="203489"/>
                    <a:pt x="1237085" y="212061"/>
                  </a:cubicBezTo>
                  <a:cubicBezTo>
                    <a:pt x="1244705" y="220634"/>
                    <a:pt x="1251372" y="228254"/>
                    <a:pt x="1258040" y="228254"/>
                  </a:cubicBezTo>
                  <a:cubicBezTo>
                    <a:pt x="1264707" y="228254"/>
                    <a:pt x="1278994" y="228254"/>
                    <a:pt x="1281852" y="237779"/>
                  </a:cubicBezTo>
                  <a:cubicBezTo>
                    <a:pt x="1284710" y="247304"/>
                    <a:pt x="1297092" y="242541"/>
                    <a:pt x="1293282" y="252066"/>
                  </a:cubicBezTo>
                  <a:cubicBezTo>
                    <a:pt x="1289472" y="261591"/>
                    <a:pt x="1288519" y="265401"/>
                    <a:pt x="1297092" y="271116"/>
                  </a:cubicBezTo>
                  <a:cubicBezTo>
                    <a:pt x="1301855" y="273974"/>
                    <a:pt x="1310427" y="284451"/>
                    <a:pt x="1319000" y="293976"/>
                  </a:cubicBezTo>
                  <a:cubicBezTo>
                    <a:pt x="1324715" y="299691"/>
                    <a:pt x="1339002" y="278736"/>
                    <a:pt x="1346622" y="286356"/>
                  </a:cubicBezTo>
                  <a:cubicBezTo>
                    <a:pt x="1352337" y="292071"/>
                    <a:pt x="1361862" y="312074"/>
                    <a:pt x="1371387" y="312074"/>
                  </a:cubicBezTo>
                  <a:cubicBezTo>
                    <a:pt x="1380912" y="312074"/>
                    <a:pt x="1375197" y="304454"/>
                    <a:pt x="1384722" y="304454"/>
                  </a:cubicBezTo>
                  <a:cubicBezTo>
                    <a:pt x="1394247" y="304454"/>
                    <a:pt x="1401867" y="313026"/>
                    <a:pt x="1407582" y="316836"/>
                  </a:cubicBezTo>
                  <a:cubicBezTo>
                    <a:pt x="1414250" y="321599"/>
                    <a:pt x="1409487" y="317789"/>
                    <a:pt x="1414250" y="326361"/>
                  </a:cubicBezTo>
                  <a:cubicBezTo>
                    <a:pt x="1415202" y="327314"/>
                    <a:pt x="1418060" y="332076"/>
                    <a:pt x="1419012" y="333029"/>
                  </a:cubicBezTo>
                  <a:cubicBezTo>
                    <a:pt x="1421869" y="353031"/>
                    <a:pt x="1419012" y="368271"/>
                    <a:pt x="1430442" y="373034"/>
                  </a:cubicBezTo>
                  <a:cubicBezTo>
                    <a:pt x="1441872" y="377796"/>
                    <a:pt x="1450444" y="378749"/>
                    <a:pt x="1450444" y="385416"/>
                  </a:cubicBezTo>
                  <a:cubicBezTo>
                    <a:pt x="1450444" y="392084"/>
                    <a:pt x="1458065" y="386369"/>
                    <a:pt x="1459969" y="394941"/>
                  </a:cubicBezTo>
                  <a:cubicBezTo>
                    <a:pt x="1461875" y="403514"/>
                    <a:pt x="1473305" y="410181"/>
                    <a:pt x="1459969" y="413991"/>
                  </a:cubicBezTo>
                  <a:cubicBezTo>
                    <a:pt x="1456160" y="414944"/>
                    <a:pt x="1453302" y="416849"/>
                    <a:pt x="1452350" y="417801"/>
                  </a:cubicBezTo>
                  <a:cubicBezTo>
                    <a:pt x="1451397" y="418754"/>
                    <a:pt x="1451397" y="419706"/>
                    <a:pt x="1452350" y="420659"/>
                  </a:cubicBezTo>
                  <a:cubicBezTo>
                    <a:pt x="1452350" y="421611"/>
                    <a:pt x="1459969" y="427326"/>
                    <a:pt x="1459969" y="433041"/>
                  </a:cubicBezTo>
                  <a:cubicBezTo>
                    <a:pt x="1459969" y="438756"/>
                    <a:pt x="1458065" y="446376"/>
                    <a:pt x="1459017" y="451139"/>
                  </a:cubicBezTo>
                  <a:cubicBezTo>
                    <a:pt x="1459969" y="455901"/>
                    <a:pt x="1460922" y="459711"/>
                    <a:pt x="1462827" y="462569"/>
                  </a:cubicBezTo>
                  <a:cubicBezTo>
                    <a:pt x="1463780" y="465426"/>
                    <a:pt x="1465685" y="470189"/>
                    <a:pt x="1470447" y="472094"/>
                  </a:cubicBezTo>
                  <a:cubicBezTo>
                    <a:pt x="1475210" y="473999"/>
                    <a:pt x="1479019" y="473999"/>
                    <a:pt x="1480925" y="477809"/>
                  </a:cubicBezTo>
                  <a:cubicBezTo>
                    <a:pt x="1482830" y="481619"/>
                    <a:pt x="1482830" y="485429"/>
                    <a:pt x="1481877" y="489239"/>
                  </a:cubicBezTo>
                  <a:cubicBezTo>
                    <a:pt x="1480925" y="494001"/>
                    <a:pt x="1479019" y="496859"/>
                    <a:pt x="1478067" y="498764"/>
                  </a:cubicBezTo>
                  <a:cubicBezTo>
                    <a:pt x="1477115" y="500669"/>
                    <a:pt x="1477115" y="508289"/>
                    <a:pt x="1478067" y="513051"/>
                  </a:cubicBezTo>
                  <a:cubicBezTo>
                    <a:pt x="1478067" y="514004"/>
                    <a:pt x="1479019" y="515909"/>
                    <a:pt x="1479019" y="516861"/>
                  </a:cubicBezTo>
                  <a:cubicBezTo>
                    <a:pt x="1479972" y="520671"/>
                    <a:pt x="1481877" y="523529"/>
                    <a:pt x="1484735" y="521624"/>
                  </a:cubicBezTo>
                  <a:cubicBezTo>
                    <a:pt x="1488544" y="519719"/>
                    <a:pt x="1490450" y="518766"/>
                    <a:pt x="1493307" y="521624"/>
                  </a:cubicBezTo>
                  <a:cubicBezTo>
                    <a:pt x="1496165" y="524482"/>
                    <a:pt x="1498069" y="526386"/>
                    <a:pt x="1498069" y="534007"/>
                  </a:cubicBezTo>
                  <a:cubicBezTo>
                    <a:pt x="1498069" y="542579"/>
                    <a:pt x="1496165" y="549246"/>
                    <a:pt x="1497117" y="554961"/>
                  </a:cubicBezTo>
                  <a:cubicBezTo>
                    <a:pt x="1497117" y="561629"/>
                    <a:pt x="1497117" y="566391"/>
                    <a:pt x="1497117" y="572107"/>
                  </a:cubicBezTo>
                  <a:cubicBezTo>
                    <a:pt x="1497117" y="577821"/>
                    <a:pt x="1496165" y="583536"/>
                    <a:pt x="1496165" y="583536"/>
                  </a:cubicBezTo>
                  <a:lnTo>
                    <a:pt x="1495212" y="589251"/>
                  </a:lnTo>
                  <a:cubicBezTo>
                    <a:pt x="1491402" y="585441"/>
                    <a:pt x="1485687" y="583536"/>
                    <a:pt x="1479019" y="586394"/>
                  </a:cubicBezTo>
                  <a:cubicBezTo>
                    <a:pt x="1478067" y="586394"/>
                    <a:pt x="1476162" y="586394"/>
                    <a:pt x="1474257" y="587346"/>
                  </a:cubicBezTo>
                  <a:lnTo>
                    <a:pt x="1473305" y="588299"/>
                  </a:lnTo>
                  <a:cubicBezTo>
                    <a:pt x="1472352" y="590204"/>
                    <a:pt x="1471400" y="595919"/>
                    <a:pt x="1470447" y="600682"/>
                  </a:cubicBezTo>
                  <a:cubicBezTo>
                    <a:pt x="1469494" y="610207"/>
                    <a:pt x="1469494" y="614016"/>
                    <a:pt x="1470447" y="618779"/>
                  </a:cubicBezTo>
                  <a:cubicBezTo>
                    <a:pt x="1472352" y="624494"/>
                    <a:pt x="1474257" y="628304"/>
                    <a:pt x="1463780" y="625446"/>
                  </a:cubicBezTo>
                  <a:cubicBezTo>
                    <a:pt x="1450444" y="621636"/>
                    <a:pt x="1444730" y="624494"/>
                    <a:pt x="1439967" y="632114"/>
                  </a:cubicBezTo>
                  <a:cubicBezTo>
                    <a:pt x="1437110" y="635924"/>
                    <a:pt x="1441872" y="639734"/>
                    <a:pt x="1437110" y="640686"/>
                  </a:cubicBezTo>
                  <a:cubicBezTo>
                    <a:pt x="1435205" y="641639"/>
                    <a:pt x="1426632" y="638782"/>
                    <a:pt x="1422822" y="638782"/>
                  </a:cubicBezTo>
                  <a:cubicBezTo>
                    <a:pt x="1419965" y="638782"/>
                    <a:pt x="1419965" y="640686"/>
                    <a:pt x="1419965" y="641639"/>
                  </a:cubicBezTo>
                  <a:cubicBezTo>
                    <a:pt x="1419965" y="646401"/>
                    <a:pt x="1427585" y="659736"/>
                    <a:pt x="1426632" y="666404"/>
                  </a:cubicBezTo>
                  <a:cubicBezTo>
                    <a:pt x="1426632" y="673071"/>
                    <a:pt x="1423775" y="684501"/>
                    <a:pt x="1405677" y="694026"/>
                  </a:cubicBezTo>
                  <a:cubicBezTo>
                    <a:pt x="1401867" y="695932"/>
                    <a:pt x="1398057" y="698789"/>
                    <a:pt x="1395200" y="700694"/>
                  </a:cubicBezTo>
                  <a:cubicBezTo>
                    <a:pt x="1385675" y="708314"/>
                    <a:pt x="1381865" y="714982"/>
                    <a:pt x="1380912" y="718791"/>
                  </a:cubicBezTo>
                  <a:cubicBezTo>
                    <a:pt x="1375197" y="742604"/>
                    <a:pt x="1377102" y="732126"/>
                    <a:pt x="1382817" y="750224"/>
                  </a:cubicBezTo>
                  <a:cubicBezTo>
                    <a:pt x="1386627" y="760701"/>
                    <a:pt x="1393294" y="755939"/>
                    <a:pt x="1399962" y="774989"/>
                  </a:cubicBezTo>
                  <a:cubicBezTo>
                    <a:pt x="1400915" y="776894"/>
                    <a:pt x="1401867" y="779751"/>
                    <a:pt x="1402819" y="781657"/>
                  </a:cubicBezTo>
                  <a:cubicBezTo>
                    <a:pt x="1406630" y="786419"/>
                    <a:pt x="1411392" y="790229"/>
                    <a:pt x="1397105" y="794991"/>
                  </a:cubicBezTo>
                  <a:cubicBezTo>
                    <a:pt x="1382817" y="799754"/>
                    <a:pt x="1372340" y="807374"/>
                    <a:pt x="1368530" y="814041"/>
                  </a:cubicBezTo>
                  <a:cubicBezTo>
                    <a:pt x="1365672" y="819757"/>
                    <a:pt x="1359005" y="815946"/>
                    <a:pt x="1352337" y="815946"/>
                  </a:cubicBezTo>
                  <a:cubicBezTo>
                    <a:pt x="1347575" y="815946"/>
                    <a:pt x="1344717" y="818804"/>
                    <a:pt x="1338050" y="816899"/>
                  </a:cubicBezTo>
                  <a:cubicBezTo>
                    <a:pt x="1337097" y="816899"/>
                    <a:pt x="1336144" y="815946"/>
                    <a:pt x="1335192" y="815946"/>
                  </a:cubicBezTo>
                  <a:lnTo>
                    <a:pt x="1334240" y="815946"/>
                  </a:lnTo>
                  <a:cubicBezTo>
                    <a:pt x="1330430" y="811184"/>
                    <a:pt x="1326619" y="806421"/>
                    <a:pt x="1322810" y="806421"/>
                  </a:cubicBezTo>
                  <a:cubicBezTo>
                    <a:pt x="1317094" y="806421"/>
                    <a:pt x="1292330" y="793086"/>
                    <a:pt x="1288519" y="788324"/>
                  </a:cubicBezTo>
                  <a:cubicBezTo>
                    <a:pt x="1283757" y="786419"/>
                    <a:pt x="1280900" y="785466"/>
                    <a:pt x="1278994" y="785466"/>
                  </a:cubicBezTo>
                  <a:cubicBezTo>
                    <a:pt x="1270422" y="783561"/>
                    <a:pt x="1259944" y="777846"/>
                    <a:pt x="1252325" y="774036"/>
                  </a:cubicBezTo>
                  <a:cubicBezTo>
                    <a:pt x="1247562" y="772132"/>
                    <a:pt x="1239942" y="781657"/>
                    <a:pt x="1237085" y="793086"/>
                  </a:cubicBezTo>
                  <a:cubicBezTo>
                    <a:pt x="1236132" y="798801"/>
                    <a:pt x="1236132" y="805469"/>
                    <a:pt x="1238990" y="811184"/>
                  </a:cubicBezTo>
                  <a:cubicBezTo>
                    <a:pt x="1245657" y="823566"/>
                    <a:pt x="1253277" y="840711"/>
                    <a:pt x="1258992" y="846426"/>
                  </a:cubicBezTo>
                  <a:cubicBezTo>
                    <a:pt x="1259944" y="845474"/>
                    <a:pt x="1259944" y="845474"/>
                    <a:pt x="1260897" y="845474"/>
                  </a:cubicBezTo>
                  <a:cubicBezTo>
                    <a:pt x="1266612" y="845474"/>
                    <a:pt x="1273280" y="851189"/>
                    <a:pt x="1276137" y="854999"/>
                  </a:cubicBezTo>
                  <a:cubicBezTo>
                    <a:pt x="1277090" y="856904"/>
                    <a:pt x="1278042" y="858809"/>
                    <a:pt x="1279947" y="860714"/>
                  </a:cubicBezTo>
                  <a:cubicBezTo>
                    <a:pt x="1279947" y="862619"/>
                    <a:pt x="1277090" y="868334"/>
                    <a:pt x="1276137" y="869286"/>
                  </a:cubicBezTo>
                  <a:cubicBezTo>
                    <a:pt x="1272327" y="874049"/>
                    <a:pt x="1277090" y="880716"/>
                    <a:pt x="1288519" y="879764"/>
                  </a:cubicBezTo>
                  <a:cubicBezTo>
                    <a:pt x="1297092" y="876907"/>
                    <a:pt x="1300902" y="875001"/>
                    <a:pt x="1303760" y="874049"/>
                  </a:cubicBezTo>
                  <a:lnTo>
                    <a:pt x="1303760" y="874049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CC9A380A-5F3D-CFA7-CD21-F99D75067E63}"/>
                </a:ext>
              </a:extLst>
            </p:cNvPr>
            <p:cNvSpPr/>
            <p:nvPr/>
          </p:nvSpPr>
          <p:spPr>
            <a:xfrm>
              <a:off x="4977526" y="2406015"/>
              <a:ext cx="1709270" cy="1510665"/>
            </a:xfrm>
            <a:custGeom>
              <a:avLst/>
              <a:gdLst>
                <a:gd name="connsiteX0" fmla="*/ 945118 w 1709270"/>
                <a:gd name="connsiteY0" fmla="*/ 1348740 h 1510665"/>
                <a:gd name="connsiteX1" fmla="*/ 947023 w 1709270"/>
                <a:gd name="connsiteY1" fmla="*/ 1348740 h 1510665"/>
                <a:gd name="connsiteX2" fmla="*/ 949881 w 1709270"/>
                <a:gd name="connsiteY2" fmla="*/ 1359217 h 1510665"/>
                <a:gd name="connsiteX3" fmla="*/ 949881 w 1709270"/>
                <a:gd name="connsiteY3" fmla="*/ 1367790 h 1510665"/>
                <a:gd name="connsiteX4" fmla="*/ 934641 w 1709270"/>
                <a:gd name="connsiteY4" fmla="*/ 1391603 h 1510665"/>
                <a:gd name="connsiteX5" fmla="*/ 938451 w 1709270"/>
                <a:gd name="connsiteY5" fmla="*/ 1409700 h 1510665"/>
                <a:gd name="connsiteX6" fmla="*/ 944166 w 1709270"/>
                <a:gd name="connsiteY6" fmla="*/ 1411605 h 1510665"/>
                <a:gd name="connsiteX7" fmla="*/ 949881 w 1709270"/>
                <a:gd name="connsiteY7" fmla="*/ 1406842 h 1510665"/>
                <a:gd name="connsiteX8" fmla="*/ 962263 w 1709270"/>
                <a:gd name="connsiteY8" fmla="*/ 1405890 h 1510665"/>
                <a:gd name="connsiteX9" fmla="*/ 969883 w 1709270"/>
                <a:gd name="connsiteY9" fmla="*/ 1402080 h 1510665"/>
                <a:gd name="connsiteX10" fmla="*/ 977503 w 1709270"/>
                <a:gd name="connsiteY10" fmla="*/ 1398270 h 1510665"/>
                <a:gd name="connsiteX11" fmla="*/ 980361 w 1709270"/>
                <a:gd name="connsiteY11" fmla="*/ 1383030 h 1510665"/>
                <a:gd name="connsiteX12" fmla="*/ 991791 w 1709270"/>
                <a:gd name="connsiteY12" fmla="*/ 1377315 h 1510665"/>
                <a:gd name="connsiteX13" fmla="*/ 1004173 w 1709270"/>
                <a:gd name="connsiteY13" fmla="*/ 1350645 h 1510665"/>
                <a:gd name="connsiteX14" fmla="*/ 989886 w 1709270"/>
                <a:gd name="connsiteY14" fmla="*/ 1315403 h 1510665"/>
                <a:gd name="connsiteX15" fmla="*/ 984171 w 1709270"/>
                <a:gd name="connsiteY15" fmla="*/ 1301115 h 1510665"/>
                <a:gd name="connsiteX16" fmla="*/ 989886 w 1709270"/>
                <a:gd name="connsiteY16" fmla="*/ 1301115 h 1510665"/>
                <a:gd name="connsiteX17" fmla="*/ 1005126 w 1709270"/>
                <a:gd name="connsiteY17" fmla="*/ 1295400 h 1510665"/>
                <a:gd name="connsiteX18" fmla="*/ 1016556 w 1709270"/>
                <a:gd name="connsiteY18" fmla="*/ 1289685 h 1510665"/>
                <a:gd name="connsiteX19" fmla="*/ 1029891 w 1709270"/>
                <a:gd name="connsiteY19" fmla="*/ 1282065 h 1510665"/>
                <a:gd name="connsiteX20" fmla="*/ 1048941 w 1709270"/>
                <a:gd name="connsiteY20" fmla="*/ 1265873 h 1510665"/>
                <a:gd name="connsiteX21" fmla="*/ 1070848 w 1709270"/>
                <a:gd name="connsiteY21" fmla="*/ 1263967 h 1510665"/>
                <a:gd name="connsiteX22" fmla="*/ 1081326 w 1709270"/>
                <a:gd name="connsiteY22" fmla="*/ 1277303 h 1510665"/>
                <a:gd name="connsiteX23" fmla="*/ 1089898 w 1709270"/>
                <a:gd name="connsiteY23" fmla="*/ 1289685 h 1510665"/>
                <a:gd name="connsiteX24" fmla="*/ 1087993 w 1709270"/>
                <a:gd name="connsiteY24" fmla="*/ 1304925 h 1510665"/>
                <a:gd name="connsiteX25" fmla="*/ 1091803 w 1709270"/>
                <a:gd name="connsiteY25" fmla="*/ 1326832 h 1510665"/>
                <a:gd name="connsiteX26" fmla="*/ 1119426 w 1709270"/>
                <a:gd name="connsiteY26" fmla="*/ 1336357 h 1510665"/>
                <a:gd name="connsiteX27" fmla="*/ 1130856 w 1709270"/>
                <a:gd name="connsiteY27" fmla="*/ 1337310 h 1510665"/>
                <a:gd name="connsiteX28" fmla="*/ 1135618 w 1709270"/>
                <a:gd name="connsiteY28" fmla="*/ 1348740 h 1510665"/>
                <a:gd name="connsiteX29" fmla="*/ 1150858 w 1709270"/>
                <a:gd name="connsiteY29" fmla="*/ 1352550 h 1510665"/>
                <a:gd name="connsiteX30" fmla="*/ 1178481 w 1709270"/>
                <a:gd name="connsiteY30" fmla="*/ 1354455 h 1510665"/>
                <a:gd name="connsiteX31" fmla="*/ 1201341 w 1709270"/>
                <a:gd name="connsiteY31" fmla="*/ 1368742 h 1510665"/>
                <a:gd name="connsiteX32" fmla="*/ 1206103 w 1709270"/>
                <a:gd name="connsiteY32" fmla="*/ 1385888 h 1510665"/>
                <a:gd name="connsiteX33" fmla="*/ 1219438 w 1709270"/>
                <a:gd name="connsiteY33" fmla="*/ 1403032 h 1510665"/>
                <a:gd name="connsiteX34" fmla="*/ 1223248 w 1709270"/>
                <a:gd name="connsiteY34" fmla="*/ 1411605 h 1510665"/>
                <a:gd name="connsiteX35" fmla="*/ 1215628 w 1709270"/>
                <a:gd name="connsiteY35" fmla="*/ 1410653 h 1510665"/>
                <a:gd name="connsiteX36" fmla="*/ 1219438 w 1709270"/>
                <a:gd name="connsiteY36" fmla="*/ 1444942 h 1510665"/>
                <a:gd name="connsiteX37" fmla="*/ 1211818 w 1709270"/>
                <a:gd name="connsiteY37" fmla="*/ 1458278 h 1510665"/>
                <a:gd name="connsiteX38" fmla="*/ 1209913 w 1709270"/>
                <a:gd name="connsiteY38" fmla="*/ 1471613 h 1510665"/>
                <a:gd name="connsiteX39" fmla="*/ 1238488 w 1709270"/>
                <a:gd name="connsiteY39" fmla="*/ 1489710 h 1510665"/>
                <a:gd name="connsiteX40" fmla="*/ 1268968 w 1709270"/>
                <a:gd name="connsiteY40" fmla="*/ 1505903 h 1510665"/>
                <a:gd name="connsiteX41" fmla="*/ 1292781 w 1709270"/>
                <a:gd name="connsiteY41" fmla="*/ 1507807 h 1510665"/>
                <a:gd name="connsiteX42" fmla="*/ 1313736 w 1709270"/>
                <a:gd name="connsiteY42" fmla="*/ 1510665 h 1510665"/>
                <a:gd name="connsiteX43" fmla="*/ 1334691 w 1709270"/>
                <a:gd name="connsiteY43" fmla="*/ 1499235 h 1510665"/>
                <a:gd name="connsiteX44" fmla="*/ 1339453 w 1709270"/>
                <a:gd name="connsiteY44" fmla="*/ 1482090 h 1510665"/>
                <a:gd name="connsiteX45" fmla="*/ 1343263 w 1709270"/>
                <a:gd name="connsiteY45" fmla="*/ 1468755 h 1510665"/>
                <a:gd name="connsiteX46" fmla="*/ 1348978 w 1709270"/>
                <a:gd name="connsiteY46" fmla="*/ 1468755 h 1510665"/>
                <a:gd name="connsiteX47" fmla="*/ 1348978 w 1709270"/>
                <a:gd name="connsiteY47" fmla="*/ 1468755 h 1510665"/>
                <a:gd name="connsiteX48" fmla="*/ 1370886 w 1709270"/>
                <a:gd name="connsiteY48" fmla="*/ 1474470 h 1510665"/>
                <a:gd name="connsiteX49" fmla="*/ 1376601 w 1709270"/>
                <a:gd name="connsiteY49" fmla="*/ 1472565 h 1510665"/>
                <a:gd name="connsiteX50" fmla="*/ 1388031 w 1709270"/>
                <a:gd name="connsiteY50" fmla="*/ 1457325 h 1510665"/>
                <a:gd name="connsiteX51" fmla="*/ 1392793 w 1709270"/>
                <a:gd name="connsiteY51" fmla="*/ 1430655 h 1510665"/>
                <a:gd name="connsiteX52" fmla="*/ 1395651 w 1709270"/>
                <a:gd name="connsiteY52" fmla="*/ 1427798 h 1510665"/>
                <a:gd name="connsiteX53" fmla="*/ 1376601 w 1709270"/>
                <a:gd name="connsiteY53" fmla="*/ 1420178 h 1510665"/>
                <a:gd name="connsiteX54" fmla="*/ 1380411 w 1709270"/>
                <a:gd name="connsiteY54" fmla="*/ 1405890 h 1510665"/>
                <a:gd name="connsiteX55" fmla="*/ 1388983 w 1709270"/>
                <a:gd name="connsiteY55" fmla="*/ 1388745 h 1510665"/>
                <a:gd name="connsiteX56" fmla="*/ 1415653 w 1709270"/>
                <a:gd name="connsiteY56" fmla="*/ 1381125 h 1510665"/>
                <a:gd name="connsiteX57" fmla="*/ 1446133 w 1709270"/>
                <a:gd name="connsiteY57" fmla="*/ 1381125 h 1510665"/>
                <a:gd name="connsiteX58" fmla="*/ 1462326 w 1709270"/>
                <a:gd name="connsiteY58" fmla="*/ 1391603 h 1510665"/>
                <a:gd name="connsiteX59" fmla="*/ 1469946 w 1709270"/>
                <a:gd name="connsiteY59" fmla="*/ 1374457 h 1510665"/>
                <a:gd name="connsiteX60" fmla="*/ 1461373 w 1709270"/>
                <a:gd name="connsiteY60" fmla="*/ 1360170 h 1510665"/>
                <a:gd name="connsiteX61" fmla="*/ 1459468 w 1709270"/>
                <a:gd name="connsiteY61" fmla="*/ 1342073 h 1510665"/>
                <a:gd name="connsiteX62" fmla="*/ 1470898 w 1709270"/>
                <a:gd name="connsiteY62" fmla="*/ 1315403 h 1510665"/>
                <a:gd name="connsiteX63" fmla="*/ 1471851 w 1709270"/>
                <a:gd name="connsiteY63" fmla="*/ 1300163 h 1510665"/>
                <a:gd name="connsiteX64" fmla="*/ 1481376 w 1709270"/>
                <a:gd name="connsiteY64" fmla="*/ 1289685 h 1510665"/>
                <a:gd name="connsiteX65" fmla="*/ 1485186 w 1709270"/>
                <a:gd name="connsiteY65" fmla="*/ 1277303 h 1510665"/>
                <a:gd name="connsiteX66" fmla="*/ 1479471 w 1709270"/>
                <a:gd name="connsiteY66" fmla="*/ 1264920 h 1510665"/>
                <a:gd name="connsiteX67" fmla="*/ 1471851 w 1709270"/>
                <a:gd name="connsiteY67" fmla="*/ 1253490 h 1510665"/>
                <a:gd name="connsiteX68" fmla="*/ 1450896 w 1709270"/>
                <a:gd name="connsiteY68" fmla="*/ 1249680 h 1510665"/>
                <a:gd name="connsiteX69" fmla="*/ 1456611 w 1709270"/>
                <a:gd name="connsiteY69" fmla="*/ 1241107 h 1510665"/>
                <a:gd name="connsiteX70" fmla="*/ 1473756 w 1709270"/>
                <a:gd name="connsiteY70" fmla="*/ 1217295 h 1510665"/>
                <a:gd name="connsiteX71" fmla="*/ 1471851 w 1709270"/>
                <a:gd name="connsiteY71" fmla="*/ 1188720 h 1510665"/>
                <a:gd name="connsiteX72" fmla="*/ 1485186 w 1709270"/>
                <a:gd name="connsiteY72" fmla="*/ 1171575 h 1510665"/>
                <a:gd name="connsiteX73" fmla="*/ 1508046 w 1709270"/>
                <a:gd name="connsiteY73" fmla="*/ 1174432 h 1510665"/>
                <a:gd name="connsiteX74" fmla="*/ 1532811 w 1709270"/>
                <a:gd name="connsiteY74" fmla="*/ 1191578 h 1510665"/>
                <a:gd name="connsiteX75" fmla="*/ 1548051 w 1709270"/>
                <a:gd name="connsiteY75" fmla="*/ 1201103 h 1510665"/>
                <a:gd name="connsiteX76" fmla="*/ 1563291 w 1709270"/>
                <a:gd name="connsiteY76" fmla="*/ 1197292 h 1510665"/>
                <a:gd name="connsiteX77" fmla="*/ 1587103 w 1709270"/>
                <a:gd name="connsiteY77" fmla="*/ 1192530 h 1510665"/>
                <a:gd name="connsiteX78" fmla="*/ 1609011 w 1709270"/>
                <a:gd name="connsiteY78" fmla="*/ 1192530 h 1510665"/>
                <a:gd name="connsiteX79" fmla="*/ 1594723 w 1709270"/>
                <a:gd name="connsiteY79" fmla="*/ 1160145 h 1510665"/>
                <a:gd name="connsiteX80" fmla="*/ 1599486 w 1709270"/>
                <a:gd name="connsiteY80" fmla="*/ 1148715 h 1510665"/>
                <a:gd name="connsiteX81" fmla="*/ 1604248 w 1709270"/>
                <a:gd name="connsiteY81" fmla="*/ 1148715 h 1510665"/>
                <a:gd name="connsiteX82" fmla="*/ 1632823 w 1709270"/>
                <a:gd name="connsiteY82" fmla="*/ 1151573 h 1510665"/>
                <a:gd name="connsiteX83" fmla="*/ 1670923 w 1709270"/>
                <a:gd name="connsiteY83" fmla="*/ 1151573 h 1510665"/>
                <a:gd name="connsiteX84" fmla="*/ 1698546 w 1709270"/>
                <a:gd name="connsiteY84" fmla="*/ 1127760 h 1510665"/>
                <a:gd name="connsiteX85" fmla="*/ 1690926 w 1709270"/>
                <a:gd name="connsiteY85" fmla="*/ 1092517 h 1510665"/>
                <a:gd name="connsiteX86" fmla="*/ 1689973 w 1709270"/>
                <a:gd name="connsiteY86" fmla="*/ 1066800 h 1510665"/>
                <a:gd name="connsiteX87" fmla="*/ 1709023 w 1709270"/>
                <a:gd name="connsiteY87" fmla="*/ 1036320 h 1510665"/>
                <a:gd name="connsiteX88" fmla="*/ 1705213 w 1709270"/>
                <a:gd name="connsiteY88" fmla="*/ 999172 h 1510665"/>
                <a:gd name="connsiteX89" fmla="*/ 1688068 w 1709270"/>
                <a:gd name="connsiteY89" fmla="*/ 985838 h 1510665"/>
                <a:gd name="connsiteX90" fmla="*/ 1678543 w 1709270"/>
                <a:gd name="connsiteY90" fmla="*/ 981075 h 1510665"/>
                <a:gd name="connsiteX91" fmla="*/ 1664256 w 1709270"/>
                <a:gd name="connsiteY91" fmla="*/ 969645 h 1510665"/>
                <a:gd name="connsiteX92" fmla="*/ 1643301 w 1709270"/>
                <a:gd name="connsiteY92" fmla="*/ 965835 h 1510665"/>
                <a:gd name="connsiteX93" fmla="*/ 1629013 w 1709270"/>
                <a:gd name="connsiteY93" fmla="*/ 951547 h 1510665"/>
                <a:gd name="connsiteX94" fmla="*/ 1603296 w 1709270"/>
                <a:gd name="connsiteY94" fmla="*/ 932497 h 1510665"/>
                <a:gd name="connsiteX95" fmla="*/ 1584246 w 1709270"/>
                <a:gd name="connsiteY95" fmla="*/ 925830 h 1510665"/>
                <a:gd name="connsiteX96" fmla="*/ 1570911 w 1709270"/>
                <a:gd name="connsiteY96" fmla="*/ 918210 h 1510665"/>
                <a:gd name="connsiteX97" fmla="*/ 1558528 w 1709270"/>
                <a:gd name="connsiteY97" fmla="*/ 908685 h 1510665"/>
                <a:gd name="connsiteX98" fmla="*/ 1557576 w 1709270"/>
                <a:gd name="connsiteY98" fmla="*/ 903922 h 1510665"/>
                <a:gd name="connsiteX99" fmla="*/ 1556623 w 1709270"/>
                <a:gd name="connsiteY99" fmla="*/ 901065 h 1510665"/>
                <a:gd name="connsiteX100" fmla="*/ 1541383 w 1709270"/>
                <a:gd name="connsiteY100" fmla="*/ 886777 h 1510665"/>
                <a:gd name="connsiteX101" fmla="*/ 1516618 w 1709270"/>
                <a:gd name="connsiteY101" fmla="*/ 885825 h 1510665"/>
                <a:gd name="connsiteX102" fmla="*/ 1493758 w 1709270"/>
                <a:gd name="connsiteY102" fmla="*/ 886777 h 1510665"/>
                <a:gd name="connsiteX103" fmla="*/ 1485186 w 1709270"/>
                <a:gd name="connsiteY103" fmla="*/ 907732 h 1510665"/>
                <a:gd name="connsiteX104" fmla="*/ 1487091 w 1709270"/>
                <a:gd name="connsiteY104" fmla="*/ 931545 h 1510665"/>
                <a:gd name="connsiteX105" fmla="*/ 1471851 w 1709270"/>
                <a:gd name="connsiteY105" fmla="*/ 949643 h 1510665"/>
                <a:gd name="connsiteX106" fmla="*/ 1463278 w 1709270"/>
                <a:gd name="connsiteY106" fmla="*/ 972502 h 1510665"/>
                <a:gd name="connsiteX107" fmla="*/ 1469946 w 1709270"/>
                <a:gd name="connsiteY107" fmla="*/ 996315 h 1510665"/>
                <a:gd name="connsiteX108" fmla="*/ 1487091 w 1709270"/>
                <a:gd name="connsiteY108" fmla="*/ 1006792 h 1510665"/>
                <a:gd name="connsiteX109" fmla="*/ 1508046 w 1709270"/>
                <a:gd name="connsiteY109" fmla="*/ 1016317 h 1510665"/>
                <a:gd name="connsiteX110" fmla="*/ 1515666 w 1709270"/>
                <a:gd name="connsiteY110" fmla="*/ 1049655 h 1510665"/>
                <a:gd name="connsiteX111" fmla="*/ 1513761 w 1709270"/>
                <a:gd name="connsiteY111" fmla="*/ 1067753 h 1510665"/>
                <a:gd name="connsiteX112" fmla="*/ 1502331 w 1709270"/>
                <a:gd name="connsiteY112" fmla="*/ 1082040 h 1510665"/>
                <a:gd name="connsiteX113" fmla="*/ 1468993 w 1709270"/>
                <a:gd name="connsiteY113" fmla="*/ 1082040 h 1510665"/>
                <a:gd name="connsiteX114" fmla="*/ 1466136 w 1709270"/>
                <a:gd name="connsiteY114" fmla="*/ 1102042 h 1510665"/>
                <a:gd name="connsiteX115" fmla="*/ 1468041 w 1709270"/>
                <a:gd name="connsiteY115" fmla="*/ 1117282 h 1510665"/>
                <a:gd name="connsiteX116" fmla="*/ 1460421 w 1709270"/>
                <a:gd name="connsiteY116" fmla="*/ 1143000 h 1510665"/>
                <a:gd name="connsiteX117" fmla="*/ 1443276 w 1709270"/>
                <a:gd name="connsiteY117" fmla="*/ 1132523 h 1510665"/>
                <a:gd name="connsiteX118" fmla="*/ 1430893 w 1709270"/>
                <a:gd name="connsiteY118" fmla="*/ 1126807 h 1510665"/>
                <a:gd name="connsiteX119" fmla="*/ 1423273 w 1709270"/>
                <a:gd name="connsiteY119" fmla="*/ 1120140 h 1510665"/>
                <a:gd name="connsiteX120" fmla="*/ 1408986 w 1709270"/>
                <a:gd name="connsiteY120" fmla="*/ 1107757 h 1510665"/>
                <a:gd name="connsiteX121" fmla="*/ 1395651 w 1709270"/>
                <a:gd name="connsiteY121" fmla="*/ 1105853 h 1510665"/>
                <a:gd name="connsiteX122" fmla="*/ 1385173 w 1709270"/>
                <a:gd name="connsiteY122" fmla="*/ 1083945 h 1510665"/>
                <a:gd name="connsiteX123" fmla="*/ 1365171 w 1709270"/>
                <a:gd name="connsiteY123" fmla="*/ 1083945 h 1510665"/>
                <a:gd name="connsiteX124" fmla="*/ 1345168 w 1709270"/>
                <a:gd name="connsiteY124" fmla="*/ 1064895 h 1510665"/>
                <a:gd name="connsiteX125" fmla="*/ 1344216 w 1709270"/>
                <a:gd name="connsiteY125" fmla="*/ 1042988 h 1510665"/>
                <a:gd name="connsiteX126" fmla="*/ 1361361 w 1709270"/>
                <a:gd name="connsiteY126" fmla="*/ 1023938 h 1510665"/>
                <a:gd name="connsiteX127" fmla="*/ 1362313 w 1709270"/>
                <a:gd name="connsiteY127" fmla="*/ 1002982 h 1510665"/>
                <a:gd name="connsiteX128" fmla="*/ 1356598 w 1709270"/>
                <a:gd name="connsiteY128" fmla="*/ 982028 h 1510665"/>
                <a:gd name="connsiteX129" fmla="*/ 1344216 w 1709270"/>
                <a:gd name="connsiteY129" fmla="*/ 962977 h 1510665"/>
                <a:gd name="connsiteX130" fmla="*/ 1337548 w 1709270"/>
                <a:gd name="connsiteY130" fmla="*/ 949643 h 1510665"/>
                <a:gd name="connsiteX131" fmla="*/ 1347073 w 1709270"/>
                <a:gd name="connsiteY131" fmla="*/ 931545 h 1510665"/>
                <a:gd name="connsiteX132" fmla="*/ 1339453 w 1709270"/>
                <a:gd name="connsiteY132" fmla="*/ 909638 h 1510665"/>
                <a:gd name="connsiteX133" fmla="*/ 1334691 w 1709270"/>
                <a:gd name="connsiteY133" fmla="*/ 901065 h 1510665"/>
                <a:gd name="connsiteX134" fmla="*/ 1320403 w 1709270"/>
                <a:gd name="connsiteY134" fmla="*/ 893445 h 1510665"/>
                <a:gd name="connsiteX135" fmla="*/ 1299448 w 1709270"/>
                <a:gd name="connsiteY135" fmla="*/ 866775 h 1510665"/>
                <a:gd name="connsiteX136" fmla="*/ 1283256 w 1709270"/>
                <a:gd name="connsiteY136" fmla="*/ 863918 h 1510665"/>
                <a:gd name="connsiteX137" fmla="*/ 1271826 w 1709270"/>
                <a:gd name="connsiteY137" fmla="*/ 853440 h 1510665"/>
                <a:gd name="connsiteX138" fmla="*/ 1269921 w 1709270"/>
                <a:gd name="connsiteY138" fmla="*/ 851535 h 1510665"/>
                <a:gd name="connsiteX139" fmla="*/ 1283256 w 1709270"/>
                <a:gd name="connsiteY139" fmla="*/ 843915 h 1510665"/>
                <a:gd name="connsiteX140" fmla="*/ 1281351 w 1709270"/>
                <a:gd name="connsiteY140" fmla="*/ 840105 h 1510665"/>
                <a:gd name="connsiteX141" fmla="*/ 1280398 w 1709270"/>
                <a:gd name="connsiteY141" fmla="*/ 836295 h 1510665"/>
                <a:gd name="connsiteX142" fmla="*/ 1269921 w 1709270"/>
                <a:gd name="connsiteY142" fmla="*/ 832485 h 1510665"/>
                <a:gd name="connsiteX143" fmla="*/ 1250871 w 1709270"/>
                <a:gd name="connsiteY143" fmla="*/ 829627 h 1510665"/>
                <a:gd name="connsiteX144" fmla="*/ 1244203 w 1709270"/>
                <a:gd name="connsiteY144" fmla="*/ 828675 h 1510665"/>
                <a:gd name="connsiteX145" fmla="*/ 1241346 w 1709270"/>
                <a:gd name="connsiteY145" fmla="*/ 829627 h 1510665"/>
                <a:gd name="connsiteX146" fmla="*/ 1239441 w 1709270"/>
                <a:gd name="connsiteY146" fmla="*/ 830580 h 1510665"/>
                <a:gd name="connsiteX147" fmla="*/ 1211818 w 1709270"/>
                <a:gd name="connsiteY147" fmla="*/ 815340 h 1510665"/>
                <a:gd name="connsiteX148" fmla="*/ 1170861 w 1709270"/>
                <a:gd name="connsiteY148" fmla="*/ 776288 h 1510665"/>
                <a:gd name="connsiteX149" fmla="*/ 1141333 w 1709270"/>
                <a:gd name="connsiteY149" fmla="*/ 753427 h 1510665"/>
                <a:gd name="connsiteX150" fmla="*/ 1150858 w 1709270"/>
                <a:gd name="connsiteY150" fmla="*/ 724852 h 1510665"/>
                <a:gd name="connsiteX151" fmla="*/ 1152763 w 1709270"/>
                <a:gd name="connsiteY151" fmla="*/ 692468 h 1510665"/>
                <a:gd name="connsiteX152" fmla="*/ 1166098 w 1709270"/>
                <a:gd name="connsiteY152" fmla="*/ 673418 h 1510665"/>
                <a:gd name="connsiteX153" fmla="*/ 1206103 w 1709270"/>
                <a:gd name="connsiteY153" fmla="*/ 644843 h 1510665"/>
                <a:gd name="connsiteX154" fmla="*/ 1208008 w 1709270"/>
                <a:gd name="connsiteY154" fmla="*/ 641985 h 1510665"/>
                <a:gd name="connsiteX155" fmla="*/ 1227058 w 1709270"/>
                <a:gd name="connsiteY155" fmla="*/ 619125 h 1510665"/>
                <a:gd name="connsiteX156" fmla="*/ 1230868 w 1709270"/>
                <a:gd name="connsiteY156" fmla="*/ 577215 h 1510665"/>
                <a:gd name="connsiteX157" fmla="*/ 1227058 w 1709270"/>
                <a:gd name="connsiteY157" fmla="*/ 558165 h 1510665"/>
                <a:gd name="connsiteX158" fmla="*/ 1221343 w 1709270"/>
                <a:gd name="connsiteY158" fmla="*/ 542925 h 1510665"/>
                <a:gd name="connsiteX159" fmla="*/ 1170861 w 1709270"/>
                <a:gd name="connsiteY159" fmla="*/ 546735 h 1510665"/>
                <a:gd name="connsiteX160" fmla="*/ 1122283 w 1709270"/>
                <a:gd name="connsiteY160" fmla="*/ 573405 h 1510665"/>
                <a:gd name="connsiteX161" fmla="*/ 1102281 w 1709270"/>
                <a:gd name="connsiteY161" fmla="*/ 579120 h 1510665"/>
                <a:gd name="connsiteX162" fmla="*/ 1061323 w 1709270"/>
                <a:gd name="connsiteY162" fmla="*/ 560070 h 1510665"/>
                <a:gd name="connsiteX163" fmla="*/ 1012746 w 1709270"/>
                <a:gd name="connsiteY163" fmla="*/ 567690 h 1510665"/>
                <a:gd name="connsiteX164" fmla="*/ 1006078 w 1709270"/>
                <a:gd name="connsiteY164" fmla="*/ 592455 h 1510665"/>
                <a:gd name="connsiteX165" fmla="*/ 1006078 w 1709270"/>
                <a:gd name="connsiteY165" fmla="*/ 607695 h 1510665"/>
                <a:gd name="connsiteX166" fmla="*/ 986076 w 1709270"/>
                <a:gd name="connsiteY166" fmla="*/ 634365 h 1510665"/>
                <a:gd name="connsiteX167" fmla="*/ 967026 w 1709270"/>
                <a:gd name="connsiteY167" fmla="*/ 634365 h 1510665"/>
                <a:gd name="connsiteX168" fmla="*/ 947976 w 1709270"/>
                <a:gd name="connsiteY168" fmla="*/ 621982 h 1510665"/>
                <a:gd name="connsiteX169" fmla="*/ 938451 w 1709270"/>
                <a:gd name="connsiteY169" fmla="*/ 608647 h 1510665"/>
                <a:gd name="connsiteX170" fmla="*/ 929878 w 1709270"/>
                <a:gd name="connsiteY170" fmla="*/ 591502 h 1510665"/>
                <a:gd name="connsiteX171" fmla="*/ 920353 w 1709270"/>
                <a:gd name="connsiteY171" fmla="*/ 585788 h 1510665"/>
                <a:gd name="connsiteX172" fmla="*/ 899398 w 1709270"/>
                <a:gd name="connsiteY172" fmla="*/ 587693 h 1510665"/>
                <a:gd name="connsiteX173" fmla="*/ 889873 w 1709270"/>
                <a:gd name="connsiteY173" fmla="*/ 577215 h 1510665"/>
                <a:gd name="connsiteX174" fmla="*/ 889873 w 1709270"/>
                <a:gd name="connsiteY174" fmla="*/ 562927 h 1510665"/>
                <a:gd name="connsiteX175" fmla="*/ 892731 w 1709270"/>
                <a:gd name="connsiteY175" fmla="*/ 530543 h 1510665"/>
                <a:gd name="connsiteX176" fmla="*/ 864156 w 1709270"/>
                <a:gd name="connsiteY176" fmla="*/ 520065 h 1510665"/>
                <a:gd name="connsiteX177" fmla="*/ 849868 w 1709270"/>
                <a:gd name="connsiteY177" fmla="*/ 501967 h 1510665"/>
                <a:gd name="connsiteX178" fmla="*/ 841296 w 1709270"/>
                <a:gd name="connsiteY178" fmla="*/ 481965 h 1510665"/>
                <a:gd name="connsiteX179" fmla="*/ 826056 w 1709270"/>
                <a:gd name="connsiteY179" fmla="*/ 469582 h 1510665"/>
                <a:gd name="connsiteX180" fmla="*/ 803196 w 1709270"/>
                <a:gd name="connsiteY180" fmla="*/ 448627 h 1510665"/>
                <a:gd name="connsiteX181" fmla="*/ 768906 w 1709270"/>
                <a:gd name="connsiteY181" fmla="*/ 438150 h 1510665"/>
                <a:gd name="connsiteX182" fmla="*/ 780336 w 1709270"/>
                <a:gd name="connsiteY182" fmla="*/ 424815 h 1510665"/>
                <a:gd name="connsiteX183" fmla="*/ 801291 w 1709270"/>
                <a:gd name="connsiteY183" fmla="*/ 413385 h 1510665"/>
                <a:gd name="connsiteX184" fmla="*/ 811768 w 1709270"/>
                <a:gd name="connsiteY184" fmla="*/ 403860 h 1510665"/>
                <a:gd name="connsiteX185" fmla="*/ 824151 w 1709270"/>
                <a:gd name="connsiteY185" fmla="*/ 388620 h 1510665"/>
                <a:gd name="connsiteX186" fmla="*/ 838438 w 1709270"/>
                <a:gd name="connsiteY186" fmla="*/ 374332 h 1510665"/>
                <a:gd name="connsiteX187" fmla="*/ 846058 w 1709270"/>
                <a:gd name="connsiteY187" fmla="*/ 344805 h 1510665"/>
                <a:gd name="connsiteX188" fmla="*/ 852726 w 1709270"/>
                <a:gd name="connsiteY188" fmla="*/ 321945 h 1510665"/>
                <a:gd name="connsiteX189" fmla="*/ 844153 w 1709270"/>
                <a:gd name="connsiteY189" fmla="*/ 307657 h 1510665"/>
                <a:gd name="connsiteX190" fmla="*/ 799386 w 1709270"/>
                <a:gd name="connsiteY190" fmla="*/ 284797 h 1510665"/>
                <a:gd name="connsiteX191" fmla="*/ 762238 w 1709270"/>
                <a:gd name="connsiteY191" fmla="*/ 299085 h 1510665"/>
                <a:gd name="connsiteX192" fmla="*/ 744141 w 1709270"/>
                <a:gd name="connsiteY192" fmla="*/ 307657 h 1510665"/>
                <a:gd name="connsiteX193" fmla="*/ 723186 w 1709270"/>
                <a:gd name="connsiteY193" fmla="*/ 303847 h 1510665"/>
                <a:gd name="connsiteX194" fmla="*/ 705088 w 1709270"/>
                <a:gd name="connsiteY194" fmla="*/ 316230 h 1510665"/>
                <a:gd name="connsiteX195" fmla="*/ 695563 w 1709270"/>
                <a:gd name="connsiteY195" fmla="*/ 308610 h 1510665"/>
                <a:gd name="connsiteX196" fmla="*/ 690801 w 1709270"/>
                <a:gd name="connsiteY196" fmla="*/ 302895 h 1510665"/>
                <a:gd name="connsiteX197" fmla="*/ 686038 w 1709270"/>
                <a:gd name="connsiteY197" fmla="*/ 313372 h 1510665"/>
                <a:gd name="connsiteX198" fmla="*/ 680323 w 1709270"/>
                <a:gd name="connsiteY198" fmla="*/ 325755 h 1510665"/>
                <a:gd name="connsiteX199" fmla="*/ 666036 w 1709270"/>
                <a:gd name="connsiteY199" fmla="*/ 326707 h 1510665"/>
                <a:gd name="connsiteX200" fmla="*/ 660321 w 1709270"/>
                <a:gd name="connsiteY200" fmla="*/ 290513 h 1510665"/>
                <a:gd name="connsiteX201" fmla="*/ 646033 w 1709270"/>
                <a:gd name="connsiteY201" fmla="*/ 258127 h 1510665"/>
                <a:gd name="connsiteX202" fmla="*/ 630793 w 1709270"/>
                <a:gd name="connsiteY202" fmla="*/ 248602 h 1510665"/>
                <a:gd name="connsiteX203" fmla="*/ 596503 w 1709270"/>
                <a:gd name="connsiteY203" fmla="*/ 203835 h 1510665"/>
                <a:gd name="connsiteX204" fmla="*/ 598408 w 1709270"/>
                <a:gd name="connsiteY204" fmla="*/ 195263 h 1510665"/>
                <a:gd name="connsiteX205" fmla="*/ 618411 w 1709270"/>
                <a:gd name="connsiteY205" fmla="*/ 182880 h 1510665"/>
                <a:gd name="connsiteX206" fmla="*/ 622221 w 1709270"/>
                <a:gd name="connsiteY206" fmla="*/ 162877 h 1510665"/>
                <a:gd name="connsiteX207" fmla="*/ 600313 w 1709270"/>
                <a:gd name="connsiteY207" fmla="*/ 95250 h 1510665"/>
                <a:gd name="connsiteX208" fmla="*/ 571738 w 1709270"/>
                <a:gd name="connsiteY208" fmla="*/ 1905 h 1510665"/>
                <a:gd name="connsiteX209" fmla="*/ 558403 w 1709270"/>
                <a:gd name="connsiteY209" fmla="*/ 3810 h 1510665"/>
                <a:gd name="connsiteX210" fmla="*/ 538401 w 1709270"/>
                <a:gd name="connsiteY210" fmla="*/ 4763 h 1510665"/>
                <a:gd name="connsiteX211" fmla="*/ 520303 w 1709270"/>
                <a:gd name="connsiteY211" fmla="*/ 3810 h 1510665"/>
                <a:gd name="connsiteX212" fmla="*/ 506016 w 1709270"/>
                <a:gd name="connsiteY212" fmla="*/ 2857 h 1510665"/>
                <a:gd name="connsiteX213" fmla="*/ 496491 w 1709270"/>
                <a:gd name="connsiteY213" fmla="*/ 0 h 1510665"/>
                <a:gd name="connsiteX214" fmla="*/ 462201 w 1709270"/>
                <a:gd name="connsiteY214" fmla="*/ 20955 h 1510665"/>
                <a:gd name="connsiteX215" fmla="*/ 454581 w 1709270"/>
                <a:gd name="connsiteY215" fmla="*/ 27622 h 1510665"/>
                <a:gd name="connsiteX216" fmla="*/ 444103 w 1709270"/>
                <a:gd name="connsiteY216" fmla="*/ 37147 h 1510665"/>
                <a:gd name="connsiteX217" fmla="*/ 449818 w 1709270"/>
                <a:gd name="connsiteY217" fmla="*/ 46672 h 1510665"/>
                <a:gd name="connsiteX218" fmla="*/ 451723 w 1709270"/>
                <a:gd name="connsiteY218" fmla="*/ 54292 h 1510665"/>
                <a:gd name="connsiteX219" fmla="*/ 450771 w 1709270"/>
                <a:gd name="connsiteY219" fmla="*/ 70485 h 1510665"/>
                <a:gd name="connsiteX220" fmla="*/ 447913 w 1709270"/>
                <a:gd name="connsiteY220" fmla="*/ 93345 h 1510665"/>
                <a:gd name="connsiteX221" fmla="*/ 438388 w 1709270"/>
                <a:gd name="connsiteY221" fmla="*/ 110490 h 1510665"/>
                <a:gd name="connsiteX222" fmla="*/ 413623 w 1709270"/>
                <a:gd name="connsiteY222" fmla="*/ 120015 h 1510665"/>
                <a:gd name="connsiteX223" fmla="*/ 405051 w 1709270"/>
                <a:gd name="connsiteY223" fmla="*/ 120967 h 1510665"/>
                <a:gd name="connsiteX224" fmla="*/ 361236 w 1709270"/>
                <a:gd name="connsiteY224" fmla="*/ 137160 h 1510665"/>
                <a:gd name="connsiteX225" fmla="*/ 347901 w 1709270"/>
                <a:gd name="connsiteY225" fmla="*/ 130492 h 1510665"/>
                <a:gd name="connsiteX226" fmla="*/ 334566 w 1709270"/>
                <a:gd name="connsiteY226" fmla="*/ 122872 h 1510665"/>
                <a:gd name="connsiteX227" fmla="*/ 306943 w 1709270"/>
                <a:gd name="connsiteY227" fmla="*/ 140017 h 1510665"/>
                <a:gd name="connsiteX228" fmla="*/ 287893 w 1709270"/>
                <a:gd name="connsiteY228" fmla="*/ 153352 h 1510665"/>
                <a:gd name="connsiteX229" fmla="*/ 218361 w 1709270"/>
                <a:gd name="connsiteY229" fmla="*/ 202882 h 1510665"/>
                <a:gd name="connsiteX230" fmla="*/ 207883 w 1709270"/>
                <a:gd name="connsiteY230" fmla="*/ 218122 h 1510665"/>
                <a:gd name="connsiteX231" fmla="*/ 176451 w 1709270"/>
                <a:gd name="connsiteY231" fmla="*/ 251460 h 1510665"/>
                <a:gd name="connsiteX232" fmla="*/ 146923 w 1709270"/>
                <a:gd name="connsiteY232" fmla="*/ 251460 h 1510665"/>
                <a:gd name="connsiteX233" fmla="*/ 100251 w 1709270"/>
                <a:gd name="connsiteY233" fmla="*/ 248602 h 1510665"/>
                <a:gd name="connsiteX234" fmla="*/ 92631 w 1709270"/>
                <a:gd name="connsiteY234" fmla="*/ 247650 h 1510665"/>
                <a:gd name="connsiteX235" fmla="*/ 82153 w 1709270"/>
                <a:gd name="connsiteY235" fmla="*/ 256222 h 1510665"/>
                <a:gd name="connsiteX236" fmla="*/ 81201 w 1709270"/>
                <a:gd name="connsiteY236" fmla="*/ 270510 h 1510665"/>
                <a:gd name="connsiteX237" fmla="*/ 46911 w 1709270"/>
                <a:gd name="connsiteY237" fmla="*/ 362902 h 1510665"/>
                <a:gd name="connsiteX238" fmla="*/ 5953 w 1709270"/>
                <a:gd name="connsiteY238" fmla="*/ 420052 h 1510665"/>
                <a:gd name="connsiteX239" fmla="*/ 238 w 1709270"/>
                <a:gd name="connsiteY239" fmla="*/ 435292 h 1510665"/>
                <a:gd name="connsiteX240" fmla="*/ 2143 w 1709270"/>
                <a:gd name="connsiteY240" fmla="*/ 455295 h 1510665"/>
                <a:gd name="connsiteX241" fmla="*/ 13573 w 1709270"/>
                <a:gd name="connsiteY241" fmla="*/ 452438 h 1510665"/>
                <a:gd name="connsiteX242" fmla="*/ 32623 w 1709270"/>
                <a:gd name="connsiteY242" fmla="*/ 447675 h 1510665"/>
                <a:gd name="connsiteX243" fmla="*/ 75486 w 1709270"/>
                <a:gd name="connsiteY243" fmla="*/ 451485 h 1510665"/>
                <a:gd name="connsiteX244" fmla="*/ 89773 w 1709270"/>
                <a:gd name="connsiteY244" fmla="*/ 461963 h 1510665"/>
                <a:gd name="connsiteX245" fmla="*/ 98346 w 1709270"/>
                <a:gd name="connsiteY245" fmla="*/ 494347 h 1510665"/>
                <a:gd name="connsiteX246" fmla="*/ 155496 w 1709270"/>
                <a:gd name="connsiteY246" fmla="*/ 506730 h 1510665"/>
                <a:gd name="connsiteX247" fmla="*/ 155496 w 1709270"/>
                <a:gd name="connsiteY247" fmla="*/ 524827 h 1510665"/>
                <a:gd name="connsiteX248" fmla="*/ 211693 w 1709270"/>
                <a:gd name="connsiteY248" fmla="*/ 539115 h 1510665"/>
                <a:gd name="connsiteX249" fmla="*/ 235506 w 1709270"/>
                <a:gd name="connsiteY249" fmla="*/ 591502 h 1510665"/>
                <a:gd name="connsiteX250" fmla="*/ 289798 w 1709270"/>
                <a:gd name="connsiteY250" fmla="*/ 599122 h 1510665"/>
                <a:gd name="connsiteX251" fmla="*/ 329803 w 1709270"/>
                <a:gd name="connsiteY251" fmla="*/ 609600 h 1510665"/>
                <a:gd name="connsiteX252" fmla="*/ 357426 w 1709270"/>
                <a:gd name="connsiteY252" fmla="*/ 619125 h 1510665"/>
                <a:gd name="connsiteX253" fmla="*/ 397431 w 1709270"/>
                <a:gd name="connsiteY253" fmla="*/ 643890 h 1510665"/>
                <a:gd name="connsiteX254" fmla="*/ 421243 w 1709270"/>
                <a:gd name="connsiteY254" fmla="*/ 630555 h 1510665"/>
                <a:gd name="connsiteX255" fmla="*/ 435531 w 1709270"/>
                <a:gd name="connsiteY255" fmla="*/ 636270 h 1510665"/>
                <a:gd name="connsiteX256" fmla="*/ 437436 w 1709270"/>
                <a:gd name="connsiteY256" fmla="*/ 626745 h 1510665"/>
                <a:gd name="connsiteX257" fmla="*/ 450771 w 1709270"/>
                <a:gd name="connsiteY257" fmla="*/ 601980 h 1510665"/>
                <a:gd name="connsiteX258" fmla="*/ 469821 w 1709270"/>
                <a:gd name="connsiteY258" fmla="*/ 593407 h 1510665"/>
                <a:gd name="connsiteX259" fmla="*/ 486013 w 1709270"/>
                <a:gd name="connsiteY259" fmla="*/ 574357 h 1510665"/>
                <a:gd name="connsiteX260" fmla="*/ 485061 w 1709270"/>
                <a:gd name="connsiteY260" fmla="*/ 528638 h 1510665"/>
                <a:gd name="connsiteX261" fmla="*/ 504111 w 1709270"/>
                <a:gd name="connsiteY261" fmla="*/ 509588 h 1510665"/>
                <a:gd name="connsiteX262" fmla="*/ 558403 w 1709270"/>
                <a:gd name="connsiteY262" fmla="*/ 540068 h 1510665"/>
                <a:gd name="connsiteX263" fmla="*/ 606028 w 1709270"/>
                <a:gd name="connsiteY263" fmla="*/ 574357 h 1510665"/>
                <a:gd name="connsiteX264" fmla="*/ 621268 w 1709270"/>
                <a:gd name="connsiteY264" fmla="*/ 548640 h 1510665"/>
                <a:gd name="connsiteX265" fmla="*/ 639366 w 1709270"/>
                <a:gd name="connsiteY265" fmla="*/ 552450 h 1510665"/>
                <a:gd name="connsiteX266" fmla="*/ 663178 w 1709270"/>
                <a:gd name="connsiteY266" fmla="*/ 552450 h 1510665"/>
                <a:gd name="connsiteX267" fmla="*/ 689848 w 1709270"/>
                <a:gd name="connsiteY267" fmla="*/ 555307 h 1510665"/>
                <a:gd name="connsiteX268" fmla="*/ 713661 w 1709270"/>
                <a:gd name="connsiteY268" fmla="*/ 581977 h 1510665"/>
                <a:gd name="connsiteX269" fmla="*/ 751761 w 1709270"/>
                <a:gd name="connsiteY269" fmla="*/ 627697 h 1510665"/>
                <a:gd name="connsiteX270" fmla="*/ 788908 w 1709270"/>
                <a:gd name="connsiteY270" fmla="*/ 657225 h 1510665"/>
                <a:gd name="connsiteX271" fmla="*/ 797481 w 1709270"/>
                <a:gd name="connsiteY271" fmla="*/ 662940 h 1510665"/>
                <a:gd name="connsiteX272" fmla="*/ 804148 w 1709270"/>
                <a:gd name="connsiteY272" fmla="*/ 658177 h 1510665"/>
                <a:gd name="connsiteX273" fmla="*/ 792718 w 1709270"/>
                <a:gd name="connsiteY273" fmla="*/ 637222 h 1510665"/>
                <a:gd name="connsiteX274" fmla="*/ 792718 w 1709270"/>
                <a:gd name="connsiteY274" fmla="*/ 630555 h 1510665"/>
                <a:gd name="connsiteX275" fmla="*/ 801291 w 1709270"/>
                <a:gd name="connsiteY275" fmla="*/ 633413 h 1510665"/>
                <a:gd name="connsiteX276" fmla="*/ 821293 w 1709270"/>
                <a:gd name="connsiteY276" fmla="*/ 659130 h 1510665"/>
                <a:gd name="connsiteX277" fmla="*/ 842248 w 1709270"/>
                <a:gd name="connsiteY277" fmla="*/ 675322 h 1510665"/>
                <a:gd name="connsiteX278" fmla="*/ 866061 w 1709270"/>
                <a:gd name="connsiteY278" fmla="*/ 684847 h 1510665"/>
                <a:gd name="connsiteX279" fmla="*/ 877491 w 1709270"/>
                <a:gd name="connsiteY279" fmla="*/ 699135 h 1510665"/>
                <a:gd name="connsiteX280" fmla="*/ 881301 w 1709270"/>
                <a:gd name="connsiteY280" fmla="*/ 718185 h 1510665"/>
                <a:gd name="connsiteX281" fmla="*/ 903208 w 1709270"/>
                <a:gd name="connsiteY281" fmla="*/ 741045 h 1510665"/>
                <a:gd name="connsiteX282" fmla="*/ 930831 w 1709270"/>
                <a:gd name="connsiteY282" fmla="*/ 733425 h 1510665"/>
                <a:gd name="connsiteX283" fmla="*/ 955596 w 1709270"/>
                <a:gd name="connsiteY283" fmla="*/ 759143 h 1510665"/>
                <a:gd name="connsiteX284" fmla="*/ 968931 w 1709270"/>
                <a:gd name="connsiteY284" fmla="*/ 751522 h 1510665"/>
                <a:gd name="connsiteX285" fmla="*/ 991791 w 1709270"/>
                <a:gd name="connsiteY285" fmla="*/ 763905 h 1510665"/>
                <a:gd name="connsiteX286" fmla="*/ 998458 w 1709270"/>
                <a:gd name="connsiteY286" fmla="*/ 773430 h 1510665"/>
                <a:gd name="connsiteX287" fmla="*/ 1003221 w 1709270"/>
                <a:gd name="connsiteY287" fmla="*/ 780097 h 1510665"/>
                <a:gd name="connsiteX288" fmla="*/ 1014651 w 1709270"/>
                <a:gd name="connsiteY288" fmla="*/ 820102 h 1510665"/>
                <a:gd name="connsiteX289" fmla="*/ 1034653 w 1709270"/>
                <a:gd name="connsiteY289" fmla="*/ 832485 h 1510665"/>
                <a:gd name="connsiteX290" fmla="*/ 1044178 w 1709270"/>
                <a:gd name="connsiteY290" fmla="*/ 842010 h 1510665"/>
                <a:gd name="connsiteX291" fmla="*/ 1044178 w 1709270"/>
                <a:gd name="connsiteY291" fmla="*/ 861060 h 1510665"/>
                <a:gd name="connsiteX292" fmla="*/ 1036558 w 1709270"/>
                <a:gd name="connsiteY292" fmla="*/ 864870 h 1510665"/>
                <a:gd name="connsiteX293" fmla="*/ 1036558 w 1709270"/>
                <a:gd name="connsiteY293" fmla="*/ 867727 h 1510665"/>
                <a:gd name="connsiteX294" fmla="*/ 1044178 w 1709270"/>
                <a:gd name="connsiteY294" fmla="*/ 880110 h 1510665"/>
                <a:gd name="connsiteX295" fmla="*/ 1043226 w 1709270"/>
                <a:gd name="connsiteY295" fmla="*/ 898207 h 1510665"/>
                <a:gd name="connsiteX296" fmla="*/ 1047036 w 1709270"/>
                <a:gd name="connsiteY296" fmla="*/ 909638 h 1510665"/>
                <a:gd name="connsiteX297" fmla="*/ 1054656 w 1709270"/>
                <a:gd name="connsiteY297" fmla="*/ 919163 h 1510665"/>
                <a:gd name="connsiteX298" fmla="*/ 1065133 w 1709270"/>
                <a:gd name="connsiteY298" fmla="*/ 924877 h 1510665"/>
                <a:gd name="connsiteX299" fmla="*/ 1066086 w 1709270"/>
                <a:gd name="connsiteY299" fmla="*/ 936307 h 1510665"/>
                <a:gd name="connsiteX300" fmla="*/ 1062276 w 1709270"/>
                <a:gd name="connsiteY300" fmla="*/ 945832 h 1510665"/>
                <a:gd name="connsiteX301" fmla="*/ 1062276 w 1709270"/>
                <a:gd name="connsiteY301" fmla="*/ 960120 h 1510665"/>
                <a:gd name="connsiteX302" fmla="*/ 1063228 w 1709270"/>
                <a:gd name="connsiteY302" fmla="*/ 963930 h 1510665"/>
                <a:gd name="connsiteX303" fmla="*/ 1068943 w 1709270"/>
                <a:gd name="connsiteY303" fmla="*/ 968693 h 1510665"/>
                <a:gd name="connsiteX304" fmla="*/ 1077516 w 1709270"/>
                <a:gd name="connsiteY304" fmla="*/ 968693 h 1510665"/>
                <a:gd name="connsiteX305" fmla="*/ 1082278 w 1709270"/>
                <a:gd name="connsiteY305" fmla="*/ 981075 h 1510665"/>
                <a:gd name="connsiteX306" fmla="*/ 1081326 w 1709270"/>
                <a:gd name="connsiteY306" fmla="*/ 1002030 h 1510665"/>
                <a:gd name="connsiteX307" fmla="*/ 1081326 w 1709270"/>
                <a:gd name="connsiteY307" fmla="*/ 1019175 h 1510665"/>
                <a:gd name="connsiteX308" fmla="*/ 1080373 w 1709270"/>
                <a:gd name="connsiteY308" fmla="*/ 1030605 h 1510665"/>
                <a:gd name="connsiteX309" fmla="*/ 1079421 w 1709270"/>
                <a:gd name="connsiteY309" fmla="*/ 1036320 h 1510665"/>
                <a:gd name="connsiteX310" fmla="*/ 1063228 w 1709270"/>
                <a:gd name="connsiteY310" fmla="*/ 1033463 h 1510665"/>
                <a:gd name="connsiteX311" fmla="*/ 1058466 w 1709270"/>
                <a:gd name="connsiteY311" fmla="*/ 1034415 h 1510665"/>
                <a:gd name="connsiteX312" fmla="*/ 1057513 w 1709270"/>
                <a:gd name="connsiteY312" fmla="*/ 1035367 h 1510665"/>
                <a:gd name="connsiteX313" fmla="*/ 1054656 w 1709270"/>
                <a:gd name="connsiteY313" fmla="*/ 1047750 h 1510665"/>
                <a:gd name="connsiteX314" fmla="*/ 1054656 w 1709270"/>
                <a:gd name="connsiteY314" fmla="*/ 1065848 h 1510665"/>
                <a:gd name="connsiteX315" fmla="*/ 1047988 w 1709270"/>
                <a:gd name="connsiteY315" fmla="*/ 1072515 h 1510665"/>
                <a:gd name="connsiteX316" fmla="*/ 1024176 w 1709270"/>
                <a:gd name="connsiteY316" fmla="*/ 1079182 h 1510665"/>
                <a:gd name="connsiteX317" fmla="*/ 1021318 w 1709270"/>
                <a:gd name="connsiteY317" fmla="*/ 1087755 h 1510665"/>
                <a:gd name="connsiteX318" fmla="*/ 1007031 w 1709270"/>
                <a:gd name="connsiteY318" fmla="*/ 1085850 h 1510665"/>
                <a:gd name="connsiteX319" fmla="*/ 1004173 w 1709270"/>
                <a:gd name="connsiteY319" fmla="*/ 1088707 h 1510665"/>
                <a:gd name="connsiteX320" fmla="*/ 1010841 w 1709270"/>
                <a:gd name="connsiteY320" fmla="*/ 1113473 h 1510665"/>
                <a:gd name="connsiteX321" fmla="*/ 989886 w 1709270"/>
                <a:gd name="connsiteY321" fmla="*/ 1141095 h 1510665"/>
                <a:gd name="connsiteX322" fmla="*/ 979408 w 1709270"/>
                <a:gd name="connsiteY322" fmla="*/ 1147763 h 1510665"/>
                <a:gd name="connsiteX323" fmla="*/ 965121 w 1709270"/>
                <a:gd name="connsiteY323" fmla="*/ 1165860 h 1510665"/>
                <a:gd name="connsiteX324" fmla="*/ 967026 w 1709270"/>
                <a:gd name="connsiteY324" fmla="*/ 1197292 h 1510665"/>
                <a:gd name="connsiteX325" fmla="*/ 984171 w 1709270"/>
                <a:gd name="connsiteY325" fmla="*/ 1222057 h 1510665"/>
                <a:gd name="connsiteX326" fmla="*/ 987028 w 1709270"/>
                <a:gd name="connsiteY326" fmla="*/ 1228725 h 1510665"/>
                <a:gd name="connsiteX327" fmla="*/ 981313 w 1709270"/>
                <a:gd name="connsiteY327" fmla="*/ 1242060 h 1510665"/>
                <a:gd name="connsiteX328" fmla="*/ 952738 w 1709270"/>
                <a:gd name="connsiteY328" fmla="*/ 1261110 h 1510665"/>
                <a:gd name="connsiteX329" fmla="*/ 936546 w 1709270"/>
                <a:gd name="connsiteY329" fmla="*/ 1263015 h 1510665"/>
                <a:gd name="connsiteX330" fmla="*/ 922258 w 1709270"/>
                <a:gd name="connsiteY330" fmla="*/ 1263967 h 1510665"/>
                <a:gd name="connsiteX331" fmla="*/ 919401 w 1709270"/>
                <a:gd name="connsiteY331" fmla="*/ 1263015 h 1510665"/>
                <a:gd name="connsiteX332" fmla="*/ 918448 w 1709270"/>
                <a:gd name="connsiteY332" fmla="*/ 1263015 h 1510665"/>
                <a:gd name="connsiteX333" fmla="*/ 907018 w 1709270"/>
                <a:gd name="connsiteY333" fmla="*/ 1253490 h 1510665"/>
                <a:gd name="connsiteX334" fmla="*/ 872728 w 1709270"/>
                <a:gd name="connsiteY334" fmla="*/ 1235392 h 1510665"/>
                <a:gd name="connsiteX335" fmla="*/ 863203 w 1709270"/>
                <a:gd name="connsiteY335" fmla="*/ 1232535 h 1510665"/>
                <a:gd name="connsiteX336" fmla="*/ 836533 w 1709270"/>
                <a:gd name="connsiteY336" fmla="*/ 1221105 h 1510665"/>
                <a:gd name="connsiteX337" fmla="*/ 821293 w 1709270"/>
                <a:gd name="connsiteY337" fmla="*/ 1240155 h 1510665"/>
                <a:gd name="connsiteX338" fmla="*/ 823198 w 1709270"/>
                <a:gd name="connsiteY338" fmla="*/ 1258253 h 1510665"/>
                <a:gd name="connsiteX339" fmla="*/ 843201 w 1709270"/>
                <a:gd name="connsiteY339" fmla="*/ 1293495 h 1510665"/>
                <a:gd name="connsiteX340" fmla="*/ 845106 w 1709270"/>
                <a:gd name="connsiteY340" fmla="*/ 1292542 h 1510665"/>
                <a:gd name="connsiteX341" fmla="*/ 860346 w 1709270"/>
                <a:gd name="connsiteY341" fmla="*/ 1302067 h 1510665"/>
                <a:gd name="connsiteX342" fmla="*/ 864156 w 1709270"/>
                <a:gd name="connsiteY342" fmla="*/ 1308735 h 1510665"/>
                <a:gd name="connsiteX343" fmla="*/ 859393 w 1709270"/>
                <a:gd name="connsiteY343" fmla="*/ 1317307 h 1510665"/>
                <a:gd name="connsiteX344" fmla="*/ 871776 w 1709270"/>
                <a:gd name="connsiteY344" fmla="*/ 1327785 h 1510665"/>
                <a:gd name="connsiteX345" fmla="*/ 883206 w 1709270"/>
                <a:gd name="connsiteY345" fmla="*/ 1324928 h 1510665"/>
                <a:gd name="connsiteX346" fmla="*/ 883206 w 1709270"/>
                <a:gd name="connsiteY346" fmla="*/ 1323975 h 1510665"/>
                <a:gd name="connsiteX347" fmla="*/ 890826 w 1709270"/>
                <a:gd name="connsiteY347" fmla="*/ 1324928 h 1510665"/>
                <a:gd name="connsiteX348" fmla="*/ 900351 w 1709270"/>
                <a:gd name="connsiteY348" fmla="*/ 1324928 h 1510665"/>
                <a:gd name="connsiteX349" fmla="*/ 902256 w 1709270"/>
                <a:gd name="connsiteY349" fmla="*/ 1330642 h 1510665"/>
                <a:gd name="connsiteX350" fmla="*/ 906066 w 1709270"/>
                <a:gd name="connsiteY350" fmla="*/ 1342073 h 1510665"/>
                <a:gd name="connsiteX351" fmla="*/ 913686 w 1709270"/>
                <a:gd name="connsiteY351" fmla="*/ 1355407 h 1510665"/>
                <a:gd name="connsiteX352" fmla="*/ 917496 w 1709270"/>
                <a:gd name="connsiteY352" fmla="*/ 1354455 h 1510665"/>
                <a:gd name="connsiteX353" fmla="*/ 945118 w 1709270"/>
                <a:gd name="connsiteY353" fmla="*/ 1348740 h 1510665"/>
                <a:gd name="connsiteX354" fmla="*/ 945118 w 1709270"/>
                <a:gd name="connsiteY354" fmla="*/ 1348740 h 15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</a:cxnLst>
              <a:rect l="l" t="t" r="r" b="b"/>
              <a:pathLst>
                <a:path w="1709270" h="1510665">
                  <a:moveTo>
                    <a:pt x="945118" y="1348740"/>
                  </a:moveTo>
                  <a:lnTo>
                    <a:pt x="947023" y="1348740"/>
                  </a:lnTo>
                  <a:cubicBezTo>
                    <a:pt x="948928" y="1350645"/>
                    <a:pt x="950833" y="1354455"/>
                    <a:pt x="949881" y="1359217"/>
                  </a:cubicBezTo>
                  <a:cubicBezTo>
                    <a:pt x="949881" y="1362075"/>
                    <a:pt x="949881" y="1364932"/>
                    <a:pt x="949881" y="1367790"/>
                  </a:cubicBezTo>
                  <a:cubicBezTo>
                    <a:pt x="947976" y="1376363"/>
                    <a:pt x="941308" y="1386840"/>
                    <a:pt x="934641" y="1391603"/>
                  </a:cubicBezTo>
                  <a:cubicBezTo>
                    <a:pt x="927021" y="1397317"/>
                    <a:pt x="935593" y="1399223"/>
                    <a:pt x="938451" y="1409700"/>
                  </a:cubicBezTo>
                  <a:cubicBezTo>
                    <a:pt x="940356" y="1415415"/>
                    <a:pt x="942261" y="1414463"/>
                    <a:pt x="944166" y="1411605"/>
                  </a:cubicBezTo>
                  <a:cubicBezTo>
                    <a:pt x="946071" y="1409700"/>
                    <a:pt x="948928" y="1405890"/>
                    <a:pt x="949881" y="1406842"/>
                  </a:cubicBezTo>
                  <a:cubicBezTo>
                    <a:pt x="952738" y="1407795"/>
                    <a:pt x="961311" y="1412557"/>
                    <a:pt x="962263" y="1405890"/>
                  </a:cubicBezTo>
                  <a:cubicBezTo>
                    <a:pt x="963216" y="1399223"/>
                    <a:pt x="966073" y="1396365"/>
                    <a:pt x="969883" y="1402080"/>
                  </a:cubicBezTo>
                  <a:cubicBezTo>
                    <a:pt x="973693" y="1407795"/>
                    <a:pt x="976551" y="1404938"/>
                    <a:pt x="977503" y="1398270"/>
                  </a:cubicBezTo>
                  <a:cubicBezTo>
                    <a:pt x="978456" y="1391603"/>
                    <a:pt x="978456" y="1392555"/>
                    <a:pt x="980361" y="1383030"/>
                  </a:cubicBezTo>
                  <a:cubicBezTo>
                    <a:pt x="984171" y="1378267"/>
                    <a:pt x="987028" y="1377315"/>
                    <a:pt x="991791" y="1377315"/>
                  </a:cubicBezTo>
                  <a:cubicBezTo>
                    <a:pt x="1007983" y="1380173"/>
                    <a:pt x="1013698" y="1357313"/>
                    <a:pt x="1004173" y="1350645"/>
                  </a:cubicBezTo>
                  <a:cubicBezTo>
                    <a:pt x="999411" y="1349692"/>
                    <a:pt x="991791" y="1322070"/>
                    <a:pt x="989886" y="1315403"/>
                  </a:cubicBezTo>
                  <a:cubicBezTo>
                    <a:pt x="988933" y="1307782"/>
                    <a:pt x="987028" y="1303020"/>
                    <a:pt x="984171" y="1301115"/>
                  </a:cubicBezTo>
                  <a:lnTo>
                    <a:pt x="989886" y="1301115"/>
                  </a:lnTo>
                  <a:cubicBezTo>
                    <a:pt x="996553" y="1303020"/>
                    <a:pt x="1003221" y="1301115"/>
                    <a:pt x="1005126" y="1295400"/>
                  </a:cubicBezTo>
                  <a:cubicBezTo>
                    <a:pt x="1007031" y="1289685"/>
                    <a:pt x="1003221" y="1290638"/>
                    <a:pt x="1016556" y="1289685"/>
                  </a:cubicBezTo>
                  <a:cubicBezTo>
                    <a:pt x="1029891" y="1288732"/>
                    <a:pt x="1033701" y="1285875"/>
                    <a:pt x="1029891" y="1282065"/>
                  </a:cubicBezTo>
                  <a:cubicBezTo>
                    <a:pt x="1026081" y="1278255"/>
                    <a:pt x="1031796" y="1275398"/>
                    <a:pt x="1048941" y="1265873"/>
                  </a:cubicBezTo>
                  <a:cubicBezTo>
                    <a:pt x="1066086" y="1255395"/>
                    <a:pt x="1070848" y="1258253"/>
                    <a:pt x="1070848" y="1263967"/>
                  </a:cubicBezTo>
                  <a:cubicBezTo>
                    <a:pt x="1070848" y="1269682"/>
                    <a:pt x="1074658" y="1274445"/>
                    <a:pt x="1081326" y="1277303"/>
                  </a:cubicBezTo>
                  <a:cubicBezTo>
                    <a:pt x="1088946" y="1280160"/>
                    <a:pt x="1087993" y="1283017"/>
                    <a:pt x="1089898" y="1289685"/>
                  </a:cubicBezTo>
                  <a:cubicBezTo>
                    <a:pt x="1090851" y="1296353"/>
                    <a:pt x="1084183" y="1302067"/>
                    <a:pt x="1087993" y="1304925"/>
                  </a:cubicBezTo>
                  <a:cubicBezTo>
                    <a:pt x="1091803" y="1307782"/>
                    <a:pt x="1090851" y="1316355"/>
                    <a:pt x="1091803" y="1326832"/>
                  </a:cubicBezTo>
                  <a:cubicBezTo>
                    <a:pt x="1092756" y="1338263"/>
                    <a:pt x="1115616" y="1341120"/>
                    <a:pt x="1119426" y="1336357"/>
                  </a:cubicBezTo>
                  <a:cubicBezTo>
                    <a:pt x="1123236" y="1331595"/>
                    <a:pt x="1129903" y="1331595"/>
                    <a:pt x="1130856" y="1337310"/>
                  </a:cubicBezTo>
                  <a:cubicBezTo>
                    <a:pt x="1131808" y="1343025"/>
                    <a:pt x="1131808" y="1351598"/>
                    <a:pt x="1135618" y="1348740"/>
                  </a:cubicBezTo>
                  <a:cubicBezTo>
                    <a:pt x="1139428" y="1346835"/>
                    <a:pt x="1148001" y="1349692"/>
                    <a:pt x="1150858" y="1352550"/>
                  </a:cubicBezTo>
                  <a:cubicBezTo>
                    <a:pt x="1153716" y="1355407"/>
                    <a:pt x="1168956" y="1356360"/>
                    <a:pt x="1178481" y="1354455"/>
                  </a:cubicBezTo>
                  <a:cubicBezTo>
                    <a:pt x="1188006" y="1352550"/>
                    <a:pt x="1202293" y="1363028"/>
                    <a:pt x="1201341" y="1368742"/>
                  </a:cubicBezTo>
                  <a:cubicBezTo>
                    <a:pt x="1200388" y="1374457"/>
                    <a:pt x="1202293" y="1380173"/>
                    <a:pt x="1206103" y="1385888"/>
                  </a:cubicBezTo>
                  <a:cubicBezTo>
                    <a:pt x="1209913" y="1391603"/>
                    <a:pt x="1211818" y="1401128"/>
                    <a:pt x="1219438" y="1403032"/>
                  </a:cubicBezTo>
                  <a:cubicBezTo>
                    <a:pt x="1227058" y="1404938"/>
                    <a:pt x="1227058" y="1409700"/>
                    <a:pt x="1223248" y="1411605"/>
                  </a:cubicBezTo>
                  <a:cubicBezTo>
                    <a:pt x="1219438" y="1412557"/>
                    <a:pt x="1219438" y="1408748"/>
                    <a:pt x="1215628" y="1410653"/>
                  </a:cubicBezTo>
                  <a:cubicBezTo>
                    <a:pt x="1211818" y="1412557"/>
                    <a:pt x="1217533" y="1439228"/>
                    <a:pt x="1219438" y="1444942"/>
                  </a:cubicBezTo>
                  <a:cubicBezTo>
                    <a:pt x="1222296" y="1450657"/>
                    <a:pt x="1218486" y="1458278"/>
                    <a:pt x="1211818" y="1458278"/>
                  </a:cubicBezTo>
                  <a:cubicBezTo>
                    <a:pt x="1206103" y="1458278"/>
                    <a:pt x="1209913" y="1464945"/>
                    <a:pt x="1209913" y="1471613"/>
                  </a:cubicBezTo>
                  <a:cubicBezTo>
                    <a:pt x="1209913" y="1478280"/>
                    <a:pt x="1234678" y="1484948"/>
                    <a:pt x="1238488" y="1489710"/>
                  </a:cubicBezTo>
                  <a:cubicBezTo>
                    <a:pt x="1242298" y="1494473"/>
                    <a:pt x="1261348" y="1505903"/>
                    <a:pt x="1268968" y="1505903"/>
                  </a:cubicBezTo>
                  <a:cubicBezTo>
                    <a:pt x="1276588" y="1505903"/>
                    <a:pt x="1283256" y="1509713"/>
                    <a:pt x="1292781" y="1507807"/>
                  </a:cubicBezTo>
                  <a:cubicBezTo>
                    <a:pt x="1302306" y="1505903"/>
                    <a:pt x="1307068" y="1510665"/>
                    <a:pt x="1313736" y="1510665"/>
                  </a:cubicBezTo>
                  <a:cubicBezTo>
                    <a:pt x="1319451" y="1510665"/>
                    <a:pt x="1318498" y="1503998"/>
                    <a:pt x="1334691" y="1499235"/>
                  </a:cubicBezTo>
                  <a:cubicBezTo>
                    <a:pt x="1350883" y="1495425"/>
                    <a:pt x="1344216" y="1488757"/>
                    <a:pt x="1339453" y="1482090"/>
                  </a:cubicBezTo>
                  <a:cubicBezTo>
                    <a:pt x="1334691" y="1475423"/>
                    <a:pt x="1339453" y="1471613"/>
                    <a:pt x="1343263" y="1468755"/>
                  </a:cubicBezTo>
                  <a:cubicBezTo>
                    <a:pt x="1345168" y="1467803"/>
                    <a:pt x="1346121" y="1467803"/>
                    <a:pt x="1348978" y="1468755"/>
                  </a:cubicBezTo>
                  <a:lnTo>
                    <a:pt x="1348978" y="1468755"/>
                  </a:lnTo>
                  <a:cubicBezTo>
                    <a:pt x="1354693" y="1470660"/>
                    <a:pt x="1361361" y="1476375"/>
                    <a:pt x="1370886" y="1474470"/>
                  </a:cubicBezTo>
                  <a:cubicBezTo>
                    <a:pt x="1372791" y="1474470"/>
                    <a:pt x="1374696" y="1473517"/>
                    <a:pt x="1376601" y="1472565"/>
                  </a:cubicBezTo>
                  <a:cubicBezTo>
                    <a:pt x="1383268" y="1468755"/>
                    <a:pt x="1387078" y="1463040"/>
                    <a:pt x="1388031" y="1457325"/>
                  </a:cubicBezTo>
                  <a:cubicBezTo>
                    <a:pt x="1389936" y="1445895"/>
                    <a:pt x="1388031" y="1427798"/>
                    <a:pt x="1392793" y="1430655"/>
                  </a:cubicBezTo>
                  <a:cubicBezTo>
                    <a:pt x="1397556" y="1433513"/>
                    <a:pt x="1395651" y="1429703"/>
                    <a:pt x="1395651" y="1427798"/>
                  </a:cubicBezTo>
                  <a:cubicBezTo>
                    <a:pt x="1395651" y="1423035"/>
                    <a:pt x="1387078" y="1423988"/>
                    <a:pt x="1376601" y="1420178"/>
                  </a:cubicBezTo>
                  <a:cubicBezTo>
                    <a:pt x="1365171" y="1416367"/>
                    <a:pt x="1374696" y="1405890"/>
                    <a:pt x="1380411" y="1405890"/>
                  </a:cubicBezTo>
                  <a:cubicBezTo>
                    <a:pt x="1386126" y="1405890"/>
                    <a:pt x="1384221" y="1397317"/>
                    <a:pt x="1388983" y="1388745"/>
                  </a:cubicBezTo>
                  <a:cubicBezTo>
                    <a:pt x="1393746" y="1379220"/>
                    <a:pt x="1413748" y="1375410"/>
                    <a:pt x="1415653" y="1381125"/>
                  </a:cubicBezTo>
                  <a:cubicBezTo>
                    <a:pt x="1417558" y="1386840"/>
                    <a:pt x="1430893" y="1384935"/>
                    <a:pt x="1446133" y="1381125"/>
                  </a:cubicBezTo>
                  <a:cubicBezTo>
                    <a:pt x="1461373" y="1376363"/>
                    <a:pt x="1457563" y="1393507"/>
                    <a:pt x="1462326" y="1391603"/>
                  </a:cubicBezTo>
                  <a:cubicBezTo>
                    <a:pt x="1467088" y="1389698"/>
                    <a:pt x="1472803" y="1384935"/>
                    <a:pt x="1469946" y="1374457"/>
                  </a:cubicBezTo>
                  <a:cubicBezTo>
                    <a:pt x="1467088" y="1363980"/>
                    <a:pt x="1460421" y="1363980"/>
                    <a:pt x="1461373" y="1360170"/>
                  </a:cubicBezTo>
                  <a:cubicBezTo>
                    <a:pt x="1462326" y="1356360"/>
                    <a:pt x="1462326" y="1346835"/>
                    <a:pt x="1459468" y="1342073"/>
                  </a:cubicBezTo>
                  <a:cubicBezTo>
                    <a:pt x="1456611" y="1337310"/>
                    <a:pt x="1462326" y="1326832"/>
                    <a:pt x="1470898" y="1315403"/>
                  </a:cubicBezTo>
                  <a:cubicBezTo>
                    <a:pt x="1482328" y="1300163"/>
                    <a:pt x="1476613" y="1302067"/>
                    <a:pt x="1471851" y="1300163"/>
                  </a:cubicBezTo>
                  <a:cubicBezTo>
                    <a:pt x="1467088" y="1298257"/>
                    <a:pt x="1471851" y="1291590"/>
                    <a:pt x="1481376" y="1289685"/>
                  </a:cubicBezTo>
                  <a:cubicBezTo>
                    <a:pt x="1488996" y="1287780"/>
                    <a:pt x="1488996" y="1283970"/>
                    <a:pt x="1485186" y="1277303"/>
                  </a:cubicBezTo>
                  <a:cubicBezTo>
                    <a:pt x="1484233" y="1271588"/>
                    <a:pt x="1482328" y="1267778"/>
                    <a:pt x="1479471" y="1264920"/>
                  </a:cubicBezTo>
                  <a:cubicBezTo>
                    <a:pt x="1477566" y="1262063"/>
                    <a:pt x="1474708" y="1257300"/>
                    <a:pt x="1471851" y="1253490"/>
                  </a:cubicBezTo>
                  <a:cubicBezTo>
                    <a:pt x="1468993" y="1249680"/>
                    <a:pt x="1452801" y="1251585"/>
                    <a:pt x="1450896" y="1249680"/>
                  </a:cubicBezTo>
                  <a:cubicBezTo>
                    <a:pt x="1448991" y="1246823"/>
                    <a:pt x="1451848" y="1244917"/>
                    <a:pt x="1456611" y="1241107"/>
                  </a:cubicBezTo>
                  <a:cubicBezTo>
                    <a:pt x="1464231" y="1234440"/>
                    <a:pt x="1464231" y="1223963"/>
                    <a:pt x="1473756" y="1217295"/>
                  </a:cubicBezTo>
                  <a:cubicBezTo>
                    <a:pt x="1484233" y="1210628"/>
                    <a:pt x="1471851" y="1202055"/>
                    <a:pt x="1471851" y="1188720"/>
                  </a:cubicBezTo>
                  <a:cubicBezTo>
                    <a:pt x="1471851" y="1175385"/>
                    <a:pt x="1479471" y="1175385"/>
                    <a:pt x="1485186" y="1171575"/>
                  </a:cubicBezTo>
                  <a:cubicBezTo>
                    <a:pt x="1490901" y="1168717"/>
                    <a:pt x="1502331" y="1172528"/>
                    <a:pt x="1508046" y="1174432"/>
                  </a:cubicBezTo>
                  <a:cubicBezTo>
                    <a:pt x="1513761" y="1175385"/>
                    <a:pt x="1524238" y="1180148"/>
                    <a:pt x="1532811" y="1191578"/>
                  </a:cubicBezTo>
                  <a:cubicBezTo>
                    <a:pt x="1541383" y="1203007"/>
                    <a:pt x="1546146" y="1205865"/>
                    <a:pt x="1548051" y="1201103"/>
                  </a:cubicBezTo>
                  <a:cubicBezTo>
                    <a:pt x="1549956" y="1196340"/>
                    <a:pt x="1556623" y="1195388"/>
                    <a:pt x="1563291" y="1197292"/>
                  </a:cubicBezTo>
                  <a:cubicBezTo>
                    <a:pt x="1569958" y="1199198"/>
                    <a:pt x="1583293" y="1196340"/>
                    <a:pt x="1587103" y="1192530"/>
                  </a:cubicBezTo>
                  <a:cubicBezTo>
                    <a:pt x="1590913" y="1188720"/>
                    <a:pt x="1598533" y="1196340"/>
                    <a:pt x="1609011" y="1192530"/>
                  </a:cubicBezTo>
                  <a:cubicBezTo>
                    <a:pt x="1619488" y="1187767"/>
                    <a:pt x="1599486" y="1167765"/>
                    <a:pt x="1594723" y="1160145"/>
                  </a:cubicBezTo>
                  <a:cubicBezTo>
                    <a:pt x="1590913" y="1154430"/>
                    <a:pt x="1594723" y="1150620"/>
                    <a:pt x="1599486" y="1148715"/>
                  </a:cubicBezTo>
                  <a:cubicBezTo>
                    <a:pt x="1601391" y="1148715"/>
                    <a:pt x="1602343" y="1148715"/>
                    <a:pt x="1604248" y="1148715"/>
                  </a:cubicBezTo>
                  <a:cubicBezTo>
                    <a:pt x="1610916" y="1149667"/>
                    <a:pt x="1624251" y="1159192"/>
                    <a:pt x="1632823" y="1151573"/>
                  </a:cubicBezTo>
                  <a:cubicBezTo>
                    <a:pt x="1642348" y="1144905"/>
                    <a:pt x="1653778" y="1147763"/>
                    <a:pt x="1670923" y="1151573"/>
                  </a:cubicBezTo>
                  <a:cubicBezTo>
                    <a:pt x="1688068" y="1155382"/>
                    <a:pt x="1697593" y="1135380"/>
                    <a:pt x="1698546" y="1127760"/>
                  </a:cubicBezTo>
                  <a:cubicBezTo>
                    <a:pt x="1699498" y="1120140"/>
                    <a:pt x="1693783" y="1102042"/>
                    <a:pt x="1690926" y="1092517"/>
                  </a:cubicBezTo>
                  <a:cubicBezTo>
                    <a:pt x="1688068" y="1082040"/>
                    <a:pt x="1685211" y="1071563"/>
                    <a:pt x="1689973" y="1066800"/>
                  </a:cubicBezTo>
                  <a:cubicBezTo>
                    <a:pt x="1694736" y="1062038"/>
                    <a:pt x="1708071" y="1052513"/>
                    <a:pt x="1709023" y="1036320"/>
                  </a:cubicBezTo>
                  <a:cubicBezTo>
                    <a:pt x="1709976" y="1020128"/>
                    <a:pt x="1708071" y="1015365"/>
                    <a:pt x="1705213" y="999172"/>
                  </a:cubicBezTo>
                  <a:cubicBezTo>
                    <a:pt x="1702356" y="982980"/>
                    <a:pt x="1693783" y="982980"/>
                    <a:pt x="1688068" y="985838"/>
                  </a:cubicBezTo>
                  <a:cubicBezTo>
                    <a:pt x="1682353" y="987742"/>
                    <a:pt x="1681401" y="985838"/>
                    <a:pt x="1678543" y="981075"/>
                  </a:cubicBezTo>
                  <a:cubicBezTo>
                    <a:pt x="1675686" y="976313"/>
                    <a:pt x="1673781" y="977265"/>
                    <a:pt x="1664256" y="969645"/>
                  </a:cubicBezTo>
                  <a:cubicBezTo>
                    <a:pt x="1654731" y="962025"/>
                    <a:pt x="1650921" y="967740"/>
                    <a:pt x="1643301" y="965835"/>
                  </a:cubicBezTo>
                  <a:cubicBezTo>
                    <a:pt x="1635681" y="964882"/>
                    <a:pt x="1634728" y="960120"/>
                    <a:pt x="1629013" y="951547"/>
                  </a:cubicBezTo>
                  <a:cubicBezTo>
                    <a:pt x="1623298" y="942975"/>
                    <a:pt x="1617583" y="938213"/>
                    <a:pt x="1603296" y="932497"/>
                  </a:cubicBezTo>
                  <a:cubicBezTo>
                    <a:pt x="1589008" y="926782"/>
                    <a:pt x="1587103" y="931545"/>
                    <a:pt x="1584246" y="925830"/>
                  </a:cubicBezTo>
                  <a:cubicBezTo>
                    <a:pt x="1582341" y="920115"/>
                    <a:pt x="1578531" y="919163"/>
                    <a:pt x="1570911" y="918210"/>
                  </a:cubicBezTo>
                  <a:cubicBezTo>
                    <a:pt x="1564243" y="917257"/>
                    <a:pt x="1560433" y="917257"/>
                    <a:pt x="1558528" y="908685"/>
                  </a:cubicBezTo>
                  <a:cubicBezTo>
                    <a:pt x="1558528" y="907732"/>
                    <a:pt x="1557576" y="905827"/>
                    <a:pt x="1557576" y="903922"/>
                  </a:cubicBezTo>
                  <a:cubicBezTo>
                    <a:pt x="1557576" y="902970"/>
                    <a:pt x="1556623" y="902018"/>
                    <a:pt x="1556623" y="901065"/>
                  </a:cubicBezTo>
                  <a:cubicBezTo>
                    <a:pt x="1553766" y="889635"/>
                    <a:pt x="1548051" y="885825"/>
                    <a:pt x="1541383" y="886777"/>
                  </a:cubicBezTo>
                  <a:cubicBezTo>
                    <a:pt x="1534716" y="887730"/>
                    <a:pt x="1530906" y="888682"/>
                    <a:pt x="1516618" y="885825"/>
                  </a:cubicBezTo>
                  <a:cubicBezTo>
                    <a:pt x="1503283" y="882968"/>
                    <a:pt x="1507093" y="889635"/>
                    <a:pt x="1493758" y="886777"/>
                  </a:cubicBezTo>
                  <a:cubicBezTo>
                    <a:pt x="1480423" y="884872"/>
                    <a:pt x="1495663" y="898207"/>
                    <a:pt x="1485186" y="907732"/>
                  </a:cubicBezTo>
                  <a:cubicBezTo>
                    <a:pt x="1474708" y="917257"/>
                    <a:pt x="1484233" y="922020"/>
                    <a:pt x="1487091" y="931545"/>
                  </a:cubicBezTo>
                  <a:cubicBezTo>
                    <a:pt x="1488996" y="941070"/>
                    <a:pt x="1478518" y="942975"/>
                    <a:pt x="1471851" y="949643"/>
                  </a:cubicBezTo>
                  <a:cubicBezTo>
                    <a:pt x="1465183" y="956310"/>
                    <a:pt x="1453753" y="968693"/>
                    <a:pt x="1463278" y="972502"/>
                  </a:cubicBezTo>
                  <a:cubicBezTo>
                    <a:pt x="1472803" y="976313"/>
                    <a:pt x="1471851" y="983932"/>
                    <a:pt x="1469946" y="996315"/>
                  </a:cubicBezTo>
                  <a:cubicBezTo>
                    <a:pt x="1468041" y="1009650"/>
                    <a:pt x="1486138" y="1003935"/>
                    <a:pt x="1487091" y="1006792"/>
                  </a:cubicBezTo>
                  <a:cubicBezTo>
                    <a:pt x="1488043" y="1008697"/>
                    <a:pt x="1498521" y="1012507"/>
                    <a:pt x="1508046" y="1016317"/>
                  </a:cubicBezTo>
                  <a:cubicBezTo>
                    <a:pt x="1517571" y="1020128"/>
                    <a:pt x="1518523" y="1042035"/>
                    <a:pt x="1515666" y="1049655"/>
                  </a:cubicBezTo>
                  <a:cubicBezTo>
                    <a:pt x="1511856" y="1056323"/>
                    <a:pt x="1510903" y="1062038"/>
                    <a:pt x="1513761" y="1067753"/>
                  </a:cubicBezTo>
                  <a:cubicBezTo>
                    <a:pt x="1516618" y="1074420"/>
                    <a:pt x="1509951" y="1074420"/>
                    <a:pt x="1502331" y="1082040"/>
                  </a:cubicBezTo>
                  <a:cubicBezTo>
                    <a:pt x="1495663" y="1089660"/>
                    <a:pt x="1479471" y="1080135"/>
                    <a:pt x="1468993" y="1082040"/>
                  </a:cubicBezTo>
                  <a:cubicBezTo>
                    <a:pt x="1458516" y="1083945"/>
                    <a:pt x="1467088" y="1098232"/>
                    <a:pt x="1466136" y="1102042"/>
                  </a:cubicBezTo>
                  <a:cubicBezTo>
                    <a:pt x="1465183" y="1105853"/>
                    <a:pt x="1462326" y="1113473"/>
                    <a:pt x="1468041" y="1117282"/>
                  </a:cubicBezTo>
                  <a:cubicBezTo>
                    <a:pt x="1473756" y="1121092"/>
                    <a:pt x="1469946" y="1133475"/>
                    <a:pt x="1460421" y="1143000"/>
                  </a:cubicBezTo>
                  <a:cubicBezTo>
                    <a:pt x="1450896" y="1152525"/>
                    <a:pt x="1448991" y="1144905"/>
                    <a:pt x="1443276" y="1132523"/>
                  </a:cubicBezTo>
                  <a:cubicBezTo>
                    <a:pt x="1436608" y="1120140"/>
                    <a:pt x="1433751" y="1123950"/>
                    <a:pt x="1430893" y="1126807"/>
                  </a:cubicBezTo>
                  <a:cubicBezTo>
                    <a:pt x="1428036" y="1130617"/>
                    <a:pt x="1425178" y="1127760"/>
                    <a:pt x="1423273" y="1120140"/>
                  </a:cubicBezTo>
                  <a:cubicBezTo>
                    <a:pt x="1421368" y="1112520"/>
                    <a:pt x="1413748" y="1109663"/>
                    <a:pt x="1408986" y="1107757"/>
                  </a:cubicBezTo>
                  <a:cubicBezTo>
                    <a:pt x="1404223" y="1105853"/>
                    <a:pt x="1399461" y="1111567"/>
                    <a:pt x="1395651" y="1105853"/>
                  </a:cubicBezTo>
                  <a:cubicBezTo>
                    <a:pt x="1390888" y="1100138"/>
                    <a:pt x="1383268" y="1090613"/>
                    <a:pt x="1385173" y="1083945"/>
                  </a:cubicBezTo>
                  <a:cubicBezTo>
                    <a:pt x="1387078" y="1077278"/>
                    <a:pt x="1371838" y="1083945"/>
                    <a:pt x="1365171" y="1083945"/>
                  </a:cubicBezTo>
                  <a:cubicBezTo>
                    <a:pt x="1358503" y="1083945"/>
                    <a:pt x="1351836" y="1074420"/>
                    <a:pt x="1345168" y="1064895"/>
                  </a:cubicBezTo>
                  <a:cubicBezTo>
                    <a:pt x="1338501" y="1055370"/>
                    <a:pt x="1341358" y="1051560"/>
                    <a:pt x="1344216" y="1042988"/>
                  </a:cubicBezTo>
                  <a:cubicBezTo>
                    <a:pt x="1347073" y="1034415"/>
                    <a:pt x="1355646" y="1026795"/>
                    <a:pt x="1361361" y="1023938"/>
                  </a:cubicBezTo>
                  <a:cubicBezTo>
                    <a:pt x="1367076" y="1021080"/>
                    <a:pt x="1362313" y="1011555"/>
                    <a:pt x="1362313" y="1002982"/>
                  </a:cubicBezTo>
                  <a:cubicBezTo>
                    <a:pt x="1362313" y="994410"/>
                    <a:pt x="1357551" y="990600"/>
                    <a:pt x="1356598" y="982028"/>
                  </a:cubicBezTo>
                  <a:cubicBezTo>
                    <a:pt x="1355646" y="974407"/>
                    <a:pt x="1348978" y="964882"/>
                    <a:pt x="1344216" y="962977"/>
                  </a:cubicBezTo>
                  <a:cubicBezTo>
                    <a:pt x="1339453" y="961072"/>
                    <a:pt x="1341358" y="962025"/>
                    <a:pt x="1337548" y="949643"/>
                  </a:cubicBezTo>
                  <a:cubicBezTo>
                    <a:pt x="1333738" y="937260"/>
                    <a:pt x="1340406" y="933450"/>
                    <a:pt x="1347073" y="931545"/>
                  </a:cubicBezTo>
                  <a:cubicBezTo>
                    <a:pt x="1354693" y="929640"/>
                    <a:pt x="1345168" y="916305"/>
                    <a:pt x="1339453" y="909638"/>
                  </a:cubicBezTo>
                  <a:cubicBezTo>
                    <a:pt x="1333738" y="902970"/>
                    <a:pt x="1334691" y="906780"/>
                    <a:pt x="1334691" y="901065"/>
                  </a:cubicBezTo>
                  <a:cubicBezTo>
                    <a:pt x="1334691" y="895350"/>
                    <a:pt x="1327071" y="893445"/>
                    <a:pt x="1320403" y="893445"/>
                  </a:cubicBezTo>
                  <a:cubicBezTo>
                    <a:pt x="1313736" y="894397"/>
                    <a:pt x="1305163" y="877252"/>
                    <a:pt x="1299448" y="866775"/>
                  </a:cubicBezTo>
                  <a:cubicBezTo>
                    <a:pt x="1294686" y="856297"/>
                    <a:pt x="1290876" y="862013"/>
                    <a:pt x="1283256" y="863918"/>
                  </a:cubicBezTo>
                  <a:cubicBezTo>
                    <a:pt x="1280398" y="864870"/>
                    <a:pt x="1274683" y="856297"/>
                    <a:pt x="1271826" y="853440"/>
                  </a:cubicBezTo>
                  <a:lnTo>
                    <a:pt x="1269921" y="851535"/>
                  </a:lnTo>
                  <a:cubicBezTo>
                    <a:pt x="1274683" y="848677"/>
                    <a:pt x="1279446" y="846772"/>
                    <a:pt x="1283256" y="843915"/>
                  </a:cubicBezTo>
                  <a:lnTo>
                    <a:pt x="1281351" y="840105"/>
                  </a:lnTo>
                  <a:cubicBezTo>
                    <a:pt x="1281351" y="840105"/>
                    <a:pt x="1280398" y="839152"/>
                    <a:pt x="1280398" y="836295"/>
                  </a:cubicBezTo>
                  <a:cubicBezTo>
                    <a:pt x="1280398" y="834390"/>
                    <a:pt x="1274683" y="832485"/>
                    <a:pt x="1269921" y="832485"/>
                  </a:cubicBezTo>
                  <a:cubicBezTo>
                    <a:pt x="1266111" y="831532"/>
                    <a:pt x="1257538" y="830580"/>
                    <a:pt x="1250871" y="829627"/>
                  </a:cubicBezTo>
                  <a:cubicBezTo>
                    <a:pt x="1248013" y="829627"/>
                    <a:pt x="1245156" y="829627"/>
                    <a:pt x="1244203" y="828675"/>
                  </a:cubicBezTo>
                  <a:cubicBezTo>
                    <a:pt x="1242298" y="828675"/>
                    <a:pt x="1241346" y="829627"/>
                    <a:pt x="1241346" y="829627"/>
                  </a:cubicBezTo>
                  <a:cubicBezTo>
                    <a:pt x="1240393" y="830580"/>
                    <a:pt x="1239441" y="830580"/>
                    <a:pt x="1239441" y="830580"/>
                  </a:cubicBezTo>
                  <a:cubicBezTo>
                    <a:pt x="1231821" y="833438"/>
                    <a:pt x="1220391" y="822960"/>
                    <a:pt x="1211818" y="815340"/>
                  </a:cubicBezTo>
                  <a:cubicBezTo>
                    <a:pt x="1202293" y="807720"/>
                    <a:pt x="1178481" y="785813"/>
                    <a:pt x="1170861" y="776288"/>
                  </a:cubicBezTo>
                  <a:cubicBezTo>
                    <a:pt x="1164193" y="766763"/>
                    <a:pt x="1144191" y="763905"/>
                    <a:pt x="1141333" y="753427"/>
                  </a:cubicBezTo>
                  <a:cubicBezTo>
                    <a:pt x="1138476" y="742950"/>
                    <a:pt x="1138476" y="726757"/>
                    <a:pt x="1150858" y="724852"/>
                  </a:cubicBezTo>
                  <a:cubicBezTo>
                    <a:pt x="1163241" y="722947"/>
                    <a:pt x="1159431" y="707707"/>
                    <a:pt x="1152763" y="692468"/>
                  </a:cubicBezTo>
                  <a:cubicBezTo>
                    <a:pt x="1146096" y="677227"/>
                    <a:pt x="1156573" y="676275"/>
                    <a:pt x="1166098" y="673418"/>
                  </a:cubicBezTo>
                  <a:cubicBezTo>
                    <a:pt x="1175623" y="669607"/>
                    <a:pt x="1201341" y="650557"/>
                    <a:pt x="1206103" y="644843"/>
                  </a:cubicBezTo>
                  <a:cubicBezTo>
                    <a:pt x="1207056" y="643890"/>
                    <a:pt x="1207056" y="642938"/>
                    <a:pt x="1208008" y="641985"/>
                  </a:cubicBezTo>
                  <a:cubicBezTo>
                    <a:pt x="1211818" y="635318"/>
                    <a:pt x="1216581" y="624840"/>
                    <a:pt x="1227058" y="619125"/>
                  </a:cubicBezTo>
                  <a:cubicBezTo>
                    <a:pt x="1239441" y="612457"/>
                    <a:pt x="1236583" y="588645"/>
                    <a:pt x="1230868" y="577215"/>
                  </a:cubicBezTo>
                  <a:cubicBezTo>
                    <a:pt x="1225153" y="565785"/>
                    <a:pt x="1226106" y="565785"/>
                    <a:pt x="1227058" y="558165"/>
                  </a:cubicBezTo>
                  <a:cubicBezTo>
                    <a:pt x="1228011" y="550545"/>
                    <a:pt x="1227058" y="547688"/>
                    <a:pt x="1221343" y="542925"/>
                  </a:cubicBezTo>
                  <a:cubicBezTo>
                    <a:pt x="1215628" y="537210"/>
                    <a:pt x="1192768" y="541020"/>
                    <a:pt x="1170861" y="546735"/>
                  </a:cubicBezTo>
                  <a:cubicBezTo>
                    <a:pt x="1149906" y="552450"/>
                    <a:pt x="1128951" y="564832"/>
                    <a:pt x="1122283" y="573405"/>
                  </a:cubicBezTo>
                  <a:cubicBezTo>
                    <a:pt x="1115616" y="581977"/>
                    <a:pt x="1109901" y="580072"/>
                    <a:pt x="1102281" y="579120"/>
                  </a:cubicBezTo>
                  <a:cubicBezTo>
                    <a:pt x="1094661" y="578168"/>
                    <a:pt x="1067038" y="565785"/>
                    <a:pt x="1061323" y="560070"/>
                  </a:cubicBezTo>
                  <a:cubicBezTo>
                    <a:pt x="1056561" y="554355"/>
                    <a:pt x="1042273" y="563880"/>
                    <a:pt x="1012746" y="567690"/>
                  </a:cubicBezTo>
                  <a:cubicBezTo>
                    <a:pt x="984171" y="571500"/>
                    <a:pt x="999411" y="580072"/>
                    <a:pt x="1006078" y="592455"/>
                  </a:cubicBezTo>
                  <a:cubicBezTo>
                    <a:pt x="1009888" y="598170"/>
                    <a:pt x="1010841" y="600075"/>
                    <a:pt x="1006078" y="607695"/>
                  </a:cubicBezTo>
                  <a:cubicBezTo>
                    <a:pt x="999411" y="618172"/>
                    <a:pt x="987981" y="630555"/>
                    <a:pt x="986076" y="634365"/>
                  </a:cubicBezTo>
                  <a:cubicBezTo>
                    <a:pt x="982266" y="641985"/>
                    <a:pt x="973693" y="634365"/>
                    <a:pt x="967026" y="634365"/>
                  </a:cubicBezTo>
                  <a:cubicBezTo>
                    <a:pt x="961311" y="634365"/>
                    <a:pt x="957501" y="629602"/>
                    <a:pt x="947976" y="621982"/>
                  </a:cubicBezTo>
                  <a:cubicBezTo>
                    <a:pt x="937498" y="614363"/>
                    <a:pt x="936546" y="613410"/>
                    <a:pt x="938451" y="608647"/>
                  </a:cubicBezTo>
                  <a:cubicBezTo>
                    <a:pt x="940356" y="603885"/>
                    <a:pt x="931783" y="601027"/>
                    <a:pt x="929878" y="591502"/>
                  </a:cubicBezTo>
                  <a:cubicBezTo>
                    <a:pt x="927973" y="581025"/>
                    <a:pt x="926068" y="584835"/>
                    <a:pt x="920353" y="585788"/>
                  </a:cubicBezTo>
                  <a:cubicBezTo>
                    <a:pt x="915591" y="586740"/>
                    <a:pt x="901303" y="592455"/>
                    <a:pt x="899398" y="587693"/>
                  </a:cubicBezTo>
                  <a:cubicBezTo>
                    <a:pt x="897493" y="582930"/>
                    <a:pt x="896541" y="581977"/>
                    <a:pt x="889873" y="577215"/>
                  </a:cubicBezTo>
                  <a:cubicBezTo>
                    <a:pt x="883206" y="573405"/>
                    <a:pt x="887968" y="567690"/>
                    <a:pt x="889873" y="562927"/>
                  </a:cubicBezTo>
                  <a:cubicBezTo>
                    <a:pt x="890826" y="558165"/>
                    <a:pt x="890826" y="546735"/>
                    <a:pt x="892731" y="530543"/>
                  </a:cubicBezTo>
                  <a:cubicBezTo>
                    <a:pt x="894636" y="514350"/>
                    <a:pt x="872728" y="523875"/>
                    <a:pt x="864156" y="520065"/>
                  </a:cubicBezTo>
                  <a:cubicBezTo>
                    <a:pt x="855583" y="516255"/>
                    <a:pt x="858441" y="507682"/>
                    <a:pt x="849868" y="501967"/>
                  </a:cubicBezTo>
                  <a:cubicBezTo>
                    <a:pt x="841296" y="496252"/>
                    <a:pt x="841296" y="489585"/>
                    <a:pt x="841296" y="481965"/>
                  </a:cubicBezTo>
                  <a:cubicBezTo>
                    <a:pt x="841296" y="474345"/>
                    <a:pt x="829866" y="472440"/>
                    <a:pt x="826056" y="469582"/>
                  </a:cubicBezTo>
                  <a:cubicBezTo>
                    <a:pt x="822246" y="465772"/>
                    <a:pt x="811768" y="460057"/>
                    <a:pt x="803196" y="448627"/>
                  </a:cubicBezTo>
                  <a:cubicBezTo>
                    <a:pt x="793671" y="436245"/>
                    <a:pt x="789861" y="442913"/>
                    <a:pt x="768906" y="438150"/>
                  </a:cubicBezTo>
                  <a:cubicBezTo>
                    <a:pt x="747951" y="434340"/>
                    <a:pt x="772716" y="426720"/>
                    <a:pt x="780336" y="424815"/>
                  </a:cubicBezTo>
                  <a:cubicBezTo>
                    <a:pt x="787956" y="422910"/>
                    <a:pt x="795576" y="414338"/>
                    <a:pt x="801291" y="413385"/>
                  </a:cubicBezTo>
                  <a:cubicBezTo>
                    <a:pt x="807006" y="412432"/>
                    <a:pt x="808911" y="409575"/>
                    <a:pt x="811768" y="403860"/>
                  </a:cubicBezTo>
                  <a:cubicBezTo>
                    <a:pt x="814626" y="398145"/>
                    <a:pt x="814626" y="395288"/>
                    <a:pt x="824151" y="388620"/>
                  </a:cubicBezTo>
                  <a:cubicBezTo>
                    <a:pt x="833676" y="381952"/>
                    <a:pt x="837486" y="381000"/>
                    <a:pt x="838438" y="374332"/>
                  </a:cubicBezTo>
                  <a:cubicBezTo>
                    <a:pt x="839391" y="367665"/>
                    <a:pt x="839391" y="363855"/>
                    <a:pt x="846058" y="344805"/>
                  </a:cubicBezTo>
                  <a:cubicBezTo>
                    <a:pt x="849868" y="334327"/>
                    <a:pt x="852726" y="327660"/>
                    <a:pt x="852726" y="321945"/>
                  </a:cubicBezTo>
                  <a:cubicBezTo>
                    <a:pt x="852726" y="317182"/>
                    <a:pt x="849868" y="319088"/>
                    <a:pt x="844153" y="307657"/>
                  </a:cubicBezTo>
                  <a:cubicBezTo>
                    <a:pt x="829866" y="280988"/>
                    <a:pt x="806053" y="282892"/>
                    <a:pt x="799386" y="284797"/>
                  </a:cubicBezTo>
                  <a:cubicBezTo>
                    <a:pt x="792718" y="286702"/>
                    <a:pt x="771763" y="299085"/>
                    <a:pt x="762238" y="299085"/>
                  </a:cubicBezTo>
                  <a:cubicBezTo>
                    <a:pt x="751761" y="299085"/>
                    <a:pt x="750808" y="292417"/>
                    <a:pt x="744141" y="307657"/>
                  </a:cubicBezTo>
                  <a:cubicBezTo>
                    <a:pt x="737473" y="322897"/>
                    <a:pt x="728901" y="311467"/>
                    <a:pt x="723186" y="303847"/>
                  </a:cubicBezTo>
                  <a:cubicBezTo>
                    <a:pt x="717471" y="296227"/>
                    <a:pt x="708898" y="307657"/>
                    <a:pt x="705088" y="316230"/>
                  </a:cubicBezTo>
                  <a:cubicBezTo>
                    <a:pt x="701278" y="324802"/>
                    <a:pt x="695563" y="317182"/>
                    <a:pt x="695563" y="308610"/>
                  </a:cubicBezTo>
                  <a:cubicBezTo>
                    <a:pt x="694611" y="300038"/>
                    <a:pt x="694611" y="303847"/>
                    <a:pt x="690801" y="302895"/>
                  </a:cubicBezTo>
                  <a:cubicBezTo>
                    <a:pt x="686038" y="302895"/>
                    <a:pt x="684133" y="307657"/>
                    <a:pt x="686038" y="313372"/>
                  </a:cubicBezTo>
                  <a:cubicBezTo>
                    <a:pt x="686991" y="316230"/>
                    <a:pt x="683181" y="323850"/>
                    <a:pt x="680323" y="325755"/>
                  </a:cubicBezTo>
                  <a:cubicBezTo>
                    <a:pt x="677466" y="327660"/>
                    <a:pt x="673656" y="324802"/>
                    <a:pt x="666036" y="326707"/>
                  </a:cubicBezTo>
                  <a:cubicBezTo>
                    <a:pt x="651748" y="331470"/>
                    <a:pt x="658416" y="310515"/>
                    <a:pt x="660321" y="290513"/>
                  </a:cubicBezTo>
                  <a:cubicBezTo>
                    <a:pt x="662226" y="270510"/>
                    <a:pt x="649843" y="262890"/>
                    <a:pt x="646033" y="258127"/>
                  </a:cubicBezTo>
                  <a:cubicBezTo>
                    <a:pt x="642223" y="253365"/>
                    <a:pt x="634603" y="249555"/>
                    <a:pt x="630793" y="248602"/>
                  </a:cubicBezTo>
                  <a:cubicBezTo>
                    <a:pt x="626983" y="247650"/>
                    <a:pt x="605076" y="213360"/>
                    <a:pt x="596503" y="203835"/>
                  </a:cubicBezTo>
                  <a:cubicBezTo>
                    <a:pt x="592693" y="200025"/>
                    <a:pt x="593646" y="199072"/>
                    <a:pt x="598408" y="195263"/>
                  </a:cubicBezTo>
                  <a:cubicBezTo>
                    <a:pt x="603171" y="191452"/>
                    <a:pt x="610791" y="185738"/>
                    <a:pt x="618411" y="182880"/>
                  </a:cubicBezTo>
                  <a:cubicBezTo>
                    <a:pt x="630793" y="178117"/>
                    <a:pt x="625078" y="173355"/>
                    <a:pt x="622221" y="162877"/>
                  </a:cubicBezTo>
                  <a:cubicBezTo>
                    <a:pt x="616506" y="139065"/>
                    <a:pt x="606981" y="118110"/>
                    <a:pt x="600313" y="95250"/>
                  </a:cubicBezTo>
                  <a:cubicBezTo>
                    <a:pt x="591741" y="63817"/>
                    <a:pt x="581263" y="32385"/>
                    <a:pt x="571738" y="1905"/>
                  </a:cubicBezTo>
                  <a:cubicBezTo>
                    <a:pt x="566023" y="1905"/>
                    <a:pt x="558403" y="3810"/>
                    <a:pt x="558403" y="3810"/>
                  </a:cubicBezTo>
                  <a:cubicBezTo>
                    <a:pt x="551736" y="4763"/>
                    <a:pt x="546021" y="4763"/>
                    <a:pt x="538401" y="4763"/>
                  </a:cubicBezTo>
                  <a:cubicBezTo>
                    <a:pt x="532686" y="4763"/>
                    <a:pt x="526971" y="4763"/>
                    <a:pt x="520303" y="3810"/>
                  </a:cubicBezTo>
                  <a:cubicBezTo>
                    <a:pt x="515541" y="3810"/>
                    <a:pt x="510778" y="2857"/>
                    <a:pt x="506016" y="2857"/>
                  </a:cubicBezTo>
                  <a:cubicBezTo>
                    <a:pt x="500301" y="2857"/>
                    <a:pt x="498396" y="1905"/>
                    <a:pt x="496491" y="0"/>
                  </a:cubicBezTo>
                  <a:cubicBezTo>
                    <a:pt x="486966" y="3810"/>
                    <a:pt x="468868" y="15240"/>
                    <a:pt x="462201" y="20955"/>
                  </a:cubicBezTo>
                  <a:cubicBezTo>
                    <a:pt x="459343" y="23813"/>
                    <a:pt x="456486" y="25717"/>
                    <a:pt x="454581" y="27622"/>
                  </a:cubicBezTo>
                  <a:cubicBezTo>
                    <a:pt x="451723" y="30480"/>
                    <a:pt x="445056" y="33338"/>
                    <a:pt x="444103" y="37147"/>
                  </a:cubicBezTo>
                  <a:cubicBezTo>
                    <a:pt x="444103" y="40005"/>
                    <a:pt x="449818" y="43815"/>
                    <a:pt x="449818" y="46672"/>
                  </a:cubicBezTo>
                  <a:cubicBezTo>
                    <a:pt x="450771" y="49530"/>
                    <a:pt x="450771" y="52388"/>
                    <a:pt x="451723" y="54292"/>
                  </a:cubicBezTo>
                  <a:cubicBezTo>
                    <a:pt x="453628" y="60007"/>
                    <a:pt x="458391" y="64770"/>
                    <a:pt x="450771" y="70485"/>
                  </a:cubicBezTo>
                  <a:cubicBezTo>
                    <a:pt x="443151" y="76200"/>
                    <a:pt x="450771" y="87630"/>
                    <a:pt x="447913" y="93345"/>
                  </a:cubicBezTo>
                  <a:cubicBezTo>
                    <a:pt x="445056" y="99060"/>
                    <a:pt x="441246" y="102870"/>
                    <a:pt x="438388" y="110490"/>
                  </a:cubicBezTo>
                  <a:cubicBezTo>
                    <a:pt x="436483" y="116205"/>
                    <a:pt x="424101" y="118110"/>
                    <a:pt x="413623" y="120015"/>
                  </a:cubicBezTo>
                  <a:cubicBezTo>
                    <a:pt x="409813" y="120015"/>
                    <a:pt x="406956" y="120967"/>
                    <a:pt x="405051" y="120967"/>
                  </a:cubicBezTo>
                  <a:cubicBezTo>
                    <a:pt x="395526" y="122872"/>
                    <a:pt x="370761" y="122872"/>
                    <a:pt x="361236" y="137160"/>
                  </a:cubicBezTo>
                  <a:cubicBezTo>
                    <a:pt x="352663" y="151447"/>
                    <a:pt x="350758" y="139065"/>
                    <a:pt x="347901" y="130492"/>
                  </a:cubicBezTo>
                  <a:cubicBezTo>
                    <a:pt x="345996" y="121920"/>
                    <a:pt x="339328" y="121920"/>
                    <a:pt x="334566" y="122872"/>
                  </a:cubicBezTo>
                  <a:cubicBezTo>
                    <a:pt x="329803" y="122872"/>
                    <a:pt x="311706" y="132397"/>
                    <a:pt x="306943" y="140017"/>
                  </a:cubicBezTo>
                  <a:cubicBezTo>
                    <a:pt x="302181" y="147638"/>
                    <a:pt x="305991" y="145732"/>
                    <a:pt x="287893" y="153352"/>
                  </a:cubicBezTo>
                  <a:cubicBezTo>
                    <a:pt x="269796" y="160020"/>
                    <a:pt x="235506" y="179070"/>
                    <a:pt x="218361" y="202882"/>
                  </a:cubicBezTo>
                  <a:cubicBezTo>
                    <a:pt x="214551" y="207645"/>
                    <a:pt x="211693" y="213360"/>
                    <a:pt x="207883" y="218122"/>
                  </a:cubicBezTo>
                  <a:lnTo>
                    <a:pt x="176451" y="251460"/>
                  </a:lnTo>
                  <a:cubicBezTo>
                    <a:pt x="170736" y="258127"/>
                    <a:pt x="155496" y="251460"/>
                    <a:pt x="146923" y="251460"/>
                  </a:cubicBezTo>
                  <a:cubicBezTo>
                    <a:pt x="133588" y="251460"/>
                    <a:pt x="118348" y="250507"/>
                    <a:pt x="100251" y="248602"/>
                  </a:cubicBezTo>
                  <a:cubicBezTo>
                    <a:pt x="97393" y="248602"/>
                    <a:pt x="94536" y="247650"/>
                    <a:pt x="92631" y="247650"/>
                  </a:cubicBezTo>
                  <a:cubicBezTo>
                    <a:pt x="77391" y="246697"/>
                    <a:pt x="80248" y="247650"/>
                    <a:pt x="82153" y="256222"/>
                  </a:cubicBezTo>
                  <a:cubicBezTo>
                    <a:pt x="83106" y="259080"/>
                    <a:pt x="81201" y="267652"/>
                    <a:pt x="81201" y="270510"/>
                  </a:cubicBezTo>
                  <a:cubicBezTo>
                    <a:pt x="81201" y="284797"/>
                    <a:pt x="55483" y="329565"/>
                    <a:pt x="46911" y="362902"/>
                  </a:cubicBezTo>
                  <a:cubicBezTo>
                    <a:pt x="38338" y="396240"/>
                    <a:pt x="20241" y="411480"/>
                    <a:pt x="5953" y="420052"/>
                  </a:cubicBezTo>
                  <a:cubicBezTo>
                    <a:pt x="1191" y="422910"/>
                    <a:pt x="-714" y="429577"/>
                    <a:pt x="238" y="435292"/>
                  </a:cubicBezTo>
                  <a:cubicBezTo>
                    <a:pt x="238" y="437197"/>
                    <a:pt x="2143" y="452438"/>
                    <a:pt x="2143" y="455295"/>
                  </a:cubicBezTo>
                  <a:cubicBezTo>
                    <a:pt x="5953" y="455295"/>
                    <a:pt x="10716" y="454342"/>
                    <a:pt x="13573" y="452438"/>
                  </a:cubicBezTo>
                  <a:cubicBezTo>
                    <a:pt x="22146" y="448627"/>
                    <a:pt x="17383" y="445770"/>
                    <a:pt x="32623" y="447675"/>
                  </a:cubicBezTo>
                  <a:cubicBezTo>
                    <a:pt x="47863" y="449580"/>
                    <a:pt x="66913" y="447675"/>
                    <a:pt x="75486" y="451485"/>
                  </a:cubicBezTo>
                  <a:cubicBezTo>
                    <a:pt x="85011" y="456247"/>
                    <a:pt x="86916" y="445770"/>
                    <a:pt x="89773" y="461963"/>
                  </a:cubicBezTo>
                  <a:cubicBezTo>
                    <a:pt x="91678" y="478155"/>
                    <a:pt x="82153" y="493395"/>
                    <a:pt x="98346" y="494347"/>
                  </a:cubicBezTo>
                  <a:cubicBezTo>
                    <a:pt x="113586" y="495300"/>
                    <a:pt x="155496" y="501967"/>
                    <a:pt x="155496" y="506730"/>
                  </a:cubicBezTo>
                  <a:cubicBezTo>
                    <a:pt x="155496" y="511492"/>
                    <a:pt x="138351" y="516255"/>
                    <a:pt x="155496" y="524827"/>
                  </a:cubicBezTo>
                  <a:cubicBezTo>
                    <a:pt x="171688" y="533400"/>
                    <a:pt x="208836" y="521970"/>
                    <a:pt x="211693" y="539115"/>
                  </a:cubicBezTo>
                  <a:cubicBezTo>
                    <a:pt x="214551" y="556260"/>
                    <a:pt x="213598" y="596265"/>
                    <a:pt x="235506" y="591502"/>
                  </a:cubicBezTo>
                  <a:cubicBezTo>
                    <a:pt x="257413" y="587693"/>
                    <a:pt x="280273" y="588645"/>
                    <a:pt x="289798" y="599122"/>
                  </a:cubicBezTo>
                  <a:cubicBezTo>
                    <a:pt x="299323" y="609600"/>
                    <a:pt x="318373" y="618172"/>
                    <a:pt x="329803" y="609600"/>
                  </a:cubicBezTo>
                  <a:cubicBezTo>
                    <a:pt x="341233" y="601027"/>
                    <a:pt x="348853" y="605790"/>
                    <a:pt x="357426" y="619125"/>
                  </a:cubicBezTo>
                  <a:cubicBezTo>
                    <a:pt x="365998" y="632460"/>
                    <a:pt x="389811" y="648652"/>
                    <a:pt x="397431" y="643890"/>
                  </a:cubicBezTo>
                  <a:cubicBezTo>
                    <a:pt x="405051" y="639127"/>
                    <a:pt x="406003" y="624840"/>
                    <a:pt x="421243" y="630555"/>
                  </a:cubicBezTo>
                  <a:lnTo>
                    <a:pt x="435531" y="636270"/>
                  </a:lnTo>
                  <a:cubicBezTo>
                    <a:pt x="436483" y="636270"/>
                    <a:pt x="435531" y="631507"/>
                    <a:pt x="437436" y="626745"/>
                  </a:cubicBezTo>
                  <a:cubicBezTo>
                    <a:pt x="441246" y="615315"/>
                    <a:pt x="444103" y="603885"/>
                    <a:pt x="450771" y="601980"/>
                  </a:cubicBezTo>
                  <a:cubicBezTo>
                    <a:pt x="457438" y="600075"/>
                    <a:pt x="459343" y="586740"/>
                    <a:pt x="469821" y="593407"/>
                  </a:cubicBezTo>
                  <a:cubicBezTo>
                    <a:pt x="480298" y="600075"/>
                    <a:pt x="487918" y="595313"/>
                    <a:pt x="486013" y="574357"/>
                  </a:cubicBezTo>
                  <a:cubicBezTo>
                    <a:pt x="484108" y="552450"/>
                    <a:pt x="478393" y="541972"/>
                    <a:pt x="485061" y="528638"/>
                  </a:cubicBezTo>
                  <a:cubicBezTo>
                    <a:pt x="491728" y="515302"/>
                    <a:pt x="485061" y="501967"/>
                    <a:pt x="504111" y="509588"/>
                  </a:cubicBezTo>
                  <a:cubicBezTo>
                    <a:pt x="524113" y="516255"/>
                    <a:pt x="547926" y="525780"/>
                    <a:pt x="558403" y="540068"/>
                  </a:cubicBezTo>
                  <a:cubicBezTo>
                    <a:pt x="568881" y="554355"/>
                    <a:pt x="599361" y="582930"/>
                    <a:pt x="606028" y="574357"/>
                  </a:cubicBezTo>
                  <a:cubicBezTo>
                    <a:pt x="613648" y="565785"/>
                    <a:pt x="623173" y="555307"/>
                    <a:pt x="621268" y="548640"/>
                  </a:cubicBezTo>
                  <a:cubicBezTo>
                    <a:pt x="620316" y="541972"/>
                    <a:pt x="632698" y="544830"/>
                    <a:pt x="639366" y="552450"/>
                  </a:cubicBezTo>
                  <a:cubicBezTo>
                    <a:pt x="646033" y="561022"/>
                    <a:pt x="654606" y="561022"/>
                    <a:pt x="663178" y="552450"/>
                  </a:cubicBezTo>
                  <a:cubicBezTo>
                    <a:pt x="672703" y="543877"/>
                    <a:pt x="669846" y="532447"/>
                    <a:pt x="689848" y="555307"/>
                  </a:cubicBezTo>
                  <a:cubicBezTo>
                    <a:pt x="709851" y="578168"/>
                    <a:pt x="701278" y="566738"/>
                    <a:pt x="713661" y="581977"/>
                  </a:cubicBezTo>
                  <a:cubicBezTo>
                    <a:pt x="726043" y="597218"/>
                    <a:pt x="742236" y="614363"/>
                    <a:pt x="751761" y="627697"/>
                  </a:cubicBezTo>
                  <a:cubicBezTo>
                    <a:pt x="761286" y="641032"/>
                    <a:pt x="782241" y="649605"/>
                    <a:pt x="788908" y="657225"/>
                  </a:cubicBezTo>
                  <a:cubicBezTo>
                    <a:pt x="790813" y="660082"/>
                    <a:pt x="793671" y="661988"/>
                    <a:pt x="797481" y="662940"/>
                  </a:cubicBezTo>
                  <a:cubicBezTo>
                    <a:pt x="800338" y="663893"/>
                    <a:pt x="804148" y="660082"/>
                    <a:pt x="804148" y="658177"/>
                  </a:cubicBezTo>
                  <a:cubicBezTo>
                    <a:pt x="803196" y="654368"/>
                    <a:pt x="797481" y="642938"/>
                    <a:pt x="792718" y="637222"/>
                  </a:cubicBezTo>
                  <a:cubicBezTo>
                    <a:pt x="787003" y="631507"/>
                    <a:pt x="790813" y="629602"/>
                    <a:pt x="792718" y="630555"/>
                  </a:cubicBezTo>
                  <a:cubicBezTo>
                    <a:pt x="794623" y="630555"/>
                    <a:pt x="797481" y="631507"/>
                    <a:pt x="801291" y="633413"/>
                  </a:cubicBezTo>
                  <a:cubicBezTo>
                    <a:pt x="819388" y="642938"/>
                    <a:pt x="813673" y="650557"/>
                    <a:pt x="821293" y="659130"/>
                  </a:cubicBezTo>
                  <a:cubicBezTo>
                    <a:pt x="828913" y="667702"/>
                    <a:pt x="835581" y="675322"/>
                    <a:pt x="842248" y="675322"/>
                  </a:cubicBezTo>
                  <a:cubicBezTo>
                    <a:pt x="848916" y="675322"/>
                    <a:pt x="863203" y="675322"/>
                    <a:pt x="866061" y="684847"/>
                  </a:cubicBezTo>
                  <a:cubicBezTo>
                    <a:pt x="868918" y="694372"/>
                    <a:pt x="881301" y="689610"/>
                    <a:pt x="877491" y="699135"/>
                  </a:cubicBezTo>
                  <a:cubicBezTo>
                    <a:pt x="873681" y="708660"/>
                    <a:pt x="872728" y="712470"/>
                    <a:pt x="881301" y="718185"/>
                  </a:cubicBezTo>
                  <a:cubicBezTo>
                    <a:pt x="886063" y="721043"/>
                    <a:pt x="894636" y="731520"/>
                    <a:pt x="903208" y="741045"/>
                  </a:cubicBezTo>
                  <a:cubicBezTo>
                    <a:pt x="908923" y="746760"/>
                    <a:pt x="923211" y="725805"/>
                    <a:pt x="930831" y="733425"/>
                  </a:cubicBezTo>
                  <a:cubicBezTo>
                    <a:pt x="936546" y="739140"/>
                    <a:pt x="946071" y="759143"/>
                    <a:pt x="955596" y="759143"/>
                  </a:cubicBezTo>
                  <a:cubicBezTo>
                    <a:pt x="965121" y="759143"/>
                    <a:pt x="959406" y="751522"/>
                    <a:pt x="968931" y="751522"/>
                  </a:cubicBezTo>
                  <a:cubicBezTo>
                    <a:pt x="978456" y="751522"/>
                    <a:pt x="986076" y="760095"/>
                    <a:pt x="991791" y="763905"/>
                  </a:cubicBezTo>
                  <a:cubicBezTo>
                    <a:pt x="998458" y="768668"/>
                    <a:pt x="993696" y="764857"/>
                    <a:pt x="998458" y="773430"/>
                  </a:cubicBezTo>
                  <a:cubicBezTo>
                    <a:pt x="999411" y="774382"/>
                    <a:pt x="1002268" y="779145"/>
                    <a:pt x="1003221" y="780097"/>
                  </a:cubicBezTo>
                  <a:cubicBezTo>
                    <a:pt x="1006078" y="800100"/>
                    <a:pt x="1003221" y="815340"/>
                    <a:pt x="1014651" y="820102"/>
                  </a:cubicBezTo>
                  <a:cubicBezTo>
                    <a:pt x="1026081" y="824865"/>
                    <a:pt x="1034653" y="825818"/>
                    <a:pt x="1034653" y="832485"/>
                  </a:cubicBezTo>
                  <a:cubicBezTo>
                    <a:pt x="1034653" y="839152"/>
                    <a:pt x="1042273" y="833438"/>
                    <a:pt x="1044178" y="842010"/>
                  </a:cubicBezTo>
                  <a:cubicBezTo>
                    <a:pt x="1046083" y="850582"/>
                    <a:pt x="1057513" y="857250"/>
                    <a:pt x="1044178" y="861060"/>
                  </a:cubicBezTo>
                  <a:cubicBezTo>
                    <a:pt x="1040368" y="862013"/>
                    <a:pt x="1037511" y="863918"/>
                    <a:pt x="1036558" y="864870"/>
                  </a:cubicBezTo>
                  <a:cubicBezTo>
                    <a:pt x="1035606" y="865822"/>
                    <a:pt x="1035606" y="866775"/>
                    <a:pt x="1036558" y="867727"/>
                  </a:cubicBezTo>
                  <a:cubicBezTo>
                    <a:pt x="1036558" y="868680"/>
                    <a:pt x="1044178" y="874395"/>
                    <a:pt x="1044178" y="880110"/>
                  </a:cubicBezTo>
                  <a:cubicBezTo>
                    <a:pt x="1044178" y="885825"/>
                    <a:pt x="1042273" y="893445"/>
                    <a:pt x="1043226" y="898207"/>
                  </a:cubicBezTo>
                  <a:cubicBezTo>
                    <a:pt x="1044178" y="902970"/>
                    <a:pt x="1045131" y="906780"/>
                    <a:pt x="1047036" y="909638"/>
                  </a:cubicBezTo>
                  <a:cubicBezTo>
                    <a:pt x="1047988" y="912495"/>
                    <a:pt x="1049893" y="917257"/>
                    <a:pt x="1054656" y="919163"/>
                  </a:cubicBezTo>
                  <a:cubicBezTo>
                    <a:pt x="1059418" y="921068"/>
                    <a:pt x="1063228" y="921068"/>
                    <a:pt x="1065133" y="924877"/>
                  </a:cubicBezTo>
                  <a:cubicBezTo>
                    <a:pt x="1067038" y="928688"/>
                    <a:pt x="1067038" y="932497"/>
                    <a:pt x="1066086" y="936307"/>
                  </a:cubicBezTo>
                  <a:cubicBezTo>
                    <a:pt x="1065133" y="941070"/>
                    <a:pt x="1063228" y="943927"/>
                    <a:pt x="1062276" y="945832"/>
                  </a:cubicBezTo>
                  <a:cubicBezTo>
                    <a:pt x="1061323" y="947738"/>
                    <a:pt x="1061323" y="955357"/>
                    <a:pt x="1062276" y="960120"/>
                  </a:cubicBezTo>
                  <a:cubicBezTo>
                    <a:pt x="1062276" y="961072"/>
                    <a:pt x="1063228" y="962977"/>
                    <a:pt x="1063228" y="963930"/>
                  </a:cubicBezTo>
                  <a:cubicBezTo>
                    <a:pt x="1064181" y="967740"/>
                    <a:pt x="1066086" y="970597"/>
                    <a:pt x="1068943" y="968693"/>
                  </a:cubicBezTo>
                  <a:cubicBezTo>
                    <a:pt x="1072753" y="966788"/>
                    <a:pt x="1074658" y="965835"/>
                    <a:pt x="1077516" y="968693"/>
                  </a:cubicBezTo>
                  <a:cubicBezTo>
                    <a:pt x="1080373" y="971550"/>
                    <a:pt x="1082278" y="973455"/>
                    <a:pt x="1082278" y="981075"/>
                  </a:cubicBezTo>
                  <a:cubicBezTo>
                    <a:pt x="1082278" y="989647"/>
                    <a:pt x="1080373" y="996315"/>
                    <a:pt x="1081326" y="1002030"/>
                  </a:cubicBezTo>
                  <a:cubicBezTo>
                    <a:pt x="1081326" y="1008697"/>
                    <a:pt x="1081326" y="1013460"/>
                    <a:pt x="1081326" y="1019175"/>
                  </a:cubicBezTo>
                  <a:cubicBezTo>
                    <a:pt x="1081326" y="1024890"/>
                    <a:pt x="1080373" y="1030605"/>
                    <a:pt x="1080373" y="1030605"/>
                  </a:cubicBezTo>
                  <a:lnTo>
                    <a:pt x="1079421" y="1036320"/>
                  </a:lnTo>
                  <a:cubicBezTo>
                    <a:pt x="1075611" y="1032510"/>
                    <a:pt x="1069896" y="1030605"/>
                    <a:pt x="1063228" y="1033463"/>
                  </a:cubicBezTo>
                  <a:cubicBezTo>
                    <a:pt x="1062276" y="1033463"/>
                    <a:pt x="1060371" y="1033463"/>
                    <a:pt x="1058466" y="1034415"/>
                  </a:cubicBezTo>
                  <a:lnTo>
                    <a:pt x="1057513" y="1035367"/>
                  </a:lnTo>
                  <a:cubicBezTo>
                    <a:pt x="1056561" y="1037272"/>
                    <a:pt x="1055608" y="1042988"/>
                    <a:pt x="1054656" y="1047750"/>
                  </a:cubicBezTo>
                  <a:cubicBezTo>
                    <a:pt x="1053703" y="1057275"/>
                    <a:pt x="1053703" y="1061085"/>
                    <a:pt x="1054656" y="1065848"/>
                  </a:cubicBezTo>
                  <a:cubicBezTo>
                    <a:pt x="1056561" y="1071563"/>
                    <a:pt x="1058466" y="1075373"/>
                    <a:pt x="1047988" y="1072515"/>
                  </a:cubicBezTo>
                  <a:cubicBezTo>
                    <a:pt x="1034653" y="1068705"/>
                    <a:pt x="1028938" y="1071563"/>
                    <a:pt x="1024176" y="1079182"/>
                  </a:cubicBezTo>
                  <a:cubicBezTo>
                    <a:pt x="1021318" y="1082992"/>
                    <a:pt x="1026081" y="1086803"/>
                    <a:pt x="1021318" y="1087755"/>
                  </a:cubicBezTo>
                  <a:cubicBezTo>
                    <a:pt x="1019413" y="1088707"/>
                    <a:pt x="1010841" y="1085850"/>
                    <a:pt x="1007031" y="1085850"/>
                  </a:cubicBezTo>
                  <a:cubicBezTo>
                    <a:pt x="1004173" y="1085850"/>
                    <a:pt x="1004173" y="1087755"/>
                    <a:pt x="1004173" y="1088707"/>
                  </a:cubicBezTo>
                  <a:cubicBezTo>
                    <a:pt x="1004173" y="1093470"/>
                    <a:pt x="1011793" y="1106805"/>
                    <a:pt x="1010841" y="1113473"/>
                  </a:cubicBezTo>
                  <a:cubicBezTo>
                    <a:pt x="1010841" y="1120140"/>
                    <a:pt x="1007983" y="1131570"/>
                    <a:pt x="989886" y="1141095"/>
                  </a:cubicBezTo>
                  <a:cubicBezTo>
                    <a:pt x="986076" y="1143000"/>
                    <a:pt x="982266" y="1145857"/>
                    <a:pt x="979408" y="1147763"/>
                  </a:cubicBezTo>
                  <a:cubicBezTo>
                    <a:pt x="969883" y="1155382"/>
                    <a:pt x="966073" y="1162050"/>
                    <a:pt x="965121" y="1165860"/>
                  </a:cubicBezTo>
                  <a:cubicBezTo>
                    <a:pt x="959406" y="1189673"/>
                    <a:pt x="961311" y="1179195"/>
                    <a:pt x="967026" y="1197292"/>
                  </a:cubicBezTo>
                  <a:cubicBezTo>
                    <a:pt x="970836" y="1207770"/>
                    <a:pt x="977503" y="1203007"/>
                    <a:pt x="984171" y="1222057"/>
                  </a:cubicBezTo>
                  <a:cubicBezTo>
                    <a:pt x="985123" y="1223963"/>
                    <a:pt x="986076" y="1226820"/>
                    <a:pt x="987028" y="1228725"/>
                  </a:cubicBezTo>
                  <a:cubicBezTo>
                    <a:pt x="990838" y="1233488"/>
                    <a:pt x="995601" y="1237298"/>
                    <a:pt x="981313" y="1242060"/>
                  </a:cubicBezTo>
                  <a:cubicBezTo>
                    <a:pt x="967026" y="1246823"/>
                    <a:pt x="956548" y="1254442"/>
                    <a:pt x="952738" y="1261110"/>
                  </a:cubicBezTo>
                  <a:cubicBezTo>
                    <a:pt x="949881" y="1266825"/>
                    <a:pt x="943213" y="1263015"/>
                    <a:pt x="936546" y="1263015"/>
                  </a:cubicBezTo>
                  <a:cubicBezTo>
                    <a:pt x="931783" y="1263015"/>
                    <a:pt x="928926" y="1265873"/>
                    <a:pt x="922258" y="1263967"/>
                  </a:cubicBezTo>
                  <a:cubicBezTo>
                    <a:pt x="921306" y="1263967"/>
                    <a:pt x="920353" y="1263015"/>
                    <a:pt x="919401" y="1263015"/>
                  </a:cubicBezTo>
                  <a:lnTo>
                    <a:pt x="918448" y="1263015"/>
                  </a:lnTo>
                  <a:cubicBezTo>
                    <a:pt x="914638" y="1258253"/>
                    <a:pt x="910828" y="1253490"/>
                    <a:pt x="907018" y="1253490"/>
                  </a:cubicBezTo>
                  <a:cubicBezTo>
                    <a:pt x="901303" y="1253490"/>
                    <a:pt x="876538" y="1240155"/>
                    <a:pt x="872728" y="1235392"/>
                  </a:cubicBezTo>
                  <a:cubicBezTo>
                    <a:pt x="867966" y="1233488"/>
                    <a:pt x="865108" y="1232535"/>
                    <a:pt x="863203" y="1232535"/>
                  </a:cubicBezTo>
                  <a:cubicBezTo>
                    <a:pt x="854631" y="1230630"/>
                    <a:pt x="844153" y="1224915"/>
                    <a:pt x="836533" y="1221105"/>
                  </a:cubicBezTo>
                  <a:cubicBezTo>
                    <a:pt x="831771" y="1219200"/>
                    <a:pt x="824151" y="1228725"/>
                    <a:pt x="821293" y="1240155"/>
                  </a:cubicBezTo>
                  <a:cubicBezTo>
                    <a:pt x="820341" y="1245870"/>
                    <a:pt x="820341" y="1252538"/>
                    <a:pt x="823198" y="1258253"/>
                  </a:cubicBezTo>
                  <a:cubicBezTo>
                    <a:pt x="829866" y="1270635"/>
                    <a:pt x="837486" y="1287780"/>
                    <a:pt x="843201" y="1293495"/>
                  </a:cubicBezTo>
                  <a:cubicBezTo>
                    <a:pt x="844153" y="1292542"/>
                    <a:pt x="844153" y="1292542"/>
                    <a:pt x="845106" y="1292542"/>
                  </a:cubicBezTo>
                  <a:cubicBezTo>
                    <a:pt x="850821" y="1292542"/>
                    <a:pt x="857488" y="1298257"/>
                    <a:pt x="860346" y="1302067"/>
                  </a:cubicBezTo>
                  <a:cubicBezTo>
                    <a:pt x="861298" y="1303973"/>
                    <a:pt x="863203" y="1306830"/>
                    <a:pt x="864156" y="1308735"/>
                  </a:cubicBezTo>
                  <a:cubicBezTo>
                    <a:pt x="864156" y="1309688"/>
                    <a:pt x="860346" y="1315403"/>
                    <a:pt x="859393" y="1317307"/>
                  </a:cubicBezTo>
                  <a:cubicBezTo>
                    <a:pt x="855583" y="1322070"/>
                    <a:pt x="860346" y="1328738"/>
                    <a:pt x="871776" y="1327785"/>
                  </a:cubicBezTo>
                  <a:cubicBezTo>
                    <a:pt x="875586" y="1327785"/>
                    <a:pt x="879396" y="1325880"/>
                    <a:pt x="883206" y="1324928"/>
                  </a:cubicBezTo>
                  <a:lnTo>
                    <a:pt x="883206" y="1323975"/>
                  </a:lnTo>
                  <a:cubicBezTo>
                    <a:pt x="885111" y="1324928"/>
                    <a:pt x="887968" y="1324928"/>
                    <a:pt x="890826" y="1324928"/>
                  </a:cubicBezTo>
                  <a:cubicBezTo>
                    <a:pt x="893683" y="1323975"/>
                    <a:pt x="897493" y="1323975"/>
                    <a:pt x="900351" y="1324928"/>
                  </a:cubicBezTo>
                  <a:lnTo>
                    <a:pt x="902256" y="1330642"/>
                  </a:lnTo>
                  <a:cubicBezTo>
                    <a:pt x="905113" y="1333500"/>
                    <a:pt x="907018" y="1337310"/>
                    <a:pt x="906066" y="1342073"/>
                  </a:cubicBezTo>
                  <a:cubicBezTo>
                    <a:pt x="905113" y="1349692"/>
                    <a:pt x="907018" y="1353503"/>
                    <a:pt x="913686" y="1355407"/>
                  </a:cubicBezTo>
                  <a:lnTo>
                    <a:pt x="917496" y="1354455"/>
                  </a:lnTo>
                  <a:cubicBezTo>
                    <a:pt x="928926" y="1355407"/>
                    <a:pt x="942261" y="1348740"/>
                    <a:pt x="945118" y="1348740"/>
                  </a:cubicBezTo>
                  <a:lnTo>
                    <a:pt x="945118" y="134874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2592AAC9-C417-FDA9-7019-9B1F62A0916C}"/>
                </a:ext>
              </a:extLst>
            </p:cNvPr>
            <p:cNvSpPr/>
            <p:nvPr/>
          </p:nvSpPr>
          <p:spPr>
            <a:xfrm>
              <a:off x="8116252" y="4855844"/>
              <a:ext cx="210502" cy="473962"/>
            </a:xfrm>
            <a:custGeom>
              <a:avLst/>
              <a:gdLst>
                <a:gd name="connsiteX0" fmla="*/ 210503 w 210502"/>
                <a:gd name="connsiteY0" fmla="*/ 32385 h 473962"/>
                <a:gd name="connsiteX1" fmla="*/ 206693 w 210502"/>
                <a:gd name="connsiteY1" fmla="*/ 30480 h 473962"/>
                <a:gd name="connsiteX2" fmla="*/ 203835 w 210502"/>
                <a:gd name="connsiteY2" fmla="*/ 20003 h 473962"/>
                <a:gd name="connsiteX3" fmla="*/ 194310 w 210502"/>
                <a:gd name="connsiteY3" fmla="*/ 18098 h 473962"/>
                <a:gd name="connsiteX4" fmla="*/ 187643 w 210502"/>
                <a:gd name="connsiteY4" fmla="*/ 18098 h 473962"/>
                <a:gd name="connsiteX5" fmla="*/ 180023 w 210502"/>
                <a:gd name="connsiteY5" fmla="*/ 16193 h 473962"/>
                <a:gd name="connsiteX6" fmla="*/ 174308 w 210502"/>
                <a:gd name="connsiteY6" fmla="*/ 15240 h 473962"/>
                <a:gd name="connsiteX7" fmla="*/ 170498 w 210502"/>
                <a:gd name="connsiteY7" fmla="*/ 12383 h 473962"/>
                <a:gd name="connsiteX8" fmla="*/ 165735 w 210502"/>
                <a:gd name="connsiteY8" fmla="*/ 7620 h 473962"/>
                <a:gd name="connsiteX9" fmla="*/ 158115 w 210502"/>
                <a:gd name="connsiteY9" fmla="*/ 0 h 473962"/>
                <a:gd name="connsiteX10" fmla="*/ 145733 w 210502"/>
                <a:gd name="connsiteY10" fmla="*/ 4763 h 473962"/>
                <a:gd name="connsiteX11" fmla="*/ 137160 w 210502"/>
                <a:gd name="connsiteY11" fmla="*/ 17145 h 473962"/>
                <a:gd name="connsiteX12" fmla="*/ 136208 w 210502"/>
                <a:gd name="connsiteY12" fmla="*/ 23813 h 473962"/>
                <a:gd name="connsiteX13" fmla="*/ 125730 w 210502"/>
                <a:gd name="connsiteY13" fmla="*/ 28575 h 473962"/>
                <a:gd name="connsiteX14" fmla="*/ 115253 w 210502"/>
                <a:gd name="connsiteY14" fmla="*/ 31433 h 473962"/>
                <a:gd name="connsiteX15" fmla="*/ 106680 w 210502"/>
                <a:gd name="connsiteY15" fmla="*/ 37148 h 473962"/>
                <a:gd name="connsiteX16" fmla="*/ 94298 w 210502"/>
                <a:gd name="connsiteY16" fmla="*/ 47625 h 473962"/>
                <a:gd name="connsiteX17" fmla="*/ 88583 w 210502"/>
                <a:gd name="connsiteY17" fmla="*/ 60008 h 473962"/>
                <a:gd name="connsiteX18" fmla="*/ 86678 w 210502"/>
                <a:gd name="connsiteY18" fmla="*/ 66675 h 473962"/>
                <a:gd name="connsiteX19" fmla="*/ 83820 w 210502"/>
                <a:gd name="connsiteY19" fmla="*/ 76200 h 473962"/>
                <a:gd name="connsiteX20" fmla="*/ 81915 w 210502"/>
                <a:gd name="connsiteY20" fmla="*/ 84773 h 473962"/>
                <a:gd name="connsiteX21" fmla="*/ 79058 w 210502"/>
                <a:gd name="connsiteY21" fmla="*/ 86678 h 473962"/>
                <a:gd name="connsiteX22" fmla="*/ 75248 w 210502"/>
                <a:gd name="connsiteY22" fmla="*/ 92393 h 473962"/>
                <a:gd name="connsiteX23" fmla="*/ 70485 w 210502"/>
                <a:gd name="connsiteY23" fmla="*/ 99060 h 473962"/>
                <a:gd name="connsiteX24" fmla="*/ 65723 w 210502"/>
                <a:gd name="connsiteY24" fmla="*/ 101918 h 473962"/>
                <a:gd name="connsiteX25" fmla="*/ 61913 w 210502"/>
                <a:gd name="connsiteY25" fmla="*/ 106680 h 473962"/>
                <a:gd name="connsiteX26" fmla="*/ 59055 w 210502"/>
                <a:gd name="connsiteY26" fmla="*/ 115253 h 473962"/>
                <a:gd name="connsiteX27" fmla="*/ 56198 w 210502"/>
                <a:gd name="connsiteY27" fmla="*/ 124778 h 473962"/>
                <a:gd name="connsiteX28" fmla="*/ 51435 w 210502"/>
                <a:gd name="connsiteY28" fmla="*/ 132398 h 473962"/>
                <a:gd name="connsiteX29" fmla="*/ 48578 w 210502"/>
                <a:gd name="connsiteY29" fmla="*/ 141923 h 473962"/>
                <a:gd name="connsiteX30" fmla="*/ 43815 w 210502"/>
                <a:gd name="connsiteY30" fmla="*/ 150495 h 473962"/>
                <a:gd name="connsiteX31" fmla="*/ 40005 w 210502"/>
                <a:gd name="connsiteY31" fmla="*/ 157163 h 473962"/>
                <a:gd name="connsiteX32" fmla="*/ 40958 w 210502"/>
                <a:gd name="connsiteY32" fmla="*/ 161925 h 473962"/>
                <a:gd name="connsiteX33" fmla="*/ 38100 w 210502"/>
                <a:gd name="connsiteY33" fmla="*/ 169545 h 473962"/>
                <a:gd name="connsiteX34" fmla="*/ 33338 w 210502"/>
                <a:gd name="connsiteY34" fmla="*/ 178118 h 473962"/>
                <a:gd name="connsiteX35" fmla="*/ 27623 w 210502"/>
                <a:gd name="connsiteY35" fmla="*/ 190500 h 473962"/>
                <a:gd name="connsiteX36" fmla="*/ 23813 w 210502"/>
                <a:gd name="connsiteY36" fmla="*/ 198120 h 473962"/>
                <a:gd name="connsiteX37" fmla="*/ 20955 w 210502"/>
                <a:gd name="connsiteY37" fmla="*/ 205740 h 473962"/>
                <a:gd name="connsiteX38" fmla="*/ 18098 w 210502"/>
                <a:gd name="connsiteY38" fmla="*/ 211455 h 473962"/>
                <a:gd name="connsiteX39" fmla="*/ 19050 w 210502"/>
                <a:gd name="connsiteY39" fmla="*/ 218123 h 473962"/>
                <a:gd name="connsiteX40" fmla="*/ 20003 w 210502"/>
                <a:gd name="connsiteY40" fmla="*/ 220980 h 473962"/>
                <a:gd name="connsiteX41" fmla="*/ 11430 w 210502"/>
                <a:gd name="connsiteY41" fmla="*/ 226695 h 473962"/>
                <a:gd name="connsiteX42" fmla="*/ 8573 w 210502"/>
                <a:gd name="connsiteY42" fmla="*/ 235268 h 473962"/>
                <a:gd name="connsiteX43" fmla="*/ 5715 w 210502"/>
                <a:gd name="connsiteY43" fmla="*/ 240983 h 473962"/>
                <a:gd name="connsiteX44" fmla="*/ 2858 w 210502"/>
                <a:gd name="connsiteY44" fmla="*/ 250508 h 473962"/>
                <a:gd name="connsiteX45" fmla="*/ 6668 w 210502"/>
                <a:gd name="connsiteY45" fmla="*/ 266700 h 473962"/>
                <a:gd name="connsiteX46" fmla="*/ 7620 w 210502"/>
                <a:gd name="connsiteY46" fmla="*/ 282893 h 473962"/>
                <a:gd name="connsiteX47" fmla="*/ 7620 w 210502"/>
                <a:gd name="connsiteY47" fmla="*/ 286703 h 473962"/>
                <a:gd name="connsiteX48" fmla="*/ 4763 w 210502"/>
                <a:gd name="connsiteY48" fmla="*/ 289560 h 473962"/>
                <a:gd name="connsiteX49" fmla="*/ 3810 w 210502"/>
                <a:gd name="connsiteY49" fmla="*/ 299085 h 473962"/>
                <a:gd name="connsiteX50" fmla="*/ 1905 w 210502"/>
                <a:gd name="connsiteY50" fmla="*/ 314325 h 473962"/>
                <a:gd name="connsiteX51" fmla="*/ 1905 w 210502"/>
                <a:gd name="connsiteY51" fmla="*/ 320993 h 473962"/>
                <a:gd name="connsiteX52" fmla="*/ 0 w 210502"/>
                <a:gd name="connsiteY52" fmla="*/ 324803 h 473962"/>
                <a:gd name="connsiteX53" fmla="*/ 953 w 210502"/>
                <a:gd name="connsiteY53" fmla="*/ 329565 h 473962"/>
                <a:gd name="connsiteX54" fmla="*/ 4763 w 210502"/>
                <a:gd name="connsiteY54" fmla="*/ 332423 h 473962"/>
                <a:gd name="connsiteX55" fmla="*/ 12383 w 210502"/>
                <a:gd name="connsiteY55" fmla="*/ 333375 h 473962"/>
                <a:gd name="connsiteX56" fmla="*/ 15240 w 210502"/>
                <a:gd name="connsiteY56" fmla="*/ 337185 h 473962"/>
                <a:gd name="connsiteX57" fmla="*/ 17145 w 210502"/>
                <a:gd name="connsiteY57" fmla="*/ 345758 h 473962"/>
                <a:gd name="connsiteX58" fmla="*/ 21908 w 210502"/>
                <a:gd name="connsiteY58" fmla="*/ 353378 h 473962"/>
                <a:gd name="connsiteX59" fmla="*/ 22860 w 210502"/>
                <a:gd name="connsiteY59" fmla="*/ 359093 h 473962"/>
                <a:gd name="connsiteX60" fmla="*/ 25718 w 210502"/>
                <a:gd name="connsiteY60" fmla="*/ 364808 h 473962"/>
                <a:gd name="connsiteX61" fmla="*/ 28575 w 210502"/>
                <a:gd name="connsiteY61" fmla="*/ 371475 h 473962"/>
                <a:gd name="connsiteX62" fmla="*/ 31433 w 210502"/>
                <a:gd name="connsiteY62" fmla="*/ 375285 h 473962"/>
                <a:gd name="connsiteX63" fmla="*/ 34290 w 210502"/>
                <a:gd name="connsiteY63" fmla="*/ 381000 h 473962"/>
                <a:gd name="connsiteX64" fmla="*/ 39053 w 210502"/>
                <a:gd name="connsiteY64" fmla="*/ 386715 h 473962"/>
                <a:gd name="connsiteX65" fmla="*/ 38100 w 210502"/>
                <a:gd name="connsiteY65" fmla="*/ 389573 h 473962"/>
                <a:gd name="connsiteX66" fmla="*/ 32385 w 210502"/>
                <a:gd name="connsiteY66" fmla="*/ 386715 h 473962"/>
                <a:gd name="connsiteX67" fmla="*/ 38100 w 210502"/>
                <a:gd name="connsiteY67" fmla="*/ 392430 h 473962"/>
                <a:gd name="connsiteX68" fmla="*/ 55245 w 210502"/>
                <a:gd name="connsiteY68" fmla="*/ 402908 h 473962"/>
                <a:gd name="connsiteX69" fmla="*/ 71438 w 210502"/>
                <a:gd name="connsiteY69" fmla="*/ 409575 h 473962"/>
                <a:gd name="connsiteX70" fmla="*/ 82868 w 210502"/>
                <a:gd name="connsiteY70" fmla="*/ 419100 h 473962"/>
                <a:gd name="connsiteX71" fmla="*/ 90488 w 210502"/>
                <a:gd name="connsiteY71" fmla="*/ 429578 h 473962"/>
                <a:gd name="connsiteX72" fmla="*/ 93345 w 210502"/>
                <a:gd name="connsiteY72" fmla="*/ 437198 h 473962"/>
                <a:gd name="connsiteX73" fmla="*/ 95250 w 210502"/>
                <a:gd name="connsiteY73" fmla="*/ 444818 h 473962"/>
                <a:gd name="connsiteX74" fmla="*/ 96203 w 210502"/>
                <a:gd name="connsiteY74" fmla="*/ 451485 h 473962"/>
                <a:gd name="connsiteX75" fmla="*/ 97155 w 210502"/>
                <a:gd name="connsiteY75" fmla="*/ 460058 h 473962"/>
                <a:gd name="connsiteX76" fmla="*/ 100013 w 210502"/>
                <a:gd name="connsiteY76" fmla="*/ 466725 h 473962"/>
                <a:gd name="connsiteX77" fmla="*/ 103823 w 210502"/>
                <a:gd name="connsiteY77" fmla="*/ 472440 h 473962"/>
                <a:gd name="connsiteX78" fmla="*/ 105728 w 210502"/>
                <a:gd name="connsiteY78" fmla="*/ 468630 h 473962"/>
                <a:gd name="connsiteX79" fmla="*/ 110490 w 210502"/>
                <a:gd name="connsiteY79" fmla="*/ 467678 h 473962"/>
                <a:gd name="connsiteX80" fmla="*/ 115253 w 210502"/>
                <a:gd name="connsiteY80" fmla="*/ 471488 h 473962"/>
                <a:gd name="connsiteX81" fmla="*/ 120015 w 210502"/>
                <a:gd name="connsiteY81" fmla="*/ 473393 h 473962"/>
                <a:gd name="connsiteX82" fmla="*/ 119063 w 210502"/>
                <a:gd name="connsiteY82" fmla="*/ 468630 h 473962"/>
                <a:gd name="connsiteX83" fmla="*/ 118110 w 210502"/>
                <a:gd name="connsiteY83" fmla="*/ 461963 h 473962"/>
                <a:gd name="connsiteX84" fmla="*/ 120968 w 210502"/>
                <a:gd name="connsiteY84" fmla="*/ 454343 h 473962"/>
                <a:gd name="connsiteX85" fmla="*/ 120968 w 210502"/>
                <a:gd name="connsiteY85" fmla="*/ 446723 h 473962"/>
                <a:gd name="connsiteX86" fmla="*/ 120015 w 210502"/>
                <a:gd name="connsiteY86" fmla="*/ 436245 h 473962"/>
                <a:gd name="connsiteX87" fmla="*/ 119063 w 210502"/>
                <a:gd name="connsiteY87" fmla="*/ 427673 h 473962"/>
                <a:gd name="connsiteX88" fmla="*/ 116205 w 210502"/>
                <a:gd name="connsiteY88" fmla="*/ 419100 h 473962"/>
                <a:gd name="connsiteX89" fmla="*/ 117158 w 210502"/>
                <a:gd name="connsiteY89" fmla="*/ 408623 h 473962"/>
                <a:gd name="connsiteX90" fmla="*/ 120015 w 210502"/>
                <a:gd name="connsiteY90" fmla="*/ 397193 h 473962"/>
                <a:gd name="connsiteX91" fmla="*/ 122873 w 210502"/>
                <a:gd name="connsiteY91" fmla="*/ 381953 h 473962"/>
                <a:gd name="connsiteX92" fmla="*/ 131445 w 210502"/>
                <a:gd name="connsiteY92" fmla="*/ 365760 h 473962"/>
                <a:gd name="connsiteX93" fmla="*/ 139065 w 210502"/>
                <a:gd name="connsiteY93" fmla="*/ 359093 h 473962"/>
                <a:gd name="connsiteX94" fmla="*/ 144780 w 210502"/>
                <a:gd name="connsiteY94" fmla="*/ 355283 h 473962"/>
                <a:gd name="connsiteX95" fmla="*/ 146685 w 210502"/>
                <a:gd name="connsiteY95" fmla="*/ 350520 h 473962"/>
                <a:gd name="connsiteX96" fmla="*/ 147638 w 210502"/>
                <a:gd name="connsiteY96" fmla="*/ 343853 h 473962"/>
                <a:gd name="connsiteX97" fmla="*/ 150495 w 210502"/>
                <a:gd name="connsiteY97" fmla="*/ 336233 h 473962"/>
                <a:gd name="connsiteX98" fmla="*/ 154305 w 210502"/>
                <a:gd name="connsiteY98" fmla="*/ 329565 h 473962"/>
                <a:gd name="connsiteX99" fmla="*/ 157163 w 210502"/>
                <a:gd name="connsiteY99" fmla="*/ 323850 h 473962"/>
                <a:gd name="connsiteX100" fmla="*/ 160020 w 210502"/>
                <a:gd name="connsiteY100" fmla="*/ 320993 h 473962"/>
                <a:gd name="connsiteX101" fmla="*/ 162878 w 210502"/>
                <a:gd name="connsiteY101" fmla="*/ 309563 h 473962"/>
                <a:gd name="connsiteX102" fmla="*/ 167640 w 210502"/>
                <a:gd name="connsiteY102" fmla="*/ 300038 h 473962"/>
                <a:gd name="connsiteX103" fmla="*/ 168593 w 210502"/>
                <a:gd name="connsiteY103" fmla="*/ 290513 h 473962"/>
                <a:gd name="connsiteX104" fmla="*/ 168593 w 210502"/>
                <a:gd name="connsiteY104" fmla="*/ 282893 h 473962"/>
                <a:gd name="connsiteX105" fmla="*/ 170498 w 210502"/>
                <a:gd name="connsiteY105" fmla="*/ 276225 h 473962"/>
                <a:gd name="connsiteX106" fmla="*/ 172403 w 210502"/>
                <a:gd name="connsiteY106" fmla="*/ 270510 h 473962"/>
                <a:gd name="connsiteX107" fmla="*/ 174308 w 210502"/>
                <a:gd name="connsiteY107" fmla="*/ 261938 h 473962"/>
                <a:gd name="connsiteX108" fmla="*/ 175260 w 210502"/>
                <a:gd name="connsiteY108" fmla="*/ 253365 h 473962"/>
                <a:gd name="connsiteX109" fmla="*/ 175260 w 210502"/>
                <a:gd name="connsiteY109" fmla="*/ 242888 h 473962"/>
                <a:gd name="connsiteX110" fmla="*/ 176213 w 210502"/>
                <a:gd name="connsiteY110" fmla="*/ 227648 h 473962"/>
                <a:gd name="connsiteX111" fmla="*/ 178118 w 210502"/>
                <a:gd name="connsiteY111" fmla="*/ 217170 h 473962"/>
                <a:gd name="connsiteX112" fmla="*/ 178118 w 210502"/>
                <a:gd name="connsiteY112" fmla="*/ 203835 h 473962"/>
                <a:gd name="connsiteX113" fmla="*/ 179070 w 210502"/>
                <a:gd name="connsiteY113" fmla="*/ 187643 h 473962"/>
                <a:gd name="connsiteX114" fmla="*/ 180975 w 210502"/>
                <a:gd name="connsiteY114" fmla="*/ 175260 h 473962"/>
                <a:gd name="connsiteX115" fmla="*/ 177165 w 210502"/>
                <a:gd name="connsiteY115" fmla="*/ 166688 h 473962"/>
                <a:gd name="connsiteX116" fmla="*/ 180975 w 210502"/>
                <a:gd name="connsiteY116" fmla="*/ 159068 h 473962"/>
                <a:gd name="connsiteX117" fmla="*/ 184785 w 210502"/>
                <a:gd name="connsiteY117" fmla="*/ 151448 h 473962"/>
                <a:gd name="connsiteX118" fmla="*/ 188595 w 210502"/>
                <a:gd name="connsiteY118" fmla="*/ 144780 h 473962"/>
                <a:gd name="connsiteX119" fmla="*/ 193358 w 210502"/>
                <a:gd name="connsiteY119" fmla="*/ 135255 h 473962"/>
                <a:gd name="connsiteX120" fmla="*/ 197168 w 210502"/>
                <a:gd name="connsiteY120" fmla="*/ 120968 h 473962"/>
                <a:gd name="connsiteX121" fmla="*/ 200025 w 210502"/>
                <a:gd name="connsiteY121" fmla="*/ 113348 h 473962"/>
                <a:gd name="connsiteX122" fmla="*/ 200978 w 210502"/>
                <a:gd name="connsiteY122" fmla="*/ 106680 h 473962"/>
                <a:gd name="connsiteX123" fmla="*/ 200978 w 210502"/>
                <a:gd name="connsiteY123" fmla="*/ 100013 h 473962"/>
                <a:gd name="connsiteX124" fmla="*/ 200025 w 210502"/>
                <a:gd name="connsiteY124" fmla="*/ 93345 h 473962"/>
                <a:gd name="connsiteX125" fmla="*/ 195263 w 210502"/>
                <a:gd name="connsiteY125" fmla="*/ 83820 h 473962"/>
                <a:gd name="connsiteX126" fmla="*/ 191453 w 210502"/>
                <a:gd name="connsiteY126" fmla="*/ 63818 h 473962"/>
                <a:gd name="connsiteX127" fmla="*/ 199073 w 210502"/>
                <a:gd name="connsiteY127" fmla="*/ 45720 h 473962"/>
                <a:gd name="connsiteX128" fmla="*/ 205740 w 210502"/>
                <a:gd name="connsiteY128" fmla="*/ 39053 h 473962"/>
                <a:gd name="connsiteX129" fmla="*/ 205740 w 210502"/>
                <a:gd name="connsiteY129" fmla="*/ 32385 h 473962"/>
                <a:gd name="connsiteX130" fmla="*/ 210503 w 210502"/>
                <a:gd name="connsiteY130" fmla="*/ 32385 h 473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10502" h="473962">
                  <a:moveTo>
                    <a:pt x="210503" y="32385"/>
                  </a:moveTo>
                  <a:cubicBezTo>
                    <a:pt x="210503" y="32385"/>
                    <a:pt x="209550" y="32385"/>
                    <a:pt x="206693" y="30480"/>
                  </a:cubicBezTo>
                  <a:cubicBezTo>
                    <a:pt x="203835" y="29528"/>
                    <a:pt x="202883" y="23813"/>
                    <a:pt x="203835" y="20003"/>
                  </a:cubicBezTo>
                  <a:cubicBezTo>
                    <a:pt x="204788" y="16193"/>
                    <a:pt x="194310" y="18098"/>
                    <a:pt x="194310" y="18098"/>
                  </a:cubicBezTo>
                  <a:cubicBezTo>
                    <a:pt x="194310" y="18098"/>
                    <a:pt x="191453" y="19050"/>
                    <a:pt x="187643" y="18098"/>
                  </a:cubicBezTo>
                  <a:cubicBezTo>
                    <a:pt x="184785" y="17145"/>
                    <a:pt x="183833" y="15240"/>
                    <a:pt x="180023" y="16193"/>
                  </a:cubicBezTo>
                  <a:cubicBezTo>
                    <a:pt x="177165" y="17145"/>
                    <a:pt x="176213" y="17145"/>
                    <a:pt x="174308" y="15240"/>
                  </a:cubicBezTo>
                  <a:cubicBezTo>
                    <a:pt x="172403" y="12383"/>
                    <a:pt x="173355" y="12383"/>
                    <a:pt x="170498" y="12383"/>
                  </a:cubicBezTo>
                  <a:cubicBezTo>
                    <a:pt x="167640" y="12383"/>
                    <a:pt x="166688" y="11430"/>
                    <a:pt x="165735" y="7620"/>
                  </a:cubicBezTo>
                  <a:cubicBezTo>
                    <a:pt x="164783" y="3810"/>
                    <a:pt x="161925" y="0"/>
                    <a:pt x="158115" y="0"/>
                  </a:cubicBezTo>
                  <a:cubicBezTo>
                    <a:pt x="154305" y="953"/>
                    <a:pt x="151448" y="953"/>
                    <a:pt x="145733" y="4763"/>
                  </a:cubicBezTo>
                  <a:cubicBezTo>
                    <a:pt x="140970" y="8573"/>
                    <a:pt x="136208" y="14288"/>
                    <a:pt x="137160" y="17145"/>
                  </a:cubicBezTo>
                  <a:cubicBezTo>
                    <a:pt x="138113" y="20003"/>
                    <a:pt x="140018" y="22860"/>
                    <a:pt x="136208" y="23813"/>
                  </a:cubicBezTo>
                  <a:cubicBezTo>
                    <a:pt x="132398" y="24765"/>
                    <a:pt x="129540" y="28575"/>
                    <a:pt x="125730" y="28575"/>
                  </a:cubicBezTo>
                  <a:cubicBezTo>
                    <a:pt x="121920" y="28575"/>
                    <a:pt x="119063" y="28575"/>
                    <a:pt x="115253" y="31433"/>
                  </a:cubicBezTo>
                  <a:cubicBezTo>
                    <a:pt x="111443" y="34290"/>
                    <a:pt x="112395" y="36195"/>
                    <a:pt x="106680" y="37148"/>
                  </a:cubicBezTo>
                  <a:cubicBezTo>
                    <a:pt x="101918" y="38100"/>
                    <a:pt x="97155" y="40005"/>
                    <a:pt x="94298" y="47625"/>
                  </a:cubicBezTo>
                  <a:cubicBezTo>
                    <a:pt x="91440" y="54293"/>
                    <a:pt x="89535" y="56198"/>
                    <a:pt x="88583" y="60008"/>
                  </a:cubicBezTo>
                  <a:cubicBezTo>
                    <a:pt x="87630" y="62865"/>
                    <a:pt x="87630" y="64770"/>
                    <a:pt x="86678" y="66675"/>
                  </a:cubicBezTo>
                  <a:cubicBezTo>
                    <a:pt x="85725" y="68580"/>
                    <a:pt x="83820" y="73343"/>
                    <a:pt x="83820" y="76200"/>
                  </a:cubicBezTo>
                  <a:cubicBezTo>
                    <a:pt x="83820" y="79058"/>
                    <a:pt x="84773" y="83820"/>
                    <a:pt x="81915" y="84773"/>
                  </a:cubicBezTo>
                  <a:cubicBezTo>
                    <a:pt x="79058" y="86678"/>
                    <a:pt x="80963" y="86678"/>
                    <a:pt x="79058" y="86678"/>
                  </a:cubicBezTo>
                  <a:cubicBezTo>
                    <a:pt x="77153" y="86678"/>
                    <a:pt x="76200" y="88583"/>
                    <a:pt x="75248" y="92393"/>
                  </a:cubicBezTo>
                  <a:cubicBezTo>
                    <a:pt x="74295" y="95250"/>
                    <a:pt x="73343" y="99060"/>
                    <a:pt x="70485" y="99060"/>
                  </a:cubicBezTo>
                  <a:cubicBezTo>
                    <a:pt x="68580" y="99060"/>
                    <a:pt x="66675" y="100013"/>
                    <a:pt x="65723" y="101918"/>
                  </a:cubicBezTo>
                  <a:cubicBezTo>
                    <a:pt x="64770" y="103823"/>
                    <a:pt x="64770" y="104775"/>
                    <a:pt x="61913" y="106680"/>
                  </a:cubicBezTo>
                  <a:cubicBezTo>
                    <a:pt x="59055" y="108585"/>
                    <a:pt x="59055" y="111443"/>
                    <a:pt x="59055" y="115253"/>
                  </a:cubicBezTo>
                  <a:cubicBezTo>
                    <a:pt x="59055" y="119063"/>
                    <a:pt x="59055" y="122873"/>
                    <a:pt x="56198" y="124778"/>
                  </a:cubicBezTo>
                  <a:cubicBezTo>
                    <a:pt x="53340" y="127635"/>
                    <a:pt x="52388" y="127635"/>
                    <a:pt x="51435" y="132398"/>
                  </a:cubicBezTo>
                  <a:cubicBezTo>
                    <a:pt x="50483" y="136208"/>
                    <a:pt x="50483" y="139065"/>
                    <a:pt x="48578" y="141923"/>
                  </a:cubicBezTo>
                  <a:cubicBezTo>
                    <a:pt x="46673" y="145733"/>
                    <a:pt x="46673" y="147638"/>
                    <a:pt x="43815" y="150495"/>
                  </a:cubicBezTo>
                  <a:cubicBezTo>
                    <a:pt x="40958" y="153353"/>
                    <a:pt x="40005" y="155258"/>
                    <a:pt x="40005" y="157163"/>
                  </a:cubicBezTo>
                  <a:cubicBezTo>
                    <a:pt x="40958" y="159068"/>
                    <a:pt x="40958" y="159068"/>
                    <a:pt x="40958" y="161925"/>
                  </a:cubicBezTo>
                  <a:cubicBezTo>
                    <a:pt x="40958" y="164783"/>
                    <a:pt x="40005" y="166688"/>
                    <a:pt x="38100" y="169545"/>
                  </a:cubicBezTo>
                  <a:cubicBezTo>
                    <a:pt x="36195" y="172403"/>
                    <a:pt x="36195" y="172403"/>
                    <a:pt x="33338" y="178118"/>
                  </a:cubicBezTo>
                  <a:cubicBezTo>
                    <a:pt x="30480" y="183833"/>
                    <a:pt x="30480" y="187643"/>
                    <a:pt x="27623" y="190500"/>
                  </a:cubicBezTo>
                  <a:cubicBezTo>
                    <a:pt x="24765" y="193358"/>
                    <a:pt x="25718" y="193358"/>
                    <a:pt x="23813" y="198120"/>
                  </a:cubicBezTo>
                  <a:cubicBezTo>
                    <a:pt x="21908" y="202883"/>
                    <a:pt x="21908" y="202883"/>
                    <a:pt x="20955" y="205740"/>
                  </a:cubicBezTo>
                  <a:cubicBezTo>
                    <a:pt x="20003" y="208598"/>
                    <a:pt x="20003" y="209550"/>
                    <a:pt x="18098" y="211455"/>
                  </a:cubicBezTo>
                  <a:cubicBezTo>
                    <a:pt x="16193" y="212408"/>
                    <a:pt x="15240" y="217170"/>
                    <a:pt x="19050" y="218123"/>
                  </a:cubicBezTo>
                  <a:cubicBezTo>
                    <a:pt x="22860" y="220028"/>
                    <a:pt x="21908" y="220980"/>
                    <a:pt x="20003" y="220980"/>
                  </a:cubicBezTo>
                  <a:cubicBezTo>
                    <a:pt x="18098" y="220980"/>
                    <a:pt x="13335" y="222885"/>
                    <a:pt x="11430" y="226695"/>
                  </a:cubicBezTo>
                  <a:cubicBezTo>
                    <a:pt x="9525" y="229553"/>
                    <a:pt x="8573" y="230505"/>
                    <a:pt x="8573" y="235268"/>
                  </a:cubicBezTo>
                  <a:cubicBezTo>
                    <a:pt x="8573" y="239078"/>
                    <a:pt x="8573" y="240983"/>
                    <a:pt x="5715" y="240983"/>
                  </a:cubicBezTo>
                  <a:cubicBezTo>
                    <a:pt x="2858" y="240030"/>
                    <a:pt x="953" y="245745"/>
                    <a:pt x="2858" y="250508"/>
                  </a:cubicBezTo>
                  <a:cubicBezTo>
                    <a:pt x="3810" y="255270"/>
                    <a:pt x="7620" y="260985"/>
                    <a:pt x="6668" y="266700"/>
                  </a:cubicBezTo>
                  <a:cubicBezTo>
                    <a:pt x="6668" y="272415"/>
                    <a:pt x="5715" y="280988"/>
                    <a:pt x="7620" y="282893"/>
                  </a:cubicBezTo>
                  <a:cubicBezTo>
                    <a:pt x="9525" y="284798"/>
                    <a:pt x="10478" y="288608"/>
                    <a:pt x="7620" y="286703"/>
                  </a:cubicBezTo>
                  <a:cubicBezTo>
                    <a:pt x="4763" y="285750"/>
                    <a:pt x="4763" y="285750"/>
                    <a:pt x="4763" y="289560"/>
                  </a:cubicBezTo>
                  <a:cubicBezTo>
                    <a:pt x="4763" y="293370"/>
                    <a:pt x="4763" y="293370"/>
                    <a:pt x="3810" y="299085"/>
                  </a:cubicBezTo>
                  <a:cubicBezTo>
                    <a:pt x="2858" y="303848"/>
                    <a:pt x="953" y="310515"/>
                    <a:pt x="1905" y="314325"/>
                  </a:cubicBezTo>
                  <a:cubicBezTo>
                    <a:pt x="2858" y="318135"/>
                    <a:pt x="3810" y="319088"/>
                    <a:pt x="1905" y="320993"/>
                  </a:cubicBezTo>
                  <a:cubicBezTo>
                    <a:pt x="0" y="322898"/>
                    <a:pt x="0" y="322898"/>
                    <a:pt x="0" y="324803"/>
                  </a:cubicBezTo>
                  <a:cubicBezTo>
                    <a:pt x="953" y="326708"/>
                    <a:pt x="953" y="327660"/>
                    <a:pt x="953" y="329565"/>
                  </a:cubicBezTo>
                  <a:cubicBezTo>
                    <a:pt x="0" y="331470"/>
                    <a:pt x="1905" y="331470"/>
                    <a:pt x="4763" y="332423"/>
                  </a:cubicBezTo>
                  <a:cubicBezTo>
                    <a:pt x="7620" y="333375"/>
                    <a:pt x="9525" y="334328"/>
                    <a:pt x="12383" y="333375"/>
                  </a:cubicBezTo>
                  <a:cubicBezTo>
                    <a:pt x="15240" y="333375"/>
                    <a:pt x="15240" y="334328"/>
                    <a:pt x="15240" y="337185"/>
                  </a:cubicBezTo>
                  <a:cubicBezTo>
                    <a:pt x="14288" y="340043"/>
                    <a:pt x="14288" y="343853"/>
                    <a:pt x="17145" y="345758"/>
                  </a:cubicBezTo>
                  <a:cubicBezTo>
                    <a:pt x="20003" y="348615"/>
                    <a:pt x="21908" y="350520"/>
                    <a:pt x="21908" y="353378"/>
                  </a:cubicBezTo>
                  <a:cubicBezTo>
                    <a:pt x="21908" y="356235"/>
                    <a:pt x="21908" y="357188"/>
                    <a:pt x="22860" y="359093"/>
                  </a:cubicBezTo>
                  <a:cubicBezTo>
                    <a:pt x="24765" y="360998"/>
                    <a:pt x="25718" y="361950"/>
                    <a:pt x="25718" y="364808"/>
                  </a:cubicBezTo>
                  <a:cubicBezTo>
                    <a:pt x="25718" y="367665"/>
                    <a:pt x="26670" y="371475"/>
                    <a:pt x="28575" y="371475"/>
                  </a:cubicBezTo>
                  <a:cubicBezTo>
                    <a:pt x="30480" y="371475"/>
                    <a:pt x="31433" y="373380"/>
                    <a:pt x="31433" y="375285"/>
                  </a:cubicBezTo>
                  <a:cubicBezTo>
                    <a:pt x="31433" y="377190"/>
                    <a:pt x="32385" y="379095"/>
                    <a:pt x="34290" y="381000"/>
                  </a:cubicBezTo>
                  <a:cubicBezTo>
                    <a:pt x="36195" y="382905"/>
                    <a:pt x="37148" y="383858"/>
                    <a:pt x="39053" y="386715"/>
                  </a:cubicBezTo>
                  <a:cubicBezTo>
                    <a:pt x="40958" y="389573"/>
                    <a:pt x="40005" y="390525"/>
                    <a:pt x="38100" y="389573"/>
                  </a:cubicBezTo>
                  <a:cubicBezTo>
                    <a:pt x="36195" y="388620"/>
                    <a:pt x="34290" y="384810"/>
                    <a:pt x="32385" y="386715"/>
                  </a:cubicBezTo>
                  <a:cubicBezTo>
                    <a:pt x="31433" y="387668"/>
                    <a:pt x="36195" y="390525"/>
                    <a:pt x="38100" y="392430"/>
                  </a:cubicBezTo>
                  <a:cubicBezTo>
                    <a:pt x="40005" y="393383"/>
                    <a:pt x="49530" y="401955"/>
                    <a:pt x="55245" y="402908"/>
                  </a:cubicBezTo>
                  <a:cubicBezTo>
                    <a:pt x="60008" y="403860"/>
                    <a:pt x="65723" y="406718"/>
                    <a:pt x="71438" y="409575"/>
                  </a:cubicBezTo>
                  <a:cubicBezTo>
                    <a:pt x="76200" y="411480"/>
                    <a:pt x="80963" y="416243"/>
                    <a:pt x="82868" y="419100"/>
                  </a:cubicBezTo>
                  <a:cubicBezTo>
                    <a:pt x="84773" y="421958"/>
                    <a:pt x="87630" y="428625"/>
                    <a:pt x="90488" y="429578"/>
                  </a:cubicBezTo>
                  <a:cubicBezTo>
                    <a:pt x="93345" y="430530"/>
                    <a:pt x="95250" y="433388"/>
                    <a:pt x="93345" y="437198"/>
                  </a:cubicBezTo>
                  <a:cubicBezTo>
                    <a:pt x="92393" y="440055"/>
                    <a:pt x="94298" y="443865"/>
                    <a:pt x="95250" y="444818"/>
                  </a:cubicBezTo>
                  <a:cubicBezTo>
                    <a:pt x="96203" y="445770"/>
                    <a:pt x="97155" y="448628"/>
                    <a:pt x="96203" y="451485"/>
                  </a:cubicBezTo>
                  <a:cubicBezTo>
                    <a:pt x="95250" y="454343"/>
                    <a:pt x="94298" y="457200"/>
                    <a:pt x="97155" y="460058"/>
                  </a:cubicBezTo>
                  <a:cubicBezTo>
                    <a:pt x="100013" y="462915"/>
                    <a:pt x="100013" y="463868"/>
                    <a:pt x="100013" y="466725"/>
                  </a:cubicBezTo>
                  <a:cubicBezTo>
                    <a:pt x="100013" y="469583"/>
                    <a:pt x="101918" y="475298"/>
                    <a:pt x="103823" y="472440"/>
                  </a:cubicBezTo>
                  <a:cubicBezTo>
                    <a:pt x="103823" y="472440"/>
                    <a:pt x="104775" y="471488"/>
                    <a:pt x="105728" y="468630"/>
                  </a:cubicBezTo>
                  <a:cubicBezTo>
                    <a:pt x="106680" y="465773"/>
                    <a:pt x="109538" y="465773"/>
                    <a:pt x="110490" y="467678"/>
                  </a:cubicBezTo>
                  <a:cubicBezTo>
                    <a:pt x="112395" y="469583"/>
                    <a:pt x="113348" y="468630"/>
                    <a:pt x="115253" y="471488"/>
                  </a:cubicBezTo>
                  <a:cubicBezTo>
                    <a:pt x="117158" y="474345"/>
                    <a:pt x="118110" y="474345"/>
                    <a:pt x="120015" y="473393"/>
                  </a:cubicBezTo>
                  <a:cubicBezTo>
                    <a:pt x="121920" y="472440"/>
                    <a:pt x="120968" y="470535"/>
                    <a:pt x="119063" y="468630"/>
                  </a:cubicBezTo>
                  <a:cubicBezTo>
                    <a:pt x="117158" y="466725"/>
                    <a:pt x="118110" y="465773"/>
                    <a:pt x="118110" y="461963"/>
                  </a:cubicBezTo>
                  <a:cubicBezTo>
                    <a:pt x="118110" y="458153"/>
                    <a:pt x="119063" y="457200"/>
                    <a:pt x="120968" y="454343"/>
                  </a:cubicBezTo>
                  <a:cubicBezTo>
                    <a:pt x="122873" y="451485"/>
                    <a:pt x="121920" y="450533"/>
                    <a:pt x="120968" y="446723"/>
                  </a:cubicBezTo>
                  <a:cubicBezTo>
                    <a:pt x="120968" y="442913"/>
                    <a:pt x="120968" y="441008"/>
                    <a:pt x="120015" y="436245"/>
                  </a:cubicBezTo>
                  <a:cubicBezTo>
                    <a:pt x="119063" y="431483"/>
                    <a:pt x="119063" y="430530"/>
                    <a:pt x="119063" y="427673"/>
                  </a:cubicBezTo>
                  <a:cubicBezTo>
                    <a:pt x="119063" y="423863"/>
                    <a:pt x="118110" y="423863"/>
                    <a:pt x="116205" y="419100"/>
                  </a:cubicBezTo>
                  <a:cubicBezTo>
                    <a:pt x="114300" y="415290"/>
                    <a:pt x="116205" y="412433"/>
                    <a:pt x="117158" y="408623"/>
                  </a:cubicBezTo>
                  <a:cubicBezTo>
                    <a:pt x="119063" y="405765"/>
                    <a:pt x="119063" y="402908"/>
                    <a:pt x="120015" y="397193"/>
                  </a:cubicBezTo>
                  <a:cubicBezTo>
                    <a:pt x="120015" y="391478"/>
                    <a:pt x="121920" y="388620"/>
                    <a:pt x="122873" y="381953"/>
                  </a:cubicBezTo>
                  <a:cubicBezTo>
                    <a:pt x="123825" y="375285"/>
                    <a:pt x="127635" y="368618"/>
                    <a:pt x="131445" y="365760"/>
                  </a:cubicBezTo>
                  <a:cubicBezTo>
                    <a:pt x="134303" y="362903"/>
                    <a:pt x="134303" y="360045"/>
                    <a:pt x="139065" y="359093"/>
                  </a:cubicBezTo>
                  <a:cubicBezTo>
                    <a:pt x="143828" y="358140"/>
                    <a:pt x="143828" y="357188"/>
                    <a:pt x="144780" y="355283"/>
                  </a:cubicBezTo>
                  <a:cubicBezTo>
                    <a:pt x="144780" y="353378"/>
                    <a:pt x="145733" y="352425"/>
                    <a:pt x="146685" y="350520"/>
                  </a:cubicBezTo>
                  <a:cubicBezTo>
                    <a:pt x="147638" y="348615"/>
                    <a:pt x="148590" y="346710"/>
                    <a:pt x="147638" y="343853"/>
                  </a:cubicBezTo>
                  <a:cubicBezTo>
                    <a:pt x="146685" y="340995"/>
                    <a:pt x="148590" y="338138"/>
                    <a:pt x="150495" y="336233"/>
                  </a:cubicBezTo>
                  <a:cubicBezTo>
                    <a:pt x="152400" y="334328"/>
                    <a:pt x="153353" y="332423"/>
                    <a:pt x="154305" y="329565"/>
                  </a:cubicBezTo>
                  <a:cubicBezTo>
                    <a:pt x="155258" y="327660"/>
                    <a:pt x="154305" y="326708"/>
                    <a:pt x="157163" y="323850"/>
                  </a:cubicBezTo>
                  <a:cubicBezTo>
                    <a:pt x="160020" y="321945"/>
                    <a:pt x="157163" y="323850"/>
                    <a:pt x="160020" y="320993"/>
                  </a:cubicBezTo>
                  <a:cubicBezTo>
                    <a:pt x="161925" y="318135"/>
                    <a:pt x="162878" y="315278"/>
                    <a:pt x="162878" y="309563"/>
                  </a:cubicBezTo>
                  <a:cubicBezTo>
                    <a:pt x="162878" y="303848"/>
                    <a:pt x="165735" y="302895"/>
                    <a:pt x="167640" y="300038"/>
                  </a:cubicBezTo>
                  <a:cubicBezTo>
                    <a:pt x="169545" y="297180"/>
                    <a:pt x="169545" y="292418"/>
                    <a:pt x="168593" y="290513"/>
                  </a:cubicBezTo>
                  <a:cubicBezTo>
                    <a:pt x="167640" y="288608"/>
                    <a:pt x="167640" y="286703"/>
                    <a:pt x="168593" y="282893"/>
                  </a:cubicBezTo>
                  <a:cubicBezTo>
                    <a:pt x="169545" y="280035"/>
                    <a:pt x="170498" y="278130"/>
                    <a:pt x="170498" y="276225"/>
                  </a:cubicBezTo>
                  <a:cubicBezTo>
                    <a:pt x="170498" y="274320"/>
                    <a:pt x="171450" y="274320"/>
                    <a:pt x="172403" y="270510"/>
                  </a:cubicBezTo>
                  <a:cubicBezTo>
                    <a:pt x="174308" y="266700"/>
                    <a:pt x="174308" y="264795"/>
                    <a:pt x="174308" y="261938"/>
                  </a:cubicBezTo>
                  <a:cubicBezTo>
                    <a:pt x="174308" y="259080"/>
                    <a:pt x="174308" y="256223"/>
                    <a:pt x="175260" y="253365"/>
                  </a:cubicBezTo>
                  <a:cubicBezTo>
                    <a:pt x="176213" y="249555"/>
                    <a:pt x="176213" y="249555"/>
                    <a:pt x="175260" y="242888"/>
                  </a:cubicBezTo>
                  <a:cubicBezTo>
                    <a:pt x="174308" y="237173"/>
                    <a:pt x="175260" y="232410"/>
                    <a:pt x="176213" y="227648"/>
                  </a:cubicBezTo>
                  <a:cubicBezTo>
                    <a:pt x="177165" y="223838"/>
                    <a:pt x="178118" y="220980"/>
                    <a:pt x="178118" y="217170"/>
                  </a:cubicBezTo>
                  <a:cubicBezTo>
                    <a:pt x="178118" y="213360"/>
                    <a:pt x="179070" y="211455"/>
                    <a:pt x="178118" y="203835"/>
                  </a:cubicBezTo>
                  <a:cubicBezTo>
                    <a:pt x="178118" y="195263"/>
                    <a:pt x="179070" y="192405"/>
                    <a:pt x="179070" y="187643"/>
                  </a:cubicBezTo>
                  <a:cubicBezTo>
                    <a:pt x="179070" y="182880"/>
                    <a:pt x="180023" y="179070"/>
                    <a:pt x="180975" y="175260"/>
                  </a:cubicBezTo>
                  <a:cubicBezTo>
                    <a:pt x="180975" y="171450"/>
                    <a:pt x="179070" y="169545"/>
                    <a:pt x="177165" y="166688"/>
                  </a:cubicBezTo>
                  <a:cubicBezTo>
                    <a:pt x="175260" y="162878"/>
                    <a:pt x="179070" y="160973"/>
                    <a:pt x="180975" y="159068"/>
                  </a:cubicBezTo>
                  <a:cubicBezTo>
                    <a:pt x="182880" y="157163"/>
                    <a:pt x="183833" y="154305"/>
                    <a:pt x="184785" y="151448"/>
                  </a:cubicBezTo>
                  <a:cubicBezTo>
                    <a:pt x="185738" y="148590"/>
                    <a:pt x="186690" y="147638"/>
                    <a:pt x="188595" y="144780"/>
                  </a:cubicBezTo>
                  <a:cubicBezTo>
                    <a:pt x="190500" y="141923"/>
                    <a:pt x="190500" y="141923"/>
                    <a:pt x="193358" y="135255"/>
                  </a:cubicBezTo>
                  <a:cubicBezTo>
                    <a:pt x="196215" y="128588"/>
                    <a:pt x="196215" y="124778"/>
                    <a:pt x="197168" y="120968"/>
                  </a:cubicBezTo>
                  <a:cubicBezTo>
                    <a:pt x="198120" y="117158"/>
                    <a:pt x="198120" y="116205"/>
                    <a:pt x="200025" y="113348"/>
                  </a:cubicBezTo>
                  <a:cubicBezTo>
                    <a:pt x="201930" y="110490"/>
                    <a:pt x="201930" y="109538"/>
                    <a:pt x="200978" y="106680"/>
                  </a:cubicBezTo>
                  <a:cubicBezTo>
                    <a:pt x="200978" y="103823"/>
                    <a:pt x="200978" y="102870"/>
                    <a:pt x="200978" y="100013"/>
                  </a:cubicBezTo>
                  <a:cubicBezTo>
                    <a:pt x="200978" y="97155"/>
                    <a:pt x="200978" y="96203"/>
                    <a:pt x="200025" y="93345"/>
                  </a:cubicBezTo>
                  <a:cubicBezTo>
                    <a:pt x="199073" y="91440"/>
                    <a:pt x="198120" y="90488"/>
                    <a:pt x="195263" y="83820"/>
                  </a:cubicBezTo>
                  <a:cubicBezTo>
                    <a:pt x="193358" y="78105"/>
                    <a:pt x="191453" y="71438"/>
                    <a:pt x="191453" y="63818"/>
                  </a:cubicBezTo>
                  <a:cubicBezTo>
                    <a:pt x="192405" y="56198"/>
                    <a:pt x="196215" y="48578"/>
                    <a:pt x="199073" y="45720"/>
                  </a:cubicBezTo>
                  <a:cubicBezTo>
                    <a:pt x="201930" y="42863"/>
                    <a:pt x="205740" y="39053"/>
                    <a:pt x="205740" y="39053"/>
                  </a:cubicBezTo>
                  <a:lnTo>
                    <a:pt x="205740" y="32385"/>
                  </a:lnTo>
                  <a:lnTo>
                    <a:pt x="210503" y="32385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99CDBA28-213C-1646-F6F2-287C903372CE}"/>
                </a:ext>
              </a:extLst>
            </p:cNvPr>
            <p:cNvSpPr/>
            <p:nvPr/>
          </p:nvSpPr>
          <p:spPr>
            <a:xfrm>
              <a:off x="6659536" y="5647717"/>
              <a:ext cx="322526" cy="270540"/>
            </a:xfrm>
            <a:custGeom>
              <a:avLst/>
              <a:gdLst>
                <a:gd name="connsiteX0" fmla="*/ 89879 w 322526"/>
                <a:gd name="connsiteY0" fmla="*/ 57758 h 270540"/>
                <a:gd name="connsiteX1" fmla="*/ 86069 w 322526"/>
                <a:gd name="connsiteY1" fmla="*/ 59663 h 270540"/>
                <a:gd name="connsiteX2" fmla="*/ 78448 w 322526"/>
                <a:gd name="connsiteY2" fmla="*/ 63473 h 270540"/>
                <a:gd name="connsiteX3" fmla="*/ 66066 w 322526"/>
                <a:gd name="connsiteY3" fmla="*/ 71093 h 270540"/>
                <a:gd name="connsiteX4" fmla="*/ 55588 w 322526"/>
                <a:gd name="connsiteY4" fmla="*/ 76808 h 270540"/>
                <a:gd name="connsiteX5" fmla="*/ 45111 w 322526"/>
                <a:gd name="connsiteY5" fmla="*/ 84428 h 270540"/>
                <a:gd name="connsiteX6" fmla="*/ 35586 w 322526"/>
                <a:gd name="connsiteY6" fmla="*/ 92048 h 270540"/>
                <a:gd name="connsiteX7" fmla="*/ 25108 w 322526"/>
                <a:gd name="connsiteY7" fmla="*/ 99668 h 270540"/>
                <a:gd name="connsiteX8" fmla="*/ 14631 w 322526"/>
                <a:gd name="connsiteY8" fmla="*/ 106336 h 270540"/>
                <a:gd name="connsiteX9" fmla="*/ 4154 w 322526"/>
                <a:gd name="connsiteY9" fmla="*/ 113003 h 270540"/>
                <a:gd name="connsiteX10" fmla="*/ 4154 w 322526"/>
                <a:gd name="connsiteY10" fmla="*/ 123480 h 270540"/>
                <a:gd name="connsiteX11" fmla="*/ 4154 w 322526"/>
                <a:gd name="connsiteY11" fmla="*/ 131101 h 270540"/>
                <a:gd name="connsiteX12" fmla="*/ 344 w 322526"/>
                <a:gd name="connsiteY12" fmla="*/ 144436 h 270540"/>
                <a:gd name="connsiteX13" fmla="*/ 3201 w 322526"/>
                <a:gd name="connsiteY13" fmla="*/ 153961 h 270540"/>
                <a:gd name="connsiteX14" fmla="*/ 4154 w 322526"/>
                <a:gd name="connsiteY14" fmla="*/ 165390 h 270540"/>
                <a:gd name="connsiteX15" fmla="*/ 2248 w 322526"/>
                <a:gd name="connsiteY15" fmla="*/ 174915 h 270540"/>
                <a:gd name="connsiteX16" fmla="*/ 6058 w 322526"/>
                <a:gd name="connsiteY16" fmla="*/ 185393 h 270540"/>
                <a:gd name="connsiteX17" fmla="*/ 9869 w 322526"/>
                <a:gd name="connsiteY17" fmla="*/ 198728 h 270540"/>
                <a:gd name="connsiteX18" fmla="*/ 8916 w 322526"/>
                <a:gd name="connsiteY18" fmla="*/ 209206 h 270540"/>
                <a:gd name="connsiteX19" fmla="*/ 9869 w 322526"/>
                <a:gd name="connsiteY19" fmla="*/ 222540 h 270540"/>
                <a:gd name="connsiteX20" fmla="*/ 17488 w 322526"/>
                <a:gd name="connsiteY20" fmla="*/ 225398 h 270540"/>
                <a:gd name="connsiteX21" fmla="*/ 29871 w 322526"/>
                <a:gd name="connsiteY21" fmla="*/ 228256 h 270540"/>
                <a:gd name="connsiteX22" fmla="*/ 38444 w 322526"/>
                <a:gd name="connsiteY22" fmla="*/ 233970 h 270540"/>
                <a:gd name="connsiteX23" fmla="*/ 47969 w 322526"/>
                <a:gd name="connsiteY23" fmla="*/ 238733 h 270540"/>
                <a:gd name="connsiteX24" fmla="*/ 57494 w 322526"/>
                <a:gd name="connsiteY24" fmla="*/ 242543 h 270540"/>
                <a:gd name="connsiteX25" fmla="*/ 70829 w 322526"/>
                <a:gd name="connsiteY25" fmla="*/ 246353 h 270540"/>
                <a:gd name="connsiteX26" fmla="*/ 81306 w 322526"/>
                <a:gd name="connsiteY26" fmla="*/ 252068 h 270540"/>
                <a:gd name="connsiteX27" fmla="*/ 94641 w 322526"/>
                <a:gd name="connsiteY27" fmla="*/ 251115 h 270540"/>
                <a:gd name="connsiteX28" fmla="*/ 107976 w 322526"/>
                <a:gd name="connsiteY28" fmla="*/ 253020 h 270540"/>
                <a:gd name="connsiteX29" fmla="*/ 116548 w 322526"/>
                <a:gd name="connsiteY29" fmla="*/ 259688 h 270540"/>
                <a:gd name="connsiteX30" fmla="*/ 120358 w 322526"/>
                <a:gd name="connsiteY30" fmla="*/ 262545 h 270540"/>
                <a:gd name="connsiteX31" fmla="*/ 127026 w 322526"/>
                <a:gd name="connsiteY31" fmla="*/ 262545 h 270540"/>
                <a:gd name="connsiteX32" fmla="*/ 128931 w 322526"/>
                <a:gd name="connsiteY32" fmla="*/ 268260 h 270540"/>
                <a:gd name="connsiteX33" fmla="*/ 131788 w 322526"/>
                <a:gd name="connsiteY33" fmla="*/ 269213 h 270540"/>
                <a:gd name="connsiteX34" fmla="*/ 133694 w 322526"/>
                <a:gd name="connsiteY34" fmla="*/ 262545 h 270540"/>
                <a:gd name="connsiteX35" fmla="*/ 134646 w 322526"/>
                <a:gd name="connsiteY35" fmla="*/ 258735 h 270540"/>
                <a:gd name="connsiteX36" fmla="*/ 139408 w 322526"/>
                <a:gd name="connsiteY36" fmla="*/ 257783 h 270540"/>
                <a:gd name="connsiteX37" fmla="*/ 143219 w 322526"/>
                <a:gd name="connsiteY37" fmla="*/ 261593 h 270540"/>
                <a:gd name="connsiteX38" fmla="*/ 146076 w 322526"/>
                <a:gd name="connsiteY38" fmla="*/ 261593 h 270540"/>
                <a:gd name="connsiteX39" fmla="*/ 145123 w 322526"/>
                <a:gd name="connsiteY39" fmla="*/ 254926 h 270540"/>
                <a:gd name="connsiteX40" fmla="*/ 145123 w 322526"/>
                <a:gd name="connsiteY40" fmla="*/ 252068 h 270540"/>
                <a:gd name="connsiteX41" fmla="*/ 148933 w 322526"/>
                <a:gd name="connsiteY41" fmla="*/ 248258 h 270540"/>
                <a:gd name="connsiteX42" fmla="*/ 152744 w 322526"/>
                <a:gd name="connsiteY42" fmla="*/ 239685 h 270540"/>
                <a:gd name="connsiteX43" fmla="*/ 159411 w 322526"/>
                <a:gd name="connsiteY43" fmla="*/ 234923 h 270540"/>
                <a:gd name="connsiteX44" fmla="*/ 168936 w 322526"/>
                <a:gd name="connsiteY44" fmla="*/ 234923 h 270540"/>
                <a:gd name="connsiteX45" fmla="*/ 182271 w 322526"/>
                <a:gd name="connsiteY45" fmla="*/ 228256 h 270540"/>
                <a:gd name="connsiteX46" fmla="*/ 186081 w 322526"/>
                <a:gd name="connsiteY46" fmla="*/ 230160 h 270540"/>
                <a:gd name="connsiteX47" fmla="*/ 185129 w 322526"/>
                <a:gd name="connsiteY47" fmla="*/ 236828 h 270540"/>
                <a:gd name="connsiteX48" fmla="*/ 194654 w 322526"/>
                <a:gd name="connsiteY48" fmla="*/ 234923 h 270540"/>
                <a:gd name="connsiteX49" fmla="*/ 201321 w 322526"/>
                <a:gd name="connsiteY49" fmla="*/ 225398 h 270540"/>
                <a:gd name="connsiteX50" fmla="*/ 205131 w 322526"/>
                <a:gd name="connsiteY50" fmla="*/ 213968 h 270540"/>
                <a:gd name="connsiteX51" fmla="*/ 218466 w 322526"/>
                <a:gd name="connsiteY51" fmla="*/ 203490 h 270540"/>
                <a:gd name="connsiteX52" fmla="*/ 231801 w 322526"/>
                <a:gd name="connsiteY52" fmla="*/ 198728 h 270540"/>
                <a:gd name="connsiteX53" fmla="*/ 246088 w 322526"/>
                <a:gd name="connsiteY53" fmla="*/ 193965 h 270540"/>
                <a:gd name="connsiteX54" fmla="*/ 252756 w 322526"/>
                <a:gd name="connsiteY54" fmla="*/ 183488 h 270540"/>
                <a:gd name="connsiteX55" fmla="*/ 259423 w 322526"/>
                <a:gd name="connsiteY55" fmla="*/ 177773 h 270540"/>
                <a:gd name="connsiteX56" fmla="*/ 257519 w 322526"/>
                <a:gd name="connsiteY56" fmla="*/ 173010 h 270540"/>
                <a:gd name="connsiteX57" fmla="*/ 254661 w 322526"/>
                <a:gd name="connsiteY57" fmla="*/ 173010 h 270540"/>
                <a:gd name="connsiteX58" fmla="*/ 252756 w 322526"/>
                <a:gd name="connsiteY58" fmla="*/ 179678 h 270540"/>
                <a:gd name="connsiteX59" fmla="*/ 247994 w 322526"/>
                <a:gd name="connsiteY59" fmla="*/ 177773 h 270540"/>
                <a:gd name="connsiteX60" fmla="*/ 247994 w 322526"/>
                <a:gd name="connsiteY60" fmla="*/ 173963 h 270540"/>
                <a:gd name="connsiteX61" fmla="*/ 250851 w 322526"/>
                <a:gd name="connsiteY61" fmla="*/ 170153 h 270540"/>
                <a:gd name="connsiteX62" fmla="*/ 253708 w 322526"/>
                <a:gd name="connsiteY62" fmla="*/ 167295 h 270540"/>
                <a:gd name="connsiteX63" fmla="*/ 256566 w 322526"/>
                <a:gd name="connsiteY63" fmla="*/ 159676 h 270540"/>
                <a:gd name="connsiteX64" fmla="*/ 259423 w 322526"/>
                <a:gd name="connsiteY64" fmla="*/ 149198 h 270540"/>
                <a:gd name="connsiteX65" fmla="*/ 263233 w 322526"/>
                <a:gd name="connsiteY65" fmla="*/ 141578 h 270540"/>
                <a:gd name="connsiteX66" fmla="*/ 262281 w 322526"/>
                <a:gd name="connsiteY66" fmla="*/ 136815 h 270540"/>
                <a:gd name="connsiteX67" fmla="*/ 264186 w 322526"/>
                <a:gd name="connsiteY67" fmla="*/ 133958 h 270540"/>
                <a:gd name="connsiteX68" fmla="*/ 268948 w 322526"/>
                <a:gd name="connsiteY68" fmla="*/ 125386 h 270540"/>
                <a:gd name="connsiteX69" fmla="*/ 273711 w 322526"/>
                <a:gd name="connsiteY69" fmla="*/ 113003 h 270540"/>
                <a:gd name="connsiteX70" fmla="*/ 279426 w 322526"/>
                <a:gd name="connsiteY70" fmla="*/ 105383 h 270540"/>
                <a:gd name="connsiteX71" fmla="*/ 282283 w 322526"/>
                <a:gd name="connsiteY71" fmla="*/ 98715 h 270540"/>
                <a:gd name="connsiteX72" fmla="*/ 285141 w 322526"/>
                <a:gd name="connsiteY72" fmla="*/ 93953 h 270540"/>
                <a:gd name="connsiteX73" fmla="*/ 289904 w 322526"/>
                <a:gd name="connsiteY73" fmla="*/ 89190 h 270540"/>
                <a:gd name="connsiteX74" fmla="*/ 296571 w 322526"/>
                <a:gd name="connsiteY74" fmla="*/ 81570 h 270540"/>
                <a:gd name="connsiteX75" fmla="*/ 291808 w 322526"/>
                <a:gd name="connsiteY75" fmla="*/ 73951 h 270540"/>
                <a:gd name="connsiteX76" fmla="*/ 292761 w 322526"/>
                <a:gd name="connsiteY76" fmla="*/ 69188 h 270540"/>
                <a:gd name="connsiteX77" fmla="*/ 302286 w 322526"/>
                <a:gd name="connsiteY77" fmla="*/ 65378 h 270540"/>
                <a:gd name="connsiteX78" fmla="*/ 304191 w 322526"/>
                <a:gd name="connsiteY78" fmla="*/ 67283 h 270540"/>
                <a:gd name="connsiteX79" fmla="*/ 303238 w 322526"/>
                <a:gd name="connsiteY79" fmla="*/ 69188 h 270540"/>
                <a:gd name="connsiteX80" fmla="*/ 300381 w 322526"/>
                <a:gd name="connsiteY80" fmla="*/ 71093 h 270540"/>
                <a:gd name="connsiteX81" fmla="*/ 299429 w 322526"/>
                <a:gd name="connsiteY81" fmla="*/ 76808 h 270540"/>
                <a:gd name="connsiteX82" fmla="*/ 306096 w 322526"/>
                <a:gd name="connsiteY82" fmla="*/ 77761 h 270540"/>
                <a:gd name="connsiteX83" fmla="*/ 314669 w 322526"/>
                <a:gd name="connsiteY83" fmla="*/ 69188 h 270540"/>
                <a:gd name="connsiteX84" fmla="*/ 320383 w 322526"/>
                <a:gd name="connsiteY84" fmla="*/ 68236 h 270540"/>
                <a:gd name="connsiteX85" fmla="*/ 320383 w 322526"/>
                <a:gd name="connsiteY85" fmla="*/ 64426 h 270540"/>
                <a:gd name="connsiteX86" fmla="*/ 317526 w 322526"/>
                <a:gd name="connsiteY86" fmla="*/ 53948 h 270540"/>
                <a:gd name="connsiteX87" fmla="*/ 315621 w 322526"/>
                <a:gd name="connsiteY87" fmla="*/ 39661 h 270540"/>
                <a:gd name="connsiteX88" fmla="*/ 312763 w 322526"/>
                <a:gd name="connsiteY88" fmla="*/ 31088 h 270540"/>
                <a:gd name="connsiteX89" fmla="*/ 309906 w 322526"/>
                <a:gd name="connsiteY89" fmla="*/ 24420 h 270540"/>
                <a:gd name="connsiteX90" fmla="*/ 302286 w 322526"/>
                <a:gd name="connsiteY90" fmla="*/ 19658 h 270540"/>
                <a:gd name="connsiteX91" fmla="*/ 290856 w 322526"/>
                <a:gd name="connsiteY91" fmla="*/ 17753 h 270540"/>
                <a:gd name="connsiteX92" fmla="*/ 282283 w 322526"/>
                <a:gd name="connsiteY92" fmla="*/ 12038 h 270540"/>
                <a:gd name="connsiteX93" fmla="*/ 276569 w 322526"/>
                <a:gd name="connsiteY93" fmla="*/ 2513 h 270540"/>
                <a:gd name="connsiteX94" fmla="*/ 273711 w 322526"/>
                <a:gd name="connsiteY94" fmla="*/ 2513 h 270540"/>
                <a:gd name="connsiteX95" fmla="*/ 267996 w 322526"/>
                <a:gd name="connsiteY95" fmla="*/ 8228 h 270540"/>
                <a:gd name="connsiteX96" fmla="*/ 259423 w 322526"/>
                <a:gd name="connsiteY96" fmla="*/ 13943 h 270540"/>
                <a:gd name="connsiteX97" fmla="*/ 259423 w 322526"/>
                <a:gd name="connsiteY97" fmla="*/ 23468 h 270540"/>
                <a:gd name="connsiteX98" fmla="*/ 255613 w 322526"/>
                <a:gd name="connsiteY98" fmla="*/ 23468 h 270540"/>
                <a:gd name="connsiteX99" fmla="*/ 248946 w 322526"/>
                <a:gd name="connsiteY99" fmla="*/ 16801 h 270540"/>
                <a:gd name="connsiteX100" fmla="*/ 239421 w 322526"/>
                <a:gd name="connsiteY100" fmla="*/ 11086 h 270540"/>
                <a:gd name="connsiteX101" fmla="*/ 227991 w 322526"/>
                <a:gd name="connsiteY101" fmla="*/ 11086 h 270540"/>
                <a:gd name="connsiteX102" fmla="*/ 217513 w 322526"/>
                <a:gd name="connsiteY102" fmla="*/ 14895 h 270540"/>
                <a:gd name="connsiteX103" fmla="*/ 205131 w 322526"/>
                <a:gd name="connsiteY103" fmla="*/ 15848 h 270540"/>
                <a:gd name="connsiteX104" fmla="*/ 202273 w 322526"/>
                <a:gd name="connsiteY104" fmla="*/ 21563 h 270540"/>
                <a:gd name="connsiteX105" fmla="*/ 201321 w 322526"/>
                <a:gd name="connsiteY105" fmla="*/ 24420 h 270540"/>
                <a:gd name="connsiteX106" fmla="*/ 189891 w 322526"/>
                <a:gd name="connsiteY106" fmla="*/ 24420 h 270540"/>
                <a:gd name="connsiteX107" fmla="*/ 187033 w 322526"/>
                <a:gd name="connsiteY107" fmla="*/ 31088 h 270540"/>
                <a:gd name="connsiteX108" fmla="*/ 184176 w 322526"/>
                <a:gd name="connsiteY108" fmla="*/ 33945 h 270540"/>
                <a:gd name="connsiteX109" fmla="*/ 181319 w 322526"/>
                <a:gd name="connsiteY109" fmla="*/ 32040 h 270540"/>
                <a:gd name="connsiteX110" fmla="*/ 180366 w 322526"/>
                <a:gd name="connsiteY110" fmla="*/ 29183 h 270540"/>
                <a:gd name="connsiteX111" fmla="*/ 174651 w 322526"/>
                <a:gd name="connsiteY111" fmla="*/ 23468 h 270540"/>
                <a:gd name="connsiteX112" fmla="*/ 167031 w 322526"/>
                <a:gd name="connsiteY112" fmla="*/ 29183 h 270540"/>
                <a:gd name="connsiteX113" fmla="*/ 163221 w 322526"/>
                <a:gd name="connsiteY113" fmla="*/ 30136 h 270540"/>
                <a:gd name="connsiteX114" fmla="*/ 164173 w 322526"/>
                <a:gd name="connsiteY114" fmla="*/ 20611 h 270540"/>
                <a:gd name="connsiteX115" fmla="*/ 161316 w 322526"/>
                <a:gd name="connsiteY115" fmla="*/ 25373 h 270540"/>
                <a:gd name="connsiteX116" fmla="*/ 157506 w 322526"/>
                <a:gd name="connsiteY116" fmla="*/ 28230 h 270540"/>
                <a:gd name="connsiteX117" fmla="*/ 153696 w 322526"/>
                <a:gd name="connsiteY117" fmla="*/ 26326 h 270540"/>
                <a:gd name="connsiteX118" fmla="*/ 148933 w 322526"/>
                <a:gd name="connsiteY118" fmla="*/ 24420 h 270540"/>
                <a:gd name="connsiteX119" fmla="*/ 138456 w 322526"/>
                <a:gd name="connsiteY119" fmla="*/ 21563 h 270540"/>
                <a:gd name="connsiteX120" fmla="*/ 127979 w 322526"/>
                <a:gd name="connsiteY120" fmla="*/ 27278 h 270540"/>
                <a:gd name="connsiteX121" fmla="*/ 123216 w 322526"/>
                <a:gd name="connsiteY121" fmla="*/ 37755 h 270540"/>
                <a:gd name="connsiteX122" fmla="*/ 123216 w 322526"/>
                <a:gd name="connsiteY122" fmla="*/ 43470 h 270540"/>
                <a:gd name="connsiteX123" fmla="*/ 118454 w 322526"/>
                <a:gd name="connsiteY123" fmla="*/ 44423 h 270540"/>
                <a:gd name="connsiteX124" fmla="*/ 113691 w 322526"/>
                <a:gd name="connsiteY124" fmla="*/ 42518 h 270540"/>
                <a:gd name="connsiteX125" fmla="*/ 105119 w 322526"/>
                <a:gd name="connsiteY125" fmla="*/ 39661 h 270540"/>
                <a:gd name="connsiteX126" fmla="*/ 96546 w 322526"/>
                <a:gd name="connsiteY126" fmla="*/ 38708 h 270540"/>
                <a:gd name="connsiteX127" fmla="*/ 87973 w 322526"/>
                <a:gd name="connsiteY127" fmla="*/ 38708 h 270540"/>
                <a:gd name="connsiteX128" fmla="*/ 76544 w 322526"/>
                <a:gd name="connsiteY128" fmla="*/ 47280 h 270540"/>
                <a:gd name="connsiteX129" fmla="*/ 74638 w 322526"/>
                <a:gd name="connsiteY129" fmla="*/ 55853 h 270540"/>
                <a:gd name="connsiteX130" fmla="*/ 84163 w 322526"/>
                <a:gd name="connsiteY130" fmla="*/ 55853 h 270540"/>
                <a:gd name="connsiteX131" fmla="*/ 87973 w 322526"/>
                <a:gd name="connsiteY131" fmla="*/ 52995 h 270540"/>
                <a:gd name="connsiteX132" fmla="*/ 90831 w 322526"/>
                <a:gd name="connsiteY132" fmla="*/ 53948 h 270540"/>
                <a:gd name="connsiteX133" fmla="*/ 89879 w 322526"/>
                <a:gd name="connsiteY133" fmla="*/ 57758 h 270540"/>
                <a:gd name="connsiteX134" fmla="*/ 89879 w 322526"/>
                <a:gd name="connsiteY134" fmla="*/ 57758 h 27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322526" h="270540">
                  <a:moveTo>
                    <a:pt x="89879" y="57758"/>
                  </a:moveTo>
                  <a:cubicBezTo>
                    <a:pt x="90831" y="58711"/>
                    <a:pt x="89879" y="61568"/>
                    <a:pt x="86069" y="59663"/>
                  </a:cubicBezTo>
                  <a:cubicBezTo>
                    <a:pt x="83211" y="58711"/>
                    <a:pt x="82258" y="60615"/>
                    <a:pt x="78448" y="63473"/>
                  </a:cubicBezTo>
                  <a:cubicBezTo>
                    <a:pt x="75591" y="67283"/>
                    <a:pt x="70829" y="69188"/>
                    <a:pt x="66066" y="71093"/>
                  </a:cubicBezTo>
                  <a:cubicBezTo>
                    <a:pt x="61304" y="72998"/>
                    <a:pt x="58446" y="74903"/>
                    <a:pt x="55588" y="76808"/>
                  </a:cubicBezTo>
                  <a:cubicBezTo>
                    <a:pt x="51779" y="78713"/>
                    <a:pt x="48921" y="80618"/>
                    <a:pt x="45111" y="84428"/>
                  </a:cubicBezTo>
                  <a:cubicBezTo>
                    <a:pt x="41301" y="88238"/>
                    <a:pt x="39396" y="91095"/>
                    <a:pt x="35586" y="92048"/>
                  </a:cubicBezTo>
                  <a:cubicBezTo>
                    <a:pt x="31776" y="93001"/>
                    <a:pt x="27966" y="97763"/>
                    <a:pt x="25108" y="99668"/>
                  </a:cubicBezTo>
                  <a:cubicBezTo>
                    <a:pt x="23204" y="101573"/>
                    <a:pt x="20346" y="106336"/>
                    <a:pt x="14631" y="106336"/>
                  </a:cubicBezTo>
                  <a:cubicBezTo>
                    <a:pt x="9869" y="106336"/>
                    <a:pt x="7011" y="107288"/>
                    <a:pt x="4154" y="113003"/>
                  </a:cubicBezTo>
                  <a:cubicBezTo>
                    <a:pt x="2248" y="118718"/>
                    <a:pt x="2248" y="121576"/>
                    <a:pt x="4154" y="123480"/>
                  </a:cubicBezTo>
                  <a:cubicBezTo>
                    <a:pt x="6058" y="125386"/>
                    <a:pt x="7963" y="127290"/>
                    <a:pt x="4154" y="131101"/>
                  </a:cubicBezTo>
                  <a:cubicBezTo>
                    <a:pt x="344" y="134911"/>
                    <a:pt x="-609" y="139673"/>
                    <a:pt x="344" y="144436"/>
                  </a:cubicBezTo>
                  <a:cubicBezTo>
                    <a:pt x="344" y="148245"/>
                    <a:pt x="1296" y="150151"/>
                    <a:pt x="3201" y="153961"/>
                  </a:cubicBezTo>
                  <a:cubicBezTo>
                    <a:pt x="5106" y="157770"/>
                    <a:pt x="4154" y="160628"/>
                    <a:pt x="4154" y="165390"/>
                  </a:cubicBezTo>
                  <a:cubicBezTo>
                    <a:pt x="4154" y="170153"/>
                    <a:pt x="4154" y="171105"/>
                    <a:pt x="2248" y="174915"/>
                  </a:cubicBezTo>
                  <a:cubicBezTo>
                    <a:pt x="344" y="178726"/>
                    <a:pt x="2248" y="183488"/>
                    <a:pt x="6058" y="185393"/>
                  </a:cubicBezTo>
                  <a:cubicBezTo>
                    <a:pt x="9869" y="188251"/>
                    <a:pt x="9869" y="193965"/>
                    <a:pt x="9869" y="198728"/>
                  </a:cubicBezTo>
                  <a:cubicBezTo>
                    <a:pt x="9869" y="203490"/>
                    <a:pt x="11773" y="204443"/>
                    <a:pt x="8916" y="209206"/>
                  </a:cubicBezTo>
                  <a:cubicBezTo>
                    <a:pt x="7011" y="213015"/>
                    <a:pt x="7011" y="218731"/>
                    <a:pt x="9869" y="222540"/>
                  </a:cubicBezTo>
                  <a:cubicBezTo>
                    <a:pt x="12726" y="226351"/>
                    <a:pt x="12726" y="225398"/>
                    <a:pt x="17488" y="225398"/>
                  </a:cubicBezTo>
                  <a:cubicBezTo>
                    <a:pt x="21298" y="225398"/>
                    <a:pt x="27013" y="225398"/>
                    <a:pt x="29871" y="228256"/>
                  </a:cubicBezTo>
                  <a:cubicBezTo>
                    <a:pt x="31776" y="231113"/>
                    <a:pt x="35586" y="233970"/>
                    <a:pt x="38444" y="233970"/>
                  </a:cubicBezTo>
                  <a:cubicBezTo>
                    <a:pt x="41301" y="233970"/>
                    <a:pt x="46063" y="234923"/>
                    <a:pt x="47969" y="238733"/>
                  </a:cubicBezTo>
                  <a:cubicBezTo>
                    <a:pt x="48921" y="242543"/>
                    <a:pt x="52731" y="243495"/>
                    <a:pt x="57494" y="242543"/>
                  </a:cubicBezTo>
                  <a:cubicBezTo>
                    <a:pt x="62256" y="241590"/>
                    <a:pt x="68923" y="240638"/>
                    <a:pt x="70829" y="246353"/>
                  </a:cubicBezTo>
                  <a:cubicBezTo>
                    <a:pt x="72733" y="252068"/>
                    <a:pt x="75591" y="254926"/>
                    <a:pt x="81306" y="252068"/>
                  </a:cubicBezTo>
                  <a:cubicBezTo>
                    <a:pt x="86069" y="250163"/>
                    <a:pt x="88926" y="249210"/>
                    <a:pt x="94641" y="251115"/>
                  </a:cubicBezTo>
                  <a:cubicBezTo>
                    <a:pt x="100356" y="253020"/>
                    <a:pt x="103213" y="253020"/>
                    <a:pt x="107976" y="253020"/>
                  </a:cubicBezTo>
                  <a:cubicBezTo>
                    <a:pt x="111786" y="253973"/>
                    <a:pt x="119406" y="254926"/>
                    <a:pt x="116548" y="259688"/>
                  </a:cubicBezTo>
                  <a:cubicBezTo>
                    <a:pt x="114644" y="263498"/>
                    <a:pt x="116548" y="266356"/>
                    <a:pt x="120358" y="262545"/>
                  </a:cubicBezTo>
                  <a:cubicBezTo>
                    <a:pt x="124169" y="259688"/>
                    <a:pt x="127026" y="259688"/>
                    <a:pt x="127026" y="262545"/>
                  </a:cubicBezTo>
                  <a:cubicBezTo>
                    <a:pt x="126073" y="265403"/>
                    <a:pt x="130836" y="265403"/>
                    <a:pt x="128931" y="268260"/>
                  </a:cubicBezTo>
                  <a:cubicBezTo>
                    <a:pt x="127026" y="271118"/>
                    <a:pt x="129883" y="271118"/>
                    <a:pt x="131788" y="269213"/>
                  </a:cubicBezTo>
                  <a:cubicBezTo>
                    <a:pt x="133694" y="267308"/>
                    <a:pt x="134646" y="265403"/>
                    <a:pt x="133694" y="262545"/>
                  </a:cubicBezTo>
                  <a:cubicBezTo>
                    <a:pt x="132741" y="259688"/>
                    <a:pt x="132741" y="259688"/>
                    <a:pt x="134646" y="258735"/>
                  </a:cubicBezTo>
                  <a:cubicBezTo>
                    <a:pt x="136551" y="257783"/>
                    <a:pt x="137504" y="258735"/>
                    <a:pt x="139408" y="257783"/>
                  </a:cubicBezTo>
                  <a:cubicBezTo>
                    <a:pt x="142266" y="256831"/>
                    <a:pt x="142266" y="258735"/>
                    <a:pt x="143219" y="261593"/>
                  </a:cubicBezTo>
                  <a:cubicBezTo>
                    <a:pt x="144171" y="264451"/>
                    <a:pt x="145123" y="264451"/>
                    <a:pt x="146076" y="261593"/>
                  </a:cubicBezTo>
                  <a:cubicBezTo>
                    <a:pt x="147029" y="258735"/>
                    <a:pt x="148933" y="255878"/>
                    <a:pt x="145123" y="254926"/>
                  </a:cubicBezTo>
                  <a:cubicBezTo>
                    <a:pt x="141313" y="253973"/>
                    <a:pt x="141313" y="252068"/>
                    <a:pt x="145123" y="252068"/>
                  </a:cubicBezTo>
                  <a:cubicBezTo>
                    <a:pt x="147981" y="252068"/>
                    <a:pt x="148933" y="251115"/>
                    <a:pt x="148933" y="248258"/>
                  </a:cubicBezTo>
                  <a:cubicBezTo>
                    <a:pt x="148933" y="245401"/>
                    <a:pt x="149886" y="243495"/>
                    <a:pt x="152744" y="239685"/>
                  </a:cubicBezTo>
                  <a:cubicBezTo>
                    <a:pt x="154648" y="235876"/>
                    <a:pt x="157506" y="232065"/>
                    <a:pt x="159411" y="234923"/>
                  </a:cubicBezTo>
                  <a:cubicBezTo>
                    <a:pt x="161316" y="237781"/>
                    <a:pt x="164173" y="237781"/>
                    <a:pt x="168936" y="234923"/>
                  </a:cubicBezTo>
                  <a:cubicBezTo>
                    <a:pt x="172746" y="232065"/>
                    <a:pt x="176556" y="230160"/>
                    <a:pt x="182271" y="228256"/>
                  </a:cubicBezTo>
                  <a:cubicBezTo>
                    <a:pt x="187033" y="226351"/>
                    <a:pt x="189891" y="228256"/>
                    <a:pt x="186081" y="230160"/>
                  </a:cubicBezTo>
                  <a:cubicBezTo>
                    <a:pt x="182271" y="232065"/>
                    <a:pt x="179413" y="235876"/>
                    <a:pt x="185129" y="236828"/>
                  </a:cubicBezTo>
                  <a:cubicBezTo>
                    <a:pt x="190844" y="237781"/>
                    <a:pt x="190844" y="236828"/>
                    <a:pt x="194654" y="234923"/>
                  </a:cubicBezTo>
                  <a:cubicBezTo>
                    <a:pt x="198463" y="233970"/>
                    <a:pt x="201321" y="231113"/>
                    <a:pt x="201321" y="225398"/>
                  </a:cubicBezTo>
                  <a:cubicBezTo>
                    <a:pt x="201321" y="219683"/>
                    <a:pt x="201321" y="218731"/>
                    <a:pt x="205131" y="213968"/>
                  </a:cubicBezTo>
                  <a:cubicBezTo>
                    <a:pt x="208941" y="209206"/>
                    <a:pt x="214656" y="206348"/>
                    <a:pt x="218466" y="203490"/>
                  </a:cubicBezTo>
                  <a:cubicBezTo>
                    <a:pt x="222276" y="200633"/>
                    <a:pt x="226086" y="197776"/>
                    <a:pt x="231801" y="198728"/>
                  </a:cubicBezTo>
                  <a:cubicBezTo>
                    <a:pt x="237516" y="198728"/>
                    <a:pt x="245136" y="198728"/>
                    <a:pt x="246088" y="193965"/>
                  </a:cubicBezTo>
                  <a:cubicBezTo>
                    <a:pt x="247041" y="189203"/>
                    <a:pt x="247994" y="185393"/>
                    <a:pt x="252756" y="183488"/>
                  </a:cubicBezTo>
                  <a:cubicBezTo>
                    <a:pt x="256566" y="182535"/>
                    <a:pt x="260376" y="180631"/>
                    <a:pt x="259423" y="177773"/>
                  </a:cubicBezTo>
                  <a:cubicBezTo>
                    <a:pt x="258471" y="174915"/>
                    <a:pt x="257519" y="175868"/>
                    <a:pt x="257519" y="173010"/>
                  </a:cubicBezTo>
                  <a:cubicBezTo>
                    <a:pt x="257519" y="170153"/>
                    <a:pt x="255613" y="169201"/>
                    <a:pt x="254661" y="173010"/>
                  </a:cubicBezTo>
                  <a:cubicBezTo>
                    <a:pt x="254661" y="177773"/>
                    <a:pt x="254661" y="179678"/>
                    <a:pt x="252756" y="179678"/>
                  </a:cubicBezTo>
                  <a:cubicBezTo>
                    <a:pt x="250851" y="180631"/>
                    <a:pt x="249898" y="177773"/>
                    <a:pt x="247994" y="177773"/>
                  </a:cubicBezTo>
                  <a:cubicBezTo>
                    <a:pt x="246088" y="177773"/>
                    <a:pt x="245136" y="175868"/>
                    <a:pt x="247994" y="173963"/>
                  </a:cubicBezTo>
                  <a:cubicBezTo>
                    <a:pt x="250851" y="173010"/>
                    <a:pt x="250851" y="172058"/>
                    <a:pt x="250851" y="170153"/>
                  </a:cubicBezTo>
                  <a:cubicBezTo>
                    <a:pt x="251804" y="167295"/>
                    <a:pt x="251804" y="168248"/>
                    <a:pt x="253708" y="167295"/>
                  </a:cubicBezTo>
                  <a:cubicBezTo>
                    <a:pt x="255613" y="165390"/>
                    <a:pt x="256566" y="163486"/>
                    <a:pt x="256566" y="159676"/>
                  </a:cubicBezTo>
                  <a:cubicBezTo>
                    <a:pt x="256566" y="155865"/>
                    <a:pt x="255613" y="152055"/>
                    <a:pt x="259423" y="149198"/>
                  </a:cubicBezTo>
                  <a:cubicBezTo>
                    <a:pt x="262281" y="145388"/>
                    <a:pt x="265138" y="142530"/>
                    <a:pt x="263233" y="141578"/>
                  </a:cubicBezTo>
                  <a:cubicBezTo>
                    <a:pt x="261329" y="139673"/>
                    <a:pt x="261329" y="139673"/>
                    <a:pt x="262281" y="136815"/>
                  </a:cubicBezTo>
                  <a:cubicBezTo>
                    <a:pt x="262281" y="133958"/>
                    <a:pt x="261329" y="134911"/>
                    <a:pt x="264186" y="133958"/>
                  </a:cubicBezTo>
                  <a:cubicBezTo>
                    <a:pt x="266091" y="133005"/>
                    <a:pt x="267996" y="131101"/>
                    <a:pt x="268948" y="125386"/>
                  </a:cubicBezTo>
                  <a:cubicBezTo>
                    <a:pt x="269901" y="119670"/>
                    <a:pt x="270854" y="115861"/>
                    <a:pt x="273711" y="113003"/>
                  </a:cubicBezTo>
                  <a:cubicBezTo>
                    <a:pt x="276569" y="111098"/>
                    <a:pt x="278473" y="110145"/>
                    <a:pt x="279426" y="105383"/>
                  </a:cubicBezTo>
                  <a:cubicBezTo>
                    <a:pt x="280379" y="101573"/>
                    <a:pt x="280379" y="99668"/>
                    <a:pt x="282283" y="98715"/>
                  </a:cubicBezTo>
                  <a:cubicBezTo>
                    <a:pt x="284188" y="97763"/>
                    <a:pt x="285141" y="96811"/>
                    <a:pt x="285141" y="93953"/>
                  </a:cubicBezTo>
                  <a:cubicBezTo>
                    <a:pt x="285141" y="91095"/>
                    <a:pt x="287046" y="91095"/>
                    <a:pt x="289904" y="89190"/>
                  </a:cubicBezTo>
                  <a:cubicBezTo>
                    <a:pt x="292761" y="87286"/>
                    <a:pt x="297523" y="85380"/>
                    <a:pt x="296571" y="81570"/>
                  </a:cubicBezTo>
                  <a:cubicBezTo>
                    <a:pt x="296571" y="77761"/>
                    <a:pt x="295619" y="77761"/>
                    <a:pt x="291808" y="73951"/>
                  </a:cubicBezTo>
                  <a:cubicBezTo>
                    <a:pt x="287998" y="70140"/>
                    <a:pt x="288951" y="70140"/>
                    <a:pt x="292761" y="69188"/>
                  </a:cubicBezTo>
                  <a:cubicBezTo>
                    <a:pt x="296571" y="69188"/>
                    <a:pt x="300381" y="68236"/>
                    <a:pt x="302286" y="65378"/>
                  </a:cubicBezTo>
                  <a:cubicBezTo>
                    <a:pt x="304191" y="62520"/>
                    <a:pt x="305144" y="65378"/>
                    <a:pt x="304191" y="67283"/>
                  </a:cubicBezTo>
                  <a:cubicBezTo>
                    <a:pt x="303238" y="69188"/>
                    <a:pt x="303238" y="69188"/>
                    <a:pt x="303238" y="69188"/>
                  </a:cubicBezTo>
                  <a:cubicBezTo>
                    <a:pt x="303238" y="69188"/>
                    <a:pt x="303238" y="72045"/>
                    <a:pt x="300381" y="71093"/>
                  </a:cubicBezTo>
                  <a:cubicBezTo>
                    <a:pt x="296571" y="70140"/>
                    <a:pt x="297523" y="72998"/>
                    <a:pt x="299429" y="76808"/>
                  </a:cubicBezTo>
                  <a:cubicBezTo>
                    <a:pt x="300381" y="80618"/>
                    <a:pt x="300381" y="83476"/>
                    <a:pt x="306096" y="77761"/>
                  </a:cubicBezTo>
                  <a:cubicBezTo>
                    <a:pt x="309906" y="73951"/>
                    <a:pt x="312763" y="72045"/>
                    <a:pt x="314669" y="69188"/>
                  </a:cubicBezTo>
                  <a:cubicBezTo>
                    <a:pt x="316573" y="66330"/>
                    <a:pt x="318479" y="67283"/>
                    <a:pt x="320383" y="68236"/>
                  </a:cubicBezTo>
                  <a:cubicBezTo>
                    <a:pt x="323241" y="70140"/>
                    <a:pt x="323241" y="66330"/>
                    <a:pt x="320383" y="64426"/>
                  </a:cubicBezTo>
                  <a:cubicBezTo>
                    <a:pt x="317526" y="62520"/>
                    <a:pt x="317526" y="59663"/>
                    <a:pt x="317526" y="53948"/>
                  </a:cubicBezTo>
                  <a:cubicBezTo>
                    <a:pt x="317526" y="48233"/>
                    <a:pt x="317526" y="44423"/>
                    <a:pt x="315621" y="39661"/>
                  </a:cubicBezTo>
                  <a:cubicBezTo>
                    <a:pt x="313716" y="34898"/>
                    <a:pt x="314669" y="34898"/>
                    <a:pt x="312763" y="31088"/>
                  </a:cubicBezTo>
                  <a:cubicBezTo>
                    <a:pt x="310858" y="27278"/>
                    <a:pt x="310858" y="28230"/>
                    <a:pt x="309906" y="24420"/>
                  </a:cubicBezTo>
                  <a:cubicBezTo>
                    <a:pt x="308001" y="20611"/>
                    <a:pt x="307048" y="18705"/>
                    <a:pt x="302286" y="19658"/>
                  </a:cubicBezTo>
                  <a:cubicBezTo>
                    <a:pt x="298476" y="20611"/>
                    <a:pt x="294666" y="19658"/>
                    <a:pt x="290856" y="17753"/>
                  </a:cubicBezTo>
                  <a:cubicBezTo>
                    <a:pt x="287046" y="14895"/>
                    <a:pt x="286094" y="13943"/>
                    <a:pt x="282283" y="12038"/>
                  </a:cubicBezTo>
                  <a:cubicBezTo>
                    <a:pt x="278473" y="10133"/>
                    <a:pt x="277521" y="6323"/>
                    <a:pt x="276569" y="2513"/>
                  </a:cubicBezTo>
                  <a:cubicBezTo>
                    <a:pt x="275616" y="-1297"/>
                    <a:pt x="273711" y="-345"/>
                    <a:pt x="273711" y="2513"/>
                  </a:cubicBezTo>
                  <a:cubicBezTo>
                    <a:pt x="273711" y="5370"/>
                    <a:pt x="272758" y="8228"/>
                    <a:pt x="267996" y="8228"/>
                  </a:cubicBezTo>
                  <a:cubicBezTo>
                    <a:pt x="263233" y="8228"/>
                    <a:pt x="258471" y="8228"/>
                    <a:pt x="259423" y="13943"/>
                  </a:cubicBezTo>
                  <a:cubicBezTo>
                    <a:pt x="260376" y="19658"/>
                    <a:pt x="261329" y="21563"/>
                    <a:pt x="259423" y="23468"/>
                  </a:cubicBezTo>
                  <a:cubicBezTo>
                    <a:pt x="257519" y="25373"/>
                    <a:pt x="257519" y="26326"/>
                    <a:pt x="255613" y="23468"/>
                  </a:cubicBezTo>
                  <a:cubicBezTo>
                    <a:pt x="253708" y="20611"/>
                    <a:pt x="252756" y="18705"/>
                    <a:pt x="248946" y="16801"/>
                  </a:cubicBezTo>
                  <a:cubicBezTo>
                    <a:pt x="245136" y="15848"/>
                    <a:pt x="242279" y="13943"/>
                    <a:pt x="239421" y="11086"/>
                  </a:cubicBezTo>
                  <a:cubicBezTo>
                    <a:pt x="236563" y="9180"/>
                    <a:pt x="230848" y="7276"/>
                    <a:pt x="227991" y="11086"/>
                  </a:cubicBezTo>
                  <a:cubicBezTo>
                    <a:pt x="225133" y="14895"/>
                    <a:pt x="222276" y="14895"/>
                    <a:pt x="217513" y="14895"/>
                  </a:cubicBezTo>
                  <a:cubicBezTo>
                    <a:pt x="212751" y="13943"/>
                    <a:pt x="207988" y="13943"/>
                    <a:pt x="205131" y="15848"/>
                  </a:cubicBezTo>
                  <a:cubicBezTo>
                    <a:pt x="202273" y="18705"/>
                    <a:pt x="194654" y="21563"/>
                    <a:pt x="202273" y="21563"/>
                  </a:cubicBezTo>
                  <a:cubicBezTo>
                    <a:pt x="206083" y="21563"/>
                    <a:pt x="205131" y="25373"/>
                    <a:pt x="201321" y="24420"/>
                  </a:cubicBezTo>
                  <a:cubicBezTo>
                    <a:pt x="196558" y="23468"/>
                    <a:pt x="193701" y="22515"/>
                    <a:pt x="189891" y="24420"/>
                  </a:cubicBezTo>
                  <a:cubicBezTo>
                    <a:pt x="187033" y="26326"/>
                    <a:pt x="187033" y="27278"/>
                    <a:pt x="187033" y="31088"/>
                  </a:cubicBezTo>
                  <a:cubicBezTo>
                    <a:pt x="187033" y="34898"/>
                    <a:pt x="186081" y="35851"/>
                    <a:pt x="184176" y="33945"/>
                  </a:cubicBezTo>
                  <a:cubicBezTo>
                    <a:pt x="182271" y="32040"/>
                    <a:pt x="183223" y="32040"/>
                    <a:pt x="181319" y="32040"/>
                  </a:cubicBezTo>
                  <a:cubicBezTo>
                    <a:pt x="180366" y="32040"/>
                    <a:pt x="181319" y="31088"/>
                    <a:pt x="180366" y="29183"/>
                  </a:cubicBezTo>
                  <a:cubicBezTo>
                    <a:pt x="179413" y="27278"/>
                    <a:pt x="178461" y="23468"/>
                    <a:pt x="174651" y="23468"/>
                  </a:cubicBezTo>
                  <a:cubicBezTo>
                    <a:pt x="170841" y="23468"/>
                    <a:pt x="168936" y="24420"/>
                    <a:pt x="167031" y="29183"/>
                  </a:cubicBezTo>
                  <a:cubicBezTo>
                    <a:pt x="165126" y="32993"/>
                    <a:pt x="161316" y="36803"/>
                    <a:pt x="163221" y="30136"/>
                  </a:cubicBezTo>
                  <a:cubicBezTo>
                    <a:pt x="165126" y="23468"/>
                    <a:pt x="167031" y="20611"/>
                    <a:pt x="164173" y="20611"/>
                  </a:cubicBezTo>
                  <a:cubicBezTo>
                    <a:pt x="161316" y="20611"/>
                    <a:pt x="162269" y="21563"/>
                    <a:pt x="161316" y="25373"/>
                  </a:cubicBezTo>
                  <a:cubicBezTo>
                    <a:pt x="160363" y="29183"/>
                    <a:pt x="158458" y="31088"/>
                    <a:pt x="157506" y="28230"/>
                  </a:cubicBezTo>
                  <a:cubicBezTo>
                    <a:pt x="155601" y="25373"/>
                    <a:pt x="155601" y="25373"/>
                    <a:pt x="153696" y="26326"/>
                  </a:cubicBezTo>
                  <a:cubicBezTo>
                    <a:pt x="151791" y="27278"/>
                    <a:pt x="150838" y="26326"/>
                    <a:pt x="148933" y="24420"/>
                  </a:cubicBezTo>
                  <a:cubicBezTo>
                    <a:pt x="147029" y="22515"/>
                    <a:pt x="143219" y="19658"/>
                    <a:pt x="138456" y="21563"/>
                  </a:cubicBezTo>
                  <a:cubicBezTo>
                    <a:pt x="133694" y="23468"/>
                    <a:pt x="131788" y="23468"/>
                    <a:pt x="127979" y="27278"/>
                  </a:cubicBezTo>
                  <a:cubicBezTo>
                    <a:pt x="124169" y="30136"/>
                    <a:pt x="122263" y="34898"/>
                    <a:pt x="123216" y="37755"/>
                  </a:cubicBezTo>
                  <a:cubicBezTo>
                    <a:pt x="124169" y="40613"/>
                    <a:pt x="126073" y="43470"/>
                    <a:pt x="123216" y="43470"/>
                  </a:cubicBezTo>
                  <a:cubicBezTo>
                    <a:pt x="120358" y="43470"/>
                    <a:pt x="120358" y="43470"/>
                    <a:pt x="118454" y="44423"/>
                  </a:cubicBezTo>
                  <a:cubicBezTo>
                    <a:pt x="116548" y="45376"/>
                    <a:pt x="114644" y="45376"/>
                    <a:pt x="113691" y="42518"/>
                  </a:cubicBezTo>
                  <a:cubicBezTo>
                    <a:pt x="112738" y="39661"/>
                    <a:pt x="109881" y="38708"/>
                    <a:pt x="105119" y="39661"/>
                  </a:cubicBezTo>
                  <a:cubicBezTo>
                    <a:pt x="101308" y="40613"/>
                    <a:pt x="98451" y="40613"/>
                    <a:pt x="96546" y="38708"/>
                  </a:cubicBezTo>
                  <a:cubicBezTo>
                    <a:pt x="94641" y="36803"/>
                    <a:pt x="92736" y="34898"/>
                    <a:pt x="87973" y="38708"/>
                  </a:cubicBezTo>
                  <a:cubicBezTo>
                    <a:pt x="84163" y="42518"/>
                    <a:pt x="80354" y="45376"/>
                    <a:pt x="76544" y="47280"/>
                  </a:cubicBezTo>
                  <a:cubicBezTo>
                    <a:pt x="71781" y="49186"/>
                    <a:pt x="72733" y="52995"/>
                    <a:pt x="74638" y="55853"/>
                  </a:cubicBezTo>
                  <a:cubicBezTo>
                    <a:pt x="76544" y="58711"/>
                    <a:pt x="80354" y="59663"/>
                    <a:pt x="84163" y="55853"/>
                  </a:cubicBezTo>
                  <a:cubicBezTo>
                    <a:pt x="84163" y="55853"/>
                    <a:pt x="86069" y="54901"/>
                    <a:pt x="87973" y="52995"/>
                  </a:cubicBezTo>
                  <a:cubicBezTo>
                    <a:pt x="89879" y="51090"/>
                    <a:pt x="92736" y="52043"/>
                    <a:pt x="90831" y="53948"/>
                  </a:cubicBezTo>
                  <a:cubicBezTo>
                    <a:pt x="89879" y="53948"/>
                    <a:pt x="88926" y="56805"/>
                    <a:pt x="89879" y="57758"/>
                  </a:cubicBezTo>
                  <a:lnTo>
                    <a:pt x="89879" y="57758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C1714606-4D73-2756-BE33-C7CE68A4B8C3}"/>
                </a:ext>
              </a:extLst>
            </p:cNvPr>
            <p:cNvSpPr/>
            <p:nvPr/>
          </p:nvSpPr>
          <p:spPr>
            <a:xfrm>
              <a:off x="7336750" y="5336287"/>
              <a:ext cx="26644" cy="19143"/>
            </a:xfrm>
            <a:custGeom>
              <a:avLst/>
              <a:gdLst>
                <a:gd name="connsiteX0" fmla="*/ 23217 w 26644"/>
                <a:gd name="connsiteY0" fmla="*/ 7237 h 19143"/>
                <a:gd name="connsiteX1" fmla="*/ 24170 w 26644"/>
                <a:gd name="connsiteY1" fmla="*/ 4380 h 19143"/>
                <a:gd name="connsiteX2" fmla="*/ 26075 w 26644"/>
                <a:gd name="connsiteY2" fmla="*/ 570 h 19143"/>
                <a:gd name="connsiteX3" fmla="*/ 19407 w 26644"/>
                <a:gd name="connsiteY3" fmla="*/ 2475 h 19143"/>
                <a:gd name="connsiteX4" fmla="*/ 11787 w 26644"/>
                <a:gd name="connsiteY4" fmla="*/ 7237 h 19143"/>
                <a:gd name="connsiteX5" fmla="*/ 3215 w 26644"/>
                <a:gd name="connsiteY5" fmla="*/ 10095 h 19143"/>
                <a:gd name="connsiteX6" fmla="*/ 357 w 26644"/>
                <a:gd name="connsiteY6" fmla="*/ 17715 h 19143"/>
                <a:gd name="connsiteX7" fmla="*/ 10835 w 26644"/>
                <a:gd name="connsiteY7" fmla="*/ 17715 h 19143"/>
                <a:gd name="connsiteX8" fmla="*/ 17502 w 26644"/>
                <a:gd name="connsiteY8" fmla="*/ 15810 h 19143"/>
                <a:gd name="connsiteX9" fmla="*/ 21312 w 26644"/>
                <a:gd name="connsiteY9" fmla="*/ 14857 h 19143"/>
                <a:gd name="connsiteX10" fmla="*/ 21312 w 26644"/>
                <a:gd name="connsiteY10" fmla="*/ 10095 h 19143"/>
                <a:gd name="connsiteX11" fmla="*/ 23217 w 26644"/>
                <a:gd name="connsiteY11" fmla="*/ 7237 h 19143"/>
                <a:gd name="connsiteX12" fmla="*/ 23217 w 26644"/>
                <a:gd name="connsiteY12" fmla="*/ 7237 h 19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644" h="19143">
                  <a:moveTo>
                    <a:pt x="23217" y="7237"/>
                  </a:moveTo>
                  <a:cubicBezTo>
                    <a:pt x="22265" y="5332"/>
                    <a:pt x="21312" y="6285"/>
                    <a:pt x="24170" y="4380"/>
                  </a:cubicBezTo>
                  <a:cubicBezTo>
                    <a:pt x="27027" y="3427"/>
                    <a:pt x="27027" y="1522"/>
                    <a:pt x="26075" y="570"/>
                  </a:cubicBezTo>
                  <a:cubicBezTo>
                    <a:pt x="25122" y="-383"/>
                    <a:pt x="22265" y="-383"/>
                    <a:pt x="19407" y="2475"/>
                  </a:cubicBezTo>
                  <a:cubicBezTo>
                    <a:pt x="17502" y="5332"/>
                    <a:pt x="15597" y="7237"/>
                    <a:pt x="11787" y="7237"/>
                  </a:cubicBezTo>
                  <a:cubicBezTo>
                    <a:pt x="7977" y="7237"/>
                    <a:pt x="6072" y="8190"/>
                    <a:pt x="3215" y="10095"/>
                  </a:cubicBezTo>
                  <a:cubicBezTo>
                    <a:pt x="357" y="12000"/>
                    <a:pt x="-595" y="15810"/>
                    <a:pt x="357" y="17715"/>
                  </a:cubicBezTo>
                  <a:cubicBezTo>
                    <a:pt x="2262" y="19620"/>
                    <a:pt x="7025" y="19620"/>
                    <a:pt x="10835" y="17715"/>
                  </a:cubicBezTo>
                  <a:cubicBezTo>
                    <a:pt x="14645" y="15810"/>
                    <a:pt x="14645" y="12952"/>
                    <a:pt x="17502" y="15810"/>
                  </a:cubicBezTo>
                  <a:cubicBezTo>
                    <a:pt x="20360" y="18667"/>
                    <a:pt x="22265" y="16762"/>
                    <a:pt x="21312" y="14857"/>
                  </a:cubicBezTo>
                  <a:cubicBezTo>
                    <a:pt x="20360" y="12952"/>
                    <a:pt x="19407" y="10095"/>
                    <a:pt x="21312" y="10095"/>
                  </a:cubicBezTo>
                  <a:cubicBezTo>
                    <a:pt x="23217" y="12000"/>
                    <a:pt x="24170" y="9142"/>
                    <a:pt x="23217" y="7237"/>
                  </a:cubicBezTo>
                  <a:lnTo>
                    <a:pt x="23217" y="7237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990D0F3B-5C9D-8B48-2A1C-0E6550CB5237}"/>
                </a:ext>
              </a:extLst>
            </p:cNvPr>
            <p:cNvSpPr/>
            <p:nvPr/>
          </p:nvSpPr>
          <p:spPr>
            <a:xfrm>
              <a:off x="8119686" y="3958214"/>
              <a:ext cx="85522" cy="43498"/>
            </a:xfrm>
            <a:custGeom>
              <a:avLst/>
              <a:gdLst>
                <a:gd name="connsiteX0" fmla="*/ 81339 w 85522"/>
                <a:gd name="connsiteY0" fmla="*/ 40381 h 43498"/>
                <a:gd name="connsiteX1" fmla="*/ 82291 w 85522"/>
                <a:gd name="connsiteY1" fmla="*/ 30856 h 43498"/>
                <a:gd name="connsiteX2" fmla="*/ 68956 w 85522"/>
                <a:gd name="connsiteY2" fmla="*/ 27998 h 43498"/>
                <a:gd name="connsiteX3" fmla="*/ 54669 w 85522"/>
                <a:gd name="connsiteY3" fmla="*/ 21331 h 43498"/>
                <a:gd name="connsiteX4" fmla="*/ 47049 w 85522"/>
                <a:gd name="connsiteY4" fmla="*/ 17521 h 43498"/>
                <a:gd name="connsiteX5" fmla="*/ 40381 w 85522"/>
                <a:gd name="connsiteY5" fmla="*/ 12758 h 43498"/>
                <a:gd name="connsiteX6" fmla="*/ 29903 w 85522"/>
                <a:gd name="connsiteY6" fmla="*/ 8948 h 43498"/>
                <a:gd name="connsiteX7" fmla="*/ 19426 w 85522"/>
                <a:gd name="connsiteY7" fmla="*/ 376 h 43498"/>
                <a:gd name="connsiteX8" fmla="*/ 8949 w 85522"/>
                <a:gd name="connsiteY8" fmla="*/ 2281 h 43498"/>
                <a:gd name="connsiteX9" fmla="*/ 376 w 85522"/>
                <a:gd name="connsiteY9" fmla="*/ 9901 h 43498"/>
                <a:gd name="connsiteX10" fmla="*/ 3233 w 85522"/>
                <a:gd name="connsiteY10" fmla="*/ 15616 h 43498"/>
                <a:gd name="connsiteX11" fmla="*/ 6091 w 85522"/>
                <a:gd name="connsiteY11" fmla="*/ 15616 h 43498"/>
                <a:gd name="connsiteX12" fmla="*/ 8949 w 85522"/>
                <a:gd name="connsiteY12" fmla="*/ 14664 h 43498"/>
                <a:gd name="connsiteX13" fmla="*/ 19426 w 85522"/>
                <a:gd name="connsiteY13" fmla="*/ 26093 h 43498"/>
                <a:gd name="connsiteX14" fmla="*/ 41333 w 85522"/>
                <a:gd name="connsiteY14" fmla="*/ 32761 h 43498"/>
                <a:gd name="connsiteX15" fmla="*/ 62289 w 85522"/>
                <a:gd name="connsiteY15" fmla="*/ 41333 h 43498"/>
                <a:gd name="connsiteX16" fmla="*/ 75624 w 85522"/>
                <a:gd name="connsiteY16" fmla="*/ 43239 h 43498"/>
                <a:gd name="connsiteX17" fmla="*/ 81339 w 85522"/>
                <a:gd name="connsiteY17" fmla="*/ 40381 h 43498"/>
                <a:gd name="connsiteX18" fmla="*/ 81339 w 85522"/>
                <a:gd name="connsiteY18" fmla="*/ 40381 h 43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522" h="43498">
                  <a:moveTo>
                    <a:pt x="81339" y="40381"/>
                  </a:moveTo>
                  <a:cubicBezTo>
                    <a:pt x="85149" y="36571"/>
                    <a:pt x="88006" y="30856"/>
                    <a:pt x="82291" y="30856"/>
                  </a:cubicBezTo>
                  <a:cubicBezTo>
                    <a:pt x="76576" y="29904"/>
                    <a:pt x="71814" y="29904"/>
                    <a:pt x="68956" y="27998"/>
                  </a:cubicBezTo>
                  <a:cubicBezTo>
                    <a:pt x="66099" y="26093"/>
                    <a:pt x="58478" y="21331"/>
                    <a:pt x="54669" y="21331"/>
                  </a:cubicBezTo>
                  <a:cubicBezTo>
                    <a:pt x="49906" y="21331"/>
                    <a:pt x="48953" y="20379"/>
                    <a:pt x="47049" y="17521"/>
                  </a:cubicBezTo>
                  <a:cubicBezTo>
                    <a:pt x="45144" y="14664"/>
                    <a:pt x="45144" y="12758"/>
                    <a:pt x="40381" y="12758"/>
                  </a:cubicBezTo>
                  <a:cubicBezTo>
                    <a:pt x="35619" y="12758"/>
                    <a:pt x="31808" y="13711"/>
                    <a:pt x="29903" y="8948"/>
                  </a:cubicBezTo>
                  <a:cubicBezTo>
                    <a:pt x="27046" y="4186"/>
                    <a:pt x="23236" y="-1529"/>
                    <a:pt x="19426" y="376"/>
                  </a:cubicBezTo>
                  <a:cubicBezTo>
                    <a:pt x="15616" y="2281"/>
                    <a:pt x="13711" y="376"/>
                    <a:pt x="8949" y="2281"/>
                  </a:cubicBezTo>
                  <a:cubicBezTo>
                    <a:pt x="4186" y="3233"/>
                    <a:pt x="-1529" y="6091"/>
                    <a:pt x="376" y="9901"/>
                  </a:cubicBezTo>
                  <a:cubicBezTo>
                    <a:pt x="2281" y="13711"/>
                    <a:pt x="1328" y="13711"/>
                    <a:pt x="3233" y="15616"/>
                  </a:cubicBezTo>
                  <a:cubicBezTo>
                    <a:pt x="5139" y="17521"/>
                    <a:pt x="7044" y="18473"/>
                    <a:pt x="6091" y="15616"/>
                  </a:cubicBezTo>
                  <a:cubicBezTo>
                    <a:pt x="5139" y="12758"/>
                    <a:pt x="7996" y="9901"/>
                    <a:pt x="8949" y="14664"/>
                  </a:cubicBezTo>
                  <a:cubicBezTo>
                    <a:pt x="9901" y="17521"/>
                    <a:pt x="14664" y="24189"/>
                    <a:pt x="19426" y="26093"/>
                  </a:cubicBezTo>
                  <a:cubicBezTo>
                    <a:pt x="24189" y="27998"/>
                    <a:pt x="35619" y="28951"/>
                    <a:pt x="41333" y="32761"/>
                  </a:cubicBezTo>
                  <a:cubicBezTo>
                    <a:pt x="48001" y="36571"/>
                    <a:pt x="56574" y="40381"/>
                    <a:pt x="62289" y="41333"/>
                  </a:cubicBezTo>
                  <a:cubicBezTo>
                    <a:pt x="68003" y="42286"/>
                    <a:pt x="71814" y="44191"/>
                    <a:pt x="75624" y="43239"/>
                  </a:cubicBezTo>
                  <a:cubicBezTo>
                    <a:pt x="80386" y="42286"/>
                    <a:pt x="77528" y="44191"/>
                    <a:pt x="81339" y="40381"/>
                  </a:cubicBezTo>
                  <a:lnTo>
                    <a:pt x="81339" y="40381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3EE30FD3-BEF7-41D6-62AC-4BD751355EB8}"/>
                </a:ext>
              </a:extLst>
            </p:cNvPr>
            <p:cNvSpPr/>
            <p:nvPr/>
          </p:nvSpPr>
          <p:spPr>
            <a:xfrm>
              <a:off x="8331517" y="4819650"/>
              <a:ext cx="6667" cy="6667"/>
            </a:xfrm>
            <a:custGeom>
              <a:avLst/>
              <a:gdLst>
                <a:gd name="connsiteX0" fmla="*/ 0 w 6667"/>
                <a:gd name="connsiteY0" fmla="*/ 3810 h 6667"/>
                <a:gd name="connsiteX1" fmla="*/ 2857 w 6667"/>
                <a:gd name="connsiteY1" fmla="*/ 0 h 6667"/>
                <a:gd name="connsiteX2" fmla="*/ 2857 w 6667"/>
                <a:gd name="connsiteY2" fmla="*/ 0 h 6667"/>
                <a:gd name="connsiteX3" fmla="*/ 3810 w 6667"/>
                <a:gd name="connsiteY3" fmla="*/ 0 h 6667"/>
                <a:gd name="connsiteX4" fmla="*/ 3810 w 6667"/>
                <a:gd name="connsiteY4" fmla="*/ 0 h 6667"/>
                <a:gd name="connsiteX5" fmla="*/ 3810 w 6667"/>
                <a:gd name="connsiteY5" fmla="*/ 0 h 6667"/>
                <a:gd name="connsiteX6" fmla="*/ 6668 w 6667"/>
                <a:gd name="connsiteY6" fmla="*/ 2857 h 6667"/>
                <a:gd name="connsiteX7" fmla="*/ 6668 w 6667"/>
                <a:gd name="connsiteY7" fmla="*/ 2857 h 6667"/>
                <a:gd name="connsiteX8" fmla="*/ 3810 w 6667"/>
                <a:gd name="connsiteY8" fmla="*/ 6668 h 6667"/>
                <a:gd name="connsiteX9" fmla="*/ 3810 w 6667"/>
                <a:gd name="connsiteY9" fmla="*/ 6668 h 6667"/>
                <a:gd name="connsiteX10" fmla="*/ 2857 w 6667"/>
                <a:gd name="connsiteY10" fmla="*/ 6668 h 6667"/>
                <a:gd name="connsiteX11" fmla="*/ 2857 w 6667"/>
                <a:gd name="connsiteY11" fmla="*/ 6668 h 6667"/>
                <a:gd name="connsiteX12" fmla="*/ 0 w 6667"/>
                <a:gd name="connsiteY12" fmla="*/ 3810 h 6667"/>
                <a:gd name="connsiteX13" fmla="*/ 0 w 6667"/>
                <a:gd name="connsiteY13" fmla="*/ 3810 h 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" h="6667">
                  <a:moveTo>
                    <a:pt x="0" y="3810"/>
                  </a:moveTo>
                  <a:cubicBezTo>
                    <a:pt x="0" y="2857"/>
                    <a:pt x="952" y="0"/>
                    <a:pt x="2857" y="0"/>
                  </a:cubicBezTo>
                  <a:lnTo>
                    <a:pt x="2857" y="0"/>
                  </a:lnTo>
                  <a:cubicBezTo>
                    <a:pt x="2857" y="0"/>
                    <a:pt x="3810" y="0"/>
                    <a:pt x="3810" y="0"/>
                  </a:cubicBezTo>
                  <a:lnTo>
                    <a:pt x="3810" y="0"/>
                  </a:lnTo>
                  <a:lnTo>
                    <a:pt x="3810" y="0"/>
                  </a:lnTo>
                  <a:cubicBezTo>
                    <a:pt x="4763" y="0"/>
                    <a:pt x="6668" y="1905"/>
                    <a:pt x="6668" y="2857"/>
                  </a:cubicBezTo>
                  <a:lnTo>
                    <a:pt x="6668" y="2857"/>
                  </a:lnTo>
                  <a:cubicBezTo>
                    <a:pt x="6668" y="4763"/>
                    <a:pt x="4763" y="5715"/>
                    <a:pt x="3810" y="6668"/>
                  </a:cubicBezTo>
                  <a:lnTo>
                    <a:pt x="3810" y="6668"/>
                  </a:lnTo>
                  <a:cubicBezTo>
                    <a:pt x="3810" y="6668"/>
                    <a:pt x="3810" y="6668"/>
                    <a:pt x="2857" y="6668"/>
                  </a:cubicBezTo>
                  <a:lnTo>
                    <a:pt x="2857" y="6668"/>
                  </a:lnTo>
                  <a:cubicBezTo>
                    <a:pt x="952" y="6668"/>
                    <a:pt x="0" y="4763"/>
                    <a:pt x="0" y="3810"/>
                  </a:cubicBezTo>
                  <a:lnTo>
                    <a:pt x="0" y="381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56B70114-D4FE-30E3-682C-BFB3741322D0}"/>
                </a:ext>
              </a:extLst>
            </p:cNvPr>
            <p:cNvSpPr/>
            <p:nvPr/>
          </p:nvSpPr>
          <p:spPr>
            <a:xfrm>
              <a:off x="8325802" y="4800600"/>
              <a:ext cx="6667" cy="7619"/>
            </a:xfrm>
            <a:custGeom>
              <a:avLst/>
              <a:gdLst>
                <a:gd name="connsiteX0" fmla="*/ 0 w 6667"/>
                <a:gd name="connsiteY0" fmla="*/ 3810 h 7619"/>
                <a:gd name="connsiteX1" fmla="*/ 0 w 6667"/>
                <a:gd name="connsiteY1" fmla="*/ 2857 h 7619"/>
                <a:gd name="connsiteX2" fmla="*/ 0 w 6667"/>
                <a:gd name="connsiteY2" fmla="*/ 2857 h 7619"/>
                <a:gd name="connsiteX3" fmla="*/ 2858 w 6667"/>
                <a:gd name="connsiteY3" fmla="*/ 0 h 7619"/>
                <a:gd name="connsiteX4" fmla="*/ 2858 w 6667"/>
                <a:gd name="connsiteY4" fmla="*/ 0 h 7619"/>
                <a:gd name="connsiteX5" fmla="*/ 3810 w 6667"/>
                <a:gd name="connsiteY5" fmla="*/ 0 h 7619"/>
                <a:gd name="connsiteX6" fmla="*/ 3810 w 6667"/>
                <a:gd name="connsiteY6" fmla="*/ 0 h 7619"/>
                <a:gd name="connsiteX7" fmla="*/ 6668 w 6667"/>
                <a:gd name="connsiteY7" fmla="*/ 2857 h 7619"/>
                <a:gd name="connsiteX8" fmla="*/ 6668 w 6667"/>
                <a:gd name="connsiteY8" fmla="*/ 2857 h 7619"/>
                <a:gd name="connsiteX9" fmla="*/ 6668 w 6667"/>
                <a:gd name="connsiteY9" fmla="*/ 2857 h 7619"/>
                <a:gd name="connsiteX10" fmla="*/ 6668 w 6667"/>
                <a:gd name="connsiteY10" fmla="*/ 2857 h 7619"/>
                <a:gd name="connsiteX11" fmla="*/ 6668 w 6667"/>
                <a:gd name="connsiteY11" fmla="*/ 3810 h 7619"/>
                <a:gd name="connsiteX12" fmla="*/ 6668 w 6667"/>
                <a:gd name="connsiteY12" fmla="*/ 3810 h 7619"/>
                <a:gd name="connsiteX13" fmla="*/ 3810 w 6667"/>
                <a:gd name="connsiteY13" fmla="*/ 7620 h 7619"/>
                <a:gd name="connsiteX14" fmla="*/ 3810 w 6667"/>
                <a:gd name="connsiteY14" fmla="*/ 7620 h 7619"/>
                <a:gd name="connsiteX15" fmla="*/ 2858 w 6667"/>
                <a:gd name="connsiteY15" fmla="*/ 7620 h 7619"/>
                <a:gd name="connsiteX16" fmla="*/ 2858 w 6667"/>
                <a:gd name="connsiteY16" fmla="*/ 7620 h 7619"/>
                <a:gd name="connsiteX17" fmla="*/ 0 w 6667"/>
                <a:gd name="connsiteY17" fmla="*/ 3810 h 7619"/>
                <a:gd name="connsiteX18" fmla="*/ 0 w 6667"/>
                <a:gd name="connsiteY18" fmla="*/ 3810 h 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67" h="7619">
                  <a:moveTo>
                    <a:pt x="0" y="3810"/>
                  </a:moveTo>
                  <a:cubicBezTo>
                    <a:pt x="0" y="3810"/>
                    <a:pt x="0" y="2857"/>
                    <a:pt x="0" y="2857"/>
                  </a:cubicBezTo>
                  <a:lnTo>
                    <a:pt x="0" y="2857"/>
                  </a:lnTo>
                  <a:cubicBezTo>
                    <a:pt x="0" y="1905"/>
                    <a:pt x="953" y="0"/>
                    <a:pt x="2858" y="0"/>
                  </a:cubicBezTo>
                  <a:lnTo>
                    <a:pt x="2858" y="0"/>
                  </a:lnTo>
                  <a:cubicBezTo>
                    <a:pt x="2858" y="0"/>
                    <a:pt x="3810" y="0"/>
                    <a:pt x="3810" y="0"/>
                  </a:cubicBezTo>
                  <a:lnTo>
                    <a:pt x="3810" y="0"/>
                  </a:lnTo>
                  <a:cubicBezTo>
                    <a:pt x="4763" y="0"/>
                    <a:pt x="6668" y="1905"/>
                    <a:pt x="6668" y="2857"/>
                  </a:cubicBezTo>
                  <a:lnTo>
                    <a:pt x="6668" y="2857"/>
                  </a:lnTo>
                  <a:cubicBezTo>
                    <a:pt x="6668" y="2857"/>
                    <a:pt x="6668" y="2857"/>
                    <a:pt x="6668" y="2857"/>
                  </a:cubicBezTo>
                  <a:lnTo>
                    <a:pt x="6668" y="2857"/>
                  </a:lnTo>
                  <a:cubicBezTo>
                    <a:pt x="6668" y="2857"/>
                    <a:pt x="6668" y="3810"/>
                    <a:pt x="6668" y="3810"/>
                  </a:cubicBezTo>
                  <a:lnTo>
                    <a:pt x="6668" y="3810"/>
                  </a:lnTo>
                  <a:cubicBezTo>
                    <a:pt x="6668" y="5715"/>
                    <a:pt x="4763" y="6668"/>
                    <a:pt x="3810" y="7620"/>
                  </a:cubicBezTo>
                  <a:lnTo>
                    <a:pt x="3810" y="7620"/>
                  </a:lnTo>
                  <a:cubicBezTo>
                    <a:pt x="3810" y="7620"/>
                    <a:pt x="3810" y="7620"/>
                    <a:pt x="2858" y="7620"/>
                  </a:cubicBezTo>
                  <a:lnTo>
                    <a:pt x="2858" y="7620"/>
                  </a:lnTo>
                  <a:cubicBezTo>
                    <a:pt x="0" y="6668"/>
                    <a:pt x="0" y="4763"/>
                    <a:pt x="0" y="3810"/>
                  </a:cubicBezTo>
                  <a:lnTo>
                    <a:pt x="0" y="381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8FF519AD-4ED3-2B3A-2175-107F28707C14}"/>
                </a:ext>
              </a:extLst>
            </p:cNvPr>
            <p:cNvSpPr/>
            <p:nvPr/>
          </p:nvSpPr>
          <p:spPr>
            <a:xfrm>
              <a:off x="6763702" y="5906452"/>
              <a:ext cx="5715" cy="5974"/>
            </a:xfrm>
            <a:custGeom>
              <a:avLst/>
              <a:gdLst>
                <a:gd name="connsiteX0" fmla="*/ 0 w 5715"/>
                <a:gd name="connsiteY0" fmla="*/ 3810 h 5974"/>
                <a:gd name="connsiteX1" fmla="*/ 0 w 5715"/>
                <a:gd name="connsiteY1" fmla="*/ 3810 h 5974"/>
                <a:gd name="connsiteX2" fmla="*/ 0 w 5715"/>
                <a:gd name="connsiteY2" fmla="*/ 3810 h 5974"/>
                <a:gd name="connsiteX3" fmla="*/ 0 w 5715"/>
                <a:gd name="connsiteY3" fmla="*/ 1905 h 5974"/>
                <a:gd name="connsiteX4" fmla="*/ 0 w 5715"/>
                <a:gd name="connsiteY4" fmla="*/ 1905 h 5974"/>
                <a:gd name="connsiteX5" fmla="*/ 2857 w 5715"/>
                <a:gd name="connsiteY5" fmla="*/ 0 h 5974"/>
                <a:gd name="connsiteX6" fmla="*/ 2857 w 5715"/>
                <a:gd name="connsiteY6" fmla="*/ 0 h 5974"/>
                <a:gd name="connsiteX7" fmla="*/ 5715 w 5715"/>
                <a:gd name="connsiteY7" fmla="*/ 1905 h 5974"/>
                <a:gd name="connsiteX8" fmla="*/ 5715 w 5715"/>
                <a:gd name="connsiteY8" fmla="*/ 1905 h 5974"/>
                <a:gd name="connsiteX9" fmla="*/ 5715 w 5715"/>
                <a:gd name="connsiteY9" fmla="*/ 1905 h 5974"/>
                <a:gd name="connsiteX10" fmla="*/ 5715 w 5715"/>
                <a:gd name="connsiteY10" fmla="*/ 1905 h 5974"/>
                <a:gd name="connsiteX11" fmla="*/ 5715 w 5715"/>
                <a:gd name="connsiteY11" fmla="*/ 2858 h 5974"/>
                <a:gd name="connsiteX12" fmla="*/ 5715 w 5715"/>
                <a:gd name="connsiteY12" fmla="*/ 2858 h 5974"/>
                <a:gd name="connsiteX13" fmla="*/ 2857 w 5715"/>
                <a:gd name="connsiteY13" fmla="*/ 5715 h 5974"/>
                <a:gd name="connsiteX14" fmla="*/ 2857 w 5715"/>
                <a:gd name="connsiteY14" fmla="*/ 5715 h 5974"/>
                <a:gd name="connsiteX15" fmla="*/ 0 w 5715"/>
                <a:gd name="connsiteY15" fmla="*/ 3810 h 5974"/>
                <a:gd name="connsiteX16" fmla="*/ 0 w 5715"/>
                <a:gd name="connsiteY16" fmla="*/ 3810 h 5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" h="5974">
                  <a:moveTo>
                    <a:pt x="0" y="3810"/>
                  </a:moveTo>
                  <a:cubicBezTo>
                    <a:pt x="0" y="3810"/>
                    <a:pt x="0" y="2858"/>
                    <a:pt x="0" y="3810"/>
                  </a:cubicBezTo>
                  <a:lnTo>
                    <a:pt x="0" y="3810"/>
                  </a:lnTo>
                  <a:cubicBezTo>
                    <a:pt x="0" y="2858"/>
                    <a:pt x="0" y="1905"/>
                    <a:pt x="0" y="1905"/>
                  </a:cubicBezTo>
                  <a:lnTo>
                    <a:pt x="0" y="1905"/>
                  </a:lnTo>
                  <a:cubicBezTo>
                    <a:pt x="0" y="0"/>
                    <a:pt x="1905" y="0"/>
                    <a:pt x="2857" y="0"/>
                  </a:cubicBezTo>
                  <a:lnTo>
                    <a:pt x="2857" y="0"/>
                  </a:lnTo>
                  <a:cubicBezTo>
                    <a:pt x="3810" y="0"/>
                    <a:pt x="5715" y="953"/>
                    <a:pt x="5715" y="1905"/>
                  </a:cubicBezTo>
                  <a:lnTo>
                    <a:pt x="5715" y="1905"/>
                  </a:lnTo>
                  <a:lnTo>
                    <a:pt x="5715" y="1905"/>
                  </a:lnTo>
                  <a:lnTo>
                    <a:pt x="5715" y="1905"/>
                  </a:lnTo>
                  <a:cubicBezTo>
                    <a:pt x="5715" y="1905"/>
                    <a:pt x="5715" y="2858"/>
                    <a:pt x="5715" y="2858"/>
                  </a:cubicBezTo>
                  <a:lnTo>
                    <a:pt x="5715" y="2858"/>
                  </a:lnTo>
                  <a:cubicBezTo>
                    <a:pt x="5715" y="3810"/>
                    <a:pt x="4763" y="5715"/>
                    <a:pt x="2857" y="5715"/>
                  </a:cubicBezTo>
                  <a:lnTo>
                    <a:pt x="2857" y="5715"/>
                  </a:lnTo>
                  <a:cubicBezTo>
                    <a:pt x="953" y="6668"/>
                    <a:pt x="0" y="4763"/>
                    <a:pt x="0" y="3810"/>
                  </a:cubicBezTo>
                  <a:lnTo>
                    <a:pt x="0" y="381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B0B407B3-AFB7-1F52-E9B6-1D4D1D476174}"/>
                </a:ext>
              </a:extLst>
            </p:cNvPr>
            <p:cNvSpPr/>
            <p:nvPr/>
          </p:nvSpPr>
          <p:spPr>
            <a:xfrm>
              <a:off x="6757034" y="5903594"/>
              <a:ext cx="5715" cy="6667"/>
            </a:xfrm>
            <a:custGeom>
              <a:avLst/>
              <a:gdLst>
                <a:gd name="connsiteX0" fmla="*/ 0 w 5715"/>
                <a:gd name="connsiteY0" fmla="*/ 3810 h 6667"/>
                <a:gd name="connsiteX1" fmla="*/ 0 w 5715"/>
                <a:gd name="connsiteY1" fmla="*/ 3810 h 6667"/>
                <a:gd name="connsiteX2" fmla="*/ 0 w 5715"/>
                <a:gd name="connsiteY2" fmla="*/ 3810 h 6667"/>
                <a:gd name="connsiteX3" fmla="*/ 0 w 5715"/>
                <a:gd name="connsiteY3" fmla="*/ 1905 h 6667"/>
                <a:gd name="connsiteX4" fmla="*/ 0 w 5715"/>
                <a:gd name="connsiteY4" fmla="*/ 1905 h 6667"/>
                <a:gd name="connsiteX5" fmla="*/ 2858 w 5715"/>
                <a:gd name="connsiteY5" fmla="*/ 0 h 6667"/>
                <a:gd name="connsiteX6" fmla="*/ 2858 w 5715"/>
                <a:gd name="connsiteY6" fmla="*/ 0 h 6667"/>
                <a:gd name="connsiteX7" fmla="*/ 5715 w 5715"/>
                <a:gd name="connsiteY7" fmla="*/ 1905 h 6667"/>
                <a:gd name="connsiteX8" fmla="*/ 5715 w 5715"/>
                <a:gd name="connsiteY8" fmla="*/ 1905 h 6667"/>
                <a:gd name="connsiteX9" fmla="*/ 5715 w 5715"/>
                <a:gd name="connsiteY9" fmla="*/ 2857 h 6667"/>
                <a:gd name="connsiteX10" fmla="*/ 5715 w 5715"/>
                <a:gd name="connsiteY10" fmla="*/ 2857 h 6667"/>
                <a:gd name="connsiteX11" fmla="*/ 5715 w 5715"/>
                <a:gd name="connsiteY11" fmla="*/ 3810 h 6667"/>
                <a:gd name="connsiteX12" fmla="*/ 5715 w 5715"/>
                <a:gd name="connsiteY12" fmla="*/ 3810 h 6667"/>
                <a:gd name="connsiteX13" fmla="*/ 2858 w 5715"/>
                <a:gd name="connsiteY13" fmla="*/ 6668 h 6667"/>
                <a:gd name="connsiteX14" fmla="*/ 2858 w 5715"/>
                <a:gd name="connsiteY14" fmla="*/ 6668 h 6667"/>
                <a:gd name="connsiteX15" fmla="*/ 0 w 5715"/>
                <a:gd name="connsiteY15" fmla="*/ 3810 h 6667"/>
                <a:gd name="connsiteX16" fmla="*/ 0 w 5715"/>
                <a:gd name="connsiteY16" fmla="*/ 3810 h 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" h="6667">
                  <a:moveTo>
                    <a:pt x="0" y="3810"/>
                  </a:moveTo>
                  <a:cubicBezTo>
                    <a:pt x="0" y="3810"/>
                    <a:pt x="0" y="2857"/>
                    <a:pt x="0" y="3810"/>
                  </a:cubicBezTo>
                  <a:lnTo>
                    <a:pt x="0" y="3810"/>
                  </a:lnTo>
                  <a:cubicBezTo>
                    <a:pt x="0" y="2857"/>
                    <a:pt x="0" y="1905"/>
                    <a:pt x="0" y="1905"/>
                  </a:cubicBezTo>
                  <a:lnTo>
                    <a:pt x="0" y="1905"/>
                  </a:lnTo>
                  <a:cubicBezTo>
                    <a:pt x="0" y="0"/>
                    <a:pt x="1905" y="0"/>
                    <a:pt x="2858" y="0"/>
                  </a:cubicBezTo>
                  <a:lnTo>
                    <a:pt x="2858" y="0"/>
                  </a:lnTo>
                  <a:cubicBezTo>
                    <a:pt x="3810" y="0"/>
                    <a:pt x="5715" y="953"/>
                    <a:pt x="5715" y="1905"/>
                  </a:cubicBezTo>
                  <a:lnTo>
                    <a:pt x="5715" y="1905"/>
                  </a:lnTo>
                  <a:lnTo>
                    <a:pt x="5715" y="2857"/>
                  </a:lnTo>
                  <a:lnTo>
                    <a:pt x="5715" y="2857"/>
                  </a:lnTo>
                  <a:cubicBezTo>
                    <a:pt x="5715" y="2857"/>
                    <a:pt x="5715" y="3810"/>
                    <a:pt x="5715" y="3810"/>
                  </a:cubicBezTo>
                  <a:lnTo>
                    <a:pt x="5715" y="3810"/>
                  </a:lnTo>
                  <a:cubicBezTo>
                    <a:pt x="5715" y="4763"/>
                    <a:pt x="4763" y="6668"/>
                    <a:pt x="2858" y="6668"/>
                  </a:cubicBezTo>
                  <a:lnTo>
                    <a:pt x="2858" y="6668"/>
                  </a:lnTo>
                  <a:cubicBezTo>
                    <a:pt x="1905" y="6668"/>
                    <a:pt x="0" y="4763"/>
                    <a:pt x="0" y="3810"/>
                  </a:cubicBezTo>
                  <a:lnTo>
                    <a:pt x="0" y="381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7CB944BF-1A2D-F57D-790B-43B7C693E189}"/>
                </a:ext>
              </a:extLst>
            </p:cNvPr>
            <p:cNvSpPr/>
            <p:nvPr/>
          </p:nvSpPr>
          <p:spPr>
            <a:xfrm>
              <a:off x="6773227" y="5673090"/>
              <a:ext cx="5715" cy="6088"/>
            </a:xfrm>
            <a:custGeom>
              <a:avLst/>
              <a:gdLst>
                <a:gd name="connsiteX0" fmla="*/ 0 w 5715"/>
                <a:gd name="connsiteY0" fmla="*/ 3810 h 6088"/>
                <a:gd name="connsiteX1" fmla="*/ 0 w 5715"/>
                <a:gd name="connsiteY1" fmla="*/ 3810 h 6088"/>
                <a:gd name="connsiteX2" fmla="*/ 0 w 5715"/>
                <a:gd name="connsiteY2" fmla="*/ 3810 h 6088"/>
                <a:gd name="connsiteX3" fmla="*/ 0 w 5715"/>
                <a:gd name="connsiteY3" fmla="*/ 1905 h 6088"/>
                <a:gd name="connsiteX4" fmla="*/ 0 w 5715"/>
                <a:gd name="connsiteY4" fmla="*/ 1905 h 6088"/>
                <a:gd name="connsiteX5" fmla="*/ 2857 w 5715"/>
                <a:gd name="connsiteY5" fmla="*/ 0 h 6088"/>
                <a:gd name="connsiteX6" fmla="*/ 2857 w 5715"/>
                <a:gd name="connsiteY6" fmla="*/ 0 h 6088"/>
                <a:gd name="connsiteX7" fmla="*/ 5715 w 5715"/>
                <a:gd name="connsiteY7" fmla="*/ 1905 h 6088"/>
                <a:gd name="connsiteX8" fmla="*/ 5715 w 5715"/>
                <a:gd name="connsiteY8" fmla="*/ 1905 h 6088"/>
                <a:gd name="connsiteX9" fmla="*/ 5715 w 5715"/>
                <a:gd name="connsiteY9" fmla="*/ 1905 h 6088"/>
                <a:gd name="connsiteX10" fmla="*/ 5715 w 5715"/>
                <a:gd name="connsiteY10" fmla="*/ 1905 h 6088"/>
                <a:gd name="connsiteX11" fmla="*/ 5715 w 5715"/>
                <a:gd name="connsiteY11" fmla="*/ 2857 h 6088"/>
                <a:gd name="connsiteX12" fmla="*/ 5715 w 5715"/>
                <a:gd name="connsiteY12" fmla="*/ 2857 h 6088"/>
                <a:gd name="connsiteX13" fmla="*/ 2857 w 5715"/>
                <a:gd name="connsiteY13" fmla="*/ 5715 h 6088"/>
                <a:gd name="connsiteX14" fmla="*/ 2857 w 5715"/>
                <a:gd name="connsiteY14" fmla="*/ 5715 h 6088"/>
                <a:gd name="connsiteX15" fmla="*/ 0 w 5715"/>
                <a:gd name="connsiteY15" fmla="*/ 3810 h 6088"/>
                <a:gd name="connsiteX16" fmla="*/ 0 w 5715"/>
                <a:gd name="connsiteY16" fmla="*/ 3810 h 6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" h="6088">
                  <a:moveTo>
                    <a:pt x="0" y="3810"/>
                  </a:moveTo>
                  <a:cubicBezTo>
                    <a:pt x="0" y="3810"/>
                    <a:pt x="0" y="3810"/>
                    <a:pt x="0" y="3810"/>
                  </a:cubicBezTo>
                  <a:lnTo>
                    <a:pt x="0" y="3810"/>
                  </a:lnTo>
                  <a:cubicBezTo>
                    <a:pt x="0" y="2857"/>
                    <a:pt x="0" y="1905"/>
                    <a:pt x="0" y="1905"/>
                  </a:cubicBezTo>
                  <a:lnTo>
                    <a:pt x="0" y="1905"/>
                  </a:lnTo>
                  <a:cubicBezTo>
                    <a:pt x="0" y="0"/>
                    <a:pt x="1905" y="0"/>
                    <a:pt x="2857" y="0"/>
                  </a:cubicBezTo>
                  <a:lnTo>
                    <a:pt x="2857" y="0"/>
                  </a:lnTo>
                  <a:cubicBezTo>
                    <a:pt x="3810" y="0"/>
                    <a:pt x="5715" y="953"/>
                    <a:pt x="5715" y="1905"/>
                  </a:cubicBezTo>
                  <a:lnTo>
                    <a:pt x="5715" y="1905"/>
                  </a:lnTo>
                  <a:lnTo>
                    <a:pt x="5715" y="1905"/>
                  </a:lnTo>
                  <a:lnTo>
                    <a:pt x="5715" y="1905"/>
                  </a:lnTo>
                  <a:cubicBezTo>
                    <a:pt x="5715" y="1905"/>
                    <a:pt x="5715" y="2857"/>
                    <a:pt x="5715" y="2857"/>
                  </a:cubicBezTo>
                  <a:lnTo>
                    <a:pt x="5715" y="2857"/>
                  </a:lnTo>
                  <a:cubicBezTo>
                    <a:pt x="5715" y="3810"/>
                    <a:pt x="4763" y="5715"/>
                    <a:pt x="2857" y="5715"/>
                  </a:cubicBezTo>
                  <a:lnTo>
                    <a:pt x="2857" y="5715"/>
                  </a:lnTo>
                  <a:cubicBezTo>
                    <a:pt x="953" y="6667"/>
                    <a:pt x="0" y="5715"/>
                    <a:pt x="0" y="3810"/>
                  </a:cubicBezTo>
                  <a:lnTo>
                    <a:pt x="0" y="381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1FFFC876-F90A-BF39-0313-62E9448AF82C}"/>
                </a:ext>
              </a:extLst>
            </p:cNvPr>
            <p:cNvSpPr/>
            <p:nvPr/>
          </p:nvSpPr>
          <p:spPr>
            <a:xfrm>
              <a:off x="7375207" y="5345430"/>
              <a:ext cx="11430" cy="5714"/>
            </a:xfrm>
            <a:custGeom>
              <a:avLst/>
              <a:gdLst>
                <a:gd name="connsiteX0" fmla="*/ 5715 w 11430"/>
                <a:gd name="connsiteY0" fmla="*/ 5715 h 5714"/>
                <a:gd name="connsiteX1" fmla="*/ 7620 w 11430"/>
                <a:gd name="connsiteY1" fmla="*/ 5715 h 5714"/>
                <a:gd name="connsiteX2" fmla="*/ 7620 w 11430"/>
                <a:gd name="connsiteY2" fmla="*/ 5715 h 5714"/>
                <a:gd name="connsiteX3" fmla="*/ 11430 w 11430"/>
                <a:gd name="connsiteY3" fmla="*/ 3810 h 5714"/>
                <a:gd name="connsiteX4" fmla="*/ 11430 w 11430"/>
                <a:gd name="connsiteY4" fmla="*/ 3810 h 5714"/>
                <a:gd name="connsiteX5" fmla="*/ 11430 w 11430"/>
                <a:gd name="connsiteY5" fmla="*/ 2857 h 5714"/>
                <a:gd name="connsiteX6" fmla="*/ 11430 w 11430"/>
                <a:gd name="connsiteY6" fmla="*/ 2857 h 5714"/>
                <a:gd name="connsiteX7" fmla="*/ 9525 w 11430"/>
                <a:gd name="connsiteY7" fmla="*/ 952 h 5714"/>
                <a:gd name="connsiteX8" fmla="*/ 9525 w 11430"/>
                <a:gd name="connsiteY8" fmla="*/ 952 h 5714"/>
                <a:gd name="connsiteX9" fmla="*/ 0 w 11430"/>
                <a:gd name="connsiteY9" fmla="*/ 0 h 5714"/>
                <a:gd name="connsiteX10" fmla="*/ 0 w 11430"/>
                <a:gd name="connsiteY10" fmla="*/ 0 h 5714"/>
                <a:gd name="connsiteX11" fmla="*/ 5715 w 11430"/>
                <a:gd name="connsiteY11" fmla="*/ 5715 h 5714"/>
                <a:gd name="connsiteX12" fmla="*/ 5715 w 11430"/>
                <a:gd name="connsiteY12" fmla="*/ 5715 h 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30" h="5714">
                  <a:moveTo>
                    <a:pt x="5715" y="5715"/>
                  </a:moveTo>
                  <a:cubicBezTo>
                    <a:pt x="6668" y="5715"/>
                    <a:pt x="6668" y="5715"/>
                    <a:pt x="7620" y="5715"/>
                  </a:cubicBezTo>
                  <a:lnTo>
                    <a:pt x="7620" y="5715"/>
                  </a:lnTo>
                  <a:cubicBezTo>
                    <a:pt x="10478" y="5715"/>
                    <a:pt x="10478" y="5715"/>
                    <a:pt x="11430" y="3810"/>
                  </a:cubicBezTo>
                  <a:lnTo>
                    <a:pt x="11430" y="3810"/>
                  </a:lnTo>
                  <a:cubicBezTo>
                    <a:pt x="11430" y="3810"/>
                    <a:pt x="11430" y="2857"/>
                    <a:pt x="11430" y="2857"/>
                  </a:cubicBezTo>
                  <a:lnTo>
                    <a:pt x="11430" y="2857"/>
                  </a:lnTo>
                  <a:cubicBezTo>
                    <a:pt x="11430" y="1905"/>
                    <a:pt x="11430" y="952"/>
                    <a:pt x="9525" y="952"/>
                  </a:cubicBezTo>
                  <a:lnTo>
                    <a:pt x="9525" y="952"/>
                  </a:lnTo>
                  <a:cubicBezTo>
                    <a:pt x="6668" y="0"/>
                    <a:pt x="3810" y="952"/>
                    <a:pt x="0" y="0"/>
                  </a:cubicBezTo>
                  <a:lnTo>
                    <a:pt x="0" y="0"/>
                  </a:lnTo>
                  <a:cubicBezTo>
                    <a:pt x="2858" y="1905"/>
                    <a:pt x="2858" y="5715"/>
                    <a:pt x="5715" y="5715"/>
                  </a:cubicBezTo>
                  <a:lnTo>
                    <a:pt x="5715" y="5715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4270890B-0366-B01B-5DF8-6B08987201CB}"/>
                </a:ext>
              </a:extLst>
            </p:cNvPr>
            <p:cNvSpPr/>
            <p:nvPr/>
          </p:nvSpPr>
          <p:spPr>
            <a:xfrm>
              <a:off x="8111489" y="5176837"/>
              <a:ext cx="4762" cy="10477"/>
            </a:xfrm>
            <a:custGeom>
              <a:avLst/>
              <a:gdLst>
                <a:gd name="connsiteX0" fmla="*/ 953 w 4762"/>
                <a:gd name="connsiteY0" fmla="*/ 7620 h 10477"/>
                <a:gd name="connsiteX1" fmla="*/ 953 w 4762"/>
                <a:gd name="connsiteY1" fmla="*/ 5715 h 10477"/>
                <a:gd name="connsiteX2" fmla="*/ 953 w 4762"/>
                <a:gd name="connsiteY2" fmla="*/ 5715 h 10477"/>
                <a:gd name="connsiteX3" fmla="*/ 953 w 4762"/>
                <a:gd name="connsiteY3" fmla="*/ 5715 h 10477"/>
                <a:gd name="connsiteX4" fmla="*/ 953 w 4762"/>
                <a:gd name="connsiteY4" fmla="*/ 5715 h 10477"/>
                <a:gd name="connsiteX5" fmla="*/ 0 w 4762"/>
                <a:gd name="connsiteY5" fmla="*/ 3810 h 10477"/>
                <a:gd name="connsiteX6" fmla="*/ 0 w 4762"/>
                <a:gd name="connsiteY6" fmla="*/ 3810 h 10477"/>
                <a:gd name="connsiteX7" fmla="*/ 0 w 4762"/>
                <a:gd name="connsiteY7" fmla="*/ 1905 h 10477"/>
                <a:gd name="connsiteX8" fmla="*/ 0 w 4762"/>
                <a:gd name="connsiteY8" fmla="*/ 1905 h 10477"/>
                <a:gd name="connsiteX9" fmla="*/ 1905 w 4762"/>
                <a:gd name="connsiteY9" fmla="*/ 0 h 10477"/>
                <a:gd name="connsiteX10" fmla="*/ 1905 w 4762"/>
                <a:gd name="connsiteY10" fmla="*/ 0 h 10477"/>
                <a:gd name="connsiteX11" fmla="*/ 4763 w 4762"/>
                <a:gd name="connsiteY11" fmla="*/ 2857 h 10477"/>
                <a:gd name="connsiteX12" fmla="*/ 4763 w 4762"/>
                <a:gd name="connsiteY12" fmla="*/ 2857 h 10477"/>
                <a:gd name="connsiteX13" fmla="*/ 3810 w 4762"/>
                <a:gd name="connsiteY13" fmla="*/ 4763 h 10477"/>
                <a:gd name="connsiteX14" fmla="*/ 3810 w 4762"/>
                <a:gd name="connsiteY14" fmla="*/ 4763 h 10477"/>
                <a:gd name="connsiteX15" fmla="*/ 3810 w 4762"/>
                <a:gd name="connsiteY15" fmla="*/ 4763 h 10477"/>
                <a:gd name="connsiteX16" fmla="*/ 3810 w 4762"/>
                <a:gd name="connsiteY16" fmla="*/ 4763 h 10477"/>
                <a:gd name="connsiteX17" fmla="*/ 3810 w 4762"/>
                <a:gd name="connsiteY17" fmla="*/ 4763 h 10477"/>
                <a:gd name="connsiteX18" fmla="*/ 4763 w 4762"/>
                <a:gd name="connsiteY18" fmla="*/ 7620 h 10477"/>
                <a:gd name="connsiteX19" fmla="*/ 4763 w 4762"/>
                <a:gd name="connsiteY19" fmla="*/ 7620 h 10477"/>
                <a:gd name="connsiteX20" fmla="*/ 3810 w 4762"/>
                <a:gd name="connsiteY20" fmla="*/ 9525 h 10477"/>
                <a:gd name="connsiteX21" fmla="*/ 3810 w 4762"/>
                <a:gd name="connsiteY21" fmla="*/ 9525 h 10477"/>
                <a:gd name="connsiteX22" fmla="*/ 3810 w 4762"/>
                <a:gd name="connsiteY22" fmla="*/ 9525 h 10477"/>
                <a:gd name="connsiteX23" fmla="*/ 953 w 4762"/>
                <a:gd name="connsiteY23" fmla="*/ 10478 h 10477"/>
                <a:gd name="connsiteX24" fmla="*/ 953 w 4762"/>
                <a:gd name="connsiteY24" fmla="*/ 10478 h 10477"/>
                <a:gd name="connsiteX25" fmla="*/ 953 w 4762"/>
                <a:gd name="connsiteY25" fmla="*/ 7620 h 10477"/>
                <a:gd name="connsiteX26" fmla="*/ 953 w 4762"/>
                <a:gd name="connsiteY26" fmla="*/ 7620 h 1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762" h="10477">
                  <a:moveTo>
                    <a:pt x="953" y="7620"/>
                  </a:moveTo>
                  <a:cubicBezTo>
                    <a:pt x="953" y="6668"/>
                    <a:pt x="953" y="6668"/>
                    <a:pt x="953" y="5715"/>
                  </a:cubicBezTo>
                  <a:lnTo>
                    <a:pt x="953" y="5715"/>
                  </a:lnTo>
                  <a:cubicBezTo>
                    <a:pt x="953" y="5715"/>
                    <a:pt x="953" y="5715"/>
                    <a:pt x="953" y="5715"/>
                  </a:cubicBezTo>
                  <a:lnTo>
                    <a:pt x="953" y="5715"/>
                  </a:lnTo>
                  <a:cubicBezTo>
                    <a:pt x="0" y="4763"/>
                    <a:pt x="0" y="3810"/>
                    <a:pt x="0" y="3810"/>
                  </a:cubicBezTo>
                  <a:lnTo>
                    <a:pt x="0" y="3810"/>
                  </a:lnTo>
                  <a:cubicBezTo>
                    <a:pt x="0" y="2857"/>
                    <a:pt x="0" y="2857"/>
                    <a:pt x="0" y="1905"/>
                  </a:cubicBezTo>
                  <a:lnTo>
                    <a:pt x="0" y="1905"/>
                  </a:lnTo>
                  <a:cubicBezTo>
                    <a:pt x="0" y="953"/>
                    <a:pt x="953" y="0"/>
                    <a:pt x="1905" y="0"/>
                  </a:cubicBezTo>
                  <a:lnTo>
                    <a:pt x="1905" y="0"/>
                  </a:lnTo>
                  <a:cubicBezTo>
                    <a:pt x="3810" y="0"/>
                    <a:pt x="4763" y="1905"/>
                    <a:pt x="4763" y="2857"/>
                  </a:cubicBezTo>
                  <a:lnTo>
                    <a:pt x="4763" y="2857"/>
                  </a:lnTo>
                  <a:cubicBezTo>
                    <a:pt x="4763" y="2857"/>
                    <a:pt x="4763" y="3810"/>
                    <a:pt x="3810" y="4763"/>
                  </a:cubicBezTo>
                  <a:lnTo>
                    <a:pt x="3810" y="4763"/>
                  </a:lnTo>
                  <a:lnTo>
                    <a:pt x="3810" y="4763"/>
                  </a:lnTo>
                  <a:cubicBezTo>
                    <a:pt x="3810" y="4763"/>
                    <a:pt x="3810" y="4763"/>
                    <a:pt x="3810" y="4763"/>
                  </a:cubicBezTo>
                  <a:lnTo>
                    <a:pt x="3810" y="4763"/>
                  </a:lnTo>
                  <a:cubicBezTo>
                    <a:pt x="4763" y="5715"/>
                    <a:pt x="4763" y="6668"/>
                    <a:pt x="4763" y="7620"/>
                  </a:cubicBezTo>
                  <a:lnTo>
                    <a:pt x="4763" y="7620"/>
                  </a:lnTo>
                  <a:cubicBezTo>
                    <a:pt x="4763" y="7620"/>
                    <a:pt x="4763" y="8572"/>
                    <a:pt x="3810" y="9525"/>
                  </a:cubicBezTo>
                  <a:lnTo>
                    <a:pt x="3810" y="9525"/>
                  </a:lnTo>
                  <a:lnTo>
                    <a:pt x="3810" y="9525"/>
                  </a:lnTo>
                  <a:cubicBezTo>
                    <a:pt x="2858" y="10478"/>
                    <a:pt x="2858" y="10478"/>
                    <a:pt x="953" y="10478"/>
                  </a:cubicBezTo>
                  <a:lnTo>
                    <a:pt x="953" y="10478"/>
                  </a:lnTo>
                  <a:cubicBezTo>
                    <a:pt x="953" y="9525"/>
                    <a:pt x="953" y="7620"/>
                    <a:pt x="953" y="7620"/>
                  </a:cubicBezTo>
                  <a:lnTo>
                    <a:pt x="953" y="762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5299CBE0-903A-6F8C-5C82-7680541760B4}"/>
                </a:ext>
              </a:extLst>
            </p:cNvPr>
            <p:cNvSpPr/>
            <p:nvPr/>
          </p:nvSpPr>
          <p:spPr>
            <a:xfrm>
              <a:off x="8113394" y="5166359"/>
              <a:ext cx="4762" cy="5715"/>
            </a:xfrm>
            <a:custGeom>
              <a:avLst/>
              <a:gdLst>
                <a:gd name="connsiteX0" fmla="*/ 0 w 4762"/>
                <a:gd name="connsiteY0" fmla="*/ 3810 h 5715"/>
                <a:gd name="connsiteX1" fmla="*/ 0 w 4762"/>
                <a:gd name="connsiteY1" fmla="*/ 1905 h 5715"/>
                <a:gd name="connsiteX2" fmla="*/ 0 w 4762"/>
                <a:gd name="connsiteY2" fmla="*/ 1905 h 5715"/>
                <a:gd name="connsiteX3" fmla="*/ 1905 w 4762"/>
                <a:gd name="connsiteY3" fmla="*/ 0 h 5715"/>
                <a:gd name="connsiteX4" fmla="*/ 1905 w 4762"/>
                <a:gd name="connsiteY4" fmla="*/ 0 h 5715"/>
                <a:gd name="connsiteX5" fmla="*/ 4763 w 4762"/>
                <a:gd name="connsiteY5" fmla="*/ 2858 h 5715"/>
                <a:gd name="connsiteX6" fmla="*/ 4763 w 4762"/>
                <a:gd name="connsiteY6" fmla="*/ 2858 h 5715"/>
                <a:gd name="connsiteX7" fmla="*/ 3810 w 4762"/>
                <a:gd name="connsiteY7" fmla="*/ 4763 h 5715"/>
                <a:gd name="connsiteX8" fmla="*/ 3810 w 4762"/>
                <a:gd name="connsiteY8" fmla="*/ 4763 h 5715"/>
                <a:gd name="connsiteX9" fmla="*/ 3810 w 4762"/>
                <a:gd name="connsiteY9" fmla="*/ 4763 h 5715"/>
                <a:gd name="connsiteX10" fmla="*/ 1905 w 4762"/>
                <a:gd name="connsiteY10" fmla="*/ 5715 h 5715"/>
                <a:gd name="connsiteX11" fmla="*/ 1905 w 4762"/>
                <a:gd name="connsiteY11" fmla="*/ 5715 h 5715"/>
                <a:gd name="connsiteX12" fmla="*/ 0 w 4762"/>
                <a:gd name="connsiteY12" fmla="*/ 3810 h 5715"/>
                <a:gd name="connsiteX13" fmla="*/ 0 w 4762"/>
                <a:gd name="connsiteY13" fmla="*/ 381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62" h="5715">
                  <a:moveTo>
                    <a:pt x="0" y="3810"/>
                  </a:moveTo>
                  <a:cubicBezTo>
                    <a:pt x="0" y="2858"/>
                    <a:pt x="0" y="2858"/>
                    <a:pt x="0" y="1905"/>
                  </a:cubicBezTo>
                  <a:lnTo>
                    <a:pt x="0" y="1905"/>
                  </a:lnTo>
                  <a:cubicBezTo>
                    <a:pt x="0" y="953"/>
                    <a:pt x="953" y="0"/>
                    <a:pt x="1905" y="0"/>
                  </a:cubicBezTo>
                  <a:lnTo>
                    <a:pt x="1905" y="0"/>
                  </a:lnTo>
                  <a:cubicBezTo>
                    <a:pt x="3810" y="0"/>
                    <a:pt x="4763" y="1905"/>
                    <a:pt x="4763" y="2858"/>
                  </a:cubicBezTo>
                  <a:lnTo>
                    <a:pt x="4763" y="2858"/>
                  </a:lnTo>
                  <a:cubicBezTo>
                    <a:pt x="4763" y="2858"/>
                    <a:pt x="4763" y="3810"/>
                    <a:pt x="3810" y="4763"/>
                  </a:cubicBezTo>
                  <a:lnTo>
                    <a:pt x="3810" y="4763"/>
                  </a:lnTo>
                  <a:lnTo>
                    <a:pt x="3810" y="4763"/>
                  </a:lnTo>
                  <a:cubicBezTo>
                    <a:pt x="2857" y="5715"/>
                    <a:pt x="2857" y="5715"/>
                    <a:pt x="1905" y="5715"/>
                  </a:cubicBezTo>
                  <a:lnTo>
                    <a:pt x="1905" y="5715"/>
                  </a:lnTo>
                  <a:cubicBezTo>
                    <a:pt x="0" y="5715"/>
                    <a:pt x="0" y="4763"/>
                    <a:pt x="0" y="3810"/>
                  </a:cubicBezTo>
                  <a:lnTo>
                    <a:pt x="0" y="381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2BCE0744-6BA4-3DC4-DF74-7C3A66C14B5D}"/>
                </a:ext>
              </a:extLst>
            </p:cNvPr>
            <p:cNvSpPr/>
            <p:nvPr/>
          </p:nvSpPr>
          <p:spPr>
            <a:xfrm>
              <a:off x="8114347" y="5156834"/>
              <a:ext cx="4762" cy="5715"/>
            </a:xfrm>
            <a:custGeom>
              <a:avLst/>
              <a:gdLst>
                <a:gd name="connsiteX0" fmla="*/ 0 w 4762"/>
                <a:gd name="connsiteY0" fmla="*/ 3810 h 5715"/>
                <a:gd name="connsiteX1" fmla="*/ 0 w 4762"/>
                <a:gd name="connsiteY1" fmla="*/ 1905 h 5715"/>
                <a:gd name="connsiteX2" fmla="*/ 0 w 4762"/>
                <a:gd name="connsiteY2" fmla="*/ 1905 h 5715"/>
                <a:gd name="connsiteX3" fmla="*/ 1905 w 4762"/>
                <a:gd name="connsiteY3" fmla="*/ 0 h 5715"/>
                <a:gd name="connsiteX4" fmla="*/ 1905 w 4762"/>
                <a:gd name="connsiteY4" fmla="*/ 0 h 5715"/>
                <a:gd name="connsiteX5" fmla="*/ 4763 w 4762"/>
                <a:gd name="connsiteY5" fmla="*/ 2858 h 5715"/>
                <a:gd name="connsiteX6" fmla="*/ 4763 w 4762"/>
                <a:gd name="connsiteY6" fmla="*/ 2858 h 5715"/>
                <a:gd name="connsiteX7" fmla="*/ 3810 w 4762"/>
                <a:gd name="connsiteY7" fmla="*/ 4763 h 5715"/>
                <a:gd name="connsiteX8" fmla="*/ 3810 w 4762"/>
                <a:gd name="connsiteY8" fmla="*/ 4763 h 5715"/>
                <a:gd name="connsiteX9" fmla="*/ 3810 w 4762"/>
                <a:gd name="connsiteY9" fmla="*/ 4763 h 5715"/>
                <a:gd name="connsiteX10" fmla="*/ 952 w 4762"/>
                <a:gd name="connsiteY10" fmla="*/ 5715 h 5715"/>
                <a:gd name="connsiteX11" fmla="*/ 952 w 4762"/>
                <a:gd name="connsiteY11" fmla="*/ 5715 h 5715"/>
                <a:gd name="connsiteX12" fmla="*/ 0 w 4762"/>
                <a:gd name="connsiteY12" fmla="*/ 3810 h 5715"/>
                <a:gd name="connsiteX13" fmla="*/ 0 w 4762"/>
                <a:gd name="connsiteY13" fmla="*/ 381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62" h="5715">
                  <a:moveTo>
                    <a:pt x="0" y="3810"/>
                  </a:moveTo>
                  <a:cubicBezTo>
                    <a:pt x="0" y="2858"/>
                    <a:pt x="0" y="2858"/>
                    <a:pt x="0" y="1905"/>
                  </a:cubicBezTo>
                  <a:lnTo>
                    <a:pt x="0" y="1905"/>
                  </a:lnTo>
                  <a:cubicBezTo>
                    <a:pt x="0" y="953"/>
                    <a:pt x="952" y="0"/>
                    <a:pt x="1905" y="0"/>
                  </a:cubicBezTo>
                  <a:lnTo>
                    <a:pt x="1905" y="0"/>
                  </a:lnTo>
                  <a:cubicBezTo>
                    <a:pt x="3810" y="0"/>
                    <a:pt x="4763" y="1905"/>
                    <a:pt x="4763" y="2858"/>
                  </a:cubicBezTo>
                  <a:lnTo>
                    <a:pt x="4763" y="2858"/>
                  </a:lnTo>
                  <a:cubicBezTo>
                    <a:pt x="4763" y="2858"/>
                    <a:pt x="4763" y="3810"/>
                    <a:pt x="3810" y="4763"/>
                  </a:cubicBezTo>
                  <a:lnTo>
                    <a:pt x="3810" y="4763"/>
                  </a:lnTo>
                  <a:lnTo>
                    <a:pt x="3810" y="4763"/>
                  </a:lnTo>
                  <a:cubicBezTo>
                    <a:pt x="2857" y="5715"/>
                    <a:pt x="2857" y="5715"/>
                    <a:pt x="952" y="5715"/>
                  </a:cubicBezTo>
                  <a:lnTo>
                    <a:pt x="952" y="5715"/>
                  </a:lnTo>
                  <a:cubicBezTo>
                    <a:pt x="952" y="5715"/>
                    <a:pt x="0" y="3810"/>
                    <a:pt x="0" y="3810"/>
                  </a:cubicBezTo>
                  <a:lnTo>
                    <a:pt x="0" y="381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872D2766-50DE-2877-DE21-DACEE0DD6991}"/>
                </a:ext>
              </a:extLst>
            </p:cNvPr>
            <p:cNvSpPr/>
            <p:nvPr/>
          </p:nvSpPr>
          <p:spPr>
            <a:xfrm>
              <a:off x="8116252" y="5150167"/>
              <a:ext cx="4762" cy="5974"/>
            </a:xfrm>
            <a:custGeom>
              <a:avLst/>
              <a:gdLst>
                <a:gd name="connsiteX0" fmla="*/ 0 w 4762"/>
                <a:gd name="connsiteY0" fmla="*/ 3810 h 5974"/>
                <a:gd name="connsiteX1" fmla="*/ 0 w 4762"/>
                <a:gd name="connsiteY1" fmla="*/ 1905 h 5974"/>
                <a:gd name="connsiteX2" fmla="*/ 0 w 4762"/>
                <a:gd name="connsiteY2" fmla="*/ 1905 h 5974"/>
                <a:gd name="connsiteX3" fmla="*/ 1905 w 4762"/>
                <a:gd name="connsiteY3" fmla="*/ 0 h 5974"/>
                <a:gd name="connsiteX4" fmla="*/ 1905 w 4762"/>
                <a:gd name="connsiteY4" fmla="*/ 0 h 5974"/>
                <a:gd name="connsiteX5" fmla="*/ 4763 w 4762"/>
                <a:gd name="connsiteY5" fmla="*/ 2857 h 5974"/>
                <a:gd name="connsiteX6" fmla="*/ 4763 w 4762"/>
                <a:gd name="connsiteY6" fmla="*/ 2857 h 5974"/>
                <a:gd name="connsiteX7" fmla="*/ 3810 w 4762"/>
                <a:gd name="connsiteY7" fmla="*/ 4763 h 5974"/>
                <a:gd name="connsiteX8" fmla="*/ 3810 w 4762"/>
                <a:gd name="connsiteY8" fmla="*/ 4763 h 5974"/>
                <a:gd name="connsiteX9" fmla="*/ 3810 w 4762"/>
                <a:gd name="connsiteY9" fmla="*/ 4763 h 5974"/>
                <a:gd name="connsiteX10" fmla="*/ 1905 w 4762"/>
                <a:gd name="connsiteY10" fmla="*/ 5715 h 5974"/>
                <a:gd name="connsiteX11" fmla="*/ 1905 w 4762"/>
                <a:gd name="connsiteY11" fmla="*/ 5715 h 5974"/>
                <a:gd name="connsiteX12" fmla="*/ 0 w 4762"/>
                <a:gd name="connsiteY12" fmla="*/ 3810 h 5974"/>
                <a:gd name="connsiteX13" fmla="*/ 0 w 4762"/>
                <a:gd name="connsiteY13" fmla="*/ 3810 h 5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62" h="5974">
                  <a:moveTo>
                    <a:pt x="0" y="3810"/>
                  </a:moveTo>
                  <a:cubicBezTo>
                    <a:pt x="0" y="2857"/>
                    <a:pt x="0" y="2857"/>
                    <a:pt x="0" y="1905"/>
                  </a:cubicBezTo>
                  <a:lnTo>
                    <a:pt x="0" y="1905"/>
                  </a:lnTo>
                  <a:cubicBezTo>
                    <a:pt x="0" y="952"/>
                    <a:pt x="953" y="0"/>
                    <a:pt x="1905" y="0"/>
                  </a:cubicBezTo>
                  <a:lnTo>
                    <a:pt x="1905" y="0"/>
                  </a:lnTo>
                  <a:cubicBezTo>
                    <a:pt x="3810" y="0"/>
                    <a:pt x="4763" y="1905"/>
                    <a:pt x="4763" y="2857"/>
                  </a:cubicBezTo>
                  <a:lnTo>
                    <a:pt x="4763" y="2857"/>
                  </a:lnTo>
                  <a:cubicBezTo>
                    <a:pt x="4763" y="2857"/>
                    <a:pt x="4763" y="3810"/>
                    <a:pt x="3810" y="4763"/>
                  </a:cubicBezTo>
                  <a:lnTo>
                    <a:pt x="3810" y="4763"/>
                  </a:lnTo>
                  <a:lnTo>
                    <a:pt x="3810" y="4763"/>
                  </a:lnTo>
                  <a:cubicBezTo>
                    <a:pt x="2858" y="5715"/>
                    <a:pt x="2858" y="5715"/>
                    <a:pt x="1905" y="5715"/>
                  </a:cubicBezTo>
                  <a:lnTo>
                    <a:pt x="1905" y="5715"/>
                  </a:lnTo>
                  <a:cubicBezTo>
                    <a:pt x="0" y="6667"/>
                    <a:pt x="0" y="4763"/>
                    <a:pt x="0" y="3810"/>
                  </a:cubicBezTo>
                  <a:lnTo>
                    <a:pt x="0" y="381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2CDC54CD-D696-D8D0-0250-79044919C382}"/>
                </a:ext>
              </a:extLst>
            </p:cNvPr>
            <p:cNvSpPr/>
            <p:nvPr/>
          </p:nvSpPr>
          <p:spPr>
            <a:xfrm>
              <a:off x="8117205" y="5144452"/>
              <a:ext cx="4762" cy="5715"/>
            </a:xfrm>
            <a:custGeom>
              <a:avLst/>
              <a:gdLst>
                <a:gd name="connsiteX0" fmla="*/ 0 w 4762"/>
                <a:gd name="connsiteY0" fmla="*/ 3810 h 5715"/>
                <a:gd name="connsiteX1" fmla="*/ 0 w 4762"/>
                <a:gd name="connsiteY1" fmla="*/ 1905 h 5715"/>
                <a:gd name="connsiteX2" fmla="*/ 0 w 4762"/>
                <a:gd name="connsiteY2" fmla="*/ 1905 h 5715"/>
                <a:gd name="connsiteX3" fmla="*/ 1905 w 4762"/>
                <a:gd name="connsiteY3" fmla="*/ 0 h 5715"/>
                <a:gd name="connsiteX4" fmla="*/ 1905 w 4762"/>
                <a:gd name="connsiteY4" fmla="*/ 0 h 5715"/>
                <a:gd name="connsiteX5" fmla="*/ 4763 w 4762"/>
                <a:gd name="connsiteY5" fmla="*/ 2857 h 5715"/>
                <a:gd name="connsiteX6" fmla="*/ 4763 w 4762"/>
                <a:gd name="connsiteY6" fmla="*/ 2857 h 5715"/>
                <a:gd name="connsiteX7" fmla="*/ 3810 w 4762"/>
                <a:gd name="connsiteY7" fmla="*/ 4763 h 5715"/>
                <a:gd name="connsiteX8" fmla="*/ 3810 w 4762"/>
                <a:gd name="connsiteY8" fmla="*/ 4763 h 5715"/>
                <a:gd name="connsiteX9" fmla="*/ 3810 w 4762"/>
                <a:gd name="connsiteY9" fmla="*/ 4763 h 5715"/>
                <a:gd name="connsiteX10" fmla="*/ 952 w 4762"/>
                <a:gd name="connsiteY10" fmla="*/ 5715 h 5715"/>
                <a:gd name="connsiteX11" fmla="*/ 952 w 4762"/>
                <a:gd name="connsiteY11" fmla="*/ 5715 h 5715"/>
                <a:gd name="connsiteX12" fmla="*/ 0 w 4762"/>
                <a:gd name="connsiteY12" fmla="*/ 3810 h 5715"/>
                <a:gd name="connsiteX13" fmla="*/ 0 w 4762"/>
                <a:gd name="connsiteY13" fmla="*/ 381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62" h="5715">
                  <a:moveTo>
                    <a:pt x="0" y="3810"/>
                  </a:moveTo>
                  <a:cubicBezTo>
                    <a:pt x="0" y="2857"/>
                    <a:pt x="0" y="2857"/>
                    <a:pt x="0" y="1905"/>
                  </a:cubicBezTo>
                  <a:lnTo>
                    <a:pt x="0" y="1905"/>
                  </a:lnTo>
                  <a:cubicBezTo>
                    <a:pt x="0" y="953"/>
                    <a:pt x="952" y="0"/>
                    <a:pt x="1905" y="0"/>
                  </a:cubicBezTo>
                  <a:lnTo>
                    <a:pt x="1905" y="0"/>
                  </a:lnTo>
                  <a:cubicBezTo>
                    <a:pt x="3810" y="0"/>
                    <a:pt x="3810" y="1905"/>
                    <a:pt x="4763" y="2857"/>
                  </a:cubicBezTo>
                  <a:lnTo>
                    <a:pt x="4763" y="2857"/>
                  </a:lnTo>
                  <a:cubicBezTo>
                    <a:pt x="4763" y="2857"/>
                    <a:pt x="4763" y="3810"/>
                    <a:pt x="3810" y="4763"/>
                  </a:cubicBezTo>
                  <a:lnTo>
                    <a:pt x="3810" y="4763"/>
                  </a:lnTo>
                  <a:lnTo>
                    <a:pt x="3810" y="4763"/>
                  </a:lnTo>
                  <a:cubicBezTo>
                    <a:pt x="2857" y="5715"/>
                    <a:pt x="2857" y="5715"/>
                    <a:pt x="952" y="5715"/>
                  </a:cubicBezTo>
                  <a:lnTo>
                    <a:pt x="952" y="5715"/>
                  </a:lnTo>
                  <a:cubicBezTo>
                    <a:pt x="952" y="5715"/>
                    <a:pt x="0" y="4763"/>
                    <a:pt x="0" y="3810"/>
                  </a:cubicBezTo>
                  <a:lnTo>
                    <a:pt x="0" y="381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F53F5044-9204-F7D9-3F4C-84CBA8C3A731}"/>
                </a:ext>
              </a:extLst>
            </p:cNvPr>
            <p:cNvSpPr/>
            <p:nvPr/>
          </p:nvSpPr>
          <p:spPr>
            <a:xfrm>
              <a:off x="8046588" y="5107918"/>
              <a:ext cx="18229" cy="23258"/>
            </a:xfrm>
            <a:custGeom>
              <a:avLst/>
              <a:gdLst>
                <a:gd name="connsiteX0" fmla="*/ 14419 w 18229"/>
                <a:gd name="connsiteY0" fmla="*/ 9864 h 23258"/>
                <a:gd name="connsiteX1" fmla="*/ 9657 w 18229"/>
                <a:gd name="connsiteY1" fmla="*/ 7006 h 23258"/>
                <a:gd name="connsiteX2" fmla="*/ 2989 w 18229"/>
                <a:gd name="connsiteY2" fmla="*/ 339 h 23258"/>
                <a:gd name="connsiteX3" fmla="*/ 2037 w 18229"/>
                <a:gd name="connsiteY3" fmla="*/ 5101 h 23258"/>
                <a:gd name="connsiteX4" fmla="*/ 3942 w 18229"/>
                <a:gd name="connsiteY4" fmla="*/ 10816 h 23258"/>
                <a:gd name="connsiteX5" fmla="*/ 1085 w 18229"/>
                <a:gd name="connsiteY5" fmla="*/ 18436 h 23258"/>
                <a:gd name="connsiteX6" fmla="*/ 7752 w 18229"/>
                <a:gd name="connsiteY6" fmla="*/ 22246 h 23258"/>
                <a:gd name="connsiteX7" fmla="*/ 14419 w 18229"/>
                <a:gd name="connsiteY7" fmla="*/ 17484 h 23258"/>
                <a:gd name="connsiteX8" fmla="*/ 18229 w 18229"/>
                <a:gd name="connsiteY8" fmla="*/ 14626 h 23258"/>
                <a:gd name="connsiteX9" fmla="*/ 14419 w 18229"/>
                <a:gd name="connsiteY9" fmla="*/ 9864 h 23258"/>
                <a:gd name="connsiteX10" fmla="*/ 14419 w 18229"/>
                <a:gd name="connsiteY10" fmla="*/ 9864 h 23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29" h="23258">
                  <a:moveTo>
                    <a:pt x="14419" y="9864"/>
                  </a:moveTo>
                  <a:cubicBezTo>
                    <a:pt x="12514" y="9864"/>
                    <a:pt x="10610" y="8911"/>
                    <a:pt x="9657" y="7006"/>
                  </a:cubicBezTo>
                  <a:cubicBezTo>
                    <a:pt x="8704" y="5101"/>
                    <a:pt x="7752" y="-1566"/>
                    <a:pt x="2989" y="339"/>
                  </a:cubicBezTo>
                  <a:cubicBezTo>
                    <a:pt x="-821" y="2244"/>
                    <a:pt x="-821" y="5101"/>
                    <a:pt x="2037" y="5101"/>
                  </a:cubicBezTo>
                  <a:cubicBezTo>
                    <a:pt x="4894" y="5101"/>
                    <a:pt x="5847" y="7959"/>
                    <a:pt x="3942" y="10816"/>
                  </a:cubicBezTo>
                  <a:cubicBezTo>
                    <a:pt x="1085" y="12721"/>
                    <a:pt x="-821" y="14626"/>
                    <a:pt x="1085" y="18436"/>
                  </a:cubicBezTo>
                  <a:cubicBezTo>
                    <a:pt x="2989" y="21294"/>
                    <a:pt x="4894" y="25104"/>
                    <a:pt x="7752" y="22246"/>
                  </a:cubicBezTo>
                  <a:cubicBezTo>
                    <a:pt x="10610" y="19389"/>
                    <a:pt x="10610" y="18436"/>
                    <a:pt x="14419" y="17484"/>
                  </a:cubicBezTo>
                  <a:cubicBezTo>
                    <a:pt x="18229" y="17484"/>
                    <a:pt x="18229" y="15579"/>
                    <a:pt x="18229" y="14626"/>
                  </a:cubicBezTo>
                  <a:cubicBezTo>
                    <a:pt x="17277" y="10816"/>
                    <a:pt x="16324" y="9864"/>
                    <a:pt x="14419" y="9864"/>
                  </a:cubicBezTo>
                  <a:lnTo>
                    <a:pt x="14419" y="9864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708DDE6F-B6AB-58DF-12DD-D76952525AE8}"/>
                </a:ext>
              </a:extLst>
            </p:cNvPr>
            <p:cNvSpPr/>
            <p:nvPr/>
          </p:nvSpPr>
          <p:spPr>
            <a:xfrm>
              <a:off x="8033385" y="5167312"/>
              <a:ext cx="5714" cy="9525"/>
            </a:xfrm>
            <a:custGeom>
              <a:avLst/>
              <a:gdLst>
                <a:gd name="connsiteX0" fmla="*/ 0 w 5714"/>
                <a:gd name="connsiteY0" fmla="*/ 4763 h 9525"/>
                <a:gd name="connsiteX1" fmla="*/ 0 w 5714"/>
                <a:gd name="connsiteY1" fmla="*/ 2857 h 9525"/>
                <a:gd name="connsiteX2" fmla="*/ 0 w 5714"/>
                <a:gd name="connsiteY2" fmla="*/ 2857 h 9525"/>
                <a:gd name="connsiteX3" fmla="*/ 2857 w 5714"/>
                <a:gd name="connsiteY3" fmla="*/ 0 h 9525"/>
                <a:gd name="connsiteX4" fmla="*/ 2857 w 5714"/>
                <a:gd name="connsiteY4" fmla="*/ 0 h 9525"/>
                <a:gd name="connsiteX5" fmla="*/ 5715 w 5714"/>
                <a:gd name="connsiteY5" fmla="*/ 2857 h 9525"/>
                <a:gd name="connsiteX6" fmla="*/ 5715 w 5714"/>
                <a:gd name="connsiteY6" fmla="*/ 2857 h 9525"/>
                <a:gd name="connsiteX7" fmla="*/ 5715 w 5714"/>
                <a:gd name="connsiteY7" fmla="*/ 3810 h 9525"/>
                <a:gd name="connsiteX8" fmla="*/ 5715 w 5714"/>
                <a:gd name="connsiteY8" fmla="*/ 3810 h 9525"/>
                <a:gd name="connsiteX9" fmla="*/ 5715 w 5714"/>
                <a:gd name="connsiteY9" fmla="*/ 3810 h 9525"/>
                <a:gd name="connsiteX10" fmla="*/ 5715 w 5714"/>
                <a:gd name="connsiteY10" fmla="*/ 6668 h 9525"/>
                <a:gd name="connsiteX11" fmla="*/ 5715 w 5714"/>
                <a:gd name="connsiteY11" fmla="*/ 6668 h 9525"/>
                <a:gd name="connsiteX12" fmla="*/ 3810 w 5714"/>
                <a:gd name="connsiteY12" fmla="*/ 9525 h 9525"/>
                <a:gd name="connsiteX13" fmla="*/ 3810 w 5714"/>
                <a:gd name="connsiteY13" fmla="*/ 9525 h 9525"/>
                <a:gd name="connsiteX14" fmla="*/ 3810 w 5714"/>
                <a:gd name="connsiteY14" fmla="*/ 9525 h 9525"/>
                <a:gd name="connsiteX15" fmla="*/ 3810 w 5714"/>
                <a:gd name="connsiteY15" fmla="*/ 9525 h 9525"/>
                <a:gd name="connsiteX16" fmla="*/ 3810 w 5714"/>
                <a:gd name="connsiteY16" fmla="*/ 9525 h 9525"/>
                <a:gd name="connsiteX17" fmla="*/ 3810 w 5714"/>
                <a:gd name="connsiteY17" fmla="*/ 9525 h 9525"/>
                <a:gd name="connsiteX18" fmla="*/ 0 w 5714"/>
                <a:gd name="connsiteY18" fmla="*/ 4763 h 9525"/>
                <a:gd name="connsiteX19" fmla="*/ 0 w 5714"/>
                <a:gd name="connsiteY19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4" h="9525">
                  <a:moveTo>
                    <a:pt x="0" y="4763"/>
                  </a:moveTo>
                  <a:cubicBezTo>
                    <a:pt x="0" y="3810"/>
                    <a:pt x="0" y="3810"/>
                    <a:pt x="0" y="2857"/>
                  </a:cubicBezTo>
                  <a:lnTo>
                    <a:pt x="0" y="2857"/>
                  </a:lnTo>
                  <a:cubicBezTo>
                    <a:pt x="0" y="953"/>
                    <a:pt x="952" y="0"/>
                    <a:pt x="2857" y="0"/>
                  </a:cubicBezTo>
                  <a:lnTo>
                    <a:pt x="2857" y="0"/>
                  </a:lnTo>
                  <a:cubicBezTo>
                    <a:pt x="4763" y="0"/>
                    <a:pt x="5715" y="1905"/>
                    <a:pt x="5715" y="2857"/>
                  </a:cubicBezTo>
                  <a:lnTo>
                    <a:pt x="5715" y="2857"/>
                  </a:lnTo>
                  <a:cubicBezTo>
                    <a:pt x="5715" y="2857"/>
                    <a:pt x="5715" y="2857"/>
                    <a:pt x="5715" y="3810"/>
                  </a:cubicBezTo>
                  <a:lnTo>
                    <a:pt x="5715" y="3810"/>
                  </a:lnTo>
                  <a:lnTo>
                    <a:pt x="5715" y="3810"/>
                  </a:lnTo>
                  <a:cubicBezTo>
                    <a:pt x="5715" y="4763"/>
                    <a:pt x="5715" y="5715"/>
                    <a:pt x="5715" y="6668"/>
                  </a:cubicBezTo>
                  <a:lnTo>
                    <a:pt x="5715" y="6668"/>
                  </a:lnTo>
                  <a:cubicBezTo>
                    <a:pt x="5715" y="7620"/>
                    <a:pt x="4763" y="9525"/>
                    <a:pt x="3810" y="9525"/>
                  </a:cubicBezTo>
                  <a:lnTo>
                    <a:pt x="3810" y="9525"/>
                  </a:lnTo>
                  <a:cubicBezTo>
                    <a:pt x="3810" y="9525"/>
                    <a:pt x="3810" y="9525"/>
                    <a:pt x="3810" y="9525"/>
                  </a:cubicBezTo>
                  <a:lnTo>
                    <a:pt x="3810" y="9525"/>
                  </a:lnTo>
                  <a:cubicBezTo>
                    <a:pt x="3810" y="9525"/>
                    <a:pt x="3810" y="9525"/>
                    <a:pt x="3810" y="9525"/>
                  </a:cubicBezTo>
                  <a:lnTo>
                    <a:pt x="3810" y="9525"/>
                  </a:lnTo>
                  <a:cubicBezTo>
                    <a:pt x="952" y="8572"/>
                    <a:pt x="0" y="6668"/>
                    <a:pt x="0" y="4763"/>
                  </a:cubicBezTo>
                  <a:lnTo>
                    <a:pt x="0" y="4763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C3D791CB-ED6B-D660-EEA7-D750C6151998}"/>
                </a:ext>
              </a:extLst>
            </p:cNvPr>
            <p:cNvSpPr/>
            <p:nvPr/>
          </p:nvSpPr>
          <p:spPr>
            <a:xfrm>
              <a:off x="8041005" y="5144452"/>
              <a:ext cx="5714" cy="8572"/>
            </a:xfrm>
            <a:custGeom>
              <a:avLst/>
              <a:gdLst>
                <a:gd name="connsiteX0" fmla="*/ 0 w 5714"/>
                <a:gd name="connsiteY0" fmla="*/ 4763 h 8572"/>
                <a:gd name="connsiteX1" fmla="*/ 0 w 5714"/>
                <a:gd name="connsiteY1" fmla="*/ 3810 h 8572"/>
                <a:gd name="connsiteX2" fmla="*/ 0 w 5714"/>
                <a:gd name="connsiteY2" fmla="*/ 3810 h 8572"/>
                <a:gd name="connsiteX3" fmla="*/ 2857 w 5714"/>
                <a:gd name="connsiteY3" fmla="*/ 0 h 8572"/>
                <a:gd name="connsiteX4" fmla="*/ 2857 w 5714"/>
                <a:gd name="connsiteY4" fmla="*/ 0 h 8572"/>
                <a:gd name="connsiteX5" fmla="*/ 5715 w 5714"/>
                <a:gd name="connsiteY5" fmla="*/ 3810 h 8572"/>
                <a:gd name="connsiteX6" fmla="*/ 5715 w 5714"/>
                <a:gd name="connsiteY6" fmla="*/ 3810 h 8572"/>
                <a:gd name="connsiteX7" fmla="*/ 5715 w 5714"/>
                <a:gd name="connsiteY7" fmla="*/ 4763 h 8572"/>
                <a:gd name="connsiteX8" fmla="*/ 5715 w 5714"/>
                <a:gd name="connsiteY8" fmla="*/ 4763 h 8572"/>
                <a:gd name="connsiteX9" fmla="*/ 5715 w 5714"/>
                <a:gd name="connsiteY9" fmla="*/ 4763 h 8572"/>
                <a:gd name="connsiteX10" fmla="*/ 2857 w 5714"/>
                <a:gd name="connsiteY10" fmla="*/ 8572 h 8572"/>
                <a:gd name="connsiteX11" fmla="*/ 2857 w 5714"/>
                <a:gd name="connsiteY11" fmla="*/ 8572 h 8572"/>
                <a:gd name="connsiteX12" fmla="*/ 0 w 5714"/>
                <a:gd name="connsiteY12" fmla="*/ 4763 h 8572"/>
                <a:gd name="connsiteX13" fmla="*/ 0 w 5714"/>
                <a:gd name="connsiteY13" fmla="*/ 4763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714" h="8572">
                  <a:moveTo>
                    <a:pt x="0" y="4763"/>
                  </a:moveTo>
                  <a:cubicBezTo>
                    <a:pt x="0" y="4763"/>
                    <a:pt x="0" y="3810"/>
                    <a:pt x="0" y="3810"/>
                  </a:cubicBezTo>
                  <a:lnTo>
                    <a:pt x="0" y="3810"/>
                  </a:lnTo>
                  <a:cubicBezTo>
                    <a:pt x="0" y="1905"/>
                    <a:pt x="952" y="0"/>
                    <a:pt x="2857" y="0"/>
                  </a:cubicBezTo>
                  <a:lnTo>
                    <a:pt x="2857" y="0"/>
                  </a:lnTo>
                  <a:cubicBezTo>
                    <a:pt x="4763" y="0"/>
                    <a:pt x="5715" y="1905"/>
                    <a:pt x="5715" y="3810"/>
                  </a:cubicBezTo>
                  <a:lnTo>
                    <a:pt x="5715" y="3810"/>
                  </a:lnTo>
                  <a:cubicBezTo>
                    <a:pt x="5715" y="3810"/>
                    <a:pt x="5715" y="3810"/>
                    <a:pt x="5715" y="4763"/>
                  </a:cubicBezTo>
                  <a:lnTo>
                    <a:pt x="5715" y="4763"/>
                  </a:lnTo>
                  <a:lnTo>
                    <a:pt x="5715" y="4763"/>
                  </a:lnTo>
                  <a:cubicBezTo>
                    <a:pt x="5715" y="6667"/>
                    <a:pt x="5715" y="8572"/>
                    <a:pt x="2857" y="8572"/>
                  </a:cubicBezTo>
                  <a:lnTo>
                    <a:pt x="2857" y="8572"/>
                  </a:lnTo>
                  <a:cubicBezTo>
                    <a:pt x="0" y="7620"/>
                    <a:pt x="0" y="6667"/>
                    <a:pt x="0" y="4763"/>
                  </a:cubicBezTo>
                  <a:lnTo>
                    <a:pt x="0" y="4763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C72A5364-F078-2C85-79FE-6D993BC95C59}"/>
                </a:ext>
              </a:extLst>
            </p:cNvPr>
            <p:cNvSpPr/>
            <p:nvPr/>
          </p:nvSpPr>
          <p:spPr>
            <a:xfrm>
              <a:off x="8035289" y="5111115"/>
              <a:ext cx="8572" cy="14287"/>
            </a:xfrm>
            <a:custGeom>
              <a:avLst/>
              <a:gdLst>
                <a:gd name="connsiteX0" fmla="*/ 0 w 8572"/>
                <a:gd name="connsiteY0" fmla="*/ 11430 h 14287"/>
                <a:gd name="connsiteX1" fmla="*/ 1905 w 8572"/>
                <a:gd name="connsiteY1" fmla="*/ 7620 h 14287"/>
                <a:gd name="connsiteX2" fmla="*/ 1905 w 8572"/>
                <a:gd name="connsiteY2" fmla="*/ 7620 h 14287"/>
                <a:gd name="connsiteX3" fmla="*/ 2858 w 8572"/>
                <a:gd name="connsiteY3" fmla="*/ 5715 h 14287"/>
                <a:gd name="connsiteX4" fmla="*/ 2858 w 8572"/>
                <a:gd name="connsiteY4" fmla="*/ 5715 h 14287"/>
                <a:gd name="connsiteX5" fmla="*/ 2858 w 8572"/>
                <a:gd name="connsiteY5" fmla="*/ 3810 h 14287"/>
                <a:gd name="connsiteX6" fmla="*/ 2858 w 8572"/>
                <a:gd name="connsiteY6" fmla="*/ 3810 h 14287"/>
                <a:gd name="connsiteX7" fmla="*/ 5715 w 8572"/>
                <a:gd name="connsiteY7" fmla="*/ 0 h 14287"/>
                <a:gd name="connsiteX8" fmla="*/ 5715 w 8572"/>
                <a:gd name="connsiteY8" fmla="*/ 0 h 14287"/>
                <a:gd name="connsiteX9" fmla="*/ 8573 w 8572"/>
                <a:gd name="connsiteY9" fmla="*/ 3810 h 14287"/>
                <a:gd name="connsiteX10" fmla="*/ 8573 w 8572"/>
                <a:gd name="connsiteY10" fmla="*/ 3810 h 14287"/>
                <a:gd name="connsiteX11" fmla="*/ 8573 w 8572"/>
                <a:gd name="connsiteY11" fmla="*/ 4763 h 14287"/>
                <a:gd name="connsiteX12" fmla="*/ 8573 w 8572"/>
                <a:gd name="connsiteY12" fmla="*/ 4763 h 14287"/>
                <a:gd name="connsiteX13" fmla="*/ 8573 w 8572"/>
                <a:gd name="connsiteY13" fmla="*/ 4763 h 14287"/>
                <a:gd name="connsiteX14" fmla="*/ 8573 w 8572"/>
                <a:gd name="connsiteY14" fmla="*/ 5715 h 14287"/>
                <a:gd name="connsiteX15" fmla="*/ 8573 w 8572"/>
                <a:gd name="connsiteY15" fmla="*/ 5715 h 14287"/>
                <a:gd name="connsiteX16" fmla="*/ 8573 w 8572"/>
                <a:gd name="connsiteY16" fmla="*/ 6667 h 14287"/>
                <a:gd name="connsiteX17" fmla="*/ 8573 w 8572"/>
                <a:gd name="connsiteY17" fmla="*/ 6667 h 14287"/>
                <a:gd name="connsiteX18" fmla="*/ 8573 w 8572"/>
                <a:gd name="connsiteY18" fmla="*/ 8572 h 14287"/>
                <a:gd name="connsiteX19" fmla="*/ 8573 w 8572"/>
                <a:gd name="connsiteY19" fmla="*/ 8572 h 14287"/>
                <a:gd name="connsiteX20" fmla="*/ 2858 w 8572"/>
                <a:gd name="connsiteY20" fmla="*/ 14288 h 14287"/>
                <a:gd name="connsiteX21" fmla="*/ 2858 w 8572"/>
                <a:gd name="connsiteY21" fmla="*/ 14288 h 14287"/>
                <a:gd name="connsiteX22" fmla="*/ 1905 w 8572"/>
                <a:gd name="connsiteY22" fmla="*/ 14288 h 14287"/>
                <a:gd name="connsiteX23" fmla="*/ 1905 w 8572"/>
                <a:gd name="connsiteY23" fmla="*/ 14288 h 14287"/>
                <a:gd name="connsiteX24" fmla="*/ 0 w 8572"/>
                <a:gd name="connsiteY24" fmla="*/ 11430 h 14287"/>
                <a:gd name="connsiteX25" fmla="*/ 0 w 8572"/>
                <a:gd name="connsiteY25" fmla="*/ 11430 h 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572" h="14287">
                  <a:moveTo>
                    <a:pt x="0" y="11430"/>
                  </a:moveTo>
                  <a:cubicBezTo>
                    <a:pt x="0" y="10478"/>
                    <a:pt x="953" y="8572"/>
                    <a:pt x="1905" y="7620"/>
                  </a:cubicBezTo>
                  <a:lnTo>
                    <a:pt x="1905" y="7620"/>
                  </a:lnTo>
                  <a:cubicBezTo>
                    <a:pt x="2858" y="6667"/>
                    <a:pt x="2858" y="6667"/>
                    <a:pt x="2858" y="5715"/>
                  </a:cubicBezTo>
                  <a:lnTo>
                    <a:pt x="2858" y="5715"/>
                  </a:lnTo>
                  <a:cubicBezTo>
                    <a:pt x="2858" y="5715"/>
                    <a:pt x="2858" y="4763"/>
                    <a:pt x="2858" y="3810"/>
                  </a:cubicBezTo>
                  <a:lnTo>
                    <a:pt x="2858" y="3810"/>
                  </a:lnTo>
                  <a:cubicBezTo>
                    <a:pt x="2858" y="1905"/>
                    <a:pt x="4763" y="0"/>
                    <a:pt x="5715" y="0"/>
                  </a:cubicBezTo>
                  <a:lnTo>
                    <a:pt x="5715" y="0"/>
                  </a:lnTo>
                  <a:cubicBezTo>
                    <a:pt x="7620" y="0"/>
                    <a:pt x="8573" y="1905"/>
                    <a:pt x="8573" y="3810"/>
                  </a:cubicBezTo>
                  <a:lnTo>
                    <a:pt x="8573" y="3810"/>
                  </a:lnTo>
                  <a:cubicBezTo>
                    <a:pt x="8573" y="3810"/>
                    <a:pt x="8573" y="3810"/>
                    <a:pt x="8573" y="4763"/>
                  </a:cubicBezTo>
                  <a:lnTo>
                    <a:pt x="8573" y="4763"/>
                  </a:lnTo>
                  <a:lnTo>
                    <a:pt x="8573" y="4763"/>
                  </a:lnTo>
                  <a:cubicBezTo>
                    <a:pt x="8573" y="5715"/>
                    <a:pt x="8573" y="5715"/>
                    <a:pt x="8573" y="5715"/>
                  </a:cubicBezTo>
                  <a:lnTo>
                    <a:pt x="8573" y="5715"/>
                  </a:lnTo>
                  <a:cubicBezTo>
                    <a:pt x="8573" y="5715"/>
                    <a:pt x="8573" y="5715"/>
                    <a:pt x="8573" y="6667"/>
                  </a:cubicBezTo>
                  <a:lnTo>
                    <a:pt x="8573" y="6667"/>
                  </a:lnTo>
                  <a:cubicBezTo>
                    <a:pt x="8573" y="7620"/>
                    <a:pt x="8573" y="7620"/>
                    <a:pt x="8573" y="8572"/>
                  </a:cubicBezTo>
                  <a:lnTo>
                    <a:pt x="8573" y="8572"/>
                  </a:lnTo>
                  <a:cubicBezTo>
                    <a:pt x="7620" y="10478"/>
                    <a:pt x="6668" y="13335"/>
                    <a:pt x="2858" y="14288"/>
                  </a:cubicBezTo>
                  <a:lnTo>
                    <a:pt x="2858" y="14288"/>
                  </a:lnTo>
                  <a:cubicBezTo>
                    <a:pt x="2858" y="14288"/>
                    <a:pt x="1905" y="14288"/>
                    <a:pt x="1905" y="14288"/>
                  </a:cubicBezTo>
                  <a:lnTo>
                    <a:pt x="1905" y="14288"/>
                  </a:lnTo>
                  <a:cubicBezTo>
                    <a:pt x="1905" y="14288"/>
                    <a:pt x="0" y="12382"/>
                    <a:pt x="0" y="11430"/>
                  </a:cubicBezTo>
                  <a:lnTo>
                    <a:pt x="0" y="1143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8618E8A6-75D5-29F9-AAD1-77E41D62B28A}"/>
                </a:ext>
              </a:extLst>
            </p:cNvPr>
            <p:cNvSpPr/>
            <p:nvPr/>
          </p:nvSpPr>
          <p:spPr>
            <a:xfrm>
              <a:off x="8048625" y="5093017"/>
              <a:ext cx="6667" cy="5952"/>
            </a:xfrm>
            <a:custGeom>
              <a:avLst/>
              <a:gdLst>
                <a:gd name="connsiteX0" fmla="*/ 1905 w 6667"/>
                <a:gd name="connsiteY0" fmla="*/ 5715 h 5952"/>
                <a:gd name="connsiteX1" fmla="*/ 0 w 6667"/>
                <a:gd name="connsiteY1" fmla="*/ 4763 h 5952"/>
                <a:gd name="connsiteX2" fmla="*/ 952 w 6667"/>
                <a:gd name="connsiteY2" fmla="*/ 2857 h 5952"/>
                <a:gd name="connsiteX3" fmla="*/ 3810 w 6667"/>
                <a:gd name="connsiteY3" fmla="*/ 0 h 5952"/>
                <a:gd name="connsiteX4" fmla="*/ 3810 w 6667"/>
                <a:gd name="connsiteY4" fmla="*/ 0 h 5952"/>
                <a:gd name="connsiteX5" fmla="*/ 5715 w 6667"/>
                <a:gd name="connsiteY5" fmla="*/ 952 h 5952"/>
                <a:gd name="connsiteX6" fmla="*/ 5715 w 6667"/>
                <a:gd name="connsiteY6" fmla="*/ 952 h 5952"/>
                <a:gd name="connsiteX7" fmla="*/ 6668 w 6667"/>
                <a:gd name="connsiteY7" fmla="*/ 2857 h 5952"/>
                <a:gd name="connsiteX8" fmla="*/ 6668 w 6667"/>
                <a:gd name="connsiteY8" fmla="*/ 2857 h 5952"/>
                <a:gd name="connsiteX9" fmla="*/ 4763 w 6667"/>
                <a:gd name="connsiteY9" fmla="*/ 4763 h 5952"/>
                <a:gd name="connsiteX10" fmla="*/ 4763 w 6667"/>
                <a:gd name="connsiteY10" fmla="*/ 4763 h 5952"/>
                <a:gd name="connsiteX11" fmla="*/ 1905 w 6667"/>
                <a:gd name="connsiteY11" fmla="*/ 5715 h 5952"/>
                <a:gd name="connsiteX12" fmla="*/ 1905 w 6667"/>
                <a:gd name="connsiteY12" fmla="*/ 5715 h 5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67" h="5952">
                  <a:moveTo>
                    <a:pt x="1905" y="5715"/>
                  </a:moveTo>
                  <a:lnTo>
                    <a:pt x="0" y="4763"/>
                  </a:lnTo>
                  <a:lnTo>
                    <a:pt x="952" y="2857"/>
                  </a:lnTo>
                  <a:cubicBezTo>
                    <a:pt x="952" y="2857"/>
                    <a:pt x="952" y="952"/>
                    <a:pt x="3810" y="0"/>
                  </a:cubicBezTo>
                  <a:lnTo>
                    <a:pt x="3810" y="0"/>
                  </a:lnTo>
                  <a:cubicBezTo>
                    <a:pt x="4763" y="0"/>
                    <a:pt x="5715" y="952"/>
                    <a:pt x="5715" y="952"/>
                  </a:cubicBezTo>
                  <a:lnTo>
                    <a:pt x="5715" y="952"/>
                  </a:lnTo>
                  <a:cubicBezTo>
                    <a:pt x="6668" y="1905"/>
                    <a:pt x="6668" y="1905"/>
                    <a:pt x="6668" y="2857"/>
                  </a:cubicBezTo>
                  <a:lnTo>
                    <a:pt x="6668" y="2857"/>
                  </a:lnTo>
                  <a:cubicBezTo>
                    <a:pt x="6668" y="4763"/>
                    <a:pt x="4763" y="4763"/>
                    <a:pt x="4763" y="4763"/>
                  </a:cubicBezTo>
                  <a:lnTo>
                    <a:pt x="4763" y="4763"/>
                  </a:lnTo>
                  <a:cubicBezTo>
                    <a:pt x="2857" y="6667"/>
                    <a:pt x="1905" y="5715"/>
                    <a:pt x="1905" y="5715"/>
                  </a:cubicBezTo>
                  <a:lnTo>
                    <a:pt x="1905" y="5715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8F304C2A-6D6E-E72C-BD5B-2B29213BFB26}"/>
                </a:ext>
              </a:extLst>
            </p:cNvPr>
            <p:cNvSpPr/>
            <p:nvPr/>
          </p:nvSpPr>
          <p:spPr>
            <a:xfrm>
              <a:off x="8161019" y="2930842"/>
              <a:ext cx="9525" cy="11429"/>
            </a:xfrm>
            <a:custGeom>
              <a:avLst/>
              <a:gdLst>
                <a:gd name="connsiteX0" fmla="*/ 4763 w 9525"/>
                <a:gd name="connsiteY0" fmla="*/ 9525 h 11429"/>
                <a:gd name="connsiteX1" fmla="*/ 0 w 9525"/>
                <a:gd name="connsiteY1" fmla="*/ 2858 h 11429"/>
                <a:gd name="connsiteX2" fmla="*/ 0 w 9525"/>
                <a:gd name="connsiteY2" fmla="*/ 2858 h 11429"/>
                <a:gd name="connsiteX3" fmla="*/ 1905 w 9525"/>
                <a:gd name="connsiteY3" fmla="*/ 0 h 11429"/>
                <a:gd name="connsiteX4" fmla="*/ 1905 w 9525"/>
                <a:gd name="connsiteY4" fmla="*/ 0 h 11429"/>
                <a:gd name="connsiteX5" fmla="*/ 1905 w 9525"/>
                <a:gd name="connsiteY5" fmla="*/ 0 h 11429"/>
                <a:gd name="connsiteX6" fmla="*/ 2857 w 9525"/>
                <a:gd name="connsiteY6" fmla="*/ 0 h 11429"/>
                <a:gd name="connsiteX7" fmla="*/ 2857 w 9525"/>
                <a:gd name="connsiteY7" fmla="*/ 0 h 11429"/>
                <a:gd name="connsiteX8" fmla="*/ 9525 w 9525"/>
                <a:gd name="connsiteY8" fmla="*/ 5715 h 11429"/>
                <a:gd name="connsiteX9" fmla="*/ 9525 w 9525"/>
                <a:gd name="connsiteY9" fmla="*/ 5715 h 11429"/>
                <a:gd name="connsiteX10" fmla="*/ 9525 w 9525"/>
                <a:gd name="connsiteY10" fmla="*/ 8573 h 11429"/>
                <a:gd name="connsiteX11" fmla="*/ 9525 w 9525"/>
                <a:gd name="connsiteY11" fmla="*/ 8573 h 11429"/>
                <a:gd name="connsiteX12" fmla="*/ 6668 w 9525"/>
                <a:gd name="connsiteY12" fmla="*/ 11430 h 11429"/>
                <a:gd name="connsiteX13" fmla="*/ 6668 w 9525"/>
                <a:gd name="connsiteY13" fmla="*/ 11430 h 11429"/>
                <a:gd name="connsiteX14" fmla="*/ 4763 w 9525"/>
                <a:gd name="connsiteY14" fmla="*/ 9525 h 11429"/>
                <a:gd name="connsiteX15" fmla="*/ 4763 w 9525"/>
                <a:gd name="connsiteY15" fmla="*/ 9525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25" h="11429">
                  <a:moveTo>
                    <a:pt x="4763" y="9525"/>
                  </a:moveTo>
                  <a:cubicBezTo>
                    <a:pt x="2857" y="7620"/>
                    <a:pt x="0" y="4763"/>
                    <a:pt x="0" y="2858"/>
                  </a:cubicBezTo>
                  <a:lnTo>
                    <a:pt x="0" y="2858"/>
                  </a:lnTo>
                  <a:cubicBezTo>
                    <a:pt x="0" y="1905"/>
                    <a:pt x="953" y="953"/>
                    <a:pt x="1905" y="0"/>
                  </a:cubicBezTo>
                  <a:lnTo>
                    <a:pt x="1905" y="0"/>
                  </a:lnTo>
                  <a:lnTo>
                    <a:pt x="1905" y="0"/>
                  </a:lnTo>
                  <a:cubicBezTo>
                    <a:pt x="1905" y="0"/>
                    <a:pt x="2857" y="0"/>
                    <a:pt x="2857" y="0"/>
                  </a:cubicBezTo>
                  <a:lnTo>
                    <a:pt x="2857" y="0"/>
                  </a:lnTo>
                  <a:cubicBezTo>
                    <a:pt x="5715" y="0"/>
                    <a:pt x="8573" y="953"/>
                    <a:pt x="9525" y="5715"/>
                  </a:cubicBezTo>
                  <a:lnTo>
                    <a:pt x="9525" y="5715"/>
                  </a:lnTo>
                  <a:cubicBezTo>
                    <a:pt x="9525" y="6667"/>
                    <a:pt x="9525" y="7620"/>
                    <a:pt x="9525" y="8573"/>
                  </a:cubicBezTo>
                  <a:lnTo>
                    <a:pt x="9525" y="8573"/>
                  </a:lnTo>
                  <a:cubicBezTo>
                    <a:pt x="9525" y="9525"/>
                    <a:pt x="8573" y="11430"/>
                    <a:pt x="6668" y="11430"/>
                  </a:cubicBezTo>
                  <a:lnTo>
                    <a:pt x="6668" y="11430"/>
                  </a:lnTo>
                  <a:cubicBezTo>
                    <a:pt x="6668" y="11430"/>
                    <a:pt x="5715" y="10478"/>
                    <a:pt x="4763" y="9525"/>
                  </a:cubicBezTo>
                  <a:lnTo>
                    <a:pt x="4763" y="9525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D3D4CA44-91CB-896E-5EB5-C7DACB73EE47}"/>
                </a:ext>
              </a:extLst>
            </p:cNvPr>
            <p:cNvSpPr/>
            <p:nvPr/>
          </p:nvSpPr>
          <p:spPr>
            <a:xfrm>
              <a:off x="8205787" y="2917507"/>
              <a:ext cx="8572" cy="12382"/>
            </a:xfrm>
            <a:custGeom>
              <a:avLst/>
              <a:gdLst>
                <a:gd name="connsiteX0" fmla="*/ 952 w 8572"/>
                <a:gd name="connsiteY0" fmla="*/ 10477 h 12382"/>
                <a:gd name="connsiteX1" fmla="*/ 0 w 8572"/>
                <a:gd name="connsiteY1" fmla="*/ 8572 h 12382"/>
                <a:gd name="connsiteX2" fmla="*/ 0 w 8572"/>
                <a:gd name="connsiteY2" fmla="*/ 8572 h 12382"/>
                <a:gd name="connsiteX3" fmla="*/ 0 w 8572"/>
                <a:gd name="connsiteY3" fmla="*/ 4763 h 12382"/>
                <a:gd name="connsiteX4" fmla="*/ 0 w 8572"/>
                <a:gd name="connsiteY4" fmla="*/ 4763 h 12382"/>
                <a:gd name="connsiteX5" fmla="*/ 3810 w 8572"/>
                <a:gd name="connsiteY5" fmla="*/ 0 h 12382"/>
                <a:gd name="connsiteX6" fmla="*/ 3810 w 8572"/>
                <a:gd name="connsiteY6" fmla="*/ 0 h 12382"/>
                <a:gd name="connsiteX7" fmla="*/ 3810 w 8572"/>
                <a:gd name="connsiteY7" fmla="*/ 0 h 12382"/>
                <a:gd name="connsiteX8" fmla="*/ 4763 w 8572"/>
                <a:gd name="connsiteY8" fmla="*/ 0 h 12382"/>
                <a:gd name="connsiteX9" fmla="*/ 4763 w 8572"/>
                <a:gd name="connsiteY9" fmla="*/ 952 h 12382"/>
                <a:gd name="connsiteX10" fmla="*/ 7620 w 8572"/>
                <a:gd name="connsiteY10" fmla="*/ 4763 h 12382"/>
                <a:gd name="connsiteX11" fmla="*/ 7620 w 8572"/>
                <a:gd name="connsiteY11" fmla="*/ 4763 h 12382"/>
                <a:gd name="connsiteX12" fmla="*/ 8573 w 8572"/>
                <a:gd name="connsiteY12" fmla="*/ 7620 h 12382"/>
                <a:gd name="connsiteX13" fmla="*/ 8573 w 8572"/>
                <a:gd name="connsiteY13" fmla="*/ 7620 h 12382"/>
                <a:gd name="connsiteX14" fmla="*/ 3810 w 8572"/>
                <a:gd name="connsiteY14" fmla="*/ 12383 h 12382"/>
                <a:gd name="connsiteX15" fmla="*/ 3810 w 8572"/>
                <a:gd name="connsiteY15" fmla="*/ 12383 h 12382"/>
                <a:gd name="connsiteX16" fmla="*/ 1905 w 8572"/>
                <a:gd name="connsiteY16" fmla="*/ 12383 h 12382"/>
                <a:gd name="connsiteX17" fmla="*/ 1905 w 8572"/>
                <a:gd name="connsiteY17" fmla="*/ 12383 h 12382"/>
                <a:gd name="connsiteX18" fmla="*/ 1905 w 8572"/>
                <a:gd name="connsiteY18" fmla="*/ 12383 h 12382"/>
                <a:gd name="connsiteX19" fmla="*/ 1905 w 8572"/>
                <a:gd name="connsiteY19" fmla="*/ 12383 h 12382"/>
                <a:gd name="connsiteX20" fmla="*/ 952 w 8572"/>
                <a:gd name="connsiteY20" fmla="*/ 10477 h 12382"/>
                <a:gd name="connsiteX21" fmla="*/ 952 w 8572"/>
                <a:gd name="connsiteY21" fmla="*/ 10477 h 1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572" h="12382">
                  <a:moveTo>
                    <a:pt x="952" y="10477"/>
                  </a:moveTo>
                  <a:cubicBezTo>
                    <a:pt x="0" y="9525"/>
                    <a:pt x="0" y="8572"/>
                    <a:pt x="0" y="8572"/>
                  </a:cubicBezTo>
                  <a:lnTo>
                    <a:pt x="0" y="8572"/>
                  </a:lnTo>
                  <a:cubicBezTo>
                    <a:pt x="0" y="6667"/>
                    <a:pt x="0" y="5715"/>
                    <a:pt x="0" y="4763"/>
                  </a:cubicBezTo>
                  <a:lnTo>
                    <a:pt x="0" y="4763"/>
                  </a:lnTo>
                  <a:cubicBezTo>
                    <a:pt x="0" y="0"/>
                    <a:pt x="3810" y="0"/>
                    <a:pt x="3810" y="0"/>
                  </a:cubicBezTo>
                  <a:lnTo>
                    <a:pt x="3810" y="0"/>
                  </a:lnTo>
                  <a:lnTo>
                    <a:pt x="3810" y="0"/>
                  </a:lnTo>
                  <a:lnTo>
                    <a:pt x="4763" y="0"/>
                  </a:lnTo>
                  <a:lnTo>
                    <a:pt x="4763" y="952"/>
                  </a:lnTo>
                  <a:cubicBezTo>
                    <a:pt x="4763" y="952"/>
                    <a:pt x="6668" y="2858"/>
                    <a:pt x="7620" y="4763"/>
                  </a:cubicBezTo>
                  <a:lnTo>
                    <a:pt x="7620" y="4763"/>
                  </a:lnTo>
                  <a:cubicBezTo>
                    <a:pt x="7620" y="5715"/>
                    <a:pt x="8573" y="6667"/>
                    <a:pt x="8573" y="7620"/>
                  </a:cubicBezTo>
                  <a:lnTo>
                    <a:pt x="8573" y="7620"/>
                  </a:lnTo>
                  <a:cubicBezTo>
                    <a:pt x="8573" y="9525"/>
                    <a:pt x="6668" y="11430"/>
                    <a:pt x="3810" y="12383"/>
                  </a:cubicBezTo>
                  <a:lnTo>
                    <a:pt x="3810" y="12383"/>
                  </a:lnTo>
                  <a:cubicBezTo>
                    <a:pt x="2857" y="12383"/>
                    <a:pt x="2857" y="12383"/>
                    <a:pt x="1905" y="12383"/>
                  </a:cubicBezTo>
                  <a:lnTo>
                    <a:pt x="1905" y="12383"/>
                  </a:lnTo>
                  <a:cubicBezTo>
                    <a:pt x="1905" y="12383"/>
                    <a:pt x="1905" y="12383"/>
                    <a:pt x="1905" y="12383"/>
                  </a:cubicBezTo>
                  <a:lnTo>
                    <a:pt x="1905" y="12383"/>
                  </a:lnTo>
                  <a:cubicBezTo>
                    <a:pt x="2857" y="11430"/>
                    <a:pt x="1905" y="10477"/>
                    <a:pt x="952" y="10477"/>
                  </a:cubicBezTo>
                  <a:lnTo>
                    <a:pt x="952" y="10477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1EACCC06-0E4F-8FE0-9E59-5FCDDBA05207}"/>
                </a:ext>
              </a:extLst>
            </p:cNvPr>
            <p:cNvSpPr/>
            <p:nvPr/>
          </p:nvSpPr>
          <p:spPr>
            <a:xfrm>
              <a:off x="8116252" y="2914650"/>
              <a:ext cx="13335" cy="11429"/>
            </a:xfrm>
            <a:custGeom>
              <a:avLst/>
              <a:gdLst>
                <a:gd name="connsiteX0" fmla="*/ 0 w 13335"/>
                <a:gd name="connsiteY0" fmla="*/ 6667 h 11429"/>
                <a:gd name="connsiteX1" fmla="*/ 0 w 13335"/>
                <a:gd name="connsiteY1" fmla="*/ 5715 h 11429"/>
                <a:gd name="connsiteX2" fmla="*/ 0 w 13335"/>
                <a:gd name="connsiteY2" fmla="*/ 5715 h 11429"/>
                <a:gd name="connsiteX3" fmla="*/ 3810 w 13335"/>
                <a:gd name="connsiteY3" fmla="*/ 2858 h 11429"/>
                <a:gd name="connsiteX4" fmla="*/ 3810 w 13335"/>
                <a:gd name="connsiteY4" fmla="*/ 2858 h 11429"/>
                <a:gd name="connsiteX5" fmla="*/ 4763 w 13335"/>
                <a:gd name="connsiteY5" fmla="*/ 1905 h 11429"/>
                <a:gd name="connsiteX6" fmla="*/ 4763 w 13335"/>
                <a:gd name="connsiteY6" fmla="*/ 1905 h 11429"/>
                <a:gd name="connsiteX7" fmla="*/ 4763 w 13335"/>
                <a:gd name="connsiteY7" fmla="*/ 1905 h 11429"/>
                <a:gd name="connsiteX8" fmla="*/ 4763 w 13335"/>
                <a:gd name="connsiteY8" fmla="*/ 1905 h 11429"/>
                <a:gd name="connsiteX9" fmla="*/ 8573 w 13335"/>
                <a:gd name="connsiteY9" fmla="*/ 0 h 11429"/>
                <a:gd name="connsiteX10" fmla="*/ 8573 w 13335"/>
                <a:gd name="connsiteY10" fmla="*/ 0 h 11429"/>
                <a:gd name="connsiteX11" fmla="*/ 12383 w 13335"/>
                <a:gd name="connsiteY11" fmla="*/ 2858 h 11429"/>
                <a:gd name="connsiteX12" fmla="*/ 12383 w 13335"/>
                <a:gd name="connsiteY12" fmla="*/ 2858 h 11429"/>
                <a:gd name="connsiteX13" fmla="*/ 13335 w 13335"/>
                <a:gd name="connsiteY13" fmla="*/ 5715 h 11429"/>
                <a:gd name="connsiteX14" fmla="*/ 13335 w 13335"/>
                <a:gd name="connsiteY14" fmla="*/ 5715 h 11429"/>
                <a:gd name="connsiteX15" fmla="*/ 5715 w 13335"/>
                <a:gd name="connsiteY15" fmla="*/ 11430 h 11429"/>
                <a:gd name="connsiteX16" fmla="*/ 5715 w 13335"/>
                <a:gd name="connsiteY16" fmla="*/ 11430 h 11429"/>
                <a:gd name="connsiteX17" fmla="*/ 3810 w 13335"/>
                <a:gd name="connsiteY17" fmla="*/ 11430 h 11429"/>
                <a:gd name="connsiteX18" fmla="*/ 3810 w 13335"/>
                <a:gd name="connsiteY18" fmla="*/ 11430 h 11429"/>
                <a:gd name="connsiteX19" fmla="*/ 0 w 13335"/>
                <a:gd name="connsiteY19" fmla="*/ 6667 h 11429"/>
                <a:gd name="connsiteX20" fmla="*/ 0 w 13335"/>
                <a:gd name="connsiteY20" fmla="*/ 6667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5" h="11429">
                  <a:moveTo>
                    <a:pt x="0" y="6667"/>
                  </a:moveTo>
                  <a:cubicBezTo>
                    <a:pt x="0" y="6667"/>
                    <a:pt x="0" y="5715"/>
                    <a:pt x="0" y="5715"/>
                  </a:cubicBezTo>
                  <a:lnTo>
                    <a:pt x="0" y="5715"/>
                  </a:lnTo>
                  <a:cubicBezTo>
                    <a:pt x="953" y="2858"/>
                    <a:pt x="2858" y="2858"/>
                    <a:pt x="3810" y="2858"/>
                  </a:cubicBezTo>
                  <a:lnTo>
                    <a:pt x="3810" y="2858"/>
                  </a:lnTo>
                  <a:cubicBezTo>
                    <a:pt x="4763" y="2858"/>
                    <a:pt x="4763" y="1905"/>
                    <a:pt x="4763" y="1905"/>
                  </a:cubicBezTo>
                  <a:lnTo>
                    <a:pt x="4763" y="1905"/>
                  </a:lnTo>
                  <a:lnTo>
                    <a:pt x="4763" y="1905"/>
                  </a:lnTo>
                  <a:lnTo>
                    <a:pt x="4763" y="1905"/>
                  </a:lnTo>
                  <a:cubicBezTo>
                    <a:pt x="4763" y="1905"/>
                    <a:pt x="5715" y="0"/>
                    <a:pt x="8573" y="0"/>
                  </a:cubicBezTo>
                  <a:lnTo>
                    <a:pt x="8573" y="0"/>
                  </a:lnTo>
                  <a:cubicBezTo>
                    <a:pt x="10478" y="0"/>
                    <a:pt x="11430" y="953"/>
                    <a:pt x="12383" y="2858"/>
                  </a:cubicBezTo>
                  <a:lnTo>
                    <a:pt x="12383" y="2858"/>
                  </a:lnTo>
                  <a:cubicBezTo>
                    <a:pt x="12383" y="3810"/>
                    <a:pt x="13335" y="4763"/>
                    <a:pt x="13335" y="5715"/>
                  </a:cubicBezTo>
                  <a:lnTo>
                    <a:pt x="13335" y="5715"/>
                  </a:lnTo>
                  <a:cubicBezTo>
                    <a:pt x="13335" y="10478"/>
                    <a:pt x="7620" y="11430"/>
                    <a:pt x="5715" y="11430"/>
                  </a:cubicBezTo>
                  <a:lnTo>
                    <a:pt x="5715" y="11430"/>
                  </a:lnTo>
                  <a:cubicBezTo>
                    <a:pt x="4763" y="11430"/>
                    <a:pt x="4763" y="11430"/>
                    <a:pt x="3810" y="11430"/>
                  </a:cubicBezTo>
                  <a:lnTo>
                    <a:pt x="3810" y="11430"/>
                  </a:lnTo>
                  <a:cubicBezTo>
                    <a:pt x="2858" y="10478"/>
                    <a:pt x="0" y="9525"/>
                    <a:pt x="0" y="6667"/>
                  </a:cubicBezTo>
                  <a:lnTo>
                    <a:pt x="0" y="6667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FB286046-304B-4D1B-2753-278E31328D0C}"/>
                </a:ext>
              </a:extLst>
            </p:cNvPr>
            <p:cNvSpPr/>
            <p:nvPr/>
          </p:nvSpPr>
          <p:spPr>
            <a:xfrm>
              <a:off x="8136255" y="2895600"/>
              <a:ext cx="19050" cy="11577"/>
            </a:xfrm>
            <a:custGeom>
              <a:avLst/>
              <a:gdLst>
                <a:gd name="connsiteX0" fmla="*/ 4763 w 19050"/>
                <a:gd name="connsiteY0" fmla="*/ 10478 h 11577"/>
                <a:gd name="connsiteX1" fmla="*/ 0 w 19050"/>
                <a:gd name="connsiteY1" fmla="*/ 4763 h 11577"/>
                <a:gd name="connsiteX2" fmla="*/ 0 w 19050"/>
                <a:gd name="connsiteY2" fmla="*/ 4763 h 11577"/>
                <a:gd name="connsiteX3" fmla="*/ 0 w 19050"/>
                <a:gd name="connsiteY3" fmla="*/ 3810 h 11577"/>
                <a:gd name="connsiteX4" fmla="*/ 0 w 19050"/>
                <a:gd name="connsiteY4" fmla="*/ 3810 h 11577"/>
                <a:gd name="connsiteX5" fmla="*/ 3810 w 19050"/>
                <a:gd name="connsiteY5" fmla="*/ 0 h 11577"/>
                <a:gd name="connsiteX6" fmla="*/ 3810 w 19050"/>
                <a:gd name="connsiteY6" fmla="*/ 0 h 11577"/>
                <a:gd name="connsiteX7" fmla="*/ 6668 w 19050"/>
                <a:gd name="connsiteY7" fmla="*/ 953 h 11577"/>
                <a:gd name="connsiteX8" fmla="*/ 6668 w 19050"/>
                <a:gd name="connsiteY8" fmla="*/ 953 h 11577"/>
                <a:gd name="connsiteX9" fmla="*/ 6668 w 19050"/>
                <a:gd name="connsiteY9" fmla="*/ 953 h 11577"/>
                <a:gd name="connsiteX10" fmla="*/ 8572 w 19050"/>
                <a:gd name="connsiteY10" fmla="*/ 1905 h 11577"/>
                <a:gd name="connsiteX11" fmla="*/ 8572 w 19050"/>
                <a:gd name="connsiteY11" fmla="*/ 1905 h 11577"/>
                <a:gd name="connsiteX12" fmla="*/ 14288 w 19050"/>
                <a:gd name="connsiteY12" fmla="*/ 1905 h 11577"/>
                <a:gd name="connsiteX13" fmla="*/ 14288 w 19050"/>
                <a:gd name="connsiteY13" fmla="*/ 1905 h 11577"/>
                <a:gd name="connsiteX14" fmla="*/ 19050 w 19050"/>
                <a:gd name="connsiteY14" fmla="*/ 4763 h 11577"/>
                <a:gd name="connsiteX15" fmla="*/ 19050 w 19050"/>
                <a:gd name="connsiteY15" fmla="*/ 4763 h 11577"/>
                <a:gd name="connsiteX16" fmla="*/ 14288 w 19050"/>
                <a:gd name="connsiteY16" fmla="*/ 8572 h 11577"/>
                <a:gd name="connsiteX17" fmla="*/ 14288 w 19050"/>
                <a:gd name="connsiteY17" fmla="*/ 8572 h 11577"/>
                <a:gd name="connsiteX18" fmla="*/ 6668 w 19050"/>
                <a:gd name="connsiteY18" fmla="*/ 10478 h 11577"/>
                <a:gd name="connsiteX19" fmla="*/ 6668 w 19050"/>
                <a:gd name="connsiteY19" fmla="*/ 10478 h 11577"/>
                <a:gd name="connsiteX20" fmla="*/ 4763 w 19050"/>
                <a:gd name="connsiteY20" fmla="*/ 10478 h 11577"/>
                <a:gd name="connsiteX21" fmla="*/ 4763 w 19050"/>
                <a:gd name="connsiteY21" fmla="*/ 10478 h 11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9050" h="11577">
                  <a:moveTo>
                    <a:pt x="4763" y="10478"/>
                  </a:moveTo>
                  <a:cubicBezTo>
                    <a:pt x="4763" y="9525"/>
                    <a:pt x="952" y="8572"/>
                    <a:pt x="0" y="4763"/>
                  </a:cubicBezTo>
                  <a:lnTo>
                    <a:pt x="0" y="4763"/>
                  </a:lnTo>
                  <a:cubicBezTo>
                    <a:pt x="0" y="4763"/>
                    <a:pt x="0" y="3810"/>
                    <a:pt x="0" y="3810"/>
                  </a:cubicBezTo>
                  <a:lnTo>
                    <a:pt x="0" y="3810"/>
                  </a:lnTo>
                  <a:cubicBezTo>
                    <a:pt x="0" y="1905"/>
                    <a:pt x="1905" y="0"/>
                    <a:pt x="3810" y="0"/>
                  </a:cubicBezTo>
                  <a:lnTo>
                    <a:pt x="3810" y="0"/>
                  </a:lnTo>
                  <a:cubicBezTo>
                    <a:pt x="4763" y="0"/>
                    <a:pt x="5715" y="953"/>
                    <a:pt x="6668" y="953"/>
                  </a:cubicBezTo>
                  <a:lnTo>
                    <a:pt x="6668" y="953"/>
                  </a:lnTo>
                  <a:lnTo>
                    <a:pt x="6668" y="953"/>
                  </a:lnTo>
                  <a:cubicBezTo>
                    <a:pt x="7620" y="953"/>
                    <a:pt x="7620" y="1905"/>
                    <a:pt x="8572" y="1905"/>
                  </a:cubicBezTo>
                  <a:lnTo>
                    <a:pt x="8572" y="1905"/>
                  </a:lnTo>
                  <a:cubicBezTo>
                    <a:pt x="9525" y="1905"/>
                    <a:pt x="11430" y="1905"/>
                    <a:pt x="14288" y="1905"/>
                  </a:cubicBezTo>
                  <a:lnTo>
                    <a:pt x="14288" y="1905"/>
                  </a:lnTo>
                  <a:cubicBezTo>
                    <a:pt x="16193" y="1905"/>
                    <a:pt x="19050" y="2858"/>
                    <a:pt x="19050" y="4763"/>
                  </a:cubicBezTo>
                  <a:lnTo>
                    <a:pt x="19050" y="4763"/>
                  </a:lnTo>
                  <a:cubicBezTo>
                    <a:pt x="19050" y="6667"/>
                    <a:pt x="17145" y="8572"/>
                    <a:pt x="14288" y="8572"/>
                  </a:cubicBezTo>
                  <a:lnTo>
                    <a:pt x="14288" y="8572"/>
                  </a:lnTo>
                  <a:cubicBezTo>
                    <a:pt x="12382" y="8572"/>
                    <a:pt x="9525" y="10478"/>
                    <a:pt x="6668" y="10478"/>
                  </a:cubicBezTo>
                  <a:lnTo>
                    <a:pt x="6668" y="10478"/>
                  </a:lnTo>
                  <a:cubicBezTo>
                    <a:pt x="6668" y="12383"/>
                    <a:pt x="5715" y="11430"/>
                    <a:pt x="4763" y="10478"/>
                  </a:cubicBezTo>
                  <a:lnTo>
                    <a:pt x="4763" y="10478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6BFE6137-FC60-6156-2BE8-C8FC420AE2C9}"/>
                </a:ext>
              </a:extLst>
            </p:cNvPr>
            <p:cNvSpPr/>
            <p:nvPr/>
          </p:nvSpPr>
          <p:spPr>
            <a:xfrm>
              <a:off x="8178164" y="2856547"/>
              <a:ext cx="11430" cy="10872"/>
            </a:xfrm>
            <a:custGeom>
              <a:avLst/>
              <a:gdLst>
                <a:gd name="connsiteX0" fmla="*/ 1905 w 11430"/>
                <a:gd name="connsiteY0" fmla="*/ 9525 h 10872"/>
                <a:gd name="connsiteX1" fmla="*/ 0 w 11430"/>
                <a:gd name="connsiteY1" fmla="*/ 5715 h 10872"/>
                <a:gd name="connsiteX2" fmla="*/ 0 w 11430"/>
                <a:gd name="connsiteY2" fmla="*/ 5715 h 10872"/>
                <a:gd name="connsiteX3" fmla="*/ 1905 w 11430"/>
                <a:gd name="connsiteY3" fmla="*/ 2858 h 10872"/>
                <a:gd name="connsiteX4" fmla="*/ 1905 w 11430"/>
                <a:gd name="connsiteY4" fmla="*/ 2858 h 10872"/>
                <a:gd name="connsiteX5" fmla="*/ 1905 w 11430"/>
                <a:gd name="connsiteY5" fmla="*/ 2858 h 10872"/>
                <a:gd name="connsiteX6" fmla="*/ 6668 w 11430"/>
                <a:gd name="connsiteY6" fmla="*/ 953 h 10872"/>
                <a:gd name="connsiteX7" fmla="*/ 6668 w 11430"/>
                <a:gd name="connsiteY7" fmla="*/ 953 h 10872"/>
                <a:gd name="connsiteX8" fmla="*/ 8573 w 11430"/>
                <a:gd name="connsiteY8" fmla="*/ 0 h 10872"/>
                <a:gd name="connsiteX9" fmla="*/ 8573 w 11430"/>
                <a:gd name="connsiteY9" fmla="*/ 0 h 10872"/>
                <a:gd name="connsiteX10" fmla="*/ 11430 w 11430"/>
                <a:gd name="connsiteY10" fmla="*/ 2858 h 10872"/>
                <a:gd name="connsiteX11" fmla="*/ 11430 w 11430"/>
                <a:gd name="connsiteY11" fmla="*/ 2858 h 10872"/>
                <a:gd name="connsiteX12" fmla="*/ 10478 w 11430"/>
                <a:gd name="connsiteY12" fmla="*/ 5715 h 10872"/>
                <a:gd name="connsiteX13" fmla="*/ 10478 w 11430"/>
                <a:gd name="connsiteY13" fmla="*/ 5715 h 10872"/>
                <a:gd name="connsiteX14" fmla="*/ 8573 w 11430"/>
                <a:gd name="connsiteY14" fmla="*/ 7620 h 10872"/>
                <a:gd name="connsiteX15" fmla="*/ 8573 w 11430"/>
                <a:gd name="connsiteY15" fmla="*/ 7620 h 10872"/>
                <a:gd name="connsiteX16" fmla="*/ 4763 w 11430"/>
                <a:gd name="connsiteY16" fmla="*/ 10478 h 10872"/>
                <a:gd name="connsiteX17" fmla="*/ 4763 w 11430"/>
                <a:gd name="connsiteY17" fmla="*/ 10478 h 10872"/>
                <a:gd name="connsiteX18" fmla="*/ 4763 w 11430"/>
                <a:gd name="connsiteY18" fmla="*/ 10478 h 10872"/>
                <a:gd name="connsiteX19" fmla="*/ 4763 w 11430"/>
                <a:gd name="connsiteY19" fmla="*/ 10478 h 10872"/>
                <a:gd name="connsiteX20" fmla="*/ 1905 w 11430"/>
                <a:gd name="connsiteY20" fmla="*/ 9525 h 10872"/>
                <a:gd name="connsiteX21" fmla="*/ 1905 w 11430"/>
                <a:gd name="connsiteY21" fmla="*/ 9525 h 10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430" h="10872">
                  <a:moveTo>
                    <a:pt x="1905" y="9525"/>
                  </a:moveTo>
                  <a:cubicBezTo>
                    <a:pt x="953" y="7620"/>
                    <a:pt x="0" y="7620"/>
                    <a:pt x="0" y="5715"/>
                  </a:cubicBezTo>
                  <a:lnTo>
                    <a:pt x="0" y="5715"/>
                  </a:lnTo>
                  <a:cubicBezTo>
                    <a:pt x="0" y="4763"/>
                    <a:pt x="953" y="3810"/>
                    <a:pt x="1905" y="2858"/>
                  </a:cubicBezTo>
                  <a:lnTo>
                    <a:pt x="1905" y="2858"/>
                  </a:lnTo>
                  <a:lnTo>
                    <a:pt x="1905" y="2858"/>
                  </a:lnTo>
                  <a:cubicBezTo>
                    <a:pt x="4763" y="1905"/>
                    <a:pt x="4763" y="2858"/>
                    <a:pt x="6668" y="953"/>
                  </a:cubicBezTo>
                  <a:lnTo>
                    <a:pt x="6668" y="953"/>
                  </a:lnTo>
                  <a:cubicBezTo>
                    <a:pt x="7620" y="953"/>
                    <a:pt x="8573" y="0"/>
                    <a:pt x="8573" y="0"/>
                  </a:cubicBezTo>
                  <a:lnTo>
                    <a:pt x="8573" y="0"/>
                  </a:lnTo>
                  <a:cubicBezTo>
                    <a:pt x="10478" y="0"/>
                    <a:pt x="11430" y="1905"/>
                    <a:pt x="11430" y="2858"/>
                  </a:cubicBezTo>
                  <a:lnTo>
                    <a:pt x="11430" y="2858"/>
                  </a:lnTo>
                  <a:cubicBezTo>
                    <a:pt x="11430" y="3810"/>
                    <a:pt x="11430" y="4763"/>
                    <a:pt x="10478" y="5715"/>
                  </a:cubicBezTo>
                  <a:lnTo>
                    <a:pt x="10478" y="5715"/>
                  </a:lnTo>
                  <a:cubicBezTo>
                    <a:pt x="8573" y="7620"/>
                    <a:pt x="8573" y="7620"/>
                    <a:pt x="8573" y="7620"/>
                  </a:cubicBezTo>
                  <a:lnTo>
                    <a:pt x="8573" y="7620"/>
                  </a:lnTo>
                  <a:cubicBezTo>
                    <a:pt x="8573" y="9525"/>
                    <a:pt x="6668" y="10478"/>
                    <a:pt x="4763" y="10478"/>
                  </a:cubicBezTo>
                  <a:lnTo>
                    <a:pt x="4763" y="10478"/>
                  </a:lnTo>
                  <a:cubicBezTo>
                    <a:pt x="4763" y="10478"/>
                    <a:pt x="4763" y="10478"/>
                    <a:pt x="4763" y="10478"/>
                  </a:cubicBezTo>
                  <a:lnTo>
                    <a:pt x="4763" y="10478"/>
                  </a:lnTo>
                  <a:cubicBezTo>
                    <a:pt x="3810" y="11430"/>
                    <a:pt x="2858" y="10478"/>
                    <a:pt x="1905" y="9525"/>
                  </a:cubicBezTo>
                  <a:lnTo>
                    <a:pt x="1905" y="9525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8F642760-FB63-FE9F-AE62-C12B1DB7990A}"/>
                </a:ext>
              </a:extLst>
            </p:cNvPr>
            <p:cNvSpPr/>
            <p:nvPr/>
          </p:nvSpPr>
          <p:spPr>
            <a:xfrm>
              <a:off x="7939087" y="2748915"/>
              <a:ext cx="8572" cy="11429"/>
            </a:xfrm>
            <a:custGeom>
              <a:avLst/>
              <a:gdLst>
                <a:gd name="connsiteX0" fmla="*/ 0 w 8572"/>
                <a:gd name="connsiteY0" fmla="*/ 9525 h 11429"/>
                <a:gd name="connsiteX1" fmla="*/ 0 w 8572"/>
                <a:gd name="connsiteY1" fmla="*/ 6667 h 11429"/>
                <a:gd name="connsiteX2" fmla="*/ 0 w 8572"/>
                <a:gd name="connsiteY2" fmla="*/ 6667 h 11429"/>
                <a:gd name="connsiteX3" fmla="*/ 2857 w 8572"/>
                <a:gd name="connsiteY3" fmla="*/ 952 h 11429"/>
                <a:gd name="connsiteX4" fmla="*/ 2857 w 8572"/>
                <a:gd name="connsiteY4" fmla="*/ 952 h 11429"/>
                <a:gd name="connsiteX5" fmla="*/ 3810 w 8572"/>
                <a:gd name="connsiteY5" fmla="*/ 0 h 11429"/>
                <a:gd name="connsiteX6" fmla="*/ 4763 w 8572"/>
                <a:gd name="connsiteY6" fmla="*/ 952 h 11429"/>
                <a:gd name="connsiteX7" fmla="*/ 6668 w 8572"/>
                <a:gd name="connsiteY7" fmla="*/ 2857 h 11429"/>
                <a:gd name="connsiteX8" fmla="*/ 8572 w 8572"/>
                <a:gd name="connsiteY8" fmla="*/ 6667 h 11429"/>
                <a:gd name="connsiteX9" fmla="*/ 8572 w 8572"/>
                <a:gd name="connsiteY9" fmla="*/ 6667 h 11429"/>
                <a:gd name="connsiteX10" fmla="*/ 5715 w 8572"/>
                <a:gd name="connsiteY10" fmla="*/ 10477 h 11429"/>
                <a:gd name="connsiteX11" fmla="*/ 5715 w 8572"/>
                <a:gd name="connsiteY11" fmla="*/ 10477 h 11429"/>
                <a:gd name="connsiteX12" fmla="*/ 1905 w 8572"/>
                <a:gd name="connsiteY12" fmla="*/ 11430 h 11429"/>
                <a:gd name="connsiteX13" fmla="*/ 1905 w 8572"/>
                <a:gd name="connsiteY13" fmla="*/ 11430 h 11429"/>
                <a:gd name="connsiteX14" fmla="*/ 1905 w 8572"/>
                <a:gd name="connsiteY14" fmla="*/ 11430 h 11429"/>
                <a:gd name="connsiteX15" fmla="*/ 1905 w 8572"/>
                <a:gd name="connsiteY15" fmla="*/ 11430 h 11429"/>
                <a:gd name="connsiteX16" fmla="*/ 0 w 8572"/>
                <a:gd name="connsiteY16" fmla="*/ 9525 h 11429"/>
                <a:gd name="connsiteX17" fmla="*/ 0 w 8572"/>
                <a:gd name="connsiteY17" fmla="*/ 9525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572" h="11429">
                  <a:moveTo>
                    <a:pt x="0" y="9525"/>
                  </a:moveTo>
                  <a:cubicBezTo>
                    <a:pt x="0" y="8572"/>
                    <a:pt x="0" y="7620"/>
                    <a:pt x="0" y="6667"/>
                  </a:cubicBezTo>
                  <a:lnTo>
                    <a:pt x="0" y="6667"/>
                  </a:lnTo>
                  <a:cubicBezTo>
                    <a:pt x="0" y="2857"/>
                    <a:pt x="2857" y="952"/>
                    <a:pt x="2857" y="952"/>
                  </a:cubicBezTo>
                  <a:lnTo>
                    <a:pt x="2857" y="952"/>
                  </a:lnTo>
                  <a:lnTo>
                    <a:pt x="3810" y="0"/>
                  </a:lnTo>
                  <a:lnTo>
                    <a:pt x="4763" y="952"/>
                  </a:lnTo>
                  <a:lnTo>
                    <a:pt x="6668" y="2857"/>
                  </a:lnTo>
                  <a:cubicBezTo>
                    <a:pt x="6668" y="2857"/>
                    <a:pt x="8572" y="3810"/>
                    <a:pt x="8572" y="6667"/>
                  </a:cubicBezTo>
                  <a:lnTo>
                    <a:pt x="8572" y="6667"/>
                  </a:lnTo>
                  <a:cubicBezTo>
                    <a:pt x="8572" y="8572"/>
                    <a:pt x="7620" y="9525"/>
                    <a:pt x="5715" y="10477"/>
                  </a:cubicBezTo>
                  <a:lnTo>
                    <a:pt x="5715" y="10477"/>
                  </a:lnTo>
                  <a:cubicBezTo>
                    <a:pt x="4763" y="11430"/>
                    <a:pt x="3810" y="11430"/>
                    <a:pt x="1905" y="11430"/>
                  </a:cubicBezTo>
                  <a:lnTo>
                    <a:pt x="1905" y="11430"/>
                  </a:lnTo>
                  <a:cubicBezTo>
                    <a:pt x="1905" y="11430"/>
                    <a:pt x="1905" y="11430"/>
                    <a:pt x="1905" y="11430"/>
                  </a:cubicBezTo>
                  <a:lnTo>
                    <a:pt x="1905" y="11430"/>
                  </a:lnTo>
                  <a:cubicBezTo>
                    <a:pt x="953" y="11430"/>
                    <a:pt x="0" y="10477"/>
                    <a:pt x="0" y="9525"/>
                  </a:cubicBezTo>
                  <a:lnTo>
                    <a:pt x="0" y="9525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4C389F0D-4B14-2E36-C026-178A2332423D}"/>
                </a:ext>
              </a:extLst>
            </p:cNvPr>
            <p:cNvSpPr/>
            <p:nvPr/>
          </p:nvSpPr>
          <p:spPr>
            <a:xfrm>
              <a:off x="8041957" y="2686050"/>
              <a:ext cx="8572" cy="8572"/>
            </a:xfrm>
            <a:custGeom>
              <a:avLst/>
              <a:gdLst>
                <a:gd name="connsiteX0" fmla="*/ 953 w 8572"/>
                <a:gd name="connsiteY0" fmla="*/ 6667 h 8572"/>
                <a:gd name="connsiteX1" fmla="*/ 0 w 8572"/>
                <a:gd name="connsiteY1" fmla="*/ 3810 h 8572"/>
                <a:gd name="connsiteX2" fmla="*/ 0 w 8572"/>
                <a:gd name="connsiteY2" fmla="*/ 3810 h 8572"/>
                <a:gd name="connsiteX3" fmla="*/ 4763 w 8572"/>
                <a:gd name="connsiteY3" fmla="*/ 0 h 8572"/>
                <a:gd name="connsiteX4" fmla="*/ 4763 w 8572"/>
                <a:gd name="connsiteY4" fmla="*/ 0 h 8572"/>
                <a:gd name="connsiteX5" fmla="*/ 4763 w 8572"/>
                <a:gd name="connsiteY5" fmla="*/ 0 h 8572"/>
                <a:gd name="connsiteX6" fmla="*/ 8573 w 8572"/>
                <a:gd name="connsiteY6" fmla="*/ 4763 h 8572"/>
                <a:gd name="connsiteX7" fmla="*/ 8573 w 8572"/>
                <a:gd name="connsiteY7" fmla="*/ 4763 h 8572"/>
                <a:gd name="connsiteX8" fmla="*/ 4763 w 8572"/>
                <a:gd name="connsiteY8" fmla="*/ 8572 h 8572"/>
                <a:gd name="connsiteX9" fmla="*/ 4763 w 8572"/>
                <a:gd name="connsiteY9" fmla="*/ 8572 h 8572"/>
                <a:gd name="connsiteX10" fmla="*/ 953 w 8572"/>
                <a:gd name="connsiteY10" fmla="*/ 6667 h 8572"/>
                <a:gd name="connsiteX11" fmla="*/ 953 w 8572"/>
                <a:gd name="connsiteY11" fmla="*/ 6667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72" h="8572">
                  <a:moveTo>
                    <a:pt x="953" y="6667"/>
                  </a:moveTo>
                  <a:cubicBezTo>
                    <a:pt x="0" y="5715"/>
                    <a:pt x="0" y="4763"/>
                    <a:pt x="0" y="3810"/>
                  </a:cubicBezTo>
                  <a:lnTo>
                    <a:pt x="0" y="3810"/>
                  </a:lnTo>
                  <a:cubicBezTo>
                    <a:pt x="0" y="953"/>
                    <a:pt x="2857" y="0"/>
                    <a:pt x="4763" y="0"/>
                  </a:cubicBezTo>
                  <a:lnTo>
                    <a:pt x="4763" y="0"/>
                  </a:lnTo>
                  <a:lnTo>
                    <a:pt x="4763" y="0"/>
                  </a:lnTo>
                  <a:cubicBezTo>
                    <a:pt x="6668" y="0"/>
                    <a:pt x="8573" y="1905"/>
                    <a:pt x="8573" y="4763"/>
                  </a:cubicBezTo>
                  <a:lnTo>
                    <a:pt x="8573" y="4763"/>
                  </a:lnTo>
                  <a:cubicBezTo>
                    <a:pt x="8573" y="6667"/>
                    <a:pt x="6668" y="8572"/>
                    <a:pt x="4763" y="8572"/>
                  </a:cubicBezTo>
                  <a:lnTo>
                    <a:pt x="4763" y="8572"/>
                  </a:lnTo>
                  <a:cubicBezTo>
                    <a:pt x="3810" y="8572"/>
                    <a:pt x="1905" y="7620"/>
                    <a:pt x="953" y="6667"/>
                  </a:cubicBezTo>
                  <a:lnTo>
                    <a:pt x="953" y="6667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CCDF767F-AA14-BBAE-1629-30F7054DBEDF}"/>
                </a:ext>
              </a:extLst>
            </p:cNvPr>
            <p:cNvSpPr/>
            <p:nvPr/>
          </p:nvSpPr>
          <p:spPr>
            <a:xfrm>
              <a:off x="7946707" y="3429000"/>
              <a:ext cx="6667" cy="7619"/>
            </a:xfrm>
            <a:custGeom>
              <a:avLst/>
              <a:gdLst>
                <a:gd name="connsiteX0" fmla="*/ 0 w 6667"/>
                <a:gd name="connsiteY0" fmla="*/ 4763 h 7619"/>
                <a:gd name="connsiteX1" fmla="*/ 0 w 6667"/>
                <a:gd name="connsiteY1" fmla="*/ 3810 h 7619"/>
                <a:gd name="connsiteX2" fmla="*/ 0 w 6667"/>
                <a:gd name="connsiteY2" fmla="*/ 3810 h 7619"/>
                <a:gd name="connsiteX3" fmla="*/ 4763 w 6667"/>
                <a:gd name="connsiteY3" fmla="*/ 0 h 7619"/>
                <a:gd name="connsiteX4" fmla="*/ 4763 w 6667"/>
                <a:gd name="connsiteY4" fmla="*/ 0 h 7619"/>
                <a:gd name="connsiteX5" fmla="*/ 5715 w 6667"/>
                <a:gd name="connsiteY5" fmla="*/ 0 h 7619"/>
                <a:gd name="connsiteX6" fmla="*/ 5715 w 6667"/>
                <a:gd name="connsiteY6" fmla="*/ 953 h 7619"/>
                <a:gd name="connsiteX7" fmla="*/ 6668 w 6667"/>
                <a:gd name="connsiteY7" fmla="*/ 4763 h 7619"/>
                <a:gd name="connsiteX8" fmla="*/ 5715 w 6667"/>
                <a:gd name="connsiteY8" fmla="*/ 5715 h 7619"/>
                <a:gd name="connsiteX9" fmla="*/ 1905 w 6667"/>
                <a:gd name="connsiteY9" fmla="*/ 7620 h 7619"/>
                <a:gd name="connsiteX10" fmla="*/ 1905 w 6667"/>
                <a:gd name="connsiteY10" fmla="*/ 7620 h 7619"/>
                <a:gd name="connsiteX11" fmla="*/ 1905 w 6667"/>
                <a:gd name="connsiteY11" fmla="*/ 7620 h 7619"/>
                <a:gd name="connsiteX12" fmla="*/ 1905 w 6667"/>
                <a:gd name="connsiteY12" fmla="*/ 7620 h 7619"/>
                <a:gd name="connsiteX13" fmla="*/ 0 w 6667"/>
                <a:gd name="connsiteY13" fmla="*/ 4763 h 7619"/>
                <a:gd name="connsiteX14" fmla="*/ 0 w 6667"/>
                <a:gd name="connsiteY14" fmla="*/ 4763 h 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667" h="7619">
                  <a:moveTo>
                    <a:pt x="0" y="4763"/>
                  </a:moveTo>
                  <a:cubicBezTo>
                    <a:pt x="0" y="3810"/>
                    <a:pt x="0" y="3810"/>
                    <a:pt x="0" y="3810"/>
                  </a:cubicBezTo>
                  <a:lnTo>
                    <a:pt x="0" y="3810"/>
                  </a:lnTo>
                  <a:cubicBezTo>
                    <a:pt x="953" y="0"/>
                    <a:pt x="4763" y="0"/>
                    <a:pt x="4763" y="0"/>
                  </a:cubicBezTo>
                  <a:lnTo>
                    <a:pt x="4763" y="0"/>
                  </a:lnTo>
                  <a:lnTo>
                    <a:pt x="5715" y="0"/>
                  </a:lnTo>
                  <a:lnTo>
                    <a:pt x="5715" y="953"/>
                  </a:lnTo>
                  <a:lnTo>
                    <a:pt x="6668" y="4763"/>
                  </a:lnTo>
                  <a:lnTo>
                    <a:pt x="5715" y="5715"/>
                  </a:lnTo>
                  <a:cubicBezTo>
                    <a:pt x="5715" y="5715"/>
                    <a:pt x="3810" y="6668"/>
                    <a:pt x="1905" y="7620"/>
                  </a:cubicBezTo>
                  <a:lnTo>
                    <a:pt x="1905" y="7620"/>
                  </a:lnTo>
                  <a:cubicBezTo>
                    <a:pt x="1905" y="7620"/>
                    <a:pt x="1905" y="7620"/>
                    <a:pt x="1905" y="7620"/>
                  </a:cubicBezTo>
                  <a:lnTo>
                    <a:pt x="1905" y="7620"/>
                  </a:lnTo>
                  <a:cubicBezTo>
                    <a:pt x="1905" y="6668"/>
                    <a:pt x="0" y="5715"/>
                    <a:pt x="0" y="4763"/>
                  </a:cubicBezTo>
                  <a:lnTo>
                    <a:pt x="0" y="4763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A8E66310-E1C9-E154-9010-E281224AACC7}"/>
                </a:ext>
              </a:extLst>
            </p:cNvPr>
            <p:cNvSpPr/>
            <p:nvPr/>
          </p:nvSpPr>
          <p:spPr>
            <a:xfrm>
              <a:off x="8196598" y="4013796"/>
              <a:ext cx="10515" cy="11722"/>
            </a:xfrm>
            <a:custGeom>
              <a:avLst/>
              <a:gdLst>
                <a:gd name="connsiteX0" fmla="*/ 4427 w 10515"/>
                <a:gd name="connsiteY0" fmla="*/ 991 h 11722"/>
                <a:gd name="connsiteX1" fmla="*/ 617 w 10515"/>
                <a:gd name="connsiteY1" fmla="*/ 2896 h 11722"/>
                <a:gd name="connsiteX2" fmla="*/ 3475 w 10515"/>
                <a:gd name="connsiteY2" fmla="*/ 8611 h 11722"/>
                <a:gd name="connsiteX3" fmla="*/ 8237 w 10515"/>
                <a:gd name="connsiteY3" fmla="*/ 11469 h 11722"/>
                <a:gd name="connsiteX4" fmla="*/ 10142 w 10515"/>
                <a:gd name="connsiteY4" fmla="*/ 5754 h 11722"/>
                <a:gd name="connsiteX5" fmla="*/ 4427 w 10515"/>
                <a:gd name="connsiteY5" fmla="*/ 991 h 11722"/>
                <a:gd name="connsiteX6" fmla="*/ 4427 w 10515"/>
                <a:gd name="connsiteY6" fmla="*/ 991 h 11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15" h="11722">
                  <a:moveTo>
                    <a:pt x="4427" y="991"/>
                  </a:moveTo>
                  <a:cubicBezTo>
                    <a:pt x="1569" y="-914"/>
                    <a:pt x="-1288" y="39"/>
                    <a:pt x="617" y="2896"/>
                  </a:cubicBezTo>
                  <a:cubicBezTo>
                    <a:pt x="2522" y="4801"/>
                    <a:pt x="3475" y="5754"/>
                    <a:pt x="3475" y="8611"/>
                  </a:cubicBezTo>
                  <a:cubicBezTo>
                    <a:pt x="3475" y="10516"/>
                    <a:pt x="5379" y="12421"/>
                    <a:pt x="8237" y="11469"/>
                  </a:cubicBezTo>
                  <a:cubicBezTo>
                    <a:pt x="10142" y="10516"/>
                    <a:pt x="11094" y="8611"/>
                    <a:pt x="10142" y="5754"/>
                  </a:cubicBezTo>
                  <a:cubicBezTo>
                    <a:pt x="8237" y="2896"/>
                    <a:pt x="7284" y="2896"/>
                    <a:pt x="4427" y="991"/>
                  </a:cubicBezTo>
                  <a:lnTo>
                    <a:pt x="4427" y="991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F9DDFED6-F185-AAAF-BAAC-D2253E2934D4}"/>
                </a:ext>
              </a:extLst>
            </p:cNvPr>
            <p:cNvSpPr/>
            <p:nvPr/>
          </p:nvSpPr>
          <p:spPr>
            <a:xfrm>
              <a:off x="8172450" y="4008880"/>
              <a:ext cx="23812" cy="13565"/>
            </a:xfrm>
            <a:custGeom>
              <a:avLst/>
              <a:gdLst>
                <a:gd name="connsiteX0" fmla="*/ 2857 w 23812"/>
                <a:gd name="connsiteY0" fmla="*/ 192 h 13565"/>
                <a:gd name="connsiteX1" fmla="*/ 2857 w 23812"/>
                <a:gd name="connsiteY1" fmla="*/ 3049 h 13565"/>
                <a:gd name="connsiteX2" fmla="*/ 12382 w 23812"/>
                <a:gd name="connsiteY2" fmla="*/ 8764 h 13565"/>
                <a:gd name="connsiteX3" fmla="*/ 19050 w 23812"/>
                <a:gd name="connsiteY3" fmla="*/ 12574 h 13565"/>
                <a:gd name="connsiteX4" fmla="*/ 23812 w 23812"/>
                <a:gd name="connsiteY4" fmla="*/ 10669 h 13565"/>
                <a:gd name="connsiteX5" fmla="*/ 17145 w 23812"/>
                <a:gd name="connsiteY5" fmla="*/ 4954 h 13565"/>
                <a:gd name="connsiteX6" fmla="*/ 2857 w 23812"/>
                <a:gd name="connsiteY6" fmla="*/ 192 h 13565"/>
                <a:gd name="connsiteX7" fmla="*/ 2857 w 23812"/>
                <a:gd name="connsiteY7" fmla="*/ 192 h 13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12" h="13565">
                  <a:moveTo>
                    <a:pt x="2857" y="192"/>
                  </a:moveTo>
                  <a:cubicBezTo>
                    <a:pt x="-952" y="-761"/>
                    <a:pt x="-952" y="2097"/>
                    <a:pt x="2857" y="3049"/>
                  </a:cubicBezTo>
                  <a:cubicBezTo>
                    <a:pt x="6667" y="4002"/>
                    <a:pt x="7620" y="5907"/>
                    <a:pt x="12382" y="8764"/>
                  </a:cubicBezTo>
                  <a:cubicBezTo>
                    <a:pt x="17145" y="10669"/>
                    <a:pt x="16192" y="10669"/>
                    <a:pt x="19050" y="12574"/>
                  </a:cubicBezTo>
                  <a:cubicBezTo>
                    <a:pt x="20955" y="14479"/>
                    <a:pt x="23812" y="13527"/>
                    <a:pt x="23812" y="10669"/>
                  </a:cubicBezTo>
                  <a:cubicBezTo>
                    <a:pt x="23812" y="7812"/>
                    <a:pt x="20955" y="5907"/>
                    <a:pt x="17145" y="4954"/>
                  </a:cubicBezTo>
                  <a:cubicBezTo>
                    <a:pt x="12382" y="3049"/>
                    <a:pt x="6667" y="192"/>
                    <a:pt x="2857" y="192"/>
                  </a:cubicBezTo>
                  <a:lnTo>
                    <a:pt x="2857" y="192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30C22B4D-0316-1C29-7787-2F24759F66FE}"/>
                </a:ext>
              </a:extLst>
            </p:cNvPr>
            <p:cNvSpPr/>
            <p:nvPr/>
          </p:nvSpPr>
          <p:spPr>
            <a:xfrm>
              <a:off x="8161598" y="4510087"/>
              <a:ext cx="6593" cy="6331"/>
            </a:xfrm>
            <a:custGeom>
              <a:avLst/>
              <a:gdLst>
                <a:gd name="connsiteX0" fmla="*/ 5136 w 6593"/>
                <a:gd name="connsiteY0" fmla="*/ 2857 h 6331"/>
                <a:gd name="connsiteX1" fmla="*/ 4183 w 6593"/>
                <a:gd name="connsiteY1" fmla="*/ 0 h 6331"/>
                <a:gd name="connsiteX2" fmla="*/ 374 w 6593"/>
                <a:gd name="connsiteY2" fmla="*/ 1905 h 6331"/>
                <a:gd name="connsiteX3" fmla="*/ 2278 w 6593"/>
                <a:gd name="connsiteY3" fmla="*/ 5715 h 6331"/>
                <a:gd name="connsiteX4" fmla="*/ 5136 w 6593"/>
                <a:gd name="connsiteY4" fmla="*/ 2857 h 6331"/>
                <a:gd name="connsiteX5" fmla="*/ 5136 w 6593"/>
                <a:gd name="connsiteY5" fmla="*/ 2857 h 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93" h="6331">
                  <a:moveTo>
                    <a:pt x="5136" y="2857"/>
                  </a:moveTo>
                  <a:cubicBezTo>
                    <a:pt x="7994" y="953"/>
                    <a:pt x="6089" y="0"/>
                    <a:pt x="4183" y="0"/>
                  </a:cubicBezTo>
                  <a:cubicBezTo>
                    <a:pt x="2278" y="0"/>
                    <a:pt x="1326" y="0"/>
                    <a:pt x="374" y="1905"/>
                  </a:cubicBezTo>
                  <a:cubicBezTo>
                    <a:pt x="-579" y="4763"/>
                    <a:pt x="374" y="7620"/>
                    <a:pt x="2278" y="5715"/>
                  </a:cubicBezTo>
                  <a:cubicBezTo>
                    <a:pt x="4183" y="2857"/>
                    <a:pt x="2278" y="3810"/>
                    <a:pt x="5136" y="2857"/>
                  </a:cubicBezTo>
                  <a:lnTo>
                    <a:pt x="5136" y="2857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FEFAD606-6DF0-B44A-BDAF-4FD081662606}"/>
                </a:ext>
              </a:extLst>
            </p:cNvPr>
            <p:cNvSpPr/>
            <p:nvPr/>
          </p:nvSpPr>
          <p:spPr>
            <a:xfrm>
              <a:off x="8162687" y="4492568"/>
              <a:ext cx="11921" cy="5136"/>
            </a:xfrm>
            <a:custGeom>
              <a:avLst/>
              <a:gdLst>
                <a:gd name="connsiteX0" fmla="*/ 11668 w 11921"/>
                <a:gd name="connsiteY0" fmla="*/ 2279 h 5136"/>
                <a:gd name="connsiteX1" fmla="*/ 5953 w 11921"/>
                <a:gd name="connsiteY1" fmla="*/ 374 h 5136"/>
                <a:gd name="connsiteX2" fmla="*/ 2143 w 11921"/>
                <a:gd name="connsiteY2" fmla="*/ 2279 h 5136"/>
                <a:gd name="connsiteX3" fmla="*/ 2143 w 11921"/>
                <a:gd name="connsiteY3" fmla="*/ 5136 h 5136"/>
                <a:gd name="connsiteX4" fmla="*/ 8811 w 11921"/>
                <a:gd name="connsiteY4" fmla="*/ 5136 h 5136"/>
                <a:gd name="connsiteX5" fmla="*/ 11668 w 11921"/>
                <a:gd name="connsiteY5" fmla="*/ 2279 h 5136"/>
                <a:gd name="connsiteX6" fmla="*/ 11668 w 11921"/>
                <a:gd name="connsiteY6" fmla="*/ 2279 h 5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21" h="5136">
                  <a:moveTo>
                    <a:pt x="11668" y="2279"/>
                  </a:moveTo>
                  <a:cubicBezTo>
                    <a:pt x="10715" y="374"/>
                    <a:pt x="7858" y="-579"/>
                    <a:pt x="5953" y="374"/>
                  </a:cubicBezTo>
                  <a:cubicBezTo>
                    <a:pt x="4048" y="1326"/>
                    <a:pt x="4048" y="1326"/>
                    <a:pt x="2143" y="2279"/>
                  </a:cubicBezTo>
                  <a:cubicBezTo>
                    <a:pt x="-714" y="2279"/>
                    <a:pt x="-714" y="5136"/>
                    <a:pt x="2143" y="5136"/>
                  </a:cubicBezTo>
                  <a:cubicBezTo>
                    <a:pt x="5000" y="5136"/>
                    <a:pt x="5953" y="5136"/>
                    <a:pt x="8811" y="5136"/>
                  </a:cubicBezTo>
                  <a:cubicBezTo>
                    <a:pt x="10715" y="5136"/>
                    <a:pt x="12620" y="4184"/>
                    <a:pt x="11668" y="2279"/>
                  </a:cubicBezTo>
                  <a:lnTo>
                    <a:pt x="11668" y="2279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08ABCE8F-B5A1-FE5E-A17C-9D8A992190A6}"/>
                </a:ext>
              </a:extLst>
            </p:cNvPr>
            <p:cNvSpPr/>
            <p:nvPr/>
          </p:nvSpPr>
          <p:spPr>
            <a:xfrm>
              <a:off x="8172202" y="4509834"/>
              <a:ext cx="9772" cy="8126"/>
            </a:xfrm>
            <a:custGeom>
              <a:avLst/>
              <a:gdLst>
                <a:gd name="connsiteX0" fmla="*/ 9773 w 9772"/>
                <a:gd name="connsiteY0" fmla="*/ 3111 h 8126"/>
                <a:gd name="connsiteX1" fmla="*/ 6915 w 9772"/>
                <a:gd name="connsiteY1" fmla="*/ 253 h 8126"/>
                <a:gd name="connsiteX2" fmla="*/ 3105 w 9772"/>
                <a:gd name="connsiteY2" fmla="*/ 1206 h 8126"/>
                <a:gd name="connsiteX3" fmla="*/ 248 w 9772"/>
                <a:gd name="connsiteY3" fmla="*/ 5016 h 8126"/>
                <a:gd name="connsiteX4" fmla="*/ 4058 w 9772"/>
                <a:gd name="connsiteY4" fmla="*/ 7873 h 8126"/>
                <a:gd name="connsiteX5" fmla="*/ 7868 w 9772"/>
                <a:gd name="connsiteY5" fmla="*/ 5016 h 8126"/>
                <a:gd name="connsiteX6" fmla="*/ 9773 w 9772"/>
                <a:gd name="connsiteY6" fmla="*/ 3111 h 8126"/>
                <a:gd name="connsiteX7" fmla="*/ 9773 w 9772"/>
                <a:gd name="connsiteY7" fmla="*/ 3111 h 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72" h="8126">
                  <a:moveTo>
                    <a:pt x="9773" y="3111"/>
                  </a:moveTo>
                  <a:cubicBezTo>
                    <a:pt x="9773" y="1206"/>
                    <a:pt x="9773" y="-699"/>
                    <a:pt x="6915" y="253"/>
                  </a:cubicBezTo>
                  <a:cubicBezTo>
                    <a:pt x="4058" y="1206"/>
                    <a:pt x="5010" y="2158"/>
                    <a:pt x="3105" y="1206"/>
                  </a:cubicBezTo>
                  <a:cubicBezTo>
                    <a:pt x="1200" y="253"/>
                    <a:pt x="1200" y="3111"/>
                    <a:pt x="248" y="5016"/>
                  </a:cubicBezTo>
                  <a:cubicBezTo>
                    <a:pt x="-705" y="6921"/>
                    <a:pt x="1200" y="8826"/>
                    <a:pt x="4058" y="7873"/>
                  </a:cubicBezTo>
                  <a:cubicBezTo>
                    <a:pt x="6915" y="7873"/>
                    <a:pt x="6915" y="5968"/>
                    <a:pt x="7868" y="5016"/>
                  </a:cubicBezTo>
                  <a:cubicBezTo>
                    <a:pt x="9773" y="5968"/>
                    <a:pt x="9773" y="5968"/>
                    <a:pt x="9773" y="3111"/>
                  </a:cubicBezTo>
                  <a:lnTo>
                    <a:pt x="9773" y="3111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0CAA653E-0FA8-4BD1-0B08-9D2B402AC5C8}"/>
                </a:ext>
              </a:extLst>
            </p:cNvPr>
            <p:cNvSpPr/>
            <p:nvPr/>
          </p:nvSpPr>
          <p:spPr>
            <a:xfrm>
              <a:off x="8176174" y="4489132"/>
              <a:ext cx="8080" cy="4848"/>
            </a:xfrm>
            <a:custGeom>
              <a:avLst/>
              <a:gdLst>
                <a:gd name="connsiteX0" fmla="*/ 6753 w 8080"/>
                <a:gd name="connsiteY0" fmla="*/ 3810 h 4848"/>
                <a:gd name="connsiteX1" fmla="*/ 5801 w 8080"/>
                <a:gd name="connsiteY1" fmla="*/ 0 h 4848"/>
                <a:gd name="connsiteX2" fmla="*/ 1991 w 8080"/>
                <a:gd name="connsiteY2" fmla="*/ 0 h 4848"/>
                <a:gd name="connsiteX3" fmla="*/ 1038 w 8080"/>
                <a:gd name="connsiteY3" fmla="*/ 2858 h 4848"/>
                <a:gd name="connsiteX4" fmla="*/ 6753 w 8080"/>
                <a:gd name="connsiteY4" fmla="*/ 3810 h 4848"/>
                <a:gd name="connsiteX5" fmla="*/ 6753 w 8080"/>
                <a:gd name="connsiteY5" fmla="*/ 3810 h 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80" h="4848">
                  <a:moveTo>
                    <a:pt x="6753" y="3810"/>
                  </a:moveTo>
                  <a:cubicBezTo>
                    <a:pt x="8658" y="1905"/>
                    <a:pt x="8658" y="0"/>
                    <a:pt x="5801" y="0"/>
                  </a:cubicBezTo>
                  <a:cubicBezTo>
                    <a:pt x="2944" y="0"/>
                    <a:pt x="3896" y="0"/>
                    <a:pt x="1991" y="0"/>
                  </a:cubicBezTo>
                  <a:cubicBezTo>
                    <a:pt x="86" y="0"/>
                    <a:pt x="-867" y="1905"/>
                    <a:pt x="1038" y="2858"/>
                  </a:cubicBezTo>
                  <a:cubicBezTo>
                    <a:pt x="2944" y="4763"/>
                    <a:pt x="4849" y="5715"/>
                    <a:pt x="6753" y="3810"/>
                  </a:cubicBezTo>
                  <a:lnTo>
                    <a:pt x="6753" y="381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DCFBA29D-0DBC-2F1A-40E2-428A29FFB1D0}"/>
                </a:ext>
              </a:extLst>
            </p:cNvPr>
            <p:cNvSpPr/>
            <p:nvPr/>
          </p:nvSpPr>
          <p:spPr>
            <a:xfrm>
              <a:off x="8171497" y="4563427"/>
              <a:ext cx="10477" cy="6667"/>
            </a:xfrm>
            <a:custGeom>
              <a:avLst/>
              <a:gdLst>
                <a:gd name="connsiteX0" fmla="*/ 0 w 10477"/>
                <a:gd name="connsiteY0" fmla="*/ 3810 h 6667"/>
                <a:gd name="connsiteX1" fmla="*/ 952 w 10477"/>
                <a:gd name="connsiteY1" fmla="*/ 953 h 6667"/>
                <a:gd name="connsiteX2" fmla="*/ 952 w 10477"/>
                <a:gd name="connsiteY2" fmla="*/ 953 h 6667"/>
                <a:gd name="connsiteX3" fmla="*/ 4763 w 10477"/>
                <a:gd name="connsiteY3" fmla="*/ 0 h 6667"/>
                <a:gd name="connsiteX4" fmla="*/ 4763 w 10477"/>
                <a:gd name="connsiteY4" fmla="*/ 0 h 6667"/>
                <a:gd name="connsiteX5" fmla="*/ 8572 w 10477"/>
                <a:gd name="connsiteY5" fmla="*/ 953 h 6667"/>
                <a:gd name="connsiteX6" fmla="*/ 8572 w 10477"/>
                <a:gd name="connsiteY6" fmla="*/ 953 h 6667"/>
                <a:gd name="connsiteX7" fmla="*/ 10477 w 10477"/>
                <a:gd name="connsiteY7" fmla="*/ 3810 h 6667"/>
                <a:gd name="connsiteX8" fmla="*/ 10477 w 10477"/>
                <a:gd name="connsiteY8" fmla="*/ 3810 h 6667"/>
                <a:gd name="connsiteX9" fmla="*/ 6667 w 10477"/>
                <a:gd name="connsiteY9" fmla="*/ 6667 h 6667"/>
                <a:gd name="connsiteX10" fmla="*/ 6667 w 10477"/>
                <a:gd name="connsiteY10" fmla="*/ 6667 h 6667"/>
                <a:gd name="connsiteX11" fmla="*/ 4763 w 10477"/>
                <a:gd name="connsiteY11" fmla="*/ 6667 h 6667"/>
                <a:gd name="connsiteX12" fmla="*/ 4763 w 10477"/>
                <a:gd name="connsiteY12" fmla="*/ 6667 h 6667"/>
                <a:gd name="connsiteX13" fmla="*/ 3810 w 10477"/>
                <a:gd name="connsiteY13" fmla="*/ 6667 h 6667"/>
                <a:gd name="connsiteX14" fmla="*/ 3810 w 10477"/>
                <a:gd name="connsiteY14" fmla="*/ 6667 h 6667"/>
                <a:gd name="connsiteX15" fmla="*/ 3810 w 10477"/>
                <a:gd name="connsiteY15" fmla="*/ 6667 h 6667"/>
                <a:gd name="connsiteX16" fmla="*/ 2857 w 10477"/>
                <a:gd name="connsiteY16" fmla="*/ 6667 h 6667"/>
                <a:gd name="connsiteX17" fmla="*/ 2857 w 10477"/>
                <a:gd name="connsiteY17" fmla="*/ 6667 h 6667"/>
                <a:gd name="connsiteX18" fmla="*/ 0 w 10477"/>
                <a:gd name="connsiteY18" fmla="*/ 3810 h 6667"/>
                <a:gd name="connsiteX19" fmla="*/ 0 w 10477"/>
                <a:gd name="connsiteY19" fmla="*/ 3810 h 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77" h="6667">
                  <a:moveTo>
                    <a:pt x="0" y="3810"/>
                  </a:moveTo>
                  <a:cubicBezTo>
                    <a:pt x="0" y="2857"/>
                    <a:pt x="952" y="1905"/>
                    <a:pt x="952" y="953"/>
                  </a:cubicBezTo>
                  <a:lnTo>
                    <a:pt x="952" y="953"/>
                  </a:lnTo>
                  <a:cubicBezTo>
                    <a:pt x="1905" y="0"/>
                    <a:pt x="2857" y="0"/>
                    <a:pt x="4763" y="0"/>
                  </a:cubicBezTo>
                  <a:lnTo>
                    <a:pt x="4763" y="0"/>
                  </a:lnTo>
                  <a:cubicBezTo>
                    <a:pt x="5715" y="0"/>
                    <a:pt x="7620" y="0"/>
                    <a:pt x="8572" y="953"/>
                  </a:cubicBezTo>
                  <a:lnTo>
                    <a:pt x="8572" y="953"/>
                  </a:lnTo>
                  <a:cubicBezTo>
                    <a:pt x="9525" y="1905"/>
                    <a:pt x="10477" y="1905"/>
                    <a:pt x="10477" y="3810"/>
                  </a:cubicBezTo>
                  <a:lnTo>
                    <a:pt x="10477" y="3810"/>
                  </a:lnTo>
                  <a:cubicBezTo>
                    <a:pt x="10477" y="5715"/>
                    <a:pt x="8572" y="6667"/>
                    <a:pt x="6667" y="6667"/>
                  </a:cubicBezTo>
                  <a:lnTo>
                    <a:pt x="6667" y="6667"/>
                  </a:lnTo>
                  <a:cubicBezTo>
                    <a:pt x="5715" y="6667"/>
                    <a:pt x="5715" y="6667"/>
                    <a:pt x="4763" y="6667"/>
                  </a:cubicBezTo>
                  <a:lnTo>
                    <a:pt x="4763" y="6667"/>
                  </a:lnTo>
                  <a:cubicBezTo>
                    <a:pt x="4763" y="6667"/>
                    <a:pt x="4763" y="6667"/>
                    <a:pt x="3810" y="6667"/>
                  </a:cubicBezTo>
                  <a:lnTo>
                    <a:pt x="3810" y="6667"/>
                  </a:lnTo>
                  <a:lnTo>
                    <a:pt x="3810" y="6667"/>
                  </a:lnTo>
                  <a:cubicBezTo>
                    <a:pt x="3810" y="6667"/>
                    <a:pt x="2857" y="6667"/>
                    <a:pt x="2857" y="6667"/>
                  </a:cubicBezTo>
                  <a:lnTo>
                    <a:pt x="2857" y="6667"/>
                  </a:lnTo>
                  <a:cubicBezTo>
                    <a:pt x="952" y="6667"/>
                    <a:pt x="0" y="4763"/>
                    <a:pt x="0" y="3810"/>
                  </a:cubicBezTo>
                  <a:lnTo>
                    <a:pt x="0" y="381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2E7926FA-9CEE-B175-A900-45D47BDDA64A}"/>
                </a:ext>
              </a:extLst>
            </p:cNvPr>
            <p:cNvSpPr/>
            <p:nvPr/>
          </p:nvSpPr>
          <p:spPr>
            <a:xfrm>
              <a:off x="8225551" y="4193482"/>
              <a:ext cx="10862" cy="15615"/>
            </a:xfrm>
            <a:custGeom>
              <a:avLst/>
              <a:gdLst>
                <a:gd name="connsiteX0" fmla="*/ 5953 w 10862"/>
                <a:gd name="connsiteY0" fmla="*/ 1328 h 15615"/>
                <a:gd name="connsiteX1" fmla="*/ 238 w 10862"/>
                <a:gd name="connsiteY1" fmla="*/ 2280 h 15615"/>
                <a:gd name="connsiteX2" fmla="*/ 1191 w 10862"/>
                <a:gd name="connsiteY2" fmla="*/ 6090 h 15615"/>
                <a:gd name="connsiteX3" fmla="*/ 1191 w 10862"/>
                <a:gd name="connsiteY3" fmla="*/ 10853 h 15615"/>
                <a:gd name="connsiteX4" fmla="*/ 3096 w 10862"/>
                <a:gd name="connsiteY4" fmla="*/ 15615 h 15615"/>
                <a:gd name="connsiteX5" fmla="*/ 9763 w 10862"/>
                <a:gd name="connsiteY5" fmla="*/ 12758 h 15615"/>
                <a:gd name="connsiteX6" fmla="*/ 9763 w 10862"/>
                <a:gd name="connsiteY6" fmla="*/ 5137 h 15615"/>
                <a:gd name="connsiteX7" fmla="*/ 5953 w 10862"/>
                <a:gd name="connsiteY7" fmla="*/ 1328 h 15615"/>
                <a:gd name="connsiteX8" fmla="*/ 5953 w 10862"/>
                <a:gd name="connsiteY8" fmla="*/ 1328 h 15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62" h="15615">
                  <a:moveTo>
                    <a:pt x="5953" y="1328"/>
                  </a:moveTo>
                  <a:cubicBezTo>
                    <a:pt x="4048" y="-577"/>
                    <a:pt x="238" y="-577"/>
                    <a:pt x="238" y="2280"/>
                  </a:cubicBezTo>
                  <a:cubicBezTo>
                    <a:pt x="238" y="4185"/>
                    <a:pt x="238" y="4185"/>
                    <a:pt x="1191" y="6090"/>
                  </a:cubicBezTo>
                  <a:cubicBezTo>
                    <a:pt x="2143" y="7043"/>
                    <a:pt x="2143" y="7995"/>
                    <a:pt x="1191" y="10853"/>
                  </a:cubicBezTo>
                  <a:cubicBezTo>
                    <a:pt x="238" y="12758"/>
                    <a:pt x="-1667" y="15615"/>
                    <a:pt x="3096" y="15615"/>
                  </a:cubicBezTo>
                  <a:cubicBezTo>
                    <a:pt x="6905" y="15615"/>
                    <a:pt x="7858" y="15615"/>
                    <a:pt x="9763" y="12758"/>
                  </a:cubicBezTo>
                  <a:cubicBezTo>
                    <a:pt x="11668" y="9900"/>
                    <a:pt x="10716" y="7043"/>
                    <a:pt x="9763" y="5137"/>
                  </a:cubicBezTo>
                  <a:cubicBezTo>
                    <a:pt x="6905" y="2280"/>
                    <a:pt x="7858" y="3233"/>
                    <a:pt x="5953" y="1328"/>
                  </a:cubicBezTo>
                  <a:lnTo>
                    <a:pt x="5953" y="1328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10141494-BC0A-2763-84D5-6B2E45A0D31D}"/>
                </a:ext>
              </a:extLst>
            </p:cNvPr>
            <p:cNvSpPr/>
            <p:nvPr/>
          </p:nvSpPr>
          <p:spPr>
            <a:xfrm>
              <a:off x="8236267" y="4179000"/>
              <a:ext cx="47004" cy="26784"/>
            </a:xfrm>
            <a:custGeom>
              <a:avLst/>
              <a:gdLst>
                <a:gd name="connsiteX0" fmla="*/ 3810 w 47004"/>
                <a:gd name="connsiteY0" fmla="*/ 570 h 26784"/>
                <a:gd name="connsiteX1" fmla="*/ 0 w 47004"/>
                <a:gd name="connsiteY1" fmla="*/ 2475 h 26784"/>
                <a:gd name="connsiteX2" fmla="*/ 2857 w 47004"/>
                <a:gd name="connsiteY2" fmla="*/ 10095 h 26784"/>
                <a:gd name="connsiteX3" fmla="*/ 10477 w 47004"/>
                <a:gd name="connsiteY3" fmla="*/ 20572 h 26784"/>
                <a:gd name="connsiteX4" fmla="*/ 17145 w 47004"/>
                <a:gd name="connsiteY4" fmla="*/ 23430 h 26784"/>
                <a:gd name="connsiteX5" fmla="*/ 28575 w 47004"/>
                <a:gd name="connsiteY5" fmla="*/ 22477 h 26784"/>
                <a:gd name="connsiteX6" fmla="*/ 40005 w 47004"/>
                <a:gd name="connsiteY6" fmla="*/ 26287 h 26784"/>
                <a:gd name="connsiteX7" fmla="*/ 46672 w 47004"/>
                <a:gd name="connsiteY7" fmla="*/ 22477 h 26784"/>
                <a:gd name="connsiteX8" fmla="*/ 41910 w 47004"/>
                <a:gd name="connsiteY8" fmla="*/ 12000 h 26784"/>
                <a:gd name="connsiteX9" fmla="*/ 33338 w 47004"/>
                <a:gd name="connsiteY9" fmla="*/ 9142 h 26784"/>
                <a:gd name="connsiteX10" fmla="*/ 26670 w 47004"/>
                <a:gd name="connsiteY10" fmla="*/ 6285 h 26784"/>
                <a:gd name="connsiteX11" fmla="*/ 20002 w 47004"/>
                <a:gd name="connsiteY11" fmla="*/ 4380 h 26784"/>
                <a:gd name="connsiteX12" fmla="*/ 14288 w 47004"/>
                <a:gd name="connsiteY12" fmla="*/ 2475 h 26784"/>
                <a:gd name="connsiteX13" fmla="*/ 7620 w 47004"/>
                <a:gd name="connsiteY13" fmla="*/ 2475 h 26784"/>
                <a:gd name="connsiteX14" fmla="*/ 3810 w 47004"/>
                <a:gd name="connsiteY14" fmla="*/ 570 h 26784"/>
                <a:gd name="connsiteX15" fmla="*/ 3810 w 47004"/>
                <a:gd name="connsiteY15" fmla="*/ 570 h 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004" h="26784">
                  <a:moveTo>
                    <a:pt x="3810" y="570"/>
                  </a:moveTo>
                  <a:cubicBezTo>
                    <a:pt x="1905" y="-383"/>
                    <a:pt x="0" y="-383"/>
                    <a:pt x="0" y="2475"/>
                  </a:cubicBezTo>
                  <a:cubicBezTo>
                    <a:pt x="0" y="5332"/>
                    <a:pt x="0" y="6285"/>
                    <a:pt x="2857" y="10095"/>
                  </a:cubicBezTo>
                  <a:cubicBezTo>
                    <a:pt x="5715" y="13905"/>
                    <a:pt x="7620" y="17715"/>
                    <a:pt x="10477" y="20572"/>
                  </a:cubicBezTo>
                  <a:cubicBezTo>
                    <a:pt x="12382" y="23430"/>
                    <a:pt x="14288" y="26287"/>
                    <a:pt x="17145" y="23430"/>
                  </a:cubicBezTo>
                  <a:cubicBezTo>
                    <a:pt x="20002" y="21525"/>
                    <a:pt x="24765" y="21525"/>
                    <a:pt x="28575" y="22477"/>
                  </a:cubicBezTo>
                  <a:cubicBezTo>
                    <a:pt x="32385" y="24382"/>
                    <a:pt x="37147" y="25335"/>
                    <a:pt x="40005" y="26287"/>
                  </a:cubicBezTo>
                  <a:cubicBezTo>
                    <a:pt x="42863" y="27240"/>
                    <a:pt x="45720" y="27240"/>
                    <a:pt x="46672" y="22477"/>
                  </a:cubicBezTo>
                  <a:cubicBezTo>
                    <a:pt x="47625" y="18667"/>
                    <a:pt x="46672" y="12952"/>
                    <a:pt x="41910" y="12000"/>
                  </a:cubicBezTo>
                  <a:cubicBezTo>
                    <a:pt x="37147" y="11047"/>
                    <a:pt x="37147" y="11047"/>
                    <a:pt x="33338" y="9142"/>
                  </a:cubicBezTo>
                  <a:cubicBezTo>
                    <a:pt x="29527" y="7237"/>
                    <a:pt x="29527" y="6285"/>
                    <a:pt x="26670" y="6285"/>
                  </a:cubicBezTo>
                  <a:cubicBezTo>
                    <a:pt x="23813" y="6285"/>
                    <a:pt x="22860" y="6285"/>
                    <a:pt x="20002" y="4380"/>
                  </a:cubicBezTo>
                  <a:cubicBezTo>
                    <a:pt x="18097" y="2475"/>
                    <a:pt x="17145" y="1522"/>
                    <a:pt x="14288" y="2475"/>
                  </a:cubicBezTo>
                  <a:cubicBezTo>
                    <a:pt x="11430" y="3427"/>
                    <a:pt x="10477" y="3427"/>
                    <a:pt x="7620" y="2475"/>
                  </a:cubicBezTo>
                  <a:cubicBezTo>
                    <a:pt x="5715" y="570"/>
                    <a:pt x="6668" y="1522"/>
                    <a:pt x="3810" y="570"/>
                  </a:cubicBezTo>
                  <a:lnTo>
                    <a:pt x="3810" y="57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AED7F4F9-10D3-518F-768F-9D36A81921FA}"/>
                </a:ext>
              </a:extLst>
            </p:cNvPr>
            <p:cNvSpPr/>
            <p:nvPr/>
          </p:nvSpPr>
          <p:spPr>
            <a:xfrm>
              <a:off x="8286690" y="4203382"/>
              <a:ext cx="8870" cy="14644"/>
            </a:xfrm>
            <a:custGeom>
              <a:avLst/>
              <a:gdLst>
                <a:gd name="connsiteX0" fmla="*/ 7680 w 8870"/>
                <a:gd name="connsiteY0" fmla="*/ 12383 h 14644"/>
                <a:gd name="connsiteX1" fmla="*/ 7680 w 8870"/>
                <a:gd name="connsiteY1" fmla="*/ 8573 h 14644"/>
                <a:gd name="connsiteX2" fmla="*/ 8632 w 8870"/>
                <a:gd name="connsiteY2" fmla="*/ 2858 h 14644"/>
                <a:gd name="connsiteX3" fmla="*/ 4822 w 8870"/>
                <a:gd name="connsiteY3" fmla="*/ 0 h 14644"/>
                <a:gd name="connsiteX4" fmla="*/ 1012 w 8870"/>
                <a:gd name="connsiteY4" fmla="*/ 3810 h 14644"/>
                <a:gd name="connsiteX5" fmla="*/ 2917 w 8870"/>
                <a:gd name="connsiteY5" fmla="*/ 11430 h 14644"/>
                <a:gd name="connsiteX6" fmla="*/ 4822 w 8870"/>
                <a:gd name="connsiteY6" fmla="*/ 14288 h 14644"/>
                <a:gd name="connsiteX7" fmla="*/ 7680 w 8870"/>
                <a:gd name="connsiteY7" fmla="*/ 12383 h 14644"/>
                <a:gd name="connsiteX8" fmla="*/ 7680 w 8870"/>
                <a:gd name="connsiteY8" fmla="*/ 12383 h 1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70" h="14644">
                  <a:moveTo>
                    <a:pt x="7680" y="12383"/>
                  </a:moveTo>
                  <a:cubicBezTo>
                    <a:pt x="7680" y="12383"/>
                    <a:pt x="5774" y="10478"/>
                    <a:pt x="7680" y="8573"/>
                  </a:cubicBezTo>
                  <a:cubicBezTo>
                    <a:pt x="9585" y="6668"/>
                    <a:pt x="8632" y="5715"/>
                    <a:pt x="8632" y="2858"/>
                  </a:cubicBezTo>
                  <a:cubicBezTo>
                    <a:pt x="7680" y="953"/>
                    <a:pt x="7680" y="0"/>
                    <a:pt x="4822" y="0"/>
                  </a:cubicBezTo>
                  <a:cubicBezTo>
                    <a:pt x="1965" y="0"/>
                    <a:pt x="-1845" y="953"/>
                    <a:pt x="1012" y="3810"/>
                  </a:cubicBezTo>
                  <a:cubicBezTo>
                    <a:pt x="3870" y="6668"/>
                    <a:pt x="2917" y="8573"/>
                    <a:pt x="2917" y="11430"/>
                  </a:cubicBezTo>
                  <a:cubicBezTo>
                    <a:pt x="2917" y="14288"/>
                    <a:pt x="3870" y="15240"/>
                    <a:pt x="4822" y="14288"/>
                  </a:cubicBezTo>
                  <a:cubicBezTo>
                    <a:pt x="6727" y="14288"/>
                    <a:pt x="7680" y="12383"/>
                    <a:pt x="7680" y="12383"/>
                  </a:cubicBezTo>
                  <a:lnTo>
                    <a:pt x="7680" y="12383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1A7B08B7-7B68-C3BA-85DF-BA73A5F7E1D0}"/>
                </a:ext>
              </a:extLst>
            </p:cNvPr>
            <p:cNvSpPr/>
            <p:nvPr/>
          </p:nvSpPr>
          <p:spPr>
            <a:xfrm>
              <a:off x="8258175" y="4171696"/>
              <a:ext cx="5015" cy="7873"/>
            </a:xfrm>
            <a:custGeom>
              <a:avLst/>
              <a:gdLst>
                <a:gd name="connsiteX0" fmla="*/ 4763 w 5015"/>
                <a:gd name="connsiteY0" fmla="*/ 5968 h 7873"/>
                <a:gd name="connsiteX1" fmla="*/ 4763 w 5015"/>
                <a:gd name="connsiteY1" fmla="*/ 3111 h 7873"/>
                <a:gd name="connsiteX2" fmla="*/ 1905 w 5015"/>
                <a:gd name="connsiteY2" fmla="*/ 253 h 7873"/>
                <a:gd name="connsiteX3" fmla="*/ 0 w 5015"/>
                <a:gd name="connsiteY3" fmla="*/ 5016 h 7873"/>
                <a:gd name="connsiteX4" fmla="*/ 1905 w 5015"/>
                <a:gd name="connsiteY4" fmla="*/ 7873 h 7873"/>
                <a:gd name="connsiteX5" fmla="*/ 4763 w 5015"/>
                <a:gd name="connsiteY5" fmla="*/ 5968 h 7873"/>
                <a:gd name="connsiteX6" fmla="*/ 4763 w 5015"/>
                <a:gd name="connsiteY6" fmla="*/ 5968 h 7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15" h="7873">
                  <a:moveTo>
                    <a:pt x="4763" y="5968"/>
                  </a:moveTo>
                  <a:cubicBezTo>
                    <a:pt x="4763" y="5968"/>
                    <a:pt x="4763" y="5016"/>
                    <a:pt x="4763" y="3111"/>
                  </a:cubicBezTo>
                  <a:cubicBezTo>
                    <a:pt x="5715" y="1206"/>
                    <a:pt x="3810" y="-699"/>
                    <a:pt x="1905" y="253"/>
                  </a:cubicBezTo>
                  <a:cubicBezTo>
                    <a:pt x="0" y="1206"/>
                    <a:pt x="0" y="3111"/>
                    <a:pt x="0" y="5016"/>
                  </a:cubicBezTo>
                  <a:cubicBezTo>
                    <a:pt x="0" y="6921"/>
                    <a:pt x="952" y="6921"/>
                    <a:pt x="1905" y="7873"/>
                  </a:cubicBezTo>
                  <a:cubicBezTo>
                    <a:pt x="3810" y="7873"/>
                    <a:pt x="4763" y="5968"/>
                    <a:pt x="4763" y="5968"/>
                  </a:cubicBezTo>
                  <a:lnTo>
                    <a:pt x="4763" y="5968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1696B126-68C5-C271-6E20-DCA88D04FE00}"/>
                </a:ext>
              </a:extLst>
            </p:cNvPr>
            <p:cNvSpPr/>
            <p:nvPr/>
          </p:nvSpPr>
          <p:spPr>
            <a:xfrm>
              <a:off x="8255064" y="4231184"/>
              <a:ext cx="18425" cy="15629"/>
            </a:xfrm>
            <a:custGeom>
              <a:avLst/>
              <a:gdLst>
                <a:gd name="connsiteX0" fmla="*/ 12636 w 18425"/>
                <a:gd name="connsiteY0" fmla="*/ 5535 h 15629"/>
                <a:gd name="connsiteX1" fmla="*/ 8826 w 18425"/>
                <a:gd name="connsiteY1" fmla="*/ 2678 h 15629"/>
                <a:gd name="connsiteX2" fmla="*/ 2159 w 18425"/>
                <a:gd name="connsiteY2" fmla="*/ 1725 h 15629"/>
                <a:gd name="connsiteX3" fmla="*/ 253 w 18425"/>
                <a:gd name="connsiteY3" fmla="*/ 7440 h 15629"/>
                <a:gd name="connsiteX4" fmla="*/ 3111 w 18425"/>
                <a:gd name="connsiteY4" fmla="*/ 9345 h 15629"/>
                <a:gd name="connsiteX5" fmla="*/ 7873 w 18425"/>
                <a:gd name="connsiteY5" fmla="*/ 13155 h 15629"/>
                <a:gd name="connsiteX6" fmla="*/ 14541 w 18425"/>
                <a:gd name="connsiteY6" fmla="*/ 15060 h 15629"/>
                <a:gd name="connsiteX7" fmla="*/ 17398 w 18425"/>
                <a:gd name="connsiteY7" fmla="*/ 9345 h 15629"/>
                <a:gd name="connsiteX8" fmla="*/ 12636 w 18425"/>
                <a:gd name="connsiteY8" fmla="*/ 5535 h 15629"/>
                <a:gd name="connsiteX9" fmla="*/ 12636 w 18425"/>
                <a:gd name="connsiteY9" fmla="*/ 5535 h 15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25" h="15629">
                  <a:moveTo>
                    <a:pt x="12636" y="5535"/>
                  </a:moveTo>
                  <a:cubicBezTo>
                    <a:pt x="12636" y="5535"/>
                    <a:pt x="10731" y="5535"/>
                    <a:pt x="8826" y="2678"/>
                  </a:cubicBezTo>
                  <a:cubicBezTo>
                    <a:pt x="6921" y="-180"/>
                    <a:pt x="5016" y="-1132"/>
                    <a:pt x="2159" y="1725"/>
                  </a:cubicBezTo>
                  <a:cubicBezTo>
                    <a:pt x="-699" y="4583"/>
                    <a:pt x="253" y="5535"/>
                    <a:pt x="253" y="7440"/>
                  </a:cubicBezTo>
                  <a:cubicBezTo>
                    <a:pt x="-699" y="9345"/>
                    <a:pt x="1206" y="10298"/>
                    <a:pt x="3111" y="9345"/>
                  </a:cubicBezTo>
                  <a:cubicBezTo>
                    <a:pt x="5016" y="7440"/>
                    <a:pt x="6921" y="10298"/>
                    <a:pt x="7873" y="13155"/>
                  </a:cubicBezTo>
                  <a:cubicBezTo>
                    <a:pt x="8826" y="16013"/>
                    <a:pt x="11684" y="16013"/>
                    <a:pt x="14541" y="15060"/>
                  </a:cubicBezTo>
                  <a:cubicBezTo>
                    <a:pt x="16446" y="14108"/>
                    <a:pt x="20256" y="12203"/>
                    <a:pt x="17398" y="9345"/>
                  </a:cubicBezTo>
                  <a:cubicBezTo>
                    <a:pt x="14541" y="6488"/>
                    <a:pt x="12636" y="5535"/>
                    <a:pt x="12636" y="5535"/>
                  </a:cubicBezTo>
                  <a:lnTo>
                    <a:pt x="12636" y="5535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6B7FFA98-E9E1-F689-0005-AF8962C61F65}"/>
                </a:ext>
              </a:extLst>
            </p:cNvPr>
            <p:cNvSpPr/>
            <p:nvPr/>
          </p:nvSpPr>
          <p:spPr>
            <a:xfrm>
              <a:off x="8274547" y="4219388"/>
              <a:ext cx="11878" cy="9012"/>
            </a:xfrm>
            <a:custGeom>
              <a:avLst/>
              <a:gdLst>
                <a:gd name="connsiteX0" fmla="*/ 2678 w 11878"/>
                <a:gd name="connsiteY0" fmla="*/ 187 h 9012"/>
                <a:gd name="connsiteX1" fmla="*/ 1726 w 11878"/>
                <a:gd name="connsiteY1" fmla="*/ 4949 h 9012"/>
                <a:gd name="connsiteX2" fmla="*/ 8393 w 11878"/>
                <a:gd name="connsiteY2" fmla="*/ 8759 h 9012"/>
                <a:gd name="connsiteX3" fmla="*/ 11251 w 11878"/>
                <a:gd name="connsiteY3" fmla="*/ 5902 h 9012"/>
                <a:gd name="connsiteX4" fmla="*/ 8393 w 11878"/>
                <a:gd name="connsiteY4" fmla="*/ 2092 h 9012"/>
                <a:gd name="connsiteX5" fmla="*/ 2678 w 11878"/>
                <a:gd name="connsiteY5" fmla="*/ 187 h 9012"/>
                <a:gd name="connsiteX6" fmla="*/ 2678 w 11878"/>
                <a:gd name="connsiteY6" fmla="*/ 187 h 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78" h="9012">
                  <a:moveTo>
                    <a:pt x="2678" y="187"/>
                  </a:moveTo>
                  <a:cubicBezTo>
                    <a:pt x="-180" y="-766"/>
                    <a:pt x="-1132" y="2092"/>
                    <a:pt x="1726" y="4949"/>
                  </a:cubicBezTo>
                  <a:cubicBezTo>
                    <a:pt x="4583" y="7807"/>
                    <a:pt x="5535" y="7807"/>
                    <a:pt x="8393" y="8759"/>
                  </a:cubicBezTo>
                  <a:cubicBezTo>
                    <a:pt x="10298" y="9712"/>
                    <a:pt x="13155" y="7807"/>
                    <a:pt x="11251" y="5902"/>
                  </a:cubicBezTo>
                  <a:cubicBezTo>
                    <a:pt x="9345" y="3997"/>
                    <a:pt x="10298" y="2092"/>
                    <a:pt x="8393" y="2092"/>
                  </a:cubicBezTo>
                  <a:cubicBezTo>
                    <a:pt x="4583" y="1139"/>
                    <a:pt x="5535" y="1139"/>
                    <a:pt x="2678" y="187"/>
                  </a:cubicBezTo>
                  <a:lnTo>
                    <a:pt x="2678" y="187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18849050-B19C-F5C7-ACF1-E301A9F3404A}"/>
                </a:ext>
              </a:extLst>
            </p:cNvPr>
            <p:cNvSpPr/>
            <p:nvPr/>
          </p:nvSpPr>
          <p:spPr>
            <a:xfrm>
              <a:off x="8286750" y="4193482"/>
              <a:ext cx="3962" cy="7042"/>
            </a:xfrm>
            <a:custGeom>
              <a:avLst/>
              <a:gdLst>
                <a:gd name="connsiteX0" fmla="*/ 3810 w 3962"/>
                <a:gd name="connsiteY0" fmla="*/ 4185 h 7042"/>
                <a:gd name="connsiteX1" fmla="*/ 2857 w 3962"/>
                <a:gd name="connsiteY1" fmla="*/ 1328 h 7042"/>
                <a:gd name="connsiteX2" fmla="*/ 0 w 3962"/>
                <a:gd name="connsiteY2" fmla="*/ 2280 h 7042"/>
                <a:gd name="connsiteX3" fmla="*/ 1905 w 3962"/>
                <a:gd name="connsiteY3" fmla="*/ 7043 h 7042"/>
                <a:gd name="connsiteX4" fmla="*/ 3810 w 3962"/>
                <a:gd name="connsiteY4" fmla="*/ 4185 h 7042"/>
                <a:gd name="connsiteX5" fmla="*/ 3810 w 3962"/>
                <a:gd name="connsiteY5" fmla="*/ 4185 h 7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62" h="7042">
                  <a:moveTo>
                    <a:pt x="3810" y="4185"/>
                  </a:moveTo>
                  <a:cubicBezTo>
                    <a:pt x="3810" y="4185"/>
                    <a:pt x="2857" y="3233"/>
                    <a:pt x="2857" y="1328"/>
                  </a:cubicBezTo>
                  <a:cubicBezTo>
                    <a:pt x="2857" y="-577"/>
                    <a:pt x="0" y="-577"/>
                    <a:pt x="0" y="2280"/>
                  </a:cubicBezTo>
                  <a:cubicBezTo>
                    <a:pt x="0" y="5137"/>
                    <a:pt x="0" y="7043"/>
                    <a:pt x="1905" y="7043"/>
                  </a:cubicBezTo>
                  <a:cubicBezTo>
                    <a:pt x="4763" y="7043"/>
                    <a:pt x="3810" y="4185"/>
                    <a:pt x="3810" y="4185"/>
                  </a:cubicBezTo>
                  <a:lnTo>
                    <a:pt x="3810" y="4185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D920B40F-1A07-5446-7864-AD099C426040}"/>
                </a:ext>
              </a:extLst>
            </p:cNvPr>
            <p:cNvSpPr/>
            <p:nvPr/>
          </p:nvSpPr>
          <p:spPr>
            <a:xfrm>
              <a:off x="8273483" y="4230052"/>
              <a:ext cx="9960" cy="4762"/>
            </a:xfrm>
            <a:custGeom>
              <a:avLst/>
              <a:gdLst>
                <a:gd name="connsiteX0" fmla="*/ 3741 w 9960"/>
                <a:gd name="connsiteY0" fmla="*/ 0 h 4762"/>
                <a:gd name="connsiteX1" fmla="*/ 1836 w 9960"/>
                <a:gd name="connsiteY1" fmla="*/ 2857 h 4762"/>
                <a:gd name="connsiteX2" fmla="*/ 7551 w 9960"/>
                <a:gd name="connsiteY2" fmla="*/ 4763 h 4762"/>
                <a:gd name="connsiteX3" fmla="*/ 8504 w 9960"/>
                <a:gd name="connsiteY3" fmla="*/ 1905 h 4762"/>
                <a:gd name="connsiteX4" fmla="*/ 3741 w 9960"/>
                <a:gd name="connsiteY4" fmla="*/ 0 h 4762"/>
                <a:gd name="connsiteX5" fmla="*/ 3741 w 9960"/>
                <a:gd name="connsiteY5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60" h="4762">
                  <a:moveTo>
                    <a:pt x="3741" y="0"/>
                  </a:moveTo>
                  <a:cubicBezTo>
                    <a:pt x="884" y="0"/>
                    <a:pt x="-1974" y="1905"/>
                    <a:pt x="1836" y="2857"/>
                  </a:cubicBezTo>
                  <a:cubicBezTo>
                    <a:pt x="4694" y="3810"/>
                    <a:pt x="5646" y="4763"/>
                    <a:pt x="7551" y="4763"/>
                  </a:cubicBezTo>
                  <a:cubicBezTo>
                    <a:pt x="9456" y="4763"/>
                    <a:pt x="11361" y="2857"/>
                    <a:pt x="8504" y="1905"/>
                  </a:cubicBezTo>
                  <a:cubicBezTo>
                    <a:pt x="5646" y="1905"/>
                    <a:pt x="6599" y="0"/>
                    <a:pt x="3741" y="0"/>
                  </a:cubicBezTo>
                  <a:lnTo>
                    <a:pt x="3741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4BF05C8A-52C4-84DA-4378-CACC53B3FF05}"/>
                </a:ext>
              </a:extLst>
            </p:cNvPr>
            <p:cNvSpPr/>
            <p:nvPr/>
          </p:nvSpPr>
          <p:spPr>
            <a:xfrm>
              <a:off x="8268652" y="4130366"/>
              <a:ext cx="17678" cy="8430"/>
            </a:xfrm>
            <a:custGeom>
              <a:avLst/>
              <a:gdLst>
                <a:gd name="connsiteX0" fmla="*/ 17145 w 17678"/>
                <a:gd name="connsiteY0" fmla="*/ 6340 h 8430"/>
                <a:gd name="connsiteX1" fmla="*/ 15240 w 17678"/>
                <a:gd name="connsiteY1" fmla="*/ 3483 h 8430"/>
                <a:gd name="connsiteX2" fmla="*/ 12383 w 17678"/>
                <a:gd name="connsiteY2" fmla="*/ 1578 h 8430"/>
                <a:gd name="connsiteX3" fmla="*/ 8573 w 17678"/>
                <a:gd name="connsiteY3" fmla="*/ 626 h 8430"/>
                <a:gd name="connsiteX4" fmla="*/ 0 w 17678"/>
                <a:gd name="connsiteY4" fmla="*/ 2531 h 8430"/>
                <a:gd name="connsiteX5" fmla="*/ 5715 w 17678"/>
                <a:gd name="connsiteY5" fmla="*/ 8246 h 8430"/>
                <a:gd name="connsiteX6" fmla="*/ 13335 w 17678"/>
                <a:gd name="connsiteY6" fmla="*/ 6340 h 8430"/>
                <a:gd name="connsiteX7" fmla="*/ 17145 w 17678"/>
                <a:gd name="connsiteY7" fmla="*/ 6340 h 8430"/>
                <a:gd name="connsiteX8" fmla="*/ 17145 w 17678"/>
                <a:gd name="connsiteY8" fmla="*/ 6340 h 8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78" h="8430">
                  <a:moveTo>
                    <a:pt x="17145" y="6340"/>
                  </a:moveTo>
                  <a:cubicBezTo>
                    <a:pt x="19050" y="5388"/>
                    <a:pt x="15240" y="3483"/>
                    <a:pt x="15240" y="3483"/>
                  </a:cubicBezTo>
                  <a:cubicBezTo>
                    <a:pt x="15240" y="3483"/>
                    <a:pt x="13335" y="3483"/>
                    <a:pt x="12383" y="1578"/>
                  </a:cubicBezTo>
                  <a:cubicBezTo>
                    <a:pt x="11430" y="-327"/>
                    <a:pt x="11430" y="-327"/>
                    <a:pt x="8573" y="626"/>
                  </a:cubicBezTo>
                  <a:cubicBezTo>
                    <a:pt x="6668" y="1578"/>
                    <a:pt x="0" y="-1279"/>
                    <a:pt x="0" y="2531"/>
                  </a:cubicBezTo>
                  <a:cubicBezTo>
                    <a:pt x="0" y="6340"/>
                    <a:pt x="1905" y="9198"/>
                    <a:pt x="5715" y="8246"/>
                  </a:cubicBezTo>
                  <a:cubicBezTo>
                    <a:pt x="9525" y="6340"/>
                    <a:pt x="9525" y="6340"/>
                    <a:pt x="13335" y="6340"/>
                  </a:cubicBezTo>
                  <a:cubicBezTo>
                    <a:pt x="16193" y="7293"/>
                    <a:pt x="15240" y="7293"/>
                    <a:pt x="17145" y="6340"/>
                  </a:cubicBezTo>
                  <a:lnTo>
                    <a:pt x="17145" y="634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E5ECA5EF-6B1D-BF6E-CD47-1C1290245012}"/>
                </a:ext>
              </a:extLst>
            </p:cNvPr>
            <p:cNvSpPr/>
            <p:nvPr/>
          </p:nvSpPr>
          <p:spPr>
            <a:xfrm>
              <a:off x="8248650" y="4152900"/>
              <a:ext cx="18723" cy="13960"/>
            </a:xfrm>
            <a:custGeom>
              <a:avLst/>
              <a:gdLst>
                <a:gd name="connsiteX0" fmla="*/ 18098 w 18723"/>
                <a:gd name="connsiteY0" fmla="*/ 10478 h 13960"/>
                <a:gd name="connsiteX1" fmla="*/ 17145 w 18723"/>
                <a:gd name="connsiteY1" fmla="*/ 5715 h 13960"/>
                <a:gd name="connsiteX2" fmla="*/ 14288 w 18723"/>
                <a:gd name="connsiteY2" fmla="*/ 0 h 13960"/>
                <a:gd name="connsiteX3" fmla="*/ 10477 w 18723"/>
                <a:gd name="connsiteY3" fmla="*/ 1905 h 13960"/>
                <a:gd name="connsiteX4" fmla="*/ 4763 w 18723"/>
                <a:gd name="connsiteY4" fmla="*/ 3810 h 13960"/>
                <a:gd name="connsiteX5" fmla="*/ 0 w 18723"/>
                <a:gd name="connsiteY5" fmla="*/ 6668 h 13960"/>
                <a:gd name="connsiteX6" fmla="*/ 2857 w 18723"/>
                <a:gd name="connsiteY6" fmla="*/ 9525 h 13960"/>
                <a:gd name="connsiteX7" fmla="*/ 10477 w 18723"/>
                <a:gd name="connsiteY7" fmla="*/ 12382 h 13960"/>
                <a:gd name="connsiteX8" fmla="*/ 15240 w 18723"/>
                <a:gd name="connsiteY8" fmla="*/ 13335 h 13960"/>
                <a:gd name="connsiteX9" fmla="*/ 17145 w 18723"/>
                <a:gd name="connsiteY9" fmla="*/ 13335 h 13960"/>
                <a:gd name="connsiteX10" fmla="*/ 18098 w 18723"/>
                <a:gd name="connsiteY10" fmla="*/ 10478 h 13960"/>
                <a:gd name="connsiteX11" fmla="*/ 18098 w 18723"/>
                <a:gd name="connsiteY11" fmla="*/ 10478 h 13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3" h="13960">
                  <a:moveTo>
                    <a:pt x="18098" y="10478"/>
                  </a:moveTo>
                  <a:cubicBezTo>
                    <a:pt x="17145" y="9525"/>
                    <a:pt x="17145" y="9525"/>
                    <a:pt x="17145" y="5715"/>
                  </a:cubicBezTo>
                  <a:cubicBezTo>
                    <a:pt x="17145" y="1905"/>
                    <a:pt x="17145" y="0"/>
                    <a:pt x="14288" y="0"/>
                  </a:cubicBezTo>
                  <a:cubicBezTo>
                    <a:pt x="12382" y="0"/>
                    <a:pt x="11430" y="0"/>
                    <a:pt x="10477" y="1905"/>
                  </a:cubicBezTo>
                  <a:cubicBezTo>
                    <a:pt x="8573" y="3810"/>
                    <a:pt x="8573" y="3810"/>
                    <a:pt x="4763" y="3810"/>
                  </a:cubicBezTo>
                  <a:cubicBezTo>
                    <a:pt x="952" y="3810"/>
                    <a:pt x="952" y="4763"/>
                    <a:pt x="0" y="6668"/>
                  </a:cubicBezTo>
                  <a:cubicBezTo>
                    <a:pt x="0" y="8572"/>
                    <a:pt x="0" y="9525"/>
                    <a:pt x="2857" y="9525"/>
                  </a:cubicBezTo>
                  <a:cubicBezTo>
                    <a:pt x="5715" y="9525"/>
                    <a:pt x="7620" y="10478"/>
                    <a:pt x="10477" y="12382"/>
                  </a:cubicBezTo>
                  <a:cubicBezTo>
                    <a:pt x="13335" y="14288"/>
                    <a:pt x="14288" y="14288"/>
                    <a:pt x="15240" y="13335"/>
                  </a:cubicBezTo>
                  <a:cubicBezTo>
                    <a:pt x="16193" y="12382"/>
                    <a:pt x="16193" y="12382"/>
                    <a:pt x="17145" y="13335"/>
                  </a:cubicBezTo>
                  <a:cubicBezTo>
                    <a:pt x="19050" y="14288"/>
                    <a:pt x="19050" y="11430"/>
                    <a:pt x="18098" y="10478"/>
                  </a:cubicBezTo>
                  <a:lnTo>
                    <a:pt x="18098" y="10478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7E06233A-BF34-CB35-FB12-86FA830F038E}"/>
                </a:ext>
              </a:extLst>
            </p:cNvPr>
            <p:cNvSpPr/>
            <p:nvPr/>
          </p:nvSpPr>
          <p:spPr>
            <a:xfrm>
              <a:off x="8270518" y="4158467"/>
              <a:ext cx="16692" cy="6814"/>
            </a:xfrm>
            <a:custGeom>
              <a:avLst/>
              <a:gdLst>
                <a:gd name="connsiteX0" fmla="*/ 9563 w 16692"/>
                <a:gd name="connsiteY0" fmla="*/ 5862 h 6814"/>
                <a:gd name="connsiteX1" fmla="*/ 13374 w 16692"/>
                <a:gd name="connsiteY1" fmla="*/ 3957 h 6814"/>
                <a:gd name="connsiteX2" fmla="*/ 15279 w 16692"/>
                <a:gd name="connsiteY2" fmla="*/ 1100 h 6814"/>
                <a:gd name="connsiteX3" fmla="*/ 8611 w 16692"/>
                <a:gd name="connsiteY3" fmla="*/ 1100 h 6814"/>
                <a:gd name="connsiteX4" fmla="*/ 991 w 16692"/>
                <a:gd name="connsiteY4" fmla="*/ 3005 h 6814"/>
                <a:gd name="connsiteX5" fmla="*/ 2896 w 16692"/>
                <a:gd name="connsiteY5" fmla="*/ 6815 h 6814"/>
                <a:gd name="connsiteX6" fmla="*/ 9563 w 16692"/>
                <a:gd name="connsiteY6" fmla="*/ 5862 h 6814"/>
                <a:gd name="connsiteX7" fmla="*/ 9563 w 16692"/>
                <a:gd name="connsiteY7" fmla="*/ 5862 h 6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92" h="6814">
                  <a:moveTo>
                    <a:pt x="9563" y="5862"/>
                  </a:moveTo>
                  <a:cubicBezTo>
                    <a:pt x="9563" y="5862"/>
                    <a:pt x="10516" y="3957"/>
                    <a:pt x="13374" y="3957"/>
                  </a:cubicBezTo>
                  <a:cubicBezTo>
                    <a:pt x="16231" y="3957"/>
                    <a:pt x="18136" y="3005"/>
                    <a:pt x="15279" y="1100"/>
                  </a:cubicBezTo>
                  <a:cubicBezTo>
                    <a:pt x="13374" y="-805"/>
                    <a:pt x="12421" y="147"/>
                    <a:pt x="8611" y="1100"/>
                  </a:cubicBezTo>
                  <a:cubicBezTo>
                    <a:pt x="4801" y="2052"/>
                    <a:pt x="2896" y="3005"/>
                    <a:pt x="991" y="3005"/>
                  </a:cubicBezTo>
                  <a:cubicBezTo>
                    <a:pt x="-914" y="3005"/>
                    <a:pt x="38" y="5862"/>
                    <a:pt x="2896" y="6815"/>
                  </a:cubicBezTo>
                  <a:cubicBezTo>
                    <a:pt x="5754" y="6815"/>
                    <a:pt x="9563" y="5862"/>
                    <a:pt x="9563" y="5862"/>
                  </a:cubicBezTo>
                  <a:lnTo>
                    <a:pt x="9563" y="5862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595C8BE9-2CE4-FF34-B4BC-8DA405ED2CC6}"/>
                </a:ext>
              </a:extLst>
            </p:cNvPr>
            <p:cNvSpPr/>
            <p:nvPr/>
          </p:nvSpPr>
          <p:spPr>
            <a:xfrm>
              <a:off x="8281644" y="4090511"/>
              <a:ext cx="11529" cy="8529"/>
            </a:xfrm>
            <a:custGeom>
              <a:avLst/>
              <a:gdLst>
                <a:gd name="connsiteX0" fmla="*/ 4154 w 11529"/>
                <a:gd name="connsiteY0" fmla="*/ 8096 h 8529"/>
                <a:gd name="connsiteX1" fmla="*/ 7963 w 11529"/>
                <a:gd name="connsiteY1" fmla="*/ 6191 h 8529"/>
                <a:gd name="connsiteX2" fmla="*/ 9868 w 11529"/>
                <a:gd name="connsiteY2" fmla="*/ 3334 h 8529"/>
                <a:gd name="connsiteX3" fmla="*/ 4154 w 11529"/>
                <a:gd name="connsiteY3" fmla="*/ 1429 h 8529"/>
                <a:gd name="connsiteX4" fmla="*/ 343 w 11529"/>
                <a:gd name="connsiteY4" fmla="*/ 1429 h 8529"/>
                <a:gd name="connsiteX5" fmla="*/ 4154 w 11529"/>
                <a:gd name="connsiteY5" fmla="*/ 8096 h 8529"/>
                <a:gd name="connsiteX6" fmla="*/ 4154 w 11529"/>
                <a:gd name="connsiteY6" fmla="*/ 8096 h 8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29" h="8529">
                  <a:moveTo>
                    <a:pt x="4154" y="8096"/>
                  </a:moveTo>
                  <a:cubicBezTo>
                    <a:pt x="7011" y="6191"/>
                    <a:pt x="3201" y="7144"/>
                    <a:pt x="7963" y="6191"/>
                  </a:cubicBezTo>
                  <a:cubicBezTo>
                    <a:pt x="11774" y="5239"/>
                    <a:pt x="12726" y="3334"/>
                    <a:pt x="9868" y="3334"/>
                  </a:cubicBezTo>
                  <a:cubicBezTo>
                    <a:pt x="7011" y="3334"/>
                    <a:pt x="5106" y="3334"/>
                    <a:pt x="4154" y="1429"/>
                  </a:cubicBezTo>
                  <a:cubicBezTo>
                    <a:pt x="3201" y="-476"/>
                    <a:pt x="343" y="-476"/>
                    <a:pt x="343" y="1429"/>
                  </a:cubicBezTo>
                  <a:cubicBezTo>
                    <a:pt x="-609" y="5239"/>
                    <a:pt x="343" y="10001"/>
                    <a:pt x="4154" y="8096"/>
                  </a:cubicBezTo>
                  <a:lnTo>
                    <a:pt x="4154" y="8096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DABD4550-2EF2-3318-01F5-9C120F19865C}"/>
                </a:ext>
              </a:extLst>
            </p:cNvPr>
            <p:cNvSpPr/>
            <p:nvPr/>
          </p:nvSpPr>
          <p:spPr>
            <a:xfrm>
              <a:off x="8294370" y="4100512"/>
              <a:ext cx="5714" cy="2857"/>
            </a:xfrm>
            <a:custGeom>
              <a:avLst/>
              <a:gdLst>
                <a:gd name="connsiteX0" fmla="*/ 2857 w 5714"/>
                <a:gd name="connsiteY0" fmla="*/ 2857 h 2857"/>
                <a:gd name="connsiteX1" fmla="*/ 2857 w 5714"/>
                <a:gd name="connsiteY1" fmla="*/ 0 h 2857"/>
                <a:gd name="connsiteX2" fmla="*/ 2857 w 5714"/>
                <a:gd name="connsiteY2" fmla="*/ 2857 h 2857"/>
                <a:gd name="connsiteX3" fmla="*/ 2857 w 5714"/>
                <a:gd name="connsiteY3" fmla="*/ 2857 h 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4" h="2857">
                  <a:moveTo>
                    <a:pt x="2857" y="2857"/>
                  </a:moveTo>
                  <a:cubicBezTo>
                    <a:pt x="6667" y="2857"/>
                    <a:pt x="6667" y="0"/>
                    <a:pt x="2857" y="0"/>
                  </a:cubicBezTo>
                  <a:cubicBezTo>
                    <a:pt x="-952" y="0"/>
                    <a:pt x="-952" y="2857"/>
                    <a:pt x="2857" y="2857"/>
                  </a:cubicBezTo>
                  <a:lnTo>
                    <a:pt x="2857" y="2857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17B3292D-2A13-C83B-1F4C-BF37F2A0FA73}"/>
                </a:ext>
              </a:extLst>
            </p:cNvPr>
            <p:cNvSpPr/>
            <p:nvPr/>
          </p:nvSpPr>
          <p:spPr>
            <a:xfrm>
              <a:off x="8319236" y="4090034"/>
              <a:ext cx="3312" cy="2857"/>
            </a:xfrm>
            <a:custGeom>
              <a:avLst/>
              <a:gdLst>
                <a:gd name="connsiteX0" fmla="*/ 1803 w 3312"/>
                <a:gd name="connsiteY0" fmla="*/ 2858 h 2857"/>
                <a:gd name="connsiteX1" fmla="*/ 1803 w 3312"/>
                <a:gd name="connsiteY1" fmla="*/ 0 h 2857"/>
                <a:gd name="connsiteX2" fmla="*/ 1803 w 3312"/>
                <a:gd name="connsiteY2" fmla="*/ 2858 h 2857"/>
                <a:gd name="connsiteX3" fmla="*/ 1803 w 3312"/>
                <a:gd name="connsiteY3" fmla="*/ 2858 h 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12" h="2857">
                  <a:moveTo>
                    <a:pt x="1803" y="2858"/>
                  </a:moveTo>
                  <a:cubicBezTo>
                    <a:pt x="4661" y="2858"/>
                    <a:pt x="2756" y="0"/>
                    <a:pt x="1803" y="0"/>
                  </a:cubicBezTo>
                  <a:cubicBezTo>
                    <a:pt x="-101" y="0"/>
                    <a:pt x="-1054" y="2858"/>
                    <a:pt x="1803" y="2858"/>
                  </a:cubicBezTo>
                  <a:lnTo>
                    <a:pt x="1803" y="2858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9A5085DB-817E-FAE1-56AC-107376680580}"/>
                </a:ext>
              </a:extLst>
            </p:cNvPr>
            <p:cNvSpPr/>
            <p:nvPr/>
          </p:nvSpPr>
          <p:spPr>
            <a:xfrm>
              <a:off x="8326114" y="4088044"/>
              <a:ext cx="2805" cy="2616"/>
            </a:xfrm>
            <a:custGeom>
              <a:avLst/>
              <a:gdLst>
                <a:gd name="connsiteX0" fmla="*/ 2546 w 2805"/>
                <a:gd name="connsiteY0" fmla="*/ 1038 h 2616"/>
                <a:gd name="connsiteX1" fmla="*/ 641 w 2805"/>
                <a:gd name="connsiteY1" fmla="*/ 1991 h 2616"/>
                <a:gd name="connsiteX2" fmla="*/ 2546 w 2805"/>
                <a:gd name="connsiteY2" fmla="*/ 1038 h 2616"/>
                <a:gd name="connsiteX3" fmla="*/ 2546 w 2805"/>
                <a:gd name="connsiteY3" fmla="*/ 1038 h 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5" h="2616">
                  <a:moveTo>
                    <a:pt x="2546" y="1038"/>
                  </a:moveTo>
                  <a:cubicBezTo>
                    <a:pt x="1593" y="-867"/>
                    <a:pt x="-1264" y="86"/>
                    <a:pt x="641" y="1991"/>
                  </a:cubicBezTo>
                  <a:cubicBezTo>
                    <a:pt x="1593" y="2943"/>
                    <a:pt x="3498" y="2943"/>
                    <a:pt x="2546" y="1038"/>
                  </a:cubicBezTo>
                  <a:lnTo>
                    <a:pt x="2546" y="1038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D488387E-534E-421E-D257-C933A2873869}"/>
                </a:ext>
              </a:extLst>
            </p:cNvPr>
            <p:cNvSpPr/>
            <p:nvPr/>
          </p:nvSpPr>
          <p:spPr>
            <a:xfrm>
              <a:off x="8232034" y="4156538"/>
              <a:ext cx="3372" cy="6736"/>
            </a:xfrm>
            <a:custGeom>
              <a:avLst/>
              <a:gdLst>
                <a:gd name="connsiteX0" fmla="*/ 2328 w 3372"/>
                <a:gd name="connsiteY0" fmla="*/ 3982 h 6736"/>
                <a:gd name="connsiteX1" fmla="*/ 423 w 3372"/>
                <a:gd name="connsiteY1" fmla="*/ 2077 h 6736"/>
                <a:gd name="connsiteX2" fmla="*/ 423 w 3372"/>
                <a:gd name="connsiteY2" fmla="*/ 5887 h 6736"/>
                <a:gd name="connsiteX3" fmla="*/ 2328 w 3372"/>
                <a:gd name="connsiteY3" fmla="*/ 3982 h 6736"/>
                <a:gd name="connsiteX4" fmla="*/ 2328 w 3372"/>
                <a:gd name="connsiteY4" fmla="*/ 3982 h 6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2" h="6736">
                  <a:moveTo>
                    <a:pt x="2328" y="3982"/>
                  </a:moveTo>
                  <a:cubicBezTo>
                    <a:pt x="5186" y="172"/>
                    <a:pt x="1376" y="-1733"/>
                    <a:pt x="423" y="2077"/>
                  </a:cubicBezTo>
                  <a:cubicBezTo>
                    <a:pt x="-529" y="4934"/>
                    <a:pt x="423" y="5887"/>
                    <a:pt x="423" y="5887"/>
                  </a:cubicBezTo>
                  <a:cubicBezTo>
                    <a:pt x="423" y="5887"/>
                    <a:pt x="423" y="8744"/>
                    <a:pt x="2328" y="3982"/>
                  </a:cubicBezTo>
                  <a:lnTo>
                    <a:pt x="2328" y="3982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47D672AE-9DAB-DBAD-6ED4-919C3B03B795}"/>
                </a:ext>
              </a:extLst>
            </p:cNvPr>
            <p:cNvSpPr/>
            <p:nvPr/>
          </p:nvSpPr>
          <p:spPr>
            <a:xfrm>
              <a:off x="8275319" y="4276593"/>
              <a:ext cx="3759" cy="4446"/>
            </a:xfrm>
            <a:custGeom>
              <a:avLst/>
              <a:gdLst>
                <a:gd name="connsiteX0" fmla="*/ 2857 w 3759"/>
                <a:gd name="connsiteY0" fmla="*/ 2989 h 4446"/>
                <a:gd name="connsiteX1" fmla="*/ 0 w 3759"/>
                <a:gd name="connsiteY1" fmla="*/ 2037 h 4446"/>
                <a:gd name="connsiteX2" fmla="*/ 2857 w 3759"/>
                <a:gd name="connsiteY2" fmla="*/ 2989 h 4446"/>
                <a:gd name="connsiteX3" fmla="*/ 2857 w 3759"/>
                <a:gd name="connsiteY3" fmla="*/ 2989 h 4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9" h="4446">
                  <a:moveTo>
                    <a:pt x="2857" y="2989"/>
                  </a:moveTo>
                  <a:cubicBezTo>
                    <a:pt x="5715" y="-821"/>
                    <a:pt x="953" y="-821"/>
                    <a:pt x="0" y="2037"/>
                  </a:cubicBezTo>
                  <a:cubicBezTo>
                    <a:pt x="0" y="3942"/>
                    <a:pt x="0" y="5847"/>
                    <a:pt x="2857" y="2989"/>
                  </a:cubicBezTo>
                  <a:lnTo>
                    <a:pt x="2857" y="2989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5FCD6BC7-B809-0743-3741-536D5CF09988}"/>
                </a:ext>
              </a:extLst>
            </p:cNvPr>
            <p:cNvSpPr/>
            <p:nvPr/>
          </p:nvSpPr>
          <p:spPr>
            <a:xfrm>
              <a:off x="8261032" y="4311491"/>
              <a:ext cx="3895" cy="5757"/>
            </a:xfrm>
            <a:custGeom>
              <a:avLst/>
              <a:gdLst>
                <a:gd name="connsiteX0" fmla="*/ 2857 w 3895"/>
                <a:gd name="connsiteY0" fmla="*/ 1429 h 5757"/>
                <a:gd name="connsiteX1" fmla="*/ 0 w 3895"/>
                <a:gd name="connsiteY1" fmla="*/ 1429 h 5757"/>
                <a:gd name="connsiteX2" fmla="*/ 1905 w 3895"/>
                <a:gd name="connsiteY2" fmla="*/ 5239 h 5757"/>
                <a:gd name="connsiteX3" fmla="*/ 2857 w 3895"/>
                <a:gd name="connsiteY3" fmla="*/ 1429 h 5757"/>
                <a:gd name="connsiteX4" fmla="*/ 2857 w 3895"/>
                <a:gd name="connsiteY4" fmla="*/ 1429 h 5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" h="5757">
                  <a:moveTo>
                    <a:pt x="2857" y="1429"/>
                  </a:moveTo>
                  <a:cubicBezTo>
                    <a:pt x="953" y="-476"/>
                    <a:pt x="0" y="-476"/>
                    <a:pt x="0" y="1429"/>
                  </a:cubicBezTo>
                  <a:cubicBezTo>
                    <a:pt x="0" y="3334"/>
                    <a:pt x="0" y="7144"/>
                    <a:pt x="1905" y="5239"/>
                  </a:cubicBezTo>
                  <a:cubicBezTo>
                    <a:pt x="3810" y="4286"/>
                    <a:pt x="4763" y="2381"/>
                    <a:pt x="2857" y="1429"/>
                  </a:cubicBezTo>
                  <a:lnTo>
                    <a:pt x="2857" y="1429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42C1E86C-5AA5-E46B-947A-B6EE192722B4}"/>
                </a:ext>
              </a:extLst>
            </p:cNvPr>
            <p:cNvSpPr/>
            <p:nvPr/>
          </p:nvSpPr>
          <p:spPr>
            <a:xfrm>
              <a:off x="8245007" y="4315068"/>
              <a:ext cx="12362" cy="18806"/>
            </a:xfrm>
            <a:custGeom>
              <a:avLst/>
              <a:gdLst>
                <a:gd name="connsiteX0" fmla="*/ 11263 w 12362"/>
                <a:gd name="connsiteY0" fmla="*/ 8329 h 18806"/>
                <a:gd name="connsiteX1" fmla="*/ 9358 w 12362"/>
                <a:gd name="connsiteY1" fmla="*/ 3566 h 18806"/>
                <a:gd name="connsiteX2" fmla="*/ 5548 w 12362"/>
                <a:gd name="connsiteY2" fmla="*/ 1662 h 18806"/>
                <a:gd name="connsiteX3" fmla="*/ 786 w 12362"/>
                <a:gd name="connsiteY3" fmla="*/ 9281 h 18806"/>
                <a:gd name="connsiteX4" fmla="*/ 3643 w 12362"/>
                <a:gd name="connsiteY4" fmla="*/ 14997 h 18806"/>
                <a:gd name="connsiteX5" fmla="*/ 5548 w 12362"/>
                <a:gd name="connsiteY5" fmla="*/ 18806 h 18806"/>
                <a:gd name="connsiteX6" fmla="*/ 11263 w 12362"/>
                <a:gd name="connsiteY6" fmla="*/ 16901 h 18806"/>
                <a:gd name="connsiteX7" fmla="*/ 11263 w 12362"/>
                <a:gd name="connsiteY7" fmla="*/ 8329 h 18806"/>
                <a:gd name="connsiteX8" fmla="*/ 11263 w 12362"/>
                <a:gd name="connsiteY8" fmla="*/ 8329 h 1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62" h="18806">
                  <a:moveTo>
                    <a:pt x="11263" y="8329"/>
                  </a:moveTo>
                  <a:cubicBezTo>
                    <a:pt x="10311" y="6424"/>
                    <a:pt x="9358" y="7376"/>
                    <a:pt x="9358" y="3566"/>
                  </a:cubicBezTo>
                  <a:cubicBezTo>
                    <a:pt x="9358" y="-244"/>
                    <a:pt x="7453" y="-1196"/>
                    <a:pt x="5548" y="1662"/>
                  </a:cubicBezTo>
                  <a:cubicBezTo>
                    <a:pt x="3643" y="4519"/>
                    <a:pt x="-2072" y="7376"/>
                    <a:pt x="786" y="9281"/>
                  </a:cubicBezTo>
                  <a:cubicBezTo>
                    <a:pt x="3643" y="11187"/>
                    <a:pt x="3643" y="12139"/>
                    <a:pt x="3643" y="14997"/>
                  </a:cubicBezTo>
                  <a:cubicBezTo>
                    <a:pt x="3643" y="16901"/>
                    <a:pt x="2691" y="18806"/>
                    <a:pt x="5548" y="18806"/>
                  </a:cubicBezTo>
                  <a:cubicBezTo>
                    <a:pt x="8405" y="18806"/>
                    <a:pt x="10311" y="17854"/>
                    <a:pt x="11263" y="16901"/>
                  </a:cubicBezTo>
                  <a:cubicBezTo>
                    <a:pt x="13168" y="14044"/>
                    <a:pt x="12216" y="10234"/>
                    <a:pt x="11263" y="8329"/>
                  </a:cubicBezTo>
                  <a:lnTo>
                    <a:pt x="11263" y="8329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28058DC8-FD28-E388-B83D-695E590F7839}"/>
                </a:ext>
              </a:extLst>
            </p:cNvPr>
            <p:cNvSpPr/>
            <p:nvPr/>
          </p:nvSpPr>
          <p:spPr>
            <a:xfrm>
              <a:off x="8233371" y="4323137"/>
              <a:ext cx="9563" cy="6127"/>
            </a:xfrm>
            <a:custGeom>
              <a:avLst/>
              <a:gdLst>
                <a:gd name="connsiteX0" fmla="*/ 2896 w 9563"/>
                <a:gd name="connsiteY0" fmla="*/ 260 h 6127"/>
                <a:gd name="connsiteX1" fmla="*/ 991 w 9563"/>
                <a:gd name="connsiteY1" fmla="*/ 2165 h 6127"/>
                <a:gd name="connsiteX2" fmla="*/ 4801 w 9563"/>
                <a:gd name="connsiteY2" fmla="*/ 4070 h 6127"/>
                <a:gd name="connsiteX3" fmla="*/ 7659 w 9563"/>
                <a:gd name="connsiteY3" fmla="*/ 5975 h 6127"/>
                <a:gd name="connsiteX4" fmla="*/ 9564 w 9563"/>
                <a:gd name="connsiteY4" fmla="*/ 4070 h 6127"/>
                <a:gd name="connsiteX5" fmla="*/ 6706 w 9563"/>
                <a:gd name="connsiteY5" fmla="*/ 260 h 6127"/>
                <a:gd name="connsiteX6" fmla="*/ 2896 w 9563"/>
                <a:gd name="connsiteY6" fmla="*/ 260 h 6127"/>
                <a:gd name="connsiteX7" fmla="*/ 2896 w 9563"/>
                <a:gd name="connsiteY7" fmla="*/ 260 h 6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63" h="6127">
                  <a:moveTo>
                    <a:pt x="2896" y="260"/>
                  </a:moveTo>
                  <a:cubicBezTo>
                    <a:pt x="39" y="-693"/>
                    <a:pt x="-914" y="1212"/>
                    <a:pt x="991" y="2165"/>
                  </a:cubicBezTo>
                  <a:cubicBezTo>
                    <a:pt x="2896" y="3117"/>
                    <a:pt x="2896" y="3117"/>
                    <a:pt x="4801" y="4070"/>
                  </a:cubicBezTo>
                  <a:cubicBezTo>
                    <a:pt x="6706" y="4070"/>
                    <a:pt x="7659" y="5975"/>
                    <a:pt x="7659" y="5975"/>
                  </a:cubicBezTo>
                  <a:cubicBezTo>
                    <a:pt x="7659" y="5975"/>
                    <a:pt x="9564" y="6927"/>
                    <a:pt x="9564" y="4070"/>
                  </a:cubicBezTo>
                  <a:cubicBezTo>
                    <a:pt x="9564" y="1212"/>
                    <a:pt x="9564" y="260"/>
                    <a:pt x="6706" y="260"/>
                  </a:cubicBezTo>
                  <a:cubicBezTo>
                    <a:pt x="3848" y="260"/>
                    <a:pt x="5754" y="1212"/>
                    <a:pt x="2896" y="260"/>
                  </a:cubicBezTo>
                  <a:lnTo>
                    <a:pt x="2896" y="26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8BCF5292-E478-5BD4-9BA5-D6B3A311B264}"/>
                </a:ext>
              </a:extLst>
            </p:cNvPr>
            <p:cNvSpPr/>
            <p:nvPr/>
          </p:nvSpPr>
          <p:spPr>
            <a:xfrm>
              <a:off x="8248080" y="4368742"/>
              <a:ext cx="3008" cy="3737"/>
            </a:xfrm>
            <a:custGeom>
              <a:avLst/>
              <a:gdLst>
                <a:gd name="connsiteX0" fmla="*/ 2475 w 3008"/>
                <a:gd name="connsiteY0" fmla="*/ 2280 h 3737"/>
                <a:gd name="connsiteX1" fmla="*/ 570 w 3008"/>
                <a:gd name="connsiteY1" fmla="*/ 1328 h 3737"/>
                <a:gd name="connsiteX2" fmla="*/ 2475 w 3008"/>
                <a:gd name="connsiteY2" fmla="*/ 2280 h 3737"/>
                <a:gd name="connsiteX3" fmla="*/ 2475 w 3008"/>
                <a:gd name="connsiteY3" fmla="*/ 2280 h 3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8" h="3737">
                  <a:moveTo>
                    <a:pt x="2475" y="2280"/>
                  </a:moveTo>
                  <a:cubicBezTo>
                    <a:pt x="4380" y="-577"/>
                    <a:pt x="570" y="-577"/>
                    <a:pt x="570" y="1328"/>
                  </a:cubicBezTo>
                  <a:cubicBezTo>
                    <a:pt x="-383" y="3233"/>
                    <a:pt x="-383" y="5138"/>
                    <a:pt x="2475" y="2280"/>
                  </a:cubicBezTo>
                  <a:lnTo>
                    <a:pt x="2475" y="228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74746493-B0EF-5C29-1047-70060921FC0D}"/>
                </a:ext>
              </a:extLst>
            </p:cNvPr>
            <p:cNvSpPr/>
            <p:nvPr/>
          </p:nvSpPr>
          <p:spPr>
            <a:xfrm>
              <a:off x="8257385" y="4379758"/>
              <a:ext cx="3483" cy="2953"/>
            </a:xfrm>
            <a:custGeom>
              <a:avLst/>
              <a:gdLst>
                <a:gd name="connsiteX0" fmla="*/ 2694 w 3483"/>
                <a:gd name="connsiteY0" fmla="*/ 2694 h 2953"/>
                <a:gd name="connsiteX1" fmla="*/ 789 w 3483"/>
                <a:gd name="connsiteY1" fmla="*/ 789 h 2953"/>
                <a:gd name="connsiteX2" fmla="*/ 2694 w 3483"/>
                <a:gd name="connsiteY2" fmla="*/ 2694 h 2953"/>
                <a:gd name="connsiteX3" fmla="*/ 2694 w 3483"/>
                <a:gd name="connsiteY3" fmla="*/ 2694 h 2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3" h="2953">
                  <a:moveTo>
                    <a:pt x="2694" y="2694"/>
                  </a:moveTo>
                  <a:cubicBezTo>
                    <a:pt x="4599" y="789"/>
                    <a:pt x="2694" y="-1116"/>
                    <a:pt x="789" y="789"/>
                  </a:cubicBezTo>
                  <a:cubicBezTo>
                    <a:pt x="-1116" y="1742"/>
                    <a:pt x="789" y="3647"/>
                    <a:pt x="2694" y="2694"/>
                  </a:cubicBezTo>
                  <a:lnTo>
                    <a:pt x="2694" y="2694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C464516C-776A-8104-9EDF-65E154576992}"/>
                </a:ext>
              </a:extLst>
            </p:cNvPr>
            <p:cNvSpPr/>
            <p:nvPr/>
          </p:nvSpPr>
          <p:spPr>
            <a:xfrm>
              <a:off x="8225953" y="4415953"/>
              <a:ext cx="3685" cy="3483"/>
            </a:xfrm>
            <a:custGeom>
              <a:avLst/>
              <a:gdLst>
                <a:gd name="connsiteX0" fmla="*/ 2694 w 3685"/>
                <a:gd name="connsiteY0" fmla="*/ 789 h 3483"/>
                <a:gd name="connsiteX1" fmla="*/ 789 w 3685"/>
                <a:gd name="connsiteY1" fmla="*/ 2694 h 3483"/>
                <a:gd name="connsiteX2" fmla="*/ 2694 w 3685"/>
                <a:gd name="connsiteY2" fmla="*/ 789 h 3483"/>
                <a:gd name="connsiteX3" fmla="*/ 2694 w 3685"/>
                <a:gd name="connsiteY3" fmla="*/ 789 h 3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5" h="3483">
                  <a:moveTo>
                    <a:pt x="2694" y="789"/>
                  </a:moveTo>
                  <a:cubicBezTo>
                    <a:pt x="789" y="-1116"/>
                    <a:pt x="-1116" y="789"/>
                    <a:pt x="789" y="2694"/>
                  </a:cubicBezTo>
                  <a:cubicBezTo>
                    <a:pt x="3647" y="4599"/>
                    <a:pt x="4599" y="2694"/>
                    <a:pt x="2694" y="789"/>
                  </a:cubicBezTo>
                  <a:lnTo>
                    <a:pt x="2694" y="789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DA087626-B8E0-30E2-7603-F14751DD0295}"/>
                </a:ext>
              </a:extLst>
            </p:cNvPr>
            <p:cNvSpPr/>
            <p:nvPr/>
          </p:nvSpPr>
          <p:spPr>
            <a:xfrm>
              <a:off x="8258175" y="4415598"/>
              <a:ext cx="5613" cy="4816"/>
            </a:xfrm>
            <a:custGeom>
              <a:avLst/>
              <a:gdLst>
                <a:gd name="connsiteX0" fmla="*/ 3810 w 5613"/>
                <a:gd name="connsiteY0" fmla="*/ 3049 h 4816"/>
                <a:gd name="connsiteX1" fmla="*/ 3810 w 5613"/>
                <a:gd name="connsiteY1" fmla="*/ 192 h 4816"/>
                <a:gd name="connsiteX2" fmla="*/ 0 w 5613"/>
                <a:gd name="connsiteY2" fmla="*/ 4002 h 4816"/>
                <a:gd name="connsiteX3" fmla="*/ 3810 w 5613"/>
                <a:gd name="connsiteY3" fmla="*/ 3049 h 4816"/>
                <a:gd name="connsiteX4" fmla="*/ 3810 w 5613"/>
                <a:gd name="connsiteY4" fmla="*/ 3049 h 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13" h="4816">
                  <a:moveTo>
                    <a:pt x="3810" y="3049"/>
                  </a:moveTo>
                  <a:cubicBezTo>
                    <a:pt x="5715" y="2097"/>
                    <a:pt x="6668" y="-761"/>
                    <a:pt x="3810" y="192"/>
                  </a:cubicBezTo>
                  <a:cubicBezTo>
                    <a:pt x="952" y="1144"/>
                    <a:pt x="952" y="2097"/>
                    <a:pt x="0" y="4002"/>
                  </a:cubicBezTo>
                  <a:cubicBezTo>
                    <a:pt x="0" y="5907"/>
                    <a:pt x="1905" y="4002"/>
                    <a:pt x="3810" y="3049"/>
                  </a:cubicBezTo>
                  <a:lnTo>
                    <a:pt x="3810" y="3049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3486BD34-A8FA-E32C-E0CD-5523CD7A159F}"/>
                </a:ext>
              </a:extLst>
            </p:cNvPr>
            <p:cNvSpPr/>
            <p:nvPr/>
          </p:nvSpPr>
          <p:spPr>
            <a:xfrm>
              <a:off x="8239991" y="4110863"/>
              <a:ext cx="2385" cy="3110"/>
            </a:xfrm>
            <a:custGeom>
              <a:avLst/>
              <a:gdLst>
                <a:gd name="connsiteX0" fmla="*/ 1991 w 2385"/>
                <a:gd name="connsiteY0" fmla="*/ 127 h 3110"/>
                <a:gd name="connsiteX1" fmla="*/ 1039 w 2385"/>
                <a:gd name="connsiteY1" fmla="*/ 2984 h 3110"/>
                <a:gd name="connsiteX2" fmla="*/ 1991 w 2385"/>
                <a:gd name="connsiteY2" fmla="*/ 127 h 3110"/>
                <a:gd name="connsiteX3" fmla="*/ 1991 w 2385"/>
                <a:gd name="connsiteY3" fmla="*/ 127 h 3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5" h="3110">
                  <a:moveTo>
                    <a:pt x="1991" y="127"/>
                  </a:moveTo>
                  <a:cubicBezTo>
                    <a:pt x="86" y="-826"/>
                    <a:pt x="-867" y="3937"/>
                    <a:pt x="1039" y="2984"/>
                  </a:cubicBezTo>
                  <a:cubicBezTo>
                    <a:pt x="1991" y="2984"/>
                    <a:pt x="2944" y="127"/>
                    <a:pt x="1991" y="127"/>
                  </a:cubicBezTo>
                  <a:lnTo>
                    <a:pt x="1991" y="127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65D56630-D16F-CBE5-4C70-0530FB28E0D8}"/>
                </a:ext>
              </a:extLst>
            </p:cNvPr>
            <p:cNvSpPr/>
            <p:nvPr/>
          </p:nvSpPr>
          <p:spPr>
            <a:xfrm>
              <a:off x="8089683" y="4646677"/>
              <a:ext cx="10041" cy="5332"/>
            </a:xfrm>
            <a:custGeom>
              <a:avLst/>
              <a:gdLst>
                <a:gd name="connsiteX0" fmla="*/ 2757 w 10041"/>
                <a:gd name="connsiteY0" fmla="*/ 5332 h 5332"/>
                <a:gd name="connsiteX1" fmla="*/ 5615 w 10041"/>
                <a:gd name="connsiteY1" fmla="*/ 5332 h 5332"/>
                <a:gd name="connsiteX2" fmla="*/ 9424 w 10041"/>
                <a:gd name="connsiteY2" fmla="*/ 2475 h 5332"/>
                <a:gd name="connsiteX3" fmla="*/ 3710 w 10041"/>
                <a:gd name="connsiteY3" fmla="*/ 570 h 5332"/>
                <a:gd name="connsiteX4" fmla="*/ 852 w 10041"/>
                <a:gd name="connsiteY4" fmla="*/ 1522 h 5332"/>
                <a:gd name="connsiteX5" fmla="*/ 2757 w 10041"/>
                <a:gd name="connsiteY5" fmla="*/ 5332 h 5332"/>
                <a:gd name="connsiteX6" fmla="*/ 2757 w 10041"/>
                <a:gd name="connsiteY6" fmla="*/ 5332 h 5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41" h="5332">
                  <a:moveTo>
                    <a:pt x="2757" y="5332"/>
                  </a:moveTo>
                  <a:cubicBezTo>
                    <a:pt x="6567" y="5332"/>
                    <a:pt x="2757" y="5332"/>
                    <a:pt x="5615" y="5332"/>
                  </a:cubicBezTo>
                  <a:cubicBezTo>
                    <a:pt x="8472" y="5332"/>
                    <a:pt x="11329" y="5332"/>
                    <a:pt x="9424" y="2475"/>
                  </a:cubicBezTo>
                  <a:cubicBezTo>
                    <a:pt x="7519" y="-383"/>
                    <a:pt x="5615" y="-383"/>
                    <a:pt x="3710" y="570"/>
                  </a:cubicBezTo>
                  <a:cubicBezTo>
                    <a:pt x="1804" y="2475"/>
                    <a:pt x="2757" y="-383"/>
                    <a:pt x="852" y="1522"/>
                  </a:cubicBezTo>
                  <a:cubicBezTo>
                    <a:pt x="-101" y="3427"/>
                    <a:pt x="-1053" y="5332"/>
                    <a:pt x="2757" y="5332"/>
                  </a:cubicBezTo>
                  <a:lnTo>
                    <a:pt x="2757" y="5332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2B695B7C-FCFE-A6AD-DAF7-8F7112A889A6}"/>
                </a:ext>
              </a:extLst>
            </p:cNvPr>
            <p:cNvSpPr/>
            <p:nvPr/>
          </p:nvSpPr>
          <p:spPr>
            <a:xfrm>
              <a:off x="8074818" y="4699596"/>
              <a:ext cx="4539" cy="4801"/>
            </a:xfrm>
            <a:custGeom>
              <a:avLst/>
              <a:gdLst>
                <a:gd name="connsiteX0" fmla="*/ 4286 w 4539"/>
                <a:gd name="connsiteY0" fmla="*/ 2896 h 4801"/>
                <a:gd name="connsiteX1" fmla="*/ 1429 w 4539"/>
                <a:gd name="connsiteY1" fmla="*/ 991 h 4801"/>
                <a:gd name="connsiteX2" fmla="*/ 1429 w 4539"/>
                <a:gd name="connsiteY2" fmla="*/ 3849 h 4801"/>
                <a:gd name="connsiteX3" fmla="*/ 4286 w 4539"/>
                <a:gd name="connsiteY3" fmla="*/ 2896 h 4801"/>
                <a:gd name="connsiteX4" fmla="*/ 4286 w 4539"/>
                <a:gd name="connsiteY4" fmla="*/ 2896 h 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9" h="4801">
                  <a:moveTo>
                    <a:pt x="4286" y="2896"/>
                  </a:moveTo>
                  <a:cubicBezTo>
                    <a:pt x="5238" y="39"/>
                    <a:pt x="3333" y="-914"/>
                    <a:pt x="1429" y="991"/>
                  </a:cubicBezTo>
                  <a:cubicBezTo>
                    <a:pt x="-476" y="3849"/>
                    <a:pt x="-476" y="3849"/>
                    <a:pt x="1429" y="3849"/>
                  </a:cubicBezTo>
                  <a:cubicBezTo>
                    <a:pt x="3333" y="4801"/>
                    <a:pt x="3333" y="5754"/>
                    <a:pt x="4286" y="2896"/>
                  </a:cubicBezTo>
                  <a:lnTo>
                    <a:pt x="4286" y="2896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CE787B62-E792-0BE5-7C34-0975191C9097}"/>
                </a:ext>
              </a:extLst>
            </p:cNvPr>
            <p:cNvSpPr/>
            <p:nvPr/>
          </p:nvSpPr>
          <p:spPr>
            <a:xfrm>
              <a:off x="8058150" y="4759389"/>
              <a:ext cx="7518" cy="4301"/>
            </a:xfrm>
            <a:custGeom>
              <a:avLst/>
              <a:gdLst>
                <a:gd name="connsiteX0" fmla="*/ 5715 w 7518"/>
                <a:gd name="connsiteY0" fmla="*/ 3111 h 4301"/>
                <a:gd name="connsiteX1" fmla="*/ 5715 w 7518"/>
                <a:gd name="connsiteY1" fmla="*/ 253 h 4301"/>
                <a:gd name="connsiteX2" fmla="*/ 1905 w 7518"/>
                <a:gd name="connsiteY2" fmla="*/ 253 h 4301"/>
                <a:gd name="connsiteX3" fmla="*/ 0 w 7518"/>
                <a:gd name="connsiteY3" fmla="*/ 3111 h 4301"/>
                <a:gd name="connsiteX4" fmla="*/ 2857 w 7518"/>
                <a:gd name="connsiteY4" fmla="*/ 4063 h 4301"/>
                <a:gd name="connsiteX5" fmla="*/ 5715 w 7518"/>
                <a:gd name="connsiteY5" fmla="*/ 3111 h 4301"/>
                <a:gd name="connsiteX6" fmla="*/ 5715 w 7518"/>
                <a:gd name="connsiteY6" fmla="*/ 3111 h 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8" h="4301">
                  <a:moveTo>
                    <a:pt x="5715" y="3111"/>
                  </a:moveTo>
                  <a:cubicBezTo>
                    <a:pt x="7620" y="1206"/>
                    <a:pt x="8573" y="253"/>
                    <a:pt x="5715" y="253"/>
                  </a:cubicBezTo>
                  <a:cubicBezTo>
                    <a:pt x="2857" y="1206"/>
                    <a:pt x="3810" y="1206"/>
                    <a:pt x="1905" y="253"/>
                  </a:cubicBezTo>
                  <a:cubicBezTo>
                    <a:pt x="0" y="-699"/>
                    <a:pt x="0" y="1206"/>
                    <a:pt x="0" y="3111"/>
                  </a:cubicBezTo>
                  <a:cubicBezTo>
                    <a:pt x="952" y="4063"/>
                    <a:pt x="1905" y="4063"/>
                    <a:pt x="2857" y="4063"/>
                  </a:cubicBezTo>
                  <a:cubicBezTo>
                    <a:pt x="3810" y="4063"/>
                    <a:pt x="2857" y="5016"/>
                    <a:pt x="5715" y="3111"/>
                  </a:cubicBezTo>
                  <a:lnTo>
                    <a:pt x="5715" y="3111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656909DA-5259-9D2C-24D6-5B29CB35BD74}"/>
                </a:ext>
              </a:extLst>
            </p:cNvPr>
            <p:cNvSpPr/>
            <p:nvPr/>
          </p:nvSpPr>
          <p:spPr>
            <a:xfrm>
              <a:off x="8014335" y="4769167"/>
              <a:ext cx="13334" cy="10477"/>
            </a:xfrm>
            <a:custGeom>
              <a:avLst/>
              <a:gdLst>
                <a:gd name="connsiteX0" fmla="*/ 0 w 13334"/>
                <a:gd name="connsiteY0" fmla="*/ 4763 h 10477"/>
                <a:gd name="connsiteX1" fmla="*/ 0 w 13334"/>
                <a:gd name="connsiteY1" fmla="*/ 4763 h 10477"/>
                <a:gd name="connsiteX2" fmla="*/ 0 w 13334"/>
                <a:gd name="connsiteY2" fmla="*/ 4763 h 10477"/>
                <a:gd name="connsiteX3" fmla="*/ 5715 w 13334"/>
                <a:gd name="connsiteY3" fmla="*/ 0 h 10477"/>
                <a:gd name="connsiteX4" fmla="*/ 5715 w 13334"/>
                <a:gd name="connsiteY4" fmla="*/ 0 h 10477"/>
                <a:gd name="connsiteX5" fmla="*/ 7620 w 13334"/>
                <a:gd name="connsiteY5" fmla="*/ 0 h 10477"/>
                <a:gd name="connsiteX6" fmla="*/ 7620 w 13334"/>
                <a:gd name="connsiteY6" fmla="*/ 0 h 10477"/>
                <a:gd name="connsiteX7" fmla="*/ 12382 w 13334"/>
                <a:gd name="connsiteY7" fmla="*/ 952 h 10477"/>
                <a:gd name="connsiteX8" fmla="*/ 12382 w 13334"/>
                <a:gd name="connsiteY8" fmla="*/ 952 h 10477"/>
                <a:gd name="connsiteX9" fmla="*/ 13335 w 13334"/>
                <a:gd name="connsiteY9" fmla="*/ 4763 h 10477"/>
                <a:gd name="connsiteX10" fmla="*/ 13335 w 13334"/>
                <a:gd name="connsiteY10" fmla="*/ 4763 h 10477"/>
                <a:gd name="connsiteX11" fmla="*/ 7620 w 13334"/>
                <a:gd name="connsiteY11" fmla="*/ 10477 h 10477"/>
                <a:gd name="connsiteX12" fmla="*/ 7620 w 13334"/>
                <a:gd name="connsiteY12" fmla="*/ 10477 h 10477"/>
                <a:gd name="connsiteX13" fmla="*/ 7620 w 13334"/>
                <a:gd name="connsiteY13" fmla="*/ 10477 h 10477"/>
                <a:gd name="connsiteX14" fmla="*/ 0 w 13334"/>
                <a:gd name="connsiteY14" fmla="*/ 4763 h 10477"/>
                <a:gd name="connsiteX15" fmla="*/ 0 w 13334"/>
                <a:gd name="connsiteY15" fmla="*/ 4763 h 1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334" h="10477">
                  <a:moveTo>
                    <a:pt x="0" y="4763"/>
                  </a:moveTo>
                  <a:cubicBezTo>
                    <a:pt x="0" y="4763"/>
                    <a:pt x="0" y="4763"/>
                    <a:pt x="0" y="4763"/>
                  </a:cubicBezTo>
                  <a:lnTo>
                    <a:pt x="0" y="4763"/>
                  </a:lnTo>
                  <a:cubicBezTo>
                    <a:pt x="0" y="952"/>
                    <a:pt x="2857" y="0"/>
                    <a:pt x="5715" y="0"/>
                  </a:cubicBezTo>
                  <a:lnTo>
                    <a:pt x="5715" y="0"/>
                  </a:lnTo>
                  <a:cubicBezTo>
                    <a:pt x="6667" y="0"/>
                    <a:pt x="6667" y="0"/>
                    <a:pt x="7620" y="0"/>
                  </a:cubicBezTo>
                  <a:lnTo>
                    <a:pt x="7620" y="0"/>
                  </a:lnTo>
                  <a:cubicBezTo>
                    <a:pt x="9525" y="0"/>
                    <a:pt x="10477" y="0"/>
                    <a:pt x="12382" y="952"/>
                  </a:cubicBezTo>
                  <a:lnTo>
                    <a:pt x="12382" y="952"/>
                  </a:lnTo>
                  <a:cubicBezTo>
                    <a:pt x="13335" y="1905"/>
                    <a:pt x="13335" y="3810"/>
                    <a:pt x="13335" y="4763"/>
                  </a:cubicBezTo>
                  <a:lnTo>
                    <a:pt x="13335" y="4763"/>
                  </a:lnTo>
                  <a:cubicBezTo>
                    <a:pt x="13335" y="7620"/>
                    <a:pt x="11430" y="9525"/>
                    <a:pt x="7620" y="10477"/>
                  </a:cubicBezTo>
                  <a:lnTo>
                    <a:pt x="7620" y="10477"/>
                  </a:lnTo>
                  <a:lnTo>
                    <a:pt x="7620" y="10477"/>
                  </a:lnTo>
                  <a:cubicBezTo>
                    <a:pt x="3810" y="10477"/>
                    <a:pt x="0" y="8572"/>
                    <a:pt x="0" y="4763"/>
                  </a:cubicBezTo>
                  <a:lnTo>
                    <a:pt x="0" y="4763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BA6FAA30-9C19-38AC-A8ED-23CEDDC82048}"/>
                </a:ext>
              </a:extLst>
            </p:cNvPr>
            <p:cNvSpPr/>
            <p:nvPr/>
          </p:nvSpPr>
          <p:spPr>
            <a:xfrm>
              <a:off x="8032179" y="4832946"/>
              <a:ext cx="10282" cy="5906"/>
            </a:xfrm>
            <a:custGeom>
              <a:avLst/>
              <a:gdLst>
                <a:gd name="connsiteX0" fmla="*/ 8826 w 10282"/>
                <a:gd name="connsiteY0" fmla="*/ 3849 h 5906"/>
                <a:gd name="connsiteX1" fmla="*/ 7873 w 10282"/>
                <a:gd name="connsiteY1" fmla="*/ 991 h 5906"/>
                <a:gd name="connsiteX2" fmla="*/ 3111 w 10282"/>
                <a:gd name="connsiteY2" fmla="*/ 991 h 5906"/>
                <a:gd name="connsiteX3" fmla="*/ 253 w 10282"/>
                <a:gd name="connsiteY3" fmla="*/ 2896 h 5906"/>
                <a:gd name="connsiteX4" fmla="*/ 4063 w 10282"/>
                <a:gd name="connsiteY4" fmla="*/ 5754 h 5906"/>
                <a:gd name="connsiteX5" fmla="*/ 8826 w 10282"/>
                <a:gd name="connsiteY5" fmla="*/ 3849 h 5906"/>
                <a:gd name="connsiteX6" fmla="*/ 8826 w 10282"/>
                <a:gd name="connsiteY6" fmla="*/ 3849 h 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82" h="5906">
                  <a:moveTo>
                    <a:pt x="8826" y="3849"/>
                  </a:moveTo>
                  <a:cubicBezTo>
                    <a:pt x="11683" y="991"/>
                    <a:pt x="9778" y="-914"/>
                    <a:pt x="7873" y="991"/>
                  </a:cubicBezTo>
                  <a:cubicBezTo>
                    <a:pt x="5969" y="2896"/>
                    <a:pt x="5016" y="2896"/>
                    <a:pt x="3111" y="991"/>
                  </a:cubicBezTo>
                  <a:cubicBezTo>
                    <a:pt x="1206" y="-914"/>
                    <a:pt x="-699" y="39"/>
                    <a:pt x="253" y="2896"/>
                  </a:cubicBezTo>
                  <a:cubicBezTo>
                    <a:pt x="1206" y="5754"/>
                    <a:pt x="2158" y="5754"/>
                    <a:pt x="4063" y="5754"/>
                  </a:cubicBezTo>
                  <a:cubicBezTo>
                    <a:pt x="5969" y="5754"/>
                    <a:pt x="5969" y="6706"/>
                    <a:pt x="8826" y="3849"/>
                  </a:cubicBezTo>
                  <a:lnTo>
                    <a:pt x="8826" y="3849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15F4DD14-56EB-92CD-4927-7576BDDB69B2}"/>
                </a:ext>
              </a:extLst>
            </p:cNvPr>
            <p:cNvSpPr/>
            <p:nvPr/>
          </p:nvSpPr>
          <p:spPr>
            <a:xfrm>
              <a:off x="8038090" y="4834659"/>
              <a:ext cx="25774" cy="34667"/>
            </a:xfrm>
            <a:custGeom>
              <a:avLst/>
              <a:gdLst>
                <a:gd name="connsiteX0" fmla="*/ 7677 w 25774"/>
                <a:gd name="connsiteY0" fmla="*/ 230 h 34667"/>
                <a:gd name="connsiteX1" fmla="*/ 2914 w 25774"/>
                <a:gd name="connsiteY1" fmla="*/ 5946 h 34667"/>
                <a:gd name="connsiteX2" fmla="*/ 4820 w 25774"/>
                <a:gd name="connsiteY2" fmla="*/ 20233 h 34667"/>
                <a:gd name="connsiteX3" fmla="*/ 2914 w 25774"/>
                <a:gd name="connsiteY3" fmla="*/ 30710 h 34667"/>
                <a:gd name="connsiteX4" fmla="*/ 10534 w 25774"/>
                <a:gd name="connsiteY4" fmla="*/ 34521 h 34667"/>
                <a:gd name="connsiteX5" fmla="*/ 17202 w 25774"/>
                <a:gd name="connsiteY5" fmla="*/ 16423 h 34667"/>
                <a:gd name="connsiteX6" fmla="*/ 21012 w 25774"/>
                <a:gd name="connsiteY6" fmla="*/ 14518 h 34667"/>
                <a:gd name="connsiteX7" fmla="*/ 25774 w 25774"/>
                <a:gd name="connsiteY7" fmla="*/ 10708 h 34667"/>
                <a:gd name="connsiteX8" fmla="*/ 7677 w 25774"/>
                <a:gd name="connsiteY8" fmla="*/ 230 h 34667"/>
                <a:gd name="connsiteX9" fmla="*/ 7677 w 25774"/>
                <a:gd name="connsiteY9" fmla="*/ 230 h 3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774" h="34667">
                  <a:moveTo>
                    <a:pt x="7677" y="230"/>
                  </a:moveTo>
                  <a:cubicBezTo>
                    <a:pt x="5772" y="4040"/>
                    <a:pt x="5772" y="3088"/>
                    <a:pt x="2914" y="5946"/>
                  </a:cubicBezTo>
                  <a:cubicBezTo>
                    <a:pt x="-1848" y="9755"/>
                    <a:pt x="14345" y="15471"/>
                    <a:pt x="4820" y="20233"/>
                  </a:cubicBezTo>
                  <a:cubicBezTo>
                    <a:pt x="1009" y="22138"/>
                    <a:pt x="-2801" y="26900"/>
                    <a:pt x="2914" y="30710"/>
                  </a:cubicBezTo>
                  <a:cubicBezTo>
                    <a:pt x="7677" y="34521"/>
                    <a:pt x="10534" y="34521"/>
                    <a:pt x="10534" y="34521"/>
                  </a:cubicBezTo>
                  <a:cubicBezTo>
                    <a:pt x="15297" y="36425"/>
                    <a:pt x="17202" y="19280"/>
                    <a:pt x="17202" y="16423"/>
                  </a:cubicBezTo>
                  <a:cubicBezTo>
                    <a:pt x="17202" y="14518"/>
                    <a:pt x="18154" y="14518"/>
                    <a:pt x="21012" y="14518"/>
                  </a:cubicBezTo>
                  <a:cubicBezTo>
                    <a:pt x="23870" y="14518"/>
                    <a:pt x="25774" y="13565"/>
                    <a:pt x="25774" y="10708"/>
                  </a:cubicBezTo>
                  <a:cubicBezTo>
                    <a:pt x="25774" y="8803"/>
                    <a:pt x="9582" y="-1675"/>
                    <a:pt x="7677" y="230"/>
                  </a:cubicBezTo>
                  <a:lnTo>
                    <a:pt x="7677" y="23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6040C3DB-1E42-14BE-5EB9-47CD8E6BBE7E}"/>
                </a:ext>
              </a:extLst>
            </p:cNvPr>
            <p:cNvSpPr/>
            <p:nvPr/>
          </p:nvSpPr>
          <p:spPr>
            <a:xfrm>
              <a:off x="8041957" y="4872364"/>
              <a:ext cx="4435" cy="3568"/>
            </a:xfrm>
            <a:custGeom>
              <a:avLst/>
              <a:gdLst>
                <a:gd name="connsiteX0" fmla="*/ 3810 w 4435"/>
                <a:gd name="connsiteY0" fmla="*/ 2531 h 3568"/>
                <a:gd name="connsiteX1" fmla="*/ 2857 w 4435"/>
                <a:gd name="connsiteY1" fmla="*/ 626 h 3568"/>
                <a:gd name="connsiteX2" fmla="*/ 0 w 4435"/>
                <a:gd name="connsiteY2" fmla="*/ 1578 h 3568"/>
                <a:gd name="connsiteX3" fmla="*/ 3810 w 4435"/>
                <a:gd name="connsiteY3" fmla="*/ 2531 h 3568"/>
                <a:gd name="connsiteX4" fmla="*/ 3810 w 4435"/>
                <a:gd name="connsiteY4" fmla="*/ 2531 h 3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5" h="3568">
                  <a:moveTo>
                    <a:pt x="3810" y="2531"/>
                  </a:moveTo>
                  <a:cubicBezTo>
                    <a:pt x="4763" y="626"/>
                    <a:pt x="4763" y="1578"/>
                    <a:pt x="2857" y="626"/>
                  </a:cubicBezTo>
                  <a:cubicBezTo>
                    <a:pt x="1905" y="-327"/>
                    <a:pt x="0" y="-327"/>
                    <a:pt x="0" y="1578"/>
                  </a:cubicBezTo>
                  <a:cubicBezTo>
                    <a:pt x="953" y="3483"/>
                    <a:pt x="2857" y="4436"/>
                    <a:pt x="3810" y="2531"/>
                  </a:cubicBezTo>
                  <a:lnTo>
                    <a:pt x="3810" y="2531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A155E9E5-2CDC-3F83-4759-C9F41EF94223}"/>
                </a:ext>
              </a:extLst>
            </p:cNvPr>
            <p:cNvSpPr/>
            <p:nvPr/>
          </p:nvSpPr>
          <p:spPr>
            <a:xfrm>
              <a:off x="8064443" y="4749328"/>
              <a:ext cx="7597" cy="5804"/>
            </a:xfrm>
            <a:custGeom>
              <a:avLst/>
              <a:gdLst>
                <a:gd name="connsiteX0" fmla="*/ 4183 w 7597"/>
                <a:gd name="connsiteY0" fmla="*/ 789 h 5804"/>
                <a:gd name="connsiteX1" fmla="*/ 374 w 7597"/>
                <a:gd name="connsiteY1" fmla="*/ 2694 h 5804"/>
                <a:gd name="connsiteX2" fmla="*/ 2279 w 7597"/>
                <a:gd name="connsiteY2" fmla="*/ 5552 h 5804"/>
                <a:gd name="connsiteX3" fmla="*/ 6089 w 7597"/>
                <a:gd name="connsiteY3" fmla="*/ 4599 h 5804"/>
                <a:gd name="connsiteX4" fmla="*/ 6089 w 7597"/>
                <a:gd name="connsiteY4" fmla="*/ 2694 h 5804"/>
                <a:gd name="connsiteX5" fmla="*/ 4183 w 7597"/>
                <a:gd name="connsiteY5" fmla="*/ 789 h 5804"/>
                <a:gd name="connsiteX6" fmla="*/ 4183 w 7597"/>
                <a:gd name="connsiteY6" fmla="*/ 789 h 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7" h="5804">
                  <a:moveTo>
                    <a:pt x="4183" y="789"/>
                  </a:moveTo>
                  <a:cubicBezTo>
                    <a:pt x="1326" y="-1116"/>
                    <a:pt x="1326" y="789"/>
                    <a:pt x="374" y="2694"/>
                  </a:cubicBezTo>
                  <a:cubicBezTo>
                    <a:pt x="-579" y="4599"/>
                    <a:pt x="374" y="6504"/>
                    <a:pt x="2279" y="5552"/>
                  </a:cubicBezTo>
                  <a:cubicBezTo>
                    <a:pt x="4183" y="4599"/>
                    <a:pt x="4183" y="4599"/>
                    <a:pt x="6089" y="4599"/>
                  </a:cubicBezTo>
                  <a:cubicBezTo>
                    <a:pt x="7041" y="4599"/>
                    <a:pt x="8946" y="3647"/>
                    <a:pt x="6089" y="2694"/>
                  </a:cubicBezTo>
                  <a:cubicBezTo>
                    <a:pt x="4183" y="789"/>
                    <a:pt x="7041" y="1741"/>
                    <a:pt x="4183" y="789"/>
                  </a:cubicBezTo>
                  <a:lnTo>
                    <a:pt x="4183" y="789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4DA2B9F6-2D1E-8A7F-D0BE-8B13E93B7C32}"/>
                </a:ext>
              </a:extLst>
            </p:cNvPr>
            <p:cNvSpPr/>
            <p:nvPr/>
          </p:nvSpPr>
          <p:spPr>
            <a:xfrm>
              <a:off x="8013991" y="4893650"/>
              <a:ext cx="13830" cy="12677"/>
            </a:xfrm>
            <a:custGeom>
              <a:avLst/>
              <a:gdLst>
                <a:gd name="connsiteX0" fmla="*/ 11773 w 13830"/>
                <a:gd name="connsiteY0" fmla="*/ 4105 h 12677"/>
                <a:gd name="connsiteX1" fmla="*/ 6058 w 13830"/>
                <a:gd name="connsiteY1" fmla="*/ 2200 h 12677"/>
                <a:gd name="connsiteX2" fmla="*/ 344 w 13830"/>
                <a:gd name="connsiteY2" fmla="*/ 2200 h 12677"/>
                <a:gd name="connsiteX3" fmla="*/ 4153 w 13830"/>
                <a:gd name="connsiteY3" fmla="*/ 6010 h 12677"/>
                <a:gd name="connsiteX4" fmla="*/ 8916 w 13830"/>
                <a:gd name="connsiteY4" fmla="*/ 8867 h 12677"/>
                <a:gd name="connsiteX5" fmla="*/ 11773 w 13830"/>
                <a:gd name="connsiteY5" fmla="*/ 12677 h 12677"/>
                <a:gd name="connsiteX6" fmla="*/ 13678 w 13830"/>
                <a:gd name="connsiteY6" fmla="*/ 9820 h 12677"/>
                <a:gd name="connsiteX7" fmla="*/ 11773 w 13830"/>
                <a:gd name="connsiteY7" fmla="*/ 4105 h 12677"/>
                <a:gd name="connsiteX8" fmla="*/ 11773 w 13830"/>
                <a:gd name="connsiteY8" fmla="*/ 4105 h 1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30" h="12677">
                  <a:moveTo>
                    <a:pt x="11773" y="4105"/>
                  </a:moveTo>
                  <a:cubicBezTo>
                    <a:pt x="8916" y="4105"/>
                    <a:pt x="8916" y="4105"/>
                    <a:pt x="6058" y="2200"/>
                  </a:cubicBezTo>
                  <a:cubicBezTo>
                    <a:pt x="3201" y="295"/>
                    <a:pt x="1296" y="-1610"/>
                    <a:pt x="344" y="2200"/>
                  </a:cubicBezTo>
                  <a:cubicBezTo>
                    <a:pt x="-609" y="5057"/>
                    <a:pt x="344" y="6010"/>
                    <a:pt x="4153" y="6010"/>
                  </a:cubicBezTo>
                  <a:cubicBezTo>
                    <a:pt x="7011" y="6010"/>
                    <a:pt x="7964" y="6962"/>
                    <a:pt x="8916" y="8867"/>
                  </a:cubicBezTo>
                  <a:cubicBezTo>
                    <a:pt x="8916" y="10772"/>
                    <a:pt x="9869" y="12677"/>
                    <a:pt x="11773" y="12677"/>
                  </a:cubicBezTo>
                  <a:cubicBezTo>
                    <a:pt x="14631" y="12677"/>
                    <a:pt x="13678" y="12677"/>
                    <a:pt x="13678" y="9820"/>
                  </a:cubicBezTo>
                  <a:cubicBezTo>
                    <a:pt x="13678" y="6010"/>
                    <a:pt x="13678" y="3152"/>
                    <a:pt x="11773" y="4105"/>
                  </a:cubicBezTo>
                  <a:lnTo>
                    <a:pt x="11773" y="4105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AF064116-2B28-9D5A-1BA7-8DDAB91BFE73}"/>
                </a:ext>
              </a:extLst>
            </p:cNvPr>
            <p:cNvSpPr/>
            <p:nvPr/>
          </p:nvSpPr>
          <p:spPr>
            <a:xfrm>
              <a:off x="7969567" y="4915852"/>
              <a:ext cx="8572" cy="12382"/>
            </a:xfrm>
            <a:custGeom>
              <a:avLst/>
              <a:gdLst>
                <a:gd name="connsiteX0" fmla="*/ 2857 w 8572"/>
                <a:gd name="connsiteY0" fmla="*/ 11430 h 12382"/>
                <a:gd name="connsiteX1" fmla="*/ 0 w 8572"/>
                <a:gd name="connsiteY1" fmla="*/ 8572 h 12382"/>
                <a:gd name="connsiteX2" fmla="*/ 0 w 8572"/>
                <a:gd name="connsiteY2" fmla="*/ 8572 h 12382"/>
                <a:gd name="connsiteX3" fmla="*/ 1905 w 8572"/>
                <a:gd name="connsiteY3" fmla="*/ 6667 h 12382"/>
                <a:gd name="connsiteX4" fmla="*/ 1905 w 8572"/>
                <a:gd name="connsiteY4" fmla="*/ 6667 h 12382"/>
                <a:gd name="connsiteX5" fmla="*/ 1905 w 8572"/>
                <a:gd name="connsiteY5" fmla="*/ 3810 h 12382"/>
                <a:gd name="connsiteX6" fmla="*/ 1905 w 8572"/>
                <a:gd name="connsiteY6" fmla="*/ 3810 h 12382"/>
                <a:gd name="connsiteX7" fmla="*/ 4763 w 8572"/>
                <a:gd name="connsiteY7" fmla="*/ 0 h 12382"/>
                <a:gd name="connsiteX8" fmla="*/ 4763 w 8572"/>
                <a:gd name="connsiteY8" fmla="*/ 0 h 12382"/>
                <a:gd name="connsiteX9" fmla="*/ 7620 w 8572"/>
                <a:gd name="connsiteY9" fmla="*/ 3810 h 12382"/>
                <a:gd name="connsiteX10" fmla="*/ 7620 w 8572"/>
                <a:gd name="connsiteY10" fmla="*/ 3810 h 12382"/>
                <a:gd name="connsiteX11" fmla="*/ 7620 w 8572"/>
                <a:gd name="connsiteY11" fmla="*/ 4763 h 12382"/>
                <a:gd name="connsiteX12" fmla="*/ 7620 w 8572"/>
                <a:gd name="connsiteY12" fmla="*/ 4763 h 12382"/>
                <a:gd name="connsiteX13" fmla="*/ 7620 w 8572"/>
                <a:gd name="connsiteY13" fmla="*/ 4763 h 12382"/>
                <a:gd name="connsiteX14" fmla="*/ 7620 w 8572"/>
                <a:gd name="connsiteY14" fmla="*/ 4763 h 12382"/>
                <a:gd name="connsiteX15" fmla="*/ 8572 w 8572"/>
                <a:gd name="connsiteY15" fmla="*/ 6667 h 12382"/>
                <a:gd name="connsiteX16" fmla="*/ 8572 w 8572"/>
                <a:gd name="connsiteY16" fmla="*/ 6667 h 12382"/>
                <a:gd name="connsiteX17" fmla="*/ 8572 w 8572"/>
                <a:gd name="connsiteY17" fmla="*/ 8572 h 12382"/>
                <a:gd name="connsiteX18" fmla="*/ 8572 w 8572"/>
                <a:gd name="connsiteY18" fmla="*/ 8572 h 12382"/>
                <a:gd name="connsiteX19" fmla="*/ 8572 w 8572"/>
                <a:gd name="connsiteY19" fmla="*/ 8572 h 12382"/>
                <a:gd name="connsiteX20" fmla="*/ 5715 w 8572"/>
                <a:gd name="connsiteY20" fmla="*/ 12382 h 12382"/>
                <a:gd name="connsiteX21" fmla="*/ 5715 w 8572"/>
                <a:gd name="connsiteY21" fmla="*/ 12382 h 12382"/>
                <a:gd name="connsiteX22" fmla="*/ 2857 w 8572"/>
                <a:gd name="connsiteY22" fmla="*/ 11430 h 12382"/>
                <a:gd name="connsiteX23" fmla="*/ 2857 w 8572"/>
                <a:gd name="connsiteY23" fmla="*/ 11430 h 1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572" h="12382">
                  <a:moveTo>
                    <a:pt x="2857" y="11430"/>
                  </a:moveTo>
                  <a:cubicBezTo>
                    <a:pt x="1905" y="10478"/>
                    <a:pt x="952" y="11430"/>
                    <a:pt x="0" y="8572"/>
                  </a:cubicBezTo>
                  <a:lnTo>
                    <a:pt x="0" y="8572"/>
                  </a:lnTo>
                  <a:cubicBezTo>
                    <a:pt x="952" y="6667"/>
                    <a:pt x="1905" y="6667"/>
                    <a:pt x="1905" y="6667"/>
                  </a:cubicBezTo>
                  <a:lnTo>
                    <a:pt x="1905" y="6667"/>
                  </a:lnTo>
                  <a:cubicBezTo>
                    <a:pt x="1905" y="5715"/>
                    <a:pt x="1905" y="4763"/>
                    <a:pt x="1905" y="3810"/>
                  </a:cubicBezTo>
                  <a:lnTo>
                    <a:pt x="1905" y="3810"/>
                  </a:lnTo>
                  <a:cubicBezTo>
                    <a:pt x="1905" y="1905"/>
                    <a:pt x="2857" y="0"/>
                    <a:pt x="4763" y="0"/>
                  </a:cubicBezTo>
                  <a:lnTo>
                    <a:pt x="4763" y="0"/>
                  </a:lnTo>
                  <a:cubicBezTo>
                    <a:pt x="6668" y="0"/>
                    <a:pt x="7620" y="1905"/>
                    <a:pt x="7620" y="3810"/>
                  </a:cubicBezTo>
                  <a:lnTo>
                    <a:pt x="7620" y="3810"/>
                  </a:lnTo>
                  <a:cubicBezTo>
                    <a:pt x="7620" y="3810"/>
                    <a:pt x="7620" y="4763"/>
                    <a:pt x="7620" y="4763"/>
                  </a:cubicBezTo>
                  <a:lnTo>
                    <a:pt x="7620" y="4763"/>
                  </a:lnTo>
                  <a:cubicBezTo>
                    <a:pt x="7620" y="4763"/>
                    <a:pt x="7620" y="4763"/>
                    <a:pt x="7620" y="4763"/>
                  </a:cubicBezTo>
                  <a:lnTo>
                    <a:pt x="7620" y="4763"/>
                  </a:lnTo>
                  <a:cubicBezTo>
                    <a:pt x="7620" y="4763"/>
                    <a:pt x="8572" y="5715"/>
                    <a:pt x="8572" y="6667"/>
                  </a:cubicBezTo>
                  <a:lnTo>
                    <a:pt x="8572" y="6667"/>
                  </a:lnTo>
                  <a:cubicBezTo>
                    <a:pt x="8572" y="6667"/>
                    <a:pt x="8572" y="7620"/>
                    <a:pt x="8572" y="8572"/>
                  </a:cubicBezTo>
                  <a:lnTo>
                    <a:pt x="8572" y="8572"/>
                  </a:lnTo>
                  <a:lnTo>
                    <a:pt x="8572" y="8572"/>
                  </a:lnTo>
                  <a:cubicBezTo>
                    <a:pt x="8572" y="10478"/>
                    <a:pt x="7620" y="12382"/>
                    <a:pt x="5715" y="12382"/>
                  </a:cubicBezTo>
                  <a:lnTo>
                    <a:pt x="5715" y="12382"/>
                  </a:lnTo>
                  <a:cubicBezTo>
                    <a:pt x="4763" y="12382"/>
                    <a:pt x="3810" y="12382"/>
                    <a:pt x="2857" y="11430"/>
                  </a:cubicBezTo>
                  <a:lnTo>
                    <a:pt x="2857" y="1143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C33BC51E-C6D8-DA8E-6698-40660DB3F96D}"/>
                </a:ext>
              </a:extLst>
            </p:cNvPr>
            <p:cNvSpPr/>
            <p:nvPr/>
          </p:nvSpPr>
          <p:spPr>
            <a:xfrm>
              <a:off x="7880359" y="5003021"/>
              <a:ext cx="22643" cy="21714"/>
            </a:xfrm>
            <a:custGeom>
              <a:avLst/>
              <a:gdLst>
                <a:gd name="connsiteX0" fmla="*/ 17771 w 22643"/>
                <a:gd name="connsiteY0" fmla="*/ 1413 h 21714"/>
                <a:gd name="connsiteX1" fmla="*/ 11103 w 22643"/>
                <a:gd name="connsiteY1" fmla="*/ 3319 h 21714"/>
                <a:gd name="connsiteX2" fmla="*/ 6341 w 22643"/>
                <a:gd name="connsiteY2" fmla="*/ 8081 h 21714"/>
                <a:gd name="connsiteX3" fmla="*/ 626 w 22643"/>
                <a:gd name="connsiteY3" fmla="*/ 9986 h 21714"/>
                <a:gd name="connsiteX4" fmla="*/ 626 w 22643"/>
                <a:gd name="connsiteY4" fmla="*/ 14748 h 21714"/>
                <a:gd name="connsiteX5" fmla="*/ 1578 w 22643"/>
                <a:gd name="connsiteY5" fmla="*/ 20463 h 21714"/>
                <a:gd name="connsiteX6" fmla="*/ 5388 w 22643"/>
                <a:gd name="connsiteY6" fmla="*/ 18559 h 21714"/>
                <a:gd name="connsiteX7" fmla="*/ 10151 w 22643"/>
                <a:gd name="connsiteY7" fmla="*/ 13796 h 21714"/>
                <a:gd name="connsiteX8" fmla="*/ 16818 w 22643"/>
                <a:gd name="connsiteY8" fmla="*/ 13796 h 21714"/>
                <a:gd name="connsiteX9" fmla="*/ 20628 w 22643"/>
                <a:gd name="connsiteY9" fmla="*/ 11891 h 21714"/>
                <a:gd name="connsiteX10" fmla="*/ 21581 w 22643"/>
                <a:gd name="connsiteY10" fmla="*/ 4271 h 21714"/>
                <a:gd name="connsiteX11" fmla="*/ 17771 w 22643"/>
                <a:gd name="connsiteY11" fmla="*/ 1413 h 21714"/>
                <a:gd name="connsiteX12" fmla="*/ 17771 w 22643"/>
                <a:gd name="connsiteY12" fmla="*/ 1413 h 2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643" h="21714">
                  <a:moveTo>
                    <a:pt x="17771" y="1413"/>
                  </a:moveTo>
                  <a:cubicBezTo>
                    <a:pt x="14913" y="-1444"/>
                    <a:pt x="11103" y="461"/>
                    <a:pt x="11103" y="3319"/>
                  </a:cubicBezTo>
                  <a:cubicBezTo>
                    <a:pt x="11103" y="6176"/>
                    <a:pt x="9198" y="9034"/>
                    <a:pt x="6341" y="8081"/>
                  </a:cubicBezTo>
                  <a:cubicBezTo>
                    <a:pt x="3483" y="7129"/>
                    <a:pt x="626" y="7129"/>
                    <a:pt x="626" y="9986"/>
                  </a:cubicBezTo>
                  <a:cubicBezTo>
                    <a:pt x="626" y="12844"/>
                    <a:pt x="1578" y="12844"/>
                    <a:pt x="626" y="14748"/>
                  </a:cubicBezTo>
                  <a:cubicBezTo>
                    <a:pt x="-327" y="16654"/>
                    <a:pt x="-327" y="17606"/>
                    <a:pt x="1578" y="20463"/>
                  </a:cubicBezTo>
                  <a:cubicBezTo>
                    <a:pt x="3483" y="22369"/>
                    <a:pt x="4436" y="22369"/>
                    <a:pt x="5388" y="18559"/>
                  </a:cubicBezTo>
                  <a:cubicBezTo>
                    <a:pt x="6341" y="15701"/>
                    <a:pt x="7293" y="14748"/>
                    <a:pt x="10151" y="13796"/>
                  </a:cubicBezTo>
                  <a:cubicBezTo>
                    <a:pt x="13008" y="12844"/>
                    <a:pt x="13961" y="12844"/>
                    <a:pt x="16818" y="13796"/>
                  </a:cubicBezTo>
                  <a:cubicBezTo>
                    <a:pt x="19676" y="15701"/>
                    <a:pt x="20628" y="14748"/>
                    <a:pt x="20628" y="11891"/>
                  </a:cubicBezTo>
                  <a:cubicBezTo>
                    <a:pt x="20628" y="9034"/>
                    <a:pt x="24438" y="6176"/>
                    <a:pt x="21581" y="4271"/>
                  </a:cubicBezTo>
                  <a:cubicBezTo>
                    <a:pt x="18723" y="2366"/>
                    <a:pt x="20628" y="4271"/>
                    <a:pt x="17771" y="1413"/>
                  </a:cubicBezTo>
                  <a:lnTo>
                    <a:pt x="17771" y="1413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7B7883B1-C00F-9644-3D19-AACE93662437}"/>
                </a:ext>
              </a:extLst>
            </p:cNvPr>
            <p:cNvSpPr/>
            <p:nvPr/>
          </p:nvSpPr>
          <p:spPr>
            <a:xfrm>
              <a:off x="7869718" y="5013812"/>
              <a:ext cx="6504" cy="6009"/>
            </a:xfrm>
            <a:custGeom>
              <a:avLst/>
              <a:gdLst>
                <a:gd name="connsiteX0" fmla="*/ 3647 w 6504"/>
                <a:gd name="connsiteY0" fmla="*/ 4910 h 6009"/>
                <a:gd name="connsiteX1" fmla="*/ 6504 w 6504"/>
                <a:gd name="connsiteY1" fmla="*/ 1100 h 6009"/>
                <a:gd name="connsiteX2" fmla="*/ 2694 w 6504"/>
                <a:gd name="connsiteY2" fmla="*/ 1100 h 6009"/>
                <a:gd name="connsiteX3" fmla="*/ 789 w 6504"/>
                <a:gd name="connsiteY3" fmla="*/ 4910 h 6009"/>
                <a:gd name="connsiteX4" fmla="*/ 3647 w 6504"/>
                <a:gd name="connsiteY4" fmla="*/ 4910 h 6009"/>
                <a:gd name="connsiteX5" fmla="*/ 3647 w 6504"/>
                <a:gd name="connsiteY5" fmla="*/ 4910 h 6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04" h="6009">
                  <a:moveTo>
                    <a:pt x="3647" y="4910"/>
                  </a:moveTo>
                  <a:cubicBezTo>
                    <a:pt x="6504" y="3957"/>
                    <a:pt x="6504" y="3005"/>
                    <a:pt x="6504" y="1100"/>
                  </a:cubicBezTo>
                  <a:cubicBezTo>
                    <a:pt x="6504" y="147"/>
                    <a:pt x="5551" y="-805"/>
                    <a:pt x="2694" y="1100"/>
                  </a:cubicBezTo>
                  <a:cubicBezTo>
                    <a:pt x="789" y="3005"/>
                    <a:pt x="-1116" y="3957"/>
                    <a:pt x="789" y="4910"/>
                  </a:cubicBezTo>
                  <a:cubicBezTo>
                    <a:pt x="2694" y="6815"/>
                    <a:pt x="789" y="5862"/>
                    <a:pt x="3647" y="4910"/>
                  </a:cubicBezTo>
                  <a:lnTo>
                    <a:pt x="3647" y="491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02CCFEE8-E2EB-21E8-AF1E-D6815D461ABB}"/>
                </a:ext>
              </a:extLst>
            </p:cNvPr>
            <p:cNvSpPr/>
            <p:nvPr/>
          </p:nvSpPr>
          <p:spPr>
            <a:xfrm>
              <a:off x="7765375" y="5114073"/>
              <a:ext cx="24544" cy="24815"/>
            </a:xfrm>
            <a:custGeom>
              <a:avLst/>
              <a:gdLst>
                <a:gd name="connsiteX0" fmla="*/ 19407 w 24544"/>
                <a:gd name="connsiteY0" fmla="*/ 12281 h 24815"/>
                <a:gd name="connsiteX1" fmla="*/ 20360 w 24544"/>
                <a:gd name="connsiteY1" fmla="*/ 8471 h 24815"/>
                <a:gd name="connsiteX2" fmla="*/ 23217 w 24544"/>
                <a:gd name="connsiteY2" fmla="*/ 6566 h 24815"/>
                <a:gd name="connsiteX3" fmla="*/ 22265 w 24544"/>
                <a:gd name="connsiteY3" fmla="*/ 2756 h 24815"/>
                <a:gd name="connsiteX4" fmla="*/ 13692 w 24544"/>
                <a:gd name="connsiteY4" fmla="*/ 4661 h 24815"/>
                <a:gd name="connsiteX5" fmla="*/ 8930 w 24544"/>
                <a:gd name="connsiteY5" fmla="*/ 1804 h 24815"/>
                <a:gd name="connsiteX6" fmla="*/ 6072 w 24544"/>
                <a:gd name="connsiteY6" fmla="*/ 1804 h 24815"/>
                <a:gd name="connsiteX7" fmla="*/ 4167 w 24544"/>
                <a:gd name="connsiteY7" fmla="*/ 7519 h 24815"/>
                <a:gd name="connsiteX8" fmla="*/ 4167 w 24544"/>
                <a:gd name="connsiteY8" fmla="*/ 13233 h 24815"/>
                <a:gd name="connsiteX9" fmla="*/ 8930 w 24544"/>
                <a:gd name="connsiteY9" fmla="*/ 15139 h 24815"/>
                <a:gd name="connsiteX10" fmla="*/ 3215 w 24544"/>
                <a:gd name="connsiteY10" fmla="*/ 18948 h 24815"/>
                <a:gd name="connsiteX11" fmla="*/ 357 w 24544"/>
                <a:gd name="connsiteY11" fmla="*/ 22758 h 24815"/>
                <a:gd name="connsiteX12" fmla="*/ 5120 w 24544"/>
                <a:gd name="connsiteY12" fmla="*/ 24664 h 24815"/>
                <a:gd name="connsiteX13" fmla="*/ 12740 w 24544"/>
                <a:gd name="connsiteY13" fmla="*/ 22758 h 24815"/>
                <a:gd name="connsiteX14" fmla="*/ 15597 w 24544"/>
                <a:gd name="connsiteY14" fmla="*/ 17044 h 24815"/>
                <a:gd name="connsiteX15" fmla="*/ 19407 w 24544"/>
                <a:gd name="connsiteY15" fmla="*/ 12281 h 24815"/>
                <a:gd name="connsiteX16" fmla="*/ 19407 w 24544"/>
                <a:gd name="connsiteY16" fmla="*/ 12281 h 2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544" h="24815">
                  <a:moveTo>
                    <a:pt x="19407" y="12281"/>
                  </a:moveTo>
                  <a:cubicBezTo>
                    <a:pt x="19407" y="12281"/>
                    <a:pt x="18455" y="10376"/>
                    <a:pt x="20360" y="8471"/>
                  </a:cubicBezTo>
                  <a:cubicBezTo>
                    <a:pt x="22265" y="6566"/>
                    <a:pt x="21312" y="7519"/>
                    <a:pt x="23217" y="6566"/>
                  </a:cubicBezTo>
                  <a:cubicBezTo>
                    <a:pt x="25122" y="5614"/>
                    <a:pt x="25122" y="1804"/>
                    <a:pt x="22265" y="2756"/>
                  </a:cubicBezTo>
                  <a:cubicBezTo>
                    <a:pt x="19407" y="3708"/>
                    <a:pt x="17502" y="5614"/>
                    <a:pt x="13692" y="4661"/>
                  </a:cubicBezTo>
                  <a:cubicBezTo>
                    <a:pt x="10835" y="3708"/>
                    <a:pt x="11787" y="4661"/>
                    <a:pt x="8930" y="1804"/>
                  </a:cubicBezTo>
                  <a:cubicBezTo>
                    <a:pt x="7025" y="-1054"/>
                    <a:pt x="6072" y="-102"/>
                    <a:pt x="6072" y="1804"/>
                  </a:cubicBezTo>
                  <a:cubicBezTo>
                    <a:pt x="6072" y="3708"/>
                    <a:pt x="6072" y="4661"/>
                    <a:pt x="4167" y="7519"/>
                  </a:cubicBezTo>
                  <a:cubicBezTo>
                    <a:pt x="2262" y="10376"/>
                    <a:pt x="357" y="14186"/>
                    <a:pt x="4167" y="13233"/>
                  </a:cubicBezTo>
                  <a:cubicBezTo>
                    <a:pt x="7977" y="12281"/>
                    <a:pt x="9882" y="13233"/>
                    <a:pt x="8930" y="15139"/>
                  </a:cubicBezTo>
                  <a:cubicBezTo>
                    <a:pt x="7977" y="17044"/>
                    <a:pt x="7025" y="17996"/>
                    <a:pt x="3215" y="18948"/>
                  </a:cubicBezTo>
                  <a:cubicBezTo>
                    <a:pt x="357" y="19901"/>
                    <a:pt x="-595" y="20854"/>
                    <a:pt x="357" y="22758"/>
                  </a:cubicBezTo>
                  <a:cubicBezTo>
                    <a:pt x="1310" y="24664"/>
                    <a:pt x="357" y="24664"/>
                    <a:pt x="5120" y="24664"/>
                  </a:cubicBezTo>
                  <a:cubicBezTo>
                    <a:pt x="9882" y="24664"/>
                    <a:pt x="13692" y="25616"/>
                    <a:pt x="12740" y="22758"/>
                  </a:cubicBezTo>
                  <a:cubicBezTo>
                    <a:pt x="11787" y="18948"/>
                    <a:pt x="12740" y="17996"/>
                    <a:pt x="15597" y="17044"/>
                  </a:cubicBezTo>
                  <a:cubicBezTo>
                    <a:pt x="18455" y="15139"/>
                    <a:pt x="19407" y="12281"/>
                    <a:pt x="19407" y="12281"/>
                  </a:cubicBezTo>
                  <a:lnTo>
                    <a:pt x="19407" y="12281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4AC4ADBE-B91F-64A5-D61C-41C2303D5303}"/>
                </a:ext>
              </a:extLst>
            </p:cNvPr>
            <p:cNvSpPr/>
            <p:nvPr/>
          </p:nvSpPr>
          <p:spPr>
            <a:xfrm>
              <a:off x="7719404" y="5143568"/>
              <a:ext cx="9554" cy="9985"/>
            </a:xfrm>
            <a:custGeom>
              <a:avLst/>
              <a:gdLst>
                <a:gd name="connsiteX0" fmla="*/ 9180 w 9554"/>
                <a:gd name="connsiteY0" fmla="*/ 6599 h 9985"/>
                <a:gd name="connsiteX1" fmla="*/ 9180 w 9554"/>
                <a:gd name="connsiteY1" fmla="*/ 3741 h 9985"/>
                <a:gd name="connsiteX2" fmla="*/ 7276 w 9554"/>
                <a:gd name="connsiteY2" fmla="*/ 1836 h 9985"/>
                <a:gd name="connsiteX3" fmla="*/ 2513 w 9554"/>
                <a:gd name="connsiteY3" fmla="*/ 6599 h 9985"/>
                <a:gd name="connsiteX4" fmla="*/ 2513 w 9554"/>
                <a:gd name="connsiteY4" fmla="*/ 9456 h 9985"/>
                <a:gd name="connsiteX5" fmla="*/ 9180 w 9554"/>
                <a:gd name="connsiteY5" fmla="*/ 6599 h 9985"/>
                <a:gd name="connsiteX6" fmla="*/ 9180 w 9554"/>
                <a:gd name="connsiteY6" fmla="*/ 6599 h 9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54" h="9985">
                  <a:moveTo>
                    <a:pt x="9180" y="6599"/>
                  </a:moveTo>
                  <a:cubicBezTo>
                    <a:pt x="10133" y="2789"/>
                    <a:pt x="8228" y="6599"/>
                    <a:pt x="9180" y="3741"/>
                  </a:cubicBezTo>
                  <a:cubicBezTo>
                    <a:pt x="10133" y="884"/>
                    <a:pt x="9180" y="-1974"/>
                    <a:pt x="7276" y="1836"/>
                  </a:cubicBezTo>
                  <a:cubicBezTo>
                    <a:pt x="4418" y="5646"/>
                    <a:pt x="5370" y="5646"/>
                    <a:pt x="2513" y="6599"/>
                  </a:cubicBezTo>
                  <a:cubicBezTo>
                    <a:pt x="-345" y="6599"/>
                    <a:pt x="-1297" y="8504"/>
                    <a:pt x="2513" y="9456"/>
                  </a:cubicBezTo>
                  <a:cubicBezTo>
                    <a:pt x="6323" y="10409"/>
                    <a:pt x="8228" y="10409"/>
                    <a:pt x="9180" y="6599"/>
                  </a:cubicBezTo>
                  <a:lnTo>
                    <a:pt x="9180" y="6599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791D60EC-D0F2-5AF7-D52A-49BD908660BB}"/>
                </a:ext>
              </a:extLst>
            </p:cNvPr>
            <p:cNvSpPr/>
            <p:nvPr/>
          </p:nvSpPr>
          <p:spPr>
            <a:xfrm>
              <a:off x="7721539" y="5153633"/>
              <a:ext cx="26095" cy="11350"/>
            </a:xfrm>
            <a:custGeom>
              <a:avLst/>
              <a:gdLst>
                <a:gd name="connsiteX0" fmla="*/ 25143 w 26095"/>
                <a:gd name="connsiteY0" fmla="*/ 4154 h 11350"/>
                <a:gd name="connsiteX1" fmla="*/ 21333 w 26095"/>
                <a:gd name="connsiteY1" fmla="*/ 344 h 11350"/>
                <a:gd name="connsiteX2" fmla="*/ 17523 w 26095"/>
                <a:gd name="connsiteY2" fmla="*/ 1296 h 11350"/>
                <a:gd name="connsiteX3" fmla="*/ 13713 w 26095"/>
                <a:gd name="connsiteY3" fmla="*/ 2248 h 11350"/>
                <a:gd name="connsiteX4" fmla="*/ 7998 w 26095"/>
                <a:gd name="connsiteY4" fmla="*/ 3201 h 11350"/>
                <a:gd name="connsiteX5" fmla="*/ 378 w 26095"/>
                <a:gd name="connsiteY5" fmla="*/ 7963 h 11350"/>
                <a:gd name="connsiteX6" fmla="*/ 7998 w 26095"/>
                <a:gd name="connsiteY6" fmla="*/ 10821 h 11350"/>
                <a:gd name="connsiteX7" fmla="*/ 18476 w 26095"/>
                <a:gd name="connsiteY7" fmla="*/ 9869 h 11350"/>
                <a:gd name="connsiteX8" fmla="*/ 26096 w 26095"/>
                <a:gd name="connsiteY8" fmla="*/ 7011 h 11350"/>
                <a:gd name="connsiteX9" fmla="*/ 25143 w 26095"/>
                <a:gd name="connsiteY9" fmla="*/ 4154 h 11350"/>
                <a:gd name="connsiteX10" fmla="*/ 25143 w 26095"/>
                <a:gd name="connsiteY10" fmla="*/ 4154 h 1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095" h="11350">
                  <a:moveTo>
                    <a:pt x="25143" y="4154"/>
                  </a:moveTo>
                  <a:cubicBezTo>
                    <a:pt x="25143" y="344"/>
                    <a:pt x="23238" y="-609"/>
                    <a:pt x="21333" y="344"/>
                  </a:cubicBezTo>
                  <a:cubicBezTo>
                    <a:pt x="18476" y="1296"/>
                    <a:pt x="19428" y="1296"/>
                    <a:pt x="17523" y="1296"/>
                  </a:cubicBezTo>
                  <a:cubicBezTo>
                    <a:pt x="15618" y="1296"/>
                    <a:pt x="14666" y="1296"/>
                    <a:pt x="13713" y="2248"/>
                  </a:cubicBezTo>
                  <a:cubicBezTo>
                    <a:pt x="12761" y="3201"/>
                    <a:pt x="11808" y="3201"/>
                    <a:pt x="7998" y="3201"/>
                  </a:cubicBezTo>
                  <a:cubicBezTo>
                    <a:pt x="4188" y="3201"/>
                    <a:pt x="-1527" y="4154"/>
                    <a:pt x="378" y="7963"/>
                  </a:cubicBezTo>
                  <a:cubicBezTo>
                    <a:pt x="1331" y="11773"/>
                    <a:pt x="3236" y="11773"/>
                    <a:pt x="7998" y="10821"/>
                  </a:cubicBezTo>
                  <a:cubicBezTo>
                    <a:pt x="12761" y="9869"/>
                    <a:pt x="13713" y="8916"/>
                    <a:pt x="18476" y="9869"/>
                  </a:cubicBezTo>
                  <a:cubicBezTo>
                    <a:pt x="23238" y="10821"/>
                    <a:pt x="26096" y="9869"/>
                    <a:pt x="26096" y="7011"/>
                  </a:cubicBezTo>
                  <a:cubicBezTo>
                    <a:pt x="26096" y="5106"/>
                    <a:pt x="25143" y="7963"/>
                    <a:pt x="25143" y="4154"/>
                  </a:cubicBezTo>
                  <a:lnTo>
                    <a:pt x="25143" y="4154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6C53FF4A-A559-E791-F94A-7E1B3F94BA0A}"/>
                </a:ext>
              </a:extLst>
            </p:cNvPr>
            <p:cNvSpPr/>
            <p:nvPr/>
          </p:nvSpPr>
          <p:spPr>
            <a:xfrm>
              <a:off x="7359967" y="5393055"/>
              <a:ext cx="7619" cy="6667"/>
            </a:xfrm>
            <a:custGeom>
              <a:avLst/>
              <a:gdLst>
                <a:gd name="connsiteX0" fmla="*/ 0 w 7619"/>
                <a:gd name="connsiteY0" fmla="*/ 3810 h 6667"/>
                <a:gd name="connsiteX1" fmla="*/ 1905 w 7619"/>
                <a:gd name="connsiteY1" fmla="*/ 952 h 6667"/>
                <a:gd name="connsiteX2" fmla="*/ 1905 w 7619"/>
                <a:gd name="connsiteY2" fmla="*/ 952 h 6667"/>
                <a:gd name="connsiteX3" fmla="*/ 4763 w 7619"/>
                <a:gd name="connsiteY3" fmla="*/ 0 h 6667"/>
                <a:gd name="connsiteX4" fmla="*/ 4763 w 7619"/>
                <a:gd name="connsiteY4" fmla="*/ 0 h 6667"/>
                <a:gd name="connsiteX5" fmla="*/ 7620 w 7619"/>
                <a:gd name="connsiteY5" fmla="*/ 2857 h 6667"/>
                <a:gd name="connsiteX6" fmla="*/ 7620 w 7619"/>
                <a:gd name="connsiteY6" fmla="*/ 2857 h 6667"/>
                <a:gd name="connsiteX7" fmla="*/ 5715 w 7619"/>
                <a:gd name="connsiteY7" fmla="*/ 5715 h 6667"/>
                <a:gd name="connsiteX8" fmla="*/ 5715 w 7619"/>
                <a:gd name="connsiteY8" fmla="*/ 5715 h 6667"/>
                <a:gd name="connsiteX9" fmla="*/ 5715 w 7619"/>
                <a:gd name="connsiteY9" fmla="*/ 5715 h 6667"/>
                <a:gd name="connsiteX10" fmla="*/ 2857 w 7619"/>
                <a:gd name="connsiteY10" fmla="*/ 6667 h 6667"/>
                <a:gd name="connsiteX11" fmla="*/ 2857 w 7619"/>
                <a:gd name="connsiteY11" fmla="*/ 6667 h 6667"/>
                <a:gd name="connsiteX12" fmla="*/ 0 w 7619"/>
                <a:gd name="connsiteY12" fmla="*/ 3810 h 6667"/>
                <a:gd name="connsiteX13" fmla="*/ 0 w 7619"/>
                <a:gd name="connsiteY13" fmla="*/ 3810 h 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619" h="6667">
                  <a:moveTo>
                    <a:pt x="0" y="3810"/>
                  </a:moveTo>
                  <a:cubicBezTo>
                    <a:pt x="0" y="2857"/>
                    <a:pt x="952" y="952"/>
                    <a:pt x="1905" y="952"/>
                  </a:cubicBezTo>
                  <a:lnTo>
                    <a:pt x="1905" y="952"/>
                  </a:lnTo>
                  <a:cubicBezTo>
                    <a:pt x="2857" y="0"/>
                    <a:pt x="3810" y="0"/>
                    <a:pt x="4763" y="0"/>
                  </a:cubicBezTo>
                  <a:lnTo>
                    <a:pt x="4763" y="0"/>
                  </a:lnTo>
                  <a:cubicBezTo>
                    <a:pt x="6667" y="0"/>
                    <a:pt x="7620" y="952"/>
                    <a:pt x="7620" y="2857"/>
                  </a:cubicBezTo>
                  <a:lnTo>
                    <a:pt x="7620" y="2857"/>
                  </a:lnTo>
                  <a:cubicBezTo>
                    <a:pt x="7620" y="3810"/>
                    <a:pt x="6667" y="5715"/>
                    <a:pt x="5715" y="5715"/>
                  </a:cubicBezTo>
                  <a:lnTo>
                    <a:pt x="5715" y="5715"/>
                  </a:lnTo>
                  <a:lnTo>
                    <a:pt x="5715" y="5715"/>
                  </a:lnTo>
                  <a:cubicBezTo>
                    <a:pt x="4763" y="6667"/>
                    <a:pt x="3810" y="6667"/>
                    <a:pt x="2857" y="6667"/>
                  </a:cubicBezTo>
                  <a:lnTo>
                    <a:pt x="2857" y="6667"/>
                  </a:lnTo>
                  <a:cubicBezTo>
                    <a:pt x="952" y="6667"/>
                    <a:pt x="0" y="5715"/>
                    <a:pt x="0" y="3810"/>
                  </a:cubicBezTo>
                  <a:lnTo>
                    <a:pt x="0" y="381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3EE29470-C551-40DF-2821-0E825BF631D7}"/>
                </a:ext>
              </a:extLst>
            </p:cNvPr>
            <p:cNvSpPr/>
            <p:nvPr/>
          </p:nvSpPr>
          <p:spPr>
            <a:xfrm>
              <a:off x="7374255" y="5379719"/>
              <a:ext cx="13334" cy="9525"/>
            </a:xfrm>
            <a:custGeom>
              <a:avLst/>
              <a:gdLst>
                <a:gd name="connsiteX0" fmla="*/ 0 w 13334"/>
                <a:gd name="connsiteY0" fmla="*/ 5715 h 9525"/>
                <a:gd name="connsiteX1" fmla="*/ 0 w 13334"/>
                <a:gd name="connsiteY1" fmla="*/ 3810 h 9525"/>
                <a:gd name="connsiteX2" fmla="*/ 0 w 13334"/>
                <a:gd name="connsiteY2" fmla="*/ 3810 h 9525"/>
                <a:gd name="connsiteX3" fmla="*/ 1905 w 13334"/>
                <a:gd name="connsiteY3" fmla="*/ 953 h 9525"/>
                <a:gd name="connsiteX4" fmla="*/ 1905 w 13334"/>
                <a:gd name="connsiteY4" fmla="*/ 953 h 9525"/>
                <a:gd name="connsiteX5" fmla="*/ 4763 w 13334"/>
                <a:gd name="connsiteY5" fmla="*/ 1905 h 9525"/>
                <a:gd name="connsiteX6" fmla="*/ 4763 w 13334"/>
                <a:gd name="connsiteY6" fmla="*/ 1905 h 9525"/>
                <a:gd name="connsiteX7" fmla="*/ 5715 w 13334"/>
                <a:gd name="connsiteY7" fmla="*/ 1905 h 9525"/>
                <a:gd name="connsiteX8" fmla="*/ 5715 w 13334"/>
                <a:gd name="connsiteY8" fmla="*/ 1905 h 9525"/>
                <a:gd name="connsiteX9" fmla="*/ 6667 w 13334"/>
                <a:gd name="connsiteY9" fmla="*/ 953 h 9525"/>
                <a:gd name="connsiteX10" fmla="*/ 6667 w 13334"/>
                <a:gd name="connsiteY10" fmla="*/ 953 h 9525"/>
                <a:gd name="connsiteX11" fmla="*/ 9525 w 13334"/>
                <a:gd name="connsiteY11" fmla="*/ 0 h 9525"/>
                <a:gd name="connsiteX12" fmla="*/ 9525 w 13334"/>
                <a:gd name="connsiteY12" fmla="*/ 0 h 9525"/>
                <a:gd name="connsiteX13" fmla="*/ 12382 w 13334"/>
                <a:gd name="connsiteY13" fmla="*/ 1905 h 9525"/>
                <a:gd name="connsiteX14" fmla="*/ 12382 w 13334"/>
                <a:gd name="connsiteY14" fmla="*/ 1905 h 9525"/>
                <a:gd name="connsiteX15" fmla="*/ 13335 w 13334"/>
                <a:gd name="connsiteY15" fmla="*/ 3810 h 9525"/>
                <a:gd name="connsiteX16" fmla="*/ 13335 w 13334"/>
                <a:gd name="connsiteY16" fmla="*/ 3810 h 9525"/>
                <a:gd name="connsiteX17" fmla="*/ 9525 w 13334"/>
                <a:gd name="connsiteY17" fmla="*/ 6668 h 9525"/>
                <a:gd name="connsiteX18" fmla="*/ 9525 w 13334"/>
                <a:gd name="connsiteY18" fmla="*/ 6668 h 9525"/>
                <a:gd name="connsiteX19" fmla="*/ 8572 w 13334"/>
                <a:gd name="connsiteY19" fmla="*/ 6668 h 9525"/>
                <a:gd name="connsiteX20" fmla="*/ 8572 w 13334"/>
                <a:gd name="connsiteY20" fmla="*/ 6668 h 9525"/>
                <a:gd name="connsiteX21" fmla="*/ 8572 w 13334"/>
                <a:gd name="connsiteY21" fmla="*/ 6668 h 9525"/>
                <a:gd name="connsiteX22" fmla="*/ 8572 w 13334"/>
                <a:gd name="connsiteY22" fmla="*/ 6668 h 9525"/>
                <a:gd name="connsiteX23" fmla="*/ 6667 w 13334"/>
                <a:gd name="connsiteY23" fmla="*/ 8573 h 9525"/>
                <a:gd name="connsiteX24" fmla="*/ 6667 w 13334"/>
                <a:gd name="connsiteY24" fmla="*/ 8573 h 9525"/>
                <a:gd name="connsiteX25" fmla="*/ 6667 w 13334"/>
                <a:gd name="connsiteY25" fmla="*/ 8573 h 9525"/>
                <a:gd name="connsiteX26" fmla="*/ 4763 w 13334"/>
                <a:gd name="connsiteY26" fmla="*/ 9525 h 9525"/>
                <a:gd name="connsiteX27" fmla="*/ 4763 w 13334"/>
                <a:gd name="connsiteY27" fmla="*/ 9525 h 9525"/>
                <a:gd name="connsiteX28" fmla="*/ 4763 w 13334"/>
                <a:gd name="connsiteY28" fmla="*/ 9525 h 9525"/>
                <a:gd name="connsiteX29" fmla="*/ 4763 w 13334"/>
                <a:gd name="connsiteY29" fmla="*/ 9525 h 9525"/>
                <a:gd name="connsiteX30" fmla="*/ 0 w 13334"/>
                <a:gd name="connsiteY30" fmla="*/ 5715 h 9525"/>
                <a:gd name="connsiteX31" fmla="*/ 0 w 13334"/>
                <a:gd name="connsiteY31" fmla="*/ 571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3334" h="9525">
                  <a:moveTo>
                    <a:pt x="0" y="5715"/>
                  </a:moveTo>
                  <a:cubicBezTo>
                    <a:pt x="0" y="4763"/>
                    <a:pt x="0" y="3810"/>
                    <a:pt x="0" y="3810"/>
                  </a:cubicBezTo>
                  <a:lnTo>
                    <a:pt x="0" y="3810"/>
                  </a:lnTo>
                  <a:cubicBezTo>
                    <a:pt x="0" y="2858"/>
                    <a:pt x="952" y="953"/>
                    <a:pt x="1905" y="953"/>
                  </a:cubicBezTo>
                  <a:lnTo>
                    <a:pt x="1905" y="953"/>
                  </a:lnTo>
                  <a:cubicBezTo>
                    <a:pt x="2857" y="953"/>
                    <a:pt x="3810" y="953"/>
                    <a:pt x="4763" y="1905"/>
                  </a:cubicBezTo>
                  <a:lnTo>
                    <a:pt x="4763" y="1905"/>
                  </a:lnTo>
                  <a:cubicBezTo>
                    <a:pt x="4763" y="1905"/>
                    <a:pt x="5715" y="1905"/>
                    <a:pt x="5715" y="1905"/>
                  </a:cubicBezTo>
                  <a:lnTo>
                    <a:pt x="5715" y="1905"/>
                  </a:lnTo>
                  <a:cubicBezTo>
                    <a:pt x="5715" y="1905"/>
                    <a:pt x="6667" y="1905"/>
                    <a:pt x="6667" y="953"/>
                  </a:cubicBezTo>
                  <a:lnTo>
                    <a:pt x="6667" y="953"/>
                  </a:lnTo>
                  <a:cubicBezTo>
                    <a:pt x="7620" y="0"/>
                    <a:pt x="8572" y="0"/>
                    <a:pt x="9525" y="0"/>
                  </a:cubicBezTo>
                  <a:lnTo>
                    <a:pt x="9525" y="0"/>
                  </a:lnTo>
                  <a:cubicBezTo>
                    <a:pt x="10477" y="0"/>
                    <a:pt x="11430" y="953"/>
                    <a:pt x="12382" y="1905"/>
                  </a:cubicBezTo>
                  <a:lnTo>
                    <a:pt x="12382" y="1905"/>
                  </a:lnTo>
                  <a:cubicBezTo>
                    <a:pt x="12382" y="2858"/>
                    <a:pt x="13335" y="2858"/>
                    <a:pt x="13335" y="3810"/>
                  </a:cubicBezTo>
                  <a:lnTo>
                    <a:pt x="13335" y="3810"/>
                  </a:lnTo>
                  <a:cubicBezTo>
                    <a:pt x="13335" y="6668"/>
                    <a:pt x="11430" y="6668"/>
                    <a:pt x="9525" y="6668"/>
                  </a:cubicBezTo>
                  <a:lnTo>
                    <a:pt x="9525" y="6668"/>
                  </a:lnTo>
                  <a:cubicBezTo>
                    <a:pt x="9525" y="6668"/>
                    <a:pt x="8572" y="6668"/>
                    <a:pt x="8572" y="6668"/>
                  </a:cubicBezTo>
                  <a:lnTo>
                    <a:pt x="8572" y="6668"/>
                  </a:lnTo>
                  <a:cubicBezTo>
                    <a:pt x="8572" y="6668"/>
                    <a:pt x="8572" y="6668"/>
                    <a:pt x="8572" y="6668"/>
                  </a:cubicBezTo>
                  <a:lnTo>
                    <a:pt x="8572" y="6668"/>
                  </a:lnTo>
                  <a:cubicBezTo>
                    <a:pt x="8572" y="6668"/>
                    <a:pt x="7620" y="7620"/>
                    <a:pt x="6667" y="8573"/>
                  </a:cubicBezTo>
                  <a:lnTo>
                    <a:pt x="6667" y="8573"/>
                  </a:lnTo>
                  <a:lnTo>
                    <a:pt x="6667" y="8573"/>
                  </a:lnTo>
                  <a:cubicBezTo>
                    <a:pt x="5715" y="8573"/>
                    <a:pt x="5715" y="9525"/>
                    <a:pt x="4763" y="9525"/>
                  </a:cubicBezTo>
                  <a:lnTo>
                    <a:pt x="4763" y="9525"/>
                  </a:lnTo>
                  <a:cubicBezTo>
                    <a:pt x="4763" y="9525"/>
                    <a:pt x="4763" y="9525"/>
                    <a:pt x="4763" y="9525"/>
                  </a:cubicBezTo>
                  <a:lnTo>
                    <a:pt x="4763" y="9525"/>
                  </a:lnTo>
                  <a:cubicBezTo>
                    <a:pt x="952" y="7620"/>
                    <a:pt x="0" y="6668"/>
                    <a:pt x="0" y="5715"/>
                  </a:cubicBezTo>
                  <a:lnTo>
                    <a:pt x="0" y="5715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3B5F23A5-558E-631C-51FF-BB5B1E43880F}"/>
                </a:ext>
              </a:extLst>
            </p:cNvPr>
            <p:cNvSpPr/>
            <p:nvPr/>
          </p:nvSpPr>
          <p:spPr>
            <a:xfrm>
              <a:off x="7386637" y="5372100"/>
              <a:ext cx="15240" cy="7619"/>
            </a:xfrm>
            <a:custGeom>
              <a:avLst/>
              <a:gdLst>
                <a:gd name="connsiteX0" fmla="*/ 0 w 15240"/>
                <a:gd name="connsiteY0" fmla="*/ 5715 h 7619"/>
                <a:gd name="connsiteX1" fmla="*/ 2857 w 15240"/>
                <a:gd name="connsiteY1" fmla="*/ 2857 h 7619"/>
                <a:gd name="connsiteX2" fmla="*/ 2857 w 15240"/>
                <a:gd name="connsiteY2" fmla="*/ 2857 h 7619"/>
                <a:gd name="connsiteX3" fmla="*/ 2857 w 15240"/>
                <a:gd name="connsiteY3" fmla="*/ 2857 h 7619"/>
                <a:gd name="connsiteX4" fmla="*/ 2857 w 15240"/>
                <a:gd name="connsiteY4" fmla="*/ 2857 h 7619"/>
                <a:gd name="connsiteX5" fmla="*/ 3810 w 15240"/>
                <a:gd name="connsiteY5" fmla="*/ 1905 h 7619"/>
                <a:gd name="connsiteX6" fmla="*/ 3810 w 15240"/>
                <a:gd name="connsiteY6" fmla="*/ 1905 h 7619"/>
                <a:gd name="connsiteX7" fmla="*/ 6668 w 15240"/>
                <a:gd name="connsiteY7" fmla="*/ 953 h 7619"/>
                <a:gd name="connsiteX8" fmla="*/ 6668 w 15240"/>
                <a:gd name="connsiteY8" fmla="*/ 953 h 7619"/>
                <a:gd name="connsiteX9" fmla="*/ 8572 w 15240"/>
                <a:gd name="connsiteY9" fmla="*/ 953 h 7619"/>
                <a:gd name="connsiteX10" fmla="*/ 8572 w 15240"/>
                <a:gd name="connsiteY10" fmla="*/ 953 h 7619"/>
                <a:gd name="connsiteX11" fmla="*/ 12382 w 15240"/>
                <a:gd name="connsiteY11" fmla="*/ 0 h 7619"/>
                <a:gd name="connsiteX12" fmla="*/ 12382 w 15240"/>
                <a:gd name="connsiteY12" fmla="*/ 0 h 7619"/>
                <a:gd name="connsiteX13" fmla="*/ 15240 w 15240"/>
                <a:gd name="connsiteY13" fmla="*/ 1905 h 7619"/>
                <a:gd name="connsiteX14" fmla="*/ 15240 w 15240"/>
                <a:gd name="connsiteY14" fmla="*/ 1905 h 7619"/>
                <a:gd name="connsiteX15" fmla="*/ 15240 w 15240"/>
                <a:gd name="connsiteY15" fmla="*/ 2857 h 7619"/>
                <a:gd name="connsiteX16" fmla="*/ 15240 w 15240"/>
                <a:gd name="connsiteY16" fmla="*/ 2857 h 7619"/>
                <a:gd name="connsiteX17" fmla="*/ 9525 w 15240"/>
                <a:gd name="connsiteY17" fmla="*/ 6668 h 7619"/>
                <a:gd name="connsiteX18" fmla="*/ 9525 w 15240"/>
                <a:gd name="connsiteY18" fmla="*/ 6668 h 7619"/>
                <a:gd name="connsiteX19" fmla="*/ 3810 w 15240"/>
                <a:gd name="connsiteY19" fmla="*/ 7620 h 7619"/>
                <a:gd name="connsiteX20" fmla="*/ 3810 w 15240"/>
                <a:gd name="connsiteY20" fmla="*/ 7620 h 7619"/>
                <a:gd name="connsiteX21" fmla="*/ 3810 w 15240"/>
                <a:gd name="connsiteY21" fmla="*/ 7620 h 7619"/>
                <a:gd name="connsiteX22" fmla="*/ 1905 w 15240"/>
                <a:gd name="connsiteY22" fmla="*/ 7620 h 7619"/>
                <a:gd name="connsiteX23" fmla="*/ 1905 w 15240"/>
                <a:gd name="connsiteY23" fmla="*/ 7620 h 7619"/>
                <a:gd name="connsiteX24" fmla="*/ 0 w 15240"/>
                <a:gd name="connsiteY24" fmla="*/ 5715 h 7619"/>
                <a:gd name="connsiteX25" fmla="*/ 0 w 15240"/>
                <a:gd name="connsiteY25" fmla="*/ 5715 h 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5240" h="7619">
                  <a:moveTo>
                    <a:pt x="0" y="5715"/>
                  </a:moveTo>
                  <a:cubicBezTo>
                    <a:pt x="0" y="3810"/>
                    <a:pt x="1905" y="3810"/>
                    <a:pt x="2857" y="2857"/>
                  </a:cubicBezTo>
                  <a:lnTo>
                    <a:pt x="2857" y="2857"/>
                  </a:lnTo>
                  <a:cubicBezTo>
                    <a:pt x="2857" y="2857"/>
                    <a:pt x="2857" y="2857"/>
                    <a:pt x="2857" y="2857"/>
                  </a:cubicBezTo>
                  <a:lnTo>
                    <a:pt x="2857" y="2857"/>
                  </a:lnTo>
                  <a:cubicBezTo>
                    <a:pt x="2857" y="2857"/>
                    <a:pt x="3810" y="1905"/>
                    <a:pt x="3810" y="1905"/>
                  </a:cubicBezTo>
                  <a:lnTo>
                    <a:pt x="3810" y="1905"/>
                  </a:lnTo>
                  <a:cubicBezTo>
                    <a:pt x="4763" y="953"/>
                    <a:pt x="6668" y="953"/>
                    <a:pt x="6668" y="953"/>
                  </a:cubicBezTo>
                  <a:lnTo>
                    <a:pt x="6668" y="953"/>
                  </a:lnTo>
                  <a:cubicBezTo>
                    <a:pt x="7620" y="953"/>
                    <a:pt x="7620" y="953"/>
                    <a:pt x="8572" y="953"/>
                  </a:cubicBezTo>
                  <a:lnTo>
                    <a:pt x="8572" y="953"/>
                  </a:lnTo>
                  <a:cubicBezTo>
                    <a:pt x="9525" y="0"/>
                    <a:pt x="10478" y="0"/>
                    <a:pt x="12382" y="0"/>
                  </a:cubicBezTo>
                  <a:lnTo>
                    <a:pt x="12382" y="0"/>
                  </a:lnTo>
                  <a:cubicBezTo>
                    <a:pt x="14288" y="0"/>
                    <a:pt x="14288" y="953"/>
                    <a:pt x="15240" y="1905"/>
                  </a:cubicBezTo>
                  <a:lnTo>
                    <a:pt x="15240" y="1905"/>
                  </a:lnTo>
                  <a:cubicBezTo>
                    <a:pt x="15240" y="1905"/>
                    <a:pt x="15240" y="2857"/>
                    <a:pt x="15240" y="2857"/>
                  </a:cubicBezTo>
                  <a:lnTo>
                    <a:pt x="15240" y="2857"/>
                  </a:lnTo>
                  <a:cubicBezTo>
                    <a:pt x="15240" y="5715"/>
                    <a:pt x="12382" y="5715"/>
                    <a:pt x="9525" y="6668"/>
                  </a:cubicBezTo>
                  <a:lnTo>
                    <a:pt x="9525" y="6668"/>
                  </a:lnTo>
                  <a:cubicBezTo>
                    <a:pt x="6668" y="6668"/>
                    <a:pt x="8572" y="6668"/>
                    <a:pt x="3810" y="7620"/>
                  </a:cubicBezTo>
                  <a:lnTo>
                    <a:pt x="3810" y="7620"/>
                  </a:lnTo>
                  <a:lnTo>
                    <a:pt x="3810" y="7620"/>
                  </a:lnTo>
                  <a:cubicBezTo>
                    <a:pt x="2857" y="7620"/>
                    <a:pt x="1905" y="7620"/>
                    <a:pt x="1905" y="7620"/>
                  </a:cubicBezTo>
                  <a:lnTo>
                    <a:pt x="1905" y="7620"/>
                  </a:lnTo>
                  <a:cubicBezTo>
                    <a:pt x="1905" y="7620"/>
                    <a:pt x="0" y="7620"/>
                    <a:pt x="0" y="5715"/>
                  </a:cubicBezTo>
                  <a:lnTo>
                    <a:pt x="0" y="5715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F64FB123-616D-EF0E-A553-6DEC26D52E29}"/>
                </a:ext>
              </a:extLst>
            </p:cNvPr>
            <p:cNvSpPr/>
            <p:nvPr/>
          </p:nvSpPr>
          <p:spPr>
            <a:xfrm>
              <a:off x="7259240" y="5377815"/>
              <a:ext cx="24526" cy="27708"/>
            </a:xfrm>
            <a:custGeom>
              <a:avLst/>
              <a:gdLst>
                <a:gd name="connsiteX0" fmla="*/ 24527 w 24526"/>
                <a:gd name="connsiteY0" fmla="*/ 5715 h 27708"/>
                <a:gd name="connsiteX1" fmla="*/ 23574 w 24526"/>
                <a:gd name="connsiteY1" fmla="*/ 3810 h 27708"/>
                <a:gd name="connsiteX2" fmla="*/ 22622 w 24526"/>
                <a:gd name="connsiteY2" fmla="*/ 953 h 27708"/>
                <a:gd name="connsiteX3" fmla="*/ 18812 w 24526"/>
                <a:gd name="connsiteY3" fmla="*/ 0 h 27708"/>
                <a:gd name="connsiteX4" fmla="*/ 15954 w 24526"/>
                <a:gd name="connsiteY4" fmla="*/ 953 h 27708"/>
                <a:gd name="connsiteX5" fmla="*/ 14049 w 24526"/>
                <a:gd name="connsiteY5" fmla="*/ 3810 h 27708"/>
                <a:gd name="connsiteX6" fmla="*/ 13097 w 24526"/>
                <a:gd name="connsiteY6" fmla="*/ 7620 h 27708"/>
                <a:gd name="connsiteX7" fmla="*/ 14049 w 24526"/>
                <a:gd name="connsiteY7" fmla="*/ 10478 h 27708"/>
                <a:gd name="connsiteX8" fmla="*/ 18812 w 24526"/>
                <a:gd name="connsiteY8" fmla="*/ 10478 h 27708"/>
                <a:gd name="connsiteX9" fmla="*/ 22622 w 24526"/>
                <a:gd name="connsiteY9" fmla="*/ 8572 h 27708"/>
                <a:gd name="connsiteX10" fmla="*/ 24527 w 24526"/>
                <a:gd name="connsiteY10" fmla="*/ 5715 h 27708"/>
                <a:gd name="connsiteX11" fmla="*/ 24527 w 24526"/>
                <a:gd name="connsiteY11" fmla="*/ 5715 h 27708"/>
                <a:gd name="connsiteX12" fmla="*/ 5477 w 24526"/>
                <a:gd name="connsiteY12" fmla="*/ 17145 h 27708"/>
                <a:gd name="connsiteX13" fmla="*/ 714 w 24526"/>
                <a:gd name="connsiteY13" fmla="*/ 18097 h 27708"/>
                <a:gd name="connsiteX14" fmla="*/ 714 w 24526"/>
                <a:gd name="connsiteY14" fmla="*/ 22860 h 27708"/>
                <a:gd name="connsiteX15" fmla="*/ 2619 w 24526"/>
                <a:gd name="connsiteY15" fmla="*/ 25717 h 27708"/>
                <a:gd name="connsiteX16" fmla="*/ 5477 w 24526"/>
                <a:gd name="connsiteY16" fmla="*/ 26670 h 27708"/>
                <a:gd name="connsiteX17" fmla="*/ 7382 w 24526"/>
                <a:gd name="connsiteY17" fmla="*/ 20003 h 27708"/>
                <a:gd name="connsiteX18" fmla="*/ 5477 w 24526"/>
                <a:gd name="connsiteY18" fmla="*/ 18097 h 27708"/>
                <a:gd name="connsiteX19" fmla="*/ 5477 w 24526"/>
                <a:gd name="connsiteY19" fmla="*/ 17145 h 27708"/>
                <a:gd name="connsiteX20" fmla="*/ 5477 w 24526"/>
                <a:gd name="connsiteY20" fmla="*/ 17145 h 27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526" h="27708">
                  <a:moveTo>
                    <a:pt x="24527" y="5715"/>
                  </a:moveTo>
                  <a:cubicBezTo>
                    <a:pt x="24527" y="5715"/>
                    <a:pt x="22622" y="6667"/>
                    <a:pt x="23574" y="3810"/>
                  </a:cubicBezTo>
                  <a:cubicBezTo>
                    <a:pt x="24527" y="953"/>
                    <a:pt x="24527" y="953"/>
                    <a:pt x="22622" y="953"/>
                  </a:cubicBezTo>
                  <a:cubicBezTo>
                    <a:pt x="20717" y="953"/>
                    <a:pt x="20717" y="0"/>
                    <a:pt x="18812" y="0"/>
                  </a:cubicBezTo>
                  <a:cubicBezTo>
                    <a:pt x="16907" y="953"/>
                    <a:pt x="17859" y="953"/>
                    <a:pt x="15954" y="953"/>
                  </a:cubicBezTo>
                  <a:cubicBezTo>
                    <a:pt x="14049" y="953"/>
                    <a:pt x="14049" y="1905"/>
                    <a:pt x="14049" y="3810"/>
                  </a:cubicBezTo>
                  <a:cubicBezTo>
                    <a:pt x="14049" y="5715"/>
                    <a:pt x="14049" y="6667"/>
                    <a:pt x="13097" y="7620"/>
                  </a:cubicBezTo>
                  <a:cubicBezTo>
                    <a:pt x="11192" y="9525"/>
                    <a:pt x="11192" y="10478"/>
                    <a:pt x="14049" y="10478"/>
                  </a:cubicBezTo>
                  <a:cubicBezTo>
                    <a:pt x="16907" y="10478"/>
                    <a:pt x="15954" y="10478"/>
                    <a:pt x="18812" y="10478"/>
                  </a:cubicBezTo>
                  <a:cubicBezTo>
                    <a:pt x="21669" y="10478"/>
                    <a:pt x="21669" y="10478"/>
                    <a:pt x="22622" y="8572"/>
                  </a:cubicBezTo>
                  <a:cubicBezTo>
                    <a:pt x="24527" y="6667"/>
                    <a:pt x="24527" y="5715"/>
                    <a:pt x="24527" y="5715"/>
                  </a:cubicBezTo>
                  <a:lnTo>
                    <a:pt x="24527" y="5715"/>
                  </a:lnTo>
                  <a:close/>
                  <a:moveTo>
                    <a:pt x="5477" y="17145"/>
                  </a:moveTo>
                  <a:cubicBezTo>
                    <a:pt x="3572" y="15240"/>
                    <a:pt x="1667" y="15240"/>
                    <a:pt x="714" y="18097"/>
                  </a:cubicBezTo>
                  <a:cubicBezTo>
                    <a:pt x="-238" y="20955"/>
                    <a:pt x="-238" y="20955"/>
                    <a:pt x="714" y="22860"/>
                  </a:cubicBezTo>
                  <a:cubicBezTo>
                    <a:pt x="2619" y="23813"/>
                    <a:pt x="3572" y="23813"/>
                    <a:pt x="2619" y="25717"/>
                  </a:cubicBezTo>
                  <a:cubicBezTo>
                    <a:pt x="1667" y="27622"/>
                    <a:pt x="4524" y="28575"/>
                    <a:pt x="5477" y="26670"/>
                  </a:cubicBezTo>
                  <a:cubicBezTo>
                    <a:pt x="6429" y="24765"/>
                    <a:pt x="7382" y="21907"/>
                    <a:pt x="7382" y="20003"/>
                  </a:cubicBezTo>
                  <a:cubicBezTo>
                    <a:pt x="7382" y="19050"/>
                    <a:pt x="7382" y="19050"/>
                    <a:pt x="5477" y="18097"/>
                  </a:cubicBezTo>
                  <a:cubicBezTo>
                    <a:pt x="5477" y="16192"/>
                    <a:pt x="7382" y="19050"/>
                    <a:pt x="5477" y="17145"/>
                  </a:cubicBezTo>
                  <a:lnTo>
                    <a:pt x="5477" y="17145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4FAC7AC8-A08C-3F59-F68E-1D7C52A000BB}"/>
                </a:ext>
              </a:extLst>
            </p:cNvPr>
            <p:cNvSpPr/>
            <p:nvPr/>
          </p:nvSpPr>
          <p:spPr>
            <a:xfrm>
              <a:off x="7248525" y="5405437"/>
              <a:ext cx="9033" cy="5529"/>
            </a:xfrm>
            <a:custGeom>
              <a:avLst/>
              <a:gdLst>
                <a:gd name="connsiteX0" fmla="*/ 2857 w 9033"/>
                <a:gd name="connsiteY0" fmla="*/ 4763 h 5529"/>
                <a:gd name="connsiteX1" fmla="*/ 5715 w 9033"/>
                <a:gd name="connsiteY1" fmla="*/ 2857 h 5529"/>
                <a:gd name="connsiteX2" fmla="*/ 7620 w 9033"/>
                <a:gd name="connsiteY2" fmla="*/ 0 h 5529"/>
                <a:gd name="connsiteX3" fmla="*/ 1905 w 9033"/>
                <a:gd name="connsiteY3" fmla="*/ 0 h 5529"/>
                <a:gd name="connsiteX4" fmla="*/ 0 w 9033"/>
                <a:gd name="connsiteY4" fmla="*/ 1905 h 5529"/>
                <a:gd name="connsiteX5" fmla="*/ 2857 w 9033"/>
                <a:gd name="connsiteY5" fmla="*/ 4763 h 5529"/>
                <a:gd name="connsiteX6" fmla="*/ 2857 w 9033"/>
                <a:gd name="connsiteY6" fmla="*/ 4763 h 5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33" h="5529">
                  <a:moveTo>
                    <a:pt x="2857" y="4763"/>
                  </a:moveTo>
                  <a:cubicBezTo>
                    <a:pt x="4763" y="2857"/>
                    <a:pt x="2857" y="2857"/>
                    <a:pt x="5715" y="2857"/>
                  </a:cubicBezTo>
                  <a:cubicBezTo>
                    <a:pt x="8572" y="2857"/>
                    <a:pt x="10478" y="0"/>
                    <a:pt x="7620" y="0"/>
                  </a:cubicBezTo>
                  <a:cubicBezTo>
                    <a:pt x="4763" y="0"/>
                    <a:pt x="1905" y="0"/>
                    <a:pt x="1905" y="0"/>
                  </a:cubicBezTo>
                  <a:cubicBezTo>
                    <a:pt x="1905" y="0"/>
                    <a:pt x="0" y="0"/>
                    <a:pt x="0" y="1905"/>
                  </a:cubicBezTo>
                  <a:cubicBezTo>
                    <a:pt x="0" y="4763"/>
                    <a:pt x="953" y="6668"/>
                    <a:pt x="2857" y="4763"/>
                  </a:cubicBezTo>
                  <a:lnTo>
                    <a:pt x="2857" y="4763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72E76727-0AEA-5A7C-3255-64FDF14C356B}"/>
                </a:ext>
              </a:extLst>
            </p:cNvPr>
            <p:cNvSpPr/>
            <p:nvPr/>
          </p:nvSpPr>
          <p:spPr>
            <a:xfrm>
              <a:off x="6717030" y="5525300"/>
              <a:ext cx="5714" cy="4914"/>
            </a:xfrm>
            <a:custGeom>
              <a:avLst/>
              <a:gdLst>
                <a:gd name="connsiteX0" fmla="*/ 0 w 5714"/>
                <a:gd name="connsiteY0" fmla="*/ 2057 h 4914"/>
                <a:gd name="connsiteX1" fmla="*/ 0 w 5714"/>
                <a:gd name="connsiteY1" fmla="*/ 2057 h 4914"/>
                <a:gd name="connsiteX2" fmla="*/ 0 w 5714"/>
                <a:gd name="connsiteY2" fmla="*/ 2057 h 4914"/>
                <a:gd name="connsiteX3" fmla="*/ 952 w 5714"/>
                <a:gd name="connsiteY3" fmla="*/ 4915 h 4914"/>
                <a:gd name="connsiteX4" fmla="*/ 952 w 5714"/>
                <a:gd name="connsiteY4" fmla="*/ 4915 h 4914"/>
                <a:gd name="connsiteX5" fmla="*/ 952 w 5714"/>
                <a:gd name="connsiteY5" fmla="*/ 4915 h 4914"/>
                <a:gd name="connsiteX6" fmla="*/ 952 w 5714"/>
                <a:gd name="connsiteY6" fmla="*/ 4915 h 4914"/>
                <a:gd name="connsiteX7" fmla="*/ 1905 w 5714"/>
                <a:gd name="connsiteY7" fmla="*/ 4915 h 4914"/>
                <a:gd name="connsiteX8" fmla="*/ 1905 w 5714"/>
                <a:gd name="connsiteY8" fmla="*/ 4915 h 4914"/>
                <a:gd name="connsiteX9" fmla="*/ 3810 w 5714"/>
                <a:gd name="connsiteY9" fmla="*/ 3010 h 4914"/>
                <a:gd name="connsiteX10" fmla="*/ 3810 w 5714"/>
                <a:gd name="connsiteY10" fmla="*/ 3010 h 4914"/>
                <a:gd name="connsiteX11" fmla="*/ 3810 w 5714"/>
                <a:gd name="connsiteY11" fmla="*/ 3010 h 4914"/>
                <a:gd name="connsiteX12" fmla="*/ 5715 w 5714"/>
                <a:gd name="connsiteY12" fmla="*/ 152 h 4914"/>
                <a:gd name="connsiteX13" fmla="*/ 5715 w 5714"/>
                <a:gd name="connsiteY13" fmla="*/ 152 h 4914"/>
                <a:gd name="connsiteX14" fmla="*/ 3810 w 5714"/>
                <a:gd name="connsiteY14" fmla="*/ 152 h 4914"/>
                <a:gd name="connsiteX15" fmla="*/ 3810 w 5714"/>
                <a:gd name="connsiteY15" fmla="*/ 152 h 4914"/>
                <a:gd name="connsiteX16" fmla="*/ 0 w 5714"/>
                <a:gd name="connsiteY16" fmla="*/ 2057 h 4914"/>
                <a:gd name="connsiteX17" fmla="*/ 0 w 5714"/>
                <a:gd name="connsiteY17" fmla="*/ 2057 h 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714" h="4914">
                  <a:moveTo>
                    <a:pt x="0" y="2057"/>
                  </a:moveTo>
                  <a:cubicBezTo>
                    <a:pt x="0" y="2057"/>
                    <a:pt x="0" y="2057"/>
                    <a:pt x="0" y="2057"/>
                  </a:cubicBezTo>
                  <a:lnTo>
                    <a:pt x="0" y="2057"/>
                  </a:lnTo>
                  <a:cubicBezTo>
                    <a:pt x="0" y="4915"/>
                    <a:pt x="952" y="4915"/>
                    <a:pt x="952" y="4915"/>
                  </a:cubicBezTo>
                  <a:lnTo>
                    <a:pt x="952" y="4915"/>
                  </a:lnTo>
                  <a:cubicBezTo>
                    <a:pt x="952" y="4915"/>
                    <a:pt x="952" y="4915"/>
                    <a:pt x="952" y="4915"/>
                  </a:cubicBezTo>
                  <a:lnTo>
                    <a:pt x="952" y="4915"/>
                  </a:lnTo>
                  <a:cubicBezTo>
                    <a:pt x="952" y="4915"/>
                    <a:pt x="952" y="4915"/>
                    <a:pt x="1905" y="4915"/>
                  </a:cubicBezTo>
                  <a:lnTo>
                    <a:pt x="1905" y="4915"/>
                  </a:lnTo>
                  <a:cubicBezTo>
                    <a:pt x="1905" y="4915"/>
                    <a:pt x="2857" y="3962"/>
                    <a:pt x="3810" y="3010"/>
                  </a:cubicBezTo>
                  <a:lnTo>
                    <a:pt x="3810" y="3010"/>
                  </a:lnTo>
                  <a:lnTo>
                    <a:pt x="3810" y="3010"/>
                  </a:lnTo>
                  <a:cubicBezTo>
                    <a:pt x="4763" y="2057"/>
                    <a:pt x="5715" y="1105"/>
                    <a:pt x="5715" y="152"/>
                  </a:cubicBezTo>
                  <a:lnTo>
                    <a:pt x="5715" y="152"/>
                  </a:lnTo>
                  <a:cubicBezTo>
                    <a:pt x="5715" y="152"/>
                    <a:pt x="5715" y="152"/>
                    <a:pt x="3810" y="152"/>
                  </a:cubicBezTo>
                  <a:lnTo>
                    <a:pt x="3810" y="152"/>
                  </a:lnTo>
                  <a:cubicBezTo>
                    <a:pt x="-953" y="152"/>
                    <a:pt x="952" y="-800"/>
                    <a:pt x="0" y="2057"/>
                  </a:cubicBezTo>
                  <a:lnTo>
                    <a:pt x="0" y="2057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9D4FDAD5-23EC-2ABD-20E5-65EDAA090975}"/>
                </a:ext>
              </a:extLst>
            </p:cNvPr>
            <p:cNvSpPr/>
            <p:nvPr/>
          </p:nvSpPr>
          <p:spPr>
            <a:xfrm>
              <a:off x="7324725" y="5382577"/>
              <a:ext cx="6667" cy="7619"/>
            </a:xfrm>
            <a:custGeom>
              <a:avLst/>
              <a:gdLst>
                <a:gd name="connsiteX0" fmla="*/ 0 w 6667"/>
                <a:gd name="connsiteY0" fmla="*/ 3810 h 7619"/>
                <a:gd name="connsiteX1" fmla="*/ 0 w 6667"/>
                <a:gd name="connsiteY1" fmla="*/ 2857 h 7619"/>
                <a:gd name="connsiteX2" fmla="*/ 0 w 6667"/>
                <a:gd name="connsiteY2" fmla="*/ 2857 h 7619"/>
                <a:gd name="connsiteX3" fmla="*/ 3810 w 6667"/>
                <a:gd name="connsiteY3" fmla="*/ 0 h 7619"/>
                <a:gd name="connsiteX4" fmla="*/ 3810 w 6667"/>
                <a:gd name="connsiteY4" fmla="*/ 0 h 7619"/>
                <a:gd name="connsiteX5" fmla="*/ 6668 w 6667"/>
                <a:gd name="connsiteY5" fmla="*/ 2857 h 7619"/>
                <a:gd name="connsiteX6" fmla="*/ 6668 w 6667"/>
                <a:gd name="connsiteY6" fmla="*/ 2857 h 7619"/>
                <a:gd name="connsiteX7" fmla="*/ 6668 w 6667"/>
                <a:gd name="connsiteY7" fmla="*/ 4763 h 7619"/>
                <a:gd name="connsiteX8" fmla="*/ 6668 w 6667"/>
                <a:gd name="connsiteY8" fmla="*/ 4763 h 7619"/>
                <a:gd name="connsiteX9" fmla="*/ 4763 w 6667"/>
                <a:gd name="connsiteY9" fmla="*/ 7620 h 7619"/>
                <a:gd name="connsiteX10" fmla="*/ 4763 w 6667"/>
                <a:gd name="connsiteY10" fmla="*/ 7620 h 7619"/>
                <a:gd name="connsiteX11" fmla="*/ 3810 w 6667"/>
                <a:gd name="connsiteY11" fmla="*/ 7620 h 7619"/>
                <a:gd name="connsiteX12" fmla="*/ 3810 w 6667"/>
                <a:gd name="connsiteY12" fmla="*/ 7620 h 7619"/>
                <a:gd name="connsiteX13" fmla="*/ 0 w 6667"/>
                <a:gd name="connsiteY13" fmla="*/ 3810 h 7619"/>
                <a:gd name="connsiteX14" fmla="*/ 0 w 6667"/>
                <a:gd name="connsiteY14" fmla="*/ 3810 h 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667" h="7619">
                  <a:moveTo>
                    <a:pt x="0" y="3810"/>
                  </a:moveTo>
                  <a:cubicBezTo>
                    <a:pt x="0" y="3810"/>
                    <a:pt x="0" y="2857"/>
                    <a:pt x="0" y="2857"/>
                  </a:cubicBezTo>
                  <a:lnTo>
                    <a:pt x="0" y="2857"/>
                  </a:lnTo>
                  <a:cubicBezTo>
                    <a:pt x="0" y="953"/>
                    <a:pt x="1905" y="0"/>
                    <a:pt x="3810" y="0"/>
                  </a:cubicBezTo>
                  <a:lnTo>
                    <a:pt x="3810" y="0"/>
                  </a:lnTo>
                  <a:cubicBezTo>
                    <a:pt x="4763" y="0"/>
                    <a:pt x="6668" y="953"/>
                    <a:pt x="6668" y="2857"/>
                  </a:cubicBezTo>
                  <a:lnTo>
                    <a:pt x="6668" y="2857"/>
                  </a:lnTo>
                  <a:cubicBezTo>
                    <a:pt x="6668" y="3810"/>
                    <a:pt x="6668" y="3810"/>
                    <a:pt x="6668" y="4763"/>
                  </a:cubicBezTo>
                  <a:lnTo>
                    <a:pt x="6668" y="4763"/>
                  </a:lnTo>
                  <a:cubicBezTo>
                    <a:pt x="6668" y="6667"/>
                    <a:pt x="4763" y="6667"/>
                    <a:pt x="4763" y="7620"/>
                  </a:cubicBezTo>
                  <a:lnTo>
                    <a:pt x="4763" y="7620"/>
                  </a:lnTo>
                  <a:cubicBezTo>
                    <a:pt x="4763" y="7620"/>
                    <a:pt x="3810" y="7620"/>
                    <a:pt x="3810" y="7620"/>
                  </a:cubicBezTo>
                  <a:lnTo>
                    <a:pt x="3810" y="7620"/>
                  </a:lnTo>
                  <a:cubicBezTo>
                    <a:pt x="0" y="6667"/>
                    <a:pt x="953" y="4763"/>
                    <a:pt x="0" y="3810"/>
                  </a:cubicBezTo>
                  <a:lnTo>
                    <a:pt x="0" y="381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BE2E32CF-18F4-E763-65C7-F12980AC2AFF}"/>
                </a:ext>
              </a:extLst>
            </p:cNvPr>
            <p:cNvSpPr/>
            <p:nvPr/>
          </p:nvSpPr>
          <p:spPr>
            <a:xfrm>
              <a:off x="7289482" y="5365432"/>
              <a:ext cx="17145" cy="13335"/>
            </a:xfrm>
            <a:custGeom>
              <a:avLst/>
              <a:gdLst>
                <a:gd name="connsiteX0" fmla="*/ 2858 w 17145"/>
                <a:gd name="connsiteY0" fmla="*/ 10478 h 13335"/>
                <a:gd name="connsiteX1" fmla="*/ 953 w 17145"/>
                <a:gd name="connsiteY1" fmla="*/ 6668 h 13335"/>
                <a:gd name="connsiteX2" fmla="*/ 953 w 17145"/>
                <a:gd name="connsiteY2" fmla="*/ 6668 h 13335"/>
                <a:gd name="connsiteX3" fmla="*/ 0 w 17145"/>
                <a:gd name="connsiteY3" fmla="*/ 2858 h 13335"/>
                <a:gd name="connsiteX4" fmla="*/ 0 w 17145"/>
                <a:gd name="connsiteY4" fmla="*/ 2858 h 13335"/>
                <a:gd name="connsiteX5" fmla="*/ 10478 w 17145"/>
                <a:gd name="connsiteY5" fmla="*/ 1905 h 13335"/>
                <a:gd name="connsiteX6" fmla="*/ 10478 w 17145"/>
                <a:gd name="connsiteY6" fmla="*/ 1905 h 13335"/>
                <a:gd name="connsiteX7" fmla="*/ 11430 w 17145"/>
                <a:gd name="connsiteY7" fmla="*/ 953 h 13335"/>
                <a:gd name="connsiteX8" fmla="*/ 11430 w 17145"/>
                <a:gd name="connsiteY8" fmla="*/ 953 h 13335"/>
                <a:gd name="connsiteX9" fmla="*/ 14288 w 17145"/>
                <a:gd name="connsiteY9" fmla="*/ 0 h 13335"/>
                <a:gd name="connsiteX10" fmla="*/ 14288 w 17145"/>
                <a:gd name="connsiteY10" fmla="*/ 0 h 13335"/>
                <a:gd name="connsiteX11" fmla="*/ 17145 w 17145"/>
                <a:gd name="connsiteY11" fmla="*/ 2858 h 13335"/>
                <a:gd name="connsiteX12" fmla="*/ 17145 w 17145"/>
                <a:gd name="connsiteY12" fmla="*/ 2858 h 13335"/>
                <a:gd name="connsiteX13" fmla="*/ 15240 w 17145"/>
                <a:gd name="connsiteY13" fmla="*/ 5715 h 13335"/>
                <a:gd name="connsiteX14" fmla="*/ 15240 w 17145"/>
                <a:gd name="connsiteY14" fmla="*/ 5715 h 13335"/>
                <a:gd name="connsiteX15" fmla="*/ 15240 w 17145"/>
                <a:gd name="connsiteY15" fmla="*/ 5715 h 13335"/>
                <a:gd name="connsiteX16" fmla="*/ 12383 w 17145"/>
                <a:gd name="connsiteY16" fmla="*/ 6668 h 13335"/>
                <a:gd name="connsiteX17" fmla="*/ 12383 w 17145"/>
                <a:gd name="connsiteY17" fmla="*/ 6668 h 13335"/>
                <a:gd name="connsiteX18" fmla="*/ 11430 w 17145"/>
                <a:gd name="connsiteY18" fmla="*/ 8573 h 13335"/>
                <a:gd name="connsiteX19" fmla="*/ 10478 w 17145"/>
                <a:gd name="connsiteY19" fmla="*/ 11430 h 13335"/>
                <a:gd name="connsiteX20" fmla="*/ 9525 w 17145"/>
                <a:gd name="connsiteY20" fmla="*/ 11430 h 13335"/>
                <a:gd name="connsiteX21" fmla="*/ 6668 w 17145"/>
                <a:gd name="connsiteY21" fmla="*/ 12383 h 13335"/>
                <a:gd name="connsiteX22" fmla="*/ 6668 w 17145"/>
                <a:gd name="connsiteY22" fmla="*/ 12383 h 13335"/>
                <a:gd name="connsiteX23" fmla="*/ 4763 w 17145"/>
                <a:gd name="connsiteY23" fmla="*/ 13335 h 13335"/>
                <a:gd name="connsiteX24" fmla="*/ 4763 w 17145"/>
                <a:gd name="connsiteY24" fmla="*/ 13335 h 13335"/>
                <a:gd name="connsiteX25" fmla="*/ 2858 w 17145"/>
                <a:gd name="connsiteY25" fmla="*/ 10478 h 13335"/>
                <a:gd name="connsiteX26" fmla="*/ 2858 w 17145"/>
                <a:gd name="connsiteY26" fmla="*/ 10478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145" h="13335">
                  <a:moveTo>
                    <a:pt x="2858" y="10478"/>
                  </a:moveTo>
                  <a:cubicBezTo>
                    <a:pt x="2858" y="8573"/>
                    <a:pt x="2858" y="9525"/>
                    <a:pt x="953" y="6668"/>
                  </a:cubicBezTo>
                  <a:lnTo>
                    <a:pt x="953" y="6668"/>
                  </a:lnTo>
                  <a:cubicBezTo>
                    <a:pt x="0" y="5715"/>
                    <a:pt x="0" y="4763"/>
                    <a:pt x="0" y="2858"/>
                  </a:cubicBezTo>
                  <a:lnTo>
                    <a:pt x="0" y="2858"/>
                  </a:lnTo>
                  <a:cubicBezTo>
                    <a:pt x="0" y="953"/>
                    <a:pt x="9525" y="-952"/>
                    <a:pt x="10478" y="1905"/>
                  </a:cubicBezTo>
                  <a:lnTo>
                    <a:pt x="10478" y="1905"/>
                  </a:lnTo>
                  <a:cubicBezTo>
                    <a:pt x="10478" y="953"/>
                    <a:pt x="11430" y="953"/>
                    <a:pt x="11430" y="953"/>
                  </a:cubicBezTo>
                  <a:lnTo>
                    <a:pt x="11430" y="953"/>
                  </a:lnTo>
                  <a:cubicBezTo>
                    <a:pt x="12383" y="0"/>
                    <a:pt x="13335" y="0"/>
                    <a:pt x="14288" y="0"/>
                  </a:cubicBezTo>
                  <a:lnTo>
                    <a:pt x="14288" y="0"/>
                  </a:lnTo>
                  <a:cubicBezTo>
                    <a:pt x="15240" y="0"/>
                    <a:pt x="17145" y="953"/>
                    <a:pt x="17145" y="2858"/>
                  </a:cubicBezTo>
                  <a:lnTo>
                    <a:pt x="17145" y="2858"/>
                  </a:lnTo>
                  <a:cubicBezTo>
                    <a:pt x="17145" y="3810"/>
                    <a:pt x="16193" y="4763"/>
                    <a:pt x="15240" y="5715"/>
                  </a:cubicBezTo>
                  <a:lnTo>
                    <a:pt x="15240" y="5715"/>
                  </a:lnTo>
                  <a:lnTo>
                    <a:pt x="15240" y="5715"/>
                  </a:lnTo>
                  <a:cubicBezTo>
                    <a:pt x="14288" y="6668"/>
                    <a:pt x="13335" y="6668"/>
                    <a:pt x="12383" y="6668"/>
                  </a:cubicBezTo>
                  <a:lnTo>
                    <a:pt x="12383" y="6668"/>
                  </a:lnTo>
                  <a:lnTo>
                    <a:pt x="11430" y="8573"/>
                  </a:lnTo>
                  <a:lnTo>
                    <a:pt x="10478" y="11430"/>
                  </a:lnTo>
                  <a:lnTo>
                    <a:pt x="9525" y="11430"/>
                  </a:lnTo>
                  <a:cubicBezTo>
                    <a:pt x="9525" y="11430"/>
                    <a:pt x="8573" y="11430"/>
                    <a:pt x="6668" y="12383"/>
                  </a:cubicBezTo>
                  <a:lnTo>
                    <a:pt x="6668" y="12383"/>
                  </a:lnTo>
                  <a:cubicBezTo>
                    <a:pt x="5715" y="12383"/>
                    <a:pt x="5715" y="13335"/>
                    <a:pt x="4763" y="13335"/>
                  </a:cubicBezTo>
                  <a:lnTo>
                    <a:pt x="4763" y="13335"/>
                  </a:lnTo>
                  <a:cubicBezTo>
                    <a:pt x="3810" y="13335"/>
                    <a:pt x="2858" y="11430"/>
                    <a:pt x="2858" y="10478"/>
                  </a:cubicBezTo>
                  <a:lnTo>
                    <a:pt x="2858" y="10478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BA4B8FE8-4985-E924-DB60-223B54C626EC}"/>
                </a:ext>
              </a:extLst>
            </p:cNvPr>
            <p:cNvSpPr/>
            <p:nvPr/>
          </p:nvSpPr>
          <p:spPr>
            <a:xfrm>
              <a:off x="7193280" y="5419891"/>
              <a:ext cx="19974" cy="31543"/>
            </a:xfrm>
            <a:custGeom>
              <a:avLst/>
              <a:gdLst>
                <a:gd name="connsiteX0" fmla="*/ 13335 w 19974"/>
                <a:gd name="connsiteY0" fmla="*/ 8406 h 31543"/>
                <a:gd name="connsiteX1" fmla="*/ 18097 w 19974"/>
                <a:gd name="connsiteY1" fmla="*/ 5548 h 31543"/>
                <a:gd name="connsiteX2" fmla="*/ 15240 w 19974"/>
                <a:gd name="connsiteY2" fmla="*/ 786 h 31543"/>
                <a:gd name="connsiteX3" fmla="*/ 7620 w 19974"/>
                <a:gd name="connsiteY3" fmla="*/ 6501 h 31543"/>
                <a:gd name="connsiteX4" fmla="*/ 2857 w 19974"/>
                <a:gd name="connsiteY4" fmla="*/ 8406 h 31543"/>
                <a:gd name="connsiteX5" fmla="*/ 0 w 19974"/>
                <a:gd name="connsiteY5" fmla="*/ 13168 h 31543"/>
                <a:gd name="connsiteX6" fmla="*/ 11430 w 19974"/>
                <a:gd name="connsiteY6" fmla="*/ 29361 h 31543"/>
                <a:gd name="connsiteX7" fmla="*/ 11430 w 19974"/>
                <a:gd name="connsiteY7" fmla="*/ 20788 h 31543"/>
                <a:gd name="connsiteX8" fmla="*/ 13335 w 19974"/>
                <a:gd name="connsiteY8" fmla="*/ 8406 h 31543"/>
                <a:gd name="connsiteX9" fmla="*/ 13335 w 19974"/>
                <a:gd name="connsiteY9" fmla="*/ 8406 h 3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974" h="31543">
                  <a:moveTo>
                    <a:pt x="13335" y="8406"/>
                  </a:moveTo>
                  <a:cubicBezTo>
                    <a:pt x="16192" y="6501"/>
                    <a:pt x="15240" y="6501"/>
                    <a:pt x="18097" y="5548"/>
                  </a:cubicBezTo>
                  <a:cubicBezTo>
                    <a:pt x="20955" y="3643"/>
                    <a:pt x="20955" y="-2072"/>
                    <a:pt x="15240" y="786"/>
                  </a:cubicBezTo>
                  <a:cubicBezTo>
                    <a:pt x="10477" y="2690"/>
                    <a:pt x="9525" y="1738"/>
                    <a:pt x="7620" y="6501"/>
                  </a:cubicBezTo>
                  <a:cubicBezTo>
                    <a:pt x="6667" y="8406"/>
                    <a:pt x="6667" y="10311"/>
                    <a:pt x="2857" y="8406"/>
                  </a:cubicBezTo>
                  <a:cubicBezTo>
                    <a:pt x="0" y="7453"/>
                    <a:pt x="0" y="10311"/>
                    <a:pt x="0" y="13168"/>
                  </a:cubicBezTo>
                  <a:cubicBezTo>
                    <a:pt x="0" y="18883"/>
                    <a:pt x="10477" y="37933"/>
                    <a:pt x="11430" y="29361"/>
                  </a:cubicBezTo>
                  <a:cubicBezTo>
                    <a:pt x="11430" y="25551"/>
                    <a:pt x="9525" y="22693"/>
                    <a:pt x="11430" y="20788"/>
                  </a:cubicBezTo>
                  <a:cubicBezTo>
                    <a:pt x="16192" y="16978"/>
                    <a:pt x="5715" y="12215"/>
                    <a:pt x="13335" y="8406"/>
                  </a:cubicBezTo>
                  <a:lnTo>
                    <a:pt x="13335" y="8406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24726CE9-6C60-924B-103F-E6DD5709F0E5}"/>
                </a:ext>
              </a:extLst>
            </p:cNvPr>
            <p:cNvSpPr/>
            <p:nvPr/>
          </p:nvSpPr>
          <p:spPr>
            <a:xfrm>
              <a:off x="7167786" y="5429828"/>
              <a:ext cx="17542" cy="18813"/>
            </a:xfrm>
            <a:custGeom>
              <a:avLst/>
              <a:gdLst>
                <a:gd name="connsiteX0" fmla="*/ 16920 w 17542"/>
                <a:gd name="connsiteY0" fmla="*/ 10851 h 18813"/>
                <a:gd name="connsiteX1" fmla="*/ 15968 w 17542"/>
                <a:gd name="connsiteY1" fmla="*/ 374 h 18813"/>
                <a:gd name="connsiteX2" fmla="*/ 9301 w 17542"/>
                <a:gd name="connsiteY2" fmla="*/ 2279 h 18813"/>
                <a:gd name="connsiteX3" fmla="*/ 728 w 17542"/>
                <a:gd name="connsiteY3" fmla="*/ 18471 h 18813"/>
                <a:gd name="connsiteX4" fmla="*/ 11206 w 17542"/>
                <a:gd name="connsiteY4" fmla="*/ 13709 h 18813"/>
                <a:gd name="connsiteX5" fmla="*/ 16920 w 17542"/>
                <a:gd name="connsiteY5" fmla="*/ 10851 h 18813"/>
                <a:gd name="connsiteX6" fmla="*/ 16920 w 17542"/>
                <a:gd name="connsiteY6" fmla="*/ 10851 h 1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42" h="18813">
                  <a:moveTo>
                    <a:pt x="16920" y="10851"/>
                  </a:moveTo>
                  <a:cubicBezTo>
                    <a:pt x="16920" y="7994"/>
                    <a:pt x="18826" y="374"/>
                    <a:pt x="15968" y="374"/>
                  </a:cubicBezTo>
                  <a:cubicBezTo>
                    <a:pt x="12158" y="-579"/>
                    <a:pt x="9301" y="374"/>
                    <a:pt x="9301" y="2279"/>
                  </a:cubicBezTo>
                  <a:cubicBezTo>
                    <a:pt x="9301" y="5136"/>
                    <a:pt x="-3082" y="16566"/>
                    <a:pt x="728" y="18471"/>
                  </a:cubicBezTo>
                  <a:cubicBezTo>
                    <a:pt x="7395" y="20376"/>
                    <a:pt x="6443" y="13709"/>
                    <a:pt x="11206" y="13709"/>
                  </a:cubicBezTo>
                  <a:cubicBezTo>
                    <a:pt x="15016" y="13709"/>
                    <a:pt x="16920" y="13709"/>
                    <a:pt x="16920" y="10851"/>
                  </a:cubicBezTo>
                  <a:lnTo>
                    <a:pt x="16920" y="10851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66F95393-61E5-BD2F-4F52-D9816C55C254}"/>
                </a:ext>
              </a:extLst>
            </p:cNvPr>
            <p:cNvSpPr/>
            <p:nvPr/>
          </p:nvSpPr>
          <p:spPr>
            <a:xfrm>
              <a:off x="6917055" y="5538787"/>
              <a:ext cx="8946" cy="11761"/>
            </a:xfrm>
            <a:custGeom>
              <a:avLst/>
              <a:gdLst>
                <a:gd name="connsiteX0" fmla="*/ 8572 w 8946"/>
                <a:gd name="connsiteY0" fmla="*/ 6668 h 11761"/>
                <a:gd name="connsiteX1" fmla="*/ 6667 w 8946"/>
                <a:gd name="connsiteY1" fmla="*/ 0 h 11761"/>
                <a:gd name="connsiteX2" fmla="*/ 0 w 8946"/>
                <a:gd name="connsiteY2" fmla="*/ 5715 h 11761"/>
                <a:gd name="connsiteX3" fmla="*/ 3810 w 8946"/>
                <a:gd name="connsiteY3" fmla="*/ 11430 h 11761"/>
                <a:gd name="connsiteX4" fmla="*/ 8572 w 8946"/>
                <a:gd name="connsiteY4" fmla="*/ 6668 h 11761"/>
                <a:gd name="connsiteX5" fmla="*/ 8572 w 8946"/>
                <a:gd name="connsiteY5" fmla="*/ 6668 h 11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46" h="11761">
                  <a:moveTo>
                    <a:pt x="8572" y="6668"/>
                  </a:moveTo>
                  <a:cubicBezTo>
                    <a:pt x="9525" y="2857"/>
                    <a:pt x="8572" y="0"/>
                    <a:pt x="6667" y="0"/>
                  </a:cubicBezTo>
                  <a:cubicBezTo>
                    <a:pt x="3810" y="0"/>
                    <a:pt x="0" y="1905"/>
                    <a:pt x="0" y="5715"/>
                  </a:cubicBezTo>
                  <a:cubicBezTo>
                    <a:pt x="0" y="9525"/>
                    <a:pt x="1905" y="11430"/>
                    <a:pt x="3810" y="11430"/>
                  </a:cubicBezTo>
                  <a:cubicBezTo>
                    <a:pt x="4763" y="12382"/>
                    <a:pt x="6667" y="11430"/>
                    <a:pt x="8572" y="6668"/>
                  </a:cubicBezTo>
                  <a:lnTo>
                    <a:pt x="8572" y="6668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36EBDCE9-B8BB-AE90-AC40-EF4F540031D8}"/>
                </a:ext>
              </a:extLst>
            </p:cNvPr>
            <p:cNvSpPr/>
            <p:nvPr/>
          </p:nvSpPr>
          <p:spPr>
            <a:xfrm>
              <a:off x="7158138" y="5434348"/>
              <a:ext cx="4387" cy="5317"/>
            </a:xfrm>
            <a:custGeom>
              <a:avLst/>
              <a:gdLst>
                <a:gd name="connsiteX0" fmla="*/ 2757 w 4387"/>
                <a:gd name="connsiteY0" fmla="*/ 4427 h 5317"/>
                <a:gd name="connsiteX1" fmla="*/ 852 w 4387"/>
                <a:gd name="connsiteY1" fmla="*/ 617 h 5317"/>
                <a:gd name="connsiteX2" fmla="*/ 2757 w 4387"/>
                <a:gd name="connsiteY2" fmla="*/ 4427 h 5317"/>
                <a:gd name="connsiteX3" fmla="*/ 2757 w 4387"/>
                <a:gd name="connsiteY3" fmla="*/ 4427 h 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87" h="5317">
                  <a:moveTo>
                    <a:pt x="2757" y="4427"/>
                  </a:moveTo>
                  <a:cubicBezTo>
                    <a:pt x="6567" y="1569"/>
                    <a:pt x="2757" y="-1288"/>
                    <a:pt x="852" y="617"/>
                  </a:cubicBezTo>
                  <a:cubicBezTo>
                    <a:pt x="-101" y="2522"/>
                    <a:pt x="-1053" y="7284"/>
                    <a:pt x="2757" y="4427"/>
                  </a:cubicBezTo>
                  <a:lnTo>
                    <a:pt x="2757" y="4427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510F8737-3810-067E-287E-073FBDD4355A}"/>
                </a:ext>
              </a:extLst>
            </p:cNvPr>
            <p:cNvSpPr/>
            <p:nvPr/>
          </p:nvSpPr>
          <p:spPr>
            <a:xfrm>
              <a:off x="6899515" y="5577734"/>
              <a:ext cx="8107" cy="8576"/>
            </a:xfrm>
            <a:custGeom>
              <a:avLst/>
              <a:gdLst>
                <a:gd name="connsiteX0" fmla="*/ 8015 w 8107"/>
                <a:gd name="connsiteY0" fmla="*/ 2963 h 8576"/>
                <a:gd name="connsiteX1" fmla="*/ 395 w 8107"/>
                <a:gd name="connsiteY1" fmla="*/ 106 h 8576"/>
                <a:gd name="connsiteX2" fmla="*/ 1347 w 8107"/>
                <a:gd name="connsiteY2" fmla="*/ 6773 h 8576"/>
                <a:gd name="connsiteX3" fmla="*/ 6110 w 8107"/>
                <a:gd name="connsiteY3" fmla="*/ 6773 h 8576"/>
                <a:gd name="connsiteX4" fmla="*/ 8015 w 8107"/>
                <a:gd name="connsiteY4" fmla="*/ 2963 h 8576"/>
                <a:gd name="connsiteX5" fmla="*/ 8015 w 8107"/>
                <a:gd name="connsiteY5" fmla="*/ 2963 h 8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07" h="8576">
                  <a:moveTo>
                    <a:pt x="8015" y="2963"/>
                  </a:moveTo>
                  <a:cubicBezTo>
                    <a:pt x="8967" y="-847"/>
                    <a:pt x="2300" y="106"/>
                    <a:pt x="395" y="106"/>
                  </a:cubicBezTo>
                  <a:cubicBezTo>
                    <a:pt x="-558" y="1058"/>
                    <a:pt x="395" y="3916"/>
                    <a:pt x="1347" y="6773"/>
                  </a:cubicBezTo>
                  <a:cubicBezTo>
                    <a:pt x="3252" y="8678"/>
                    <a:pt x="5157" y="9631"/>
                    <a:pt x="6110" y="6773"/>
                  </a:cubicBezTo>
                  <a:cubicBezTo>
                    <a:pt x="7062" y="4868"/>
                    <a:pt x="7062" y="8678"/>
                    <a:pt x="8015" y="2963"/>
                  </a:cubicBezTo>
                  <a:lnTo>
                    <a:pt x="8015" y="2963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2624B8D4-A904-5812-2190-EA0B0A92FEF0}"/>
                </a:ext>
              </a:extLst>
            </p:cNvPr>
            <p:cNvSpPr/>
            <p:nvPr/>
          </p:nvSpPr>
          <p:spPr>
            <a:xfrm>
              <a:off x="6868178" y="5533877"/>
              <a:ext cx="6312" cy="3957"/>
            </a:xfrm>
            <a:custGeom>
              <a:avLst/>
              <a:gdLst>
                <a:gd name="connsiteX0" fmla="*/ 3156 w 6312"/>
                <a:gd name="connsiteY0" fmla="*/ 3957 h 3957"/>
                <a:gd name="connsiteX1" fmla="*/ 5061 w 6312"/>
                <a:gd name="connsiteY1" fmla="*/ 1100 h 3957"/>
                <a:gd name="connsiteX2" fmla="*/ 1251 w 6312"/>
                <a:gd name="connsiteY2" fmla="*/ 1100 h 3957"/>
                <a:gd name="connsiteX3" fmla="*/ 3156 w 6312"/>
                <a:gd name="connsiteY3" fmla="*/ 3957 h 3957"/>
                <a:gd name="connsiteX4" fmla="*/ 3156 w 6312"/>
                <a:gd name="connsiteY4" fmla="*/ 3957 h 3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12" h="3957">
                  <a:moveTo>
                    <a:pt x="3156" y="3957"/>
                  </a:moveTo>
                  <a:cubicBezTo>
                    <a:pt x="6966" y="3957"/>
                    <a:pt x="6966" y="2052"/>
                    <a:pt x="5061" y="1100"/>
                  </a:cubicBezTo>
                  <a:cubicBezTo>
                    <a:pt x="3156" y="147"/>
                    <a:pt x="3156" y="-805"/>
                    <a:pt x="1251" y="1100"/>
                  </a:cubicBezTo>
                  <a:cubicBezTo>
                    <a:pt x="-654" y="3005"/>
                    <a:pt x="-654" y="3957"/>
                    <a:pt x="3156" y="3957"/>
                  </a:cubicBezTo>
                  <a:lnTo>
                    <a:pt x="3156" y="3957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AB781102-992C-E654-B9BA-BFC1B5FA1D1A}"/>
                </a:ext>
              </a:extLst>
            </p:cNvPr>
            <p:cNvSpPr/>
            <p:nvPr/>
          </p:nvSpPr>
          <p:spPr>
            <a:xfrm>
              <a:off x="6809422" y="5891212"/>
              <a:ext cx="5715" cy="13960"/>
            </a:xfrm>
            <a:custGeom>
              <a:avLst/>
              <a:gdLst>
                <a:gd name="connsiteX0" fmla="*/ 1905 w 5715"/>
                <a:gd name="connsiteY0" fmla="*/ 13335 h 13960"/>
                <a:gd name="connsiteX1" fmla="*/ 0 w 5715"/>
                <a:gd name="connsiteY1" fmla="*/ 11430 h 13960"/>
                <a:gd name="connsiteX2" fmla="*/ 0 w 5715"/>
                <a:gd name="connsiteY2" fmla="*/ 11430 h 13960"/>
                <a:gd name="connsiteX3" fmla="*/ 0 w 5715"/>
                <a:gd name="connsiteY3" fmla="*/ 10477 h 13960"/>
                <a:gd name="connsiteX4" fmla="*/ 0 w 5715"/>
                <a:gd name="connsiteY4" fmla="*/ 10477 h 13960"/>
                <a:gd name="connsiteX5" fmla="*/ 0 w 5715"/>
                <a:gd name="connsiteY5" fmla="*/ 9525 h 13960"/>
                <a:gd name="connsiteX6" fmla="*/ 0 w 5715"/>
                <a:gd name="connsiteY6" fmla="*/ 9525 h 13960"/>
                <a:gd name="connsiteX7" fmla="*/ 1905 w 5715"/>
                <a:gd name="connsiteY7" fmla="*/ 6668 h 13960"/>
                <a:gd name="connsiteX8" fmla="*/ 1905 w 5715"/>
                <a:gd name="connsiteY8" fmla="*/ 6668 h 13960"/>
                <a:gd name="connsiteX9" fmla="*/ 1905 w 5715"/>
                <a:gd name="connsiteY9" fmla="*/ 6668 h 13960"/>
                <a:gd name="connsiteX10" fmla="*/ 1905 w 5715"/>
                <a:gd name="connsiteY10" fmla="*/ 6668 h 13960"/>
                <a:gd name="connsiteX11" fmla="*/ 0 w 5715"/>
                <a:gd name="connsiteY11" fmla="*/ 4763 h 13960"/>
                <a:gd name="connsiteX12" fmla="*/ 0 w 5715"/>
                <a:gd name="connsiteY12" fmla="*/ 4763 h 13960"/>
                <a:gd name="connsiteX13" fmla="*/ 0 w 5715"/>
                <a:gd name="connsiteY13" fmla="*/ 3810 h 13960"/>
                <a:gd name="connsiteX14" fmla="*/ 0 w 5715"/>
                <a:gd name="connsiteY14" fmla="*/ 3810 h 13960"/>
                <a:gd name="connsiteX15" fmla="*/ 0 w 5715"/>
                <a:gd name="connsiteY15" fmla="*/ 2857 h 13960"/>
                <a:gd name="connsiteX16" fmla="*/ 0 w 5715"/>
                <a:gd name="connsiteY16" fmla="*/ 2857 h 13960"/>
                <a:gd name="connsiteX17" fmla="*/ 2858 w 5715"/>
                <a:gd name="connsiteY17" fmla="*/ 0 h 13960"/>
                <a:gd name="connsiteX18" fmla="*/ 2858 w 5715"/>
                <a:gd name="connsiteY18" fmla="*/ 0 h 13960"/>
                <a:gd name="connsiteX19" fmla="*/ 5715 w 5715"/>
                <a:gd name="connsiteY19" fmla="*/ 1905 h 13960"/>
                <a:gd name="connsiteX20" fmla="*/ 5715 w 5715"/>
                <a:gd name="connsiteY20" fmla="*/ 1905 h 13960"/>
                <a:gd name="connsiteX21" fmla="*/ 5715 w 5715"/>
                <a:gd name="connsiteY21" fmla="*/ 2857 h 13960"/>
                <a:gd name="connsiteX22" fmla="*/ 5715 w 5715"/>
                <a:gd name="connsiteY22" fmla="*/ 2857 h 13960"/>
                <a:gd name="connsiteX23" fmla="*/ 5715 w 5715"/>
                <a:gd name="connsiteY23" fmla="*/ 2857 h 13960"/>
                <a:gd name="connsiteX24" fmla="*/ 5715 w 5715"/>
                <a:gd name="connsiteY24" fmla="*/ 2857 h 13960"/>
                <a:gd name="connsiteX25" fmla="*/ 3810 w 5715"/>
                <a:gd name="connsiteY25" fmla="*/ 5715 h 13960"/>
                <a:gd name="connsiteX26" fmla="*/ 3810 w 5715"/>
                <a:gd name="connsiteY26" fmla="*/ 5715 h 13960"/>
                <a:gd name="connsiteX27" fmla="*/ 5715 w 5715"/>
                <a:gd name="connsiteY27" fmla="*/ 7620 h 13960"/>
                <a:gd name="connsiteX28" fmla="*/ 5715 w 5715"/>
                <a:gd name="connsiteY28" fmla="*/ 7620 h 13960"/>
                <a:gd name="connsiteX29" fmla="*/ 5715 w 5715"/>
                <a:gd name="connsiteY29" fmla="*/ 8573 h 13960"/>
                <a:gd name="connsiteX30" fmla="*/ 5715 w 5715"/>
                <a:gd name="connsiteY30" fmla="*/ 8573 h 13960"/>
                <a:gd name="connsiteX31" fmla="*/ 5715 w 5715"/>
                <a:gd name="connsiteY31" fmla="*/ 9525 h 13960"/>
                <a:gd name="connsiteX32" fmla="*/ 5715 w 5715"/>
                <a:gd name="connsiteY32" fmla="*/ 9525 h 13960"/>
                <a:gd name="connsiteX33" fmla="*/ 2858 w 5715"/>
                <a:gd name="connsiteY33" fmla="*/ 12382 h 13960"/>
                <a:gd name="connsiteX34" fmla="*/ 2858 w 5715"/>
                <a:gd name="connsiteY34" fmla="*/ 12382 h 13960"/>
                <a:gd name="connsiteX35" fmla="*/ 1905 w 5715"/>
                <a:gd name="connsiteY35" fmla="*/ 13335 h 13960"/>
                <a:gd name="connsiteX36" fmla="*/ 1905 w 5715"/>
                <a:gd name="connsiteY36" fmla="*/ 13335 h 13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715" h="13960">
                  <a:moveTo>
                    <a:pt x="1905" y="13335"/>
                  </a:moveTo>
                  <a:cubicBezTo>
                    <a:pt x="953" y="13335"/>
                    <a:pt x="0" y="11430"/>
                    <a:pt x="0" y="11430"/>
                  </a:cubicBezTo>
                  <a:lnTo>
                    <a:pt x="0" y="11430"/>
                  </a:lnTo>
                  <a:cubicBezTo>
                    <a:pt x="0" y="11430"/>
                    <a:pt x="0" y="10477"/>
                    <a:pt x="0" y="10477"/>
                  </a:cubicBezTo>
                  <a:lnTo>
                    <a:pt x="0" y="10477"/>
                  </a:lnTo>
                  <a:cubicBezTo>
                    <a:pt x="0" y="10477"/>
                    <a:pt x="0" y="9525"/>
                    <a:pt x="0" y="9525"/>
                  </a:cubicBezTo>
                  <a:lnTo>
                    <a:pt x="0" y="9525"/>
                  </a:lnTo>
                  <a:cubicBezTo>
                    <a:pt x="0" y="7620"/>
                    <a:pt x="953" y="7620"/>
                    <a:pt x="1905" y="6668"/>
                  </a:cubicBezTo>
                  <a:lnTo>
                    <a:pt x="1905" y="6668"/>
                  </a:lnTo>
                  <a:cubicBezTo>
                    <a:pt x="1905" y="6668"/>
                    <a:pt x="1905" y="6668"/>
                    <a:pt x="1905" y="6668"/>
                  </a:cubicBezTo>
                  <a:lnTo>
                    <a:pt x="1905" y="6668"/>
                  </a:lnTo>
                  <a:cubicBezTo>
                    <a:pt x="953" y="6668"/>
                    <a:pt x="0" y="4763"/>
                    <a:pt x="0" y="4763"/>
                  </a:cubicBezTo>
                  <a:lnTo>
                    <a:pt x="0" y="4763"/>
                  </a:lnTo>
                  <a:cubicBezTo>
                    <a:pt x="0" y="4763"/>
                    <a:pt x="0" y="3810"/>
                    <a:pt x="0" y="3810"/>
                  </a:cubicBezTo>
                  <a:lnTo>
                    <a:pt x="0" y="3810"/>
                  </a:lnTo>
                  <a:cubicBezTo>
                    <a:pt x="0" y="3810"/>
                    <a:pt x="0" y="2857"/>
                    <a:pt x="0" y="2857"/>
                  </a:cubicBezTo>
                  <a:lnTo>
                    <a:pt x="0" y="2857"/>
                  </a:lnTo>
                  <a:cubicBezTo>
                    <a:pt x="0" y="952"/>
                    <a:pt x="1905" y="0"/>
                    <a:pt x="2858" y="0"/>
                  </a:cubicBezTo>
                  <a:lnTo>
                    <a:pt x="2858" y="0"/>
                  </a:lnTo>
                  <a:cubicBezTo>
                    <a:pt x="3810" y="0"/>
                    <a:pt x="5715" y="952"/>
                    <a:pt x="5715" y="1905"/>
                  </a:cubicBezTo>
                  <a:lnTo>
                    <a:pt x="5715" y="1905"/>
                  </a:lnTo>
                  <a:cubicBezTo>
                    <a:pt x="5715" y="1905"/>
                    <a:pt x="5715" y="2857"/>
                    <a:pt x="5715" y="2857"/>
                  </a:cubicBezTo>
                  <a:lnTo>
                    <a:pt x="5715" y="2857"/>
                  </a:lnTo>
                  <a:lnTo>
                    <a:pt x="5715" y="2857"/>
                  </a:lnTo>
                  <a:lnTo>
                    <a:pt x="5715" y="2857"/>
                  </a:lnTo>
                  <a:cubicBezTo>
                    <a:pt x="5715" y="3810"/>
                    <a:pt x="4763" y="5715"/>
                    <a:pt x="3810" y="5715"/>
                  </a:cubicBezTo>
                  <a:lnTo>
                    <a:pt x="3810" y="5715"/>
                  </a:lnTo>
                  <a:cubicBezTo>
                    <a:pt x="4763" y="5715"/>
                    <a:pt x="4763" y="6668"/>
                    <a:pt x="5715" y="7620"/>
                  </a:cubicBezTo>
                  <a:lnTo>
                    <a:pt x="5715" y="7620"/>
                  </a:lnTo>
                  <a:cubicBezTo>
                    <a:pt x="5715" y="7620"/>
                    <a:pt x="5715" y="8573"/>
                    <a:pt x="5715" y="8573"/>
                  </a:cubicBezTo>
                  <a:lnTo>
                    <a:pt x="5715" y="8573"/>
                  </a:lnTo>
                  <a:lnTo>
                    <a:pt x="5715" y="9525"/>
                  </a:lnTo>
                  <a:lnTo>
                    <a:pt x="5715" y="9525"/>
                  </a:lnTo>
                  <a:cubicBezTo>
                    <a:pt x="5715" y="10477"/>
                    <a:pt x="4763" y="12382"/>
                    <a:pt x="2858" y="12382"/>
                  </a:cubicBezTo>
                  <a:lnTo>
                    <a:pt x="2858" y="12382"/>
                  </a:lnTo>
                  <a:cubicBezTo>
                    <a:pt x="2858" y="14288"/>
                    <a:pt x="2858" y="14288"/>
                    <a:pt x="1905" y="13335"/>
                  </a:cubicBezTo>
                  <a:lnTo>
                    <a:pt x="1905" y="13335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0ED24348-885F-5FF5-6A67-D447E815D7B6}"/>
                </a:ext>
              </a:extLst>
            </p:cNvPr>
            <p:cNvSpPr/>
            <p:nvPr/>
          </p:nvSpPr>
          <p:spPr>
            <a:xfrm>
              <a:off x="6706129" y="5889307"/>
              <a:ext cx="6138" cy="5577"/>
            </a:xfrm>
            <a:custGeom>
              <a:avLst/>
              <a:gdLst>
                <a:gd name="connsiteX0" fmla="*/ 423 w 6138"/>
                <a:gd name="connsiteY0" fmla="*/ 3810 h 5577"/>
                <a:gd name="connsiteX1" fmla="*/ 423 w 6138"/>
                <a:gd name="connsiteY1" fmla="*/ 3810 h 5577"/>
                <a:gd name="connsiteX2" fmla="*/ 423 w 6138"/>
                <a:gd name="connsiteY2" fmla="*/ 3810 h 5577"/>
                <a:gd name="connsiteX3" fmla="*/ 3281 w 6138"/>
                <a:gd name="connsiteY3" fmla="*/ 0 h 5577"/>
                <a:gd name="connsiteX4" fmla="*/ 3281 w 6138"/>
                <a:gd name="connsiteY4" fmla="*/ 0 h 5577"/>
                <a:gd name="connsiteX5" fmla="*/ 6138 w 6138"/>
                <a:gd name="connsiteY5" fmla="*/ 1905 h 5577"/>
                <a:gd name="connsiteX6" fmla="*/ 6138 w 6138"/>
                <a:gd name="connsiteY6" fmla="*/ 1905 h 5577"/>
                <a:gd name="connsiteX7" fmla="*/ 6138 w 6138"/>
                <a:gd name="connsiteY7" fmla="*/ 1905 h 5577"/>
                <a:gd name="connsiteX8" fmla="*/ 3281 w 6138"/>
                <a:gd name="connsiteY8" fmla="*/ 4763 h 5577"/>
                <a:gd name="connsiteX9" fmla="*/ 3281 w 6138"/>
                <a:gd name="connsiteY9" fmla="*/ 4763 h 5577"/>
                <a:gd name="connsiteX10" fmla="*/ 423 w 6138"/>
                <a:gd name="connsiteY10" fmla="*/ 3810 h 5577"/>
                <a:gd name="connsiteX11" fmla="*/ 423 w 6138"/>
                <a:gd name="connsiteY11" fmla="*/ 3810 h 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38" h="5577">
                  <a:moveTo>
                    <a:pt x="423" y="3810"/>
                  </a:moveTo>
                  <a:cubicBezTo>
                    <a:pt x="-529" y="3810"/>
                    <a:pt x="423" y="2857"/>
                    <a:pt x="423" y="3810"/>
                  </a:cubicBezTo>
                  <a:lnTo>
                    <a:pt x="423" y="3810"/>
                  </a:lnTo>
                  <a:cubicBezTo>
                    <a:pt x="423" y="953"/>
                    <a:pt x="1376" y="0"/>
                    <a:pt x="3281" y="0"/>
                  </a:cubicBezTo>
                  <a:lnTo>
                    <a:pt x="3281" y="0"/>
                  </a:lnTo>
                  <a:cubicBezTo>
                    <a:pt x="4233" y="0"/>
                    <a:pt x="6138" y="1905"/>
                    <a:pt x="6138" y="1905"/>
                  </a:cubicBezTo>
                  <a:lnTo>
                    <a:pt x="6138" y="1905"/>
                  </a:lnTo>
                  <a:lnTo>
                    <a:pt x="6138" y="1905"/>
                  </a:lnTo>
                  <a:cubicBezTo>
                    <a:pt x="6138" y="2857"/>
                    <a:pt x="5186" y="4763"/>
                    <a:pt x="3281" y="4763"/>
                  </a:cubicBezTo>
                  <a:lnTo>
                    <a:pt x="3281" y="4763"/>
                  </a:lnTo>
                  <a:cubicBezTo>
                    <a:pt x="1376" y="6668"/>
                    <a:pt x="423" y="4763"/>
                    <a:pt x="423" y="3810"/>
                  </a:cubicBezTo>
                  <a:lnTo>
                    <a:pt x="423" y="381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6D5A831F-A063-A938-E79E-6C5461C748A8}"/>
                </a:ext>
              </a:extLst>
            </p:cNvPr>
            <p:cNvSpPr/>
            <p:nvPr/>
          </p:nvSpPr>
          <p:spPr>
            <a:xfrm>
              <a:off x="6885622" y="5872162"/>
              <a:ext cx="5715" cy="5577"/>
            </a:xfrm>
            <a:custGeom>
              <a:avLst/>
              <a:gdLst>
                <a:gd name="connsiteX0" fmla="*/ 0 w 5715"/>
                <a:gd name="connsiteY0" fmla="*/ 3810 h 5577"/>
                <a:gd name="connsiteX1" fmla="*/ 0 w 5715"/>
                <a:gd name="connsiteY1" fmla="*/ 3810 h 5577"/>
                <a:gd name="connsiteX2" fmla="*/ 0 w 5715"/>
                <a:gd name="connsiteY2" fmla="*/ 3810 h 5577"/>
                <a:gd name="connsiteX3" fmla="*/ 2858 w 5715"/>
                <a:gd name="connsiteY3" fmla="*/ 0 h 5577"/>
                <a:gd name="connsiteX4" fmla="*/ 2858 w 5715"/>
                <a:gd name="connsiteY4" fmla="*/ 0 h 5577"/>
                <a:gd name="connsiteX5" fmla="*/ 5715 w 5715"/>
                <a:gd name="connsiteY5" fmla="*/ 1905 h 5577"/>
                <a:gd name="connsiteX6" fmla="*/ 5715 w 5715"/>
                <a:gd name="connsiteY6" fmla="*/ 1905 h 5577"/>
                <a:gd name="connsiteX7" fmla="*/ 5715 w 5715"/>
                <a:gd name="connsiteY7" fmla="*/ 1905 h 5577"/>
                <a:gd name="connsiteX8" fmla="*/ 5715 w 5715"/>
                <a:gd name="connsiteY8" fmla="*/ 1905 h 5577"/>
                <a:gd name="connsiteX9" fmla="*/ 2858 w 5715"/>
                <a:gd name="connsiteY9" fmla="*/ 4763 h 5577"/>
                <a:gd name="connsiteX10" fmla="*/ 2858 w 5715"/>
                <a:gd name="connsiteY10" fmla="*/ 4763 h 5577"/>
                <a:gd name="connsiteX11" fmla="*/ 0 w 5715"/>
                <a:gd name="connsiteY11" fmla="*/ 3810 h 5577"/>
                <a:gd name="connsiteX12" fmla="*/ 0 w 5715"/>
                <a:gd name="connsiteY12" fmla="*/ 3810 h 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15" h="5577">
                  <a:moveTo>
                    <a:pt x="0" y="3810"/>
                  </a:moveTo>
                  <a:cubicBezTo>
                    <a:pt x="0" y="3810"/>
                    <a:pt x="0" y="2857"/>
                    <a:pt x="0" y="3810"/>
                  </a:cubicBezTo>
                  <a:lnTo>
                    <a:pt x="0" y="3810"/>
                  </a:lnTo>
                  <a:cubicBezTo>
                    <a:pt x="0" y="952"/>
                    <a:pt x="953" y="0"/>
                    <a:pt x="2858" y="0"/>
                  </a:cubicBezTo>
                  <a:lnTo>
                    <a:pt x="2858" y="0"/>
                  </a:lnTo>
                  <a:cubicBezTo>
                    <a:pt x="3810" y="0"/>
                    <a:pt x="5715" y="952"/>
                    <a:pt x="5715" y="1905"/>
                  </a:cubicBezTo>
                  <a:lnTo>
                    <a:pt x="5715" y="1905"/>
                  </a:lnTo>
                  <a:lnTo>
                    <a:pt x="5715" y="1905"/>
                  </a:lnTo>
                  <a:lnTo>
                    <a:pt x="5715" y="1905"/>
                  </a:lnTo>
                  <a:cubicBezTo>
                    <a:pt x="5715" y="2857"/>
                    <a:pt x="4763" y="4763"/>
                    <a:pt x="2858" y="4763"/>
                  </a:cubicBezTo>
                  <a:lnTo>
                    <a:pt x="2858" y="4763"/>
                  </a:lnTo>
                  <a:cubicBezTo>
                    <a:pt x="953" y="6668"/>
                    <a:pt x="0" y="4763"/>
                    <a:pt x="0" y="3810"/>
                  </a:cubicBezTo>
                  <a:lnTo>
                    <a:pt x="0" y="381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BAF91114-1079-F36C-F8AD-4D7C59EB05FA}"/>
                </a:ext>
              </a:extLst>
            </p:cNvPr>
            <p:cNvSpPr/>
            <p:nvPr/>
          </p:nvSpPr>
          <p:spPr>
            <a:xfrm>
              <a:off x="6874192" y="5855017"/>
              <a:ext cx="5714" cy="5800"/>
            </a:xfrm>
            <a:custGeom>
              <a:avLst/>
              <a:gdLst>
                <a:gd name="connsiteX0" fmla="*/ 0 w 5714"/>
                <a:gd name="connsiteY0" fmla="*/ 3810 h 5800"/>
                <a:gd name="connsiteX1" fmla="*/ 0 w 5714"/>
                <a:gd name="connsiteY1" fmla="*/ 3810 h 5800"/>
                <a:gd name="connsiteX2" fmla="*/ 0 w 5714"/>
                <a:gd name="connsiteY2" fmla="*/ 3810 h 5800"/>
                <a:gd name="connsiteX3" fmla="*/ 2857 w 5714"/>
                <a:gd name="connsiteY3" fmla="*/ 0 h 5800"/>
                <a:gd name="connsiteX4" fmla="*/ 2857 w 5714"/>
                <a:gd name="connsiteY4" fmla="*/ 0 h 5800"/>
                <a:gd name="connsiteX5" fmla="*/ 5715 w 5714"/>
                <a:gd name="connsiteY5" fmla="*/ 1905 h 5800"/>
                <a:gd name="connsiteX6" fmla="*/ 5715 w 5714"/>
                <a:gd name="connsiteY6" fmla="*/ 1905 h 5800"/>
                <a:gd name="connsiteX7" fmla="*/ 5715 w 5714"/>
                <a:gd name="connsiteY7" fmla="*/ 1905 h 5800"/>
                <a:gd name="connsiteX8" fmla="*/ 5715 w 5714"/>
                <a:gd name="connsiteY8" fmla="*/ 1905 h 5800"/>
                <a:gd name="connsiteX9" fmla="*/ 2857 w 5714"/>
                <a:gd name="connsiteY9" fmla="*/ 4763 h 5800"/>
                <a:gd name="connsiteX10" fmla="*/ 2857 w 5714"/>
                <a:gd name="connsiteY10" fmla="*/ 4763 h 5800"/>
                <a:gd name="connsiteX11" fmla="*/ 0 w 5714"/>
                <a:gd name="connsiteY11" fmla="*/ 3810 h 5800"/>
                <a:gd name="connsiteX12" fmla="*/ 0 w 5714"/>
                <a:gd name="connsiteY12" fmla="*/ 3810 h 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14" h="5800">
                  <a:moveTo>
                    <a:pt x="0" y="3810"/>
                  </a:moveTo>
                  <a:cubicBezTo>
                    <a:pt x="0" y="3810"/>
                    <a:pt x="0" y="3810"/>
                    <a:pt x="0" y="3810"/>
                  </a:cubicBezTo>
                  <a:lnTo>
                    <a:pt x="0" y="3810"/>
                  </a:lnTo>
                  <a:cubicBezTo>
                    <a:pt x="0" y="952"/>
                    <a:pt x="952" y="0"/>
                    <a:pt x="2857" y="0"/>
                  </a:cubicBezTo>
                  <a:lnTo>
                    <a:pt x="2857" y="0"/>
                  </a:lnTo>
                  <a:cubicBezTo>
                    <a:pt x="3810" y="0"/>
                    <a:pt x="5715" y="952"/>
                    <a:pt x="5715" y="1905"/>
                  </a:cubicBezTo>
                  <a:lnTo>
                    <a:pt x="5715" y="1905"/>
                  </a:lnTo>
                  <a:lnTo>
                    <a:pt x="5715" y="1905"/>
                  </a:lnTo>
                  <a:lnTo>
                    <a:pt x="5715" y="1905"/>
                  </a:lnTo>
                  <a:cubicBezTo>
                    <a:pt x="5715" y="2857"/>
                    <a:pt x="4763" y="4763"/>
                    <a:pt x="2857" y="4763"/>
                  </a:cubicBezTo>
                  <a:lnTo>
                    <a:pt x="2857" y="4763"/>
                  </a:lnTo>
                  <a:cubicBezTo>
                    <a:pt x="952" y="6668"/>
                    <a:pt x="0" y="5715"/>
                    <a:pt x="0" y="3810"/>
                  </a:cubicBezTo>
                  <a:lnTo>
                    <a:pt x="0" y="381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951A6B93-4200-829B-D0DA-7B996BABA7EC}"/>
                </a:ext>
              </a:extLst>
            </p:cNvPr>
            <p:cNvSpPr/>
            <p:nvPr/>
          </p:nvSpPr>
          <p:spPr>
            <a:xfrm>
              <a:off x="6909245" y="5840730"/>
              <a:ext cx="7809" cy="8572"/>
            </a:xfrm>
            <a:custGeom>
              <a:avLst/>
              <a:gdLst>
                <a:gd name="connsiteX0" fmla="*/ 3999 w 7809"/>
                <a:gd name="connsiteY0" fmla="*/ 7620 h 8572"/>
                <a:gd name="connsiteX1" fmla="*/ 189 w 7809"/>
                <a:gd name="connsiteY1" fmla="*/ 3810 h 8572"/>
                <a:gd name="connsiteX2" fmla="*/ 189 w 7809"/>
                <a:gd name="connsiteY2" fmla="*/ 3810 h 8572"/>
                <a:gd name="connsiteX3" fmla="*/ 3047 w 7809"/>
                <a:gd name="connsiteY3" fmla="*/ 0 h 8572"/>
                <a:gd name="connsiteX4" fmla="*/ 3047 w 7809"/>
                <a:gd name="connsiteY4" fmla="*/ 0 h 8572"/>
                <a:gd name="connsiteX5" fmla="*/ 5904 w 7809"/>
                <a:gd name="connsiteY5" fmla="*/ 2857 h 8572"/>
                <a:gd name="connsiteX6" fmla="*/ 5904 w 7809"/>
                <a:gd name="connsiteY6" fmla="*/ 2857 h 8572"/>
                <a:gd name="connsiteX7" fmla="*/ 5904 w 7809"/>
                <a:gd name="connsiteY7" fmla="*/ 2857 h 8572"/>
                <a:gd name="connsiteX8" fmla="*/ 7809 w 7809"/>
                <a:gd name="connsiteY8" fmla="*/ 6668 h 8572"/>
                <a:gd name="connsiteX9" fmla="*/ 7809 w 7809"/>
                <a:gd name="connsiteY9" fmla="*/ 6668 h 8572"/>
                <a:gd name="connsiteX10" fmla="*/ 5904 w 7809"/>
                <a:gd name="connsiteY10" fmla="*/ 8572 h 8572"/>
                <a:gd name="connsiteX11" fmla="*/ 5904 w 7809"/>
                <a:gd name="connsiteY11" fmla="*/ 8572 h 8572"/>
                <a:gd name="connsiteX12" fmla="*/ 3999 w 7809"/>
                <a:gd name="connsiteY12" fmla="*/ 7620 h 8572"/>
                <a:gd name="connsiteX13" fmla="*/ 3999 w 7809"/>
                <a:gd name="connsiteY13" fmla="*/ 7620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09" h="8572">
                  <a:moveTo>
                    <a:pt x="3999" y="7620"/>
                  </a:moveTo>
                  <a:cubicBezTo>
                    <a:pt x="2094" y="7620"/>
                    <a:pt x="-763" y="5715"/>
                    <a:pt x="189" y="3810"/>
                  </a:cubicBezTo>
                  <a:lnTo>
                    <a:pt x="189" y="3810"/>
                  </a:lnTo>
                  <a:cubicBezTo>
                    <a:pt x="189" y="2857"/>
                    <a:pt x="189" y="952"/>
                    <a:pt x="3047" y="0"/>
                  </a:cubicBezTo>
                  <a:lnTo>
                    <a:pt x="3047" y="0"/>
                  </a:lnTo>
                  <a:cubicBezTo>
                    <a:pt x="4952" y="0"/>
                    <a:pt x="4952" y="952"/>
                    <a:pt x="5904" y="2857"/>
                  </a:cubicBezTo>
                  <a:lnTo>
                    <a:pt x="5904" y="2857"/>
                  </a:lnTo>
                  <a:lnTo>
                    <a:pt x="5904" y="2857"/>
                  </a:lnTo>
                  <a:cubicBezTo>
                    <a:pt x="6857" y="4763"/>
                    <a:pt x="6857" y="4763"/>
                    <a:pt x="7809" y="6668"/>
                  </a:cubicBezTo>
                  <a:lnTo>
                    <a:pt x="7809" y="6668"/>
                  </a:lnTo>
                  <a:cubicBezTo>
                    <a:pt x="7809" y="7620"/>
                    <a:pt x="5904" y="8572"/>
                    <a:pt x="5904" y="8572"/>
                  </a:cubicBezTo>
                  <a:lnTo>
                    <a:pt x="5904" y="8572"/>
                  </a:lnTo>
                  <a:cubicBezTo>
                    <a:pt x="4952" y="7620"/>
                    <a:pt x="4952" y="7620"/>
                    <a:pt x="3999" y="7620"/>
                  </a:cubicBezTo>
                  <a:lnTo>
                    <a:pt x="3999" y="762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44838CC5-F0C8-361B-787C-0636695984C8}"/>
                </a:ext>
              </a:extLst>
            </p:cNvPr>
            <p:cNvSpPr/>
            <p:nvPr/>
          </p:nvSpPr>
          <p:spPr>
            <a:xfrm>
              <a:off x="6999922" y="5688330"/>
              <a:ext cx="3809" cy="2857"/>
            </a:xfrm>
            <a:custGeom>
              <a:avLst/>
              <a:gdLst>
                <a:gd name="connsiteX0" fmla="*/ 0 w 3809"/>
                <a:gd name="connsiteY0" fmla="*/ 1905 h 2857"/>
                <a:gd name="connsiteX1" fmla="*/ 0 w 3809"/>
                <a:gd name="connsiteY1" fmla="*/ 0 h 2857"/>
                <a:gd name="connsiteX2" fmla="*/ 3810 w 3809"/>
                <a:gd name="connsiteY2" fmla="*/ 952 h 2857"/>
                <a:gd name="connsiteX3" fmla="*/ 2858 w 3809"/>
                <a:gd name="connsiteY3" fmla="*/ 2857 h 2857"/>
                <a:gd name="connsiteX4" fmla="*/ 0 w 3809"/>
                <a:gd name="connsiteY4" fmla="*/ 1905 h 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" h="2857">
                  <a:moveTo>
                    <a:pt x="0" y="1905"/>
                  </a:moveTo>
                  <a:lnTo>
                    <a:pt x="0" y="0"/>
                  </a:lnTo>
                  <a:lnTo>
                    <a:pt x="3810" y="952"/>
                  </a:lnTo>
                  <a:lnTo>
                    <a:pt x="2858" y="2857"/>
                  </a:lnTo>
                  <a:lnTo>
                    <a:pt x="0" y="1905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FA12F80E-3A76-E0AC-09E6-D8AD35E7BA50}"/>
                </a:ext>
              </a:extLst>
            </p:cNvPr>
            <p:cNvSpPr/>
            <p:nvPr/>
          </p:nvSpPr>
          <p:spPr>
            <a:xfrm>
              <a:off x="7004684" y="5680709"/>
              <a:ext cx="2857" cy="2857"/>
            </a:xfrm>
            <a:custGeom>
              <a:avLst/>
              <a:gdLst>
                <a:gd name="connsiteX0" fmla="*/ 0 w 2857"/>
                <a:gd name="connsiteY0" fmla="*/ 953 h 2857"/>
                <a:gd name="connsiteX1" fmla="*/ 0 w 2857"/>
                <a:gd name="connsiteY1" fmla="*/ 0 h 2857"/>
                <a:gd name="connsiteX2" fmla="*/ 2858 w 2857"/>
                <a:gd name="connsiteY2" fmla="*/ 953 h 2857"/>
                <a:gd name="connsiteX3" fmla="*/ 2858 w 2857"/>
                <a:gd name="connsiteY3" fmla="*/ 2858 h 2857"/>
                <a:gd name="connsiteX4" fmla="*/ 0 w 2857"/>
                <a:gd name="connsiteY4" fmla="*/ 953 h 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" h="2857">
                  <a:moveTo>
                    <a:pt x="0" y="953"/>
                  </a:moveTo>
                  <a:lnTo>
                    <a:pt x="0" y="0"/>
                  </a:lnTo>
                  <a:lnTo>
                    <a:pt x="2858" y="953"/>
                  </a:lnTo>
                  <a:lnTo>
                    <a:pt x="2858" y="2858"/>
                  </a:lnTo>
                  <a:lnTo>
                    <a:pt x="0" y="953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041AC885-10F5-276E-7882-8C4E8813B6FA}"/>
                </a:ext>
              </a:extLst>
            </p:cNvPr>
            <p:cNvSpPr/>
            <p:nvPr/>
          </p:nvSpPr>
          <p:spPr>
            <a:xfrm>
              <a:off x="8164830" y="5270182"/>
              <a:ext cx="6667" cy="6927"/>
            </a:xfrm>
            <a:custGeom>
              <a:avLst/>
              <a:gdLst>
                <a:gd name="connsiteX0" fmla="*/ 0 w 6667"/>
                <a:gd name="connsiteY0" fmla="*/ 4763 h 6927"/>
                <a:gd name="connsiteX1" fmla="*/ 952 w 6667"/>
                <a:gd name="connsiteY1" fmla="*/ 1905 h 6927"/>
                <a:gd name="connsiteX2" fmla="*/ 952 w 6667"/>
                <a:gd name="connsiteY2" fmla="*/ 1905 h 6927"/>
                <a:gd name="connsiteX3" fmla="*/ 3810 w 6667"/>
                <a:gd name="connsiteY3" fmla="*/ 0 h 6927"/>
                <a:gd name="connsiteX4" fmla="*/ 3810 w 6667"/>
                <a:gd name="connsiteY4" fmla="*/ 0 h 6927"/>
                <a:gd name="connsiteX5" fmla="*/ 6668 w 6667"/>
                <a:gd name="connsiteY5" fmla="*/ 2858 h 6927"/>
                <a:gd name="connsiteX6" fmla="*/ 6668 w 6667"/>
                <a:gd name="connsiteY6" fmla="*/ 2858 h 6927"/>
                <a:gd name="connsiteX7" fmla="*/ 4763 w 6667"/>
                <a:gd name="connsiteY7" fmla="*/ 5715 h 6927"/>
                <a:gd name="connsiteX8" fmla="*/ 4763 w 6667"/>
                <a:gd name="connsiteY8" fmla="*/ 5715 h 6927"/>
                <a:gd name="connsiteX9" fmla="*/ 4763 w 6667"/>
                <a:gd name="connsiteY9" fmla="*/ 5715 h 6927"/>
                <a:gd name="connsiteX10" fmla="*/ 1905 w 6667"/>
                <a:gd name="connsiteY10" fmla="*/ 6668 h 6927"/>
                <a:gd name="connsiteX11" fmla="*/ 1905 w 6667"/>
                <a:gd name="connsiteY11" fmla="*/ 6668 h 6927"/>
                <a:gd name="connsiteX12" fmla="*/ 0 w 6667"/>
                <a:gd name="connsiteY12" fmla="*/ 4763 h 6927"/>
                <a:gd name="connsiteX13" fmla="*/ 0 w 6667"/>
                <a:gd name="connsiteY13" fmla="*/ 4763 h 6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" h="6927">
                  <a:moveTo>
                    <a:pt x="0" y="4763"/>
                  </a:moveTo>
                  <a:cubicBezTo>
                    <a:pt x="0" y="3810"/>
                    <a:pt x="0" y="2858"/>
                    <a:pt x="952" y="1905"/>
                  </a:cubicBezTo>
                  <a:lnTo>
                    <a:pt x="952" y="1905"/>
                  </a:lnTo>
                  <a:cubicBezTo>
                    <a:pt x="1905" y="953"/>
                    <a:pt x="2857" y="0"/>
                    <a:pt x="3810" y="0"/>
                  </a:cubicBezTo>
                  <a:lnTo>
                    <a:pt x="3810" y="0"/>
                  </a:lnTo>
                  <a:cubicBezTo>
                    <a:pt x="4763" y="0"/>
                    <a:pt x="6668" y="953"/>
                    <a:pt x="6668" y="2858"/>
                  </a:cubicBezTo>
                  <a:lnTo>
                    <a:pt x="6668" y="2858"/>
                  </a:lnTo>
                  <a:cubicBezTo>
                    <a:pt x="6668" y="3810"/>
                    <a:pt x="5715" y="4763"/>
                    <a:pt x="4763" y="5715"/>
                  </a:cubicBezTo>
                  <a:lnTo>
                    <a:pt x="4763" y="5715"/>
                  </a:lnTo>
                  <a:lnTo>
                    <a:pt x="4763" y="5715"/>
                  </a:lnTo>
                  <a:cubicBezTo>
                    <a:pt x="3810" y="6668"/>
                    <a:pt x="2857" y="6668"/>
                    <a:pt x="1905" y="6668"/>
                  </a:cubicBezTo>
                  <a:lnTo>
                    <a:pt x="1905" y="6668"/>
                  </a:lnTo>
                  <a:cubicBezTo>
                    <a:pt x="952" y="7620"/>
                    <a:pt x="0" y="5715"/>
                    <a:pt x="0" y="4763"/>
                  </a:cubicBezTo>
                  <a:lnTo>
                    <a:pt x="0" y="4763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7AE1FF6C-6970-F08C-AFBB-A40BDA9A8340}"/>
                </a:ext>
              </a:extLst>
            </p:cNvPr>
            <p:cNvSpPr/>
            <p:nvPr/>
          </p:nvSpPr>
          <p:spPr>
            <a:xfrm>
              <a:off x="8299132" y="5207317"/>
              <a:ext cx="10477" cy="12382"/>
            </a:xfrm>
            <a:custGeom>
              <a:avLst/>
              <a:gdLst>
                <a:gd name="connsiteX0" fmla="*/ 1905 w 10477"/>
                <a:gd name="connsiteY0" fmla="*/ 7620 h 12382"/>
                <a:gd name="connsiteX1" fmla="*/ 1905 w 10477"/>
                <a:gd name="connsiteY1" fmla="*/ 7620 h 12382"/>
                <a:gd name="connsiteX2" fmla="*/ 1905 w 10477"/>
                <a:gd name="connsiteY2" fmla="*/ 7620 h 12382"/>
                <a:gd name="connsiteX3" fmla="*/ 1905 w 10477"/>
                <a:gd name="connsiteY3" fmla="*/ 5715 h 12382"/>
                <a:gd name="connsiteX4" fmla="*/ 1905 w 10477"/>
                <a:gd name="connsiteY4" fmla="*/ 5715 h 12382"/>
                <a:gd name="connsiteX5" fmla="*/ 953 w 10477"/>
                <a:gd name="connsiteY5" fmla="*/ 4763 h 12382"/>
                <a:gd name="connsiteX6" fmla="*/ 953 w 10477"/>
                <a:gd name="connsiteY6" fmla="*/ 4763 h 12382"/>
                <a:gd name="connsiteX7" fmla="*/ 0 w 10477"/>
                <a:gd name="connsiteY7" fmla="*/ 2857 h 12382"/>
                <a:gd name="connsiteX8" fmla="*/ 0 w 10477"/>
                <a:gd name="connsiteY8" fmla="*/ 2857 h 12382"/>
                <a:gd name="connsiteX9" fmla="*/ 2857 w 10477"/>
                <a:gd name="connsiteY9" fmla="*/ 0 h 12382"/>
                <a:gd name="connsiteX10" fmla="*/ 2857 w 10477"/>
                <a:gd name="connsiteY10" fmla="*/ 0 h 12382"/>
                <a:gd name="connsiteX11" fmla="*/ 5715 w 10477"/>
                <a:gd name="connsiteY11" fmla="*/ 1905 h 12382"/>
                <a:gd name="connsiteX12" fmla="*/ 5715 w 10477"/>
                <a:gd name="connsiteY12" fmla="*/ 1905 h 12382"/>
                <a:gd name="connsiteX13" fmla="*/ 6668 w 10477"/>
                <a:gd name="connsiteY13" fmla="*/ 952 h 12382"/>
                <a:gd name="connsiteX14" fmla="*/ 8573 w 10477"/>
                <a:gd name="connsiteY14" fmla="*/ 2857 h 12382"/>
                <a:gd name="connsiteX15" fmla="*/ 10478 w 10477"/>
                <a:gd name="connsiteY15" fmla="*/ 4763 h 12382"/>
                <a:gd name="connsiteX16" fmla="*/ 10478 w 10477"/>
                <a:gd name="connsiteY16" fmla="*/ 5715 h 12382"/>
                <a:gd name="connsiteX17" fmla="*/ 10478 w 10477"/>
                <a:gd name="connsiteY17" fmla="*/ 6667 h 12382"/>
                <a:gd name="connsiteX18" fmla="*/ 10478 w 10477"/>
                <a:gd name="connsiteY18" fmla="*/ 6667 h 12382"/>
                <a:gd name="connsiteX19" fmla="*/ 8573 w 10477"/>
                <a:gd name="connsiteY19" fmla="*/ 11430 h 12382"/>
                <a:gd name="connsiteX20" fmla="*/ 8573 w 10477"/>
                <a:gd name="connsiteY20" fmla="*/ 11430 h 12382"/>
                <a:gd name="connsiteX21" fmla="*/ 5715 w 10477"/>
                <a:gd name="connsiteY21" fmla="*/ 12382 h 12382"/>
                <a:gd name="connsiteX22" fmla="*/ 5715 w 10477"/>
                <a:gd name="connsiteY22" fmla="*/ 12382 h 12382"/>
                <a:gd name="connsiteX23" fmla="*/ 1905 w 10477"/>
                <a:gd name="connsiteY23" fmla="*/ 7620 h 12382"/>
                <a:gd name="connsiteX24" fmla="*/ 1905 w 10477"/>
                <a:gd name="connsiteY24" fmla="*/ 7620 h 1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477" h="12382">
                  <a:moveTo>
                    <a:pt x="1905" y="7620"/>
                  </a:moveTo>
                  <a:cubicBezTo>
                    <a:pt x="1905" y="7620"/>
                    <a:pt x="1905" y="6667"/>
                    <a:pt x="1905" y="7620"/>
                  </a:cubicBezTo>
                  <a:lnTo>
                    <a:pt x="1905" y="7620"/>
                  </a:lnTo>
                  <a:cubicBezTo>
                    <a:pt x="1905" y="6667"/>
                    <a:pt x="1905" y="5715"/>
                    <a:pt x="1905" y="5715"/>
                  </a:cubicBezTo>
                  <a:lnTo>
                    <a:pt x="1905" y="5715"/>
                  </a:lnTo>
                  <a:cubicBezTo>
                    <a:pt x="1905" y="5715"/>
                    <a:pt x="1905" y="5715"/>
                    <a:pt x="953" y="4763"/>
                  </a:cubicBezTo>
                  <a:lnTo>
                    <a:pt x="953" y="4763"/>
                  </a:lnTo>
                  <a:cubicBezTo>
                    <a:pt x="953" y="3810"/>
                    <a:pt x="0" y="3810"/>
                    <a:pt x="0" y="2857"/>
                  </a:cubicBezTo>
                  <a:lnTo>
                    <a:pt x="0" y="2857"/>
                  </a:lnTo>
                  <a:cubicBezTo>
                    <a:pt x="0" y="1905"/>
                    <a:pt x="953" y="0"/>
                    <a:pt x="2857" y="0"/>
                  </a:cubicBezTo>
                  <a:lnTo>
                    <a:pt x="2857" y="0"/>
                  </a:lnTo>
                  <a:cubicBezTo>
                    <a:pt x="3810" y="0"/>
                    <a:pt x="4763" y="952"/>
                    <a:pt x="5715" y="1905"/>
                  </a:cubicBezTo>
                  <a:lnTo>
                    <a:pt x="5715" y="1905"/>
                  </a:lnTo>
                  <a:lnTo>
                    <a:pt x="6668" y="952"/>
                  </a:lnTo>
                  <a:lnTo>
                    <a:pt x="8573" y="2857"/>
                  </a:lnTo>
                  <a:lnTo>
                    <a:pt x="10478" y="4763"/>
                  </a:lnTo>
                  <a:lnTo>
                    <a:pt x="10478" y="5715"/>
                  </a:lnTo>
                  <a:cubicBezTo>
                    <a:pt x="10478" y="5715"/>
                    <a:pt x="10478" y="5715"/>
                    <a:pt x="10478" y="6667"/>
                  </a:cubicBezTo>
                  <a:lnTo>
                    <a:pt x="10478" y="6667"/>
                  </a:lnTo>
                  <a:cubicBezTo>
                    <a:pt x="10478" y="7620"/>
                    <a:pt x="10478" y="9525"/>
                    <a:pt x="8573" y="11430"/>
                  </a:cubicBezTo>
                  <a:lnTo>
                    <a:pt x="8573" y="11430"/>
                  </a:lnTo>
                  <a:cubicBezTo>
                    <a:pt x="7620" y="12382"/>
                    <a:pt x="6668" y="12382"/>
                    <a:pt x="5715" y="12382"/>
                  </a:cubicBezTo>
                  <a:lnTo>
                    <a:pt x="5715" y="12382"/>
                  </a:lnTo>
                  <a:cubicBezTo>
                    <a:pt x="3810" y="10477"/>
                    <a:pt x="1905" y="9525"/>
                    <a:pt x="1905" y="7620"/>
                  </a:cubicBezTo>
                  <a:lnTo>
                    <a:pt x="1905" y="762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1EEDAAE5-1C36-0C6F-6344-42507BE8D48C}"/>
                </a:ext>
              </a:extLst>
            </p:cNvPr>
            <p:cNvSpPr/>
            <p:nvPr/>
          </p:nvSpPr>
          <p:spPr>
            <a:xfrm>
              <a:off x="8315801" y="5288626"/>
              <a:ext cx="12439" cy="12988"/>
            </a:xfrm>
            <a:custGeom>
              <a:avLst/>
              <a:gdLst>
                <a:gd name="connsiteX0" fmla="*/ 10001 w 12439"/>
                <a:gd name="connsiteY0" fmla="*/ 8226 h 12988"/>
                <a:gd name="connsiteX1" fmla="*/ 10001 w 12439"/>
                <a:gd name="connsiteY1" fmla="*/ 5369 h 12988"/>
                <a:gd name="connsiteX2" fmla="*/ 6191 w 12439"/>
                <a:gd name="connsiteY2" fmla="*/ 606 h 12988"/>
                <a:gd name="connsiteX3" fmla="*/ 1429 w 12439"/>
                <a:gd name="connsiteY3" fmla="*/ 2511 h 12988"/>
                <a:gd name="connsiteX4" fmla="*/ 1429 w 12439"/>
                <a:gd name="connsiteY4" fmla="*/ 7274 h 12988"/>
                <a:gd name="connsiteX5" fmla="*/ 5238 w 12439"/>
                <a:gd name="connsiteY5" fmla="*/ 9179 h 12988"/>
                <a:gd name="connsiteX6" fmla="*/ 8096 w 12439"/>
                <a:gd name="connsiteY6" fmla="*/ 11084 h 12988"/>
                <a:gd name="connsiteX7" fmla="*/ 10001 w 12439"/>
                <a:gd name="connsiteY7" fmla="*/ 12989 h 12988"/>
                <a:gd name="connsiteX8" fmla="*/ 11906 w 12439"/>
                <a:gd name="connsiteY8" fmla="*/ 10131 h 12988"/>
                <a:gd name="connsiteX9" fmla="*/ 10001 w 12439"/>
                <a:gd name="connsiteY9" fmla="*/ 8226 h 12988"/>
                <a:gd name="connsiteX10" fmla="*/ 10001 w 12439"/>
                <a:gd name="connsiteY10" fmla="*/ 8226 h 1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39" h="12988">
                  <a:moveTo>
                    <a:pt x="10001" y="8226"/>
                  </a:moveTo>
                  <a:cubicBezTo>
                    <a:pt x="10001" y="7274"/>
                    <a:pt x="10001" y="6321"/>
                    <a:pt x="10001" y="5369"/>
                  </a:cubicBezTo>
                  <a:cubicBezTo>
                    <a:pt x="10001" y="1559"/>
                    <a:pt x="10001" y="-1299"/>
                    <a:pt x="6191" y="606"/>
                  </a:cubicBezTo>
                  <a:cubicBezTo>
                    <a:pt x="3334" y="2511"/>
                    <a:pt x="3334" y="2511"/>
                    <a:pt x="1429" y="2511"/>
                  </a:cubicBezTo>
                  <a:cubicBezTo>
                    <a:pt x="-476" y="2511"/>
                    <a:pt x="-476" y="5369"/>
                    <a:pt x="1429" y="7274"/>
                  </a:cubicBezTo>
                  <a:cubicBezTo>
                    <a:pt x="3334" y="9179"/>
                    <a:pt x="3334" y="9179"/>
                    <a:pt x="5238" y="9179"/>
                  </a:cubicBezTo>
                  <a:cubicBezTo>
                    <a:pt x="7144" y="9179"/>
                    <a:pt x="8096" y="10131"/>
                    <a:pt x="8096" y="11084"/>
                  </a:cubicBezTo>
                  <a:cubicBezTo>
                    <a:pt x="8096" y="12989"/>
                    <a:pt x="10001" y="12989"/>
                    <a:pt x="10001" y="12989"/>
                  </a:cubicBezTo>
                  <a:cubicBezTo>
                    <a:pt x="10001" y="12989"/>
                    <a:pt x="13811" y="11084"/>
                    <a:pt x="11906" y="10131"/>
                  </a:cubicBezTo>
                  <a:cubicBezTo>
                    <a:pt x="11906" y="10131"/>
                    <a:pt x="10001" y="8226"/>
                    <a:pt x="10001" y="8226"/>
                  </a:cubicBezTo>
                  <a:lnTo>
                    <a:pt x="10001" y="8226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ECCB5A39-A726-1BF9-79C4-4E92AE5C9DB4}"/>
                </a:ext>
              </a:extLst>
            </p:cNvPr>
            <p:cNvSpPr/>
            <p:nvPr/>
          </p:nvSpPr>
          <p:spPr>
            <a:xfrm>
              <a:off x="7718107" y="2981325"/>
              <a:ext cx="19143" cy="22859"/>
            </a:xfrm>
            <a:custGeom>
              <a:avLst/>
              <a:gdLst>
                <a:gd name="connsiteX0" fmla="*/ 6668 w 19143"/>
                <a:gd name="connsiteY0" fmla="*/ 19050 h 22859"/>
                <a:gd name="connsiteX1" fmla="*/ 0 w 19143"/>
                <a:gd name="connsiteY1" fmla="*/ 15240 h 22859"/>
                <a:gd name="connsiteX2" fmla="*/ 1905 w 19143"/>
                <a:gd name="connsiteY2" fmla="*/ 13335 h 22859"/>
                <a:gd name="connsiteX3" fmla="*/ 1905 w 19143"/>
                <a:gd name="connsiteY3" fmla="*/ 4763 h 22859"/>
                <a:gd name="connsiteX4" fmla="*/ 9525 w 19143"/>
                <a:gd name="connsiteY4" fmla="*/ 0 h 22859"/>
                <a:gd name="connsiteX5" fmla="*/ 14288 w 19143"/>
                <a:gd name="connsiteY5" fmla="*/ 953 h 22859"/>
                <a:gd name="connsiteX6" fmla="*/ 16193 w 19143"/>
                <a:gd name="connsiteY6" fmla="*/ 4763 h 22859"/>
                <a:gd name="connsiteX7" fmla="*/ 13335 w 19143"/>
                <a:gd name="connsiteY7" fmla="*/ 6667 h 22859"/>
                <a:gd name="connsiteX8" fmla="*/ 19050 w 19143"/>
                <a:gd name="connsiteY8" fmla="*/ 16192 h 22859"/>
                <a:gd name="connsiteX9" fmla="*/ 10478 w 19143"/>
                <a:gd name="connsiteY9" fmla="*/ 22860 h 22859"/>
                <a:gd name="connsiteX10" fmla="*/ 6668 w 19143"/>
                <a:gd name="connsiteY10" fmla="*/ 19050 h 22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143" h="22859">
                  <a:moveTo>
                    <a:pt x="6668" y="19050"/>
                  </a:moveTo>
                  <a:cubicBezTo>
                    <a:pt x="5715" y="18097"/>
                    <a:pt x="0" y="16192"/>
                    <a:pt x="0" y="15240"/>
                  </a:cubicBezTo>
                  <a:cubicBezTo>
                    <a:pt x="0" y="14288"/>
                    <a:pt x="953" y="14288"/>
                    <a:pt x="1905" y="13335"/>
                  </a:cubicBezTo>
                  <a:cubicBezTo>
                    <a:pt x="1905" y="12383"/>
                    <a:pt x="953" y="6667"/>
                    <a:pt x="1905" y="4763"/>
                  </a:cubicBezTo>
                  <a:cubicBezTo>
                    <a:pt x="2858" y="3810"/>
                    <a:pt x="7620" y="0"/>
                    <a:pt x="9525" y="0"/>
                  </a:cubicBezTo>
                  <a:cubicBezTo>
                    <a:pt x="10478" y="0"/>
                    <a:pt x="13335" y="953"/>
                    <a:pt x="14288" y="953"/>
                  </a:cubicBezTo>
                  <a:cubicBezTo>
                    <a:pt x="15240" y="953"/>
                    <a:pt x="17145" y="3810"/>
                    <a:pt x="16193" y="4763"/>
                  </a:cubicBezTo>
                  <a:cubicBezTo>
                    <a:pt x="16193" y="5715"/>
                    <a:pt x="13335" y="5715"/>
                    <a:pt x="13335" y="6667"/>
                  </a:cubicBezTo>
                  <a:cubicBezTo>
                    <a:pt x="13335" y="7620"/>
                    <a:pt x="20003" y="14288"/>
                    <a:pt x="19050" y="16192"/>
                  </a:cubicBezTo>
                  <a:cubicBezTo>
                    <a:pt x="18098" y="18097"/>
                    <a:pt x="11430" y="22860"/>
                    <a:pt x="10478" y="22860"/>
                  </a:cubicBezTo>
                  <a:cubicBezTo>
                    <a:pt x="9525" y="22860"/>
                    <a:pt x="8573" y="20955"/>
                    <a:pt x="6668" y="19050"/>
                  </a:cubicBez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55737316-FAF5-7643-B963-E7293A92B168}"/>
                </a:ext>
              </a:extLst>
            </p:cNvPr>
            <p:cNvSpPr/>
            <p:nvPr/>
          </p:nvSpPr>
          <p:spPr>
            <a:xfrm>
              <a:off x="7714211" y="5534717"/>
              <a:ext cx="3029" cy="2805"/>
            </a:xfrm>
            <a:custGeom>
              <a:avLst/>
              <a:gdLst>
                <a:gd name="connsiteX0" fmla="*/ 1991 w 3029"/>
                <a:gd name="connsiteY0" fmla="*/ 260 h 2805"/>
                <a:gd name="connsiteX1" fmla="*/ 1038 w 3029"/>
                <a:gd name="connsiteY1" fmla="*/ 2164 h 2805"/>
                <a:gd name="connsiteX2" fmla="*/ 1991 w 3029"/>
                <a:gd name="connsiteY2" fmla="*/ 260 h 2805"/>
                <a:gd name="connsiteX3" fmla="*/ 1991 w 3029"/>
                <a:gd name="connsiteY3" fmla="*/ 260 h 2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29" h="2805">
                  <a:moveTo>
                    <a:pt x="1991" y="260"/>
                  </a:moveTo>
                  <a:cubicBezTo>
                    <a:pt x="86" y="-693"/>
                    <a:pt x="-867" y="1212"/>
                    <a:pt x="1038" y="2164"/>
                  </a:cubicBezTo>
                  <a:cubicBezTo>
                    <a:pt x="2944" y="4070"/>
                    <a:pt x="3896" y="1212"/>
                    <a:pt x="1991" y="260"/>
                  </a:cubicBezTo>
                  <a:lnTo>
                    <a:pt x="1991" y="26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EAB95731-181C-96CB-4A17-6527FB537E29}"/>
                </a:ext>
              </a:extLst>
            </p:cNvPr>
            <p:cNvSpPr/>
            <p:nvPr/>
          </p:nvSpPr>
          <p:spPr>
            <a:xfrm>
              <a:off x="7601527" y="5509006"/>
              <a:ext cx="3517" cy="4138"/>
            </a:xfrm>
            <a:custGeom>
              <a:avLst/>
              <a:gdLst>
                <a:gd name="connsiteX0" fmla="*/ 2280 w 3517"/>
                <a:gd name="connsiteY0" fmla="*/ 3111 h 4138"/>
                <a:gd name="connsiteX1" fmla="*/ 1328 w 3517"/>
                <a:gd name="connsiteY1" fmla="*/ 253 h 4138"/>
                <a:gd name="connsiteX2" fmla="*/ 2280 w 3517"/>
                <a:gd name="connsiteY2" fmla="*/ 3111 h 4138"/>
                <a:gd name="connsiteX3" fmla="*/ 2280 w 3517"/>
                <a:gd name="connsiteY3" fmla="*/ 3111 h 4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7" h="4138">
                  <a:moveTo>
                    <a:pt x="2280" y="3111"/>
                  </a:moveTo>
                  <a:cubicBezTo>
                    <a:pt x="5138" y="1206"/>
                    <a:pt x="2280" y="-699"/>
                    <a:pt x="1328" y="253"/>
                  </a:cubicBezTo>
                  <a:cubicBezTo>
                    <a:pt x="-577" y="2158"/>
                    <a:pt x="-577" y="5968"/>
                    <a:pt x="2280" y="3111"/>
                  </a:cubicBezTo>
                  <a:lnTo>
                    <a:pt x="2280" y="3111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052F632B-77CE-2C9B-F416-32F78FE154FF}"/>
                </a:ext>
              </a:extLst>
            </p:cNvPr>
            <p:cNvSpPr/>
            <p:nvPr/>
          </p:nvSpPr>
          <p:spPr>
            <a:xfrm>
              <a:off x="7609330" y="5486105"/>
              <a:ext cx="3241" cy="4125"/>
            </a:xfrm>
            <a:custGeom>
              <a:avLst/>
              <a:gdLst>
                <a:gd name="connsiteX0" fmla="*/ 3049 w 3241"/>
                <a:gd name="connsiteY0" fmla="*/ 2200 h 4125"/>
                <a:gd name="connsiteX1" fmla="*/ 192 w 3241"/>
                <a:gd name="connsiteY1" fmla="*/ 2200 h 4125"/>
                <a:gd name="connsiteX2" fmla="*/ 3049 w 3241"/>
                <a:gd name="connsiteY2" fmla="*/ 2200 h 4125"/>
                <a:gd name="connsiteX3" fmla="*/ 3049 w 3241"/>
                <a:gd name="connsiteY3" fmla="*/ 2200 h 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1" h="4125">
                  <a:moveTo>
                    <a:pt x="3049" y="2200"/>
                  </a:moveTo>
                  <a:cubicBezTo>
                    <a:pt x="2097" y="-1610"/>
                    <a:pt x="-761" y="295"/>
                    <a:pt x="192" y="2200"/>
                  </a:cubicBezTo>
                  <a:cubicBezTo>
                    <a:pt x="1144" y="3152"/>
                    <a:pt x="4002" y="6010"/>
                    <a:pt x="3049" y="2200"/>
                  </a:cubicBezTo>
                  <a:lnTo>
                    <a:pt x="3049" y="220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AD845873-672B-54D4-EF01-695B0EAB7D89}"/>
                </a:ext>
              </a:extLst>
            </p:cNvPr>
            <p:cNvSpPr/>
            <p:nvPr/>
          </p:nvSpPr>
          <p:spPr>
            <a:xfrm>
              <a:off x="8500110" y="4739640"/>
              <a:ext cx="8572" cy="8761"/>
            </a:xfrm>
            <a:custGeom>
              <a:avLst/>
              <a:gdLst>
                <a:gd name="connsiteX0" fmla="*/ 0 w 8572"/>
                <a:gd name="connsiteY0" fmla="*/ 4763 h 8761"/>
                <a:gd name="connsiteX1" fmla="*/ 3810 w 8572"/>
                <a:gd name="connsiteY1" fmla="*/ 0 h 8761"/>
                <a:gd name="connsiteX2" fmla="*/ 3810 w 8572"/>
                <a:gd name="connsiteY2" fmla="*/ 0 h 8761"/>
                <a:gd name="connsiteX3" fmla="*/ 4763 w 8572"/>
                <a:gd name="connsiteY3" fmla="*/ 0 h 8761"/>
                <a:gd name="connsiteX4" fmla="*/ 4763 w 8572"/>
                <a:gd name="connsiteY4" fmla="*/ 0 h 8761"/>
                <a:gd name="connsiteX5" fmla="*/ 8572 w 8572"/>
                <a:gd name="connsiteY5" fmla="*/ 3810 h 8761"/>
                <a:gd name="connsiteX6" fmla="*/ 8572 w 8572"/>
                <a:gd name="connsiteY6" fmla="*/ 3810 h 8761"/>
                <a:gd name="connsiteX7" fmla="*/ 4763 w 8572"/>
                <a:gd name="connsiteY7" fmla="*/ 8572 h 8761"/>
                <a:gd name="connsiteX8" fmla="*/ 4763 w 8572"/>
                <a:gd name="connsiteY8" fmla="*/ 8572 h 8761"/>
                <a:gd name="connsiteX9" fmla="*/ 4763 w 8572"/>
                <a:gd name="connsiteY9" fmla="*/ 8572 h 8761"/>
                <a:gd name="connsiteX10" fmla="*/ 4763 w 8572"/>
                <a:gd name="connsiteY10" fmla="*/ 8572 h 8761"/>
                <a:gd name="connsiteX11" fmla="*/ 3810 w 8572"/>
                <a:gd name="connsiteY11" fmla="*/ 8572 h 8761"/>
                <a:gd name="connsiteX12" fmla="*/ 3810 w 8572"/>
                <a:gd name="connsiteY12" fmla="*/ 8572 h 8761"/>
                <a:gd name="connsiteX13" fmla="*/ 0 w 8572"/>
                <a:gd name="connsiteY13" fmla="*/ 4763 h 8761"/>
                <a:gd name="connsiteX14" fmla="*/ 0 w 8572"/>
                <a:gd name="connsiteY14" fmla="*/ 4763 h 8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72" h="8761">
                  <a:moveTo>
                    <a:pt x="0" y="4763"/>
                  </a:moveTo>
                  <a:cubicBezTo>
                    <a:pt x="0" y="2857"/>
                    <a:pt x="952" y="0"/>
                    <a:pt x="3810" y="0"/>
                  </a:cubicBezTo>
                  <a:lnTo>
                    <a:pt x="3810" y="0"/>
                  </a:lnTo>
                  <a:cubicBezTo>
                    <a:pt x="3810" y="0"/>
                    <a:pt x="4763" y="0"/>
                    <a:pt x="4763" y="0"/>
                  </a:cubicBezTo>
                  <a:lnTo>
                    <a:pt x="4763" y="0"/>
                  </a:lnTo>
                  <a:cubicBezTo>
                    <a:pt x="6667" y="0"/>
                    <a:pt x="8572" y="1905"/>
                    <a:pt x="8572" y="3810"/>
                  </a:cubicBezTo>
                  <a:lnTo>
                    <a:pt x="8572" y="3810"/>
                  </a:lnTo>
                  <a:cubicBezTo>
                    <a:pt x="8572" y="6667"/>
                    <a:pt x="6667" y="7620"/>
                    <a:pt x="4763" y="8572"/>
                  </a:cubicBezTo>
                  <a:lnTo>
                    <a:pt x="4763" y="8572"/>
                  </a:lnTo>
                  <a:lnTo>
                    <a:pt x="4763" y="8572"/>
                  </a:lnTo>
                  <a:lnTo>
                    <a:pt x="4763" y="8572"/>
                  </a:lnTo>
                  <a:cubicBezTo>
                    <a:pt x="4763" y="8572"/>
                    <a:pt x="4763" y="8572"/>
                    <a:pt x="3810" y="8572"/>
                  </a:cubicBezTo>
                  <a:lnTo>
                    <a:pt x="3810" y="8572"/>
                  </a:lnTo>
                  <a:cubicBezTo>
                    <a:pt x="952" y="9525"/>
                    <a:pt x="0" y="6667"/>
                    <a:pt x="0" y="4763"/>
                  </a:cubicBezTo>
                  <a:lnTo>
                    <a:pt x="0" y="4763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1294B2C0-98EA-A7CF-F214-D9C69AF6B8DF}"/>
                </a:ext>
              </a:extLst>
            </p:cNvPr>
            <p:cNvSpPr/>
            <p:nvPr/>
          </p:nvSpPr>
          <p:spPr>
            <a:xfrm>
              <a:off x="8513444" y="4723447"/>
              <a:ext cx="8572" cy="8572"/>
            </a:xfrm>
            <a:custGeom>
              <a:avLst/>
              <a:gdLst>
                <a:gd name="connsiteX0" fmla="*/ 0 w 8572"/>
                <a:gd name="connsiteY0" fmla="*/ 4763 h 8572"/>
                <a:gd name="connsiteX1" fmla="*/ 3810 w 8572"/>
                <a:gd name="connsiteY1" fmla="*/ 0 h 8572"/>
                <a:gd name="connsiteX2" fmla="*/ 3810 w 8572"/>
                <a:gd name="connsiteY2" fmla="*/ 0 h 8572"/>
                <a:gd name="connsiteX3" fmla="*/ 4763 w 8572"/>
                <a:gd name="connsiteY3" fmla="*/ 0 h 8572"/>
                <a:gd name="connsiteX4" fmla="*/ 4763 w 8572"/>
                <a:gd name="connsiteY4" fmla="*/ 0 h 8572"/>
                <a:gd name="connsiteX5" fmla="*/ 8573 w 8572"/>
                <a:gd name="connsiteY5" fmla="*/ 3810 h 8572"/>
                <a:gd name="connsiteX6" fmla="*/ 8573 w 8572"/>
                <a:gd name="connsiteY6" fmla="*/ 3810 h 8572"/>
                <a:gd name="connsiteX7" fmla="*/ 4763 w 8572"/>
                <a:gd name="connsiteY7" fmla="*/ 8572 h 8572"/>
                <a:gd name="connsiteX8" fmla="*/ 4763 w 8572"/>
                <a:gd name="connsiteY8" fmla="*/ 8572 h 8572"/>
                <a:gd name="connsiteX9" fmla="*/ 4763 w 8572"/>
                <a:gd name="connsiteY9" fmla="*/ 8572 h 8572"/>
                <a:gd name="connsiteX10" fmla="*/ 4763 w 8572"/>
                <a:gd name="connsiteY10" fmla="*/ 8572 h 8572"/>
                <a:gd name="connsiteX11" fmla="*/ 3810 w 8572"/>
                <a:gd name="connsiteY11" fmla="*/ 8572 h 8572"/>
                <a:gd name="connsiteX12" fmla="*/ 3810 w 8572"/>
                <a:gd name="connsiteY12" fmla="*/ 8572 h 8572"/>
                <a:gd name="connsiteX13" fmla="*/ 0 w 8572"/>
                <a:gd name="connsiteY13" fmla="*/ 4763 h 8572"/>
                <a:gd name="connsiteX14" fmla="*/ 0 w 8572"/>
                <a:gd name="connsiteY14" fmla="*/ 4763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72" h="8572">
                  <a:moveTo>
                    <a:pt x="0" y="4763"/>
                  </a:moveTo>
                  <a:cubicBezTo>
                    <a:pt x="0" y="2858"/>
                    <a:pt x="953" y="0"/>
                    <a:pt x="3810" y="0"/>
                  </a:cubicBezTo>
                  <a:lnTo>
                    <a:pt x="3810" y="0"/>
                  </a:lnTo>
                  <a:cubicBezTo>
                    <a:pt x="3810" y="0"/>
                    <a:pt x="4763" y="0"/>
                    <a:pt x="4763" y="0"/>
                  </a:cubicBezTo>
                  <a:lnTo>
                    <a:pt x="4763" y="0"/>
                  </a:lnTo>
                  <a:cubicBezTo>
                    <a:pt x="6668" y="0"/>
                    <a:pt x="8573" y="1905"/>
                    <a:pt x="8573" y="3810"/>
                  </a:cubicBezTo>
                  <a:lnTo>
                    <a:pt x="8573" y="3810"/>
                  </a:lnTo>
                  <a:cubicBezTo>
                    <a:pt x="8573" y="6668"/>
                    <a:pt x="6668" y="7620"/>
                    <a:pt x="4763" y="8572"/>
                  </a:cubicBezTo>
                  <a:lnTo>
                    <a:pt x="4763" y="8572"/>
                  </a:lnTo>
                  <a:lnTo>
                    <a:pt x="4763" y="8572"/>
                  </a:lnTo>
                  <a:lnTo>
                    <a:pt x="4763" y="8572"/>
                  </a:lnTo>
                  <a:cubicBezTo>
                    <a:pt x="4763" y="8572"/>
                    <a:pt x="4763" y="8572"/>
                    <a:pt x="3810" y="8572"/>
                  </a:cubicBezTo>
                  <a:lnTo>
                    <a:pt x="3810" y="8572"/>
                  </a:lnTo>
                  <a:cubicBezTo>
                    <a:pt x="0" y="8572"/>
                    <a:pt x="0" y="5715"/>
                    <a:pt x="0" y="4763"/>
                  </a:cubicBezTo>
                  <a:lnTo>
                    <a:pt x="0" y="4763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1E135383-D2B4-E758-C02B-A754D5CA9491}"/>
                </a:ext>
              </a:extLst>
            </p:cNvPr>
            <p:cNvSpPr/>
            <p:nvPr/>
          </p:nvSpPr>
          <p:spPr>
            <a:xfrm>
              <a:off x="8583930" y="4709159"/>
              <a:ext cx="8572" cy="8572"/>
            </a:xfrm>
            <a:custGeom>
              <a:avLst/>
              <a:gdLst>
                <a:gd name="connsiteX0" fmla="*/ 0 w 8572"/>
                <a:gd name="connsiteY0" fmla="*/ 4763 h 8572"/>
                <a:gd name="connsiteX1" fmla="*/ 3810 w 8572"/>
                <a:gd name="connsiteY1" fmla="*/ 0 h 8572"/>
                <a:gd name="connsiteX2" fmla="*/ 3810 w 8572"/>
                <a:gd name="connsiteY2" fmla="*/ 0 h 8572"/>
                <a:gd name="connsiteX3" fmla="*/ 4763 w 8572"/>
                <a:gd name="connsiteY3" fmla="*/ 0 h 8572"/>
                <a:gd name="connsiteX4" fmla="*/ 4763 w 8572"/>
                <a:gd name="connsiteY4" fmla="*/ 0 h 8572"/>
                <a:gd name="connsiteX5" fmla="*/ 4763 w 8572"/>
                <a:gd name="connsiteY5" fmla="*/ 0 h 8572"/>
                <a:gd name="connsiteX6" fmla="*/ 8572 w 8572"/>
                <a:gd name="connsiteY6" fmla="*/ 3810 h 8572"/>
                <a:gd name="connsiteX7" fmla="*/ 8572 w 8572"/>
                <a:gd name="connsiteY7" fmla="*/ 3810 h 8572"/>
                <a:gd name="connsiteX8" fmla="*/ 4763 w 8572"/>
                <a:gd name="connsiteY8" fmla="*/ 8572 h 8572"/>
                <a:gd name="connsiteX9" fmla="*/ 4763 w 8572"/>
                <a:gd name="connsiteY9" fmla="*/ 8572 h 8572"/>
                <a:gd name="connsiteX10" fmla="*/ 4763 w 8572"/>
                <a:gd name="connsiteY10" fmla="*/ 8572 h 8572"/>
                <a:gd name="connsiteX11" fmla="*/ 4763 w 8572"/>
                <a:gd name="connsiteY11" fmla="*/ 8572 h 8572"/>
                <a:gd name="connsiteX12" fmla="*/ 3810 w 8572"/>
                <a:gd name="connsiteY12" fmla="*/ 8572 h 8572"/>
                <a:gd name="connsiteX13" fmla="*/ 3810 w 8572"/>
                <a:gd name="connsiteY13" fmla="*/ 8572 h 8572"/>
                <a:gd name="connsiteX14" fmla="*/ 0 w 8572"/>
                <a:gd name="connsiteY14" fmla="*/ 4763 h 8572"/>
                <a:gd name="connsiteX15" fmla="*/ 0 w 8572"/>
                <a:gd name="connsiteY15" fmla="*/ 4763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72" h="8572">
                  <a:moveTo>
                    <a:pt x="0" y="4763"/>
                  </a:moveTo>
                  <a:cubicBezTo>
                    <a:pt x="0" y="2858"/>
                    <a:pt x="952" y="0"/>
                    <a:pt x="3810" y="0"/>
                  </a:cubicBezTo>
                  <a:lnTo>
                    <a:pt x="3810" y="0"/>
                  </a:lnTo>
                  <a:cubicBezTo>
                    <a:pt x="3810" y="0"/>
                    <a:pt x="4763" y="0"/>
                    <a:pt x="4763" y="0"/>
                  </a:cubicBezTo>
                  <a:lnTo>
                    <a:pt x="4763" y="0"/>
                  </a:lnTo>
                  <a:lnTo>
                    <a:pt x="4763" y="0"/>
                  </a:lnTo>
                  <a:cubicBezTo>
                    <a:pt x="6668" y="0"/>
                    <a:pt x="8572" y="1905"/>
                    <a:pt x="8572" y="3810"/>
                  </a:cubicBezTo>
                  <a:lnTo>
                    <a:pt x="8572" y="3810"/>
                  </a:lnTo>
                  <a:cubicBezTo>
                    <a:pt x="8572" y="6668"/>
                    <a:pt x="6668" y="7620"/>
                    <a:pt x="4763" y="8572"/>
                  </a:cubicBezTo>
                  <a:lnTo>
                    <a:pt x="4763" y="8572"/>
                  </a:lnTo>
                  <a:lnTo>
                    <a:pt x="4763" y="8572"/>
                  </a:lnTo>
                  <a:lnTo>
                    <a:pt x="4763" y="8572"/>
                  </a:lnTo>
                  <a:cubicBezTo>
                    <a:pt x="4763" y="8572"/>
                    <a:pt x="4763" y="8572"/>
                    <a:pt x="3810" y="8572"/>
                  </a:cubicBezTo>
                  <a:lnTo>
                    <a:pt x="3810" y="8572"/>
                  </a:lnTo>
                  <a:cubicBezTo>
                    <a:pt x="952" y="8572"/>
                    <a:pt x="0" y="5715"/>
                    <a:pt x="0" y="4763"/>
                  </a:cubicBezTo>
                  <a:lnTo>
                    <a:pt x="0" y="4763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F2462D4E-5E39-E3D0-4D60-A96DDF7A79E5}"/>
                </a:ext>
              </a:extLst>
            </p:cNvPr>
            <p:cNvSpPr/>
            <p:nvPr/>
          </p:nvSpPr>
          <p:spPr>
            <a:xfrm>
              <a:off x="7710133" y="5531689"/>
              <a:ext cx="10976" cy="9279"/>
            </a:xfrm>
            <a:custGeom>
              <a:avLst/>
              <a:gdLst>
                <a:gd name="connsiteX0" fmla="*/ 7974 w 10976"/>
                <a:gd name="connsiteY0" fmla="*/ 430 h 9279"/>
                <a:gd name="connsiteX1" fmla="*/ 3211 w 10976"/>
                <a:gd name="connsiteY1" fmla="*/ 8050 h 9279"/>
                <a:gd name="connsiteX2" fmla="*/ 7974 w 10976"/>
                <a:gd name="connsiteY2" fmla="*/ 430 h 9279"/>
                <a:gd name="connsiteX3" fmla="*/ 7974 w 10976"/>
                <a:gd name="connsiteY3" fmla="*/ 430 h 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76" h="9279">
                  <a:moveTo>
                    <a:pt x="7974" y="430"/>
                  </a:moveTo>
                  <a:cubicBezTo>
                    <a:pt x="1306" y="-1475"/>
                    <a:pt x="-3456" y="3288"/>
                    <a:pt x="3211" y="8050"/>
                  </a:cubicBezTo>
                  <a:cubicBezTo>
                    <a:pt x="8926" y="12813"/>
                    <a:pt x="14641" y="2335"/>
                    <a:pt x="7974" y="430"/>
                  </a:cubicBezTo>
                  <a:lnTo>
                    <a:pt x="7974" y="43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BC8EB346-93AF-1F8C-9732-A5CC4B0DD6B0}"/>
                </a:ext>
              </a:extLst>
            </p:cNvPr>
            <p:cNvSpPr/>
            <p:nvPr/>
          </p:nvSpPr>
          <p:spPr>
            <a:xfrm>
              <a:off x="7598538" y="5505597"/>
              <a:ext cx="9719" cy="11546"/>
            </a:xfrm>
            <a:custGeom>
              <a:avLst/>
              <a:gdLst>
                <a:gd name="connsiteX0" fmla="*/ 6222 w 9719"/>
                <a:gd name="connsiteY0" fmla="*/ 9377 h 11546"/>
                <a:gd name="connsiteX1" fmla="*/ 2412 w 9719"/>
                <a:gd name="connsiteY1" fmla="*/ 1758 h 11546"/>
                <a:gd name="connsiteX2" fmla="*/ 6222 w 9719"/>
                <a:gd name="connsiteY2" fmla="*/ 9377 h 11546"/>
                <a:gd name="connsiteX3" fmla="*/ 6222 w 9719"/>
                <a:gd name="connsiteY3" fmla="*/ 9377 h 1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9" h="11546">
                  <a:moveTo>
                    <a:pt x="6222" y="9377"/>
                  </a:moveTo>
                  <a:cubicBezTo>
                    <a:pt x="14794" y="2710"/>
                    <a:pt x="5269" y="-3005"/>
                    <a:pt x="2412" y="1758"/>
                  </a:cubicBezTo>
                  <a:cubicBezTo>
                    <a:pt x="-446" y="5567"/>
                    <a:pt x="-2351" y="16045"/>
                    <a:pt x="6222" y="9377"/>
                  </a:cubicBezTo>
                  <a:lnTo>
                    <a:pt x="6222" y="9377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36C15366-5E9E-5785-9015-691631340A07}"/>
                </a:ext>
              </a:extLst>
            </p:cNvPr>
            <p:cNvSpPr/>
            <p:nvPr/>
          </p:nvSpPr>
          <p:spPr>
            <a:xfrm>
              <a:off x="7608229" y="5483830"/>
              <a:ext cx="6162" cy="8531"/>
            </a:xfrm>
            <a:custGeom>
              <a:avLst/>
              <a:gdLst>
                <a:gd name="connsiteX0" fmla="*/ 6055 w 6162"/>
                <a:gd name="connsiteY0" fmla="*/ 4475 h 8531"/>
                <a:gd name="connsiteX1" fmla="*/ 340 w 6162"/>
                <a:gd name="connsiteY1" fmla="*/ 3522 h 8531"/>
                <a:gd name="connsiteX2" fmla="*/ 6055 w 6162"/>
                <a:gd name="connsiteY2" fmla="*/ 4475 h 8531"/>
                <a:gd name="connsiteX3" fmla="*/ 6055 w 6162"/>
                <a:gd name="connsiteY3" fmla="*/ 4475 h 8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62" h="8531">
                  <a:moveTo>
                    <a:pt x="6055" y="4475"/>
                  </a:moveTo>
                  <a:cubicBezTo>
                    <a:pt x="5103" y="-3145"/>
                    <a:pt x="-1564" y="665"/>
                    <a:pt x="340" y="3522"/>
                  </a:cubicBezTo>
                  <a:cubicBezTo>
                    <a:pt x="1293" y="7332"/>
                    <a:pt x="7008" y="12095"/>
                    <a:pt x="6055" y="4475"/>
                  </a:cubicBezTo>
                  <a:lnTo>
                    <a:pt x="6055" y="4475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C36EC376-8B6C-1A2B-49D3-1733719993B9}"/>
                </a:ext>
              </a:extLst>
            </p:cNvPr>
            <p:cNvSpPr/>
            <p:nvPr/>
          </p:nvSpPr>
          <p:spPr>
            <a:xfrm>
              <a:off x="7534275" y="2819400"/>
              <a:ext cx="137159" cy="240107"/>
            </a:xfrm>
            <a:custGeom>
              <a:avLst/>
              <a:gdLst>
                <a:gd name="connsiteX0" fmla="*/ 127635 w 137159"/>
                <a:gd name="connsiteY0" fmla="*/ 144780 h 240107"/>
                <a:gd name="connsiteX1" fmla="*/ 137160 w 137159"/>
                <a:gd name="connsiteY1" fmla="*/ 138113 h 240107"/>
                <a:gd name="connsiteX2" fmla="*/ 120968 w 137159"/>
                <a:gd name="connsiteY2" fmla="*/ 131445 h 240107"/>
                <a:gd name="connsiteX3" fmla="*/ 118110 w 137159"/>
                <a:gd name="connsiteY3" fmla="*/ 109538 h 240107"/>
                <a:gd name="connsiteX4" fmla="*/ 115253 w 137159"/>
                <a:gd name="connsiteY4" fmla="*/ 94297 h 240107"/>
                <a:gd name="connsiteX5" fmla="*/ 100965 w 137159"/>
                <a:gd name="connsiteY5" fmla="*/ 98108 h 240107"/>
                <a:gd name="connsiteX6" fmla="*/ 91440 w 137159"/>
                <a:gd name="connsiteY6" fmla="*/ 89535 h 240107"/>
                <a:gd name="connsiteX7" fmla="*/ 82868 w 137159"/>
                <a:gd name="connsiteY7" fmla="*/ 78105 h 240107"/>
                <a:gd name="connsiteX8" fmla="*/ 74295 w 137159"/>
                <a:gd name="connsiteY8" fmla="*/ 50483 h 240107"/>
                <a:gd name="connsiteX9" fmla="*/ 89535 w 137159"/>
                <a:gd name="connsiteY9" fmla="*/ 41910 h 240107"/>
                <a:gd name="connsiteX10" fmla="*/ 97155 w 137159"/>
                <a:gd name="connsiteY10" fmla="*/ 36195 h 240107"/>
                <a:gd name="connsiteX11" fmla="*/ 90488 w 137159"/>
                <a:gd name="connsiteY11" fmla="*/ 27622 h 240107"/>
                <a:gd name="connsiteX12" fmla="*/ 80963 w 137159"/>
                <a:gd name="connsiteY12" fmla="*/ 20003 h 240107"/>
                <a:gd name="connsiteX13" fmla="*/ 71438 w 137159"/>
                <a:gd name="connsiteY13" fmla="*/ 5715 h 240107"/>
                <a:gd name="connsiteX14" fmla="*/ 58103 w 137159"/>
                <a:gd name="connsiteY14" fmla="*/ 0 h 240107"/>
                <a:gd name="connsiteX15" fmla="*/ 54293 w 137159"/>
                <a:gd name="connsiteY15" fmla="*/ 0 h 240107"/>
                <a:gd name="connsiteX16" fmla="*/ 57150 w 137159"/>
                <a:gd name="connsiteY16" fmla="*/ 16192 h 240107"/>
                <a:gd name="connsiteX17" fmla="*/ 41910 w 137159"/>
                <a:gd name="connsiteY17" fmla="*/ 27622 h 240107"/>
                <a:gd name="connsiteX18" fmla="*/ 39053 w 137159"/>
                <a:gd name="connsiteY18" fmla="*/ 45720 h 240107"/>
                <a:gd name="connsiteX19" fmla="*/ 40005 w 137159"/>
                <a:gd name="connsiteY19" fmla="*/ 59055 h 240107"/>
                <a:gd name="connsiteX20" fmla="*/ 40957 w 137159"/>
                <a:gd name="connsiteY20" fmla="*/ 70485 h 240107"/>
                <a:gd name="connsiteX21" fmla="*/ 40005 w 137159"/>
                <a:gd name="connsiteY21" fmla="*/ 90488 h 240107"/>
                <a:gd name="connsiteX22" fmla="*/ 32385 w 137159"/>
                <a:gd name="connsiteY22" fmla="*/ 92392 h 240107"/>
                <a:gd name="connsiteX23" fmla="*/ 21907 w 137159"/>
                <a:gd name="connsiteY23" fmla="*/ 92392 h 240107"/>
                <a:gd name="connsiteX24" fmla="*/ 16193 w 137159"/>
                <a:gd name="connsiteY24" fmla="*/ 87630 h 240107"/>
                <a:gd name="connsiteX25" fmla="*/ 13335 w 137159"/>
                <a:gd name="connsiteY25" fmla="*/ 80010 h 240107"/>
                <a:gd name="connsiteX26" fmla="*/ 12382 w 137159"/>
                <a:gd name="connsiteY26" fmla="*/ 77153 h 240107"/>
                <a:gd name="connsiteX27" fmla="*/ 11430 w 137159"/>
                <a:gd name="connsiteY27" fmla="*/ 80963 h 240107"/>
                <a:gd name="connsiteX28" fmla="*/ 3810 w 137159"/>
                <a:gd name="connsiteY28" fmla="*/ 97155 h 240107"/>
                <a:gd name="connsiteX29" fmla="*/ 5715 w 137159"/>
                <a:gd name="connsiteY29" fmla="*/ 114300 h 240107"/>
                <a:gd name="connsiteX30" fmla="*/ 10478 w 137159"/>
                <a:gd name="connsiteY30" fmla="*/ 126683 h 240107"/>
                <a:gd name="connsiteX31" fmla="*/ 14288 w 137159"/>
                <a:gd name="connsiteY31" fmla="*/ 139065 h 240107"/>
                <a:gd name="connsiteX32" fmla="*/ 14288 w 137159"/>
                <a:gd name="connsiteY32" fmla="*/ 160020 h 240107"/>
                <a:gd name="connsiteX33" fmla="*/ 13335 w 137159"/>
                <a:gd name="connsiteY33" fmla="*/ 175260 h 240107"/>
                <a:gd name="connsiteX34" fmla="*/ 0 w 137159"/>
                <a:gd name="connsiteY34" fmla="*/ 192405 h 240107"/>
                <a:gd name="connsiteX35" fmla="*/ 4763 w 137159"/>
                <a:gd name="connsiteY35" fmla="*/ 217170 h 240107"/>
                <a:gd name="connsiteX36" fmla="*/ 18097 w 137159"/>
                <a:gd name="connsiteY36" fmla="*/ 221933 h 240107"/>
                <a:gd name="connsiteX37" fmla="*/ 27622 w 137159"/>
                <a:gd name="connsiteY37" fmla="*/ 224790 h 240107"/>
                <a:gd name="connsiteX38" fmla="*/ 37147 w 137159"/>
                <a:gd name="connsiteY38" fmla="*/ 228600 h 240107"/>
                <a:gd name="connsiteX39" fmla="*/ 48578 w 137159"/>
                <a:gd name="connsiteY39" fmla="*/ 235267 h 240107"/>
                <a:gd name="connsiteX40" fmla="*/ 60960 w 137159"/>
                <a:gd name="connsiteY40" fmla="*/ 234315 h 240107"/>
                <a:gd name="connsiteX41" fmla="*/ 72390 w 137159"/>
                <a:gd name="connsiteY41" fmla="*/ 238125 h 240107"/>
                <a:gd name="connsiteX42" fmla="*/ 92393 w 137159"/>
                <a:gd name="connsiteY42" fmla="*/ 231458 h 240107"/>
                <a:gd name="connsiteX43" fmla="*/ 95250 w 137159"/>
                <a:gd name="connsiteY43" fmla="*/ 230505 h 240107"/>
                <a:gd name="connsiteX44" fmla="*/ 95250 w 137159"/>
                <a:gd name="connsiteY44" fmla="*/ 226695 h 240107"/>
                <a:gd name="connsiteX45" fmla="*/ 96203 w 137159"/>
                <a:gd name="connsiteY45" fmla="*/ 215265 h 240107"/>
                <a:gd name="connsiteX46" fmla="*/ 103822 w 137159"/>
                <a:gd name="connsiteY46" fmla="*/ 191453 h 240107"/>
                <a:gd name="connsiteX47" fmla="*/ 111443 w 137159"/>
                <a:gd name="connsiteY47" fmla="*/ 165735 h 240107"/>
                <a:gd name="connsiteX48" fmla="*/ 120015 w 137159"/>
                <a:gd name="connsiteY48" fmla="*/ 146685 h 240107"/>
                <a:gd name="connsiteX49" fmla="*/ 127635 w 137159"/>
                <a:gd name="connsiteY49" fmla="*/ 144780 h 240107"/>
                <a:gd name="connsiteX50" fmla="*/ 127635 w 137159"/>
                <a:gd name="connsiteY50" fmla="*/ 144780 h 240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7159" h="240107">
                  <a:moveTo>
                    <a:pt x="127635" y="144780"/>
                  </a:moveTo>
                  <a:cubicBezTo>
                    <a:pt x="132397" y="142875"/>
                    <a:pt x="137160" y="141922"/>
                    <a:pt x="137160" y="138113"/>
                  </a:cubicBezTo>
                  <a:cubicBezTo>
                    <a:pt x="137160" y="134303"/>
                    <a:pt x="129540" y="133350"/>
                    <a:pt x="120968" y="131445"/>
                  </a:cubicBezTo>
                  <a:cubicBezTo>
                    <a:pt x="112395" y="129540"/>
                    <a:pt x="116205" y="119063"/>
                    <a:pt x="118110" y="109538"/>
                  </a:cubicBezTo>
                  <a:cubicBezTo>
                    <a:pt x="120968" y="100013"/>
                    <a:pt x="121920" y="97155"/>
                    <a:pt x="115253" y="94297"/>
                  </a:cubicBezTo>
                  <a:cubicBezTo>
                    <a:pt x="108585" y="91440"/>
                    <a:pt x="105728" y="93345"/>
                    <a:pt x="100965" y="98108"/>
                  </a:cubicBezTo>
                  <a:cubicBezTo>
                    <a:pt x="96203" y="103822"/>
                    <a:pt x="92393" y="99060"/>
                    <a:pt x="91440" y="89535"/>
                  </a:cubicBezTo>
                  <a:cubicBezTo>
                    <a:pt x="90488" y="80010"/>
                    <a:pt x="88582" y="81915"/>
                    <a:pt x="82868" y="78105"/>
                  </a:cubicBezTo>
                  <a:cubicBezTo>
                    <a:pt x="78105" y="74295"/>
                    <a:pt x="77153" y="59055"/>
                    <a:pt x="74295" y="50483"/>
                  </a:cubicBezTo>
                  <a:cubicBezTo>
                    <a:pt x="71438" y="41910"/>
                    <a:pt x="82868" y="41910"/>
                    <a:pt x="89535" y="41910"/>
                  </a:cubicBezTo>
                  <a:cubicBezTo>
                    <a:pt x="96203" y="41910"/>
                    <a:pt x="101918" y="40958"/>
                    <a:pt x="97155" y="36195"/>
                  </a:cubicBezTo>
                  <a:cubicBezTo>
                    <a:pt x="92393" y="31433"/>
                    <a:pt x="90488" y="32385"/>
                    <a:pt x="90488" y="27622"/>
                  </a:cubicBezTo>
                  <a:cubicBezTo>
                    <a:pt x="90488" y="22860"/>
                    <a:pt x="84772" y="21908"/>
                    <a:pt x="80963" y="20003"/>
                  </a:cubicBezTo>
                  <a:cubicBezTo>
                    <a:pt x="76200" y="18097"/>
                    <a:pt x="73343" y="10478"/>
                    <a:pt x="71438" y="5715"/>
                  </a:cubicBezTo>
                  <a:cubicBezTo>
                    <a:pt x="70485" y="3810"/>
                    <a:pt x="60960" y="953"/>
                    <a:pt x="58103" y="0"/>
                  </a:cubicBezTo>
                  <a:lnTo>
                    <a:pt x="54293" y="0"/>
                  </a:lnTo>
                  <a:cubicBezTo>
                    <a:pt x="60007" y="5715"/>
                    <a:pt x="64770" y="10478"/>
                    <a:pt x="57150" y="16192"/>
                  </a:cubicBezTo>
                  <a:cubicBezTo>
                    <a:pt x="51435" y="20955"/>
                    <a:pt x="46672" y="23813"/>
                    <a:pt x="41910" y="27622"/>
                  </a:cubicBezTo>
                  <a:cubicBezTo>
                    <a:pt x="40957" y="32385"/>
                    <a:pt x="40957" y="42863"/>
                    <a:pt x="39053" y="45720"/>
                  </a:cubicBezTo>
                  <a:cubicBezTo>
                    <a:pt x="36195" y="50483"/>
                    <a:pt x="35243" y="55245"/>
                    <a:pt x="40005" y="59055"/>
                  </a:cubicBezTo>
                  <a:cubicBezTo>
                    <a:pt x="44768" y="62865"/>
                    <a:pt x="42863" y="63817"/>
                    <a:pt x="40957" y="70485"/>
                  </a:cubicBezTo>
                  <a:cubicBezTo>
                    <a:pt x="39053" y="77153"/>
                    <a:pt x="40957" y="85725"/>
                    <a:pt x="40005" y="90488"/>
                  </a:cubicBezTo>
                  <a:cubicBezTo>
                    <a:pt x="39053" y="95250"/>
                    <a:pt x="38100" y="94297"/>
                    <a:pt x="32385" y="92392"/>
                  </a:cubicBezTo>
                  <a:cubicBezTo>
                    <a:pt x="26670" y="90488"/>
                    <a:pt x="24765" y="90488"/>
                    <a:pt x="21907" y="92392"/>
                  </a:cubicBezTo>
                  <a:cubicBezTo>
                    <a:pt x="18097" y="95250"/>
                    <a:pt x="17145" y="90488"/>
                    <a:pt x="16193" y="87630"/>
                  </a:cubicBezTo>
                  <a:cubicBezTo>
                    <a:pt x="15240" y="84772"/>
                    <a:pt x="15240" y="83820"/>
                    <a:pt x="13335" y="80010"/>
                  </a:cubicBezTo>
                  <a:lnTo>
                    <a:pt x="12382" y="77153"/>
                  </a:lnTo>
                  <a:cubicBezTo>
                    <a:pt x="12382" y="78105"/>
                    <a:pt x="12382" y="79058"/>
                    <a:pt x="11430" y="80963"/>
                  </a:cubicBezTo>
                  <a:cubicBezTo>
                    <a:pt x="9525" y="86678"/>
                    <a:pt x="6668" y="94297"/>
                    <a:pt x="3810" y="97155"/>
                  </a:cubicBezTo>
                  <a:cubicBezTo>
                    <a:pt x="3810" y="97155"/>
                    <a:pt x="2857" y="108585"/>
                    <a:pt x="5715" y="114300"/>
                  </a:cubicBezTo>
                  <a:cubicBezTo>
                    <a:pt x="8572" y="120015"/>
                    <a:pt x="10478" y="121920"/>
                    <a:pt x="10478" y="126683"/>
                  </a:cubicBezTo>
                  <a:cubicBezTo>
                    <a:pt x="9525" y="131445"/>
                    <a:pt x="13335" y="131445"/>
                    <a:pt x="14288" y="139065"/>
                  </a:cubicBezTo>
                  <a:cubicBezTo>
                    <a:pt x="15240" y="146685"/>
                    <a:pt x="10478" y="156210"/>
                    <a:pt x="14288" y="160020"/>
                  </a:cubicBezTo>
                  <a:cubicBezTo>
                    <a:pt x="18097" y="164783"/>
                    <a:pt x="21907" y="170497"/>
                    <a:pt x="13335" y="175260"/>
                  </a:cubicBezTo>
                  <a:cubicBezTo>
                    <a:pt x="4763" y="179070"/>
                    <a:pt x="953" y="181928"/>
                    <a:pt x="0" y="192405"/>
                  </a:cubicBezTo>
                  <a:cubicBezTo>
                    <a:pt x="0" y="202883"/>
                    <a:pt x="0" y="215265"/>
                    <a:pt x="4763" y="217170"/>
                  </a:cubicBezTo>
                  <a:cubicBezTo>
                    <a:pt x="9525" y="220028"/>
                    <a:pt x="16193" y="216217"/>
                    <a:pt x="18097" y="221933"/>
                  </a:cubicBezTo>
                  <a:cubicBezTo>
                    <a:pt x="19050" y="227647"/>
                    <a:pt x="22860" y="227647"/>
                    <a:pt x="27622" y="224790"/>
                  </a:cubicBezTo>
                  <a:cubicBezTo>
                    <a:pt x="32385" y="221933"/>
                    <a:pt x="33338" y="220980"/>
                    <a:pt x="37147" y="228600"/>
                  </a:cubicBezTo>
                  <a:cubicBezTo>
                    <a:pt x="40957" y="236220"/>
                    <a:pt x="43815" y="239078"/>
                    <a:pt x="48578" y="235267"/>
                  </a:cubicBezTo>
                  <a:cubicBezTo>
                    <a:pt x="53340" y="231458"/>
                    <a:pt x="60007" y="228600"/>
                    <a:pt x="60960" y="234315"/>
                  </a:cubicBezTo>
                  <a:cubicBezTo>
                    <a:pt x="61913" y="240030"/>
                    <a:pt x="65722" y="241935"/>
                    <a:pt x="72390" y="238125"/>
                  </a:cubicBezTo>
                  <a:cubicBezTo>
                    <a:pt x="78105" y="234315"/>
                    <a:pt x="90488" y="234315"/>
                    <a:pt x="92393" y="231458"/>
                  </a:cubicBezTo>
                  <a:lnTo>
                    <a:pt x="95250" y="230505"/>
                  </a:lnTo>
                  <a:cubicBezTo>
                    <a:pt x="95250" y="229553"/>
                    <a:pt x="95250" y="228600"/>
                    <a:pt x="95250" y="226695"/>
                  </a:cubicBezTo>
                  <a:cubicBezTo>
                    <a:pt x="96203" y="223838"/>
                    <a:pt x="96203" y="222885"/>
                    <a:pt x="96203" y="215265"/>
                  </a:cubicBezTo>
                  <a:cubicBezTo>
                    <a:pt x="96203" y="207645"/>
                    <a:pt x="97155" y="200025"/>
                    <a:pt x="103822" y="191453"/>
                  </a:cubicBezTo>
                  <a:cubicBezTo>
                    <a:pt x="110490" y="182880"/>
                    <a:pt x="114300" y="173355"/>
                    <a:pt x="111443" y="165735"/>
                  </a:cubicBezTo>
                  <a:cubicBezTo>
                    <a:pt x="107632" y="155258"/>
                    <a:pt x="114300" y="155258"/>
                    <a:pt x="120015" y="146685"/>
                  </a:cubicBezTo>
                  <a:cubicBezTo>
                    <a:pt x="120968" y="146685"/>
                    <a:pt x="124778" y="144780"/>
                    <a:pt x="127635" y="144780"/>
                  </a:cubicBezTo>
                  <a:lnTo>
                    <a:pt x="127635" y="14478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86C3C971-1FF6-7399-667A-26DE86D82D31}"/>
                </a:ext>
              </a:extLst>
            </p:cNvPr>
            <p:cNvSpPr/>
            <p:nvPr/>
          </p:nvSpPr>
          <p:spPr>
            <a:xfrm>
              <a:off x="7390839" y="2715680"/>
              <a:ext cx="204537" cy="228285"/>
            </a:xfrm>
            <a:custGeom>
              <a:avLst/>
              <a:gdLst>
                <a:gd name="connsiteX0" fmla="*/ 197729 w 204537"/>
                <a:gd name="connsiteY0" fmla="*/ 104672 h 228285"/>
                <a:gd name="connsiteX1" fmla="*/ 200586 w 204537"/>
                <a:gd name="connsiteY1" fmla="*/ 120864 h 228285"/>
                <a:gd name="connsiteX2" fmla="*/ 185346 w 204537"/>
                <a:gd name="connsiteY2" fmla="*/ 132294 h 228285"/>
                <a:gd name="connsiteX3" fmla="*/ 185346 w 204537"/>
                <a:gd name="connsiteY3" fmla="*/ 131342 h 228285"/>
                <a:gd name="connsiteX4" fmla="*/ 174868 w 204537"/>
                <a:gd name="connsiteY4" fmla="*/ 136104 h 228285"/>
                <a:gd name="connsiteX5" fmla="*/ 155818 w 204537"/>
                <a:gd name="connsiteY5" fmla="*/ 137057 h 228285"/>
                <a:gd name="connsiteX6" fmla="*/ 141531 w 204537"/>
                <a:gd name="connsiteY6" fmla="*/ 141819 h 228285"/>
                <a:gd name="connsiteX7" fmla="*/ 139626 w 204537"/>
                <a:gd name="connsiteY7" fmla="*/ 158964 h 228285"/>
                <a:gd name="connsiteX8" fmla="*/ 141531 w 204537"/>
                <a:gd name="connsiteY8" fmla="*/ 167537 h 228285"/>
                <a:gd name="connsiteX9" fmla="*/ 152008 w 204537"/>
                <a:gd name="connsiteY9" fmla="*/ 179919 h 228285"/>
                <a:gd name="connsiteX10" fmla="*/ 156771 w 204537"/>
                <a:gd name="connsiteY10" fmla="*/ 182777 h 228285"/>
                <a:gd name="connsiteX11" fmla="*/ 155818 w 204537"/>
                <a:gd name="connsiteY11" fmla="*/ 186587 h 228285"/>
                <a:gd name="connsiteX12" fmla="*/ 148198 w 204537"/>
                <a:gd name="connsiteY12" fmla="*/ 202779 h 228285"/>
                <a:gd name="connsiteX13" fmla="*/ 144389 w 204537"/>
                <a:gd name="connsiteY13" fmla="*/ 203732 h 228285"/>
                <a:gd name="connsiteX14" fmla="*/ 117718 w 204537"/>
                <a:gd name="connsiteY14" fmla="*/ 207542 h 228285"/>
                <a:gd name="connsiteX15" fmla="*/ 108193 w 204537"/>
                <a:gd name="connsiteY15" fmla="*/ 222782 h 228285"/>
                <a:gd name="connsiteX16" fmla="*/ 95811 w 204537"/>
                <a:gd name="connsiteY16" fmla="*/ 225639 h 228285"/>
                <a:gd name="connsiteX17" fmla="*/ 77714 w 204537"/>
                <a:gd name="connsiteY17" fmla="*/ 210399 h 228285"/>
                <a:gd name="connsiteX18" fmla="*/ 50091 w 204537"/>
                <a:gd name="connsiteY18" fmla="*/ 214209 h 228285"/>
                <a:gd name="connsiteX19" fmla="*/ 34851 w 204537"/>
                <a:gd name="connsiteY19" fmla="*/ 218972 h 228285"/>
                <a:gd name="connsiteX20" fmla="*/ 21516 w 204537"/>
                <a:gd name="connsiteY20" fmla="*/ 213257 h 228285"/>
                <a:gd name="connsiteX21" fmla="*/ 10086 w 204537"/>
                <a:gd name="connsiteY21" fmla="*/ 202779 h 228285"/>
                <a:gd name="connsiteX22" fmla="*/ 3418 w 204537"/>
                <a:gd name="connsiteY22" fmla="*/ 188492 h 228285"/>
                <a:gd name="connsiteX23" fmla="*/ 8181 w 204537"/>
                <a:gd name="connsiteY23" fmla="*/ 173252 h 228285"/>
                <a:gd name="connsiteX24" fmla="*/ 1514 w 204537"/>
                <a:gd name="connsiteY24" fmla="*/ 156107 h 228285"/>
                <a:gd name="connsiteX25" fmla="*/ 5323 w 204537"/>
                <a:gd name="connsiteY25" fmla="*/ 150392 h 228285"/>
                <a:gd name="connsiteX26" fmla="*/ 26279 w 204537"/>
                <a:gd name="connsiteY26" fmla="*/ 137057 h 228285"/>
                <a:gd name="connsiteX27" fmla="*/ 39614 w 204537"/>
                <a:gd name="connsiteY27" fmla="*/ 132294 h 228285"/>
                <a:gd name="connsiteX28" fmla="*/ 50091 w 204537"/>
                <a:gd name="connsiteY28" fmla="*/ 118007 h 228285"/>
                <a:gd name="connsiteX29" fmla="*/ 34851 w 204537"/>
                <a:gd name="connsiteY29" fmla="*/ 95147 h 228285"/>
                <a:gd name="connsiteX30" fmla="*/ 38661 w 204537"/>
                <a:gd name="connsiteY30" fmla="*/ 71334 h 228285"/>
                <a:gd name="connsiteX31" fmla="*/ 61521 w 204537"/>
                <a:gd name="connsiteY31" fmla="*/ 64667 h 228285"/>
                <a:gd name="connsiteX32" fmla="*/ 82476 w 204537"/>
                <a:gd name="connsiteY32" fmla="*/ 41807 h 228285"/>
                <a:gd name="connsiteX33" fmla="*/ 95811 w 204537"/>
                <a:gd name="connsiteY33" fmla="*/ 33234 h 228285"/>
                <a:gd name="connsiteX34" fmla="*/ 93906 w 204537"/>
                <a:gd name="connsiteY34" fmla="*/ 21804 h 228285"/>
                <a:gd name="connsiteX35" fmla="*/ 99621 w 204537"/>
                <a:gd name="connsiteY35" fmla="*/ 17042 h 228285"/>
                <a:gd name="connsiteX36" fmla="*/ 110098 w 204537"/>
                <a:gd name="connsiteY36" fmla="*/ 4659 h 228285"/>
                <a:gd name="connsiteX37" fmla="*/ 132958 w 204537"/>
                <a:gd name="connsiteY37" fmla="*/ 23709 h 228285"/>
                <a:gd name="connsiteX38" fmla="*/ 156771 w 204537"/>
                <a:gd name="connsiteY38" fmla="*/ 44664 h 228285"/>
                <a:gd name="connsiteX39" fmla="*/ 186298 w 204537"/>
                <a:gd name="connsiteY39" fmla="*/ 46569 h 228285"/>
                <a:gd name="connsiteX40" fmla="*/ 203443 w 204537"/>
                <a:gd name="connsiteY40" fmla="*/ 47522 h 228285"/>
                <a:gd name="connsiteX41" fmla="*/ 196776 w 204537"/>
                <a:gd name="connsiteY41" fmla="*/ 59904 h 228285"/>
                <a:gd name="connsiteX42" fmla="*/ 183441 w 204537"/>
                <a:gd name="connsiteY42" fmla="*/ 69429 h 228285"/>
                <a:gd name="connsiteX43" fmla="*/ 188204 w 204537"/>
                <a:gd name="connsiteY43" fmla="*/ 93242 h 228285"/>
                <a:gd name="connsiteX44" fmla="*/ 197729 w 204537"/>
                <a:gd name="connsiteY44" fmla="*/ 104672 h 228285"/>
                <a:gd name="connsiteX45" fmla="*/ 197729 w 204537"/>
                <a:gd name="connsiteY45" fmla="*/ 104672 h 228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04537" h="228285">
                  <a:moveTo>
                    <a:pt x="197729" y="104672"/>
                  </a:moveTo>
                  <a:cubicBezTo>
                    <a:pt x="203443" y="110387"/>
                    <a:pt x="208206" y="115149"/>
                    <a:pt x="200586" y="120864"/>
                  </a:cubicBezTo>
                  <a:cubicBezTo>
                    <a:pt x="194871" y="125627"/>
                    <a:pt x="190108" y="128484"/>
                    <a:pt x="185346" y="132294"/>
                  </a:cubicBezTo>
                  <a:lnTo>
                    <a:pt x="185346" y="131342"/>
                  </a:lnTo>
                  <a:cubicBezTo>
                    <a:pt x="181536" y="134199"/>
                    <a:pt x="177726" y="135152"/>
                    <a:pt x="174868" y="136104"/>
                  </a:cubicBezTo>
                  <a:cubicBezTo>
                    <a:pt x="169154" y="138962"/>
                    <a:pt x="161533" y="138962"/>
                    <a:pt x="155818" y="137057"/>
                  </a:cubicBezTo>
                  <a:cubicBezTo>
                    <a:pt x="152008" y="136104"/>
                    <a:pt x="145341" y="138009"/>
                    <a:pt x="141531" y="141819"/>
                  </a:cubicBezTo>
                  <a:cubicBezTo>
                    <a:pt x="138673" y="144677"/>
                    <a:pt x="138673" y="152297"/>
                    <a:pt x="139626" y="158964"/>
                  </a:cubicBezTo>
                  <a:cubicBezTo>
                    <a:pt x="139626" y="158964"/>
                    <a:pt x="139626" y="160869"/>
                    <a:pt x="141531" y="167537"/>
                  </a:cubicBezTo>
                  <a:cubicBezTo>
                    <a:pt x="143436" y="174204"/>
                    <a:pt x="148198" y="178014"/>
                    <a:pt x="152008" y="179919"/>
                  </a:cubicBezTo>
                  <a:cubicBezTo>
                    <a:pt x="154866" y="180872"/>
                    <a:pt x="156771" y="179919"/>
                    <a:pt x="156771" y="182777"/>
                  </a:cubicBezTo>
                  <a:cubicBezTo>
                    <a:pt x="156771" y="183729"/>
                    <a:pt x="156771" y="184682"/>
                    <a:pt x="155818" y="186587"/>
                  </a:cubicBezTo>
                  <a:cubicBezTo>
                    <a:pt x="153914" y="192302"/>
                    <a:pt x="151056" y="199922"/>
                    <a:pt x="148198" y="202779"/>
                  </a:cubicBezTo>
                  <a:cubicBezTo>
                    <a:pt x="147246" y="203732"/>
                    <a:pt x="146293" y="203732"/>
                    <a:pt x="144389" y="203732"/>
                  </a:cubicBezTo>
                  <a:cubicBezTo>
                    <a:pt x="137721" y="200874"/>
                    <a:pt x="123433" y="198969"/>
                    <a:pt x="117718" y="207542"/>
                  </a:cubicBezTo>
                  <a:cubicBezTo>
                    <a:pt x="112004" y="216114"/>
                    <a:pt x="106289" y="218019"/>
                    <a:pt x="108193" y="222782"/>
                  </a:cubicBezTo>
                  <a:cubicBezTo>
                    <a:pt x="110098" y="226592"/>
                    <a:pt x="100573" y="231354"/>
                    <a:pt x="95811" y="225639"/>
                  </a:cubicBezTo>
                  <a:cubicBezTo>
                    <a:pt x="91048" y="219924"/>
                    <a:pt x="86286" y="207542"/>
                    <a:pt x="77714" y="210399"/>
                  </a:cubicBezTo>
                  <a:cubicBezTo>
                    <a:pt x="68189" y="214209"/>
                    <a:pt x="54854" y="208494"/>
                    <a:pt x="50091" y="214209"/>
                  </a:cubicBezTo>
                  <a:cubicBezTo>
                    <a:pt x="45329" y="219924"/>
                    <a:pt x="37708" y="223734"/>
                    <a:pt x="34851" y="218972"/>
                  </a:cubicBezTo>
                  <a:cubicBezTo>
                    <a:pt x="31993" y="214209"/>
                    <a:pt x="28183" y="211352"/>
                    <a:pt x="21516" y="213257"/>
                  </a:cubicBezTo>
                  <a:cubicBezTo>
                    <a:pt x="15801" y="214209"/>
                    <a:pt x="11991" y="208494"/>
                    <a:pt x="10086" y="202779"/>
                  </a:cubicBezTo>
                  <a:cubicBezTo>
                    <a:pt x="9133" y="197064"/>
                    <a:pt x="-3249" y="189444"/>
                    <a:pt x="3418" y="188492"/>
                  </a:cubicBezTo>
                  <a:cubicBezTo>
                    <a:pt x="11039" y="187539"/>
                    <a:pt x="14848" y="178967"/>
                    <a:pt x="8181" y="173252"/>
                  </a:cubicBezTo>
                  <a:cubicBezTo>
                    <a:pt x="1514" y="167537"/>
                    <a:pt x="-2296" y="160869"/>
                    <a:pt x="1514" y="156107"/>
                  </a:cubicBezTo>
                  <a:cubicBezTo>
                    <a:pt x="5323" y="152297"/>
                    <a:pt x="5323" y="150392"/>
                    <a:pt x="5323" y="150392"/>
                  </a:cubicBezTo>
                  <a:cubicBezTo>
                    <a:pt x="5323" y="150392"/>
                    <a:pt x="17706" y="141819"/>
                    <a:pt x="26279" y="137057"/>
                  </a:cubicBezTo>
                  <a:cubicBezTo>
                    <a:pt x="34851" y="132294"/>
                    <a:pt x="37708" y="128484"/>
                    <a:pt x="39614" y="132294"/>
                  </a:cubicBezTo>
                  <a:cubicBezTo>
                    <a:pt x="41518" y="135152"/>
                    <a:pt x="46281" y="123722"/>
                    <a:pt x="50091" y="118007"/>
                  </a:cubicBezTo>
                  <a:cubicBezTo>
                    <a:pt x="53901" y="111339"/>
                    <a:pt x="42471" y="103719"/>
                    <a:pt x="34851" y="95147"/>
                  </a:cubicBezTo>
                  <a:cubicBezTo>
                    <a:pt x="27231" y="86574"/>
                    <a:pt x="31993" y="72287"/>
                    <a:pt x="38661" y="71334"/>
                  </a:cubicBezTo>
                  <a:cubicBezTo>
                    <a:pt x="45329" y="70382"/>
                    <a:pt x="56758" y="72287"/>
                    <a:pt x="61521" y="64667"/>
                  </a:cubicBezTo>
                  <a:cubicBezTo>
                    <a:pt x="66283" y="57047"/>
                    <a:pt x="74856" y="41807"/>
                    <a:pt x="82476" y="41807"/>
                  </a:cubicBezTo>
                  <a:cubicBezTo>
                    <a:pt x="90096" y="41807"/>
                    <a:pt x="102479" y="39902"/>
                    <a:pt x="95811" y="33234"/>
                  </a:cubicBezTo>
                  <a:cubicBezTo>
                    <a:pt x="89143" y="26567"/>
                    <a:pt x="84381" y="19899"/>
                    <a:pt x="93906" y="21804"/>
                  </a:cubicBezTo>
                  <a:cubicBezTo>
                    <a:pt x="100573" y="23709"/>
                    <a:pt x="99621" y="20852"/>
                    <a:pt x="99621" y="17042"/>
                  </a:cubicBezTo>
                  <a:cubicBezTo>
                    <a:pt x="97716" y="9422"/>
                    <a:pt x="106289" y="10374"/>
                    <a:pt x="110098" y="4659"/>
                  </a:cubicBezTo>
                  <a:cubicBezTo>
                    <a:pt x="119623" y="-8676"/>
                    <a:pt x="118671" y="9422"/>
                    <a:pt x="132958" y="23709"/>
                  </a:cubicBezTo>
                  <a:cubicBezTo>
                    <a:pt x="141531" y="32282"/>
                    <a:pt x="150104" y="46569"/>
                    <a:pt x="156771" y="44664"/>
                  </a:cubicBezTo>
                  <a:cubicBezTo>
                    <a:pt x="162486" y="41807"/>
                    <a:pt x="176773" y="45617"/>
                    <a:pt x="186298" y="46569"/>
                  </a:cubicBezTo>
                  <a:cubicBezTo>
                    <a:pt x="195823" y="46569"/>
                    <a:pt x="207254" y="42759"/>
                    <a:pt x="203443" y="47522"/>
                  </a:cubicBezTo>
                  <a:cubicBezTo>
                    <a:pt x="199633" y="53237"/>
                    <a:pt x="201539" y="60857"/>
                    <a:pt x="196776" y="59904"/>
                  </a:cubicBezTo>
                  <a:cubicBezTo>
                    <a:pt x="192014" y="59904"/>
                    <a:pt x="183441" y="60857"/>
                    <a:pt x="183441" y="69429"/>
                  </a:cubicBezTo>
                  <a:cubicBezTo>
                    <a:pt x="183441" y="77049"/>
                    <a:pt x="182489" y="80859"/>
                    <a:pt x="188204" y="93242"/>
                  </a:cubicBezTo>
                  <a:cubicBezTo>
                    <a:pt x="191061" y="97052"/>
                    <a:pt x="194871" y="100862"/>
                    <a:pt x="197729" y="104672"/>
                  </a:cubicBezTo>
                  <a:lnTo>
                    <a:pt x="197729" y="104672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98" name="图形 32">
              <a:extLst>
                <a:ext uri="{FF2B5EF4-FFF2-40B4-BE49-F238E27FC236}">
                  <a16:creationId xmlns:a16="http://schemas.microsoft.com/office/drawing/2014/main" id="{72F06575-7DA9-5BB6-231E-E347FFB1E46D}"/>
                </a:ext>
              </a:extLst>
            </p:cNvPr>
            <p:cNvGrpSpPr/>
            <p:nvPr/>
          </p:nvGrpSpPr>
          <p:grpSpPr>
            <a:xfrm>
              <a:off x="8104822" y="4932044"/>
              <a:ext cx="344804" cy="986790"/>
              <a:chOff x="8104822" y="4932044"/>
              <a:chExt cx="344804" cy="986790"/>
            </a:xfrm>
            <a:grpFill/>
          </p:grpSpPr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701B132E-31FA-5617-FA26-4F13DA9444CE}"/>
                  </a:ext>
                </a:extLst>
              </p:cNvPr>
              <p:cNvSpPr/>
              <p:nvPr/>
            </p:nvSpPr>
            <p:spPr>
              <a:xfrm>
                <a:off x="8437244" y="4932044"/>
                <a:ext cx="12382" cy="173355"/>
              </a:xfrm>
              <a:custGeom>
                <a:avLst/>
                <a:gdLst>
                  <a:gd name="connsiteX0" fmla="*/ 0 w 12382"/>
                  <a:gd name="connsiteY0" fmla="*/ 172403 h 173355"/>
                  <a:gd name="connsiteX1" fmla="*/ 2857 w 12382"/>
                  <a:gd name="connsiteY1" fmla="*/ 106680 h 173355"/>
                  <a:gd name="connsiteX2" fmla="*/ 2857 w 12382"/>
                  <a:gd name="connsiteY2" fmla="*/ 106680 h 173355"/>
                  <a:gd name="connsiteX3" fmla="*/ 2857 w 12382"/>
                  <a:gd name="connsiteY3" fmla="*/ 98108 h 173355"/>
                  <a:gd name="connsiteX4" fmla="*/ 2857 w 12382"/>
                  <a:gd name="connsiteY4" fmla="*/ 89535 h 173355"/>
                  <a:gd name="connsiteX5" fmla="*/ 2857 w 12382"/>
                  <a:gd name="connsiteY5" fmla="*/ 89535 h 173355"/>
                  <a:gd name="connsiteX6" fmla="*/ 2857 w 12382"/>
                  <a:gd name="connsiteY6" fmla="*/ 80963 h 173355"/>
                  <a:gd name="connsiteX7" fmla="*/ 5715 w 12382"/>
                  <a:gd name="connsiteY7" fmla="*/ 15240 h 173355"/>
                  <a:gd name="connsiteX8" fmla="*/ 5715 w 12382"/>
                  <a:gd name="connsiteY8" fmla="*/ 15240 h 173355"/>
                  <a:gd name="connsiteX9" fmla="*/ 5715 w 12382"/>
                  <a:gd name="connsiteY9" fmla="*/ 8573 h 173355"/>
                  <a:gd name="connsiteX10" fmla="*/ 5715 w 12382"/>
                  <a:gd name="connsiteY10" fmla="*/ 0 h 173355"/>
                  <a:gd name="connsiteX11" fmla="*/ 5715 w 12382"/>
                  <a:gd name="connsiteY11" fmla="*/ 0 h 173355"/>
                  <a:gd name="connsiteX12" fmla="*/ 5715 w 12382"/>
                  <a:gd name="connsiteY12" fmla="*/ 0 h 173355"/>
                  <a:gd name="connsiteX13" fmla="*/ 12382 w 12382"/>
                  <a:gd name="connsiteY13" fmla="*/ 0 h 173355"/>
                  <a:gd name="connsiteX14" fmla="*/ 12382 w 12382"/>
                  <a:gd name="connsiteY14" fmla="*/ 8573 h 173355"/>
                  <a:gd name="connsiteX15" fmla="*/ 12382 w 12382"/>
                  <a:gd name="connsiteY15" fmla="*/ 8573 h 173355"/>
                  <a:gd name="connsiteX16" fmla="*/ 12382 w 12382"/>
                  <a:gd name="connsiteY16" fmla="*/ 16193 h 173355"/>
                  <a:gd name="connsiteX17" fmla="*/ 9525 w 12382"/>
                  <a:gd name="connsiteY17" fmla="*/ 81915 h 173355"/>
                  <a:gd name="connsiteX18" fmla="*/ 9525 w 12382"/>
                  <a:gd name="connsiteY18" fmla="*/ 81915 h 173355"/>
                  <a:gd name="connsiteX19" fmla="*/ 9525 w 12382"/>
                  <a:gd name="connsiteY19" fmla="*/ 90488 h 173355"/>
                  <a:gd name="connsiteX20" fmla="*/ 9525 w 12382"/>
                  <a:gd name="connsiteY20" fmla="*/ 99060 h 173355"/>
                  <a:gd name="connsiteX21" fmla="*/ 9525 w 12382"/>
                  <a:gd name="connsiteY21" fmla="*/ 99060 h 173355"/>
                  <a:gd name="connsiteX22" fmla="*/ 9525 w 12382"/>
                  <a:gd name="connsiteY22" fmla="*/ 107633 h 173355"/>
                  <a:gd name="connsiteX23" fmla="*/ 6668 w 12382"/>
                  <a:gd name="connsiteY23" fmla="*/ 173355 h 173355"/>
                  <a:gd name="connsiteX24" fmla="*/ 6668 w 12382"/>
                  <a:gd name="connsiteY24" fmla="*/ 173355 h 173355"/>
                  <a:gd name="connsiteX25" fmla="*/ 0 w 12382"/>
                  <a:gd name="connsiteY25" fmla="*/ 172403 h 173355"/>
                  <a:gd name="connsiteX26" fmla="*/ 0 w 12382"/>
                  <a:gd name="connsiteY26" fmla="*/ 172403 h 173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2382" h="173355">
                    <a:moveTo>
                      <a:pt x="0" y="172403"/>
                    </a:moveTo>
                    <a:cubicBezTo>
                      <a:pt x="953" y="153353"/>
                      <a:pt x="1905" y="125730"/>
                      <a:pt x="2857" y="106680"/>
                    </a:cubicBezTo>
                    <a:lnTo>
                      <a:pt x="2857" y="106680"/>
                    </a:lnTo>
                    <a:lnTo>
                      <a:pt x="2857" y="98108"/>
                    </a:lnTo>
                    <a:cubicBezTo>
                      <a:pt x="2857" y="95250"/>
                      <a:pt x="2857" y="92393"/>
                      <a:pt x="2857" y="89535"/>
                    </a:cubicBezTo>
                    <a:lnTo>
                      <a:pt x="2857" y="89535"/>
                    </a:lnTo>
                    <a:lnTo>
                      <a:pt x="2857" y="80963"/>
                    </a:lnTo>
                    <a:cubicBezTo>
                      <a:pt x="3810" y="63818"/>
                      <a:pt x="5715" y="15240"/>
                      <a:pt x="5715" y="15240"/>
                    </a:cubicBezTo>
                    <a:lnTo>
                      <a:pt x="5715" y="15240"/>
                    </a:lnTo>
                    <a:lnTo>
                      <a:pt x="5715" y="8573"/>
                    </a:lnTo>
                    <a:cubicBezTo>
                      <a:pt x="5715" y="6668"/>
                      <a:pt x="5715" y="3810"/>
                      <a:pt x="5715" y="0"/>
                    </a:cubicBezTo>
                    <a:lnTo>
                      <a:pt x="5715" y="0"/>
                    </a:lnTo>
                    <a:lnTo>
                      <a:pt x="5715" y="0"/>
                    </a:lnTo>
                    <a:lnTo>
                      <a:pt x="12382" y="0"/>
                    </a:lnTo>
                    <a:cubicBezTo>
                      <a:pt x="12382" y="2858"/>
                      <a:pt x="12382" y="5715"/>
                      <a:pt x="12382" y="8573"/>
                    </a:cubicBezTo>
                    <a:lnTo>
                      <a:pt x="12382" y="8573"/>
                    </a:lnTo>
                    <a:lnTo>
                      <a:pt x="12382" y="16193"/>
                    </a:lnTo>
                    <a:cubicBezTo>
                      <a:pt x="12382" y="16193"/>
                      <a:pt x="10478" y="65723"/>
                      <a:pt x="9525" y="81915"/>
                    </a:cubicBezTo>
                    <a:lnTo>
                      <a:pt x="9525" y="81915"/>
                    </a:lnTo>
                    <a:lnTo>
                      <a:pt x="9525" y="90488"/>
                    </a:lnTo>
                    <a:cubicBezTo>
                      <a:pt x="9525" y="92393"/>
                      <a:pt x="9525" y="95250"/>
                      <a:pt x="9525" y="99060"/>
                    </a:cubicBezTo>
                    <a:lnTo>
                      <a:pt x="9525" y="99060"/>
                    </a:lnTo>
                    <a:lnTo>
                      <a:pt x="9525" y="107633"/>
                    </a:lnTo>
                    <a:cubicBezTo>
                      <a:pt x="8573" y="126683"/>
                      <a:pt x="7620" y="154305"/>
                      <a:pt x="6668" y="173355"/>
                    </a:cubicBezTo>
                    <a:lnTo>
                      <a:pt x="6668" y="173355"/>
                    </a:lnTo>
                    <a:lnTo>
                      <a:pt x="0" y="172403"/>
                    </a:lnTo>
                    <a:lnTo>
                      <a:pt x="0" y="172403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FA6D4BF5-C934-8CE2-EF8C-B634762A82BA}"/>
                  </a:ext>
                </a:extLst>
              </p:cNvPr>
              <p:cNvSpPr/>
              <p:nvPr/>
            </p:nvSpPr>
            <p:spPr>
              <a:xfrm>
                <a:off x="8291512" y="5337809"/>
                <a:ext cx="94297" cy="151447"/>
              </a:xfrm>
              <a:custGeom>
                <a:avLst/>
                <a:gdLst>
                  <a:gd name="connsiteX0" fmla="*/ 88582 w 94297"/>
                  <a:gd name="connsiteY0" fmla="*/ 0 h 151447"/>
                  <a:gd name="connsiteX1" fmla="*/ 44768 w 94297"/>
                  <a:gd name="connsiteY1" fmla="*/ 77153 h 151447"/>
                  <a:gd name="connsiteX2" fmla="*/ 0 w 94297"/>
                  <a:gd name="connsiteY2" fmla="*/ 146685 h 151447"/>
                  <a:gd name="connsiteX3" fmla="*/ 4763 w 94297"/>
                  <a:gd name="connsiteY3" fmla="*/ 151447 h 151447"/>
                  <a:gd name="connsiteX4" fmla="*/ 50482 w 94297"/>
                  <a:gd name="connsiteY4" fmla="*/ 80963 h 151447"/>
                  <a:gd name="connsiteX5" fmla="*/ 94298 w 94297"/>
                  <a:gd name="connsiteY5" fmla="*/ 2858 h 151447"/>
                  <a:gd name="connsiteX6" fmla="*/ 88582 w 94297"/>
                  <a:gd name="connsiteY6" fmla="*/ 0 h 151447"/>
                  <a:gd name="connsiteX7" fmla="*/ 88582 w 94297"/>
                  <a:gd name="connsiteY7" fmla="*/ 0 h 15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297" h="151447">
                    <a:moveTo>
                      <a:pt x="88582" y="0"/>
                    </a:moveTo>
                    <a:cubicBezTo>
                      <a:pt x="70485" y="40958"/>
                      <a:pt x="66675" y="38100"/>
                      <a:pt x="44768" y="77153"/>
                    </a:cubicBezTo>
                    <a:cubicBezTo>
                      <a:pt x="42863" y="80963"/>
                      <a:pt x="2857" y="142875"/>
                      <a:pt x="0" y="146685"/>
                    </a:cubicBezTo>
                    <a:lnTo>
                      <a:pt x="4763" y="151447"/>
                    </a:lnTo>
                    <a:cubicBezTo>
                      <a:pt x="9525" y="145733"/>
                      <a:pt x="47625" y="85725"/>
                      <a:pt x="50482" y="80963"/>
                    </a:cubicBezTo>
                    <a:cubicBezTo>
                      <a:pt x="72390" y="42863"/>
                      <a:pt x="76200" y="44768"/>
                      <a:pt x="94298" y="2858"/>
                    </a:cubicBezTo>
                    <a:lnTo>
                      <a:pt x="88582" y="0"/>
                    </a:lnTo>
                    <a:lnTo>
                      <a:pt x="88582" y="0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24BA6CFE-DCBB-6438-773B-22DE1F8EAEC8}"/>
                  </a:ext>
                </a:extLst>
              </p:cNvPr>
              <p:cNvSpPr/>
              <p:nvPr/>
            </p:nvSpPr>
            <p:spPr>
              <a:xfrm>
                <a:off x="8104822" y="5752147"/>
                <a:ext cx="60959" cy="166687"/>
              </a:xfrm>
              <a:custGeom>
                <a:avLst/>
                <a:gdLst>
                  <a:gd name="connsiteX0" fmla="*/ 54292 w 60959"/>
                  <a:gd name="connsiteY0" fmla="*/ 0 h 166687"/>
                  <a:gd name="connsiteX1" fmla="*/ 30480 w 60959"/>
                  <a:gd name="connsiteY1" fmla="*/ 68580 h 166687"/>
                  <a:gd name="connsiteX2" fmla="*/ 16192 w 60959"/>
                  <a:gd name="connsiteY2" fmla="*/ 109538 h 166687"/>
                  <a:gd name="connsiteX3" fmla="*/ 13335 w 60959"/>
                  <a:gd name="connsiteY3" fmla="*/ 119063 h 166687"/>
                  <a:gd name="connsiteX4" fmla="*/ 11430 w 60959"/>
                  <a:gd name="connsiteY4" fmla="*/ 124778 h 166687"/>
                  <a:gd name="connsiteX5" fmla="*/ 0 w 60959"/>
                  <a:gd name="connsiteY5" fmla="*/ 164783 h 166687"/>
                  <a:gd name="connsiteX6" fmla="*/ 6667 w 60959"/>
                  <a:gd name="connsiteY6" fmla="*/ 166688 h 166687"/>
                  <a:gd name="connsiteX7" fmla="*/ 18097 w 60959"/>
                  <a:gd name="connsiteY7" fmla="*/ 126683 h 166687"/>
                  <a:gd name="connsiteX8" fmla="*/ 20002 w 60959"/>
                  <a:gd name="connsiteY8" fmla="*/ 121920 h 166687"/>
                  <a:gd name="connsiteX9" fmla="*/ 22860 w 60959"/>
                  <a:gd name="connsiteY9" fmla="*/ 112395 h 166687"/>
                  <a:gd name="connsiteX10" fmla="*/ 37147 w 60959"/>
                  <a:gd name="connsiteY10" fmla="*/ 71438 h 166687"/>
                  <a:gd name="connsiteX11" fmla="*/ 60960 w 60959"/>
                  <a:gd name="connsiteY11" fmla="*/ 1905 h 166687"/>
                  <a:gd name="connsiteX12" fmla="*/ 54292 w 60959"/>
                  <a:gd name="connsiteY12" fmla="*/ 0 h 166687"/>
                  <a:gd name="connsiteX13" fmla="*/ 54292 w 60959"/>
                  <a:gd name="connsiteY13" fmla="*/ 0 h 166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959" h="166687">
                    <a:moveTo>
                      <a:pt x="54292" y="0"/>
                    </a:moveTo>
                    <a:cubicBezTo>
                      <a:pt x="50482" y="17145"/>
                      <a:pt x="40005" y="41910"/>
                      <a:pt x="30480" y="68580"/>
                    </a:cubicBezTo>
                    <a:lnTo>
                      <a:pt x="16192" y="109538"/>
                    </a:lnTo>
                    <a:lnTo>
                      <a:pt x="13335" y="119063"/>
                    </a:lnTo>
                    <a:lnTo>
                      <a:pt x="11430" y="124778"/>
                    </a:lnTo>
                    <a:lnTo>
                      <a:pt x="0" y="164783"/>
                    </a:lnTo>
                    <a:lnTo>
                      <a:pt x="6667" y="166688"/>
                    </a:lnTo>
                    <a:lnTo>
                      <a:pt x="18097" y="126683"/>
                    </a:lnTo>
                    <a:lnTo>
                      <a:pt x="20002" y="121920"/>
                    </a:lnTo>
                    <a:lnTo>
                      <a:pt x="22860" y="112395"/>
                    </a:lnTo>
                    <a:lnTo>
                      <a:pt x="37147" y="71438"/>
                    </a:lnTo>
                    <a:cubicBezTo>
                      <a:pt x="46672" y="44768"/>
                      <a:pt x="57150" y="20003"/>
                      <a:pt x="60960" y="1905"/>
                    </a:cubicBezTo>
                    <a:lnTo>
                      <a:pt x="54292" y="0"/>
                    </a:lnTo>
                    <a:lnTo>
                      <a:pt x="54292" y="0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A888DCC1-3982-7F23-73FF-5CBE19AA763E}"/>
                </a:ext>
              </a:extLst>
            </p:cNvPr>
            <p:cNvSpPr/>
            <p:nvPr/>
          </p:nvSpPr>
          <p:spPr>
            <a:xfrm>
              <a:off x="6907530" y="5826442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  <a:gd name="connsiteX3" fmla="*/ 0 w 9525"/>
                <a:gd name="connsiteY3" fmla="*/ 0 h 9525"/>
                <a:gd name="connsiteX4" fmla="*/ 0 w 9525"/>
                <a:gd name="connsiteY4" fmla="*/ 0 h 9525"/>
                <a:gd name="connsiteX5" fmla="*/ 0 w 9525"/>
                <a:gd name="connsiteY5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2EDCDDC4-484C-DD52-ED4F-5FBADAFD7F9D}"/>
                </a:ext>
              </a:extLst>
            </p:cNvPr>
            <p:cNvSpPr/>
            <p:nvPr/>
          </p:nvSpPr>
          <p:spPr>
            <a:xfrm>
              <a:off x="6750367" y="5705475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  <a:gd name="connsiteX3" fmla="*/ 0 w 9525"/>
                <a:gd name="connsiteY3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1EC39931-6BB8-E0FC-F758-95E014BE240C}"/>
                </a:ext>
              </a:extLst>
            </p:cNvPr>
            <p:cNvSpPr/>
            <p:nvPr/>
          </p:nvSpPr>
          <p:spPr>
            <a:xfrm>
              <a:off x="6863715" y="5671184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  <a:gd name="connsiteX3" fmla="*/ 0 w 9525"/>
                <a:gd name="connsiteY3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BC898FA1-5929-8180-B731-FECF262F8633}"/>
                </a:ext>
              </a:extLst>
            </p:cNvPr>
            <p:cNvSpPr/>
            <p:nvPr/>
          </p:nvSpPr>
          <p:spPr>
            <a:xfrm>
              <a:off x="6966584" y="5720715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DB140F90-7A02-784F-424B-E08D146E33BB}"/>
                </a:ext>
              </a:extLst>
            </p:cNvPr>
            <p:cNvSpPr/>
            <p:nvPr/>
          </p:nvSpPr>
          <p:spPr>
            <a:xfrm>
              <a:off x="6841807" y="5610225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  <a:gd name="connsiteX3" fmla="*/ 0 w 9525"/>
                <a:gd name="connsiteY3" fmla="*/ 0 h 9525"/>
                <a:gd name="connsiteX4" fmla="*/ 0 w 9525"/>
                <a:gd name="connsiteY4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70A1EEAE-8BA2-93C4-9679-D56B84F70AE8}"/>
                </a:ext>
              </a:extLst>
            </p:cNvPr>
            <p:cNvSpPr/>
            <p:nvPr/>
          </p:nvSpPr>
          <p:spPr>
            <a:xfrm>
              <a:off x="6892290" y="5571172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  <a:gd name="connsiteX3" fmla="*/ 0 w 9525"/>
                <a:gd name="connsiteY3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A01930BA-1448-FD0C-D891-672A932470AE}"/>
                </a:ext>
              </a:extLst>
            </p:cNvPr>
            <p:cNvSpPr/>
            <p:nvPr/>
          </p:nvSpPr>
          <p:spPr>
            <a:xfrm>
              <a:off x="6789419" y="5428297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B6C7C063-9C5C-D636-A8CA-6E938C28684D}"/>
                </a:ext>
              </a:extLst>
            </p:cNvPr>
            <p:cNvSpPr/>
            <p:nvPr/>
          </p:nvSpPr>
          <p:spPr>
            <a:xfrm>
              <a:off x="6703694" y="5427344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  <a:gd name="connsiteX3" fmla="*/ 0 w 9525"/>
                <a:gd name="connsiteY3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6A81ED17-E753-1414-D0DF-09E1F9B8B85A}"/>
                </a:ext>
              </a:extLst>
            </p:cNvPr>
            <p:cNvSpPr/>
            <p:nvPr/>
          </p:nvSpPr>
          <p:spPr>
            <a:xfrm>
              <a:off x="7546657" y="5269230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  <a:gd name="connsiteX3" fmla="*/ 0 w 9525"/>
                <a:gd name="connsiteY3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837D03AC-7782-27B7-C4E8-A92043EB4739}"/>
                </a:ext>
              </a:extLst>
            </p:cNvPr>
            <p:cNvSpPr/>
            <p:nvPr/>
          </p:nvSpPr>
          <p:spPr>
            <a:xfrm>
              <a:off x="7509509" y="5267325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A6E62DAD-F49B-1630-40F1-9DD8D23D321A}"/>
                </a:ext>
              </a:extLst>
            </p:cNvPr>
            <p:cNvSpPr/>
            <p:nvPr/>
          </p:nvSpPr>
          <p:spPr>
            <a:xfrm>
              <a:off x="7617142" y="5241607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  <a:gd name="connsiteX3" fmla="*/ 0 w 9525"/>
                <a:gd name="connsiteY3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FCF39733-FFB5-FA32-B6AA-DACBD72483C3}"/>
                </a:ext>
              </a:extLst>
            </p:cNvPr>
            <p:cNvSpPr/>
            <p:nvPr/>
          </p:nvSpPr>
          <p:spPr>
            <a:xfrm>
              <a:off x="7891462" y="4991100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B4BD5472-B9B2-2A82-1D9F-F6DEB9A524FF}"/>
                </a:ext>
              </a:extLst>
            </p:cNvPr>
            <p:cNvSpPr/>
            <p:nvPr/>
          </p:nvSpPr>
          <p:spPr>
            <a:xfrm>
              <a:off x="7895272" y="4979669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  <a:gd name="connsiteX3" fmla="*/ 0 w 9525"/>
                <a:gd name="connsiteY3" fmla="*/ 0 h 9525"/>
                <a:gd name="connsiteX4" fmla="*/ 0 w 9525"/>
                <a:gd name="connsiteY4" fmla="*/ 0 h 9525"/>
                <a:gd name="connsiteX5" fmla="*/ 0 w 9525"/>
                <a:gd name="connsiteY5" fmla="*/ 0 h 9525"/>
                <a:gd name="connsiteX6" fmla="*/ 0 w 9525"/>
                <a:gd name="connsiteY6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B7FB1C0A-511B-A08D-621A-D658B2FD5602}"/>
                </a:ext>
              </a:extLst>
            </p:cNvPr>
            <p:cNvSpPr/>
            <p:nvPr/>
          </p:nvSpPr>
          <p:spPr>
            <a:xfrm>
              <a:off x="7895272" y="4979669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7FA620E4-F998-E3B2-E015-4AD13C1B867B}"/>
                </a:ext>
              </a:extLst>
            </p:cNvPr>
            <p:cNvSpPr/>
            <p:nvPr/>
          </p:nvSpPr>
          <p:spPr>
            <a:xfrm>
              <a:off x="7952422" y="4941569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  <a:gd name="connsiteX3" fmla="*/ 0 w 9525"/>
                <a:gd name="connsiteY3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93E43BDA-4462-36B4-EBD2-A2C32ABB61AF}"/>
                </a:ext>
              </a:extLst>
            </p:cNvPr>
            <p:cNvSpPr/>
            <p:nvPr/>
          </p:nvSpPr>
          <p:spPr>
            <a:xfrm>
              <a:off x="8059102" y="4732972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  <a:gd name="connsiteX3" fmla="*/ 0 w 9525"/>
                <a:gd name="connsiteY3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063EDB43-760F-B761-B6FB-51045403121F}"/>
                </a:ext>
              </a:extLst>
            </p:cNvPr>
            <p:cNvSpPr/>
            <p:nvPr/>
          </p:nvSpPr>
          <p:spPr>
            <a:xfrm>
              <a:off x="8042910" y="4672965"/>
              <a:ext cx="30479" cy="37147"/>
            </a:xfrm>
            <a:custGeom>
              <a:avLst/>
              <a:gdLst>
                <a:gd name="connsiteX0" fmla="*/ 24765 w 30479"/>
                <a:gd name="connsiteY0" fmla="*/ 0 h 37147"/>
                <a:gd name="connsiteX1" fmla="*/ 20955 w 30479"/>
                <a:gd name="connsiteY1" fmla="*/ 6667 h 37147"/>
                <a:gd name="connsiteX2" fmla="*/ 20955 w 30479"/>
                <a:gd name="connsiteY2" fmla="*/ 6667 h 37147"/>
                <a:gd name="connsiteX3" fmla="*/ 16192 w 30479"/>
                <a:gd name="connsiteY3" fmla="*/ 15240 h 37147"/>
                <a:gd name="connsiteX4" fmla="*/ 16192 w 30479"/>
                <a:gd name="connsiteY4" fmla="*/ 15240 h 37147"/>
                <a:gd name="connsiteX5" fmla="*/ 9525 w 30479"/>
                <a:gd name="connsiteY5" fmla="*/ 24765 h 37147"/>
                <a:gd name="connsiteX6" fmla="*/ 9525 w 30479"/>
                <a:gd name="connsiteY6" fmla="*/ 24765 h 37147"/>
                <a:gd name="connsiteX7" fmla="*/ 952 w 30479"/>
                <a:gd name="connsiteY7" fmla="*/ 33338 h 37147"/>
                <a:gd name="connsiteX8" fmla="*/ 952 w 30479"/>
                <a:gd name="connsiteY8" fmla="*/ 33338 h 37147"/>
                <a:gd name="connsiteX9" fmla="*/ 0 w 30479"/>
                <a:gd name="connsiteY9" fmla="*/ 36195 h 37147"/>
                <a:gd name="connsiteX10" fmla="*/ 0 w 30479"/>
                <a:gd name="connsiteY10" fmla="*/ 36195 h 37147"/>
                <a:gd name="connsiteX11" fmla="*/ 952 w 30479"/>
                <a:gd name="connsiteY11" fmla="*/ 37147 h 37147"/>
                <a:gd name="connsiteX12" fmla="*/ 952 w 30479"/>
                <a:gd name="connsiteY12" fmla="*/ 37147 h 37147"/>
                <a:gd name="connsiteX13" fmla="*/ 3810 w 30479"/>
                <a:gd name="connsiteY13" fmla="*/ 37147 h 37147"/>
                <a:gd name="connsiteX14" fmla="*/ 3810 w 30479"/>
                <a:gd name="connsiteY14" fmla="*/ 37147 h 37147"/>
                <a:gd name="connsiteX15" fmla="*/ 3810 w 30479"/>
                <a:gd name="connsiteY15" fmla="*/ 37147 h 37147"/>
                <a:gd name="connsiteX16" fmla="*/ 4763 w 30479"/>
                <a:gd name="connsiteY16" fmla="*/ 37147 h 37147"/>
                <a:gd name="connsiteX17" fmla="*/ 4763 w 30479"/>
                <a:gd name="connsiteY17" fmla="*/ 37147 h 37147"/>
                <a:gd name="connsiteX18" fmla="*/ 6667 w 30479"/>
                <a:gd name="connsiteY18" fmla="*/ 35242 h 37147"/>
                <a:gd name="connsiteX19" fmla="*/ 6667 w 30479"/>
                <a:gd name="connsiteY19" fmla="*/ 35242 h 37147"/>
                <a:gd name="connsiteX20" fmla="*/ 12382 w 30479"/>
                <a:gd name="connsiteY20" fmla="*/ 30480 h 37147"/>
                <a:gd name="connsiteX21" fmla="*/ 12382 w 30479"/>
                <a:gd name="connsiteY21" fmla="*/ 30480 h 37147"/>
                <a:gd name="connsiteX22" fmla="*/ 21907 w 30479"/>
                <a:gd name="connsiteY22" fmla="*/ 21907 h 37147"/>
                <a:gd name="connsiteX23" fmla="*/ 21907 w 30479"/>
                <a:gd name="connsiteY23" fmla="*/ 21907 h 37147"/>
                <a:gd name="connsiteX24" fmla="*/ 25717 w 30479"/>
                <a:gd name="connsiteY24" fmla="*/ 20003 h 37147"/>
                <a:gd name="connsiteX25" fmla="*/ 25717 w 30479"/>
                <a:gd name="connsiteY25" fmla="*/ 20003 h 37147"/>
                <a:gd name="connsiteX26" fmla="*/ 28575 w 30479"/>
                <a:gd name="connsiteY26" fmla="*/ 21907 h 37147"/>
                <a:gd name="connsiteX27" fmla="*/ 28575 w 30479"/>
                <a:gd name="connsiteY27" fmla="*/ 21907 h 37147"/>
                <a:gd name="connsiteX28" fmla="*/ 29527 w 30479"/>
                <a:gd name="connsiteY28" fmla="*/ 22860 h 37147"/>
                <a:gd name="connsiteX29" fmla="*/ 29527 w 30479"/>
                <a:gd name="connsiteY29" fmla="*/ 22860 h 37147"/>
                <a:gd name="connsiteX30" fmla="*/ 29527 w 30479"/>
                <a:gd name="connsiteY30" fmla="*/ 22860 h 37147"/>
                <a:gd name="connsiteX31" fmla="*/ 29527 w 30479"/>
                <a:gd name="connsiteY31" fmla="*/ 21907 h 37147"/>
                <a:gd name="connsiteX32" fmla="*/ 29527 w 30479"/>
                <a:gd name="connsiteY32" fmla="*/ 21907 h 37147"/>
                <a:gd name="connsiteX33" fmla="*/ 30480 w 30479"/>
                <a:gd name="connsiteY33" fmla="*/ 19050 h 37147"/>
                <a:gd name="connsiteX34" fmla="*/ 30480 w 30479"/>
                <a:gd name="connsiteY34" fmla="*/ 19050 h 37147"/>
                <a:gd name="connsiteX35" fmla="*/ 29527 w 30479"/>
                <a:gd name="connsiteY35" fmla="*/ 17145 h 37147"/>
                <a:gd name="connsiteX36" fmla="*/ 29527 w 30479"/>
                <a:gd name="connsiteY36" fmla="*/ 17145 h 37147"/>
                <a:gd name="connsiteX37" fmla="*/ 27622 w 30479"/>
                <a:gd name="connsiteY37" fmla="*/ 12382 h 37147"/>
                <a:gd name="connsiteX38" fmla="*/ 27622 w 30479"/>
                <a:gd name="connsiteY38" fmla="*/ 12382 h 37147"/>
                <a:gd name="connsiteX39" fmla="*/ 30480 w 30479"/>
                <a:gd name="connsiteY39" fmla="*/ 7620 h 37147"/>
                <a:gd name="connsiteX40" fmla="*/ 30480 w 30479"/>
                <a:gd name="connsiteY40" fmla="*/ 7620 h 37147"/>
                <a:gd name="connsiteX41" fmla="*/ 30480 w 30479"/>
                <a:gd name="connsiteY41" fmla="*/ 6667 h 37147"/>
                <a:gd name="connsiteX42" fmla="*/ 30480 w 30479"/>
                <a:gd name="connsiteY42" fmla="*/ 6667 h 37147"/>
                <a:gd name="connsiteX43" fmla="*/ 28575 w 30479"/>
                <a:gd name="connsiteY43" fmla="*/ 1905 h 37147"/>
                <a:gd name="connsiteX44" fmla="*/ 28575 w 30479"/>
                <a:gd name="connsiteY44" fmla="*/ 1905 h 37147"/>
                <a:gd name="connsiteX45" fmla="*/ 26670 w 30479"/>
                <a:gd name="connsiteY45" fmla="*/ 0 h 37147"/>
                <a:gd name="connsiteX46" fmla="*/ 26670 w 30479"/>
                <a:gd name="connsiteY46" fmla="*/ 0 h 37147"/>
                <a:gd name="connsiteX47" fmla="*/ 24765 w 30479"/>
                <a:gd name="connsiteY47" fmla="*/ 0 h 37147"/>
                <a:gd name="connsiteX48" fmla="*/ 24765 w 30479"/>
                <a:gd name="connsiteY48" fmla="*/ 0 h 37147"/>
                <a:gd name="connsiteX49" fmla="*/ 24765 w 30479"/>
                <a:gd name="connsiteY49" fmla="*/ 0 h 37147"/>
                <a:gd name="connsiteX50" fmla="*/ 24765 w 30479"/>
                <a:gd name="connsiteY50" fmla="*/ 0 h 37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0479" h="37147">
                  <a:moveTo>
                    <a:pt x="24765" y="0"/>
                  </a:moveTo>
                  <a:cubicBezTo>
                    <a:pt x="24765" y="1905"/>
                    <a:pt x="23813" y="4763"/>
                    <a:pt x="20955" y="6667"/>
                  </a:cubicBezTo>
                  <a:lnTo>
                    <a:pt x="20955" y="6667"/>
                  </a:lnTo>
                  <a:cubicBezTo>
                    <a:pt x="17145" y="10478"/>
                    <a:pt x="18097" y="10478"/>
                    <a:pt x="16192" y="15240"/>
                  </a:cubicBezTo>
                  <a:lnTo>
                    <a:pt x="16192" y="15240"/>
                  </a:lnTo>
                  <a:cubicBezTo>
                    <a:pt x="14288" y="19050"/>
                    <a:pt x="13335" y="21907"/>
                    <a:pt x="9525" y="24765"/>
                  </a:cubicBezTo>
                  <a:lnTo>
                    <a:pt x="9525" y="24765"/>
                  </a:lnTo>
                  <a:cubicBezTo>
                    <a:pt x="5715" y="27622"/>
                    <a:pt x="4763" y="26670"/>
                    <a:pt x="952" y="33338"/>
                  </a:cubicBezTo>
                  <a:lnTo>
                    <a:pt x="952" y="33338"/>
                  </a:lnTo>
                  <a:cubicBezTo>
                    <a:pt x="0" y="35242"/>
                    <a:pt x="0" y="36195"/>
                    <a:pt x="0" y="36195"/>
                  </a:cubicBezTo>
                  <a:lnTo>
                    <a:pt x="0" y="36195"/>
                  </a:lnTo>
                  <a:cubicBezTo>
                    <a:pt x="0" y="37147"/>
                    <a:pt x="0" y="36195"/>
                    <a:pt x="952" y="37147"/>
                  </a:cubicBezTo>
                  <a:lnTo>
                    <a:pt x="952" y="37147"/>
                  </a:lnTo>
                  <a:cubicBezTo>
                    <a:pt x="1905" y="37147"/>
                    <a:pt x="2857" y="37147"/>
                    <a:pt x="3810" y="37147"/>
                  </a:cubicBezTo>
                  <a:lnTo>
                    <a:pt x="3810" y="37147"/>
                  </a:lnTo>
                  <a:lnTo>
                    <a:pt x="3810" y="37147"/>
                  </a:lnTo>
                  <a:cubicBezTo>
                    <a:pt x="3810" y="37147"/>
                    <a:pt x="3810" y="37147"/>
                    <a:pt x="4763" y="37147"/>
                  </a:cubicBezTo>
                  <a:lnTo>
                    <a:pt x="4763" y="37147"/>
                  </a:lnTo>
                  <a:cubicBezTo>
                    <a:pt x="4763" y="37147"/>
                    <a:pt x="5715" y="36195"/>
                    <a:pt x="6667" y="35242"/>
                  </a:cubicBezTo>
                  <a:lnTo>
                    <a:pt x="6667" y="35242"/>
                  </a:lnTo>
                  <a:cubicBezTo>
                    <a:pt x="8572" y="34290"/>
                    <a:pt x="10477" y="32385"/>
                    <a:pt x="12382" y="30480"/>
                  </a:cubicBezTo>
                  <a:lnTo>
                    <a:pt x="12382" y="30480"/>
                  </a:lnTo>
                  <a:cubicBezTo>
                    <a:pt x="16192" y="26670"/>
                    <a:pt x="20955" y="22860"/>
                    <a:pt x="21907" y="21907"/>
                  </a:cubicBezTo>
                  <a:lnTo>
                    <a:pt x="21907" y="21907"/>
                  </a:lnTo>
                  <a:cubicBezTo>
                    <a:pt x="22860" y="20955"/>
                    <a:pt x="23813" y="20003"/>
                    <a:pt x="25717" y="20003"/>
                  </a:cubicBezTo>
                  <a:lnTo>
                    <a:pt x="25717" y="20003"/>
                  </a:lnTo>
                  <a:cubicBezTo>
                    <a:pt x="27622" y="20003"/>
                    <a:pt x="28575" y="20955"/>
                    <a:pt x="28575" y="21907"/>
                  </a:cubicBezTo>
                  <a:lnTo>
                    <a:pt x="28575" y="21907"/>
                  </a:lnTo>
                  <a:cubicBezTo>
                    <a:pt x="28575" y="21907"/>
                    <a:pt x="29527" y="22860"/>
                    <a:pt x="29527" y="22860"/>
                  </a:cubicBezTo>
                  <a:lnTo>
                    <a:pt x="29527" y="22860"/>
                  </a:lnTo>
                  <a:lnTo>
                    <a:pt x="29527" y="22860"/>
                  </a:lnTo>
                  <a:cubicBezTo>
                    <a:pt x="29527" y="22860"/>
                    <a:pt x="29527" y="22860"/>
                    <a:pt x="29527" y="21907"/>
                  </a:cubicBezTo>
                  <a:lnTo>
                    <a:pt x="29527" y="21907"/>
                  </a:lnTo>
                  <a:cubicBezTo>
                    <a:pt x="30480" y="20955"/>
                    <a:pt x="30480" y="20003"/>
                    <a:pt x="30480" y="19050"/>
                  </a:cubicBezTo>
                  <a:lnTo>
                    <a:pt x="30480" y="19050"/>
                  </a:lnTo>
                  <a:cubicBezTo>
                    <a:pt x="30480" y="18097"/>
                    <a:pt x="30480" y="18097"/>
                    <a:pt x="29527" y="17145"/>
                  </a:cubicBezTo>
                  <a:lnTo>
                    <a:pt x="29527" y="17145"/>
                  </a:lnTo>
                  <a:cubicBezTo>
                    <a:pt x="28575" y="16192"/>
                    <a:pt x="27622" y="14288"/>
                    <a:pt x="27622" y="12382"/>
                  </a:cubicBezTo>
                  <a:lnTo>
                    <a:pt x="27622" y="12382"/>
                  </a:lnTo>
                  <a:cubicBezTo>
                    <a:pt x="27622" y="10478"/>
                    <a:pt x="28575" y="8572"/>
                    <a:pt x="30480" y="7620"/>
                  </a:cubicBezTo>
                  <a:lnTo>
                    <a:pt x="30480" y="7620"/>
                  </a:lnTo>
                  <a:cubicBezTo>
                    <a:pt x="30480" y="7620"/>
                    <a:pt x="30480" y="7620"/>
                    <a:pt x="30480" y="6667"/>
                  </a:cubicBezTo>
                  <a:lnTo>
                    <a:pt x="30480" y="6667"/>
                  </a:lnTo>
                  <a:cubicBezTo>
                    <a:pt x="30480" y="5715"/>
                    <a:pt x="29527" y="3810"/>
                    <a:pt x="28575" y="1905"/>
                  </a:cubicBezTo>
                  <a:lnTo>
                    <a:pt x="28575" y="1905"/>
                  </a:lnTo>
                  <a:cubicBezTo>
                    <a:pt x="27622" y="0"/>
                    <a:pt x="26670" y="0"/>
                    <a:pt x="26670" y="0"/>
                  </a:cubicBezTo>
                  <a:lnTo>
                    <a:pt x="26670" y="0"/>
                  </a:lnTo>
                  <a:cubicBezTo>
                    <a:pt x="26670" y="953"/>
                    <a:pt x="25717" y="0"/>
                    <a:pt x="24765" y="0"/>
                  </a:cubicBezTo>
                  <a:lnTo>
                    <a:pt x="24765" y="0"/>
                  </a:lnTo>
                  <a:cubicBezTo>
                    <a:pt x="24765" y="0"/>
                    <a:pt x="24765" y="0"/>
                    <a:pt x="24765" y="0"/>
                  </a:cubicBezTo>
                  <a:lnTo>
                    <a:pt x="24765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1BDC3AF5-D54E-FD12-EDB8-4CA06D943499}"/>
                </a:ext>
              </a:extLst>
            </p:cNvPr>
            <p:cNvSpPr/>
            <p:nvPr/>
          </p:nvSpPr>
          <p:spPr>
            <a:xfrm>
              <a:off x="8114347" y="4556759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49994693-7C40-0D3D-D9BA-C37D7C5F3A0B}"/>
                </a:ext>
              </a:extLst>
            </p:cNvPr>
            <p:cNvSpPr/>
            <p:nvPr/>
          </p:nvSpPr>
          <p:spPr>
            <a:xfrm>
              <a:off x="8198167" y="4331969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  <a:gd name="connsiteX3" fmla="*/ 0 w 9525"/>
                <a:gd name="connsiteY3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7253605B-EC89-0CC9-AA40-2F0A9393778E}"/>
                </a:ext>
              </a:extLst>
            </p:cNvPr>
            <p:cNvSpPr/>
            <p:nvPr/>
          </p:nvSpPr>
          <p:spPr>
            <a:xfrm>
              <a:off x="8016239" y="3956684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E5FD4FE9-D9A7-0E55-FF42-D32AA83201E5}"/>
                </a:ext>
              </a:extLst>
            </p:cNvPr>
            <p:cNvSpPr/>
            <p:nvPr/>
          </p:nvSpPr>
          <p:spPr>
            <a:xfrm>
              <a:off x="7883842" y="3486150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  <a:gd name="connsiteX3" fmla="*/ 0 w 9525"/>
                <a:gd name="connsiteY3" fmla="*/ 0 h 9525"/>
                <a:gd name="connsiteX4" fmla="*/ 0 w 9525"/>
                <a:gd name="connsiteY4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8F6427AD-B554-3D39-96A5-31BE2A053F61}"/>
                </a:ext>
              </a:extLst>
            </p:cNvPr>
            <p:cNvSpPr/>
            <p:nvPr/>
          </p:nvSpPr>
          <p:spPr>
            <a:xfrm>
              <a:off x="7903844" y="3449002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  <a:gd name="connsiteX3" fmla="*/ 0 w 9525"/>
                <a:gd name="connsiteY3" fmla="*/ 0 h 9525"/>
                <a:gd name="connsiteX4" fmla="*/ 0 w 9525"/>
                <a:gd name="connsiteY4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09C5997E-3F83-65FA-D4B0-A3DBF0CBDA2E}"/>
                </a:ext>
              </a:extLst>
            </p:cNvPr>
            <p:cNvSpPr/>
            <p:nvPr/>
          </p:nvSpPr>
          <p:spPr>
            <a:xfrm>
              <a:off x="7920037" y="3433762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  <a:gd name="connsiteX3" fmla="*/ 0 w 9525"/>
                <a:gd name="connsiteY3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44F72875-3A58-6435-8D38-86EA07BD1A94}"/>
                </a:ext>
              </a:extLst>
            </p:cNvPr>
            <p:cNvSpPr/>
            <p:nvPr/>
          </p:nvSpPr>
          <p:spPr>
            <a:xfrm>
              <a:off x="7947659" y="3400425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  <a:gd name="connsiteX3" fmla="*/ 0 w 9525"/>
                <a:gd name="connsiteY3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DC538434-F732-1861-FA1F-A8786E284DE0}"/>
                </a:ext>
              </a:extLst>
            </p:cNvPr>
            <p:cNvSpPr/>
            <p:nvPr/>
          </p:nvSpPr>
          <p:spPr>
            <a:xfrm>
              <a:off x="8025764" y="3297554"/>
              <a:ext cx="9525" cy="952"/>
            </a:xfrm>
            <a:custGeom>
              <a:avLst/>
              <a:gdLst>
                <a:gd name="connsiteX0" fmla="*/ 0 w 9525"/>
                <a:gd name="connsiteY0" fmla="*/ 953 h 952"/>
                <a:gd name="connsiteX1" fmla="*/ 0 w 9525"/>
                <a:gd name="connsiteY1" fmla="*/ 0 h 952"/>
                <a:gd name="connsiteX2" fmla="*/ 0 w 9525"/>
                <a:gd name="connsiteY2" fmla="*/ 0 h 952"/>
                <a:gd name="connsiteX3" fmla="*/ 0 w 9525"/>
                <a:gd name="connsiteY3" fmla="*/ 953 h 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">
                  <a:moveTo>
                    <a:pt x="0" y="95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953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CF202746-292A-B4CE-9E5E-90C4E6BD5BB9}"/>
                </a:ext>
              </a:extLst>
            </p:cNvPr>
            <p:cNvSpPr/>
            <p:nvPr/>
          </p:nvSpPr>
          <p:spPr>
            <a:xfrm>
              <a:off x="7813357" y="3158490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  <a:gd name="connsiteX3" fmla="*/ 0 w 9525"/>
                <a:gd name="connsiteY3" fmla="*/ 0 h 9525"/>
                <a:gd name="connsiteX4" fmla="*/ 0 w 9525"/>
                <a:gd name="connsiteY4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62336211-2474-AA26-A9BB-9AFB515B0A01}"/>
                </a:ext>
              </a:extLst>
            </p:cNvPr>
            <p:cNvSpPr/>
            <p:nvPr/>
          </p:nvSpPr>
          <p:spPr>
            <a:xfrm>
              <a:off x="7648575" y="3104197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7F4C1FF7-00B3-D2F5-F5EA-EF53E0B87C79}"/>
                </a:ext>
              </a:extLst>
            </p:cNvPr>
            <p:cNvSpPr/>
            <p:nvPr/>
          </p:nvSpPr>
          <p:spPr>
            <a:xfrm>
              <a:off x="8076247" y="2891790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  <a:gd name="connsiteX3" fmla="*/ 0 w 9525"/>
                <a:gd name="connsiteY3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9E77E781-1595-D409-E95A-55EA5972CBCF}"/>
                </a:ext>
              </a:extLst>
            </p:cNvPr>
            <p:cNvSpPr/>
            <p:nvPr/>
          </p:nvSpPr>
          <p:spPr>
            <a:xfrm>
              <a:off x="6776084" y="5437822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  <a:gd name="connsiteX3" fmla="*/ 0 w 9525"/>
                <a:gd name="connsiteY3" fmla="*/ 0 h 9525"/>
                <a:gd name="connsiteX4" fmla="*/ 0 w 9525"/>
                <a:gd name="connsiteY4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E56BF0C0-043E-3AC1-FFBA-7E102DEAE3B2}"/>
                </a:ext>
              </a:extLst>
            </p:cNvPr>
            <p:cNvSpPr/>
            <p:nvPr/>
          </p:nvSpPr>
          <p:spPr>
            <a:xfrm>
              <a:off x="8325802" y="4889182"/>
              <a:ext cx="952" cy="952"/>
            </a:xfrm>
            <a:custGeom>
              <a:avLst/>
              <a:gdLst>
                <a:gd name="connsiteX0" fmla="*/ 0 w 952"/>
                <a:gd name="connsiteY0" fmla="*/ 953 h 952"/>
                <a:gd name="connsiteX1" fmla="*/ 953 w 952"/>
                <a:gd name="connsiteY1" fmla="*/ 0 h 952"/>
                <a:gd name="connsiteX2" fmla="*/ 0 w 952"/>
                <a:gd name="connsiteY2" fmla="*/ 953 h 952"/>
                <a:gd name="connsiteX3" fmla="*/ 0 w 952"/>
                <a:gd name="connsiteY3" fmla="*/ 953 h 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" h="952">
                  <a:moveTo>
                    <a:pt x="0" y="953"/>
                  </a:moveTo>
                  <a:lnTo>
                    <a:pt x="953" y="0"/>
                  </a:lnTo>
                  <a:lnTo>
                    <a:pt x="0" y="953"/>
                  </a:lnTo>
                  <a:lnTo>
                    <a:pt x="0" y="953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269BEF0B-3E97-2833-8151-CB6A9B8E45E4}"/>
                </a:ext>
              </a:extLst>
            </p:cNvPr>
            <p:cNvSpPr/>
            <p:nvPr/>
          </p:nvSpPr>
          <p:spPr>
            <a:xfrm>
              <a:off x="8234362" y="4293869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  <a:gd name="connsiteX3" fmla="*/ 0 w 9525"/>
                <a:gd name="connsiteY3" fmla="*/ 0 h 9525"/>
                <a:gd name="connsiteX4" fmla="*/ 0 w 9525"/>
                <a:gd name="connsiteY4" fmla="*/ 0 h 9525"/>
                <a:gd name="connsiteX5" fmla="*/ 0 w 9525"/>
                <a:gd name="connsiteY5" fmla="*/ 0 h 9525"/>
                <a:gd name="connsiteX6" fmla="*/ 0 w 9525"/>
                <a:gd name="connsiteY6" fmla="*/ 0 h 9525"/>
                <a:gd name="connsiteX7" fmla="*/ 0 w 9525"/>
                <a:gd name="connsiteY7" fmla="*/ 0 h 9525"/>
                <a:gd name="connsiteX8" fmla="*/ 0 w 9525"/>
                <a:gd name="connsiteY8" fmla="*/ 0 h 9525"/>
                <a:gd name="connsiteX9" fmla="*/ 0 w 9525"/>
                <a:gd name="connsiteY9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A093537C-6ED6-27BE-2069-5F9E3D08A309}"/>
                </a:ext>
              </a:extLst>
            </p:cNvPr>
            <p:cNvSpPr/>
            <p:nvPr/>
          </p:nvSpPr>
          <p:spPr>
            <a:xfrm>
              <a:off x="7328534" y="5306615"/>
              <a:ext cx="92392" cy="58816"/>
            </a:xfrm>
            <a:custGeom>
              <a:avLst/>
              <a:gdLst>
                <a:gd name="connsiteX0" fmla="*/ 19050 w 92392"/>
                <a:gd name="connsiteY0" fmla="*/ 56912 h 58816"/>
                <a:gd name="connsiteX1" fmla="*/ 57150 w 92392"/>
                <a:gd name="connsiteY1" fmla="*/ 56912 h 58816"/>
                <a:gd name="connsiteX2" fmla="*/ 60960 w 92392"/>
                <a:gd name="connsiteY2" fmla="*/ 57864 h 58816"/>
                <a:gd name="connsiteX3" fmla="*/ 63818 w 92392"/>
                <a:gd name="connsiteY3" fmla="*/ 56912 h 58816"/>
                <a:gd name="connsiteX4" fmla="*/ 92393 w 92392"/>
                <a:gd name="connsiteY4" fmla="*/ 56912 h 58816"/>
                <a:gd name="connsiteX5" fmla="*/ 91440 w 92392"/>
                <a:gd name="connsiteY5" fmla="*/ 26432 h 58816"/>
                <a:gd name="connsiteX6" fmla="*/ 84772 w 92392"/>
                <a:gd name="connsiteY6" fmla="*/ 12144 h 58816"/>
                <a:gd name="connsiteX7" fmla="*/ 81915 w 92392"/>
                <a:gd name="connsiteY7" fmla="*/ 714 h 58816"/>
                <a:gd name="connsiteX8" fmla="*/ 65722 w 92392"/>
                <a:gd name="connsiteY8" fmla="*/ 714 h 58816"/>
                <a:gd name="connsiteX9" fmla="*/ 60008 w 92392"/>
                <a:gd name="connsiteY9" fmla="*/ 1667 h 58816"/>
                <a:gd name="connsiteX10" fmla="*/ 55245 w 92392"/>
                <a:gd name="connsiteY10" fmla="*/ 2619 h 58816"/>
                <a:gd name="connsiteX11" fmla="*/ 46672 w 92392"/>
                <a:gd name="connsiteY11" fmla="*/ 714 h 58816"/>
                <a:gd name="connsiteX12" fmla="*/ 36195 w 92392"/>
                <a:gd name="connsiteY12" fmla="*/ 4524 h 58816"/>
                <a:gd name="connsiteX13" fmla="*/ 29528 w 92392"/>
                <a:gd name="connsiteY13" fmla="*/ 8334 h 58816"/>
                <a:gd name="connsiteX14" fmla="*/ 21908 w 92392"/>
                <a:gd name="connsiteY14" fmla="*/ 9287 h 58816"/>
                <a:gd name="connsiteX15" fmla="*/ 13335 w 92392"/>
                <a:gd name="connsiteY15" fmla="*/ 15954 h 58816"/>
                <a:gd name="connsiteX16" fmla="*/ 7620 w 92392"/>
                <a:gd name="connsiteY16" fmla="*/ 18812 h 58816"/>
                <a:gd name="connsiteX17" fmla="*/ 6668 w 92392"/>
                <a:gd name="connsiteY17" fmla="*/ 27384 h 58816"/>
                <a:gd name="connsiteX18" fmla="*/ 2858 w 92392"/>
                <a:gd name="connsiteY18" fmla="*/ 42624 h 58816"/>
                <a:gd name="connsiteX19" fmla="*/ 0 w 92392"/>
                <a:gd name="connsiteY19" fmla="*/ 47387 h 58816"/>
                <a:gd name="connsiteX20" fmla="*/ 1905 w 92392"/>
                <a:gd name="connsiteY20" fmla="*/ 51197 h 58816"/>
                <a:gd name="connsiteX21" fmla="*/ 14288 w 92392"/>
                <a:gd name="connsiteY21" fmla="*/ 58817 h 58816"/>
                <a:gd name="connsiteX22" fmla="*/ 19050 w 92392"/>
                <a:gd name="connsiteY22" fmla="*/ 56912 h 58816"/>
                <a:gd name="connsiteX23" fmla="*/ 19050 w 92392"/>
                <a:gd name="connsiteY23" fmla="*/ 56912 h 58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2392" h="58816">
                  <a:moveTo>
                    <a:pt x="19050" y="56912"/>
                  </a:moveTo>
                  <a:cubicBezTo>
                    <a:pt x="57150" y="56912"/>
                    <a:pt x="57150" y="56912"/>
                    <a:pt x="57150" y="56912"/>
                  </a:cubicBezTo>
                  <a:cubicBezTo>
                    <a:pt x="60960" y="57864"/>
                    <a:pt x="60960" y="57864"/>
                    <a:pt x="60960" y="57864"/>
                  </a:cubicBezTo>
                  <a:cubicBezTo>
                    <a:pt x="63818" y="56912"/>
                    <a:pt x="63818" y="56912"/>
                    <a:pt x="63818" y="56912"/>
                  </a:cubicBezTo>
                  <a:cubicBezTo>
                    <a:pt x="92393" y="56912"/>
                    <a:pt x="92393" y="56912"/>
                    <a:pt x="92393" y="56912"/>
                  </a:cubicBezTo>
                  <a:cubicBezTo>
                    <a:pt x="91440" y="26432"/>
                    <a:pt x="91440" y="26432"/>
                    <a:pt x="91440" y="26432"/>
                  </a:cubicBezTo>
                  <a:cubicBezTo>
                    <a:pt x="84772" y="12144"/>
                    <a:pt x="84772" y="12144"/>
                    <a:pt x="84772" y="12144"/>
                  </a:cubicBezTo>
                  <a:cubicBezTo>
                    <a:pt x="84772" y="12144"/>
                    <a:pt x="86678" y="1667"/>
                    <a:pt x="81915" y="714"/>
                  </a:cubicBezTo>
                  <a:cubicBezTo>
                    <a:pt x="77153" y="-238"/>
                    <a:pt x="68580" y="-238"/>
                    <a:pt x="65722" y="714"/>
                  </a:cubicBezTo>
                  <a:cubicBezTo>
                    <a:pt x="62865" y="714"/>
                    <a:pt x="61913" y="714"/>
                    <a:pt x="60008" y="1667"/>
                  </a:cubicBezTo>
                  <a:cubicBezTo>
                    <a:pt x="58103" y="2619"/>
                    <a:pt x="57150" y="3572"/>
                    <a:pt x="55245" y="2619"/>
                  </a:cubicBezTo>
                  <a:cubicBezTo>
                    <a:pt x="52388" y="1667"/>
                    <a:pt x="48578" y="714"/>
                    <a:pt x="46672" y="714"/>
                  </a:cubicBezTo>
                  <a:cubicBezTo>
                    <a:pt x="43815" y="714"/>
                    <a:pt x="40005" y="2619"/>
                    <a:pt x="36195" y="4524"/>
                  </a:cubicBezTo>
                  <a:cubicBezTo>
                    <a:pt x="33338" y="6429"/>
                    <a:pt x="34290" y="8334"/>
                    <a:pt x="29528" y="8334"/>
                  </a:cubicBezTo>
                  <a:cubicBezTo>
                    <a:pt x="25718" y="8334"/>
                    <a:pt x="24765" y="7382"/>
                    <a:pt x="21908" y="9287"/>
                  </a:cubicBezTo>
                  <a:cubicBezTo>
                    <a:pt x="20003" y="11192"/>
                    <a:pt x="16193" y="15002"/>
                    <a:pt x="13335" y="15954"/>
                  </a:cubicBezTo>
                  <a:cubicBezTo>
                    <a:pt x="10478" y="16907"/>
                    <a:pt x="7620" y="18812"/>
                    <a:pt x="7620" y="18812"/>
                  </a:cubicBezTo>
                  <a:cubicBezTo>
                    <a:pt x="7620" y="18812"/>
                    <a:pt x="7620" y="22622"/>
                    <a:pt x="6668" y="27384"/>
                  </a:cubicBezTo>
                  <a:cubicBezTo>
                    <a:pt x="6668" y="31194"/>
                    <a:pt x="4763" y="38814"/>
                    <a:pt x="2858" y="42624"/>
                  </a:cubicBezTo>
                  <a:cubicBezTo>
                    <a:pt x="0" y="46434"/>
                    <a:pt x="0" y="47387"/>
                    <a:pt x="0" y="47387"/>
                  </a:cubicBezTo>
                  <a:cubicBezTo>
                    <a:pt x="1905" y="51197"/>
                    <a:pt x="1905" y="51197"/>
                    <a:pt x="1905" y="51197"/>
                  </a:cubicBezTo>
                  <a:cubicBezTo>
                    <a:pt x="14288" y="58817"/>
                    <a:pt x="14288" y="58817"/>
                    <a:pt x="14288" y="58817"/>
                  </a:cubicBezTo>
                  <a:cubicBezTo>
                    <a:pt x="19050" y="56912"/>
                    <a:pt x="19050" y="56912"/>
                    <a:pt x="19050" y="56912"/>
                  </a:cubicBezTo>
                  <a:lnTo>
                    <a:pt x="19050" y="56912"/>
                  </a:lnTo>
                  <a:close/>
                </a:path>
              </a:pathLst>
            </a:custGeom>
            <a:grpFill/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1" name="组合 250">
            <a:extLst>
              <a:ext uri="{FF2B5EF4-FFF2-40B4-BE49-F238E27FC236}">
                <a16:creationId xmlns:a16="http://schemas.microsoft.com/office/drawing/2014/main" id="{5395540F-47D6-F680-9FB4-0252C79E8E4E}"/>
              </a:ext>
            </a:extLst>
          </p:cNvPr>
          <p:cNvGrpSpPr/>
          <p:nvPr/>
        </p:nvGrpSpPr>
        <p:grpSpPr>
          <a:xfrm>
            <a:off x="4547564" y="5156602"/>
            <a:ext cx="608628" cy="446481"/>
            <a:chOff x="4642992" y="5209146"/>
            <a:chExt cx="608628" cy="446481"/>
          </a:xfrm>
        </p:grpSpPr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939F8362-7E51-BBDF-B3D4-E32A1EA8FA04}"/>
                </a:ext>
              </a:extLst>
            </p:cNvPr>
            <p:cNvSpPr/>
            <p:nvPr/>
          </p:nvSpPr>
          <p:spPr>
            <a:xfrm>
              <a:off x="4733887" y="5230027"/>
              <a:ext cx="73699" cy="736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id="{1C724C77-1DB5-F620-E4DC-4F99DFCDCB51}"/>
                </a:ext>
              </a:extLst>
            </p:cNvPr>
            <p:cNvSpPr/>
            <p:nvPr/>
          </p:nvSpPr>
          <p:spPr>
            <a:xfrm>
              <a:off x="4713006" y="5209146"/>
              <a:ext cx="115461" cy="11545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sp>
          <p:nvSpPr>
            <p:cNvPr id="257" name="文本框 20">
              <a:extLst>
                <a:ext uri="{FF2B5EF4-FFF2-40B4-BE49-F238E27FC236}">
                  <a16:creationId xmlns:a16="http://schemas.microsoft.com/office/drawing/2014/main" id="{5119A94F-B8BA-6872-5D3C-5AD1510D2869}"/>
                </a:ext>
              </a:extLst>
            </p:cNvPr>
            <p:cNvSpPr txBox="1"/>
            <p:nvPr/>
          </p:nvSpPr>
          <p:spPr>
            <a:xfrm>
              <a:off x="4642992" y="5349170"/>
              <a:ext cx="608628" cy="3064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+mn-cs"/>
                </a:rPr>
                <a:t>深圳</a:t>
              </a:r>
            </a:p>
          </p:txBody>
        </p:sp>
      </p:grpSp>
      <p:grpSp>
        <p:nvGrpSpPr>
          <p:cNvPr id="547" name="组合 546">
            <a:extLst>
              <a:ext uri="{FF2B5EF4-FFF2-40B4-BE49-F238E27FC236}">
                <a16:creationId xmlns:a16="http://schemas.microsoft.com/office/drawing/2014/main" id="{773E7D28-4D2C-F63D-9538-D9560A101C86}"/>
              </a:ext>
            </a:extLst>
          </p:cNvPr>
          <p:cNvGrpSpPr/>
          <p:nvPr/>
        </p:nvGrpSpPr>
        <p:grpSpPr>
          <a:xfrm>
            <a:off x="5775089" y="5534155"/>
            <a:ext cx="455406" cy="582834"/>
            <a:chOff x="5775089" y="5534155"/>
            <a:chExt cx="455406" cy="582834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303F0E6-5F29-306E-522E-E1AEF5091982}"/>
                </a:ext>
              </a:extLst>
            </p:cNvPr>
            <p:cNvSpPr/>
            <p:nvPr/>
          </p:nvSpPr>
          <p:spPr>
            <a:xfrm>
              <a:off x="5785923" y="5534219"/>
              <a:ext cx="261297" cy="82500"/>
            </a:xfrm>
            <a:custGeom>
              <a:avLst/>
              <a:gdLst>
                <a:gd name="connsiteX0" fmla="*/ 90 w 261297"/>
                <a:gd name="connsiteY0" fmla="*/ 16619 h 82500"/>
                <a:gd name="connsiteX1" fmla="*/ 3070 w 261297"/>
                <a:gd name="connsiteY1" fmla="*/ 17281 h 82500"/>
                <a:gd name="connsiteX2" fmla="*/ 6049 w 261297"/>
                <a:gd name="connsiteY2" fmla="*/ 17943 h 82500"/>
                <a:gd name="connsiteX3" fmla="*/ 14326 w 261297"/>
                <a:gd name="connsiteY3" fmla="*/ 19267 h 82500"/>
                <a:gd name="connsiteX4" fmla="*/ 18299 w 261297"/>
                <a:gd name="connsiteY4" fmla="*/ 22578 h 82500"/>
                <a:gd name="connsiteX5" fmla="*/ 13995 w 261297"/>
                <a:gd name="connsiteY5" fmla="*/ 27544 h 82500"/>
                <a:gd name="connsiteX6" fmla="*/ 14326 w 261297"/>
                <a:gd name="connsiteY6" fmla="*/ 32510 h 82500"/>
                <a:gd name="connsiteX7" fmla="*/ 15319 w 261297"/>
                <a:gd name="connsiteY7" fmla="*/ 37145 h 82500"/>
                <a:gd name="connsiteX8" fmla="*/ 17968 w 261297"/>
                <a:gd name="connsiteY8" fmla="*/ 40124 h 82500"/>
                <a:gd name="connsiteX9" fmla="*/ 23596 w 261297"/>
                <a:gd name="connsiteY9" fmla="*/ 43766 h 82500"/>
                <a:gd name="connsiteX10" fmla="*/ 31210 w 261297"/>
                <a:gd name="connsiteY10" fmla="*/ 48732 h 82500"/>
                <a:gd name="connsiteX11" fmla="*/ 39818 w 261297"/>
                <a:gd name="connsiteY11" fmla="*/ 49394 h 82500"/>
                <a:gd name="connsiteX12" fmla="*/ 44784 w 261297"/>
                <a:gd name="connsiteY12" fmla="*/ 52374 h 82500"/>
                <a:gd name="connsiteX13" fmla="*/ 45777 w 261297"/>
                <a:gd name="connsiteY13" fmla="*/ 52042 h 82500"/>
                <a:gd name="connsiteX14" fmla="*/ 47763 w 261297"/>
                <a:gd name="connsiteY14" fmla="*/ 51380 h 82500"/>
                <a:gd name="connsiteX15" fmla="*/ 48756 w 261297"/>
                <a:gd name="connsiteY15" fmla="*/ 50056 h 82500"/>
                <a:gd name="connsiteX16" fmla="*/ 50412 w 261297"/>
                <a:gd name="connsiteY16" fmla="*/ 50387 h 82500"/>
                <a:gd name="connsiteX17" fmla="*/ 49749 w 261297"/>
                <a:gd name="connsiteY17" fmla="*/ 52705 h 82500"/>
                <a:gd name="connsiteX18" fmla="*/ 52398 w 261297"/>
                <a:gd name="connsiteY18" fmla="*/ 51049 h 82500"/>
                <a:gd name="connsiteX19" fmla="*/ 53060 w 261297"/>
                <a:gd name="connsiteY19" fmla="*/ 49063 h 82500"/>
                <a:gd name="connsiteX20" fmla="*/ 54715 w 261297"/>
                <a:gd name="connsiteY20" fmla="*/ 50056 h 82500"/>
                <a:gd name="connsiteX21" fmla="*/ 55709 w 261297"/>
                <a:gd name="connsiteY21" fmla="*/ 51711 h 82500"/>
                <a:gd name="connsiteX22" fmla="*/ 57364 w 261297"/>
                <a:gd name="connsiteY22" fmla="*/ 50056 h 82500"/>
                <a:gd name="connsiteX23" fmla="*/ 57033 w 261297"/>
                <a:gd name="connsiteY23" fmla="*/ 48401 h 82500"/>
                <a:gd name="connsiteX24" fmla="*/ 56702 w 261297"/>
                <a:gd name="connsiteY24" fmla="*/ 46083 h 82500"/>
                <a:gd name="connsiteX25" fmla="*/ 57695 w 261297"/>
                <a:gd name="connsiteY25" fmla="*/ 43766 h 82500"/>
                <a:gd name="connsiteX26" fmla="*/ 58688 w 261297"/>
                <a:gd name="connsiteY26" fmla="*/ 45752 h 82500"/>
                <a:gd name="connsiteX27" fmla="*/ 60012 w 261297"/>
                <a:gd name="connsiteY27" fmla="*/ 48070 h 82500"/>
                <a:gd name="connsiteX28" fmla="*/ 61668 w 261297"/>
                <a:gd name="connsiteY28" fmla="*/ 49063 h 82500"/>
                <a:gd name="connsiteX29" fmla="*/ 62992 w 261297"/>
                <a:gd name="connsiteY29" fmla="*/ 51049 h 82500"/>
                <a:gd name="connsiteX30" fmla="*/ 64316 w 261297"/>
                <a:gd name="connsiteY30" fmla="*/ 49725 h 82500"/>
                <a:gd name="connsiteX31" fmla="*/ 64316 w 261297"/>
                <a:gd name="connsiteY31" fmla="*/ 48070 h 82500"/>
                <a:gd name="connsiteX32" fmla="*/ 64316 w 261297"/>
                <a:gd name="connsiteY32" fmla="*/ 47077 h 82500"/>
                <a:gd name="connsiteX33" fmla="*/ 64647 w 261297"/>
                <a:gd name="connsiteY33" fmla="*/ 46414 h 82500"/>
                <a:gd name="connsiteX34" fmla="*/ 65640 w 261297"/>
                <a:gd name="connsiteY34" fmla="*/ 47739 h 82500"/>
                <a:gd name="connsiteX35" fmla="*/ 65972 w 261297"/>
                <a:gd name="connsiteY35" fmla="*/ 49725 h 82500"/>
                <a:gd name="connsiteX36" fmla="*/ 67958 w 261297"/>
                <a:gd name="connsiteY36" fmla="*/ 50387 h 82500"/>
                <a:gd name="connsiteX37" fmla="*/ 69944 w 261297"/>
                <a:gd name="connsiteY37" fmla="*/ 50718 h 82500"/>
                <a:gd name="connsiteX38" fmla="*/ 70937 w 261297"/>
                <a:gd name="connsiteY38" fmla="*/ 52042 h 82500"/>
                <a:gd name="connsiteX39" fmla="*/ 69282 w 261297"/>
                <a:gd name="connsiteY39" fmla="*/ 54029 h 82500"/>
                <a:gd name="connsiteX40" fmla="*/ 70606 w 261297"/>
                <a:gd name="connsiteY40" fmla="*/ 55684 h 82500"/>
                <a:gd name="connsiteX41" fmla="*/ 73255 w 261297"/>
                <a:gd name="connsiteY41" fmla="*/ 55022 h 82500"/>
                <a:gd name="connsiteX42" fmla="*/ 74579 w 261297"/>
                <a:gd name="connsiteY42" fmla="*/ 54360 h 82500"/>
                <a:gd name="connsiteX43" fmla="*/ 77559 w 261297"/>
                <a:gd name="connsiteY43" fmla="*/ 54360 h 82500"/>
                <a:gd name="connsiteX44" fmla="*/ 80869 w 261297"/>
                <a:gd name="connsiteY44" fmla="*/ 52042 h 82500"/>
                <a:gd name="connsiteX45" fmla="*/ 79876 w 261297"/>
                <a:gd name="connsiteY45" fmla="*/ 50056 h 82500"/>
                <a:gd name="connsiteX46" fmla="*/ 79545 w 261297"/>
                <a:gd name="connsiteY46" fmla="*/ 48732 h 82500"/>
                <a:gd name="connsiteX47" fmla="*/ 81200 w 261297"/>
                <a:gd name="connsiteY47" fmla="*/ 47739 h 82500"/>
                <a:gd name="connsiteX48" fmla="*/ 81531 w 261297"/>
                <a:gd name="connsiteY48" fmla="*/ 48401 h 82500"/>
                <a:gd name="connsiteX49" fmla="*/ 82525 w 261297"/>
                <a:gd name="connsiteY49" fmla="*/ 51049 h 82500"/>
                <a:gd name="connsiteX50" fmla="*/ 83518 w 261297"/>
                <a:gd name="connsiteY50" fmla="*/ 51380 h 82500"/>
                <a:gd name="connsiteX51" fmla="*/ 84180 w 261297"/>
                <a:gd name="connsiteY51" fmla="*/ 53698 h 82500"/>
                <a:gd name="connsiteX52" fmla="*/ 85835 w 261297"/>
                <a:gd name="connsiteY52" fmla="*/ 53036 h 82500"/>
                <a:gd name="connsiteX53" fmla="*/ 86497 w 261297"/>
                <a:gd name="connsiteY53" fmla="*/ 53036 h 82500"/>
                <a:gd name="connsiteX54" fmla="*/ 88153 w 261297"/>
                <a:gd name="connsiteY54" fmla="*/ 53698 h 82500"/>
                <a:gd name="connsiteX55" fmla="*/ 89477 w 261297"/>
                <a:gd name="connsiteY55" fmla="*/ 54691 h 82500"/>
                <a:gd name="connsiteX56" fmla="*/ 88484 w 261297"/>
                <a:gd name="connsiteY56" fmla="*/ 56677 h 82500"/>
                <a:gd name="connsiteX57" fmla="*/ 86166 w 261297"/>
                <a:gd name="connsiteY57" fmla="*/ 58333 h 82500"/>
                <a:gd name="connsiteX58" fmla="*/ 85504 w 261297"/>
                <a:gd name="connsiteY58" fmla="*/ 60319 h 82500"/>
                <a:gd name="connsiteX59" fmla="*/ 84180 w 261297"/>
                <a:gd name="connsiteY59" fmla="*/ 62968 h 82500"/>
                <a:gd name="connsiteX60" fmla="*/ 83849 w 261297"/>
                <a:gd name="connsiteY60" fmla="*/ 65616 h 82500"/>
                <a:gd name="connsiteX61" fmla="*/ 84511 w 261297"/>
                <a:gd name="connsiteY61" fmla="*/ 68596 h 82500"/>
                <a:gd name="connsiteX62" fmla="*/ 85504 w 261297"/>
                <a:gd name="connsiteY62" fmla="*/ 68927 h 82500"/>
                <a:gd name="connsiteX63" fmla="*/ 86166 w 261297"/>
                <a:gd name="connsiteY63" fmla="*/ 70582 h 82500"/>
                <a:gd name="connsiteX64" fmla="*/ 86166 w 261297"/>
                <a:gd name="connsiteY64" fmla="*/ 71575 h 82500"/>
                <a:gd name="connsiteX65" fmla="*/ 85835 w 261297"/>
                <a:gd name="connsiteY65" fmla="*/ 73893 h 82500"/>
                <a:gd name="connsiteX66" fmla="*/ 86497 w 261297"/>
                <a:gd name="connsiteY66" fmla="*/ 75217 h 82500"/>
                <a:gd name="connsiteX67" fmla="*/ 87491 w 261297"/>
                <a:gd name="connsiteY67" fmla="*/ 76541 h 82500"/>
                <a:gd name="connsiteX68" fmla="*/ 89477 w 261297"/>
                <a:gd name="connsiteY68" fmla="*/ 77203 h 82500"/>
                <a:gd name="connsiteX69" fmla="*/ 89808 w 261297"/>
                <a:gd name="connsiteY69" fmla="*/ 77865 h 82500"/>
                <a:gd name="connsiteX70" fmla="*/ 87822 w 261297"/>
                <a:gd name="connsiteY70" fmla="*/ 78527 h 82500"/>
                <a:gd name="connsiteX71" fmla="*/ 88484 w 261297"/>
                <a:gd name="connsiteY71" fmla="*/ 80514 h 82500"/>
                <a:gd name="connsiteX72" fmla="*/ 89146 w 261297"/>
                <a:gd name="connsiteY72" fmla="*/ 82500 h 82500"/>
                <a:gd name="connsiteX73" fmla="*/ 90801 w 261297"/>
                <a:gd name="connsiteY73" fmla="*/ 81838 h 82500"/>
                <a:gd name="connsiteX74" fmla="*/ 92456 w 261297"/>
                <a:gd name="connsiteY74" fmla="*/ 81838 h 82500"/>
                <a:gd name="connsiteX75" fmla="*/ 98085 w 261297"/>
                <a:gd name="connsiteY75" fmla="*/ 81176 h 82500"/>
                <a:gd name="connsiteX76" fmla="*/ 101064 w 261297"/>
                <a:gd name="connsiteY76" fmla="*/ 77865 h 82500"/>
                <a:gd name="connsiteX77" fmla="*/ 101395 w 261297"/>
                <a:gd name="connsiteY77" fmla="*/ 75217 h 82500"/>
                <a:gd name="connsiteX78" fmla="*/ 99740 w 261297"/>
                <a:gd name="connsiteY78" fmla="*/ 73562 h 82500"/>
                <a:gd name="connsiteX79" fmla="*/ 97753 w 261297"/>
                <a:gd name="connsiteY79" fmla="*/ 72568 h 82500"/>
                <a:gd name="connsiteX80" fmla="*/ 97091 w 261297"/>
                <a:gd name="connsiteY80" fmla="*/ 70913 h 82500"/>
                <a:gd name="connsiteX81" fmla="*/ 97422 w 261297"/>
                <a:gd name="connsiteY81" fmla="*/ 69920 h 82500"/>
                <a:gd name="connsiteX82" fmla="*/ 97422 w 261297"/>
                <a:gd name="connsiteY82" fmla="*/ 68265 h 82500"/>
                <a:gd name="connsiteX83" fmla="*/ 95436 w 261297"/>
                <a:gd name="connsiteY83" fmla="*/ 67933 h 82500"/>
                <a:gd name="connsiteX84" fmla="*/ 94112 w 261297"/>
                <a:gd name="connsiteY84" fmla="*/ 67602 h 82500"/>
                <a:gd name="connsiteX85" fmla="*/ 94112 w 261297"/>
                <a:gd name="connsiteY85" fmla="*/ 65616 h 82500"/>
                <a:gd name="connsiteX86" fmla="*/ 93781 w 261297"/>
                <a:gd name="connsiteY86" fmla="*/ 64623 h 82500"/>
                <a:gd name="connsiteX87" fmla="*/ 93781 w 261297"/>
                <a:gd name="connsiteY87" fmla="*/ 62968 h 82500"/>
                <a:gd name="connsiteX88" fmla="*/ 96098 w 261297"/>
                <a:gd name="connsiteY88" fmla="*/ 61643 h 82500"/>
                <a:gd name="connsiteX89" fmla="*/ 96429 w 261297"/>
                <a:gd name="connsiteY89" fmla="*/ 62636 h 82500"/>
                <a:gd name="connsiteX90" fmla="*/ 95767 w 261297"/>
                <a:gd name="connsiteY90" fmla="*/ 64623 h 82500"/>
                <a:gd name="connsiteX91" fmla="*/ 97091 w 261297"/>
                <a:gd name="connsiteY91" fmla="*/ 63961 h 82500"/>
                <a:gd name="connsiteX92" fmla="*/ 99409 w 261297"/>
                <a:gd name="connsiteY92" fmla="*/ 64292 h 82500"/>
                <a:gd name="connsiteX93" fmla="*/ 101064 w 261297"/>
                <a:gd name="connsiteY93" fmla="*/ 64954 h 82500"/>
                <a:gd name="connsiteX94" fmla="*/ 100402 w 261297"/>
                <a:gd name="connsiteY94" fmla="*/ 62305 h 82500"/>
                <a:gd name="connsiteX95" fmla="*/ 98085 w 261297"/>
                <a:gd name="connsiteY95" fmla="*/ 61974 h 82500"/>
                <a:gd name="connsiteX96" fmla="*/ 98085 w 261297"/>
                <a:gd name="connsiteY96" fmla="*/ 60650 h 82500"/>
                <a:gd name="connsiteX97" fmla="*/ 99740 w 261297"/>
                <a:gd name="connsiteY97" fmla="*/ 58333 h 82500"/>
                <a:gd name="connsiteX98" fmla="*/ 99078 w 261297"/>
                <a:gd name="connsiteY98" fmla="*/ 55684 h 82500"/>
                <a:gd name="connsiteX99" fmla="*/ 98747 w 261297"/>
                <a:gd name="connsiteY99" fmla="*/ 53698 h 82500"/>
                <a:gd name="connsiteX100" fmla="*/ 99409 w 261297"/>
                <a:gd name="connsiteY100" fmla="*/ 53698 h 82500"/>
                <a:gd name="connsiteX101" fmla="*/ 100071 w 261297"/>
                <a:gd name="connsiteY101" fmla="*/ 54691 h 82500"/>
                <a:gd name="connsiteX102" fmla="*/ 100402 w 261297"/>
                <a:gd name="connsiteY102" fmla="*/ 55684 h 82500"/>
                <a:gd name="connsiteX103" fmla="*/ 100733 w 261297"/>
                <a:gd name="connsiteY103" fmla="*/ 56346 h 82500"/>
                <a:gd name="connsiteX104" fmla="*/ 101064 w 261297"/>
                <a:gd name="connsiteY104" fmla="*/ 57339 h 82500"/>
                <a:gd name="connsiteX105" fmla="*/ 101395 w 261297"/>
                <a:gd name="connsiteY105" fmla="*/ 58664 h 82500"/>
                <a:gd name="connsiteX106" fmla="*/ 105368 w 261297"/>
                <a:gd name="connsiteY106" fmla="*/ 56677 h 82500"/>
                <a:gd name="connsiteX107" fmla="*/ 108016 w 261297"/>
                <a:gd name="connsiteY107" fmla="*/ 54360 h 82500"/>
                <a:gd name="connsiteX108" fmla="*/ 112651 w 261297"/>
                <a:gd name="connsiteY108" fmla="*/ 54029 h 82500"/>
                <a:gd name="connsiteX109" fmla="*/ 115962 w 261297"/>
                <a:gd name="connsiteY109" fmla="*/ 53367 h 82500"/>
                <a:gd name="connsiteX110" fmla="*/ 117617 w 261297"/>
                <a:gd name="connsiteY110" fmla="*/ 53036 h 82500"/>
                <a:gd name="connsiteX111" fmla="*/ 117948 w 261297"/>
                <a:gd name="connsiteY111" fmla="*/ 52374 h 82500"/>
                <a:gd name="connsiteX112" fmla="*/ 119272 w 261297"/>
                <a:gd name="connsiteY112" fmla="*/ 53367 h 82500"/>
                <a:gd name="connsiteX113" fmla="*/ 118610 w 261297"/>
                <a:gd name="connsiteY113" fmla="*/ 54691 h 82500"/>
                <a:gd name="connsiteX114" fmla="*/ 119604 w 261297"/>
                <a:gd name="connsiteY114" fmla="*/ 54360 h 82500"/>
                <a:gd name="connsiteX115" fmla="*/ 120928 w 261297"/>
                <a:gd name="connsiteY115" fmla="*/ 53698 h 82500"/>
                <a:gd name="connsiteX116" fmla="*/ 121921 w 261297"/>
                <a:gd name="connsiteY116" fmla="*/ 52705 h 82500"/>
                <a:gd name="connsiteX117" fmla="*/ 122252 w 261297"/>
                <a:gd name="connsiteY117" fmla="*/ 52042 h 82500"/>
                <a:gd name="connsiteX118" fmla="*/ 124569 w 261297"/>
                <a:gd name="connsiteY118" fmla="*/ 52374 h 82500"/>
                <a:gd name="connsiteX119" fmla="*/ 126556 w 261297"/>
                <a:gd name="connsiteY119" fmla="*/ 52374 h 82500"/>
                <a:gd name="connsiteX120" fmla="*/ 127549 w 261297"/>
                <a:gd name="connsiteY120" fmla="*/ 52042 h 82500"/>
                <a:gd name="connsiteX121" fmla="*/ 128873 w 261297"/>
                <a:gd name="connsiteY121" fmla="*/ 51711 h 82500"/>
                <a:gd name="connsiteX122" fmla="*/ 130197 w 261297"/>
                <a:gd name="connsiteY122" fmla="*/ 50056 h 82500"/>
                <a:gd name="connsiteX123" fmla="*/ 130197 w 261297"/>
                <a:gd name="connsiteY123" fmla="*/ 48070 h 82500"/>
                <a:gd name="connsiteX124" fmla="*/ 130197 w 261297"/>
                <a:gd name="connsiteY124" fmla="*/ 47077 h 82500"/>
                <a:gd name="connsiteX125" fmla="*/ 132184 w 261297"/>
                <a:gd name="connsiteY125" fmla="*/ 47739 h 82500"/>
                <a:gd name="connsiteX126" fmla="*/ 133177 w 261297"/>
                <a:gd name="connsiteY126" fmla="*/ 48732 h 82500"/>
                <a:gd name="connsiteX127" fmla="*/ 133177 w 261297"/>
                <a:gd name="connsiteY127" fmla="*/ 49725 h 82500"/>
                <a:gd name="connsiteX128" fmla="*/ 132184 w 261297"/>
                <a:gd name="connsiteY128" fmla="*/ 51711 h 82500"/>
                <a:gd name="connsiteX129" fmla="*/ 133508 w 261297"/>
                <a:gd name="connsiteY129" fmla="*/ 51049 h 82500"/>
                <a:gd name="connsiteX130" fmla="*/ 135163 w 261297"/>
                <a:gd name="connsiteY130" fmla="*/ 50387 h 82500"/>
                <a:gd name="connsiteX131" fmla="*/ 136157 w 261297"/>
                <a:gd name="connsiteY131" fmla="*/ 49394 h 82500"/>
                <a:gd name="connsiteX132" fmla="*/ 134832 w 261297"/>
                <a:gd name="connsiteY132" fmla="*/ 48070 h 82500"/>
                <a:gd name="connsiteX133" fmla="*/ 135826 w 261297"/>
                <a:gd name="connsiteY133" fmla="*/ 46746 h 82500"/>
                <a:gd name="connsiteX134" fmla="*/ 137812 w 261297"/>
                <a:gd name="connsiteY134" fmla="*/ 45752 h 82500"/>
                <a:gd name="connsiteX135" fmla="*/ 139798 w 261297"/>
                <a:gd name="connsiteY135" fmla="*/ 45752 h 82500"/>
                <a:gd name="connsiteX136" fmla="*/ 140791 w 261297"/>
                <a:gd name="connsiteY136" fmla="*/ 46414 h 82500"/>
                <a:gd name="connsiteX137" fmla="*/ 143109 w 261297"/>
                <a:gd name="connsiteY137" fmla="*/ 48070 h 82500"/>
                <a:gd name="connsiteX138" fmla="*/ 145426 w 261297"/>
                <a:gd name="connsiteY138" fmla="*/ 46083 h 82500"/>
                <a:gd name="connsiteX139" fmla="*/ 144764 w 261297"/>
                <a:gd name="connsiteY139" fmla="*/ 41780 h 82500"/>
                <a:gd name="connsiteX140" fmla="*/ 145426 w 261297"/>
                <a:gd name="connsiteY140" fmla="*/ 40455 h 82500"/>
                <a:gd name="connsiteX141" fmla="*/ 146420 w 261297"/>
                <a:gd name="connsiteY141" fmla="*/ 41780 h 82500"/>
                <a:gd name="connsiteX142" fmla="*/ 146751 w 261297"/>
                <a:gd name="connsiteY142" fmla="*/ 42773 h 82500"/>
                <a:gd name="connsiteX143" fmla="*/ 146751 w 261297"/>
                <a:gd name="connsiteY143" fmla="*/ 45752 h 82500"/>
                <a:gd name="connsiteX144" fmla="*/ 149068 w 261297"/>
                <a:gd name="connsiteY144" fmla="*/ 47077 h 82500"/>
                <a:gd name="connsiteX145" fmla="*/ 151385 w 261297"/>
                <a:gd name="connsiteY145" fmla="*/ 45090 h 82500"/>
                <a:gd name="connsiteX146" fmla="*/ 153703 w 261297"/>
                <a:gd name="connsiteY146" fmla="*/ 42442 h 82500"/>
                <a:gd name="connsiteX147" fmla="*/ 155689 w 261297"/>
                <a:gd name="connsiteY147" fmla="*/ 43104 h 82500"/>
                <a:gd name="connsiteX148" fmla="*/ 157676 w 261297"/>
                <a:gd name="connsiteY148" fmla="*/ 43766 h 82500"/>
                <a:gd name="connsiteX149" fmla="*/ 159331 w 261297"/>
                <a:gd name="connsiteY149" fmla="*/ 42111 h 82500"/>
                <a:gd name="connsiteX150" fmla="*/ 159331 w 261297"/>
                <a:gd name="connsiteY150" fmla="*/ 40124 h 82500"/>
                <a:gd name="connsiteX151" fmla="*/ 159331 w 261297"/>
                <a:gd name="connsiteY151" fmla="*/ 38138 h 82500"/>
                <a:gd name="connsiteX152" fmla="*/ 159993 w 261297"/>
                <a:gd name="connsiteY152" fmla="*/ 36483 h 82500"/>
                <a:gd name="connsiteX153" fmla="*/ 159662 w 261297"/>
                <a:gd name="connsiteY153" fmla="*/ 34496 h 82500"/>
                <a:gd name="connsiteX154" fmla="*/ 159662 w 261297"/>
                <a:gd name="connsiteY154" fmla="*/ 31848 h 82500"/>
                <a:gd name="connsiteX155" fmla="*/ 159993 w 261297"/>
                <a:gd name="connsiteY155" fmla="*/ 30192 h 82500"/>
                <a:gd name="connsiteX156" fmla="*/ 160324 w 261297"/>
                <a:gd name="connsiteY156" fmla="*/ 32510 h 82500"/>
                <a:gd name="connsiteX157" fmla="*/ 160655 w 261297"/>
                <a:gd name="connsiteY157" fmla="*/ 35820 h 82500"/>
                <a:gd name="connsiteX158" fmla="*/ 161317 w 261297"/>
                <a:gd name="connsiteY158" fmla="*/ 37476 h 82500"/>
                <a:gd name="connsiteX159" fmla="*/ 161979 w 261297"/>
                <a:gd name="connsiteY159" fmla="*/ 39131 h 82500"/>
                <a:gd name="connsiteX160" fmla="*/ 162311 w 261297"/>
                <a:gd name="connsiteY160" fmla="*/ 39462 h 82500"/>
                <a:gd name="connsiteX161" fmla="*/ 162642 w 261297"/>
                <a:gd name="connsiteY161" fmla="*/ 39793 h 82500"/>
                <a:gd name="connsiteX162" fmla="*/ 162973 w 261297"/>
                <a:gd name="connsiteY162" fmla="*/ 40786 h 82500"/>
                <a:gd name="connsiteX163" fmla="*/ 163304 w 261297"/>
                <a:gd name="connsiteY163" fmla="*/ 41780 h 82500"/>
                <a:gd name="connsiteX164" fmla="*/ 163966 w 261297"/>
                <a:gd name="connsiteY164" fmla="*/ 42111 h 82500"/>
                <a:gd name="connsiteX165" fmla="*/ 164297 w 261297"/>
                <a:gd name="connsiteY165" fmla="*/ 42442 h 82500"/>
                <a:gd name="connsiteX166" fmla="*/ 164628 w 261297"/>
                <a:gd name="connsiteY166" fmla="*/ 43104 h 82500"/>
                <a:gd name="connsiteX167" fmla="*/ 165290 w 261297"/>
                <a:gd name="connsiteY167" fmla="*/ 43766 h 82500"/>
                <a:gd name="connsiteX168" fmla="*/ 166283 w 261297"/>
                <a:gd name="connsiteY168" fmla="*/ 43435 h 82500"/>
                <a:gd name="connsiteX169" fmla="*/ 165952 w 261297"/>
                <a:gd name="connsiteY169" fmla="*/ 42442 h 82500"/>
                <a:gd name="connsiteX170" fmla="*/ 164959 w 261297"/>
                <a:gd name="connsiteY170" fmla="*/ 42111 h 82500"/>
                <a:gd name="connsiteX171" fmla="*/ 164959 w 261297"/>
                <a:gd name="connsiteY171" fmla="*/ 41780 h 82500"/>
                <a:gd name="connsiteX172" fmla="*/ 164959 w 261297"/>
                <a:gd name="connsiteY172" fmla="*/ 41449 h 82500"/>
                <a:gd name="connsiteX173" fmla="*/ 165290 w 261297"/>
                <a:gd name="connsiteY173" fmla="*/ 40786 h 82500"/>
                <a:gd name="connsiteX174" fmla="*/ 165290 w 261297"/>
                <a:gd name="connsiteY174" fmla="*/ 40124 h 82500"/>
                <a:gd name="connsiteX175" fmla="*/ 165621 w 261297"/>
                <a:gd name="connsiteY175" fmla="*/ 39793 h 82500"/>
                <a:gd name="connsiteX176" fmla="*/ 166283 w 261297"/>
                <a:gd name="connsiteY176" fmla="*/ 40455 h 82500"/>
                <a:gd name="connsiteX177" fmla="*/ 166614 w 261297"/>
                <a:gd name="connsiteY177" fmla="*/ 41117 h 82500"/>
                <a:gd name="connsiteX178" fmla="*/ 166945 w 261297"/>
                <a:gd name="connsiteY178" fmla="*/ 41449 h 82500"/>
                <a:gd name="connsiteX179" fmla="*/ 168601 w 261297"/>
                <a:gd name="connsiteY179" fmla="*/ 41117 h 82500"/>
                <a:gd name="connsiteX180" fmla="*/ 168601 w 261297"/>
                <a:gd name="connsiteY180" fmla="*/ 40124 h 82500"/>
                <a:gd name="connsiteX181" fmla="*/ 168270 w 261297"/>
                <a:gd name="connsiteY181" fmla="*/ 39131 h 82500"/>
                <a:gd name="connsiteX182" fmla="*/ 168270 w 261297"/>
                <a:gd name="connsiteY182" fmla="*/ 37807 h 82500"/>
                <a:gd name="connsiteX183" fmla="*/ 168270 w 261297"/>
                <a:gd name="connsiteY183" fmla="*/ 37145 h 82500"/>
                <a:gd name="connsiteX184" fmla="*/ 170256 w 261297"/>
                <a:gd name="connsiteY184" fmla="*/ 38138 h 82500"/>
                <a:gd name="connsiteX185" fmla="*/ 172242 w 261297"/>
                <a:gd name="connsiteY185" fmla="*/ 35820 h 82500"/>
                <a:gd name="connsiteX186" fmla="*/ 172573 w 261297"/>
                <a:gd name="connsiteY186" fmla="*/ 33834 h 82500"/>
                <a:gd name="connsiteX187" fmla="*/ 171911 w 261297"/>
                <a:gd name="connsiteY187" fmla="*/ 32510 h 82500"/>
                <a:gd name="connsiteX188" fmla="*/ 171911 w 261297"/>
                <a:gd name="connsiteY188" fmla="*/ 30523 h 82500"/>
                <a:gd name="connsiteX189" fmla="*/ 171580 w 261297"/>
                <a:gd name="connsiteY189" fmla="*/ 27544 h 82500"/>
                <a:gd name="connsiteX190" fmla="*/ 170256 w 261297"/>
                <a:gd name="connsiteY190" fmla="*/ 26551 h 82500"/>
                <a:gd name="connsiteX191" fmla="*/ 170256 w 261297"/>
                <a:gd name="connsiteY191" fmla="*/ 24895 h 82500"/>
                <a:gd name="connsiteX192" fmla="*/ 170918 w 261297"/>
                <a:gd name="connsiteY192" fmla="*/ 24233 h 82500"/>
                <a:gd name="connsiteX193" fmla="*/ 170256 w 261297"/>
                <a:gd name="connsiteY193" fmla="*/ 22247 h 82500"/>
                <a:gd name="connsiteX194" fmla="*/ 169263 w 261297"/>
                <a:gd name="connsiteY194" fmla="*/ 19267 h 82500"/>
                <a:gd name="connsiteX195" fmla="*/ 170587 w 261297"/>
                <a:gd name="connsiteY195" fmla="*/ 18274 h 82500"/>
                <a:gd name="connsiteX196" fmla="*/ 171580 w 261297"/>
                <a:gd name="connsiteY196" fmla="*/ 19929 h 82500"/>
                <a:gd name="connsiteX197" fmla="*/ 171249 w 261297"/>
                <a:gd name="connsiteY197" fmla="*/ 21916 h 82500"/>
                <a:gd name="connsiteX198" fmla="*/ 172242 w 261297"/>
                <a:gd name="connsiteY198" fmla="*/ 23571 h 82500"/>
                <a:gd name="connsiteX199" fmla="*/ 173898 w 261297"/>
                <a:gd name="connsiteY199" fmla="*/ 24233 h 82500"/>
                <a:gd name="connsiteX200" fmla="*/ 175222 w 261297"/>
                <a:gd name="connsiteY200" fmla="*/ 24895 h 82500"/>
                <a:gd name="connsiteX201" fmla="*/ 175884 w 261297"/>
                <a:gd name="connsiteY201" fmla="*/ 27875 h 82500"/>
                <a:gd name="connsiteX202" fmla="*/ 177870 w 261297"/>
                <a:gd name="connsiteY202" fmla="*/ 30192 h 82500"/>
                <a:gd name="connsiteX203" fmla="*/ 179857 w 261297"/>
                <a:gd name="connsiteY203" fmla="*/ 29530 h 82500"/>
                <a:gd name="connsiteX204" fmla="*/ 179195 w 261297"/>
                <a:gd name="connsiteY204" fmla="*/ 30855 h 82500"/>
                <a:gd name="connsiteX205" fmla="*/ 178201 w 261297"/>
                <a:gd name="connsiteY205" fmla="*/ 32179 h 82500"/>
                <a:gd name="connsiteX206" fmla="*/ 180188 w 261297"/>
                <a:gd name="connsiteY206" fmla="*/ 32841 h 82500"/>
                <a:gd name="connsiteX207" fmla="*/ 183167 w 261297"/>
                <a:gd name="connsiteY207" fmla="*/ 33172 h 82500"/>
                <a:gd name="connsiteX208" fmla="*/ 187140 w 261297"/>
                <a:gd name="connsiteY208" fmla="*/ 33172 h 82500"/>
                <a:gd name="connsiteX209" fmla="*/ 188464 w 261297"/>
                <a:gd name="connsiteY209" fmla="*/ 31848 h 82500"/>
                <a:gd name="connsiteX210" fmla="*/ 186147 w 261297"/>
                <a:gd name="connsiteY210" fmla="*/ 31517 h 82500"/>
                <a:gd name="connsiteX211" fmla="*/ 184492 w 261297"/>
                <a:gd name="connsiteY211" fmla="*/ 31517 h 82500"/>
                <a:gd name="connsiteX212" fmla="*/ 185485 w 261297"/>
                <a:gd name="connsiteY212" fmla="*/ 30523 h 82500"/>
                <a:gd name="connsiteX213" fmla="*/ 187140 w 261297"/>
                <a:gd name="connsiteY213" fmla="*/ 29861 h 82500"/>
                <a:gd name="connsiteX214" fmla="*/ 186809 w 261297"/>
                <a:gd name="connsiteY214" fmla="*/ 29199 h 82500"/>
                <a:gd name="connsiteX215" fmla="*/ 185816 w 261297"/>
                <a:gd name="connsiteY215" fmla="*/ 28868 h 82500"/>
                <a:gd name="connsiteX216" fmla="*/ 185816 w 261297"/>
                <a:gd name="connsiteY216" fmla="*/ 27875 h 82500"/>
                <a:gd name="connsiteX217" fmla="*/ 188795 w 261297"/>
                <a:gd name="connsiteY217" fmla="*/ 28868 h 82500"/>
                <a:gd name="connsiteX218" fmla="*/ 189789 w 261297"/>
                <a:gd name="connsiteY218" fmla="*/ 31186 h 82500"/>
                <a:gd name="connsiteX219" fmla="*/ 193099 w 261297"/>
                <a:gd name="connsiteY219" fmla="*/ 29861 h 82500"/>
                <a:gd name="connsiteX220" fmla="*/ 193430 w 261297"/>
                <a:gd name="connsiteY220" fmla="*/ 28206 h 82500"/>
                <a:gd name="connsiteX221" fmla="*/ 192768 w 261297"/>
                <a:gd name="connsiteY221" fmla="*/ 26882 h 82500"/>
                <a:gd name="connsiteX222" fmla="*/ 192768 w 261297"/>
                <a:gd name="connsiteY222" fmla="*/ 25889 h 82500"/>
                <a:gd name="connsiteX223" fmla="*/ 193430 w 261297"/>
                <a:gd name="connsiteY223" fmla="*/ 24233 h 82500"/>
                <a:gd name="connsiteX224" fmla="*/ 196079 w 261297"/>
                <a:gd name="connsiteY224" fmla="*/ 23240 h 82500"/>
                <a:gd name="connsiteX225" fmla="*/ 197403 w 261297"/>
                <a:gd name="connsiteY225" fmla="*/ 22578 h 82500"/>
                <a:gd name="connsiteX226" fmla="*/ 196079 w 261297"/>
                <a:gd name="connsiteY226" fmla="*/ 24564 h 82500"/>
                <a:gd name="connsiteX227" fmla="*/ 196741 w 261297"/>
                <a:gd name="connsiteY227" fmla="*/ 27544 h 82500"/>
                <a:gd name="connsiteX228" fmla="*/ 198727 w 261297"/>
                <a:gd name="connsiteY228" fmla="*/ 28206 h 82500"/>
                <a:gd name="connsiteX229" fmla="*/ 200052 w 261297"/>
                <a:gd name="connsiteY229" fmla="*/ 27213 h 82500"/>
                <a:gd name="connsiteX230" fmla="*/ 200714 w 261297"/>
                <a:gd name="connsiteY230" fmla="*/ 24895 h 82500"/>
                <a:gd name="connsiteX231" fmla="*/ 199389 w 261297"/>
                <a:gd name="connsiteY231" fmla="*/ 24233 h 82500"/>
                <a:gd name="connsiteX232" fmla="*/ 199389 w 261297"/>
                <a:gd name="connsiteY232" fmla="*/ 23571 h 82500"/>
                <a:gd name="connsiteX233" fmla="*/ 200714 w 261297"/>
                <a:gd name="connsiteY233" fmla="*/ 23902 h 82500"/>
                <a:gd name="connsiteX234" fmla="*/ 202700 w 261297"/>
                <a:gd name="connsiteY234" fmla="*/ 24233 h 82500"/>
                <a:gd name="connsiteX235" fmla="*/ 205017 w 261297"/>
                <a:gd name="connsiteY235" fmla="*/ 21916 h 82500"/>
                <a:gd name="connsiteX236" fmla="*/ 206673 w 261297"/>
                <a:gd name="connsiteY236" fmla="*/ 21254 h 82500"/>
                <a:gd name="connsiteX237" fmla="*/ 207997 w 261297"/>
                <a:gd name="connsiteY237" fmla="*/ 21916 h 82500"/>
                <a:gd name="connsiteX238" fmla="*/ 209652 w 261297"/>
                <a:gd name="connsiteY238" fmla="*/ 22578 h 82500"/>
                <a:gd name="connsiteX239" fmla="*/ 211308 w 261297"/>
                <a:gd name="connsiteY239" fmla="*/ 23240 h 82500"/>
                <a:gd name="connsiteX240" fmla="*/ 211308 w 261297"/>
                <a:gd name="connsiteY240" fmla="*/ 24233 h 82500"/>
                <a:gd name="connsiteX241" fmla="*/ 213956 w 261297"/>
                <a:gd name="connsiteY241" fmla="*/ 24564 h 82500"/>
                <a:gd name="connsiteX242" fmla="*/ 215280 w 261297"/>
                <a:gd name="connsiteY242" fmla="*/ 23571 h 82500"/>
                <a:gd name="connsiteX243" fmla="*/ 214618 w 261297"/>
                <a:gd name="connsiteY243" fmla="*/ 23240 h 82500"/>
                <a:gd name="connsiteX244" fmla="*/ 213956 w 261297"/>
                <a:gd name="connsiteY244" fmla="*/ 22578 h 82500"/>
                <a:gd name="connsiteX245" fmla="*/ 215943 w 261297"/>
                <a:gd name="connsiteY245" fmla="*/ 20261 h 82500"/>
                <a:gd name="connsiteX246" fmla="*/ 217267 w 261297"/>
                <a:gd name="connsiteY246" fmla="*/ 20261 h 82500"/>
                <a:gd name="connsiteX247" fmla="*/ 218591 w 261297"/>
                <a:gd name="connsiteY247" fmla="*/ 21254 h 82500"/>
                <a:gd name="connsiteX248" fmla="*/ 219584 w 261297"/>
                <a:gd name="connsiteY248" fmla="*/ 22247 h 82500"/>
                <a:gd name="connsiteX249" fmla="*/ 221240 w 261297"/>
                <a:gd name="connsiteY249" fmla="*/ 23240 h 82500"/>
                <a:gd name="connsiteX250" fmla="*/ 226205 w 261297"/>
                <a:gd name="connsiteY250" fmla="*/ 20923 h 82500"/>
                <a:gd name="connsiteX251" fmla="*/ 228523 w 261297"/>
                <a:gd name="connsiteY251" fmla="*/ 20261 h 82500"/>
                <a:gd name="connsiteX252" fmla="*/ 231833 w 261297"/>
                <a:gd name="connsiteY252" fmla="*/ 18605 h 82500"/>
                <a:gd name="connsiteX253" fmla="*/ 235475 w 261297"/>
                <a:gd name="connsiteY253" fmla="*/ 17612 h 82500"/>
                <a:gd name="connsiteX254" fmla="*/ 237130 w 261297"/>
                <a:gd name="connsiteY254" fmla="*/ 15295 h 82500"/>
                <a:gd name="connsiteX255" fmla="*/ 237130 w 261297"/>
                <a:gd name="connsiteY255" fmla="*/ 14301 h 82500"/>
                <a:gd name="connsiteX256" fmla="*/ 237130 w 261297"/>
                <a:gd name="connsiteY256" fmla="*/ 12646 h 82500"/>
                <a:gd name="connsiteX257" fmla="*/ 237130 w 261297"/>
                <a:gd name="connsiteY257" fmla="*/ 11984 h 82500"/>
                <a:gd name="connsiteX258" fmla="*/ 237793 w 261297"/>
                <a:gd name="connsiteY258" fmla="*/ 11984 h 82500"/>
                <a:gd name="connsiteX259" fmla="*/ 238786 w 261297"/>
                <a:gd name="connsiteY259" fmla="*/ 12977 h 82500"/>
                <a:gd name="connsiteX260" fmla="*/ 239448 w 261297"/>
                <a:gd name="connsiteY260" fmla="*/ 12977 h 82500"/>
                <a:gd name="connsiteX261" fmla="*/ 240772 w 261297"/>
                <a:gd name="connsiteY261" fmla="*/ 12315 h 82500"/>
                <a:gd name="connsiteX262" fmla="*/ 242427 w 261297"/>
                <a:gd name="connsiteY262" fmla="*/ 12315 h 82500"/>
                <a:gd name="connsiteX263" fmla="*/ 241103 w 261297"/>
                <a:gd name="connsiteY263" fmla="*/ 10991 h 82500"/>
                <a:gd name="connsiteX264" fmla="*/ 241103 w 261297"/>
                <a:gd name="connsiteY264" fmla="*/ 9667 h 82500"/>
                <a:gd name="connsiteX265" fmla="*/ 243421 w 261297"/>
                <a:gd name="connsiteY265" fmla="*/ 6356 h 82500"/>
                <a:gd name="connsiteX266" fmla="*/ 244083 w 261297"/>
                <a:gd name="connsiteY266" fmla="*/ 3376 h 82500"/>
                <a:gd name="connsiteX267" fmla="*/ 245076 w 261297"/>
                <a:gd name="connsiteY267" fmla="*/ 2714 h 82500"/>
                <a:gd name="connsiteX268" fmla="*/ 247724 w 261297"/>
                <a:gd name="connsiteY268" fmla="*/ 2714 h 82500"/>
                <a:gd name="connsiteX269" fmla="*/ 250373 w 261297"/>
                <a:gd name="connsiteY269" fmla="*/ 3045 h 82500"/>
                <a:gd name="connsiteX270" fmla="*/ 252359 w 261297"/>
                <a:gd name="connsiteY270" fmla="*/ 1390 h 82500"/>
                <a:gd name="connsiteX271" fmla="*/ 253021 w 261297"/>
                <a:gd name="connsiteY271" fmla="*/ 66 h 82500"/>
                <a:gd name="connsiteX272" fmla="*/ 254015 w 261297"/>
                <a:gd name="connsiteY272" fmla="*/ 728 h 82500"/>
                <a:gd name="connsiteX273" fmla="*/ 254346 w 261297"/>
                <a:gd name="connsiteY273" fmla="*/ 2052 h 82500"/>
                <a:gd name="connsiteX274" fmla="*/ 255008 w 261297"/>
                <a:gd name="connsiteY274" fmla="*/ 3045 h 82500"/>
                <a:gd name="connsiteX275" fmla="*/ 256994 w 261297"/>
                <a:gd name="connsiteY275" fmla="*/ 1390 h 82500"/>
                <a:gd name="connsiteX276" fmla="*/ 257987 w 261297"/>
                <a:gd name="connsiteY276" fmla="*/ 397 h 82500"/>
                <a:gd name="connsiteX277" fmla="*/ 242096 w 261297"/>
                <a:gd name="connsiteY277" fmla="*/ 728 h 82500"/>
                <a:gd name="connsiteX278" fmla="*/ 28893 w 261297"/>
                <a:gd name="connsiteY278" fmla="*/ 728 h 82500"/>
                <a:gd name="connsiteX279" fmla="*/ 19954 w 261297"/>
                <a:gd name="connsiteY279" fmla="*/ 728 h 82500"/>
                <a:gd name="connsiteX280" fmla="*/ 90 w 261297"/>
                <a:gd name="connsiteY280" fmla="*/ 16619 h 82500"/>
                <a:gd name="connsiteX281" fmla="*/ 90 w 261297"/>
                <a:gd name="connsiteY281" fmla="*/ 16619 h 8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261297" h="82500">
                  <a:moveTo>
                    <a:pt x="90" y="16619"/>
                  </a:moveTo>
                  <a:cubicBezTo>
                    <a:pt x="421" y="17612"/>
                    <a:pt x="2077" y="16950"/>
                    <a:pt x="3070" y="17281"/>
                  </a:cubicBezTo>
                  <a:cubicBezTo>
                    <a:pt x="4725" y="17281"/>
                    <a:pt x="5718" y="17612"/>
                    <a:pt x="6049" y="17943"/>
                  </a:cubicBezTo>
                  <a:cubicBezTo>
                    <a:pt x="7705" y="19267"/>
                    <a:pt x="13002" y="18605"/>
                    <a:pt x="14326" y="19267"/>
                  </a:cubicBezTo>
                  <a:cubicBezTo>
                    <a:pt x="15650" y="19929"/>
                    <a:pt x="18299" y="20261"/>
                    <a:pt x="18299" y="22578"/>
                  </a:cubicBezTo>
                  <a:cubicBezTo>
                    <a:pt x="18299" y="24895"/>
                    <a:pt x="15319" y="26220"/>
                    <a:pt x="13995" y="27544"/>
                  </a:cubicBezTo>
                  <a:cubicBezTo>
                    <a:pt x="12671" y="29199"/>
                    <a:pt x="13995" y="30855"/>
                    <a:pt x="14326" y="32510"/>
                  </a:cubicBezTo>
                  <a:cubicBezTo>
                    <a:pt x="14657" y="34165"/>
                    <a:pt x="15981" y="34496"/>
                    <a:pt x="15319" y="37145"/>
                  </a:cubicBezTo>
                  <a:cubicBezTo>
                    <a:pt x="14657" y="39793"/>
                    <a:pt x="17305" y="39462"/>
                    <a:pt x="17968" y="40124"/>
                  </a:cubicBezTo>
                  <a:cubicBezTo>
                    <a:pt x="18630" y="40786"/>
                    <a:pt x="23596" y="41780"/>
                    <a:pt x="23596" y="43766"/>
                  </a:cubicBezTo>
                  <a:cubicBezTo>
                    <a:pt x="23596" y="45752"/>
                    <a:pt x="28230" y="47739"/>
                    <a:pt x="31210" y="48732"/>
                  </a:cubicBezTo>
                  <a:cubicBezTo>
                    <a:pt x="34190" y="49725"/>
                    <a:pt x="38162" y="49394"/>
                    <a:pt x="39818" y="49394"/>
                  </a:cubicBezTo>
                  <a:cubicBezTo>
                    <a:pt x="41473" y="49394"/>
                    <a:pt x="44784" y="52374"/>
                    <a:pt x="44784" y="52374"/>
                  </a:cubicBezTo>
                  <a:cubicBezTo>
                    <a:pt x="44784" y="52042"/>
                    <a:pt x="45115" y="52042"/>
                    <a:pt x="45777" y="52042"/>
                  </a:cubicBezTo>
                  <a:cubicBezTo>
                    <a:pt x="46439" y="52042"/>
                    <a:pt x="47432" y="52042"/>
                    <a:pt x="47763" y="51380"/>
                  </a:cubicBezTo>
                  <a:cubicBezTo>
                    <a:pt x="48094" y="50718"/>
                    <a:pt x="48094" y="50387"/>
                    <a:pt x="48756" y="50056"/>
                  </a:cubicBezTo>
                  <a:cubicBezTo>
                    <a:pt x="49418" y="49725"/>
                    <a:pt x="50743" y="49394"/>
                    <a:pt x="50412" y="50387"/>
                  </a:cubicBezTo>
                  <a:cubicBezTo>
                    <a:pt x="49749" y="51380"/>
                    <a:pt x="49087" y="52374"/>
                    <a:pt x="49749" y="52705"/>
                  </a:cubicBezTo>
                  <a:cubicBezTo>
                    <a:pt x="50412" y="52705"/>
                    <a:pt x="52067" y="52042"/>
                    <a:pt x="52398" y="51049"/>
                  </a:cubicBezTo>
                  <a:cubicBezTo>
                    <a:pt x="52729" y="50056"/>
                    <a:pt x="52398" y="49063"/>
                    <a:pt x="53060" y="49063"/>
                  </a:cubicBezTo>
                  <a:cubicBezTo>
                    <a:pt x="53722" y="49063"/>
                    <a:pt x="54715" y="48732"/>
                    <a:pt x="54715" y="50056"/>
                  </a:cubicBezTo>
                  <a:cubicBezTo>
                    <a:pt x="54715" y="51380"/>
                    <a:pt x="55046" y="52042"/>
                    <a:pt x="55709" y="51711"/>
                  </a:cubicBezTo>
                  <a:cubicBezTo>
                    <a:pt x="56371" y="51380"/>
                    <a:pt x="57364" y="50718"/>
                    <a:pt x="57364" y="50056"/>
                  </a:cubicBezTo>
                  <a:cubicBezTo>
                    <a:pt x="57364" y="49394"/>
                    <a:pt x="57364" y="49063"/>
                    <a:pt x="57033" y="48401"/>
                  </a:cubicBezTo>
                  <a:cubicBezTo>
                    <a:pt x="56702" y="47739"/>
                    <a:pt x="56371" y="46746"/>
                    <a:pt x="56702" y="46083"/>
                  </a:cubicBezTo>
                  <a:cubicBezTo>
                    <a:pt x="56702" y="45421"/>
                    <a:pt x="56702" y="43104"/>
                    <a:pt x="57695" y="43766"/>
                  </a:cubicBezTo>
                  <a:cubicBezTo>
                    <a:pt x="58357" y="44428"/>
                    <a:pt x="58688" y="45090"/>
                    <a:pt x="58688" y="45752"/>
                  </a:cubicBezTo>
                  <a:cubicBezTo>
                    <a:pt x="58688" y="46414"/>
                    <a:pt x="58688" y="47739"/>
                    <a:pt x="60012" y="48070"/>
                  </a:cubicBezTo>
                  <a:cubicBezTo>
                    <a:pt x="61337" y="48401"/>
                    <a:pt x="61337" y="48070"/>
                    <a:pt x="61668" y="49063"/>
                  </a:cubicBezTo>
                  <a:cubicBezTo>
                    <a:pt x="61999" y="50056"/>
                    <a:pt x="61999" y="51380"/>
                    <a:pt x="62992" y="51049"/>
                  </a:cubicBezTo>
                  <a:cubicBezTo>
                    <a:pt x="63985" y="51049"/>
                    <a:pt x="64316" y="50387"/>
                    <a:pt x="64316" y="49725"/>
                  </a:cubicBezTo>
                  <a:cubicBezTo>
                    <a:pt x="64316" y="49063"/>
                    <a:pt x="63985" y="48732"/>
                    <a:pt x="64316" y="48070"/>
                  </a:cubicBezTo>
                  <a:cubicBezTo>
                    <a:pt x="64316" y="47739"/>
                    <a:pt x="64316" y="47739"/>
                    <a:pt x="64316" y="47077"/>
                  </a:cubicBezTo>
                  <a:cubicBezTo>
                    <a:pt x="64316" y="46414"/>
                    <a:pt x="64316" y="46083"/>
                    <a:pt x="64647" y="46414"/>
                  </a:cubicBezTo>
                  <a:cubicBezTo>
                    <a:pt x="65309" y="47077"/>
                    <a:pt x="65640" y="47077"/>
                    <a:pt x="65640" y="47739"/>
                  </a:cubicBezTo>
                  <a:cubicBezTo>
                    <a:pt x="65640" y="48401"/>
                    <a:pt x="65309" y="49063"/>
                    <a:pt x="65972" y="49725"/>
                  </a:cubicBezTo>
                  <a:cubicBezTo>
                    <a:pt x="66634" y="50387"/>
                    <a:pt x="66965" y="50718"/>
                    <a:pt x="67958" y="50387"/>
                  </a:cubicBezTo>
                  <a:cubicBezTo>
                    <a:pt x="68951" y="50387"/>
                    <a:pt x="69282" y="50387"/>
                    <a:pt x="69944" y="50718"/>
                  </a:cubicBezTo>
                  <a:cubicBezTo>
                    <a:pt x="70606" y="51049"/>
                    <a:pt x="71931" y="51380"/>
                    <a:pt x="70937" y="52042"/>
                  </a:cubicBezTo>
                  <a:cubicBezTo>
                    <a:pt x="69944" y="52705"/>
                    <a:pt x="69282" y="53036"/>
                    <a:pt x="69282" y="54029"/>
                  </a:cubicBezTo>
                  <a:cubicBezTo>
                    <a:pt x="69282" y="54691"/>
                    <a:pt x="69944" y="55353"/>
                    <a:pt x="70606" y="55684"/>
                  </a:cubicBezTo>
                  <a:cubicBezTo>
                    <a:pt x="71268" y="56015"/>
                    <a:pt x="72924" y="55684"/>
                    <a:pt x="73255" y="55022"/>
                  </a:cubicBezTo>
                  <a:cubicBezTo>
                    <a:pt x="73917" y="54029"/>
                    <a:pt x="73917" y="54029"/>
                    <a:pt x="74579" y="54360"/>
                  </a:cubicBezTo>
                  <a:cubicBezTo>
                    <a:pt x="75241" y="54691"/>
                    <a:pt x="76234" y="55022"/>
                    <a:pt x="77559" y="54360"/>
                  </a:cubicBezTo>
                  <a:cubicBezTo>
                    <a:pt x="78883" y="53698"/>
                    <a:pt x="80538" y="53036"/>
                    <a:pt x="80869" y="52042"/>
                  </a:cubicBezTo>
                  <a:cubicBezTo>
                    <a:pt x="81200" y="51049"/>
                    <a:pt x="80538" y="50387"/>
                    <a:pt x="79876" y="50056"/>
                  </a:cubicBezTo>
                  <a:cubicBezTo>
                    <a:pt x="79214" y="49725"/>
                    <a:pt x="78883" y="49063"/>
                    <a:pt x="79545" y="48732"/>
                  </a:cubicBezTo>
                  <a:cubicBezTo>
                    <a:pt x="80207" y="48070"/>
                    <a:pt x="80538" y="48070"/>
                    <a:pt x="81200" y="47739"/>
                  </a:cubicBezTo>
                  <a:cubicBezTo>
                    <a:pt x="81531" y="47408"/>
                    <a:pt x="81531" y="47408"/>
                    <a:pt x="81531" y="48401"/>
                  </a:cubicBezTo>
                  <a:cubicBezTo>
                    <a:pt x="81531" y="49063"/>
                    <a:pt x="81531" y="51380"/>
                    <a:pt x="82525" y="51049"/>
                  </a:cubicBezTo>
                  <a:cubicBezTo>
                    <a:pt x="83518" y="50718"/>
                    <a:pt x="83518" y="50718"/>
                    <a:pt x="83518" y="51380"/>
                  </a:cubicBezTo>
                  <a:cubicBezTo>
                    <a:pt x="83518" y="52374"/>
                    <a:pt x="83518" y="53367"/>
                    <a:pt x="84180" y="53698"/>
                  </a:cubicBezTo>
                  <a:cubicBezTo>
                    <a:pt x="85173" y="54029"/>
                    <a:pt x="85835" y="53698"/>
                    <a:pt x="85835" y="53036"/>
                  </a:cubicBezTo>
                  <a:cubicBezTo>
                    <a:pt x="85835" y="52374"/>
                    <a:pt x="85835" y="52374"/>
                    <a:pt x="86497" y="53036"/>
                  </a:cubicBezTo>
                  <a:cubicBezTo>
                    <a:pt x="86828" y="53698"/>
                    <a:pt x="87159" y="53698"/>
                    <a:pt x="88153" y="53698"/>
                  </a:cubicBezTo>
                  <a:cubicBezTo>
                    <a:pt x="89146" y="53698"/>
                    <a:pt x="89477" y="53698"/>
                    <a:pt x="89477" y="54691"/>
                  </a:cubicBezTo>
                  <a:cubicBezTo>
                    <a:pt x="89477" y="55684"/>
                    <a:pt x="89477" y="56346"/>
                    <a:pt x="88484" y="56677"/>
                  </a:cubicBezTo>
                  <a:cubicBezTo>
                    <a:pt x="87491" y="57008"/>
                    <a:pt x="86497" y="57339"/>
                    <a:pt x="86166" y="58333"/>
                  </a:cubicBezTo>
                  <a:cubicBezTo>
                    <a:pt x="86166" y="59326"/>
                    <a:pt x="86166" y="59326"/>
                    <a:pt x="85504" y="60319"/>
                  </a:cubicBezTo>
                  <a:cubicBezTo>
                    <a:pt x="84842" y="60981"/>
                    <a:pt x="84511" y="61974"/>
                    <a:pt x="84180" y="62968"/>
                  </a:cubicBezTo>
                  <a:cubicBezTo>
                    <a:pt x="84180" y="63961"/>
                    <a:pt x="84180" y="64954"/>
                    <a:pt x="83849" y="65616"/>
                  </a:cubicBezTo>
                  <a:cubicBezTo>
                    <a:pt x="83518" y="66278"/>
                    <a:pt x="83518" y="68596"/>
                    <a:pt x="84511" y="68596"/>
                  </a:cubicBezTo>
                  <a:cubicBezTo>
                    <a:pt x="85504" y="68596"/>
                    <a:pt x="85504" y="68265"/>
                    <a:pt x="85504" y="68927"/>
                  </a:cubicBezTo>
                  <a:cubicBezTo>
                    <a:pt x="85504" y="69920"/>
                    <a:pt x="85504" y="70582"/>
                    <a:pt x="86166" y="70582"/>
                  </a:cubicBezTo>
                  <a:cubicBezTo>
                    <a:pt x="86828" y="70582"/>
                    <a:pt x="87159" y="70582"/>
                    <a:pt x="86166" y="71575"/>
                  </a:cubicBezTo>
                  <a:cubicBezTo>
                    <a:pt x="85173" y="72237"/>
                    <a:pt x="85173" y="72899"/>
                    <a:pt x="85835" y="73893"/>
                  </a:cubicBezTo>
                  <a:cubicBezTo>
                    <a:pt x="86497" y="74555"/>
                    <a:pt x="86497" y="74555"/>
                    <a:pt x="86497" y="75217"/>
                  </a:cubicBezTo>
                  <a:cubicBezTo>
                    <a:pt x="86497" y="75879"/>
                    <a:pt x="86828" y="75879"/>
                    <a:pt x="87491" y="76541"/>
                  </a:cubicBezTo>
                  <a:cubicBezTo>
                    <a:pt x="88153" y="77203"/>
                    <a:pt x="88484" y="77203"/>
                    <a:pt x="89477" y="77203"/>
                  </a:cubicBezTo>
                  <a:cubicBezTo>
                    <a:pt x="90470" y="77203"/>
                    <a:pt x="90801" y="77865"/>
                    <a:pt x="89808" y="77865"/>
                  </a:cubicBezTo>
                  <a:cubicBezTo>
                    <a:pt x="88815" y="78196"/>
                    <a:pt x="87822" y="77865"/>
                    <a:pt x="87822" y="78527"/>
                  </a:cubicBezTo>
                  <a:cubicBezTo>
                    <a:pt x="87822" y="79190"/>
                    <a:pt x="88484" y="79521"/>
                    <a:pt x="88484" y="80514"/>
                  </a:cubicBezTo>
                  <a:cubicBezTo>
                    <a:pt x="88484" y="81507"/>
                    <a:pt x="88484" y="82500"/>
                    <a:pt x="89146" y="82500"/>
                  </a:cubicBezTo>
                  <a:cubicBezTo>
                    <a:pt x="89808" y="82500"/>
                    <a:pt x="90470" y="82169"/>
                    <a:pt x="90801" y="81838"/>
                  </a:cubicBezTo>
                  <a:cubicBezTo>
                    <a:pt x="91132" y="81838"/>
                    <a:pt x="91794" y="81507"/>
                    <a:pt x="92456" y="81838"/>
                  </a:cubicBezTo>
                  <a:cubicBezTo>
                    <a:pt x="93450" y="82169"/>
                    <a:pt x="97091" y="81838"/>
                    <a:pt x="98085" y="81176"/>
                  </a:cubicBezTo>
                  <a:cubicBezTo>
                    <a:pt x="99078" y="80514"/>
                    <a:pt x="100402" y="78527"/>
                    <a:pt x="101064" y="77865"/>
                  </a:cubicBezTo>
                  <a:cubicBezTo>
                    <a:pt x="101726" y="77203"/>
                    <a:pt x="102057" y="75879"/>
                    <a:pt x="101395" y="75217"/>
                  </a:cubicBezTo>
                  <a:cubicBezTo>
                    <a:pt x="100733" y="74555"/>
                    <a:pt x="100071" y="74555"/>
                    <a:pt x="99740" y="73562"/>
                  </a:cubicBezTo>
                  <a:cubicBezTo>
                    <a:pt x="99078" y="72899"/>
                    <a:pt x="98416" y="72899"/>
                    <a:pt x="97753" y="72568"/>
                  </a:cubicBezTo>
                  <a:cubicBezTo>
                    <a:pt x="97091" y="72568"/>
                    <a:pt x="97091" y="71906"/>
                    <a:pt x="97091" y="70913"/>
                  </a:cubicBezTo>
                  <a:cubicBezTo>
                    <a:pt x="97091" y="70251"/>
                    <a:pt x="97091" y="68927"/>
                    <a:pt x="97422" y="69920"/>
                  </a:cubicBezTo>
                  <a:cubicBezTo>
                    <a:pt x="99078" y="72568"/>
                    <a:pt x="99409" y="69920"/>
                    <a:pt x="97422" y="68265"/>
                  </a:cubicBezTo>
                  <a:cubicBezTo>
                    <a:pt x="96760" y="67602"/>
                    <a:pt x="96098" y="67602"/>
                    <a:pt x="95436" y="67933"/>
                  </a:cubicBezTo>
                  <a:cubicBezTo>
                    <a:pt x="94774" y="67933"/>
                    <a:pt x="94443" y="67933"/>
                    <a:pt x="94112" y="67602"/>
                  </a:cubicBezTo>
                  <a:cubicBezTo>
                    <a:pt x="94112" y="67271"/>
                    <a:pt x="94112" y="66278"/>
                    <a:pt x="94112" y="65616"/>
                  </a:cubicBezTo>
                  <a:cubicBezTo>
                    <a:pt x="94112" y="65285"/>
                    <a:pt x="94443" y="64954"/>
                    <a:pt x="93781" y="64623"/>
                  </a:cubicBezTo>
                  <a:cubicBezTo>
                    <a:pt x="93119" y="64292"/>
                    <a:pt x="92788" y="63630"/>
                    <a:pt x="93781" y="62968"/>
                  </a:cubicBezTo>
                  <a:cubicBezTo>
                    <a:pt x="94774" y="62305"/>
                    <a:pt x="95767" y="61643"/>
                    <a:pt x="96098" y="61643"/>
                  </a:cubicBezTo>
                  <a:cubicBezTo>
                    <a:pt x="96760" y="61643"/>
                    <a:pt x="96760" y="62305"/>
                    <a:pt x="96429" y="62636"/>
                  </a:cubicBezTo>
                  <a:cubicBezTo>
                    <a:pt x="96098" y="63299"/>
                    <a:pt x="95436" y="64292"/>
                    <a:pt x="95767" y="64623"/>
                  </a:cubicBezTo>
                  <a:cubicBezTo>
                    <a:pt x="96098" y="64954"/>
                    <a:pt x="96429" y="64292"/>
                    <a:pt x="97091" y="63961"/>
                  </a:cubicBezTo>
                  <a:cubicBezTo>
                    <a:pt x="97753" y="63630"/>
                    <a:pt x="98416" y="63630"/>
                    <a:pt x="99409" y="64292"/>
                  </a:cubicBezTo>
                  <a:cubicBezTo>
                    <a:pt x="100402" y="64954"/>
                    <a:pt x="101064" y="65616"/>
                    <a:pt x="101064" y="64954"/>
                  </a:cubicBezTo>
                  <a:cubicBezTo>
                    <a:pt x="101064" y="64292"/>
                    <a:pt x="101726" y="62305"/>
                    <a:pt x="100402" y="62305"/>
                  </a:cubicBezTo>
                  <a:cubicBezTo>
                    <a:pt x="99409" y="62305"/>
                    <a:pt x="98416" y="62305"/>
                    <a:pt x="98085" y="61974"/>
                  </a:cubicBezTo>
                  <a:cubicBezTo>
                    <a:pt x="97422" y="61643"/>
                    <a:pt x="97422" y="60650"/>
                    <a:pt x="98085" y="60650"/>
                  </a:cubicBezTo>
                  <a:cubicBezTo>
                    <a:pt x="98416" y="60319"/>
                    <a:pt x="100071" y="59657"/>
                    <a:pt x="99740" y="58333"/>
                  </a:cubicBezTo>
                  <a:cubicBezTo>
                    <a:pt x="99409" y="57008"/>
                    <a:pt x="99078" y="56015"/>
                    <a:pt x="99078" y="55684"/>
                  </a:cubicBezTo>
                  <a:cubicBezTo>
                    <a:pt x="98747" y="55022"/>
                    <a:pt x="98747" y="54360"/>
                    <a:pt x="98747" y="53698"/>
                  </a:cubicBezTo>
                  <a:cubicBezTo>
                    <a:pt x="98747" y="53036"/>
                    <a:pt x="99078" y="53036"/>
                    <a:pt x="99409" y="53698"/>
                  </a:cubicBezTo>
                  <a:cubicBezTo>
                    <a:pt x="99740" y="54360"/>
                    <a:pt x="99409" y="54360"/>
                    <a:pt x="100071" y="54691"/>
                  </a:cubicBezTo>
                  <a:cubicBezTo>
                    <a:pt x="100733" y="54691"/>
                    <a:pt x="100402" y="55353"/>
                    <a:pt x="100402" y="55684"/>
                  </a:cubicBezTo>
                  <a:cubicBezTo>
                    <a:pt x="100402" y="56015"/>
                    <a:pt x="100402" y="56346"/>
                    <a:pt x="100733" y="56346"/>
                  </a:cubicBezTo>
                  <a:cubicBezTo>
                    <a:pt x="101064" y="56346"/>
                    <a:pt x="101064" y="57008"/>
                    <a:pt x="101064" y="57339"/>
                  </a:cubicBezTo>
                  <a:cubicBezTo>
                    <a:pt x="101064" y="57671"/>
                    <a:pt x="100402" y="58664"/>
                    <a:pt x="101395" y="58664"/>
                  </a:cubicBezTo>
                  <a:cubicBezTo>
                    <a:pt x="102388" y="58664"/>
                    <a:pt x="104706" y="57671"/>
                    <a:pt x="105368" y="56677"/>
                  </a:cubicBezTo>
                  <a:cubicBezTo>
                    <a:pt x="106030" y="55684"/>
                    <a:pt x="106692" y="54029"/>
                    <a:pt x="108016" y="54360"/>
                  </a:cubicBezTo>
                  <a:cubicBezTo>
                    <a:pt x="109341" y="54360"/>
                    <a:pt x="111327" y="54360"/>
                    <a:pt x="112651" y="54029"/>
                  </a:cubicBezTo>
                  <a:cubicBezTo>
                    <a:pt x="113975" y="53698"/>
                    <a:pt x="115300" y="53367"/>
                    <a:pt x="115962" y="53367"/>
                  </a:cubicBezTo>
                  <a:cubicBezTo>
                    <a:pt x="116624" y="53367"/>
                    <a:pt x="117948" y="53367"/>
                    <a:pt x="117617" y="53036"/>
                  </a:cubicBezTo>
                  <a:cubicBezTo>
                    <a:pt x="117617" y="52705"/>
                    <a:pt x="117286" y="52374"/>
                    <a:pt x="117948" y="52374"/>
                  </a:cubicBezTo>
                  <a:cubicBezTo>
                    <a:pt x="118610" y="52374"/>
                    <a:pt x="119935" y="52374"/>
                    <a:pt x="119272" y="53367"/>
                  </a:cubicBezTo>
                  <a:cubicBezTo>
                    <a:pt x="118610" y="54029"/>
                    <a:pt x="118279" y="54029"/>
                    <a:pt x="118610" y="54691"/>
                  </a:cubicBezTo>
                  <a:cubicBezTo>
                    <a:pt x="118610" y="55353"/>
                    <a:pt x="119272" y="54691"/>
                    <a:pt x="119604" y="54360"/>
                  </a:cubicBezTo>
                  <a:cubicBezTo>
                    <a:pt x="119935" y="54029"/>
                    <a:pt x="120266" y="53698"/>
                    <a:pt x="120928" y="53698"/>
                  </a:cubicBezTo>
                  <a:cubicBezTo>
                    <a:pt x="121590" y="53367"/>
                    <a:pt x="122252" y="53036"/>
                    <a:pt x="121921" y="52705"/>
                  </a:cubicBezTo>
                  <a:cubicBezTo>
                    <a:pt x="121590" y="52374"/>
                    <a:pt x="121259" y="52042"/>
                    <a:pt x="122252" y="52042"/>
                  </a:cubicBezTo>
                  <a:cubicBezTo>
                    <a:pt x="123245" y="52042"/>
                    <a:pt x="123907" y="52042"/>
                    <a:pt x="124569" y="52374"/>
                  </a:cubicBezTo>
                  <a:cubicBezTo>
                    <a:pt x="125232" y="52705"/>
                    <a:pt x="126225" y="53036"/>
                    <a:pt x="126556" y="52374"/>
                  </a:cubicBezTo>
                  <a:cubicBezTo>
                    <a:pt x="126887" y="51711"/>
                    <a:pt x="126887" y="51711"/>
                    <a:pt x="127549" y="52042"/>
                  </a:cubicBezTo>
                  <a:cubicBezTo>
                    <a:pt x="128211" y="52374"/>
                    <a:pt x="128542" y="52374"/>
                    <a:pt x="128873" y="51711"/>
                  </a:cubicBezTo>
                  <a:cubicBezTo>
                    <a:pt x="129204" y="51049"/>
                    <a:pt x="129866" y="50718"/>
                    <a:pt x="130197" y="50056"/>
                  </a:cubicBezTo>
                  <a:cubicBezTo>
                    <a:pt x="130860" y="49394"/>
                    <a:pt x="131191" y="48732"/>
                    <a:pt x="130197" y="48070"/>
                  </a:cubicBezTo>
                  <a:cubicBezTo>
                    <a:pt x="129204" y="47408"/>
                    <a:pt x="129204" y="47077"/>
                    <a:pt x="130197" y="47077"/>
                  </a:cubicBezTo>
                  <a:cubicBezTo>
                    <a:pt x="131191" y="47077"/>
                    <a:pt x="131853" y="47077"/>
                    <a:pt x="132184" y="47739"/>
                  </a:cubicBezTo>
                  <a:cubicBezTo>
                    <a:pt x="132515" y="48401"/>
                    <a:pt x="132515" y="48401"/>
                    <a:pt x="133177" y="48732"/>
                  </a:cubicBezTo>
                  <a:cubicBezTo>
                    <a:pt x="133508" y="48732"/>
                    <a:pt x="133839" y="49394"/>
                    <a:pt x="133177" y="49725"/>
                  </a:cubicBezTo>
                  <a:cubicBezTo>
                    <a:pt x="132515" y="50387"/>
                    <a:pt x="131522" y="51711"/>
                    <a:pt x="132184" y="51711"/>
                  </a:cubicBezTo>
                  <a:cubicBezTo>
                    <a:pt x="132846" y="52042"/>
                    <a:pt x="132846" y="51711"/>
                    <a:pt x="133508" y="51049"/>
                  </a:cubicBezTo>
                  <a:cubicBezTo>
                    <a:pt x="134170" y="50718"/>
                    <a:pt x="134501" y="50387"/>
                    <a:pt x="135163" y="50387"/>
                  </a:cubicBezTo>
                  <a:cubicBezTo>
                    <a:pt x="136157" y="50387"/>
                    <a:pt x="137150" y="49725"/>
                    <a:pt x="136157" y="49394"/>
                  </a:cubicBezTo>
                  <a:cubicBezTo>
                    <a:pt x="134832" y="49063"/>
                    <a:pt x="133839" y="48732"/>
                    <a:pt x="134832" y="48070"/>
                  </a:cubicBezTo>
                  <a:cubicBezTo>
                    <a:pt x="135826" y="47408"/>
                    <a:pt x="136157" y="47077"/>
                    <a:pt x="135826" y="46746"/>
                  </a:cubicBezTo>
                  <a:cubicBezTo>
                    <a:pt x="134832" y="46083"/>
                    <a:pt x="137481" y="45752"/>
                    <a:pt x="137812" y="45752"/>
                  </a:cubicBezTo>
                  <a:cubicBezTo>
                    <a:pt x="138474" y="45752"/>
                    <a:pt x="139136" y="45752"/>
                    <a:pt x="139798" y="45752"/>
                  </a:cubicBezTo>
                  <a:cubicBezTo>
                    <a:pt x="140129" y="45752"/>
                    <a:pt x="140460" y="46083"/>
                    <a:pt x="140791" y="46414"/>
                  </a:cubicBezTo>
                  <a:cubicBezTo>
                    <a:pt x="141123" y="47077"/>
                    <a:pt x="141785" y="48070"/>
                    <a:pt x="143109" y="48070"/>
                  </a:cubicBezTo>
                  <a:cubicBezTo>
                    <a:pt x="144102" y="48070"/>
                    <a:pt x="145095" y="47077"/>
                    <a:pt x="145426" y="46083"/>
                  </a:cubicBezTo>
                  <a:cubicBezTo>
                    <a:pt x="145757" y="45421"/>
                    <a:pt x="144764" y="43435"/>
                    <a:pt x="144764" y="41780"/>
                  </a:cubicBezTo>
                  <a:cubicBezTo>
                    <a:pt x="144764" y="40124"/>
                    <a:pt x="144764" y="39462"/>
                    <a:pt x="145426" y="40455"/>
                  </a:cubicBezTo>
                  <a:cubicBezTo>
                    <a:pt x="145757" y="41449"/>
                    <a:pt x="145757" y="41780"/>
                    <a:pt x="146420" y="41780"/>
                  </a:cubicBezTo>
                  <a:cubicBezTo>
                    <a:pt x="147082" y="41780"/>
                    <a:pt x="147082" y="42111"/>
                    <a:pt x="146751" y="42773"/>
                  </a:cubicBezTo>
                  <a:cubicBezTo>
                    <a:pt x="146420" y="43435"/>
                    <a:pt x="146088" y="45090"/>
                    <a:pt x="146751" y="45752"/>
                  </a:cubicBezTo>
                  <a:cubicBezTo>
                    <a:pt x="147413" y="46414"/>
                    <a:pt x="148406" y="46746"/>
                    <a:pt x="149068" y="47077"/>
                  </a:cubicBezTo>
                  <a:cubicBezTo>
                    <a:pt x="150061" y="47077"/>
                    <a:pt x="150723" y="46083"/>
                    <a:pt x="151385" y="45090"/>
                  </a:cubicBezTo>
                  <a:cubicBezTo>
                    <a:pt x="152048" y="44428"/>
                    <a:pt x="153041" y="42773"/>
                    <a:pt x="153703" y="42442"/>
                  </a:cubicBezTo>
                  <a:cubicBezTo>
                    <a:pt x="154365" y="42111"/>
                    <a:pt x="155358" y="42442"/>
                    <a:pt x="155689" y="43104"/>
                  </a:cubicBezTo>
                  <a:cubicBezTo>
                    <a:pt x="156351" y="43766"/>
                    <a:pt x="157345" y="44097"/>
                    <a:pt x="157676" y="43766"/>
                  </a:cubicBezTo>
                  <a:cubicBezTo>
                    <a:pt x="158007" y="43435"/>
                    <a:pt x="158669" y="42773"/>
                    <a:pt x="159331" y="42111"/>
                  </a:cubicBezTo>
                  <a:cubicBezTo>
                    <a:pt x="159662" y="41449"/>
                    <a:pt x="159662" y="40786"/>
                    <a:pt x="159331" y="40124"/>
                  </a:cubicBezTo>
                  <a:cubicBezTo>
                    <a:pt x="158669" y="39462"/>
                    <a:pt x="158669" y="38469"/>
                    <a:pt x="159331" y="38138"/>
                  </a:cubicBezTo>
                  <a:cubicBezTo>
                    <a:pt x="159993" y="37476"/>
                    <a:pt x="159993" y="37145"/>
                    <a:pt x="159993" y="36483"/>
                  </a:cubicBezTo>
                  <a:cubicBezTo>
                    <a:pt x="159993" y="35820"/>
                    <a:pt x="159993" y="35158"/>
                    <a:pt x="159662" y="34496"/>
                  </a:cubicBezTo>
                  <a:cubicBezTo>
                    <a:pt x="159662" y="33834"/>
                    <a:pt x="159662" y="32510"/>
                    <a:pt x="159662" y="31848"/>
                  </a:cubicBezTo>
                  <a:cubicBezTo>
                    <a:pt x="159662" y="31186"/>
                    <a:pt x="159331" y="29530"/>
                    <a:pt x="159993" y="30192"/>
                  </a:cubicBezTo>
                  <a:cubicBezTo>
                    <a:pt x="160324" y="30855"/>
                    <a:pt x="160324" y="31517"/>
                    <a:pt x="160324" y="32510"/>
                  </a:cubicBezTo>
                  <a:cubicBezTo>
                    <a:pt x="160324" y="33503"/>
                    <a:pt x="160324" y="35489"/>
                    <a:pt x="160655" y="35820"/>
                  </a:cubicBezTo>
                  <a:cubicBezTo>
                    <a:pt x="161317" y="36152"/>
                    <a:pt x="161648" y="36483"/>
                    <a:pt x="161317" y="37476"/>
                  </a:cubicBezTo>
                  <a:cubicBezTo>
                    <a:pt x="161317" y="38138"/>
                    <a:pt x="161317" y="38800"/>
                    <a:pt x="161979" y="39131"/>
                  </a:cubicBezTo>
                  <a:cubicBezTo>
                    <a:pt x="161979" y="39131"/>
                    <a:pt x="161979" y="39131"/>
                    <a:pt x="162311" y="39462"/>
                  </a:cubicBezTo>
                  <a:cubicBezTo>
                    <a:pt x="162311" y="39462"/>
                    <a:pt x="162642" y="39793"/>
                    <a:pt x="162642" y="39793"/>
                  </a:cubicBezTo>
                  <a:cubicBezTo>
                    <a:pt x="162642" y="39793"/>
                    <a:pt x="162973" y="40124"/>
                    <a:pt x="162973" y="40786"/>
                  </a:cubicBezTo>
                  <a:cubicBezTo>
                    <a:pt x="162973" y="41117"/>
                    <a:pt x="162973" y="41449"/>
                    <a:pt x="163304" y="41780"/>
                  </a:cubicBezTo>
                  <a:cubicBezTo>
                    <a:pt x="163304" y="42111"/>
                    <a:pt x="163635" y="41780"/>
                    <a:pt x="163966" y="42111"/>
                  </a:cubicBezTo>
                  <a:cubicBezTo>
                    <a:pt x="163966" y="42111"/>
                    <a:pt x="164297" y="42442"/>
                    <a:pt x="164297" y="42442"/>
                  </a:cubicBezTo>
                  <a:cubicBezTo>
                    <a:pt x="164297" y="42773"/>
                    <a:pt x="164628" y="42773"/>
                    <a:pt x="164628" y="43104"/>
                  </a:cubicBezTo>
                  <a:cubicBezTo>
                    <a:pt x="164959" y="43435"/>
                    <a:pt x="165290" y="43766"/>
                    <a:pt x="165290" y="43766"/>
                  </a:cubicBezTo>
                  <a:cubicBezTo>
                    <a:pt x="165290" y="43766"/>
                    <a:pt x="166283" y="43766"/>
                    <a:pt x="166283" y="43435"/>
                  </a:cubicBezTo>
                  <a:cubicBezTo>
                    <a:pt x="166283" y="43104"/>
                    <a:pt x="166283" y="42773"/>
                    <a:pt x="165952" y="42442"/>
                  </a:cubicBezTo>
                  <a:cubicBezTo>
                    <a:pt x="165621" y="42111"/>
                    <a:pt x="164959" y="42442"/>
                    <a:pt x="164959" y="42111"/>
                  </a:cubicBezTo>
                  <a:cubicBezTo>
                    <a:pt x="164959" y="42111"/>
                    <a:pt x="164959" y="41780"/>
                    <a:pt x="164959" y="41780"/>
                  </a:cubicBezTo>
                  <a:cubicBezTo>
                    <a:pt x="164959" y="41780"/>
                    <a:pt x="164959" y="41449"/>
                    <a:pt x="164959" y="41449"/>
                  </a:cubicBezTo>
                  <a:cubicBezTo>
                    <a:pt x="164959" y="41117"/>
                    <a:pt x="165290" y="41117"/>
                    <a:pt x="165290" y="40786"/>
                  </a:cubicBezTo>
                  <a:cubicBezTo>
                    <a:pt x="165290" y="40455"/>
                    <a:pt x="165290" y="40455"/>
                    <a:pt x="165290" y="40124"/>
                  </a:cubicBezTo>
                  <a:cubicBezTo>
                    <a:pt x="165290" y="39793"/>
                    <a:pt x="165621" y="39793"/>
                    <a:pt x="165621" y="39793"/>
                  </a:cubicBezTo>
                  <a:cubicBezTo>
                    <a:pt x="165952" y="39793"/>
                    <a:pt x="166283" y="40124"/>
                    <a:pt x="166283" y="40455"/>
                  </a:cubicBezTo>
                  <a:cubicBezTo>
                    <a:pt x="166283" y="40786"/>
                    <a:pt x="166283" y="41117"/>
                    <a:pt x="166614" y="41117"/>
                  </a:cubicBezTo>
                  <a:cubicBezTo>
                    <a:pt x="166614" y="41449"/>
                    <a:pt x="166945" y="41449"/>
                    <a:pt x="166945" y="41449"/>
                  </a:cubicBezTo>
                  <a:cubicBezTo>
                    <a:pt x="167276" y="41449"/>
                    <a:pt x="168601" y="41780"/>
                    <a:pt x="168601" y="41117"/>
                  </a:cubicBezTo>
                  <a:cubicBezTo>
                    <a:pt x="168601" y="40786"/>
                    <a:pt x="168601" y="40786"/>
                    <a:pt x="168601" y="40124"/>
                  </a:cubicBezTo>
                  <a:cubicBezTo>
                    <a:pt x="168601" y="39793"/>
                    <a:pt x="168270" y="39462"/>
                    <a:pt x="168270" y="39131"/>
                  </a:cubicBezTo>
                  <a:cubicBezTo>
                    <a:pt x="167939" y="38469"/>
                    <a:pt x="168270" y="37807"/>
                    <a:pt x="168270" y="37807"/>
                  </a:cubicBezTo>
                  <a:cubicBezTo>
                    <a:pt x="168270" y="37476"/>
                    <a:pt x="168270" y="37145"/>
                    <a:pt x="168270" y="37145"/>
                  </a:cubicBezTo>
                  <a:cubicBezTo>
                    <a:pt x="168601" y="37145"/>
                    <a:pt x="169263" y="37807"/>
                    <a:pt x="170256" y="38138"/>
                  </a:cubicBezTo>
                  <a:cubicBezTo>
                    <a:pt x="171580" y="37807"/>
                    <a:pt x="172242" y="36483"/>
                    <a:pt x="172242" y="35820"/>
                  </a:cubicBezTo>
                  <a:cubicBezTo>
                    <a:pt x="172242" y="35158"/>
                    <a:pt x="172242" y="34496"/>
                    <a:pt x="172573" y="33834"/>
                  </a:cubicBezTo>
                  <a:cubicBezTo>
                    <a:pt x="172573" y="33172"/>
                    <a:pt x="172242" y="33172"/>
                    <a:pt x="171911" y="32510"/>
                  </a:cubicBezTo>
                  <a:cubicBezTo>
                    <a:pt x="171580" y="32179"/>
                    <a:pt x="171249" y="31517"/>
                    <a:pt x="171911" y="30523"/>
                  </a:cubicBezTo>
                  <a:cubicBezTo>
                    <a:pt x="172242" y="29530"/>
                    <a:pt x="172242" y="28206"/>
                    <a:pt x="171580" y="27544"/>
                  </a:cubicBezTo>
                  <a:cubicBezTo>
                    <a:pt x="169263" y="26882"/>
                    <a:pt x="169594" y="26551"/>
                    <a:pt x="170256" y="26551"/>
                  </a:cubicBezTo>
                  <a:cubicBezTo>
                    <a:pt x="170918" y="26551"/>
                    <a:pt x="170587" y="25558"/>
                    <a:pt x="170256" y="24895"/>
                  </a:cubicBezTo>
                  <a:cubicBezTo>
                    <a:pt x="169925" y="24233"/>
                    <a:pt x="170256" y="24233"/>
                    <a:pt x="170918" y="24233"/>
                  </a:cubicBezTo>
                  <a:cubicBezTo>
                    <a:pt x="171580" y="24233"/>
                    <a:pt x="171249" y="23571"/>
                    <a:pt x="170256" y="22247"/>
                  </a:cubicBezTo>
                  <a:cubicBezTo>
                    <a:pt x="169263" y="20923"/>
                    <a:pt x="169263" y="20261"/>
                    <a:pt x="169263" y="19267"/>
                  </a:cubicBezTo>
                  <a:cubicBezTo>
                    <a:pt x="169263" y="18274"/>
                    <a:pt x="169594" y="17943"/>
                    <a:pt x="170587" y="18274"/>
                  </a:cubicBezTo>
                  <a:cubicBezTo>
                    <a:pt x="171580" y="18605"/>
                    <a:pt x="171911" y="19267"/>
                    <a:pt x="171580" y="19929"/>
                  </a:cubicBezTo>
                  <a:cubicBezTo>
                    <a:pt x="171580" y="20592"/>
                    <a:pt x="171249" y="21585"/>
                    <a:pt x="171249" y="21916"/>
                  </a:cubicBezTo>
                  <a:cubicBezTo>
                    <a:pt x="171580" y="22247"/>
                    <a:pt x="171911" y="22909"/>
                    <a:pt x="172242" y="23571"/>
                  </a:cubicBezTo>
                  <a:cubicBezTo>
                    <a:pt x="172573" y="24233"/>
                    <a:pt x="172904" y="24564"/>
                    <a:pt x="173898" y="24233"/>
                  </a:cubicBezTo>
                  <a:cubicBezTo>
                    <a:pt x="174560" y="24233"/>
                    <a:pt x="175222" y="24233"/>
                    <a:pt x="175222" y="24895"/>
                  </a:cubicBezTo>
                  <a:cubicBezTo>
                    <a:pt x="175222" y="25558"/>
                    <a:pt x="175553" y="26551"/>
                    <a:pt x="175884" y="27875"/>
                  </a:cubicBezTo>
                  <a:cubicBezTo>
                    <a:pt x="176546" y="28868"/>
                    <a:pt x="177208" y="30523"/>
                    <a:pt x="177870" y="30192"/>
                  </a:cubicBezTo>
                  <a:cubicBezTo>
                    <a:pt x="178533" y="29861"/>
                    <a:pt x="179526" y="29199"/>
                    <a:pt x="179857" y="29530"/>
                  </a:cubicBezTo>
                  <a:cubicBezTo>
                    <a:pt x="180188" y="29861"/>
                    <a:pt x="179857" y="30523"/>
                    <a:pt x="179195" y="30855"/>
                  </a:cubicBezTo>
                  <a:cubicBezTo>
                    <a:pt x="178533" y="31186"/>
                    <a:pt x="178201" y="31517"/>
                    <a:pt x="178201" y="32179"/>
                  </a:cubicBezTo>
                  <a:cubicBezTo>
                    <a:pt x="178201" y="32841"/>
                    <a:pt x="178864" y="32841"/>
                    <a:pt x="180188" y="32841"/>
                  </a:cubicBezTo>
                  <a:cubicBezTo>
                    <a:pt x="181512" y="32841"/>
                    <a:pt x="182505" y="32841"/>
                    <a:pt x="183167" y="33172"/>
                  </a:cubicBezTo>
                  <a:cubicBezTo>
                    <a:pt x="183830" y="33503"/>
                    <a:pt x="185816" y="33834"/>
                    <a:pt x="187140" y="33172"/>
                  </a:cubicBezTo>
                  <a:cubicBezTo>
                    <a:pt x="188464" y="32841"/>
                    <a:pt x="188464" y="32510"/>
                    <a:pt x="188464" y="31848"/>
                  </a:cubicBezTo>
                  <a:cubicBezTo>
                    <a:pt x="188464" y="31186"/>
                    <a:pt x="186809" y="31186"/>
                    <a:pt x="186147" y="31517"/>
                  </a:cubicBezTo>
                  <a:cubicBezTo>
                    <a:pt x="185154" y="31848"/>
                    <a:pt x="184823" y="31848"/>
                    <a:pt x="184492" y="31517"/>
                  </a:cubicBezTo>
                  <a:cubicBezTo>
                    <a:pt x="184161" y="31186"/>
                    <a:pt x="184492" y="30523"/>
                    <a:pt x="185485" y="30523"/>
                  </a:cubicBezTo>
                  <a:cubicBezTo>
                    <a:pt x="186478" y="30523"/>
                    <a:pt x="187471" y="30523"/>
                    <a:pt x="187140" y="29861"/>
                  </a:cubicBezTo>
                  <a:cubicBezTo>
                    <a:pt x="187140" y="29530"/>
                    <a:pt x="186809" y="29530"/>
                    <a:pt x="186809" y="29199"/>
                  </a:cubicBezTo>
                  <a:cubicBezTo>
                    <a:pt x="186478" y="28868"/>
                    <a:pt x="186147" y="28868"/>
                    <a:pt x="185816" y="28868"/>
                  </a:cubicBezTo>
                  <a:cubicBezTo>
                    <a:pt x="185485" y="28537"/>
                    <a:pt x="185154" y="28206"/>
                    <a:pt x="185816" y="27875"/>
                  </a:cubicBezTo>
                  <a:cubicBezTo>
                    <a:pt x="186809" y="27544"/>
                    <a:pt x="188795" y="27213"/>
                    <a:pt x="188795" y="28868"/>
                  </a:cubicBezTo>
                  <a:cubicBezTo>
                    <a:pt x="189127" y="30523"/>
                    <a:pt x="188795" y="31186"/>
                    <a:pt x="189789" y="31186"/>
                  </a:cubicBezTo>
                  <a:cubicBezTo>
                    <a:pt x="190782" y="31186"/>
                    <a:pt x="192768" y="30192"/>
                    <a:pt x="193099" y="29861"/>
                  </a:cubicBezTo>
                  <a:cubicBezTo>
                    <a:pt x="194424" y="29199"/>
                    <a:pt x="194424" y="28868"/>
                    <a:pt x="193430" y="28206"/>
                  </a:cubicBezTo>
                  <a:cubicBezTo>
                    <a:pt x="192437" y="27544"/>
                    <a:pt x="192437" y="27213"/>
                    <a:pt x="192768" y="26882"/>
                  </a:cubicBezTo>
                  <a:cubicBezTo>
                    <a:pt x="193099" y="26551"/>
                    <a:pt x="193099" y="26220"/>
                    <a:pt x="192768" y="25889"/>
                  </a:cubicBezTo>
                  <a:cubicBezTo>
                    <a:pt x="192437" y="25558"/>
                    <a:pt x="192437" y="24564"/>
                    <a:pt x="193430" y="24233"/>
                  </a:cubicBezTo>
                  <a:cubicBezTo>
                    <a:pt x="194424" y="23902"/>
                    <a:pt x="195417" y="23902"/>
                    <a:pt x="196079" y="23240"/>
                  </a:cubicBezTo>
                  <a:cubicBezTo>
                    <a:pt x="196741" y="22578"/>
                    <a:pt x="197403" y="21916"/>
                    <a:pt x="197403" y="22578"/>
                  </a:cubicBezTo>
                  <a:cubicBezTo>
                    <a:pt x="197403" y="23240"/>
                    <a:pt x="196410" y="24233"/>
                    <a:pt x="196079" y="24564"/>
                  </a:cubicBezTo>
                  <a:cubicBezTo>
                    <a:pt x="195748" y="25226"/>
                    <a:pt x="195748" y="26882"/>
                    <a:pt x="196741" y="27544"/>
                  </a:cubicBezTo>
                  <a:cubicBezTo>
                    <a:pt x="197734" y="27875"/>
                    <a:pt x="198396" y="28206"/>
                    <a:pt x="198727" y="28206"/>
                  </a:cubicBezTo>
                  <a:cubicBezTo>
                    <a:pt x="199389" y="28206"/>
                    <a:pt x="199720" y="27875"/>
                    <a:pt x="200052" y="27213"/>
                  </a:cubicBezTo>
                  <a:cubicBezTo>
                    <a:pt x="201045" y="26551"/>
                    <a:pt x="201045" y="25226"/>
                    <a:pt x="200714" y="24895"/>
                  </a:cubicBezTo>
                  <a:cubicBezTo>
                    <a:pt x="200383" y="24564"/>
                    <a:pt x="200052" y="24564"/>
                    <a:pt x="199389" y="24233"/>
                  </a:cubicBezTo>
                  <a:cubicBezTo>
                    <a:pt x="199058" y="23902"/>
                    <a:pt x="198727" y="23571"/>
                    <a:pt x="199389" y="23571"/>
                  </a:cubicBezTo>
                  <a:cubicBezTo>
                    <a:pt x="200052" y="23571"/>
                    <a:pt x="200383" y="23240"/>
                    <a:pt x="200714" y="23902"/>
                  </a:cubicBezTo>
                  <a:cubicBezTo>
                    <a:pt x="201045" y="24233"/>
                    <a:pt x="202038" y="25226"/>
                    <a:pt x="202700" y="24233"/>
                  </a:cubicBezTo>
                  <a:cubicBezTo>
                    <a:pt x="203031" y="23571"/>
                    <a:pt x="204024" y="22247"/>
                    <a:pt x="205017" y="21916"/>
                  </a:cubicBezTo>
                  <a:cubicBezTo>
                    <a:pt x="206011" y="21585"/>
                    <a:pt x="206011" y="21585"/>
                    <a:pt x="206673" y="21254"/>
                  </a:cubicBezTo>
                  <a:cubicBezTo>
                    <a:pt x="207004" y="20923"/>
                    <a:pt x="207666" y="21254"/>
                    <a:pt x="207997" y="21916"/>
                  </a:cubicBezTo>
                  <a:cubicBezTo>
                    <a:pt x="208328" y="22247"/>
                    <a:pt x="208659" y="22578"/>
                    <a:pt x="209652" y="22578"/>
                  </a:cubicBezTo>
                  <a:cubicBezTo>
                    <a:pt x="210646" y="22578"/>
                    <a:pt x="211970" y="22578"/>
                    <a:pt x="211308" y="23240"/>
                  </a:cubicBezTo>
                  <a:cubicBezTo>
                    <a:pt x="210646" y="23902"/>
                    <a:pt x="210314" y="24233"/>
                    <a:pt x="211308" y="24233"/>
                  </a:cubicBezTo>
                  <a:cubicBezTo>
                    <a:pt x="212301" y="24564"/>
                    <a:pt x="213294" y="24564"/>
                    <a:pt x="213956" y="24564"/>
                  </a:cubicBezTo>
                  <a:cubicBezTo>
                    <a:pt x="214618" y="24895"/>
                    <a:pt x="215280" y="24233"/>
                    <a:pt x="215280" y="23571"/>
                  </a:cubicBezTo>
                  <a:cubicBezTo>
                    <a:pt x="215280" y="23240"/>
                    <a:pt x="215280" y="23240"/>
                    <a:pt x="214618" y="23240"/>
                  </a:cubicBezTo>
                  <a:cubicBezTo>
                    <a:pt x="213956" y="23571"/>
                    <a:pt x="213294" y="23240"/>
                    <a:pt x="213956" y="22578"/>
                  </a:cubicBezTo>
                  <a:cubicBezTo>
                    <a:pt x="214287" y="21916"/>
                    <a:pt x="215280" y="20923"/>
                    <a:pt x="215943" y="20261"/>
                  </a:cubicBezTo>
                  <a:cubicBezTo>
                    <a:pt x="216605" y="19598"/>
                    <a:pt x="216605" y="19598"/>
                    <a:pt x="217267" y="20261"/>
                  </a:cubicBezTo>
                  <a:cubicBezTo>
                    <a:pt x="217598" y="20923"/>
                    <a:pt x="217929" y="21254"/>
                    <a:pt x="218591" y="21254"/>
                  </a:cubicBezTo>
                  <a:cubicBezTo>
                    <a:pt x="219253" y="21585"/>
                    <a:pt x="219584" y="21585"/>
                    <a:pt x="219584" y="22247"/>
                  </a:cubicBezTo>
                  <a:cubicBezTo>
                    <a:pt x="219584" y="22909"/>
                    <a:pt x="220246" y="23240"/>
                    <a:pt x="221240" y="23240"/>
                  </a:cubicBezTo>
                  <a:cubicBezTo>
                    <a:pt x="222233" y="22909"/>
                    <a:pt x="224881" y="20923"/>
                    <a:pt x="226205" y="20923"/>
                  </a:cubicBezTo>
                  <a:cubicBezTo>
                    <a:pt x="227530" y="20923"/>
                    <a:pt x="227861" y="20592"/>
                    <a:pt x="228523" y="20261"/>
                  </a:cubicBezTo>
                  <a:cubicBezTo>
                    <a:pt x="228854" y="19598"/>
                    <a:pt x="230178" y="18605"/>
                    <a:pt x="231833" y="18605"/>
                  </a:cubicBezTo>
                  <a:cubicBezTo>
                    <a:pt x="233489" y="18605"/>
                    <a:pt x="234482" y="18274"/>
                    <a:pt x="235475" y="17612"/>
                  </a:cubicBezTo>
                  <a:cubicBezTo>
                    <a:pt x="236468" y="16950"/>
                    <a:pt x="237130" y="15957"/>
                    <a:pt x="237130" y="15295"/>
                  </a:cubicBezTo>
                  <a:cubicBezTo>
                    <a:pt x="237130" y="14632"/>
                    <a:pt x="236799" y="14964"/>
                    <a:pt x="237130" y="14301"/>
                  </a:cubicBezTo>
                  <a:cubicBezTo>
                    <a:pt x="237462" y="13639"/>
                    <a:pt x="238124" y="12646"/>
                    <a:pt x="237130" y="12646"/>
                  </a:cubicBezTo>
                  <a:cubicBezTo>
                    <a:pt x="236468" y="12646"/>
                    <a:pt x="236799" y="12315"/>
                    <a:pt x="237130" y="11984"/>
                  </a:cubicBezTo>
                  <a:cubicBezTo>
                    <a:pt x="237462" y="11653"/>
                    <a:pt x="237462" y="11653"/>
                    <a:pt x="237793" y="11984"/>
                  </a:cubicBezTo>
                  <a:cubicBezTo>
                    <a:pt x="238124" y="11984"/>
                    <a:pt x="238786" y="12977"/>
                    <a:pt x="238786" y="12977"/>
                  </a:cubicBezTo>
                  <a:cubicBezTo>
                    <a:pt x="238786" y="12977"/>
                    <a:pt x="239117" y="13639"/>
                    <a:pt x="239448" y="12977"/>
                  </a:cubicBezTo>
                  <a:cubicBezTo>
                    <a:pt x="239779" y="12315"/>
                    <a:pt x="240110" y="11984"/>
                    <a:pt x="240772" y="12315"/>
                  </a:cubicBezTo>
                  <a:cubicBezTo>
                    <a:pt x="241434" y="12646"/>
                    <a:pt x="242427" y="12646"/>
                    <a:pt x="242427" y="12315"/>
                  </a:cubicBezTo>
                  <a:cubicBezTo>
                    <a:pt x="242096" y="11984"/>
                    <a:pt x="241765" y="10991"/>
                    <a:pt x="241103" y="10991"/>
                  </a:cubicBezTo>
                  <a:cubicBezTo>
                    <a:pt x="240441" y="10991"/>
                    <a:pt x="240110" y="10329"/>
                    <a:pt x="241103" y="9667"/>
                  </a:cubicBezTo>
                  <a:cubicBezTo>
                    <a:pt x="242096" y="9004"/>
                    <a:pt x="243090" y="7680"/>
                    <a:pt x="243421" y="6356"/>
                  </a:cubicBezTo>
                  <a:cubicBezTo>
                    <a:pt x="244083" y="4370"/>
                    <a:pt x="244083" y="4039"/>
                    <a:pt x="244083" y="3376"/>
                  </a:cubicBezTo>
                  <a:cubicBezTo>
                    <a:pt x="244083" y="2714"/>
                    <a:pt x="244414" y="2714"/>
                    <a:pt x="245076" y="2714"/>
                  </a:cubicBezTo>
                  <a:cubicBezTo>
                    <a:pt x="245738" y="2714"/>
                    <a:pt x="247062" y="2052"/>
                    <a:pt x="247724" y="2714"/>
                  </a:cubicBezTo>
                  <a:cubicBezTo>
                    <a:pt x="248387" y="3376"/>
                    <a:pt x="249380" y="3376"/>
                    <a:pt x="250373" y="3045"/>
                  </a:cubicBezTo>
                  <a:cubicBezTo>
                    <a:pt x="251366" y="2714"/>
                    <a:pt x="252028" y="2383"/>
                    <a:pt x="252359" y="1390"/>
                  </a:cubicBezTo>
                  <a:cubicBezTo>
                    <a:pt x="252359" y="728"/>
                    <a:pt x="252359" y="-265"/>
                    <a:pt x="253021" y="66"/>
                  </a:cubicBezTo>
                  <a:cubicBezTo>
                    <a:pt x="253684" y="397"/>
                    <a:pt x="253684" y="397"/>
                    <a:pt x="254015" y="728"/>
                  </a:cubicBezTo>
                  <a:cubicBezTo>
                    <a:pt x="254346" y="1059"/>
                    <a:pt x="254677" y="1390"/>
                    <a:pt x="254346" y="2052"/>
                  </a:cubicBezTo>
                  <a:cubicBezTo>
                    <a:pt x="254015" y="2714"/>
                    <a:pt x="254346" y="3045"/>
                    <a:pt x="255008" y="3045"/>
                  </a:cubicBezTo>
                  <a:cubicBezTo>
                    <a:pt x="255670" y="2714"/>
                    <a:pt x="256663" y="2052"/>
                    <a:pt x="256994" y="1390"/>
                  </a:cubicBezTo>
                  <a:cubicBezTo>
                    <a:pt x="256994" y="728"/>
                    <a:pt x="256994" y="397"/>
                    <a:pt x="257987" y="397"/>
                  </a:cubicBezTo>
                  <a:cubicBezTo>
                    <a:pt x="269243" y="66"/>
                    <a:pt x="248718" y="66"/>
                    <a:pt x="242096" y="728"/>
                  </a:cubicBezTo>
                  <a:lnTo>
                    <a:pt x="28893" y="728"/>
                  </a:lnTo>
                  <a:lnTo>
                    <a:pt x="19954" y="728"/>
                  </a:lnTo>
                  <a:cubicBezTo>
                    <a:pt x="12339" y="7349"/>
                    <a:pt x="-1234" y="12315"/>
                    <a:pt x="90" y="16619"/>
                  </a:cubicBezTo>
                  <a:lnTo>
                    <a:pt x="90" y="16619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CDEEBA6-AE9C-765C-7799-713871DB6BA0}"/>
                </a:ext>
              </a:extLst>
            </p:cNvPr>
            <p:cNvSpPr/>
            <p:nvPr/>
          </p:nvSpPr>
          <p:spPr>
            <a:xfrm>
              <a:off x="5775089" y="5534947"/>
              <a:ext cx="139377" cy="55505"/>
            </a:xfrm>
            <a:custGeom>
              <a:avLst/>
              <a:gdLst>
                <a:gd name="connsiteX0" fmla="*/ 662 w 139377"/>
                <a:gd name="connsiteY0" fmla="*/ 16222 h 55505"/>
                <a:gd name="connsiteX1" fmla="*/ 12580 w 139377"/>
                <a:gd name="connsiteY1" fmla="*/ 17215 h 55505"/>
                <a:gd name="connsiteX2" fmla="*/ 18539 w 139377"/>
                <a:gd name="connsiteY2" fmla="*/ 20195 h 55505"/>
                <a:gd name="connsiteX3" fmla="*/ 21850 w 139377"/>
                <a:gd name="connsiteY3" fmla="*/ 25161 h 55505"/>
                <a:gd name="connsiteX4" fmla="*/ 23174 w 139377"/>
                <a:gd name="connsiteY4" fmla="*/ 37410 h 55505"/>
                <a:gd name="connsiteX5" fmla="*/ 32444 w 139377"/>
                <a:gd name="connsiteY5" fmla="*/ 46349 h 55505"/>
                <a:gd name="connsiteX6" fmla="*/ 43700 w 139377"/>
                <a:gd name="connsiteY6" fmla="*/ 50984 h 55505"/>
                <a:gd name="connsiteX7" fmla="*/ 51315 w 139377"/>
                <a:gd name="connsiteY7" fmla="*/ 52970 h 55505"/>
                <a:gd name="connsiteX8" fmla="*/ 52970 w 139377"/>
                <a:gd name="connsiteY8" fmla="*/ 52308 h 55505"/>
                <a:gd name="connsiteX9" fmla="*/ 56281 w 139377"/>
                <a:gd name="connsiteY9" fmla="*/ 51646 h 55505"/>
                <a:gd name="connsiteX10" fmla="*/ 58929 w 139377"/>
                <a:gd name="connsiteY10" fmla="*/ 50321 h 55505"/>
                <a:gd name="connsiteX11" fmla="*/ 61578 w 139377"/>
                <a:gd name="connsiteY11" fmla="*/ 49990 h 55505"/>
                <a:gd name="connsiteX12" fmla="*/ 62240 w 139377"/>
                <a:gd name="connsiteY12" fmla="*/ 51315 h 55505"/>
                <a:gd name="connsiteX13" fmla="*/ 63564 w 139377"/>
                <a:gd name="connsiteY13" fmla="*/ 49659 h 55505"/>
                <a:gd name="connsiteX14" fmla="*/ 64888 w 139377"/>
                <a:gd name="connsiteY14" fmla="*/ 48335 h 55505"/>
                <a:gd name="connsiteX15" fmla="*/ 66212 w 139377"/>
                <a:gd name="connsiteY15" fmla="*/ 49990 h 55505"/>
                <a:gd name="connsiteX16" fmla="*/ 67206 w 139377"/>
                <a:gd name="connsiteY16" fmla="*/ 50652 h 55505"/>
                <a:gd name="connsiteX17" fmla="*/ 68530 w 139377"/>
                <a:gd name="connsiteY17" fmla="*/ 48997 h 55505"/>
                <a:gd name="connsiteX18" fmla="*/ 67868 w 139377"/>
                <a:gd name="connsiteY18" fmla="*/ 45024 h 55505"/>
                <a:gd name="connsiteX19" fmla="*/ 69523 w 139377"/>
                <a:gd name="connsiteY19" fmla="*/ 44031 h 55505"/>
                <a:gd name="connsiteX20" fmla="*/ 70847 w 139377"/>
                <a:gd name="connsiteY20" fmla="*/ 47342 h 55505"/>
                <a:gd name="connsiteX21" fmla="*/ 72834 w 139377"/>
                <a:gd name="connsiteY21" fmla="*/ 48997 h 55505"/>
                <a:gd name="connsiteX22" fmla="*/ 74489 w 139377"/>
                <a:gd name="connsiteY22" fmla="*/ 50652 h 55505"/>
                <a:gd name="connsiteX23" fmla="*/ 75482 w 139377"/>
                <a:gd name="connsiteY23" fmla="*/ 49328 h 55505"/>
                <a:gd name="connsiteX24" fmla="*/ 75813 w 139377"/>
                <a:gd name="connsiteY24" fmla="*/ 46349 h 55505"/>
                <a:gd name="connsiteX25" fmla="*/ 76475 w 139377"/>
                <a:gd name="connsiteY25" fmla="*/ 48335 h 55505"/>
                <a:gd name="connsiteX26" fmla="*/ 78131 w 139377"/>
                <a:gd name="connsiteY26" fmla="*/ 49990 h 55505"/>
                <a:gd name="connsiteX27" fmla="*/ 81441 w 139377"/>
                <a:gd name="connsiteY27" fmla="*/ 51646 h 55505"/>
                <a:gd name="connsiteX28" fmla="*/ 80779 w 139377"/>
                <a:gd name="connsiteY28" fmla="*/ 54294 h 55505"/>
                <a:gd name="connsiteX29" fmla="*/ 83428 w 139377"/>
                <a:gd name="connsiteY29" fmla="*/ 55287 h 55505"/>
                <a:gd name="connsiteX30" fmla="*/ 86076 w 139377"/>
                <a:gd name="connsiteY30" fmla="*/ 53963 h 55505"/>
                <a:gd name="connsiteX31" fmla="*/ 90049 w 139377"/>
                <a:gd name="connsiteY31" fmla="*/ 52970 h 55505"/>
                <a:gd name="connsiteX32" fmla="*/ 91373 w 139377"/>
                <a:gd name="connsiteY32" fmla="*/ 51315 h 55505"/>
                <a:gd name="connsiteX33" fmla="*/ 90711 w 139377"/>
                <a:gd name="connsiteY33" fmla="*/ 47342 h 55505"/>
                <a:gd name="connsiteX34" fmla="*/ 93028 w 139377"/>
                <a:gd name="connsiteY34" fmla="*/ 48997 h 55505"/>
                <a:gd name="connsiteX35" fmla="*/ 94684 w 139377"/>
                <a:gd name="connsiteY35" fmla="*/ 51315 h 55505"/>
                <a:gd name="connsiteX36" fmla="*/ 97332 w 139377"/>
                <a:gd name="connsiteY36" fmla="*/ 50652 h 55505"/>
                <a:gd name="connsiteX37" fmla="*/ 102960 w 139377"/>
                <a:gd name="connsiteY37" fmla="*/ 45024 h 55505"/>
                <a:gd name="connsiteX38" fmla="*/ 109581 w 139377"/>
                <a:gd name="connsiteY38" fmla="*/ 42045 h 55505"/>
                <a:gd name="connsiteX39" fmla="*/ 110575 w 139377"/>
                <a:gd name="connsiteY39" fmla="*/ 37741 h 55505"/>
                <a:gd name="connsiteX40" fmla="*/ 116534 w 139377"/>
                <a:gd name="connsiteY40" fmla="*/ 35755 h 55505"/>
                <a:gd name="connsiteX41" fmla="*/ 117196 w 139377"/>
                <a:gd name="connsiteY41" fmla="*/ 32444 h 55505"/>
                <a:gd name="connsiteX42" fmla="*/ 121169 w 139377"/>
                <a:gd name="connsiteY42" fmla="*/ 27478 h 55505"/>
                <a:gd name="connsiteX43" fmla="*/ 130438 w 139377"/>
                <a:gd name="connsiteY43" fmla="*/ 20857 h 55505"/>
                <a:gd name="connsiteX44" fmla="*/ 132425 w 139377"/>
                <a:gd name="connsiteY44" fmla="*/ 14236 h 55505"/>
                <a:gd name="connsiteX45" fmla="*/ 134742 w 139377"/>
                <a:gd name="connsiteY45" fmla="*/ 5959 h 55505"/>
                <a:gd name="connsiteX46" fmla="*/ 139377 w 139377"/>
                <a:gd name="connsiteY46" fmla="*/ 331 h 55505"/>
                <a:gd name="connsiteX47" fmla="*/ 31451 w 139377"/>
                <a:gd name="connsiteY47" fmla="*/ 0 h 55505"/>
                <a:gd name="connsiteX48" fmla="*/ 0 w 139377"/>
                <a:gd name="connsiteY48" fmla="*/ 0 h 55505"/>
                <a:gd name="connsiteX49" fmla="*/ 662 w 139377"/>
                <a:gd name="connsiteY49" fmla="*/ 16222 h 55505"/>
                <a:gd name="connsiteX50" fmla="*/ 662 w 139377"/>
                <a:gd name="connsiteY50" fmla="*/ 16222 h 55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9377" h="55505">
                  <a:moveTo>
                    <a:pt x="662" y="16222"/>
                  </a:moveTo>
                  <a:cubicBezTo>
                    <a:pt x="1324" y="16884"/>
                    <a:pt x="11587" y="16884"/>
                    <a:pt x="12580" y="17215"/>
                  </a:cubicBezTo>
                  <a:cubicBezTo>
                    <a:pt x="15560" y="18208"/>
                    <a:pt x="18208" y="19202"/>
                    <a:pt x="18539" y="20195"/>
                  </a:cubicBezTo>
                  <a:cubicBezTo>
                    <a:pt x="19533" y="22512"/>
                    <a:pt x="21850" y="21188"/>
                    <a:pt x="21850" y="25161"/>
                  </a:cubicBezTo>
                  <a:cubicBezTo>
                    <a:pt x="21850" y="29133"/>
                    <a:pt x="21519" y="32775"/>
                    <a:pt x="23174" y="37410"/>
                  </a:cubicBezTo>
                  <a:cubicBezTo>
                    <a:pt x="24830" y="42045"/>
                    <a:pt x="27478" y="42707"/>
                    <a:pt x="32444" y="46349"/>
                  </a:cubicBezTo>
                  <a:cubicBezTo>
                    <a:pt x="37410" y="49990"/>
                    <a:pt x="39727" y="48997"/>
                    <a:pt x="43700" y="50984"/>
                  </a:cubicBezTo>
                  <a:cubicBezTo>
                    <a:pt x="47673" y="52970"/>
                    <a:pt x="51315" y="52970"/>
                    <a:pt x="51315" y="52970"/>
                  </a:cubicBezTo>
                  <a:cubicBezTo>
                    <a:pt x="51315" y="52970"/>
                    <a:pt x="51315" y="52308"/>
                    <a:pt x="52970" y="52308"/>
                  </a:cubicBezTo>
                  <a:cubicBezTo>
                    <a:pt x="54625" y="52308"/>
                    <a:pt x="54956" y="52308"/>
                    <a:pt x="56281" y="51646"/>
                  </a:cubicBezTo>
                  <a:cubicBezTo>
                    <a:pt x="57936" y="50984"/>
                    <a:pt x="58929" y="50321"/>
                    <a:pt x="58929" y="50321"/>
                  </a:cubicBezTo>
                  <a:cubicBezTo>
                    <a:pt x="58929" y="50321"/>
                    <a:pt x="61578" y="48335"/>
                    <a:pt x="61578" y="49990"/>
                  </a:cubicBezTo>
                  <a:cubicBezTo>
                    <a:pt x="61578" y="51646"/>
                    <a:pt x="61246" y="51977"/>
                    <a:pt x="62240" y="51315"/>
                  </a:cubicBezTo>
                  <a:cubicBezTo>
                    <a:pt x="63233" y="50652"/>
                    <a:pt x="63564" y="50321"/>
                    <a:pt x="63564" y="49659"/>
                  </a:cubicBezTo>
                  <a:cubicBezTo>
                    <a:pt x="63564" y="48997"/>
                    <a:pt x="63895" y="48335"/>
                    <a:pt x="64888" y="48335"/>
                  </a:cubicBezTo>
                  <a:cubicBezTo>
                    <a:pt x="65881" y="48335"/>
                    <a:pt x="66212" y="49328"/>
                    <a:pt x="66212" y="49990"/>
                  </a:cubicBezTo>
                  <a:cubicBezTo>
                    <a:pt x="66212" y="50652"/>
                    <a:pt x="66874" y="50984"/>
                    <a:pt x="67206" y="50652"/>
                  </a:cubicBezTo>
                  <a:cubicBezTo>
                    <a:pt x="67868" y="50321"/>
                    <a:pt x="68530" y="49659"/>
                    <a:pt x="68530" y="48997"/>
                  </a:cubicBezTo>
                  <a:cubicBezTo>
                    <a:pt x="68530" y="48335"/>
                    <a:pt x="67206" y="46018"/>
                    <a:pt x="67868" y="45024"/>
                  </a:cubicBezTo>
                  <a:cubicBezTo>
                    <a:pt x="68530" y="43700"/>
                    <a:pt x="69523" y="42707"/>
                    <a:pt x="69523" y="44031"/>
                  </a:cubicBezTo>
                  <a:cubicBezTo>
                    <a:pt x="69523" y="45355"/>
                    <a:pt x="69854" y="47011"/>
                    <a:pt x="70847" y="47342"/>
                  </a:cubicBezTo>
                  <a:cubicBezTo>
                    <a:pt x="71509" y="47673"/>
                    <a:pt x="72834" y="48004"/>
                    <a:pt x="72834" y="48997"/>
                  </a:cubicBezTo>
                  <a:cubicBezTo>
                    <a:pt x="72834" y="49659"/>
                    <a:pt x="73496" y="50984"/>
                    <a:pt x="74489" y="50652"/>
                  </a:cubicBezTo>
                  <a:cubicBezTo>
                    <a:pt x="75482" y="50321"/>
                    <a:pt x="75482" y="49990"/>
                    <a:pt x="75482" y="49328"/>
                  </a:cubicBezTo>
                  <a:cubicBezTo>
                    <a:pt x="75482" y="48335"/>
                    <a:pt x="74489" y="45687"/>
                    <a:pt x="75813" y="46349"/>
                  </a:cubicBezTo>
                  <a:cubicBezTo>
                    <a:pt x="77137" y="47011"/>
                    <a:pt x="76475" y="47011"/>
                    <a:pt x="76475" y="48335"/>
                  </a:cubicBezTo>
                  <a:cubicBezTo>
                    <a:pt x="76475" y="49659"/>
                    <a:pt x="76144" y="49659"/>
                    <a:pt x="78131" y="49990"/>
                  </a:cubicBezTo>
                  <a:cubicBezTo>
                    <a:pt x="80117" y="50321"/>
                    <a:pt x="82103" y="50321"/>
                    <a:pt x="81441" y="51646"/>
                  </a:cubicBezTo>
                  <a:cubicBezTo>
                    <a:pt x="80779" y="52970"/>
                    <a:pt x="79786" y="53963"/>
                    <a:pt x="80779" y="54294"/>
                  </a:cubicBezTo>
                  <a:cubicBezTo>
                    <a:pt x="81772" y="54956"/>
                    <a:pt x="82434" y="55949"/>
                    <a:pt x="83428" y="55287"/>
                  </a:cubicBezTo>
                  <a:cubicBezTo>
                    <a:pt x="84421" y="54294"/>
                    <a:pt x="83759" y="53963"/>
                    <a:pt x="86076" y="53963"/>
                  </a:cubicBezTo>
                  <a:cubicBezTo>
                    <a:pt x="88394" y="53963"/>
                    <a:pt x="89056" y="53632"/>
                    <a:pt x="90049" y="52970"/>
                  </a:cubicBezTo>
                  <a:cubicBezTo>
                    <a:pt x="91042" y="51977"/>
                    <a:pt x="91042" y="52308"/>
                    <a:pt x="91373" y="51315"/>
                  </a:cubicBezTo>
                  <a:cubicBezTo>
                    <a:pt x="91704" y="50321"/>
                    <a:pt x="89387" y="48004"/>
                    <a:pt x="90711" y="47342"/>
                  </a:cubicBezTo>
                  <a:cubicBezTo>
                    <a:pt x="92035" y="46680"/>
                    <a:pt x="91373" y="48004"/>
                    <a:pt x="93028" y="48997"/>
                  </a:cubicBezTo>
                  <a:cubicBezTo>
                    <a:pt x="94684" y="49990"/>
                    <a:pt x="94684" y="51315"/>
                    <a:pt x="94684" y="51315"/>
                  </a:cubicBezTo>
                  <a:cubicBezTo>
                    <a:pt x="94684" y="51315"/>
                    <a:pt x="95677" y="51977"/>
                    <a:pt x="97332" y="50652"/>
                  </a:cubicBezTo>
                  <a:cubicBezTo>
                    <a:pt x="99319" y="49328"/>
                    <a:pt x="98656" y="46349"/>
                    <a:pt x="102960" y="45024"/>
                  </a:cubicBezTo>
                  <a:cubicBezTo>
                    <a:pt x="106933" y="43700"/>
                    <a:pt x="109250" y="43369"/>
                    <a:pt x="109581" y="42045"/>
                  </a:cubicBezTo>
                  <a:cubicBezTo>
                    <a:pt x="109913" y="40721"/>
                    <a:pt x="106602" y="37741"/>
                    <a:pt x="110575" y="37741"/>
                  </a:cubicBezTo>
                  <a:cubicBezTo>
                    <a:pt x="114547" y="37741"/>
                    <a:pt x="116203" y="37410"/>
                    <a:pt x="116534" y="35755"/>
                  </a:cubicBezTo>
                  <a:cubicBezTo>
                    <a:pt x="117196" y="34099"/>
                    <a:pt x="116203" y="35424"/>
                    <a:pt x="117196" y="32444"/>
                  </a:cubicBezTo>
                  <a:cubicBezTo>
                    <a:pt x="118189" y="29465"/>
                    <a:pt x="119844" y="27809"/>
                    <a:pt x="121169" y="27478"/>
                  </a:cubicBezTo>
                  <a:cubicBezTo>
                    <a:pt x="122493" y="27147"/>
                    <a:pt x="128783" y="22843"/>
                    <a:pt x="130438" y="20857"/>
                  </a:cubicBezTo>
                  <a:cubicBezTo>
                    <a:pt x="132094" y="18539"/>
                    <a:pt x="132425" y="16553"/>
                    <a:pt x="132425" y="14236"/>
                  </a:cubicBezTo>
                  <a:cubicBezTo>
                    <a:pt x="132425" y="11918"/>
                    <a:pt x="133087" y="8608"/>
                    <a:pt x="134742" y="5959"/>
                  </a:cubicBezTo>
                  <a:cubicBezTo>
                    <a:pt x="136397" y="3311"/>
                    <a:pt x="139377" y="331"/>
                    <a:pt x="139377" y="331"/>
                  </a:cubicBezTo>
                  <a:lnTo>
                    <a:pt x="31451" y="0"/>
                  </a:lnTo>
                  <a:lnTo>
                    <a:pt x="0" y="0"/>
                  </a:lnTo>
                  <a:cubicBezTo>
                    <a:pt x="1324" y="5959"/>
                    <a:pt x="-993" y="13574"/>
                    <a:pt x="662" y="16222"/>
                  </a:cubicBezTo>
                  <a:lnTo>
                    <a:pt x="662" y="16222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1CFD810-E5D9-D5B5-462E-B21ED4AF9612}"/>
                </a:ext>
              </a:extLst>
            </p:cNvPr>
            <p:cNvSpPr/>
            <p:nvPr/>
          </p:nvSpPr>
          <p:spPr>
            <a:xfrm>
              <a:off x="6100853" y="5534174"/>
              <a:ext cx="32460" cy="40830"/>
            </a:xfrm>
            <a:custGeom>
              <a:avLst/>
              <a:gdLst>
                <a:gd name="connsiteX0" fmla="*/ 27478 w 32460"/>
                <a:gd name="connsiteY0" fmla="*/ 441 h 40830"/>
                <a:gd name="connsiteX1" fmla="*/ 32444 w 32460"/>
                <a:gd name="connsiteY1" fmla="*/ 441 h 40830"/>
                <a:gd name="connsiteX2" fmla="*/ 32444 w 32460"/>
                <a:gd name="connsiteY2" fmla="*/ 4414 h 40830"/>
                <a:gd name="connsiteX3" fmla="*/ 29796 w 32460"/>
                <a:gd name="connsiteY3" fmla="*/ 11698 h 40830"/>
                <a:gd name="connsiteX4" fmla="*/ 26485 w 32460"/>
                <a:gd name="connsiteY4" fmla="*/ 19312 h 40830"/>
                <a:gd name="connsiteX5" fmla="*/ 24167 w 32460"/>
                <a:gd name="connsiteY5" fmla="*/ 21960 h 40830"/>
                <a:gd name="connsiteX6" fmla="*/ 20526 w 32460"/>
                <a:gd name="connsiteY6" fmla="*/ 28251 h 40830"/>
                <a:gd name="connsiteX7" fmla="*/ 19864 w 32460"/>
                <a:gd name="connsiteY7" fmla="*/ 33879 h 40830"/>
                <a:gd name="connsiteX8" fmla="*/ 20195 w 32460"/>
                <a:gd name="connsiteY8" fmla="*/ 39507 h 40830"/>
                <a:gd name="connsiteX9" fmla="*/ 20195 w 32460"/>
                <a:gd name="connsiteY9" fmla="*/ 40831 h 40830"/>
                <a:gd name="connsiteX10" fmla="*/ 18539 w 32460"/>
                <a:gd name="connsiteY10" fmla="*/ 39838 h 40830"/>
                <a:gd name="connsiteX11" fmla="*/ 16222 w 32460"/>
                <a:gd name="connsiteY11" fmla="*/ 39176 h 40830"/>
                <a:gd name="connsiteX12" fmla="*/ 14567 w 32460"/>
                <a:gd name="connsiteY12" fmla="*/ 33548 h 40830"/>
                <a:gd name="connsiteX13" fmla="*/ 7614 w 32460"/>
                <a:gd name="connsiteY13" fmla="*/ 27257 h 40830"/>
                <a:gd name="connsiteX14" fmla="*/ 4966 w 32460"/>
                <a:gd name="connsiteY14" fmla="*/ 23285 h 40830"/>
                <a:gd name="connsiteX15" fmla="*/ 4304 w 32460"/>
                <a:gd name="connsiteY15" fmla="*/ 19312 h 40830"/>
                <a:gd name="connsiteX16" fmla="*/ 662 w 32460"/>
                <a:gd name="connsiteY16" fmla="*/ 14346 h 40830"/>
                <a:gd name="connsiteX17" fmla="*/ 331 w 32460"/>
                <a:gd name="connsiteY17" fmla="*/ 9380 h 40830"/>
                <a:gd name="connsiteX18" fmla="*/ 1324 w 32460"/>
                <a:gd name="connsiteY18" fmla="*/ 7063 h 40830"/>
                <a:gd name="connsiteX19" fmla="*/ 1324 w 32460"/>
                <a:gd name="connsiteY19" fmla="*/ 5076 h 40830"/>
                <a:gd name="connsiteX20" fmla="*/ 993 w 32460"/>
                <a:gd name="connsiteY20" fmla="*/ 1104 h 40830"/>
                <a:gd name="connsiteX21" fmla="*/ 3311 w 32460"/>
                <a:gd name="connsiteY21" fmla="*/ 772 h 40830"/>
                <a:gd name="connsiteX22" fmla="*/ 6621 w 32460"/>
                <a:gd name="connsiteY22" fmla="*/ 1104 h 40830"/>
                <a:gd name="connsiteX23" fmla="*/ 17546 w 32460"/>
                <a:gd name="connsiteY23" fmla="*/ 772 h 40830"/>
                <a:gd name="connsiteX24" fmla="*/ 27478 w 32460"/>
                <a:gd name="connsiteY24" fmla="*/ 441 h 40830"/>
                <a:gd name="connsiteX25" fmla="*/ 27478 w 32460"/>
                <a:gd name="connsiteY25" fmla="*/ 441 h 40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2460" h="40830">
                  <a:moveTo>
                    <a:pt x="27478" y="441"/>
                  </a:moveTo>
                  <a:cubicBezTo>
                    <a:pt x="28140" y="441"/>
                    <a:pt x="32775" y="-552"/>
                    <a:pt x="32444" y="441"/>
                  </a:cubicBezTo>
                  <a:cubicBezTo>
                    <a:pt x="32113" y="1435"/>
                    <a:pt x="32444" y="3421"/>
                    <a:pt x="32444" y="4414"/>
                  </a:cubicBezTo>
                  <a:cubicBezTo>
                    <a:pt x="32444" y="5407"/>
                    <a:pt x="30127" y="11035"/>
                    <a:pt x="29796" y="11698"/>
                  </a:cubicBezTo>
                  <a:cubicBezTo>
                    <a:pt x="29465" y="12360"/>
                    <a:pt x="26816" y="18319"/>
                    <a:pt x="26485" y="19312"/>
                  </a:cubicBezTo>
                  <a:cubicBezTo>
                    <a:pt x="25823" y="20305"/>
                    <a:pt x="25161" y="20967"/>
                    <a:pt x="24167" y="21960"/>
                  </a:cubicBezTo>
                  <a:cubicBezTo>
                    <a:pt x="23174" y="22623"/>
                    <a:pt x="21519" y="25933"/>
                    <a:pt x="20526" y="28251"/>
                  </a:cubicBezTo>
                  <a:cubicBezTo>
                    <a:pt x="19533" y="30237"/>
                    <a:pt x="19864" y="32885"/>
                    <a:pt x="19864" y="33879"/>
                  </a:cubicBezTo>
                  <a:cubicBezTo>
                    <a:pt x="19864" y="34872"/>
                    <a:pt x="19864" y="39176"/>
                    <a:pt x="20195" y="39507"/>
                  </a:cubicBezTo>
                  <a:cubicBezTo>
                    <a:pt x="20195" y="40169"/>
                    <a:pt x="20195" y="40831"/>
                    <a:pt x="20195" y="40831"/>
                  </a:cubicBezTo>
                  <a:cubicBezTo>
                    <a:pt x="19864" y="40831"/>
                    <a:pt x="19202" y="40500"/>
                    <a:pt x="18539" y="39838"/>
                  </a:cubicBezTo>
                  <a:cubicBezTo>
                    <a:pt x="17877" y="39176"/>
                    <a:pt x="16884" y="39176"/>
                    <a:pt x="16222" y="39176"/>
                  </a:cubicBezTo>
                  <a:cubicBezTo>
                    <a:pt x="15560" y="38845"/>
                    <a:pt x="15229" y="36527"/>
                    <a:pt x="14567" y="33548"/>
                  </a:cubicBezTo>
                  <a:cubicBezTo>
                    <a:pt x="13905" y="30568"/>
                    <a:pt x="9932" y="28582"/>
                    <a:pt x="7614" y="27257"/>
                  </a:cubicBezTo>
                  <a:cubicBezTo>
                    <a:pt x="5297" y="25933"/>
                    <a:pt x="5297" y="24278"/>
                    <a:pt x="4966" y="23285"/>
                  </a:cubicBezTo>
                  <a:cubicBezTo>
                    <a:pt x="4966" y="22623"/>
                    <a:pt x="4966" y="21298"/>
                    <a:pt x="4304" y="19312"/>
                  </a:cubicBezTo>
                  <a:cubicBezTo>
                    <a:pt x="3973" y="17326"/>
                    <a:pt x="1655" y="15670"/>
                    <a:pt x="662" y="14346"/>
                  </a:cubicBezTo>
                  <a:cubicBezTo>
                    <a:pt x="-331" y="13022"/>
                    <a:pt x="0" y="10704"/>
                    <a:pt x="331" y="9380"/>
                  </a:cubicBezTo>
                  <a:cubicBezTo>
                    <a:pt x="662" y="8056"/>
                    <a:pt x="993" y="7394"/>
                    <a:pt x="1324" y="7063"/>
                  </a:cubicBezTo>
                  <a:cubicBezTo>
                    <a:pt x="1986" y="6732"/>
                    <a:pt x="1655" y="5407"/>
                    <a:pt x="1324" y="5076"/>
                  </a:cubicBezTo>
                  <a:cubicBezTo>
                    <a:pt x="1324" y="4414"/>
                    <a:pt x="993" y="2097"/>
                    <a:pt x="993" y="1104"/>
                  </a:cubicBezTo>
                  <a:cubicBezTo>
                    <a:pt x="993" y="110"/>
                    <a:pt x="3311" y="772"/>
                    <a:pt x="3311" y="772"/>
                  </a:cubicBezTo>
                  <a:lnTo>
                    <a:pt x="6621" y="1104"/>
                  </a:lnTo>
                  <a:lnTo>
                    <a:pt x="17546" y="772"/>
                  </a:lnTo>
                  <a:lnTo>
                    <a:pt x="27478" y="441"/>
                  </a:lnTo>
                  <a:lnTo>
                    <a:pt x="27478" y="441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1FCB1BD-6CE7-FED3-EAD6-0DA8CB9EBEA1}"/>
                </a:ext>
              </a:extLst>
            </p:cNvPr>
            <p:cNvSpPr/>
            <p:nvPr/>
          </p:nvSpPr>
          <p:spPr>
            <a:xfrm>
              <a:off x="5844611" y="5618777"/>
              <a:ext cx="52726" cy="47518"/>
            </a:xfrm>
            <a:custGeom>
              <a:avLst/>
              <a:gdLst>
                <a:gd name="connsiteX0" fmla="*/ 7614 w 52726"/>
                <a:gd name="connsiteY0" fmla="*/ 15158 h 47518"/>
                <a:gd name="connsiteX1" fmla="*/ 3642 w 52726"/>
                <a:gd name="connsiteY1" fmla="*/ 18468 h 47518"/>
                <a:gd name="connsiteX2" fmla="*/ 662 w 52726"/>
                <a:gd name="connsiteY2" fmla="*/ 20786 h 47518"/>
                <a:gd name="connsiteX3" fmla="*/ 662 w 52726"/>
                <a:gd name="connsiteY3" fmla="*/ 22441 h 47518"/>
                <a:gd name="connsiteX4" fmla="*/ 993 w 52726"/>
                <a:gd name="connsiteY4" fmla="*/ 23765 h 47518"/>
                <a:gd name="connsiteX5" fmla="*/ 662 w 52726"/>
                <a:gd name="connsiteY5" fmla="*/ 25752 h 47518"/>
                <a:gd name="connsiteX6" fmla="*/ 331 w 52726"/>
                <a:gd name="connsiteY6" fmla="*/ 27407 h 47518"/>
                <a:gd name="connsiteX7" fmla="*/ 331 w 52726"/>
                <a:gd name="connsiteY7" fmla="*/ 30717 h 47518"/>
                <a:gd name="connsiteX8" fmla="*/ 662 w 52726"/>
                <a:gd name="connsiteY8" fmla="*/ 33366 h 47518"/>
                <a:gd name="connsiteX9" fmla="*/ 1986 w 52726"/>
                <a:gd name="connsiteY9" fmla="*/ 37008 h 47518"/>
                <a:gd name="connsiteX10" fmla="*/ 2317 w 52726"/>
                <a:gd name="connsiteY10" fmla="*/ 40649 h 47518"/>
                <a:gd name="connsiteX11" fmla="*/ 7283 w 52726"/>
                <a:gd name="connsiteY11" fmla="*/ 42636 h 47518"/>
                <a:gd name="connsiteX12" fmla="*/ 9270 w 52726"/>
                <a:gd name="connsiteY12" fmla="*/ 43629 h 47518"/>
                <a:gd name="connsiteX13" fmla="*/ 11256 w 52726"/>
                <a:gd name="connsiteY13" fmla="*/ 44622 h 47518"/>
                <a:gd name="connsiteX14" fmla="*/ 12911 w 52726"/>
                <a:gd name="connsiteY14" fmla="*/ 45946 h 47518"/>
                <a:gd name="connsiteX15" fmla="*/ 18208 w 52726"/>
                <a:gd name="connsiteY15" fmla="*/ 46277 h 47518"/>
                <a:gd name="connsiteX16" fmla="*/ 19864 w 52726"/>
                <a:gd name="connsiteY16" fmla="*/ 47271 h 47518"/>
                <a:gd name="connsiteX17" fmla="*/ 21519 w 52726"/>
                <a:gd name="connsiteY17" fmla="*/ 47271 h 47518"/>
                <a:gd name="connsiteX18" fmla="*/ 22843 w 52726"/>
                <a:gd name="connsiteY18" fmla="*/ 47271 h 47518"/>
                <a:gd name="connsiteX19" fmla="*/ 24168 w 52726"/>
                <a:gd name="connsiteY19" fmla="*/ 46608 h 47518"/>
                <a:gd name="connsiteX20" fmla="*/ 24499 w 52726"/>
                <a:gd name="connsiteY20" fmla="*/ 45946 h 47518"/>
                <a:gd name="connsiteX21" fmla="*/ 24499 w 52726"/>
                <a:gd name="connsiteY21" fmla="*/ 44953 h 47518"/>
                <a:gd name="connsiteX22" fmla="*/ 25161 w 52726"/>
                <a:gd name="connsiteY22" fmla="*/ 43629 h 47518"/>
                <a:gd name="connsiteX23" fmla="*/ 26154 w 52726"/>
                <a:gd name="connsiteY23" fmla="*/ 42967 h 47518"/>
                <a:gd name="connsiteX24" fmla="*/ 28471 w 52726"/>
                <a:gd name="connsiteY24" fmla="*/ 42305 h 47518"/>
                <a:gd name="connsiteX25" fmla="*/ 29796 w 52726"/>
                <a:gd name="connsiteY25" fmla="*/ 41974 h 47518"/>
                <a:gd name="connsiteX26" fmla="*/ 30127 w 52726"/>
                <a:gd name="connsiteY26" fmla="*/ 42636 h 47518"/>
                <a:gd name="connsiteX27" fmla="*/ 31451 w 52726"/>
                <a:gd name="connsiteY27" fmla="*/ 41642 h 47518"/>
                <a:gd name="connsiteX28" fmla="*/ 32113 w 52726"/>
                <a:gd name="connsiteY28" fmla="*/ 40318 h 47518"/>
                <a:gd name="connsiteX29" fmla="*/ 33768 w 52726"/>
                <a:gd name="connsiteY29" fmla="*/ 37670 h 47518"/>
                <a:gd name="connsiteX30" fmla="*/ 35424 w 52726"/>
                <a:gd name="connsiteY30" fmla="*/ 36677 h 47518"/>
                <a:gd name="connsiteX31" fmla="*/ 38072 w 52726"/>
                <a:gd name="connsiteY31" fmla="*/ 35683 h 47518"/>
                <a:gd name="connsiteX32" fmla="*/ 39065 w 52726"/>
                <a:gd name="connsiteY32" fmla="*/ 35683 h 47518"/>
                <a:gd name="connsiteX33" fmla="*/ 41052 w 52726"/>
                <a:gd name="connsiteY33" fmla="*/ 33697 h 47518"/>
                <a:gd name="connsiteX34" fmla="*/ 42376 w 52726"/>
                <a:gd name="connsiteY34" fmla="*/ 31711 h 47518"/>
                <a:gd name="connsiteX35" fmla="*/ 41714 w 52726"/>
                <a:gd name="connsiteY35" fmla="*/ 31380 h 47518"/>
                <a:gd name="connsiteX36" fmla="*/ 40721 w 52726"/>
                <a:gd name="connsiteY36" fmla="*/ 31711 h 47518"/>
                <a:gd name="connsiteX37" fmla="*/ 41052 w 52726"/>
                <a:gd name="connsiteY37" fmla="*/ 30055 h 47518"/>
                <a:gd name="connsiteX38" fmla="*/ 42045 w 52726"/>
                <a:gd name="connsiteY38" fmla="*/ 28069 h 47518"/>
                <a:gd name="connsiteX39" fmla="*/ 42376 w 52726"/>
                <a:gd name="connsiteY39" fmla="*/ 26745 h 47518"/>
                <a:gd name="connsiteX40" fmla="*/ 43038 w 52726"/>
                <a:gd name="connsiteY40" fmla="*/ 25089 h 47518"/>
                <a:gd name="connsiteX41" fmla="*/ 44693 w 52726"/>
                <a:gd name="connsiteY41" fmla="*/ 21117 h 47518"/>
                <a:gd name="connsiteX42" fmla="*/ 45687 w 52726"/>
                <a:gd name="connsiteY42" fmla="*/ 19461 h 47518"/>
                <a:gd name="connsiteX43" fmla="*/ 46018 w 52726"/>
                <a:gd name="connsiteY43" fmla="*/ 17806 h 47518"/>
                <a:gd name="connsiteX44" fmla="*/ 48666 w 52726"/>
                <a:gd name="connsiteY44" fmla="*/ 15489 h 47518"/>
                <a:gd name="connsiteX45" fmla="*/ 48335 w 52726"/>
                <a:gd name="connsiteY45" fmla="*/ 13833 h 47518"/>
                <a:gd name="connsiteX46" fmla="*/ 48335 w 52726"/>
                <a:gd name="connsiteY46" fmla="*/ 12840 h 47518"/>
                <a:gd name="connsiteX47" fmla="*/ 49990 w 52726"/>
                <a:gd name="connsiteY47" fmla="*/ 12178 h 47518"/>
                <a:gd name="connsiteX48" fmla="*/ 49328 w 52726"/>
                <a:gd name="connsiteY48" fmla="*/ 14164 h 47518"/>
                <a:gd name="connsiteX49" fmla="*/ 49990 w 52726"/>
                <a:gd name="connsiteY49" fmla="*/ 15158 h 47518"/>
                <a:gd name="connsiteX50" fmla="*/ 50321 w 52726"/>
                <a:gd name="connsiteY50" fmla="*/ 14495 h 47518"/>
                <a:gd name="connsiteX51" fmla="*/ 51646 w 52726"/>
                <a:gd name="connsiteY51" fmla="*/ 12509 h 47518"/>
                <a:gd name="connsiteX52" fmla="*/ 52639 w 52726"/>
                <a:gd name="connsiteY52" fmla="*/ 11185 h 47518"/>
                <a:gd name="connsiteX53" fmla="*/ 51646 w 52726"/>
                <a:gd name="connsiteY53" fmla="*/ 6550 h 47518"/>
                <a:gd name="connsiteX54" fmla="*/ 49659 w 52726"/>
                <a:gd name="connsiteY54" fmla="*/ 3239 h 47518"/>
                <a:gd name="connsiteX55" fmla="*/ 45687 w 52726"/>
                <a:gd name="connsiteY55" fmla="*/ 1584 h 47518"/>
                <a:gd name="connsiteX56" fmla="*/ 44362 w 52726"/>
                <a:gd name="connsiteY56" fmla="*/ 260 h 47518"/>
                <a:gd name="connsiteX57" fmla="*/ 42707 w 52726"/>
                <a:gd name="connsiteY57" fmla="*/ 2908 h 47518"/>
                <a:gd name="connsiteX58" fmla="*/ 41714 w 52726"/>
                <a:gd name="connsiteY58" fmla="*/ 3901 h 47518"/>
                <a:gd name="connsiteX59" fmla="*/ 39727 w 52726"/>
                <a:gd name="connsiteY59" fmla="*/ 1915 h 47518"/>
                <a:gd name="connsiteX60" fmla="*/ 37741 w 52726"/>
                <a:gd name="connsiteY60" fmla="*/ 1584 h 47518"/>
                <a:gd name="connsiteX61" fmla="*/ 34430 w 52726"/>
                <a:gd name="connsiteY61" fmla="*/ 1584 h 47518"/>
                <a:gd name="connsiteX62" fmla="*/ 32113 w 52726"/>
                <a:gd name="connsiteY62" fmla="*/ 1915 h 47518"/>
                <a:gd name="connsiteX63" fmla="*/ 31782 w 52726"/>
                <a:gd name="connsiteY63" fmla="*/ 2908 h 47518"/>
                <a:gd name="connsiteX64" fmla="*/ 30458 w 52726"/>
                <a:gd name="connsiteY64" fmla="*/ 4232 h 47518"/>
                <a:gd name="connsiteX65" fmla="*/ 28471 w 52726"/>
                <a:gd name="connsiteY65" fmla="*/ 4564 h 47518"/>
                <a:gd name="connsiteX66" fmla="*/ 26816 w 52726"/>
                <a:gd name="connsiteY66" fmla="*/ 4232 h 47518"/>
                <a:gd name="connsiteX67" fmla="*/ 25823 w 52726"/>
                <a:gd name="connsiteY67" fmla="*/ 4895 h 47518"/>
                <a:gd name="connsiteX68" fmla="*/ 24168 w 52726"/>
                <a:gd name="connsiteY68" fmla="*/ 3901 h 47518"/>
                <a:gd name="connsiteX69" fmla="*/ 22512 w 52726"/>
                <a:gd name="connsiteY69" fmla="*/ 3239 h 47518"/>
                <a:gd name="connsiteX70" fmla="*/ 20857 w 52726"/>
                <a:gd name="connsiteY70" fmla="*/ 3570 h 47518"/>
                <a:gd name="connsiteX71" fmla="*/ 18871 w 52726"/>
                <a:gd name="connsiteY71" fmla="*/ 6219 h 47518"/>
                <a:gd name="connsiteX72" fmla="*/ 18539 w 52726"/>
                <a:gd name="connsiteY72" fmla="*/ 7543 h 47518"/>
                <a:gd name="connsiteX73" fmla="*/ 16553 w 52726"/>
                <a:gd name="connsiteY73" fmla="*/ 7543 h 47518"/>
                <a:gd name="connsiteX74" fmla="*/ 14898 w 52726"/>
                <a:gd name="connsiteY74" fmla="*/ 6550 h 47518"/>
                <a:gd name="connsiteX75" fmla="*/ 11587 w 52726"/>
                <a:gd name="connsiteY75" fmla="*/ 7212 h 47518"/>
                <a:gd name="connsiteX76" fmla="*/ 10594 w 52726"/>
                <a:gd name="connsiteY76" fmla="*/ 9198 h 47518"/>
                <a:gd name="connsiteX77" fmla="*/ 11256 w 52726"/>
                <a:gd name="connsiteY77" fmla="*/ 9861 h 47518"/>
                <a:gd name="connsiteX78" fmla="*/ 12580 w 52726"/>
                <a:gd name="connsiteY78" fmla="*/ 9529 h 47518"/>
                <a:gd name="connsiteX79" fmla="*/ 11918 w 52726"/>
                <a:gd name="connsiteY79" fmla="*/ 10854 h 47518"/>
                <a:gd name="connsiteX80" fmla="*/ 10594 w 52726"/>
                <a:gd name="connsiteY80" fmla="*/ 11847 h 47518"/>
                <a:gd name="connsiteX81" fmla="*/ 8277 w 52726"/>
                <a:gd name="connsiteY81" fmla="*/ 13171 h 47518"/>
                <a:gd name="connsiteX82" fmla="*/ 7614 w 52726"/>
                <a:gd name="connsiteY82" fmla="*/ 15158 h 47518"/>
                <a:gd name="connsiteX83" fmla="*/ 7614 w 52726"/>
                <a:gd name="connsiteY83" fmla="*/ 15158 h 4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2726" h="47518">
                  <a:moveTo>
                    <a:pt x="7614" y="15158"/>
                  </a:moveTo>
                  <a:cubicBezTo>
                    <a:pt x="7614" y="15158"/>
                    <a:pt x="5297" y="17475"/>
                    <a:pt x="3642" y="18468"/>
                  </a:cubicBezTo>
                  <a:cubicBezTo>
                    <a:pt x="1986" y="19130"/>
                    <a:pt x="662" y="19792"/>
                    <a:pt x="662" y="20786"/>
                  </a:cubicBezTo>
                  <a:cubicBezTo>
                    <a:pt x="662" y="21448"/>
                    <a:pt x="662" y="21779"/>
                    <a:pt x="662" y="22441"/>
                  </a:cubicBezTo>
                  <a:cubicBezTo>
                    <a:pt x="331" y="23103"/>
                    <a:pt x="662" y="23103"/>
                    <a:pt x="993" y="23765"/>
                  </a:cubicBezTo>
                  <a:cubicBezTo>
                    <a:pt x="1324" y="24427"/>
                    <a:pt x="993" y="25089"/>
                    <a:pt x="662" y="25752"/>
                  </a:cubicBezTo>
                  <a:cubicBezTo>
                    <a:pt x="331" y="26414"/>
                    <a:pt x="331" y="26745"/>
                    <a:pt x="331" y="27407"/>
                  </a:cubicBezTo>
                  <a:cubicBezTo>
                    <a:pt x="662" y="28069"/>
                    <a:pt x="662" y="29393"/>
                    <a:pt x="331" y="30717"/>
                  </a:cubicBezTo>
                  <a:cubicBezTo>
                    <a:pt x="0" y="32042"/>
                    <a:pt x="-331" y="32373"/>
                    <a:pt x="662" y="33366"/>
                  </a:cubicBezTo>
                  <a:cubicBezTo>
                    <a:pt x="1324" y="34359"/>
                    <a:pt x="1986" y="34690"/>
                    <a:pt x="1986" y="37008"/>
                  </a:cubicBezTo>
                  <a:cubicBezTo>
                    <a:pt x="1986" y="39325"/>
                    <a:pt x="1655" y="40649"/>
                    <a:pt x="2317" y="40649"/>
                  </a:cubicBezTo>
                  <a:cubicBezTo>
                    <a:pt x="3311" y="40980"/>
                    <a:pt x="6621" y="41642"/>
                    <a:pt x="7283" y="42636"/>
                  </a:cubicBezTo>
                  <a:cubicBezTo>
                    <a:pt x="7945" y="43629"/>
                    <a:pt x="8608" y="43629"/>
                    <a:pt x="9270" y="43629"/>
                  </a:cubicBezTo>
                  <a:cubicBezTo>
                    <a:pt x="10263" y="43629"/>
                    <a:pt x="10925" y="43629"/>
                    <a:pt x="11256" y="44622"/>
                  </a:cubicBezTo>
                  <a:cubicBezTo>
                    <a:pt x="11918" y="45615"/>
                    <a:pt x="12249" y="46277"/>
                    <a:pt x="12911" y="45946"/>
                  </a:cubicBezTo>
                  <a:cubicBezTo>
                    <a:pt x="13574" y="45615"/>
                    <a:pt x="17215" y="44953"/>
                    <a:pt x="18208" y="46277"/>
                  </a:cubicBezTo>
                  <a:cubicBezTo>
                    <a:pt x="18871" y="47602"/>
                    <a:pt x="19202" y="47602"/>
                    <a:pt x="19864" y="47271"/>
                  </a:cubicBezTo>
                  <a:cubicBezTo>
                    <a:pt x="20857" y="46939"/>
                    <a:pt x="21188" y="46608"/>
                    <a:pt x="21519" y="47271"/>
                  </a:cubicBezTo>
                  <a:cubicBezTo>
                    <a:pt x="21850" y="47602"/>
                    <a:pt x="22181" y="47602"/>
                    <a:pt x="22843" y="47271"/>
                  </a:cubicBezTo>
                  <a:cubicBezTo>
                    <a:pt x="23505" y="46939"/>
                    <a:pt x="23505" y="46939"/>
                    <a:pt x="24168" y="46608"/>
                  </a:cubicBezTo>
                  <a:cubicBezTo>
                    <a:pt x="24830" y="46277"/>
                    <a:pt x="24499" y="45946"/>
                    <a:pt x="24499" y="45946"/>
                  </a:cubicBezTo>
                  <a:cubicBezTo>
                    <a:pt x="24499" y="45946"/>
                    <a:pt x="24168" y="45284"/>
                    <a:pt x="24499" y="44953"/>
                  </a:cubicBezTo>
                  <a:cubicBezTo>
                    <a:pt x="24830" y="44622"/>
                    <a:pt x="25161" y="43960"/>
                    <a:pt x="25161" y="43629"/>
                  </a:cubicBezTo>
                  <a:cubicBezTo>
                    <a:pt x="25161" y="43298"/>
                    <a:pt x="25492" y="42967"/>
                    <a:pt x="26154" y="42967"/>
                  </a:cubicBezTo>
                  <a:cubicBezTo>
                    <a:pt x="27147" y="42967"/>
                    <a:pt x="27478" y="43298"/>
                    <a:pt x="28471" y="42305"/>
                  </a:cubicBezTo>
                  <a:cubicBezTo>
                    <a:pt x="29465" y="41311"/>
                    <a:pt x="29796" y="41311"/>
                    <a:pt x="29796" y="41974"/>
                  </a:cubicBezTo>
                  <a:cubicBezTo>
                    <a:pt x="29796" y="42636"/>
                    <a:pt x="29796" y="43298"/>
                    <a:pt x="30127" y="42636"/>
                  </a:cubicBezTo>
                  <a:cubicBezTo>
                    <a:pt x="30458" y="41974"/>
                    <a:pt x="30789" y="41974"/>
                    <a:pt x="31451" y="41642"/>
                  </a:cubicBezTo>
                  <a:cubicBezTo>
                    <a:pt x="32113" y="41311"/>
                    <a:pt x="32113" y="40980"/>
                    <a:pt x="32113" y="40318"/>
                  </a:cubicBezTo>
                  <a:cubicBezTo>
                    <a:pt x="32113" y="39987"/>
                    <a:pt x="32775" y="37670"/>
                    <a:pt x="33768" y="37670"/>
                  </a:cubicBezTo>
                  <a:cubicBezTo>
                    <a:pt x="34761" y="37339"/>
                    <a:pt x="34761" y="37339"/>
                    <a:pt x="35424" y="36677"/>
                  </a:cubicBezTo>
                  <a:cubicBezTo>
                    <a:pt x="35755" y="36346"/>
                    <a:pt x="37741" y="34359"/>
                    <a:pt x="38072" y="35683"/>
                  </a:cubicBezTo>
                  <a:cubicBezTo>
                    <a:pt x="38072" y="36014"/>
                    <a:pt x="38734" y="36014"/>
                    <a:pt x="39065" y="35683"/>
                  </a:cubicBezTo>
                  <a:cubicBezTo>
                    <a:pt x="39396" y="35352"/>
                    <a:pt x="40390" y="34359"/>
                    <a:pt x="41052" y="33697"/>
                  </a:cubicBezTo>
                  <a:cubicBezTo>
                    <a:pt x="41714" y="33035"/>
                    <a:pt x="42045" y="32704"/>
                    <a:pt x="42376" y="31711"/>
                  </a:cubicBezTo>
                  <a:cubicBezTo>
                    <a:pt x="42707" y="30717"/>
                    <a:pt x="42045" y="30717"/>
                    <a:pt x="41714" y="31380"/>
                  </a:cubicBezTo>
                  <a:cubicBezTo>
                    <a:pt x="41383" y="32042"/>
                    <a:pt x="41052" y="32373"/>
                    <a:pt x="40721" y="31711"/>
                  </a:cubicBezTo>
                  <a:cubicBezTo>
                    <a:pt x="40390" y="31049"/>
                    <a:pt x="40721" y="30717"/>
                    <a:pt x="41052" y="30055"/>
                  </a:cubicBezTo>
                  <a:cubicBezTo>
                    <a:pt x="41383" y="29393"/>
                    <a:pt x="42045" y="28731"/>
                    <a:pt x="42045" y="28069"/>
                  </a:cubicBezTo>
                  <a:cubicBezTo>
                    <a:pt x="42045" y="27407"/>
                    <a:pt x="42045" y="27076"/>
                    <a:pt x="42376" y="26745"/>
                  </a:cubicBezTo>
                  <a:cubicBezTo>
                    <a:pt x="42707" y="26083"/>
                    <a:pt x="43038" y="26083"/>
                    <a:pt x="43038" y="25089"/>
                  </a:cubicBezTo>
                  <a:cubicBezTo>
                    <a:pt x="43038" y="24096"/>
                    <a:pt x="44031" y="21779"/>
                    <a:pt x="44693" y="21117"/>
                  </a:cubicBezTo>
                  <a:cubicBezTo>
                    <a:pt x="45355" y="20455"/>
                    <a:pt x="45687" y="19792"/>
                    <a:pt x="45687" y="19461"/>
                  </a:cubicBezTo>
                  <a:cubicBezTo>
                    <a:pt x="45687" y="19130"/>
                    <a:pt x="45355" y="18137"/>
                    <a:pt x="46018" y="17806"/>
                  </a:cubicBezTo>
                  <a:cubicBezTo>
                    <a:pt x="46680" y="17475"/>
                    <a:pt x="48335" y="16151"/>
                    <a:pt x="48666" y="15489"/>
                  </a:cubicBezTo>
                  <a:cubicBezTo>
                    <a:pt x="48666" y="14826"/>
                    <a:pt x="48335" y="14164"/>
                    <a:pt x="48335" y="13833"/>
                  </a:cubicBezTo>
                  <a:cubicBezTo>
                    <a:pt x="48004" y="13502"/>
                    <a:pt x="47673" y="13171"/>
                    <a:pt x="48335" y="12840"/>
                  </a:cubicBezTo>
                  <a:cubicBezTo>
                    <a:pt x="48997" y="12509"/>
                    <a:pt x="50321" y="11516"/>
                    <a:pt x="49990" y="12178"/>
                  </a:cubicBezTo>
                  <a:cubicBezTo>
                    <a:pt x="49659" y="12840"/>
                    <a:pt x="49328" y="13502"/>
                    <a:pt x="49328" y="14164"/>
                  </a:cubicBezTo>
                  <a:cubicBezTo>
                    <a:pt x="49659" y="14826"/>
                    <a:pt x="49659" y="15158"/>
                    <a:pt x="49990" y="15158"/>
                  </a:cubicBezTo>
                  <a:cubicBezTo>
                    <a:pt x="50321" y="15158"/>
                    <a:pt x="50321" y="14826"/>
                    <a:pt x="50321" y="14495"/>
                  </a:cubicBezTo>
                  <a:cubicBezTo>
                    <a:pt x="50321" y="13833"/>
                    <a:pt x="51315" y="13171"/>
                    <a:pt x="51646" y="12509"/>
                  </a:cubicBezTo>
                  <a:cubicBezTo>
                    <a:pt x="52308" y="11847"/>
                    <a:pt x="52970" y="11847"/>
                    <a:pt x="52639" y="11185"/>
                  </a:cubicBezTo>
                  <a:cubicBezTo>
                    <a:pt x="52308" y="10523"/>
                    <a:pt x="51646" y="7874"/>
                    <a:pt x="51646" y="6550"/>
                  </a:cubicBezTo>
                  <a:cubicBezTo>
                    <a:pt x="51315" y="5226"/>
                    <a:pt x="50321" y="3239"/>
                    <a:pt x="49659" y="3239"/>
                  </a:cubicBezTo>
                  <a:cubicBezTo>
                    <a:pt x="48666" y="3239"/>
                    <a:pt x="46018" y="2908"/>
                    <a:pt x="45687" y="1584"/>
                  </a:cubicBezTo>
                  <a:cubicBezTo>
                    <a:pt x="45355" y="260"/>
                    <a:pt x="45355" y="-402"/>
                    <a:pt x="44362" y="260"/>
                  </a:cubicBezTo>
                  <a:cubicBezTo>
                    <a:pt x="43369" y="922"/>
                    <a:pt x="42707" y="1915"/>
                    <a:pt x="42707" y="2908"/>
                  </a:cubicBezTo>
                  <a:cubicBezTo>
                    <a:pt x="42707" y="3901"/>
                    <a:pt x="42376" y="4564"/>
                    <a:pt x="41714" y="3901"/>
                  </a:cubicBezTo>
                  <a:cubicBezTo>
                    <a:pt x="41383" y="3239"/>
                    <a:pt x="40721" y="2246"/>
                    <a:pt x="39727" y="1915"/>
                  </a:cubicBezTo>
                  <a:cubicBezTo>
                    <a:pt x="39065" y="1584"/>
                    <a:pt x="38403" y="1253"/>
                    <a:pt x="37741" y="1584"/>
                  </a:cubicBezTo>
                  <a:cubicBezTo>
                    <a:pt x="37079" y="1915"/>
                    <a:pt x="35755" y="1915"/>
                    <a:pt x="34430" y="1584"/>
                  </a:cubicBezTo>
                  <a:cubicBezTo>
                    <a:pt x="33106" y="1253"/>
                    <a:pt x="32775" y="1584"/>
                    <a:pt x="32113" y="1915"/>
                  </a:cubicBezTo>
                  <a:cubicBezTo>
                    <a:pt x="31782" y="2246"/>
                    <a:pt x="31782" y="2577"/>
                    <a:pt x="31782" y="2908"/>
                  </a:cubicBezTo>
                  <a:cubicBezTo>
                    <a:pt x="31782" y="3239"/>
                    <a:pt x="31120" y="3570"/>
                    <a:pt x="30458" y="4232"/>
                  </a:cubicBezTo>
                  <a:cubicBezTo>
                    <a:pt x="29796" y="4564"/>
                    <a:pt x="29133" y="4895"/>
                    <a:pt x="28471" y="4564"/>
                  </a:cubicBezTo>
                  <a:cubicBezTo>
                    <a:pt x="27809" y="4232"/>
                    <a:pt x="27147" y="3901"/>
                    <a:pt x="26816" y="4232"/>
                  </a:cubicBezTo>
                  <a:cubicBezTo>
                    <a:pt x="26485" y="4564"/>
                    <a:pt x="26154" y="5557"/>
                    <a:pt x="25823" y="4895"/>
                  </a:cubicBezTo>
                  <a:cubicBezTo>
                    <a:pt x="25161" y="4232"/>
                    <a:pt x="24830" y="4232"/>
                    <a:pt x="24168" y="3901"/>
                  </a:cubicBezTo>
                  <a:cubicBezTo>
                    <a:pt x="23505" y="3901"/>
                    <a:pt x="22843" y="3570"/>
                    <a:pt x="22512" y="3239"/>
                  </a:cubicBezTo>
                  <a:cubicBezTo>
                    <a:pt x="22181" y="2908"/>
                    <a:pt x="21850" y="2908"/>
                    <a:pt x="20857" y="3570"/>
                  </a:cubicBezTo>
                  <a:cubicBezTo>
                    <a:pt x="19864" y="4232"/>
                    <a:pt x="18539" y="5557"/>
                    <a:pt x="18871" y="6219"/>
                  </a:cubicBezTo>
                  <a:cubicBezTo>
                    <a:pt x="19202" y="6881"/>
                    <a:pt x="19202" y="7543"/>
                    <a:pt x="18539" y="7543"/>
                  </a:cubicBezTo>
                  <a:cubicBezTo>
                    <a:pt x="17877" y="7874"/>
                    <a:pt x="16884" y="7874"/>
                    <a:pt x="16553" y="7543"/>
                  </a:cubicBezTo>
                  <a:cubicBezTo>
                    <a:pt x="16222" y="6881"/>
                    <a:pt x="16222" y="6550"/>
                    <a:pt x="14898" y="6550"/>
                  </a:cubicBezTo>
                  <a:cubicBezTo>
                    <a:pt x="13574" y="6550"/>
                    <a:pt x="11918" y="6550"/>
                    <a:pt x="11587" y="7212"/>
                  </a:cubicBezTo>
                  <a:cubicBezTo>
                    <a:pt x="11256" y="7874"/>
                    <a:pt x="10925" y="8536"/>
                    <a:pt x="10594" y="9198"/>
                  </a:cubicBezTo>
                  <a:cubicBezTo>
                    <a:pt x="10263" y="9861"/>
                    <a:pt x="10263" y="10192"/>
                    <a:pt x="11256" y="9861"/>
                  </a:cubicBezTo>
                  <a:cubicBezTo>
                    <a:pt x="11918" y="9529"/>
                    <a:pt x="12580" y="9198"/>
                    <a:pt x="12580" y="9529"/>
                  </a:cubicBezTo>
                  <a:cubicBezTo>
                    <a:pt x="12580" y="9861"/>
                    <a:pt x="12580" y="10523"/>
                    <a:pt x="11918" y="10854"/>
                  </a:cubicBezTo>
                  <a:cubicBezTo>
                    <a:pt x="11256" y="11185"/>
                    <a:pt x="11256" y="11185"/>
                    <a:pt x="10594" y="11847"/>
                  </a:cubicBezTo>
                  <a:cubicBezTo>
                    <a:pt x="10263" y="12509"/>
                    <a:pt x="9270" y="12840"/>
                    <a:pt x="8277" y="13171"/>
                  </a:cubicBezTo>
                  <a:cubicBezTo>
                    <a:pt x="8939" y="13502"/>
                    <a:pt x="8939" y="14495"/>
                    <a:pt x="7614" y="15158"/>
                  </a:cubicBezTo>
                  <a:lnTo>
                    <a:pt x="7614" y="15158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2F298EB-325F-ADC8-69CF-B7299F0F5299}"/>
                </a:ext>
              </a:extLst>
            </p:cNvPr>
            <p:cNvSpPr/>
            <p:nvPr/>
          </p:nvSpPr>
          <p:spPr>
            <a:xfrm>
              <a:off x="5961807" y="5568053"/>
              <a:ext cx="4552" cy="2979"/>
            </a:xfrm>
            <a:custGeom>
              <a:avLst/>
              <a:gdLst>
                <a:gd name="connsiteX0" fmla="*/ 993 w 4552"/>
                <a:gd name="connsiteY0" fmla="*/ 1324 h 2979"/>
                <a:gd name="connsiteX1" fmla="*/ 0 w 4552"/>
                <a:gd name="connsiteY1" fmla="*/ 2317 h 2979"/>
                <a:gd name="connsiteX2" fmla="*/ 993 w 4552"/>
                <a:gd name="connsiteY2" fmla="*/ 2980 h 2979"/>
                <a:gd name="connsiteX3" fmla="*/ 3311 w 4552"/>
                <a:gd name="connsiteY3" fmla="*/ 2648 h 2979"/>
                <a:gd name="connsiteX4" fmla="*/ 3973 w 4552"/>
                <a:gd name="connsiteY4" fmla="*/ 1986 h 2979"/>
                <a:gd name="connsiteX5" fmla="*/ 4304 w 4552"/>
                <a:gd name="connsiteY5" fmla="*/ 662 h 2979"/>
                <a:gd name="connsiteX6" fmla="*/ 4304 w 4552"/>
                <a:gd name="connsiteY6" fmla="*/ 0 h 2979"/>
                <a:gd name="connsiteX7" fmla="*/ 993 w 4552"/>
                <a:gd name="connsiteY7" fmla="*/ 1324 h 2979"/>
                <a:gd name="connsiteX8" fmla="*/ 993 w 4552"/>
                <a:gd name="connsiteY8" fmla="*/ 1324 h 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52" h="2979">
                  <a:moveTo>
                    <a:pt x="993" y="1324"/>
                  </a:moveTo>
                  <a:cubicBezTo>
                    <a:pt x="331" y="1655"/>
                    <a:pt x="0" y="1986"/>
                    <a:pt x="0" y="2317"/>
                  </a:cubicBezTo>
                  <a:cubicBezTo>
                    <a:pt x="0" y="2980"/>
                    <a:pt x="331" y="2980"/>
                    <a:pt x="993" y="2980"/>
                  </a:cubicBezTo>
                  <a:cubicBezTo>
                    <a:pt x="1655" y="2980"/>
                    <a:pt x="2317" y="2648"/>
                    <a:pt x="3311" y="2648"/>
                  </a:cubicBezTo>
                  <a:cubicBezTo>
                    <a:pt x="4304" y="2648"/>
                    <a:pt x="3973" y="2317"/>
                    <a:pt x="3973" y="1986"/>
                  </a:cubicBezTo>
                  <a:cubicBezTo>
                    <a:pt x="3973" y="1655"/>
                    <a:pt x="3973" y="993"/>
                    <a:pt x="4304" y="662"/>
                  </a:cubicBezTo>
                  <a:cubicBezTo>
                    <a:pt x="4635" y="331"/>
                    <a:pt x="4635" y="0"/>
                    <a:pt x="4304" y="0"/>
                  </a:cubicBezTo>
                  <a:cubicBezTo>
                    <a:pt x="3973" y="0"/>
                    <a:pt x="1655" y="993"/>
                    <a:pt x="993" y="1324"/>
                  </a:cubicBezTo>
                  <a:lnTo>
                    <a:pt x="993" y="1324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" name="图形 252">
              <a:extLst>
                <a:ext uri="{FF2B5EF4-FFF2-40B4-BE49-F238E27FC236}">
                  <a16:creationId xmlns:a16="http://schemas.microsoft.com/office/drawing/2014/main" id="{75ACB93C-6FEB-A76D-5981-01C794D15BC1}"/>
                </a:ext>
              </a:extLst>
            </p:cNvPr>
            <p:cNvGrpSpPr/>
            <p:nvPr/>
          </p:nvGrpSpPr>
          <p:grpSpPr>
            <a:xfrm>
              <a:off x="5865799" y="5594538"/>
              <a:ext cx="192677" cy="414489"/>
              <a:chOff x="5865799" y="5594538"/>
              <a:chExt cx="192677" cy="414489"/>
            </a:xfrm>
            <a:solidFill>
              <a:srgbClr val="E6E6E5"/>
            </a:solidFill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92890A95-F15F-A4F7-FCEC-7E33304B88D5}"/>
                  </a:ext>
                </a:extLst>
              </p:cNvPr>
              <p:cNvSpPr/>
              <p:nvPr/>
            </p:nvSpPr>
            <p:spPr>
              <a:xfrm>
                <a:off x="6054505" y="5736894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642" y="0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EFEFF58D-98E5-5DBE-9229-1033C1773008}"/>
                  </a:ext>
                </a:extLst>
              </p:cNvPr>
              <p:cNvSpPr/>
              <p:nvPr/>
            </p:nvSpPr>
            <p:spPr>
              <a:xfrm>
                <a:off x="5926432" y="5694519"/>
                <a:ext cx="3593" cy="2648"/>
              </a:xfrm>
              <a:custGeom>
                <a:avLst/>
                <a:gdLst>
                  <a:gd name="connsiteX0" fmla="*/ 614 w 3593"/>
                  <a:gd name="connsiteY0" fmla="*/ 2648 h 2648"/>
                  <a:gd name="connsiteX1" fmla="*/ 3594 w 3593"/>
                  <a:gd name="connsiteY1" fmla="*/ 662 h 2648"/>
                  <a:gd name="connsiteX2" fmla="*/ 2932 w 3593"/>
                  <a:gd name="connsiteY2" fmla="*/ 0 h 2648"/>
                  <a:gd name="connsiteX3" fmla="*/ 945 w 3593"/>
                  <a:gd name="connsiteY3" fmla="*/ 0 h 2648"/>
                  <a:gd name="connsiteX4" fmla="*/ 945 w 3593"/>
                  <a:gd name="connsiteY4" fmla="*/ 0 h 2648"/>
                  <a:gd name="connsiteX5" fmla="*/ 945 w 3593"/>
                  <a:gd name="connsiteY5" fmla="*/ 0 h 2648"/>
                  <a:gd name="connsiteX6" fmla="*/ 283 w 3593"/>
                  <a:gd name="connsiteY6" fmla="*/ 1655 h 2648"/>
                  <a:gd name="connsiteX7" fmla="*/ 614 w 3593"/>
                  <a:gd name="connsiteY7" fmla="*/ 2648 h 2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3" h="2648">
                    <a:moveTo>
                      <a:pt x="614" y="2648"/>
                    </a:moveTo>
                    <a:cubicBezTo>
                      <a:pt x="1939" y="2648"/>
                      <a:pt x="3263" y="1655"/>
                      <a:pt x="3594" y="662"/>
                    </a:cubicBezTo>
                    <a:cubicBezTo>
                      <a:pt x="3594" y="331"/>
                      <a:pt x="3263" y="0"/>
                      <a:pt x="2932" y="0"/>
                    </a:cubicBezTo>
                    <a:cubicBezTo>
                      <a:pt x="1608" y="0"/>
                      <a:pt x="945" y="0"/>
                      <a:pt x="945" y="0"/>
                    </a:cubicBezTo>
                    <a:lnTo>
                      <a:pt x="945" y="0"/>
                    </a:lnTo>
                    <a:lnTo>
                      <a:pt x="945" y="0"/>
                    </a:lnTo>
                    <a:cubicBezTo>
                      <a:pt x="945" y="0"/>
                      <a:pt x="283" y="662"/>
                      <a:pt x="283" y="1655"/>
                    </a:cubicBezTo>
                    <a:cubicBezTo>
                      <a:pt x="-379" y="2317"/>
                      <a:pt x="283" y="2648"/>
                      <a:pt x="614" y="2648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4AE3A0D5-3416-1A12-6A7E-7D53EAE8A9CE}"/>
                  </a:ext>
                </a:extLst>
              </p:cNvPr>
              <p:cNvSpPr/>
              <p:nvPr/>
            </p:nvSpPr>
            <p:spPr>
              <a:xfrm>
                <a:off x="5937279" y="5701802"/>
                <a:ext cx="3671" cy="2648"/>
              </a:xfrm>
              <a:custGeom>
                <a:avLst/>
                <a:gdLst>
                  <a:gd name="connsiteX0" fmla="*/ 692 w 3671"/>
                  <a:gd name="connsiteY0" fmla="*/ 2649 h 2648"/>
                  <a:gd name="connsiteX1" fmla="*/ 3672 w 3671"/>
                  <a:gd name="connsiteY1" fmla="*/ 662 h 2648"/>
                  <a:gd name="connsiteX2" fmla="*/ 3009 w 3671"/>
                  <a:gd name="connsiteY2" fmla="*/ 0 h 2648"/>
                  <a:gd name="connsiteX3" fmla="*/ 1023 w 3671"/>
                  <a:gd name="connsiteY3" fmla="*/ 0 h 2648"/>
                  <a:gd name="connsiteX4" fmla="*/ 1023 w 3671"/>
                  <a:gd name="connsiteY4" fmla="*/ 0 h 2648"/>
                  <a:gd name="connsiteX5" fmla="*/ 1023 w 3671"/>
                  <a:gd name="connsiteY5" fmla="*/ 0 h 2648"/>
                  <a:gd name="connsiteX6" fmla="*/ 361 w 3671"/>
                  <a:gd name="connsiteY6" fmla="*/ 1655 h 2648"/>
                  <a:gd name="connsiteX7" fmla="*/ 692 w 3671"/>
                  <a:gd name="connsiteY7" fmla="*/ 2649 h 2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71" h="2648">
                    <a:moveTo>
                      <a:pt x="692" y="2649"/>
                    </a:moveTo>
                    <a:cubicBezTo>
                      <a:pt x="2016" y="2649"/>
                      <a:pt x="3340" y="1655"/>
                      <a:pt x="3672" y="662"/>
                    </a:cubicBezTo>
                    <a:cubicBezTo>
                      <a:pt x="3672" y="331"/>
                      <a:pt x="3340" y="0"/>
                      <a:pt x="3009" y="0"/>
                    </a:cubicBezTo>
                    <a:cubicBezTo>
                      <a:pt x="1685" y="0"/>
                      <a:pt x="1023" y="0"/>
                      <a:pt x="1023" y="0"/>
                    </a:cubicBezTo>
                    <a:lnTo>
                      <a:pt x="1023" y="0"/>
                    </a:lnTo>
                    <a:lnTo>
                      <a:pt x="1023" y="0"/>
                    </a:lnTo>
                    <a:cubicBezTo>
                      <a:pt x="1023" y="0"/>
                      <a:pt x="361" y="662"/>
                      <a:pt x="361" y="1655"/>
                    </a:cubicBezTo>
                    <a:cubicBezTo>
                      <a:pt x="-301" y="1986"/>
                      <a:pt x="30" y="2649"/>
                      <a:pt x="692" y="2649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F51D86CE-96E5-8ADB-482D-9D8BC90393C1}"/>
                  </a:ext>
                </a:extLst>
              </p:cNvPr>
              <p:cNvSpPr/>
              <p:nvPr/>
            </p:nvSpPr>
            <p:spPr>
              <a:xfrm>
                <a:off x="5913111" y="5705112"/>
                <a:ext cx="3671" cy="2648"/>
              </a:xfrm>
              <a:custGeom>
                <a:avLst/>
                <a:gdLst>
                  <a:gd name="connsiteX0" fmla="*/ 692 w 3671"/>
                  <a:gd name="connsiteY0" fmla="*/ 2649 h 2648"/>
                  <a:gd name="connsiteX1" fmla="*/ 3672 w 3671"/>
                  <a:gd name="connsiteY1" fmla="*/ 662 h 2648"/>
                  <a:gd name="connsiteX2" fmla="*/ 3009 w 3671"/>
                  <a:gd name="connsiteY2" fmla="*/ 0 h 2648"/>
                  <a:gd name="connsiteX3" fmla="*/ 1023 w 3671"/>
                  <a:gd name="connsiteY3" fmla="*/ 0 h 2648"/>
                  <a:gd name="connsiteX4" fmla="*/ 1023 w 3671"/>
                  <a:gd name="connsiteY4" fmla="*/ 0 h 2648"/>
                  <a:gd name="connsiteX5" fmla="*/ 1023 w 3671"/>
                  <a:gd name="connsiteY5" fmla="*/ 0 h 2648"/>
                  <a:gd name="connsiteX6" fmla="*/ 361 w 3671"/>
                  <a:gd name="connsiteY6" fmla="*/ 1655 h 2648"/>
                  <a:gd name="connsiteX7" fmla="*/ 692 w 3671"/>
                  <a:gd name="connsiteY7" fmla="*/ 2649 h 2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71" h="2648">
                    <a:moveTo>
                      <a:pt x="692" y="2649"/>
                    </a:moveTo>
                    <a:cubicBezTo>
                      <a:pt x="2016" y="2649"/>
                      <a:pt x="3340" y="1655"/>
                      <a:pt x="3672" y="662"/>
                    </a:cubicBezTo>
                    <a:cubicBezTo>
                      <a:pt x="3672" y="331"/>
                      <a:pt x="3340" y="0"/>
                      <a:pt x="3009" y="0"/>
                    </a:cubicBezTo>
                    <a:cubicBezTo>
                      <a:pt x="1685" y="0"/>
                      <a:pt x="1023" y="0"/>
                      <a:pt x="1023" y="0"/>
                    </a:cubicBezTo>
                    <a:lnTo>
                      <a:pt x="1023" y="0"/>
                    </a:lnTo>
                    <a:lnTo>
                      <a:pt x="1023" y="0"/>
                    </a:lnTo>
                    <a:cubicBezTo>
                      <a:pt x="1023" y="0"/>
                      <a:pt x="361" y="662"/>
                      <a:pt x="361" y="1655"/>
                    </a:cubicBezTo>
                    <a:cubicBezTo>
                      <a:pt x="-301" y="2317"/>
                      <a:pt x="30" y="2649"/>
                      <a:pt x="692" y="2649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7E3C31DC-63DF-75DE-8D56-FE2421C46FC7}"/>
                  </a:ext>
                </a:extLst>
              </p:cNvPr>
              <p:cNvSpPr/>
              <p:nvPr/>
            </p:nvSpPr>
            <p:spPr>
              <a:xfrm>
                <a:off x="5902547" y="5722328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0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D7C1B0CE-61B2-1E41-6452-AD8F4A79FD50}"/>
                  </a:ext>
                </a:extLst>
              </p:cNvPr>
              <p:cNvSpPr/>
              <p:nvPr/>
            </p:nvSpPr>
            <p:spPr>
              <a:xfrm>
                <a:off x="5983628" y="5712727"/>
                <a:ext cx="3671" cy="2648"/>
              </a:xfrm>
              <a:custGeom>
                <a:avLst/>
                <a:gdLst>
                  <a:gd name="connsiteX0" fmla="*/ 692 w 3671"/>
                  <a:gd name="connsiteY0" fmla="*/ 2648 h 2648"/>
                  <a:gd name="connsiteX1" fmla="*/ 3672 w 3671"/>
                  <a:gd name="connsiteY1" fmla="*/ 662 h 2648"/>
                  <a:gd name="connsiteX2" fmla="*/ 3009 w 3671"/>
                  <a:gd name="connsiteY2" fmla="*/ 0 h 2648"/>
                  <a:gd name="connsiteX3" fmla="*/ 1023 w 3671"/>
                  <a:gd name="connsiteY3" fmla="*/ 0 h 2648"/>
                  <a:gd name="connsiteX4" fmla="*/ 1023 w 3671"/>
                  <a:gd name="connsiteY4" fmla="*/ 0 h 2648"/>
                  <a:gd name="connsiteX5" fmla="*/ 1023 w 3671"/>
                  <a:gd name="connsiteY5" fmla="*/ 0 h 2648"/>
                  <a:gd name="connsiteX6" fmla="*/ 361 w 3671"/>
                  <a:gd name="connsiteY6" fmla="*/ 1655 h 2648"/>
                  <a:gd name="connsiteX7" fmla="*/ 692 w 3671"/>
                  <a:gd name="connsiteY7" fmla="*/ 2648 h 2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71" h="2648">
                    <a:moveTo>
                      <a:pt x="692" y="2648"/>
                    </a:moveTo>
                    <a:cubicBezTo>
                      <a:pt x="2016" y="2648"/>
                      <a:pt x="3340" y="1655"/>
                      <a:pt x="3672" y="662"/>
                    </a:cubicBezTo>
                    <a:cubicBezTo>
                      <a:pt x="3672" y="331"/>
                      <a:pt x="3340" y="0"/>
                      <a:pt x="3009" y="0"/>
                    </a:cubicBezTo>
                    <a:cubicBezTo>
                      <a:pt x="1685" y="0"/>
                      <a:pt x="1023" y="0"/>
                      <a:pt x="1023" y="0"/>
                    </a:cubicBezTo>
                    <a:lnTo>
                      <a:pt x="1023" y="0"/>
                    </a:lnTo>
                    <a:lnTo>
                      <a:pt x="1023" y="0"/>
                    </a:lnTo>
                    <a:cubicBezTo>
                      <a:pt x="1023" y="0"/>
                      <a:pt x="361" y="662"/>
                      <a:pt x="361" y="1655"/>
                    </a:cubicBezTo>
                    <a:cubicBezTo>
                      <a:pt x="-301" y="2317"/>
                      <a:pt x="30" y="2648"/>
                      <a:pt x="692" y="2648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B75A5B26-52BA-1EC1-4703-778BB20E3AE0}"/>
                  </a:ext>
                </a:extLst>
              </p:cNvPr>
              <p:cNvSpPr/>
              <p:nvPr/>
            </p:nvSpPr>
            <p:spPr>
              <a:xfrm>
                <a:off x="5965750" y="5721003"/>
                <a:ext cx="3671" cy="2648"/>
              </a:xfrm>
              <a:custGeom>
                <a:avLst/>
                <a:gdLst>
                  <a:gd name="connsiteX0" fmla="*/ 692 w 3671"/>
                  <a:gd name="connsiteY0" fmla="*/ 2648 h 2648"/>
                  <a:gd name="connsiteX1" fmla="*/ 3672 w 3671"/>
                  <a:gd name="connsiteY1" fmla="*/ 662 h 2648"/>
                  <a:gd name="connsiteX2" fmla="*/ 3009 w 3671"/>
                  <a:gd name="connsiteY2" fmla="*/ 0 h 2648"/>
                  <a:gd name="connsiteX3" fmla="*/ 1023 w 3671"/>
                  <a:gd name="connsiteY3" fmla="*/ 0 h 2648"/>
                  <a:gd name="connsiteX4" fmla="*/ 1023 w 3671"/>
                  <a:gd name="connsiteY4" fmla="*/ 0 h 2648"/>
                  <a:gd name="connsiteX5" fmla="*/ 1023 w 3671"/>
                  <a:gd name="connsiteY5" fmla="*/ 0 h 2648"/>
                  <a:gd name="connsiteX6" fmla="*/ 361 w 3671"/>
                  <a:gd name="connsiteY6" fmla="*/ 1655 h 2648"/>
                  <a:gd name="connsiteX7" fmla="*/ 692 w 3671"/>
                  <a:gd name="connsiteY7" fmla="*/ 2648 h 2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71" h="2648">
                    <a:moveTo>
                      <a:pt x="692" y="2648"/>
                    </a:moveTo>
                    <a:cubicBezTo>
                      <a:pt x="2016" y="2648"/>
                      <a:pt x="3340" y="1655"/>
                      <a:pt x="3672" y="662"/>
                    </a:cubicBezTo>
                    <a:cubicBezTo>
                      <a:pt x="3672" y="331"/>
                      <a:pt x="3340" y="0"/>
                      <a:pt x="3009" y="0"/>
                    </a:cubicBezTo>
                    <a:cubicBezTo>
                      <a:pt x="1685" y="0"/>
                      <a:pt x="1023" y="0"/>
                      <a:pt x="1023" y="0"/>
                    </a:cubicBezTo>
                    <a:lnTo>
                      <a:pt x="1023" y="0"/>
                    </a:lnTo>
                    <a:lnTo>
                      <a:pt x="1023" y="0"/>
                    </a:lnTo>
                    <a:cubicBezTo>
                      <a:pt x="1023" y="0"/>
                      <a:pt x="361" y="662"/>
                      <a:pt x="361" y="1655"/>
                    </a:cubicBezTo>
                    <a:cubicBezTo>
                      <a:pt x="-301" y="2317"/>
                      <a:pt x="30" y="2648"/>
                      <a:pt x="692" y="2648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A3CD1F8B-4585-EC6B-D38C-D33D6A575280}"/>
                  </a:ext>
                </a:extLst>
              </p:cNvPr>
              <p:cNvSpPr/>
              <p:nvPr/>
            </p:nvSpPr>
            <p:spPr>
              <a:xfrm>
                <a:off x="5985644" y="5720341"/>
                <a:ext cx="3972" cy="2317"/>
              </a:xfrm>
              <a:custGeom>
                <a:avLst/>
                <a:gdLst>
                  <a:gd name="connsiteX0" fmla="*/ 2649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9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9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331"/>
                      <a:pt x="2980" y="0"/>
                      <a:pt x="2649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C5AA3B4F-95B0-7263-E054-93588373E498}"/>
                  </a:ext>
                </a:extLst>
              </p:cNvPr>
              <p:cNvSpPr/>
              <p:nvPr/>
            </p:nvSpPr>
            <p:spPr>
              <a:xfrm>
                <a:off x="5914134" y="5712065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642" y="331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8BF6000F-5111-65DE-F985-8E246A6818BE}"/>
                  </a:ext>
                </a:extLst>
              </p:cNvPr>
              <p:cNvSpPr/>
              <p:nvPr/>
            </p:nvSpPr>
            <p:spPr>
              <a:xfrm>
                <a:off x="5909831" y="5691539"/>
                <a:ext cx="3310" cy="2382"/>
              </a:xfrm>
              <a:custGeom>
                <a:avLst/>
                <a:gdLst>
                  <a:gd name="connsiteX0" fmla="*/ 3311 w 3310"/>
                  <a:gd name="connsiteY0" fmla="*/ 662 h 2382"/>
                  <a:gd name="connsiteX1" fmla="*/ 2648 w 3310"/>
                  <a:gd name="connsiteY1" fmla="*/ 0 h 2382"/>
                  <a:gd name="connsiteX2" fmla="*/ 662 w 3310"/>
                  <a:gd name="connsiteY2" fmla="*/ 0 h 2382"/>
                  <a:gd name="connsiteX3" fmla="*/ 662 w 3310"/>
                  <a:gd name="connsiteY3" fmla="*/ 0 h 2382"/>
                  <a:gd name="connsiteX4" fmla="*/ 662 w 3310"/>
                  <a:gd name="connsiteY4" fmla="*/ 0 h 2382"/>
                  <a:gd name="connsiteX5" fmla="*/ 0 w 3310"/>
                  <a:gd name="connsiteY5" fmla="*/ 1655 h 2382"/>
                  <a:gd name="connsiteX6" fmla="*/ 993 w 3310"/>
                  <a:gd name="connsiteY6" fmla="*/ 2317 h 2382"/>
                  <a:gd name="connsiteX7" fmla="*/ 3311 w 3310"/>
                  <a:gd name="connsiteY7" fmla="*/ 662 h 2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10" h="2382">
                    <a:moveTo>
                      <a:pt x="3311" y="662"/>
                    </a:moveTo>
                    <a:cubicBezTo>
                      <a:pt x="3311" y="331"/>
                      <a:pt x="2980" y="0"/>
                      <a:pt x="2648" y="0"/>
                    </a:cubicBez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1655" y="2648"/>
                      <a:pt x="3311" y="1655"/>
                      <a:pt x="3311" y="662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ABF32952-F0A0-1839-A408-968456D973E5}"/>
                  </a:ext>
                </a:extLst>
              </p:cNvPr>
              <p:cNvSpPr/>
              <p:nvPr/>
            </p:nvSpPr>
            <p:spPr>
              <a:xfrm>
                <a:off x="5964426" y="5728949"/>
                <a:ext cx="3671" cy="2648"/>
              </a:xfrm>
              <a:custGeom>
                <a:avLst/>
                <a:gdLst>
                  <a:gd name="connsiteX0" fmla="*/ 692 w 3671"/>
                  <a:gd name="connsiteY0" fmla="*/ 2648 h 2648"/>
                  <a:gd name="connsiteX1" fmla="*/ 3672 w 3671"/>
                  <a:gd name="connsiteY1" fmla="*/ 662 h 2648"/>
                  <a:gd name="connsiteX2" fmla="*/ 3009 w 3671"/>
                  <a:gd name="connsiteY2" fmla="*/ 0 h 2648"/>
                  <a:gd name="connsiteX3" fmla="*/ 1023 w 3671"/>
                  <a:gd name="connsiteY3" fmla="*/ 0 h 2648"/>
                  <a:gd name="connsiteX4" fmla="*/ 1023 w 3671"/>
                  <a:gd name="connsiteY4" fmla="*/ 0 h 2648"/>
                  <a:gd name="connsiteX5" fmla="*/ 1023 w 3671"/>
                  <a:gd name="connsiteY5" fmla="*/ 0 h 2648"/>
                  <a:gd name="connsiteX6" fmla="*/ 361 w 3671"/>
                  <a:gd name="connsiteY6" fmla="*/ 1655 h 2648"/>
                  <a:gd name="connsiteX7" fmla="*/ 692 w 3671"/>
                  <a:gd name="connsiteY7" fmla="*/ 2648 h 2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71" h="2648">
                    <a:moveTo>
                      <a:pt x="692" y="2648"/>
                    </a:moveTo>
                    <a:cubicBezTo>
                      <a:pt x="2016" y="2648"/>
                      <a:pt x="3340" y="1655"/>
                      <a:pt x="3672" y="662"/>
                    </a:cubicBezTo>
                    <a:cubicBezTo>
                      <a:pt x="3672" y="331"/>
                      <a:pt x="3340" y="0"/>
                      <a:pt x="3009" y="0"/>
                    </a:cubicBezTo>
                    <a:cubicBezTo>
                      <a:pt x="1685" y="0"/>
                      <a:pt x="1023" y="0"/>
                      <a:pt x="1023" y="0"/>
                    </a:cubicBezTo>
                    <a:lnTo>
                      <a:pt x="1023" y="0"/>
                    </a:lnTo>
                    <a:lnTo>
                      <a:pt x="1023" y="0"/>
                    </a:lnTo>
                    <a:cubicBezTo>
                      <a:pt x="1023" y="0"/>
                      <a:pt x="361" y="662"/>
                      <a:pt x="361" y="1655"/>
                    </a:cubicBezTo>
                    <a:cubicBezTo>
                      <a:pt x="-301" y="2317"/>
                      <a:pt x="30" y="2648"/>
                      <a:pt x="692" y="2648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CC5896D8-0974-4F04-AAFE-E3BBE7982296}"/>
                  </a:ext>
                </a:extLst>
              </p:cNvPr>
              <p:cNvSpPr/>
              <p:nvPr/>
            </p:nvSpPr>
            <p:spPr>
              <a:xfrm>
                <a:off x="5976013" y="5714382"/>
                <a:ext cx="3671" cy="2648"/>
              </a:xfrm>
              <a:custGeom>
                <a:avLst/>
                <a:gdLst>
                  <a:gd name="connsiteX0" fmla="*/ 692 w 3671"/>
                  <a:gd name="connsiteY0" fmla="*/ 2648 h 2648"/>
                  <a:gd name="connsiteX1" fmla="*/ 3672 w 3671"/>
                  <a:gd name="connsiteY1" fmla="*/ 662 h 2648"/>
                  <a:gd name="connsiteX2" fmla="*/ 3009 w 3671"/>
                  <a:gd name="connsiteY2" fmla="*/ 0 h 2648"/>
                  <a:gd name="connsiteX3" fmla="*/ 1023 w 3671"/>
                  <a:gd name="connsiteY3" fmla="*/ 0 h 2648"/>
                  <a:gd name="connsiteX4" fmla="*/ 1023 w 3671"/>
                  <a:gd name="connsiteY4" fmla="*/ 0 h 2648"/>
                  <a:gd name="connsiteX5" fmla="*/ 1023 w 3671"/>
                  <a:gd name="connsiteY5" fmla="*/ 0 h 2648"/>
                  <a:gd name="connsiteX6" fmla="*/ 361 w 3671"/>
                  <a:gd name="connsiteY6" fmla="*/ 1655 h 2648"/>
                  <a:gd name="connsiteX7" fmla="*/ 692 w 3671"/>
                  <a:gd name="connsiteY7" fmla="*/ 2648 h 2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71" h="2648">
                    <a:moveTo>
                      <a:pt x="692" y="2648"/>
                    </a:moveTo>
                    <a:cubicBezTo>
                      <a:pt x="2016" y="2648"/>
                      <a:pt x="3340" y="1655"/>
                      <a:pt x="3672" y="662"/>
                    </a:cubicBezTo>
                    <a:cubicBezTo>
                      <a:pt x="3672" y="331"/>
                      <a:pt x="3340" y="0"/>
                      <a:pt x="3009" y="0"/>
                    </a:cubicBezTo>
                    <a:cubicBezTo>
                      <a:pt x="1685" y="0"/>
                      <a:pt x="1023" y="0"/>
                      <a:pt x="1023" y="0"/>
                    </a:cubicBezTo>
                    <a:lnTo>
                      <a:pt x="1023" y="0"/>
                    </a:lnTo>
                    <a:lnTo>
                      <a:pt x="1023" y="0"/>
                    </a:lnTo>
                    <a:cubicBezTo>
                      <a:pt x="1023" y="0"/>
                      <a:pt x="361" y="662"/>
                      <a:pt x="361" y="1655"/>
                    </a:cubicBezTo>
                    <a:cubicBezTo>
                      <a:pt x="-301" y="2317"/>
                      <a:pt x="30" y="2648"/>
                      <a:pt x="692" y="2648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AC78EC7E-8984-A1FA-C048-7FA15E7A28B5}"/>
                  </a:ext>
                </a:extLst>
              </p:cNvPr>
              <p:cNvSpPr/>
              <p:nvPr/>
            </p:nvSpPr>
            <p:spPr>
              <a:xfrm>
                <a:off x="5933005" y="5717362"/>
                <a:ext cx="3310" cy="2317"/>
              </a:xfrm>
              <a:custGeom>
                <a:avLst/>
                <a:gdLst>
                  <a:gd name="connsiteX0" fmla="*/ 3311 w 3310"/>
                  <a:gd name="connsiteY0" fmla="*/ 662 h 2317"/>
                  <a:gd name="connsiteX1" fmla="*/ 2648 w 3310"/>
                  <a:gd name="connsiteY1" fmla="*/ 0 h 2317"/>
                  <a:gd name="connsiteX2" fmla="*/ 662 w 3310"/>
                  <a:gd name="connsiteY2" fmla="*/ 0 h 2317"/>
                  <a:gd name="connsiteX3" fmla="*/ 662 w 3310"/>
                  <a:gd name="connsiteY3" fmla="*/ 0 h 2317"/>
                  <a:gd name="connsiteX4" fmla="*/ 662 w 3310"/>
                  <a:gd name="connsiteY4" fmla="*/ 0 h 2317"/>
                  <a:gd name="connsiteX5" fmla="*/ 0 w 3310"/>
                  <a:gd name="connsiteY5" fmla="*/ 1655 h 2317"/>
                  <a:gd name="connsiteX6" fmla="*/ 993 w 3310"/>
                  <a:gd name="connsiteY6" fmla="*/ 2317 h 2317"/>
                  <a:gd name="connsiteX7" fmla="*/ 3311 w 3310"/>
                  <a:gd name="connsiteY7" fmla="*/ 662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10" h="2317">
                    <a:moveTo>
                      <a:pt x="3311" y="662"/>
                    </a:moveTo>
                    <a:cubicBezTo>
                      <a:pt x="3311" y="331"/>
                      <a:pt x="2980" y="0"/>
                      <a:pt x="2648" y="0"/>
                    </a:cubicBez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1655" y="2317"/>
                      <a:pt x="2980" y="1324"/>
                      <a:pt x="3311" y="662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43F5C156-F8C3-F113-95A2-98F1BB76CB67}"/>
                  </a:ext>
                </a:extLst>
              </p:cNvPr>
              <p:cNvSpPr/>
              <p:nvPr/>
            </p:nvSpPr>
            <p:spPr>
              <a:xfrm>
                <a:off x="5922080" y="5708754"/>
                <a:ext cx="3310" cy="2382"/>
              </a:xfrm>
              <a:custGeom>
                <a:avLst/>
                <a:gdLst>
                  <a:gd name="connsiteX0" fmla="*/ 3311 w 3310"/>
                  <a:gd name="connsiteY0" fmla="*/ 662 h 2382"/>
                  <a:gd name="connsiteX1" fmla="*/ 2648 w 3310"/>
                  <a:gd name="connsiteY1" fmla="*/ 0 h 2382"/>
                  <a:gd name="connsiteX2" fmla="*/ 662 w 3310"/>
                  <a:gd name="connsiteY2" fmla="*/ 0 h 2382"/>
                  <a:gd name="connsiteX3" fmla="*/ 662 w 3310"/>
                  <a:gd name="connsiteY3" fmla="*/ 0 h 2382"/>
                  <a:gd name="connsiteX4" fmla="*/ 662 w 3310"/>
                  <a:gd name="connsiteY4" fmla="*/ 0 h 2382"/>
                  <a:gd name="connsiteX5" fmla="*/ 0 w 3310"/>
                  <a:gd name="connsiteY5" fmla="*/ 1655 h 2382"/>
                  <a:gd name="connsiteX6" fmla="*/ 993 w 3310"/>
                  <a:gd name="connsiteY6" fmla="*/ 2317 h 2382"/>
                  <a:gd name="connsiteX7" fmla="*/ 3311 w 3310"/>
                  <a:gd name="connsiteY7" fmla="*/ 662 h 2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10" h="2382">
                    <a:moveTo>
                      <a:pt x="3311" y="662"/>
                    </a:moveTo>
                    <a:cubicBezTo>
                      <a:pt x="3311" y="331"/>
                      <a:pt x="2980" y="0"/>
                      <a:pt x="2648" y="0"/>
                    </a:cubicBez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1655" y="2648"/>
                      <a:pt x="2980" y="1655"/>
                      <a:pt x="3311" y="662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22D77861-43DA-609E-1899-841C46DA8511}"/>
                  </a:ext>
                </a:extLst>
              </p:cNvPr>
              <p:cNvSpPr/>
              <p:nvPr/>
            </p:nvSpPr>
            <p:spPr>
              <a:xfrm>
                <a:off x="5980872" y="5727294"/>
                <a:ext cx="3447" cy="2648"/>
              </a:xfrm>
              <a:custGeom>
                <a:avLst/>
                <a:gdLst>
                  <a:gd name="connsiteX0" fmla="*/ 468 w 3447"/>
                  <a:gd name="connsiteY0" fmla="*/ 2648 h 2648"/>
                  <a:gd name="connsiteX1" fmla="*/ 3448 w 3447"/>
                  <a:gd name="connsiteY1" fmla="*/ 662 h 2648"/>
                  <a:gd name="connsiteX2" fmla="*/ 2786 w 3447"/>
                  <a:gd name="connsiteY2" fmla="*/ 0 h 2648"/>
                  <a:gd name="connsiteX3" fmla="*/ 799 w 3447"/>
                  <a:gd name="connsiteY3" fmla="*/ 0 h 2648"/>
                  <a:gd name="connsiteX4" fmla="*/ 799 w 3447"/>
                  <a:gd name="connsiteY4" fmla="*/ 0 h 2648"/>
                  <a:gd name="connsiteX5" fmla="*/ 799 w 3447"/>
                  <a:gd name="connsiteY5" fmla="*/ 0 h 2648"/>
                  <a:gd name="connsiteX6" fmla="*/ 137 w 3447"/>
                  <a:gd name="connsiteY6" fmla="*/ 1655 h 2648"/>
                  <a:gd name="connsiteX7" fmla="*/ 468 w 3447"/>
                  <a:gd name="connsiteY7" fmla="*/ 2648 h 2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47" h="2648">
                    <a:moveTo>
                      <a:pt x="468" y="2648"/>
                    </a:moveTo>
                    <a:cubicBezTo>
                      <a:pt x="1792" y="2648"/>
                      <a:pt x="3117" y="1655"/>
                      <a:pt x="3448" y="662"/>
                    </a:cubicBezTo>
                    <a:cubicBezTo>
                      <a:pt x="3448" y="331"/>
                      <a:pt x="3117" y="0"/>
                      <a:pt x="2786" y="0"/>
                    </a:cubicBezTo>
                    <a:cubicBezTo>
                      <a:pt x="1461" y="0"/>
                      <a:pt x="799" y="0"/>
                      <a:pt x="799" y="0"/>
                    </a:cubicBezTo>
                    <a:lnTo>
                      <a:pt x="799" y="0"/>
                    </a:lnTo>
                    <a:lnTo>
                      <a:pt x="799" y="0"/>
                    </a:lnTo>
                    <a:cubicBezTo>
                      <a:pt x="799" y="0"/>
                      <a:pt x="137" y="662"/>
                      <a:pt x="137" y="1655"/>
                    </a:cubicBezTo>
                    <a:cubicBezTo>
                      <a:pt x="-194" y="2317"/>
                      <a:pt x="137" y="2648"/>
                      <a:pt x="468" y="2648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6B988B91-9507-C1D2-416E-C8CDCA4A826B}"/>
                  </a:ext>
                </a:extLst>
              </p:cNvPr>
              <p:cNvSpPr/>
              <p:nvPr/>
            </p:nvSpPr>
            <p:spPr>
              <a:xfrm>
                <a:off x="5918077" y="5717693"/>
                <a:ext cx="3671" cy="2648"/>
              </a:xfrm>
              <a:custGeom>
                <a:avLst/>
                <a:gdLst>
                  <a:gd name="connsiteX0" fmla="*/ 692 w 3671"/>
                  <a:gd name="connsiteY0" fmla="*/ 2648 h 2648"/>
                  <a:gd name="connsiteX1" fmla="*/ 3672 w 3671"/>
                  <a:gd name="connsiteY1" fmla="*/ 662 h 2648"/>
                  <a:gd name="connsiteX2" fmla="*/ 3009 w 3671"/>
                  <a:gd name="connsiteY2" fmla="*/ 0 h 2648"/>
                  <a:gd name="connsiteX3" fmla="*/ 1023 w 3671"/>
                  <a:gd name="connsiteY3" fmla="*/ 0 h 2648"/>
                  <a:gd name="connsiteX4" fmla="*/ 1023 w 3671"/>
                  <a:gd name="connsiteY4" fmla="*/ 0 h 2648"/>
                  <a:gd name="connsiteX5" fmla="*/ 1023 w 3671"/>
                  <a:gd name="connsiteY5" fmla="*/ 0 h 2648"/>
                  <a:gd name="connsiteX6" fmla="*/ 361 w 3671"/>
                  <a:gd name="connsiteY6" fmla="*/ 1655 h 2648"/>
                  <a:gd name="connsiteX7" fmla="*/ 692 w 3671"/>
                  <a:gd name="connsiteY7" fmla="*/ 2648 h 2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71" h="2648">
                    <a:moveTo>
                      <a:pt x="692" y="2648"/>
                    </a:moveTo>
                    <a:cubicBezTo>
                      <a:pt x="2016" y="2648"/>
                      <a:pt x="3340" y="1655"/>
                      <a:pt x="3672" y="662"/>
                    </a:cubicBezTo>
                    <a:cubicBezTo>
                      <a:pt x="3672" y="331"/>
                      <a:pt x="3340" y="0"/>
                      <a:pt x="3009" y="0"/>
                    </a:cubicBezTo>
                    <a:cubicBezTo>
                      <a:pt x="1685" y="0"/>
                      <a:pt x="1023" y="0"/>
                      <a:pt x="1023" y="0"/>
                    </a:cubicBezTo>
                    <a:lnTo>
                      <a:pt x="1023" y="0"/>
                    </a:lnTo>
                    <a:lnTo>
                      <a:pt x="1023" y="0"/>
                    </a:lnTo>
                    <a:cubicBezTo>
                      <a:pt x="1023" y="0"/>
                      <a:pt x="361" y="662"/>
                      <a:pt x="361" y="1655"/>
                    </a:cubicBezTo>
                    <a:cubicBezTo>
                      <a:pt x="-301" y="2317"/>
                      <a:pt x="30" y="2648"/>
                      <a:pt x="692" y="2648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708AC445-69AE-932E-6937-96868EAA04E8}"/>
                  </a:ext>
                </a:extLst>
              </p:cNvPr>
              <p:cNvSpPr/>
              <p:nvPr/>
            </p:nvSpPr>
            <p:spPr>
              <a:xfrm>
                <a:off x="5926715" y="5699153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331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F685B71B-2E1C-B44D-7C13-896A9C0B116E}"/>
                  </a:ext>
                </a:extLst>
              </p:cNvPr>
              <p:cNvSpPr/>
              <p:nvPr/>
            </p:nvSpPr>
            <p:spPr>
              <a:xfrm>
                <a:off x="5973365" y="5730604"/>
                <a:ext cx="3671" cy="2648"/>
              </a:xfrm>
              <a:custGeom>
                <a:avLst/>
                <a:gdLst>
                  <a:gd name="connsiteX0" fmla="*/ 692 w 3671"/>
                  <a:gd name="connsiteY0" fmla="*/ 2648 h 2648"/>
                  <a:gd name="connsiteX1" fmla="*/ 3672 w 3671"/>
                  <a:gd name="connsiteY1" fmla="*/ 662 h 2648"/>
                  <a:gd name="connsiteX2" fmla="*/ 3009 w 3671"/>
                  <a:gd name="connsiteY2" fmla="*/ 0 h 2648"/>
                  <a:gd name="connsiteX3" fmla="*/ 1023 w 3671"/>
                  <a:gd name="connsiteY3" fmla="*/ 0 h 2648"/>
                  <a:gd name="connsiteX4" fmla="*/ 1023 w 3671"/>
                  <a:gd name="connsiteY4" fmla="*/ 0 h 2648"/>
                  <a:gd name="connsiteX5" fmla="*/ 1023 w 3671"/>
                  <a:gd name="connsiteY5" fmla="*/ 0 h 2648"/>
                  <a:gd name="connsiteX6" fmla="*/ 361 w 3671"/>
                  <a:gd name="connsiteY6" fmla="*/ 1655 h 2648"/>
                  <a:gd name="connsiteX7" fmla="*/ 692 w 3671"/>
                  <a:gd name="connsiteY7" fmla="*/ 2648 h 2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71" h="2648">
                    <a:moveTo>
                      <a:pt x="692" y="2648"/>
                    </a:moveTo>
                    <a:cubicBezTo>
                      <a:pt x="2016" y="2648"/>
                      <a:pt x="3340" y="1655"/>
                      <a:pt x="3672" y="662"/>
                    </a:cubicBezTo>
                    <a:cubicBezTo>
                      <a:pt x="3672" y="331"/>
                      <a:pt x="3340" y="0"/>
                      <a:pt x="3009" y="0"/>
                    </a:cubicBezTo>
                    <a:cubicBezTo>
                      <a:pt x="1685" y="0"/>
                      <a:pt x="1023" y="0"/>
                      <a:pt x="1023" y="0"/>
                    </a:cubicBezTo>
                    <a:lnTo>
                      <a:pt x="1023" y="0"/>
                    </a:lnTo>
                    <a:lnTo>
                      <a:pt x="1023" y="0"/>
                    </a:lnTo>
                    <a:cubicBezTo>
                      <a:pt x="1023" y="0"/>
                      <a:pt x="361" y="662"/>
                      <a:pt x="361" y="1655"/>
                    </a:cubicBezTo>
                    <a:cubicBezTo>
                      <a:pt x="-301" y="2317"/>
                      <a:pt x="30" y="2648"/>
                      <a:pt x="692" y="2648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B2862DAB-669F-6A1B-AD1E-5E8E293EF51F}"/>
                  </a:ext>
                </a:extLst>
              </p:cNvPr>
              <p:cNvSpPr/>
              <p:nvPr/>
            </p:nvSpPr>
            <p:spPr>
              <a:xfrm>
                <a:off x="6028876" y="5604801"/>
                <a:ext cx="3447" cy="2648"/>
              </a:xfrm>
              <a:custGeom>
                <a:avLst/>
                <a:gdLst>
                  <a:gd name="connsiteX0" fmla="*/ 468 w 3447"/>
                  <a:gd name="connsiteY0" fmla="*/ 2648 h 2648"/>
                  <a:gd name="connsiteX1" fmla="*/ 3448 w 3447"/>
                  <a:gd name="connsiteY1" fmla="*/ 662 h 2648"/>
                  <a:gd name="connsiteX2" fmla="*/ 2786 w 3447"/>
                  <a:gd name="connsiteY2" fmla="*/ 0 h 2648"/>
                  <a:gd name="connsiteX3" fmla="*/ 799 w 3447"/>
                  <a:gd name="connsiteY3" fmla="*/ 0 h 2648"/>
                  <a:gd name="connsiteX4" fmla="*/ 799 w 3447"/>
                  <a:gd name="connsiteY4" fmla="*/ 0 h 2648"/>
                  <a:gd name="connsiteX5" fmla="*/ 799 w 3447"/>
                  <a:gd name="connsiteY5" fmla="*/ 0 h 2648"/>
                  <a:gd name="connsiteX6" fmla="*/ 137 w 3447"/>
                  <a:gd name="connsiteY6" fmla="*/ 1655 h 2648"/>
                  <a:gd name="connsiteX7" fmla="*/ 468 w 3447"/>
                  <a:gd name="connsiteY7" fmla="*/ 2648 h 2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47" h="2648">
                    <a:moveTo>
                      <a:pt x="468" y="2648"/>
                    </a:moveTo>
                    <a:cubicBezTo>
                      <a:pt x="1792" y="2648"/>
                      <a:pt x="3117" y="1655"/>
                      <a:pt x="3448" y="662"/>
                    </a:cubicBezTo>
                    <a:cubicBezTo>
                      <a:pt x="3448" y="331"/>
                      <a:pt x="3117" y="0"/>
                      <a:pt x="2786" y="0"/>
                    </a:cubicBezTo>
                    <a:cubicBezTo>
                      <a:pt x="1461" y="0"/>
                      <a:pt x="799" y="0"/>
                      <a:pt x="799" y="0"/>
                    </a:cubicBezTo>
                    <a:lnTo>
                      <a:pt x="799" y="0"/>
                    </a:lnTo>
                    <a:lnTo>
                      <a:pt x="799" y="0"/>
                    </a:lnTo>
                    <a:cubicBezTo>
                      <a:pt x="799" y="0"/>
                      <a:pt x="137" y="662"/>
                      <a:pt x="137" y="1655"/>
                    </a:cubicBezTo>
                    <a:cubicBezTo>
                      <a:pt x="-194" y="2317"/>
                      <a:pt x="137" y="2648"/>
                      <a:pt x="468" y="2648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253E8CCB-F5BF-30BE-EBA5-E2F82533673E}"/>
                  </a:ext>
                </a:extLst>
              </p:cNvPr>
              <p:cNvSpPr/>
              <p:nvPr/>
            </p:nvSpPr>
            <p:spPr>
              <a:xfrm>
                <a:off x="6009149" y="5599504"/>
                <a:ext cx="3310" cy="2382"/>
              </a:xfrm>
              <a:custGeom>
                <a:avLst/>
                <a:gdLst>
                  <a:gd name="connsiteX0" fmla="*/ 3311 w 3310"/>
                  <a:gd name="connsiteY0" fmla="*/ 662 h 2382"/>
                  <a:gd name="connsiteX1" fmla="*/ 2649 w 3310"/>
                  <a:gd name="connsiteY1" fmla="*/ 0 h 2382"/>
                  <a:gd name="connsiteX2" fmla="*/ 662 w 3310"/>
                  <a:gd name="connsiteY2" fmla="*/ 0 h 2382"/>
                  <a:gd name="connsiteX3" fmla="*/ 662 w 3310"/>
                  <a:gd name="connsiteY3" fmla="*/ 0 h 2382"/>
                  <a:gd name="connsiteX4" fmla="*/ 662 w 3310"/>
                  <a:gd name="connsiteY4" fmla="*/ 0 h 2382"/>
                  <a:gd name="connsiteX5" fmla="*/ 0 w 3310"/>
                  <a:gd name="connsiteY5" fmla="*/ 1655 h 2382"/>
                  <a:gd name="connsiteX6" fmla="*/ 993 w 3310"/>
                  <a:gd name="connsiteY6" fmla="*/ 2317 h 2382"/>
                  <a:gd name="connsiteX7" fmla="*/ 3311 w 3310"/>
                  <a:gd name="connsiteY7" fmla="*/ 662 h 2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10" h="2382">
                    <a:moveTo>
                      <a:pt x="3311" y="662"/>
                    </a:moveTo>
                    <a:cubicBezTo>
                      <a:pt x="3311" y="331"/>
                      <a:pt x="2980" y="0"/>
                      <a:pt x="2649" y="0"/>
                    </a:cubicBez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1655" y="2648"/>
                      <a:pt x="2980" y="1655"/>
                      <a:pt x="3311" y="662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A1D42E62-68BA-2FF1-6D86-9720A0A985E2}"/>
                  </a:ext>
                </a:extLst>
              </p:cNvPr>
              <p:cNvSpPr/>
              <p:nvPr/>
            </p:nvSpPr>
            <p:spPr>
              <a:xfrm>
                <a:off x="6011661" y="5594538"/>
                <a:ext cx="3778" cy="2317"/>
              </a:xfrm>
              <a:custGeom>
                <a:avLst/>
                <a:gdLst>
                  <a:gd name="connsiteX0" fmla="*/ 468 w 3778"/>
                  <a:gd name="connsiteY0" fmla="*/ 1986 h 2317"/>
                  <a:gd name="connsiteX1" fmla="*/ 2123 w 3778"/>
                  <a:gd name="connsiteY1" fmla="*/ 2317 h 2317"/>
                  <a:gd name="connsiteX2" fmla="*/ 3779 w 3778"/>
                  <a:gd name="connsiteY2" fmla="*/ 1655 h 2317"/>
                  <a:gd name="connsiteX3" fmla="*/ 3448 w 3778"/>
                  <a:gd name="connsiteY3" fmla="*/ 993 h 2317"/>
                  <a:gd name="connsiteX4" fmla="*/ 1792 w 3778"/>
                  <a:gd name="connsiteY4" fmla="*/ 0 h 2317"/>
                  <a:gd name="connsiteX5" fmla="*/ 1792 w 3778"/>
                  <a:gd name="connsiteY5" fmla="*/ 0 h 2317"/>
                  <a:gd name="connsiteX6" fmla="*/ 1792 w 3778"/>
                  <a:gd name="connsiteY6" fmla="*/ 0 h 2317"/>
                  <a:gd name="connsiteX7" fmla="*/ 137 w 3778"/>
                  <a:gd name="connsiteY7" fmla="*/ 1324 h 2317"/>
                  <a:gd name="connsiteX8" fmla="*/ 468 w 3778"/>
                  <a:gd name="connsiteY8" fmla="*/ 1986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78" h="2317">
                    <a:moveTo>
                      <a:pt x="468" y="1986"/>
                    </a:moveTo>
                    <a:cubicBezTo>
                      <a:pt x="799" y="2317"/>
                      <a:pt x="1461" y="2317"/>
                      <a:pt x="2123" y="2317"/>
                    </a:cubicBezTo>
                    <a:cubicBezTo>
                      <a:pt x="2786" y="2317"/>
                      <a:pt x="3779" y="2317"/>
                      <a:pt x="3779" y="1655"/>
                    </a:cubicBezTo>
                    <a:cubicBezTo>
                      <a:pt x="3779" y="1324"/>
                      <a:pt x="3448" y="1324"/>
                      <a:pt x="3448" y="993"/>
                    </a:cubicBezTo>
                    <a:cubicBezTo>
                      <a:pt x="2123" y="331"/>
                      <a:pt x="1792" y="0"/>
                      <a:pt x="1792" y="0"/>
                    </a:cubicBezTo>
                    <a:lnTo>
                      <a:pt x="1792" y="0"/>
                    </a:lnTo>
                    <a:lnTo>
                      <a:pt x="1792" y="0"/>
                    </a:lnTo>
                    <a:cubicBezTo>
                      <a:pt x="1792" y="0"/>
                      <a:pt x="468" y="331"/>
                      <a:pt x="137" y="1324"/>
                    </a:cubicBezTo>
                    <a:cubicBezTo>
                      <a:pt x="-194" y="1655"/>
                      <a:pt x="137" y="1986"/>
                      <a:pt x="468" y="1986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8D6FD8D8-9843-405E-A4DD-FE4BB6F80278}"/>
                  </a:ext>
                </a:extLst>
              </p:cNvPr>
              <p:cNvSpPr/>
              <p:nvPr/>
            </p:nvSpPr>
            <p:spPr>
              <a:xfrm>
                <a:off x="5924728" y="6006710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331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87EE2BC3-FB4E-BA9B-03C5-4E1BC527AC54}"/>
                  </a:ext>
                </a:extLst>
              </p:cNvPr>
              <p:cNvSpPr/>
              <p:nvPr/>
            </p:nvSpPr>
            <p:spPr>
              <a:xfrm>
                <a:off x="5983989" y="5906398"/>
                <a:ext cx="3972" cy="2317"/>
              </a:xfrm>
              <a:custGeom>
                <a:avLst/>
                <a:gdLst>
                  <a:gd name="connsiteX0" fmla="*/ 2649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9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9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331"/>
                      <a:pt x="2980" y="0"/>
                      <a:pt x="2649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346DE087-CE6F-0CD0-A524-1819B417B125}"/>
                  </a:ext>
                </a:extLst>
              </p:cNvPr>
              <p:cNvSpPr/>
              <p:nvPr/>
            </p:nvSpPr>
            <p:spPr>
              <a:xfrm>
                <a:off x="5997562" y="5899115"/>
                <a:ext cx="3972" cy="2317"/>
              </a:xfrm>
              <a:custGeom>
                <a:avLst/>
                <a:gdLst>
                  <a:gd name="connsiteX0" fmla="*/ 2649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9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9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331"/>
                      <a:pt x="2980" y="0"/>
                      <a:pt x="2649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666E10EA-CEA7-1991-70FB-664184400014}"/>
                  </a:ext>
                </a:extLst>
              </p:cNvPr>
              <p:cNvSpPr/>
              <p:nvPr/>
            </p:nvSpPr>
            <p:spPr>
              <a:xfrm>
                <a:off x="5949227" y="5948112"/>
                <a:ext cx="3972" cy="2317"/>
              </a:xfrm>
              <a:custGeom>
                <a:avLst/>
                <a:gdLst>
                  <a:gd name="connsiteX0" fmla="*/ 2649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9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9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0"/>
                      <a:pt x="2980" y="0"/>
                      <a:pt x="2649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4D3A3D95-ADB6-4F02-6FAA-B037DC4B7E56}"/>
                  </a:ext>
                </a:extLst>
              </p:cNvPr>
              <p:cNvSpPr/>
              <p:nvPr/>
            </p:nvSpPr>
            <p:spPr>
              <a:xfrm>
                <a:off x="5940619" y="5887528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331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6FD3639B-19F8-A4E5-F14A-4A0559892059}"/>
                  </a:ext>
                </a:extLst>
              </p:cNvPr>
              <p:cNvSpPr/>
              <p:nvPr/>
            </p:nvSpPr>
            <p:spPr>
              <a:xfrm>
                <a:off x="5935653" y="5964996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331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519402B0-D580-7D55-9AE0-6270A114D162}"/>
                  </a:ext>
                </a:extLst>
              </p:cNvPr>
              <p:cNvSpPr/>
              <p:nvPr/>
            </p:nvSpPr>
            <p:spPr>
              <a:xfrm>
                <a:off x="5885001" y="5904743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331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D225C017-DBAC-3A14-C2F2-FF453BD77CFC}"/>
                  </a:ext>
                </a:extLst>
              </p:cNvPr>
              <p:cNvSpPr/>
              <p:nvPr/>
            </p:nvSpPr>
            <p:spPr>
              <a:xfrm>
                <a:off x="5973395" y="5889514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0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8A59DFA4-3D2F-C222-B99D-EA06F4F48670}"/>
                  </a:ext>
                </a:extLst>
              </p:cNvPr>
              <p:cNvSpPr/>
              <p:nvPr/>
            </p:nvSpPr>
            <p:spPr>
              <a:xfrm>
                <a:off x="5865799" y="5919310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0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B421D317-1332-B4C8-9046-D81C86CDA090}"/>
                  </a:ext>
                </a:extLst>
              </p:cNvPr>
              <p:cNvSpPr/>
              <p:nvPr/>
            </p:nvSpPr>
            <p:spPr>
              <a:xfrm>
                <a:off x="5910824" y="5914344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331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6A66CACA-3FDE-6913-47FC-E3C59CB3396A}"/>
                  </a:ext>
                </a:extLst>
              </p:cNvPr>
              <p:cNvSpPr/>
              <p:nvPr/>
            </p:nvSpPr>
            <p:spPr>
              <a:xfrm>
                <a:off x="5872421" y="5909378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0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96A4D2E3-50F7-E3E9-8028-2250C7004B50}"/>
                  </a:ext>
                </a:extLst>
              </p:cNvPr>
              <p:cNvSpPr/>
              <p:nvPr/>
            </p:nvSpPr>
            <p:spPr>
              <a:xfrm>
                <a:off x="5883346" y="5913019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331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F715546C-5A74-7DE4-6DA8-C2AB320361A4}"/>
                  </a:ext>
                </a:extLst>
              </p:cNvPr>
              <p:cNvSpPr/>
              <p:nvPr/>
            </p:nvSpPr>
            <p:spPr>
              <a:xfrm>
                <a:off x="5918438" y="5892163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642" y="331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91D385FC-6551-5AF8-2CE9-8FEE80E8369C}"/>
                  </a:ext>
                </a:extLst>
              </p:cNvPr>
              <p:cNvSpPr/>
              <p:nvPr/>
            </p:nvSpPr>
            <p:spPr>
              <a:xfrm>
                <a:off x="5927708" y="5887197"/>
                <a:ext cx="3972" cy="2317"/>
              </a:xfrm>
              <a:custGeom>
                <a:avLst/>
                <a:gdLst>
                  <a:gd name="connsiteX0" fmla="*/ 2649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9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9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331"/>
                      <a:pt x="2980" y="0"/>
                      <a:pt x="2649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2769E6C6-7D4C-FEA9-6661-ECEC3080AC7C}"/>
                  </a:ext>
                </a:extLst>
              </p:cNvPr>
              <p:cNvSpPr/>
              <p:nvPr/>
            </p:nvSpPr>
            <p:spPr>
              <a:xfrm>
                <a:off x="5966442" y="5909047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0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D4793E97-0E72-1D8C-0B90-3E7ABA5B8A91}"/>
                  </a:ext>
                </a:extLst>
              </p:cNvPr>
              <p:cNvSpPr/>
              <p:nvPr/>
            </p:nvSpPr>
            <p:spPr>
              <a:xfrm>
                <a:off x="5963463" y="5923282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642" y="0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82CDBBC6-C026-2FDF-811B-B7118E93CF2C}"/>
                  </a:ext>
                </a:extLst>
              </p:cNvPr>
              <p:cNvSpPr/>
              <p:nvPr/>
            </p:nvSpPr>
            <p:spPr>
              <a:xfrm>
                <a:off x="5958166" y="5933545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0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48A8B053-4449-5758-A483-6BA7C5A45FA5}"/>
                  </a:ext>
                </a:extLst>
              </p:cNvPr>
              <p:cNvSpPr/>
              <p:nvPr/>
            </p:nvSpPr>
            <p:spPr>
              <a:xfrm>
                <a:off x="5918107" y="5905736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331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4189949D-B24D-6CBE-3B69-41B6E88D87EF}"/>
                  </a:ext>
                </a:extLst>
              </p:cNvPr>
              <p:cNvSpPr/>
              <p:nvPr/>
            </p:nvSpPr>
            <p:spPr>
              <a:xfrm>
                <a:off x="5934329" y="5977576"/>
                <a:ext cx="3972" cy="2317"/>
              </a:xfrm>
              <a:custGeom>
                <a:avLst/>
                <a:gdLst>
                  <a:gd name="connsiteX0" fmla="*/ 2649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9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9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0"/>
                      <a:pt x="2980" y="0"/>
                      <a:pt x="2649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B3864FB9-761E-CDC0-B05A-B49963586F74}"/>
                  </a:ext>
                </a:extLst>
              </p:cNvPr>
              <p:cNvSpPr/>
              <p:nvPr/>
            </p:nvSpPr>
            <p:spPr>
              <a:xfrm>
                <a:off x="5951544" y="5902094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642" y="0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E34B104F-8E8A-1FF1-8E0E-EF0133A07434}"/>
                  </a:ext>
                </a:extLst>
              </p:cNvPr>
              <p:cNvSpPr/>
              <p:nvPr/>
            </p:nvSpPr>
            <p:spPr>
              <a:xfrm>
                <a:off x="5943930" y="5868657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331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E280D150-2094-CC67-A0F0-E0E079AAD902}"/>
                  </a:ext>
                </a:extLst>
              </p:cNvPr>
              <p:cNvSpPr/>
              <p:nvPr/>
            </p:nvSpPr>
            <p:spPr>
              <a:xfrm>
                <a:off x="5974388" y="5867333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331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28CB94CA-2DF4-36FF-E0FA-B60A242ECB85}"/>
                  </a:ext>
                </a:extLst>
              </p:cNvPr>
              <p:cNvSpPr/>
              <p:nvPr/>
            </p:nvSpPr>
            <p:spPr>
              <a:xfrm>
                <a:off x="5975381" y="5825950"/>
                <a:ext cx="3310" cy="2317"/>
              </a:xfrm>
              <a:custGeom>
                <a:avLst/>
                <a:gdLst>
                  <a:gd name="connsiteX0" fmla="*/ 3311 w 3310"/>
                  <a:gd name="connsiteY0" fmla="*/ 662 h 2317"/>
                  <a:gd name="connsiteX1" fmla="*/ 2648 w 3310"/>
                  <a:gd name="connsiteY1" fmla="*/ 0 h 2317"/>
                  <a:gd name="connsiteX2" fmla="*/ 662 w 3310"/>
                  <a:gd name="connsiteY2" fmla="*/ 0 h 2317"/>
                  <a:gd name="connsiteX3" fmla="*/ 662 w 3310"/>
                  <a:gd name="connsiteY3" fmla="*/ 0 h 2317"/>
                  <a:gd name="connsiteX4" fmla="*/ 662 w 3310"/>
                  <a:gd name="connsiteY4" fmla="*/ 0 h 2317"/>
                  <a:gd name="connsiteX5" fmla="*/ 0 w 3310"/>
                  <a:gd name="connsiteY5" fmla="*/ 1655 h 2317"/>
                  <a:gd name="connsiteX6" fmla="*/ 993 w 3310"/>
                  <a:gd name="connsiteY6" fmla="*/ 2317 h 2317"/>
                  <a:gd name="connsiteX7" fmla="*/ 3311 w 3310"/>
                  <a:gd name="connsiteY7" fmla="*/ 662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10" h="2317">
                    <a:moveTo>
                      <a:pt x="3311" y="662"/>
                    </a:moveTo>
                    <a:cubicBezTo>
                      <a:pt x="3311" y="331"/>
                      <a:pt x="2980" y="0"/>
                      <a:pt x="2648" y="0"/>
                    </a:cubicBez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1655" y="2317"/>
                      <a:pt x="3311" y="1324"/>
                      <a:pt x="3311" y="662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47ED3842-9425-2E25-57CB-992EE88B9D55}"/>
                  </a:ext>
                </a:extLst>
              </p:cNvPr>
              <p:cNvSpPr/>
              <p:nvPr/>
            </p:nvSpPr>
            <p:spPr>
              <a:xfrm>
                <a:off x="5992265" y="5833896"/>
                <a:ext cx="3972" cy="2317"/>
              </a:xfrm>
              <a:custGeom>
                <a:avLst/>
                <a:gdLst>
                  <a:gd name="connsiteX0" fmla="*/ 2649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9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9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331"/>
                      <a:pt x="2980" y="0"/>
                      <a:pt x="2649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0BCA82B7-1739-424C-2D86-A762CFFCE2CD}"/>
                  </a:ext>
                </a:extLst>
              </p:cNvPr>
              <p:cNvSpPr/>
              <p:nvPr/>
            </p:nvSpPr>
            <p:spPr>
              <a:xfrm>
                <a:off x="5964319" y="5859387"/>
                <a:ext cx="3447" cy="2648"/>
              </a:xfrm>
              <a:custGeom>
                <a:avLst/>
                <a:gdLst>
                  <a:gd name="connsiteX0" fmla="*/ 468 w 3447"/>
                  <a:gd name="connsiteY0" fmla="*/ 2649 h 2648"/>
                  <a:gd name="connsiteX1" fmla="*/ 3448 w 3447"/>
                  <a:gd name="connsiteY1" fmla="*/ 662 h 2648"/>
                  <a:gd name="connsiteX2" fmla="*/ 2786 w 3447"/>
                  <a:gd name="connsiteY2" fmla="*/ 0 h 2648"/>
                  <a:gd name="connsiteX3" fmla="*/ 799 w 3447"/>
                  <a:gd name="connsiteY3" fmla="*/ 0 h 2648"/>
                  <a:gd name="connsiteX4" fmla="*/ 799 w 3447"/>
                  <a:gd name="connsiteY4" fmla="*/ 0 h 2648"/>
                  <a:gd name="connsiteX5" fmla="*/ 799 w 3447"/>
                  <a:gd name="connsiteY5" fmla="*/ 0 h 2648"/>
                  <a:gd name="connsiteX6" fmla="*/ 137 w 3447"/>
                  <a:gd name="connsiteY6" fmla="*/ 1655 h 2648"/>
                  <a:gd name="connsiteX7" fmla="*/ 468 w 3447"/>
                  <a:gd name="connsiteY7" fmla="*/ 2649 h 2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47" h="2648">
                    <a:moveTo>
                      <a:pt x="468" y="2649"/>
                    </a:moveTo>
                    <a:cubicBezTo>
                      <a:pt x="1792" y="2649"/>
                      <a:pt x="3117" y="1655"/>
                      <a:pt x="3448" y="662"/>
                    </a:cubicBezTo>
                    <a:cubicBezTo>
                      <a:pt x="3448" y="331"/>
                      <a:pt x="3117" y="0"/>
                      <a:pt x="2786" y="0"/>
                    </a:cubicBezTo>
                    <a:cubicBezTo>
                      <a:pt x="1461" y="0"/>
                      <a:pt x="799" y="0"/>
                      <a:pt x="799" y="0"/>
                    </a:cubicBezTo>
                    <a:lnTo>
                      <a:pt x="799" y="0"/>
                    </a:lnTo>
                    <a:lnTo>
                      <a:pt x="799" y="0"/>
                    </a:lnTo>
                    <a:cubicBezTo>
                      <a:pt x="799" y="0"/>
                      <a:pt x="137" y="662"/>
                      <a:pt x="137" y="1655"/>
                    </a:cubicBezTo>
                    <a:cubicBezTo>
                      <a:pt x="-194" y="2317"/>
                      <a:pt x="137" y="2649"/>
                      <a:pt x="468" y="2649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A8AA8D81-5DED-3285-7D99-CE48C0545875}"/>
                  </a:ext>
                </a:extLst>
              </p:cNvPr>
              <p:cNvSpPr/>
              <p:nvPr/>
            </p:nvSpPr>
            <p:spPr>
              <a:xfrm>
                <a:off x="5977698" y="5844159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331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093FF3DE-BF1D-55E1-290E-8D3F8F0A877C}"/>
                  </a:ext>
                </a:extLst>
              </p:cNvPr>
              <p:cNvSpPr/>
              <p:nvPr/>
            </p:nvSpPr>
            <p:spPr>
              <a:xfrm>
                <a:off x="5975712" y="5855746"/>
                <a:ext cx="3972" cy="2317"/>
              </a:xfrm>
              <a:custGeom>
                <a:avLst/>
                <a:gdLst>
                  <a:gd name="connsiteX0" fmla="*/ 2649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9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9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331"/>
                      <a:pt x="2980" y="0"/>
                      <a:pt x="2649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EC330553-48A2-AF90-4382-F88273E3BB81}"/>
                  </a:ext>
                </a:extLst>
              </p:cNvPr>
              <p:cNvSpPr/>
              <p:nvPr/>
            </p:nvSpPr>
            <p:spPr>
              <a:xfrm>
                <a:off x="6036958" y="5872299"/>
                <a:ext cx="3972" cy="2317"/>
              </a:xfrm>
              <a:custGeom>
                <a:avLst/>
                <a:gdLst>
                  <a:gd name="connsiteX0" fmla="*/ 2649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9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9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642" y="331"/>
                      <a:pt x="2980" y="0"/>
                      <a:pt x="2649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6B0403EF-5D10-5038-D3C0-E5733591A037}"/>
                  </a:ext>
                </a:extLst>
              </p:cNvPr>
              <p:cNvSpPr/>
              <p:nvPr/>
            </p:nvSpPr>
            <p:spPr>
              <a:xfrm>
                <a:off x="5973395" y="5834558"/>
                <a:ext cx="3972" cy="2648"/>
              </a:xfrm>
              <a:custGeom>
                <a:avLst/>
                <a:gdLst>
                  <a:gd name="connsiteX0" fmla="*/ 993 w 3972"/>
                  <a:gd name="connsiteY0" fmla="*/ 331 h 2648"/>
                  <a:gd name="connsiteX1" fmla="*/ 993 w 3972"/>
                  <a:gd name="connsiteY1" fmla="*/ 331 h 2648"/>
                  <a:gd name="connsiteX2" fmla="*/ 993 w 3972"/>
                  <a:gd name="connsiteY2" fmla="*/ 331 h 2648"/>
                  <a:gd name="connsiteX3" fmla="*/ 0 w 3972"/>
                  <a:gd name="connsiteY3" fmla="*/ 1986 h 2648"/>
                  <a:gd name="connsiteX4" fmla="*/ 993 w 3972"/>
                  <a:gd name="connsiteY4" fmla="*/ 2649 h 2648"/>
                  <a:gd name="connsiteX5" fmla="*/ 3973 w 3972"/>
                  <a:gd name="connsiteY5" fmla="*/ 662 h 2648"/>
                  <a:gd name="connsiteX6" fmla="*/ 3311 w 3972"/>
                  <a:gd name="connsiteY6" fmla="*/ 0 h 2648"/>
                  <a:gd name="connsiteX7" fmla="*/ 993 w 3972"/>
                  <a:gd name="connsiteY7" fmla="*/ 331 h 2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648">
                    <a:moveTo>
                      <a:pt x="993" y="331"/>
                    </a:moveTo>
                    <a:lnTo>
                      <a:pt x="993" y="331"/>
                    </a:lnTo>
                    <a:lnTo>
                      <a:pt x="993" y="331"/>
                    </a:lnTo>
                    <a:cubicBezTo>
                      <a:pt x="662" y="331"/>
                      <a:pt x="0" y="1324"/>
                      <a:pt x="0" y="1986"/>
                    </a:cubicBezTo>
                    <a:cubicBezTo>
                      <a:pt x="0" y="2317"/>
                      <a:pt x="331" y="2649"/>
                      <a:pt x="993" y="2649"/>
                    </a:cubicBezTo>
                    <a:cubicBezTo>
                      <a:pt x="2317" y="2649"/>
                      <a:pt x="3642" y="1655"/>
                      <a:pt x="3973" y="662"/>
                    </a:cubicBezTo>
                    <a:cubicBezTo>
                      <a:pt x="3973" y="331"/>
                      <a:pt x="3642" y="0"/>
                      <a:pt x="3311" y="0"/>
                    </a:cubicBezTo>
                    <a:cubicBezTo>
                      <a:pt x="1655" y="331"/>
                      <a:pt x="993" y="331"/>
                      <a:pt x="993" y="331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6D1B8889-F355-83C7-9530-15D3AE22437C}"/>
                  </a:ext>
                </a:extLst>
              </p:cNvPr>
              <p:cNvSpPr/>
              <p:nvPr/>
            </p:nvSpPr>
            <p:spPr>
              <a:xfrm>
                <a:off x="6009480" y="5841841"/>
                <a:ext cx="3310" cy="2317"/>
              </a:xfrm>
              <a:custGeom>
                <a:avLst/>
                <a:gdLst>
                  <a:gd name="connsiteX0" fmla="*/ 3311 w 3310"/>
                  <a:gd name="connsiteY0" fmla="*/ 662 h 2317"/>
                  <a:gd name="connsiteX1" fmla="*/ 2648 w 3310"/>
                  <a:gd name="connsiteY1" fmla="*/ 0 h 2317"/>
                  <a:gd name="connsiteX2" fmla="*/ 662 w 3310"/>
                  <a:gd name="connsiteY2" fmla="*/ 0 h 2317"/>
                  <a:gd name="connsiteX3" fmla="*/ 662 w 3310"/>
                  <a:gd name="connsiteY3" fmla="*/ 0 h 2317"/>
                  <a:gd name="connsiteX4" fmla="*/ 662 w 3310"/>
                  <a:gd name="connsiteY4" fmla="*/ 0 h 2317"/>
                  <a:gd name="connsiteX5" fmla="*/ 0 w 3310"/>
                  <a:gd name="connsiteY5" fmla="*/ 1655 h 2317"/>
                  <a:gd name="connsiteX6" fmla="*/ 993 w 3310"/>
                  <a:gd name="connsiteY6" fmla="*/ 2317 h 2317"/>
                  <a:gd name="connsiteX7" fmla="*/ 3311 w 3310"/>
                  <a:gd name="connsiteY7" fmla="*/ 662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10" h="2317">
                    <a:moveTo>
                      <a:pt x="3311" y="662"/>
                    </a:moveTo>
                    <a:cubicBezTo>
                      <a:pt x="3311" y="331"/>
                      <a:pt x="2980" y="0"/>
                      <a:pt x="2648" y="0"/>
                    </a:cubicBez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1655" y="2317"/>
                      <a:pt x="2980" y="1324"/>
                      <a:pt x="3311" y="662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9185F09F-3509-CDD7-596C-C9ED065AC8A0}"/>
                  </a:ext>
                </a:extLst>
              </p:cNvPr>
              <p:cNvSpPr/>
              <p:nvPr/>
            </p:nvSpPr>
            <p:spPr>
              <a:xfrm>
                <a:off x="5975050" y="5862367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642" y="0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0530700A-7D63-047E-F573-2B6286CAC8A0}"/>
                  </a:ext>
                </a:extLst>
              </p:cNvPr>
              <p:cNvSpPr/>
              <p:nvPr/>
            </p:nvSpPr>
            <p:spPr>
              <a:xfrm>
                <a:off x="5981340" y="5862367"/>
                <a:ext cx="3310" cy="2382"/>
              </a:xfrm>
              <a:custGeom>
                <a:avLst/>
                <a:gdLst>
                  <a:gd name="connsiteX0" fmla="*/ 3311 w 3310"/>
                  <a:gd name="connsiteY0" fmla="*/ 662 h 2382"/>
                  <a:gd name="connsiteX1" fmla="*/ 2648 w 3310"/>
                  <a:gd name="connsiteY1" fmla="*/ 0 h 2382"/>
                  <a:gd name="connsiteX2" fmla="*/ 662 w 3310"/>
                  <a:gd name="connsiteY2" fmla="*/ 0 h 2382"/>
                  <a:gd name="connsiteX3" fmla="*/ 662 w 3310"/>
                  <a:gd name="connsiteY3" fmla="*/ 0 h 2382"/>
                  <a:gd name="connsiteX4" fmla="*/ 662 w 3310"/>
                  <a:gd name="connsiteY4" fmla="*/ 0 h 2382"/>
                  <a:gd name="connsiteX5" fmla="*/ 0 w 3310"/>
                  <a:gd name="connsiteY5" fmla="*/ 1655 h 2382"/>
                  <a:gd name="connsiteX6" fmla="*/ 993 w 3310"/>
                  <a:gd name="connsiteY6" fmla="*/ 2317 h 2382"/>
                  <a:gd name="connsiteX7" fmla="*/ 3311 w 3310"/>
                  <a:gd name="connsiteY7" fmla="*/ 662 h 2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10" h="2382">
                    <a:moveTo>
                      <a:pt x="3311" y="662"/>
                    </a:moveTo>
                    <a:cubicBezTo>
                      <a:pt x="3311" y="331"/>
                      <a:pt x="2980" y="0"/>
                      <a:pt x="2648" y="0"/>
                    </a:cubicBez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1986" y="2649"/>
                      <a:pt x="3311" y="1655"/>
                      <a:pt x="3311" y="662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905327CA-3F7E-4120-6511-C1124C3148E6}"/>
                  </a:ext>
                </a:extLst>
              </p:cNvPr>
              <p:cNvSpPr/>
              <p:nvPr/>
            </p:nvSpPr>
            <p:spPr>
              <a:xfrm>
                <a:off x="5975712" y="5850780"/>
                <a:ext cx="3972" cy="2317"/>
              </a:xfrm>
              <a:custGeom>
                <a:avLst/>
                <a:gdLst>
                  <a:gd name="connsiteX0" fmla="*/ 2649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9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9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0"/>
                      <a:pt x="2980" y="0"/>
                      <a:pt x="2649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986F4065-E4E6-C07A-3215-B69F061F9056}"/>
                  </a:ext>
                </a:extLst>
              </p:cNvPr>
              <p:cNvSpPr/>
              <p:nvPr/>
            </p:nvSpPr>
            <p:spPr>
              <a:xfrm>
                <a:off x="6015108" y="5829261"/>
                <a:ext cx="3972" cy="2317"/>
              </a:xfrm>
              <a:custGeom>
                <a:avLst/>
                <a:gdLst>
                  <a:gd name="connsiteX0" fmla="*/ 2649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9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9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0"/>
                      <a:pt x="2980" y="0"/>
                      <a:pt x="2649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7B49479A-4A10-86E7-47A3-A56814DE24BB}"/>
                  </a:ext>
                </a:extLst>
              </p:cNvPr>
              <p:cNvSpPr/>
              <p:nvPr/>
            </p:nvSpPr>
            <p:spPr>
              <a:xfrm>
                <a:off x="6019081" y="5820322"/>
                <a:ext cx="3972" cy="2317"/>
              </a:xfrm>
              <a:custGeom>
                <a:avLst/>
                <a:gdLst>
                  <a:gd name="connsiteX0" fmla="*/ 2649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9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9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0"/>
                      <a:pt x="2980" y="0"/>
                      <a:pt x="2649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0E7ED9DB-7FF4-866A-988D-08E247CB5F43}"/>
                  </a:ext>
                </a:extLst>
              </p:cNvPr>
              <p:cNvSpPr/>
              <p:nvPr/>
            </p:nvSpPr>
            <p:spPr>
              <a:xfrm>
                <a:off x="6044242" y="5834227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642" y="0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0C06E529-102E-D087-EBFE-B71E60C2A4D7}"/>
                  </a:ext>
                </a:extLst>
              </p:cNvPr>
              <p:cNvSpPr/>
              <p:nvPr/>
            </p:nvSpPr>
            <p:spPr>
              <a:xfrm>
                <a:off x="6044242" y="5842503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331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CB6DD762-2B6D-5619-FFA6-3814B15BFA12}"/>
                  </a:ext>
                </a:extLst>
              </p:cNvPr>
              <p:cNvSpPr/>
              <p:nvPr/>
            </p:nvSpPr>
            <p:spPr>
              <a:xfrm>
                <a:off x="6030006" y="5848462"/>
                <a:ext cx="3972" cy="2317"/>
              </a:xfrm>
              <a:custGeom>
                <a:avLst/>
                <a:gdLst>
                  <a:gd name="connsiteX0" fmla="*/ 2649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9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9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331"/>
                      <a:pt x="2980" y="0"/>
                      <a:pt x="2649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1316C898-6B98-3FDD-5888-BC6BF887A88C}"/>
                  </a:ext>
                </a:extLst>
              </p:cNvPr>
              <p:cNvSpPr/>
              <p:nvPr/>
            </p:nvSpPr>
            <p:spPr>
              <a:xfrm>
                <a:off x="6026033" y="5865015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642" y="0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AEF62669-58C9-79A3-46A0-32BB20CA27C6}"/>
                  </a:ext>
                </a:extLst>
              </p:cNvPr>
              <p:cNvSpPr/>
              <p:nvPr/>
            </p:nvSpPr>
            <p:spPr>
              <a:xfrm>
                <a:off x="6014115" y="5876603"/>
                <a:ext cx="3972" cy="2317"/>
              </a:xfrm>
              <a:custGeom>
                <a:avLst/>
                <a:gdLst>
                  <a:gd name="connsiteX0" fmla="*/ 2649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9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9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0"/>
                      <a:pt x="2980" y="0"/>
                      <a:pt x="2649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FABED901-49EC-E293-F7A8-49B3343AEC0B}"/>
                  </a:ext>
                </a:extLst>
              </p:cNvPr>
              <p:cNvSpPr/>
              <p:nvPr/>
            </p:nvSpPr>
            <p:spPr>
              <a:xfrm>
                <a:off x="6003190" y="5862698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0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0E3498EA-8723-E17A-B569-AF4034B27B97}"/>
                  </a:ext>
                </a:extLst>
              </p:cNvPr>
              <p:cNvSpPr/>
              <p:nvPr/>
            </p:nvSpPr>
            <p:spPr>
              <a:xfrm>
                <a:off x="6032655" y="5813701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0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02B082FF-574B-7A02-9818-2F225D4B6095}"/>
                  </a:ext>
                </a:extLst>
              </p:cNvPr>
              <p:cNvSpPr/>
              <p:nvPr/>
            </p:nvSpPr>
            <p:spPr>
              <a:xfrm>
                <a:off x="6010142" y="5864353"/>
                <a:ext cx="3972" cy="2317"/>
              </a:xfrm>
              <a:custGeom>
                <a:avLst/>
                <a:gdLst>
                  <a:gd name="connsiteX0" fmla="*/ 2649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9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9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331"/>
                      <a:pt x="2980" y="0"/>
                      <a:pt x="2649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112D6F83-AF8E-45B7-89B1-7525AACDD83F}"/>
                  </a:ext>
                </a:extLst>
              </p:cNvPr>
              <p:cNvSpPr/>
              <p:nvPr/>
            </p:nvSpPr>
            <p:spPr>
              <a:xfrm>
                <a:off x="5968760" y="5839193"/>
                <a:ext cx="3972" cy="2317"/>
              </a:xfrm>
              <a:custGeom>
                <a:avLst/>
                <a:gdLst>
                  <a:gd name="connsiteX0" fmla="*/ 2648 w 3972"/>
                  <a:gd name="connsiteY0" fmla="*/ 0 h 2317"/>
                  <a:gd name="connsiteX1" fmla="*/ 662 w 3972"/>
                  <a:gd name="connsiteY1" fmla="*/ 0 h 2317"/>
                  <a:gd name="connsiteX2" fmla="*/ 662 w 3972"/>
                  <a:gd name="connsiteY2" fmla="*/ 0 h 2317"/>
                  <a:gd name="connsiteX3" fmla="*/ 662 w 3972"/>
                  <a:gd name="connsiteY3" fmla="*/ 0 h 2317"/>
                  <a:gd name="connsiteX4" fmla="*/ 0 w 3972"/>
                  <a:gd name="connsiteY4" fmla="*/ 1655 h 2317"/>
                  <a:gd name="connsiteX5" fmla="*/ 993 w 3972"/>
                  <a:gd name="connsiteY5" fmla="*/ 2317 h 2317"/>
                  <a:gd name="connsiteX6" fmla="*/ 3973 w 3972"/>
                  <a:gd name="connsiteY6" fmla="*/ 331 h 2317"/>
                  <a:gd name="connsiteX7" fmla="*/ 2648 w 3972"/>
                  <a:gd name="connsiteY7" fmla="*/ 0 h 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2" h="2317">
                    <a:moveTo>
                      <a:pt x="2648" y="0"/>
                    </a:moveTo>
                    <a:cubicBezTo>
                      <a:pt x="1324" y="0"/>
                      <a:pt x="662" y="0"/>
                      <a:pt x="662" y="0"/>
                    </a:cubicBezTo>
                    <a:lnTo>
                      <a:pt x="662" y="0"/>
                    </a:lnTo>
                    <a:lnTo>
                      <a:pt x="662" y="0"/>
                    </a:lnTo>
                    <a:cubicBezTo>
                      <a:pt x="662" y="0"/>
                      <a:pt x="0" y="662"/>
                      <a:pt x="0" y="1655"/>
                    </a:cubicBezTo>
                    <a:cubicBezTo>
                      <a:pt x="0" y="1986"/>
                      <a:pt x="331" y="2317"/>
                      <a:pt x="993" y="2317"/>
                    </a:cubicBezTo>
                    <a:cubicBezTo>
                      <a:pt x="2317" y="2317"/>
                      <a:pt x="3642" y="1324"/>
                      <a:pt x="3973" y="331"/>
                    </a:cubicBezTo>
                    <a:cubicBezTo>
                      <a:pt x="3311" y="331"/>
                      <a:pt x="2980" y="0"/>
                      <a:pt x="2648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3290" cap="flat">
                <a:solidFill>
                  <a:srgbClr val="4D4D4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AB41EF7E-7316-1299-318E-5BFCBE3AF77B}"/>
                </a:ext>
              </a:extLst>
            </p:cNvPr>
            <p:cNvSpPr/>
            <p:nvPr/>
          </p:nvSpPr>
          <p:spPr>
            <a:xfrm>
              <a:off x="5854745" y="5597517"/>
              <a:ext cx="1123" cy="1324"/>
            </a:xfrm>
            <a:custGeom>
              <a:avLst/>
              <a:gdLst>
                <a:gd name="connsiteX0" fmla="*/ 130 w 1123"/>
                <a:gd name="connsiteY0" fmla="*/ 1324 h 1324"/>
                <a:gd name="connsiteX1" fmla="*/ 1123 w 1123"/>
                <a:gd name="connsiteY1" fmla="*/ 662 h 1324"/>
                <a:gd name="connsiteX2" fmla="*/ 792 w 1123"/>
                <a:gd name="connsiteY2" fmla="*/ 0 h 1324"/>
                <a:gd name="connsiteX3" fmla="*/ 130 w 1123"/>
                <a:gd name="connsiteY3" fmla="*/ 1324 h 1324"/>
                <a:gd name="connsiteX4" fmla="*/ 130 w 1123"/>
                <a:gd name="connsiteY4" fmla="*/ 1324 h 1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" h="1324">
                  <a:moveTo>
                    <a:pt x="130" y="1324"/>
                  </a:moveTo>
                  <a:cubicBezTo>
                    <a:pt x="461" y="1324"/>
                    <a:pt x="792" y="993"/>
                    <a:pt x="1123" y="662"/>
                  </a:cubicBezTo>
                  <a:cubicBezTo>
                    <a:pt x="1123" y="331"/>
                    <a:pt x="1123" y="0"/>
                    <a:pt x="792" y="0"/>
                  </a:cubicBezTo>
                  <a:cubicBezTo>
                    <a:pt x="130" y="331"/>
                    <a:pt x="-201" y="1324"/>
                    <a:pt x="130" y="1324"/>
                  </a:cubicBezTo>
                  <a:lnTo>
                    <a:pt x="130" y="1324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29E1D5D3-1463-C55A-C2AB-15BD2429636D}"/>
                </a:ext>
              </a:extLst>
            </p:cNvPr>
            <p:cNvSpPr/>
            <p:nvPr/>
          </p:nvSpPr>
          <p:spPr>
            <a:xfrm>
              <a:off x="5885446" y="5605500"/>
              <a:ext cx="695" cy="625"/>
            </a:xfrm>
            <a:custGeom>
              <a:avLst/>
              <a:gdLst>
                <a:gd name="connsiteX0" fmla="*/ 549 w 695"/>
                <a:gd name="connsiteY0" fmla="*/ 294 h 625"/>
                <a:gd name="connsiteX1" fmla="*/ 549 w 695"/>
                <a:gd name="connsiteY1" fmla="*/ 294 h 625"/>
                <a:gd name="connsiteX2" fmla="*/ 217 w 695"/>
                <a:gd name="connsiteY2" fmla="*/ 625 h 625"/>
                <a:gd name="connsiteX3" fmla="*/ 549 w 695"/>
                <a:gd name="connsiteY3" fmla="*/ 294 h 625"/>
                <a:gd name="connsiteX4" fmla="*/ 549 w 695"/>
                <a:gd name="connsiteY4" fmla="*/ 294 h 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" h="625">
                  <a:moveTo>
                    <a:pt x="549" y="294"/>
                  </a:moveTo>
                  <a:cubicBezTo>
                    <a:pt x="549" y="294"/>
                    <a:pt x="880" y="-368"/>
                    <a:pt x="549" y="294"/>
                  </a:cubicBezTo>
                  <a:cubicBezTo>
                    <a:pt x="-114" y="294"/>
                    <a:pt x="-114" y="625"/>
                    <a:pt x="217" y="625"/>
                  </a:cubicBezTo>
                  <a:cubicBezTo>
                    <a:pt x="549" y="294"/>
                    <a:pt x="549" y="294"/>
                    <a:pt x="549" y="294"/>
                  </a:cubicBezTo>
                  <a:lnTo>
                    <a:pt x="549" y="294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id="{1B91A090-8C3C-9C3C-C4AD-55F175CB8F0F}"/>
                </a:ext>
              </a:extLst>
            </p:cNvPr>
            <p:cNvSpPr/>
            <p:nvPr/>
          </p:nvSpPr>
          <p:spPr>
            <a:xfrm>
              <a:off x="5886656" y="5606456"/>
              <a:ext cx="993" cy="1461"/>
            </a:xfrm>
            <a:custGeom>
              <a:avLst/>
              <a:gdLst>
                <a:gd name="connsiteX0" fmla="*/ 993 w 993"/>
                <a:gd name="connsiteY0" fmla="*/ 662 h 1461"/>
                <a:gd name="connsiteX1" fmla="*/ 662 w 993"/>
                <a:gd name="connsiteY1" fmla="*/ 0 h 1461"/>
                <a:gd name="connsiteX2" fmla="*/ 0 w 993"/>
                <a:gd name="connsiteY2" fmla="*/ 993 h 1461"/>
                <a:gd name="connsiteX3" fmla="*/ 662 w 993"/>
                <a:gd name="connsiteY3" fmla="*/ 1324 h 1461"/>
                <a:gd name="connsiteX4" fmla="*/ 993 w 993"/>
                <a:gd name="connsiteY4" fmla="*/ 662 h 1461"/>
                <a:gd name="connsiteX5" fmla="*/ 993 w 993"/>
                <a:gd name="connsiteY5" fmla="*/ 662 h 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3" h="1461">
                  <a:moveTo>
                    <a:pt x="993" y="662"/>
                  </a:moveTo>
                  <a:cubicBezTo>
                    <a:pt x="993" y="662"/>
                    <a:pt x="993" y="0"/>
                    <a:pt x="662" y="0"/>
                  </a:cubicBezTo>
                  <a:cubicBezTo>
                    <a:pt x="331" y="0"/>
                    <a:pt x="0" y="662"/>
                    <a:pt x="0" y="993"/>
                  </a:cubicBezTo>
                  <a:cubicBezTo>
                    <a:pt x="0" y="1324"/>
                    <a:pt x="331" y="1655"/>
                    <a:pt x="662" y="1324"/>
                  </a:cubicBezTo>
                  <a:cubicBezTo>
                    <a:pt x="662" y="993"/>
                    <a:pt x="993" y="662"/>
                    <a:pt x="993" y="662"/>
                  </a:cubicBezTo>
                  <a:lnTo>
                    <a:pt x="993" y="662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id="{2D265EA9-9A4F-B3C2-3758-436360DF4D46}"/>
                </a:ext>
              </a:extLst>
            </p:cNvPr>
            <p:cNvSpPr/>
            <p:nvPr/>
          </p:nvSpPr>
          <p:spPr>
            <a:xfrm>
              <a:off x="5888506" y="5599374"/>
              <a:ext cx="1939" cy="2253"/>
            </a:xfrm>
            <a:custGeom>
              <a:avLst/>
              <a:gdLst>
                <a:gd name="connsiteX0" fmla="*/ 1792 w 1939"/>
                <a:gd name="connsiteY0" fmla="*/ 1123 h 2253"/>
                <a:gd name="connsiteX1" fmla="*/ 1792 w 1939"/>
                <a:gd name="connsiteY1" fmla="*/ 130 h 2253"/>
                <a:gd name="connsiteX2" fmla="*/ 468 w 1939"/>
                <a:gd name="connsiteY2" fmla="*/ 792 h 2253"/>
                <a:gd name="connsiteX3" fmla="*/ 137 w 1939"/>
                <a:gd name="connsiteY3" fmla="*/ 2116 h 2253"/>
                <a:gd name="connsiteX4" fmla="*/ 1130 w 1939"/>
                <a:gd name="connsiteY4" fmla="*/ 1785 h 2253"/>
                <a:gd name="connsiteX5" fmla="*/ 1792 w 1939"/>
                <a:gd name="connsiteY5" fmla="*/ 1123 h 2253"/>
                <a:gd name="connsiteX6" fmla="*/ 1792 w 1939"/>
                <a:gd name="connsiteY6" fmla="*/ 1123 h 2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9" h="2253">
                  <a:moveTo>
                    <a:pt x="1792" y="1123"/>
                  </a:moveTo>
                  <a:cubicBezTo>
                    <a:pt x="1792" y="1123"/>
                    <a:pt x="2124" y="461"/>
                    <a:pt x="1792" y="130"/>
                  </a:cubicBezTo>
                  <a:cubicBezTo>
                    <a:pt x="1792" y="-201"/>
                    <a:pt x="1130" y="130"/>
                    <a:pt x="468" y="792"/>
                  </a:cubicBezTo>
                  <a:cubicBezTo>
                    <a:pt x="137" y="1454"/>
                    <a:pt x="-194" y="1785"/>
                    <a:pt x="137" y="2116"/>
                  </a:cubicBezTo>
                  <a:cubicBezTo>
                    <a:pt x="468" y="2447"/>
                    <a:pt x="799" y="2116"/>
                    <a:pt x="1130" y="1785"/>
                  </a:cubicBezTo>
                  <a:cubicBezTo>
                    <a:pt x="1792" y="1454"/>
                    <a:pt x="1792" y="1123"/>
                    <a:pt x="1792" y="1123"/>
                  </a:cubicBezTo>
                  <a:lnTo>
                    <a:pt x="1792" y="1123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id="{293C0B7F-EDD6-1E9F-4131-D2343EE5A898}"/>
                </a:ext>
              </a:extLst>
            </p:cNvPr>
            <p:cNvSpPr/>
            <p:nvPr/>
          </p:nvSpPr>
          <p:spPr>
            <a:xfrm>
              <a:off x="5925584" y="5586500"/>
              <a:ext cx="605" cy="423"/>
            </a:xfrm>
            <a:custGeom>
              <a:avLst/>
              <a:gdLst>
                <a:gd name="connsiteX0" fmla="*/ 137 w 605"/>
                <a:gd name="connsiteY0" fmla="*/ 424 h 423"/>
                <a:gd name="connsiteX1" fmla="*/ 468 w 605"/>
                <a:gd name="connsiteY1" fmla="*/ 93 h 423"/>
                <a:gd name="connsiteX2" fmla="*/ 137 w 605"/>
                <a:gd name="connsiteY2" fmla="*/ 424 h 423"/>
                <a:gd name="connsiteX3" fmla="*/ 137 w 605"/>
                <a:gd name="connsiteY3" fmla="*/ 424 h 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" h="423">
                  <a:moveTo>
                    <a:pt x="137" y="424"/>
                  </a:moveTo>
                  <a:cubicBezTo>
                    <a:pt x="468" y="424"/>
                    <a:pt x="799" y="93"/>
                    <a:pt x="468" y="93"/>
                  </a:cubicBezTo>
                  <a:cubicBezTo>
                    <a:pt x="137" y="-238"/>
                    <a:pt x="-194" y="424"/>
                    <a:pt x="137" y="424"/>
                  </a:cubicBezTo>
                  <a:lnTo>
                    <a:pt x="137" y="424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任意多边形: 形状 502">
              <a:extLst>
                <a:ext uri="{FF2B5EF4-FFF2-40B4-BE49-F238E27FC236}">
                  <a16:creationId xmlns:a16="http://schemas.microsoft.com/office/drawing/2014/main" id="{7D157931-76A6-534C-2C48-B1ECB5FAF3E1}"/>
                </a:ext>
              </a:extLst>
            </p:cNvPr>
            <p:cNvSpPr/>
            <p:nvPr/>
          </p:nvSpPr>
          <p:spPr>
            <a:xfrm>
              <a:off x="5931651" y="5583851"/>
              <a:ext cx="829" cy="423"/>
            </a:xfrm>
            <a:custGeom>
              <a:avLst/>
              <a:gdLst>
                <a:gd name="connsiteX0" fmla="*/ 361 w 829"/>
                <a:gd name="connsiteY0" fmla="*/ 424 h 423"/>
                <a:gd name="connsiteX1" fmla="*/ 692 w 829"/>
                <a:gd name="connsiteY1" fmla="*/ 93 h 423"/>
                <a:gd name="connsiteX2" fmla="*/ 361 w 829"/>
                <a:gd name="connsiteY2" fmla="*/ 424 h 423"/>
                <a:gd name="connsiteX3" fmla="*/ 361 w 829"/>
                <a:gd name="connsiteY3" fmla="*/ 424 h 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9" h="423">
                  <a:moveTo>
                    <a:pt x="361" y="424"/>
                  </a:moveTo>
                  <a:cubicBezTo>
                    <a:pt x="692" y="424"/>
                    <a:pt x="1023" y="93"/>
                    <a:pt x="692" y="93"/>
                  </a:cubicBezTo>
                  <a:cubicBezTo>
                    <a:pt x="30" y="-238"/>
                    <a:pt x="-301" y="424"/>
                    <a:pt x="361" y="424"/>
                  </a:cubicBezTo>
                  <a:lnTo>
                    <a:pt x="361" y="424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3B291B22-CF6D-5917-247E-D1D37DCED42B}"/>
                </a:ext>
              </a:extLst>
            </p:cNvPr>
            <p:cNvSpPr/>
            <p:nvPr/>
          </p:nvSpPr>
          <p:spPr>
            <a:xfrm>
              <a:off x="5940813" y="5584937"/>
              <a:ext cx="605" cy="752"/>
            </a:xfrm>
            <a:custGeom>
              <a:avLst/>
              <a:gdLst>
                <a:gd name="connsiteX0" fmla="*/ 468 w 605"/>
                <a:gd name="connsiteY0" fmla="*/ 662 h 752"/>
                <a:gd name="connsiteX1" fmla="*/ 137 w 605"/>
                <a:gd name="connsiteY1" fmla="*/ 0 h 752"/>
                <a:gd name="connsiteX2" fmla="*/ 468 w 605"/>
                <a:gd name="connsiteY2" fmla="*/ 662 h 752"/>
                <a:gd name="connsiteX3" fmla="*/ 468 w 605"/>
                <a:gd name="connsiteY3" fmla="*/ 662 h 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" h="752">
                  <a:moveTo>
                    <a:pt x="468" y="662"/>
                  </a:moveTo>
                  <a:cubicBezTo>
                    <a:pt x="799" y="331"/>
                    <a:pt x="468" y="0"/>
                    <a:pt x="137" y="0"/>
                  </a:cubicBezTo>
                  <a:cubicBezTo>
                    <a:pt x="-194" y="331"/>
                    <a:pt x="137" y="993"/>
                    <a:pt x="468" y="662"/>
                  </a:cubicBezTo>
                  <a:lnTo>
                    <a:pt x="468" y="662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580BA32F-6FB1-A6CC-EC55-858953032753}"/>
                </a:ext>
              </a:extLst>
            </p:cNvPr>
            <p:cNvSpPr/>
            <p:nvPr/>
          </p:nvSpPr>
          <p:spPr>
            <a:xfrm>
              <a:off x="5937723" y="5581148"/>
              <a:ext cx="3807" cy="4999"/>
            </a:xfrm>
            <a:custGeom>
              <a:avLst/>
              <a:gdLst>
                <a:gd name="connsiteX0" fmla="*/ 2235 w 3807"/>
                <a:gd name="connsiteY0" fmla="*/ 147 h 4999"/>
                <a:gd name="connsiteX1" fmla="*/ 910 w 3807"/>
                <a:gd name="connsiteY1" fmla="*/ 809 h 4999"/>
                <a:gd name="connsiteX2" fmla="*/ 248 w 3807"/>
                <a:gd name="connsiteY2" fmla="*/ 2134 h 4999"/>
                <a:gd name="connsiteX3" fmla="*/ 248 w 3807"/>
                <a:gd name="connsiteY3" fmla="*/ 3127 h 4999"/>
                <a:gd name="connsiteX4" fmla="*/ 248 w 3807"/>
                <a:gd name="connsiteY4" fmla="*/ 4451 h 4999"/>
                <a:gd name="connsiteX5" fmla="*/ 1241 w 3807"/>
                <a:gd name="connsiteY5" fmla="*/ 4782 h 4999"/>
                <a:gd name="connsiteX6" fmla="*/ 1573 w 3807"/>
                <a:gd name="connsiteY6" fmla="*/ 2796 h 4999"/>
                <a:gd name="connsiteX7" fmla="*/ 2235 w 3807"/>
                <a:gd name="connsiteY7" fmla="*/ 1471 h 4999"/>
                <a:gd name="connsiteX8" fmla="*/ 3559 w 3807"/>
                <a:gd name="connsiteY8" fmla="*/ 809 h 4999"/>
                <a:gd name="connsiteX9" fmla="*/ 3559 w 3807"/>
                <a:gd name="connsiteY9" fmla="*/ 147 h 4999"/>
                <a:gd name="connsiteX10" fmla="*/ 2235 w 3807"/>
                <a:gd name="connsiteY10" fmla="*/ 147 h 4999"/>
                <a:gd name="connsiteX11" fmla="*/ 2235 w 3807"/>
                <a:gd name="connsiteY11" fmla="*/ 147 h 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07" h="4999">
                  <a:moveTo>
                    <a:pt x="2235" y="147"/>
                  </a:moveTo>
                  <a:cubicBezTo>
                    <a:pt x="2235" y="147"/>
                    <a:pt x="1573" y="147"/>
                    <a:pt x="910" y="809"/>
                  </a:cubicBezTo>
                  <a:cubicBezTo>
                    <a:pt x="248" y="1471"/>
                    <a:pt x="248" y="1471"/>
                    <a:pt x="248" y="2134"/>
                  </a:cubicBezTo>
                  <a:cubicBezTo>
                    <a:pt x="579" y="2796"/>
                    <a:pt x="579" y="2796"/>
                    <a:pt x="248" y="3127"/>
                  </a:cubicBezTo>
                  <a:cubicBezTo>
                    <a:pt x="-83" y="3458"/>
                    <a:pt x="-83" y="3789"/>
                    <a:pt x="248" y="4451"/>
                  </a:cubicBezTo>
                  <a:cubicBezTo>
                    <a:pt x="579" y="5113"/>
                    <a:pt x="1241" y="5113"/>
                    <a:pt x="1241" y="4782"/>
                  </a:cubicBezTo>
                  <a:cubicBezTo>
                    <a:pt x="1241" y="4451"/>
                    <a:pt x="1573" y="3127"/>
                    <a:pt x="1573" y="2796"/>
                  </a:cubicBezTo>
                  <a:cubicBezTo>
                    <a:pt x="1573" y="2134"/>
                    <a:pt x="1573" y="1802"/>
                    <a:pt x="2235" y="1471"/>
                  </a:cubicBezTo>
                  <a:cubicBezTo>
                    <a:pt x="2897" y="1140"/>
                    <a:pt x="2897" y="1140"/>
                    <a:pt x="3559" y="809"/>
                  </a:cubicBezTo>
                  <a:cubicBezTo>
                    <a:pt x="3890" y="478"/>
                    <a:pt x="3890" y="147"/>
                    <a:pt x="3559" y="147"/>
                  </a:cubicBezTo>
                  <a:cubicBezTo>
                    <a:pt x="2897" y="-184"/>
                    <a:pt x="2235" y="147"/>
                    <a:pt x="2235" y="147"/>
                  </a:cubicBezTo>
                  <a:lnTo>
                    <a:pt x="2235" y="147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2AAA7757-14E8-1916-EF72-4165DB402830}"/>
                </a:ext>
              </a:extLst>
            </p:cNvPr>
            <p:cNvSpPr/>
            <p:nvPr/>
          </p:nvSpPr>
          <p:spPr>
            <a:xfrm>
              <a:off x="5933336" y="5582620"/>
              <a:ext cx="3604" cy="3197"/>
            </a:xfrm>
            <a:custGeom>
              <a:avLst/>
              <a:gdLst>
                <a:gd name="connsiteX0" fmla="*/ 3311 w 3604"/>
                <a:gd name="connsiteY0" fmla="*/ 993 h 3197"/>
                <a:gd name="connsiteX1" fmla="*/ 3311 w 3604"/>
                <a:gd name="connsiteY1" fmla="*/ 0 h 3197"/>
                <a:gd name="connsiteX2" fmla="*/ 1324 w 3604"/>
                <a:gd name="connsiteY2" fmla="*/ 993 h 3197"/>
                <a:gd name="connsiteX3" fmla="*/ 0 w 3604"/>
                <a:gd name="connsiteY3" fmla="*/ 1986 h 3197"/>
                <a:gd name="connsiteX4" fmla="*/ 331 w 3604"/>
                <a:gd name="connsiteY4" fmla="*/ 2980 h 3197"/>
                <a:gd name="connsiteX5" fmla="*/ 1655 w 3604"/>
                <a:gd name="connsiteY5" fmla="*/ 1986 h 3197"/>
                <a:gd name="connsiteX6" fmla="*/ 2980 w 3604"/>
                <a:gd name="connsiteY6" fmla="*/ 1324 h 3197"/>
                <a:gd name="connsiteX7" fmla="*/ 3311 w 3604"/>
                <a:gd name="connsiteY7" fmla="*/ 993 h 3197"/>
                <a:gd name="connsiteX8" fmla="*/ 3311 w 3604"/>
                <a:gd name="connsiteY8" fmla="*/ 993 h 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" h="3197">
                  <a:moveTo>
                    <a:pt x="3311" y="993"/>
                  </a:moveTo>
                  <a:cubicBezTo>
                    <a:pt x="3311" y="993"/>
                    <a:pt x="3973" y="0"/>
                    <a:pt x="3311" y="0"/>
                  </a:cubicBezTo>
                  <a:cubicBezTo>
                    <a:pt x="2648" y="0"/>
                    <a:pt x="1655" y="662"/>
                    <a:pt x="1324" y="993"/>
                  </a:cubicBezTo>
                  <a:cubicBezTo>
                    <a:pt x="993" y="993"/>
                    <a:pt x="331" y="1324"/>
                    <a:pt x="0" y="1986"/>
                  </a:cubicBezTo>
                  <a:cubicBezTo>
                    <a:pt x="0" y="2648"/>
                    <a:pt x="0" y="3642"/>
                    <a:pt x="331" y="2980"/>
                  </a:cubicBezTo>
                  <a:cubicBezTo>
                    <a:pt x="662" y="2648"/>
                    <a:pt x="993" y="1986"/>
                    <a:pt x="1655" y="1986"/>
                  </a:cubicBezTo>
                  <a:cubicBezTo>
                    <a:pt x="2317" y="1986"/>
                    <a:pt x="2648" y="1655"/>
                    <a:pt x="2980" y="1324"/>
                  </a:cubicBezTo>
                  <a:cubicBezTo>
                    <a:pt x="3311" y="993"/>
                    <a:pt x="3311" y="993"/>
                    <a:pt x="3311" y="993"/>
                  </a:cubicBezTo>
                  <a:lnTo>
                    <a:pt x="3311" y="993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58E2F142-B40B-94B8-45F0-566AB6EDC267}"/>
                </a:ext>
              </a:extLst>
            </p:cNvPr>
            <p:cNvSpPr/>
            <p:nvPr/>
          </p:nvSpPr>
          <p:spPr>
            <a:xfrm>
              <a:off x="5947104" y="5577506"/>
              <a:ext cx="615" cy="615"/>
            </a:xfrm>
            <a:custGeom>
              <a:avLst/>
              <a:gdLst>
                <a:gd name="connsiteX0" fmla="*/ 468 w 615"/>
                <a:gd name="connsiteY0" fmla="*/ 147 h 615"/>
                <a:gd name="connsiteX1" fmla="*/ 137 w 615"/>
                <a:gd name="connsiteY1" fmla="*/ 147 h 615"/>
                <a:gd name="connsiteX2" fmla="*/ 468 w 615"/>
                <a:gd name="connsiteY2" fmla="*/ 478 h 615"/>
                <a:gd name="connsiteX3" fmla="*/ 468 w 615"/>
                <a:gd name="connsiteY3" fmla="*/ 147 h 615"/>
                <a:gd name="connsiteX4" fmla="*/ 468 w 615"/>
                <a:gd name="connsiteY4" fmla="*/ 147 h 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5" h="615">
                  <a:moveTo>
                    <a:pt x="468" y="147"/>
                  </a:moveTo>
                  <a:cubicBezTo>
                    <a:pt x="468" y="147"/>
                    <a:pt x="137" y="-184"/>
                    <a:pt x="137" y="147"/>
                  </a:cubicBezTo>
                  <a:cubicBezTo>
                    <a:pt x="-194" y="478"/>
                    <a:pt x="137" y="809"/>
                    <a:pt x="468" y="478"/>
                  </a:cubicBezTo>
                  <a:cubicBezTo>
                    <a:pt x="799" y="478"/>
                    <a:pt x="468" y="147"/>
                    <a:pt x="468" y="147"/>
                  </a:cubicBezTo>
                  <a:lnTo>
                    <a:pt x="468" y="147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E775D87D-8F28-ABB8-5704-44C689217AFD}"/>
                </a:ext>
              </a:extLst>
            </p:cNvPr>
            <p:cNvSpPr/>
            <p:nvPr/>
          </p:nvSpPr>
          <p:spPr>
            <a:xfrm>
              <a:off x="5947241" y="5578647"/>
              <a:ext cx="1618" cy="993"/>
            </a:xfrm>
            <a:custGeom>
              <a:avLst/>
              <a:gdLst>
                <a:gd name="connsiteX0" fmla="*/ 1324 w 1618"/>
                <a:gd name="connsiteY0" fmla="*/ 662 h 993"/>
                <a:gd name="connsiteX1" fmla="*/ 1324 w 1618"/>
                <a:gd name="connsiteY1" fmla="*/ 0 h 993"/>
                <a:gd name="connsiteX2" fmla="*/ 0 w 1618"/>
                <a:gd name="connsiteY2" fmla="*/ 662 h 993"/>
                <a:gd name="connsiteX3" fmla="*/ 331 w 1618"/>
                <a:gd name="connsiteY3" fmla="*/ 993 h 993"/>
                <a:gd name="connsiteX4" fmla="*/ 1324 w 1618"/>
                <a:gd name="connsiteY4" fmla="*/ 662 h 993"/>
                <a:gd name="connsiteX5" fmla="*/ 1324 w 1618"/>
                <a:gd name="connsiteY5" fmla="*/ 662 h 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8" h="993">
                  <a:moveTo>
                    <a:pt x="1324" y="662"/>
                  </a:moveTo>
                  <a:cubicBezTo>
                    <a:pt x="1324" y="662"/>
                    <a:pt x="1986" y="0"/>
                    <a:pt x="1324" y="0"/>
                  </a:cubicBezTo>
                  <a:cubicBezTo>
                    <a:pt x="662" y="0"/>
                    <a:pt x="0" y="0"/>
                    <a:pt x="0" y="662"/>
                  </a:cubicBezTo>
                  <a:cubicBezTo>
                    <a:pt x="0" y="993"/>
                    <a:pt x="0" y="993"/>
                    <a:pt x="331" y="993"/>
                  </a:cubicBezTo>
                  <a:cubicBezTo>
                    <a:pt x="993" y="993"/>
                    <a:pt x="1324" y="662"/>
                    <a:pt x="1324" y="662"/>
                  </a:cubicBezTo>
                  <a:lnTo>
                    <a:pt x="1324" y="662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282E6E57-D887-765A-C6D3-AA349957B180}"/>
                </a:ext>
              </a:extLst>
            </p:cNvPr>
            <p:cNvSpPr/>
            <p:nvPr/>
          </p:nvSpPr>
          <p:spPr>
            <a:xfrm>
              <a:off x="5944592" y="5578927"/>
              <a:ext cx="423" cy="630"/>
            </a:xfrm>
            <a:custGeom>
              <a:avLst/>
              <a:gdLst>
                <a:gd name="connsiteX0" fmla="*/ 0 w 423"/>
                <a:gd name="connsiteY0" fmla="*/ 382 h 630"/>
                <a:gd name="connsiteX1" fmla="*/ 331 w 423"/>
                <a:gd name="connsiteY1" fmla="*/ 382 h 630"/>
                <a:gd name="connsiteX2" fmla="*/ 0 w 423"/>
                <a:gd name="connsiteY2" fmla="*/ 382 h 630"/>
                <a:gd name="connsiteX3" fmla="*/ 0 w 423"/>
                <a:gd name="connsiteY3" fmla="*/ 382 h 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" h="630">
                  <a:moveTo>
                    <a:pt x="0" y="382"/>
                  </a:moveTo>
                  <a:cubicBezTo>
                    <a:pt x="0" y="713"/>
                    <a:pt x="331" y="713"/>
                    <a:pt x="331" y="382"/>
                  </a:cubicBezTo>
                  <a:cubicBezTo>
                    <a:pt x="662" y="-280"/>
                    <a:pt x="0" y="51"/>
                    <a:pt x="0" y="382"/>
                  </a:cubicBezTo>
                  <a:lnTo>
                    <a:pt x="0" y="382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7353357F-F41E-A559-85E0-AE1B92A28FF0}"/>
                </a:ext>
              </a:extLst>
            </p:cNvPr>
            <p:cNvSpPr/>
            <p:nvPr/>
          </p:nvSpPr>
          <p:spPr>
            <a:xfrm>
              <a:off x="5956032" y="5554094"/>
              <a:ext cx="395" cy="573"/>
            </a:xfrm>
            <a:custGeom>
              <a:avLst/>
              <a:gdLst>
                <a:gd name="connsiteX0" fmla="*/ 147 w 395"/>
                <a:gd name="connsiteY0" fmla="*/ 54 h 573"/>
                <a:gd name="connsiteX1" fmla="*/ 147 w 395"/>
                <a:gd name="connsiteY1" fmla="*/ 385 h 573"/>
                <a:gd name="connsiteX2" fmla="*/ 147 w 395"/>
                <a:gd name="connsiteY2" fmla="*/ 54 h 573"/>
                <a:gd name="connsiteX3" fmla="*/ 147 w 395"/>
                <a:gd name="connsiteY3" fmla="*/ 54 h 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" h="573">
                  <a:moveTo>
                    <a:pt x="147" y="54"/>
                  </a:moveTo>
                  <a:cubicBezTo>
                    <a:pt x="147" y="54"/>
                    <a:pt x="-184" y="54"/>
                    <a:pt x="147" y="385"/>
                  </a:cubicBezTo>
                  <a:cubicBezTo>
                    <a:pt x="478" y="1047"/>
                    <a:pt x="478" y="-277"/>
                    <a:pt x="147" y="54"/>
                  </a:cubicBezTo>
                  <a:lnTo>
                    <a:pt x="147" y="54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9217BA51-34D7-3F8D-15E4-6ACF3DCC58A0}"/>
                </a:ext>
              </a:extLst>
            </p:cNvPr>
            <p:cNvSpPr/>
            <p:nvPr/>
          </p:nvSpPr>
          <p:spPr>
            <a:xfrm>
              <a:off x="5957687" y="5565404"/>
              <a:ext cx="899" cy="662"/>
            </a:xfrm>
            <a:custGeom>
              <a:avLst/>
              <a:gdLst>
                <a:gd name="connsiteX0" fmla="*/ 147 w 899"/>
                <a:gd name="connsiteY0" fmla="*/ 331 h 662"/>
                <a:gd name="connsiteX1" fmla="*/ 147 w 899"/>
                <a:gd name="connsiteY1" fmla="*/ 662 h 662"/>
                <a:gd name="connsiteX2" fmla="*/ 809 w 899"/>
                <a:gd name="connsiteY2" fmla="*/ 0 h 662"/>
                <a:gd name="connsiteX3" fmla="*/ 147 w 899"/>
                <a:gd name="connsiteY3" fmla="*/ 331 h 662"/>
                <a:gd name="connsiteX4" fmla="*/ 147 w 899"/>
                <a:gd name="connsiteY4" fmla="*/ 331 h 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9" h="662">
                  <a:moveTo>
                    <a:pt x="147" y="331"/>
                  </a:moveTo>
                  <a:cubicBezTo>
                    <a:pt x="147" y="331"/>
                    <a:pt x="-184" y="662"/>
                    <a:pt x="147" y="662"/>
                  </a:cubicBezTo>
                  <a:cubicBezTo>
                    <a:pt x="478" y="662"/>
                    <a:pt x="1140" y="331"/>
                    <a:pt x="809" y="0"/>
                  </a:cubicBezTo>
                  <a:cubicBezTo>
                    <a:pt x="147" y="0"/>
                    <a:pt x="147" y="331"/>
                    <a:pt x="147" y="331"/>
                  </a:cubicBezTo>
                  <a:lnTo>
                    <a:pt x="147" y="331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50B809FA-1B62-E7AF-5D87-6660E8A95584}"/>
                </a:ext>
              </a:extLst>
            </p:cNvPr>
            <p:cNvSpPr/>
            <p:nvPr/>
          </p:nvSpPr>
          <p:spPr>
            <a:xfrm>
              <a:off x="5966546" y="5573122"/>
              <a:ext cx="776" cy="558"/>
            </a:xfrm>
            <a:custGeom>
              <a:avLst/>
              <a:gdLst>
                <a:gd name="connsiteX0" fmla="*/ 228 w 776"/>
                <a:gd name="connsiteY0" fmla="*/ 559 h 558"/>
                <a:gd name="connsiteX1" fmla="*/ 559 w 776"/>
                <a:gd name="connsiteY1" fmla="*/ 228 h 558"/>
                <a:gd name="connsiteX2" fmla="*/ 228 w 776"/>
                <a:gd name="connsiteY2" fmla="*/ 559 h 558"/>
                <a:gd name="connsiteX3" fmla="*/ 228 w 776"/>
                <a:gd name="connsiteY3" fmla="*/ 559 h 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6" h="558">
                  <a:moveTo>
                    <a:pt x="228" y="559"/>
                  </a:moveTo>
                  <a:cubicBezTo>
                    <a:pt x="890" y="559"/>
                    <a:pt x="890" y="559"/>
                    <a:pt x="559" y="228"/>
                  </a:cubicBezTo>
                  <a:cubicBezTo>
                    <a:pt x="559" y="-435"/>
                    <a:pt x="-435" y="559"/>
                    <a:pt x="228" y="559"/>
                  </a:cubicBezTo>
                  <a:lnTo>
                    <a:pt x="228" y="559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B9FAE75E-60F3-5C70-41A8-A69628A0561C}"/>
                </a:ext>
              </a:extLst>
            </p:cNvPr>
            <p:cNvSpPr/>
            <p:nvPr/>
          </p:nvSpPr>
          <p:spPr>
            <a:xfrm>
              <a:off x="5969091" y="5575575"/>
              <a:ext cx="1324" cy="1196"/>
            </a:xfrm>
            <a:custGeom>
              <a:avLst/>
              <a:gdLst>
                <a:gd name="connsiteX0" fmla="*/ 1324 w 1324"/>
                <a:gd name="connsiteY0" fmla="*/ 424 h 1196"/>
                <a:gd name="connsiteX1" fmla="*/ 993 w 1324"/>
                <a:gd name="connsiteY1" fmla="*/ 93 h 1196"/>
                <a:gd name="connsiteX2" fmla="*/ 0 w 1324"/>
                <a:gd name="connsiteY2" fmla="*/ 755 h 1196"/>
                <a:gd name="connsiteX3" fmla="*/ 993 w 1324"/>
                <a:gd name="connsiteY3" fmla="*/ 755 h 1196"/>
                <a:gd name="connsiteX4" fmla="*/ 1324 w 1324"/>
                <a:gd name="connsiteY4" fmla="*/ 424 h 1196"/>
                <a:gd name="connsiteX5" fmla="*/ 1324 w 1324"/>
                <a:gd name="connsiteY5" fmla="*/ 424 h 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4" h="1196">
                  <a:moveTo>
                    <a:pt x="1324" y="424"/>
                  </a:moveTo>
                  <a:cubicBezTo>
                    <a:pt x="1324" y="424"/>
                    <a:pt x="1324" y="-238"/>
                    <a:pt x="993" y="93"/>
                  </a:cubicBezTo>
                  <a:cubicBezTo>
                    <a:pt x="331" y="93"/>
                    <a:pt x="0" y="424"/>
                    <a:pt x="0" y="755"/>
                  </a:cubicBezTo>
                  <a:cubicBezTo>
                    <a:pt x="0" y="1748"/>
                    <a:pt x="993" y="755"/>
                    <a:pt x="993" y="755"/>
                  </a:cubicBezTo>
                  <a:cubicBezTo>
                    <a:pt x="1324" y="755"/>
                    <a:pt x="1324" y="424"/>
                    <a:pt x="1324" y="424"/>
                  </a:cubicBezTo>
                  <a:lnTo>
                    <a:pt x="1324" y="424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0A0BF9A7-79A2-C7C3-CFDB-33745F1E600B}"/>
                </a:ext>
              </a:extLst>
            </p:cNvPr>
            <p:cNvSpPr/>
            <p:nvPr/>
          </p:nvSpPr>
          <p:spPr>
            <a:xfrm>
              <a:off x="5972311" y="5574250"/>
              <a:ext cx="752" cy="423"/>
            </a:xfrm>
            <a:custGeom>
              <a:avLst/>
              <a:gdLst>
                <a:gd name="connsiteX0" fmla="*/ 90 w 752"/>
                <a:gd name="connsiteY0" fmla="*/ 424 h 423"/>
                <a:gd name="connsiteX1" fmla="*/ 752 w 752"/>
                <a:gd name="connsiteY1" fmla="*/ 93 h 423"/>
                <a:gd name="connsiteX2" fmla="*/ 90 w 752"/>
                <a:gd name="connsiteY2" fmla="*/ 424 h 423"/>
                <a:gd name="connsiteX3" fmla="*/ 90 w 752"/>
                <a:gd name="connsiteY3" fmla="*/ 424 h 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2" h="423">
                  <a:moveTo>
                    <a:pt x="90" y="424"/>
                  </a:moveTo>
                  <a:cubicBezTo>
                    <a:pt x="421" y="424"/>
                    <a:pt x="752" y="424"/>
                    <a:pt x="752" y="93"/>
                  </a:cubicBezTo>
                  <a:cubicBezTo>
                    <a:pt x="421" y="-238"/>
                    <a:pt x="-241" y="424"/>
                    <a:pt x="90" y="424"/>
                  </a:cubicBezTo>
                  <a:lnTo>
                    <a:pt x="90" y="424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A45524BD-7DA4-9A5C-55A3-44390F67BEA7}"/>
                </a:ext>
              </a:extLst>
            </p:cNvPr>
            <p:cNvSpPr/>
            <p:nvPr/>
          </p:nvSpPr>
          <p:spPr>
            <a:xfrm>
              <a:off x="5961807" y="5568053"/>
              <a:ext cx="4552" cy="2979"/>
            </a:xfrm>
            <a:custGeom>
              <a:avLst/>
              <a:gdLst>
                <a:gd name="connsiteX0" fmla="*/ 993 w 4552"/>
                <a:gd name="connsiteY0" fmla="*/ 1324 h 2979"/>
                <a:gd name="connsiteX1" fmla="*/ 0 w 4552"/>
                <a:gd name="connsiteY1" fmla="*/ 2317 h 2979"/>
                <a:gd name="connsiteX2" fmla="*/ 993 w 4552"/>
                <a:gd name="connsiteY2" fmla="*/ 2980 h 2979"/>
                <a:gd name="connsiteX3" fmla="*/ 3311 w 4552"/>
                <a:gd name="connsiteY3" fmla="*/ 2648 h 2979"/>
                <a:gd name="connsiteX4" fmla="*/ 3973 w 4552"/>
                <a:gd name="connsiteY4" fmla="*/ 1986 h 2979"/>
                <a:gd name="connsiteX5" fmla="*/ 4304 w 4552"/>
                <a:gd name="connsiteY5" fmla="*/ 662 h 2979"/>
                <a:gd name="connsiteX6" fmla="*/ 4304 w 4552"/>
                <a:gd name="connsiteY6" fmla="*/ 0 h 2979"/>
                <a:gd name="connsiteX7" fmla="*/ 993 w 4552"/>
                <a:gd name="connsiteY7" fmla="*/ 1324 h 2979"/>
                <a:gd name="connsiteX8" fmla="*/ 993 w 4552"/>
                <a:gd name="connsiteY8" fmla="*/ 1324 h 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52" h="2979">
                  <a:moveTo>
                    <a:pt x="993" y="1324"/>
                  </a:moveTo>
                  <a:cubicBezTo>
                    <a:pt x="331" y="1655"/>
                    <a:pt x="0" y="1986"/>
                    <a:pt x="0" y="2317"/>
                  </a:cubicBezTo>
                  <a:cubicBezTo>
                    <a:pt x="0" y="2980"/>
                    <a:pt x="331" y="2980"/>
                    <a:pt x="993" y="2980"/>
                  </a:cubicBezTo>
                  <a:cubicBezTo>
                    <a:pt x="1655" y="2980"/>
                    <a:pt x="2317" y="2648"/>
                    <a:pt x="3311" y="2648"/>
                  </a:cubicBezTo>
                  <a:cubicBezTo>
                    <a:pt x="4304" y="2648"/>
                    <a:pt x="3973" y="2317"/>
                    <a:pt x="3973" y="1986"/>
                  </a:cubicBezTo>
                  <a:cubicBezTo>
                    <a:pt x="3973" y="1655"/>
                    <a:pt x="3973" y="993"/>
                    <a:pt x="4304" y="662"/>
                  </a:cubicBezTo>
                  <a:cubicBezTo>
                    <a:pt x="4635" y="331"/>
                    <a:pt x="4635" y="0"/>
                    <a:pt x="4304" y="0"/>
                  </a:cubicBezTo>
                  <a:cubicBezTo>
                    <a:pt x="3973" y="0"/>
                    <a:pt x="1655" y="993"/>
                    <a:pt x="993" y="1324"/>
                  </a:cubicBezTo>
                  <a:lnTo>
                    <a:pt x="993" y="1324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2A3544B5-8247-530F-E83F-AECE25015B60}"/>
                </a:ext>
              </a:extLst>
            </p:cNvPr>
            <p:cNvSpPr/>
            <p:nvPr/>
          </p:nvSpPr>
          <p:spPr>
            <a:xfrm>
              <a:off x="5961660" y="5565735"/>
              <a:ext cx="615" cy="331"/>
            </a:xfrm>
            <a:custGeom>
              <a:avLst/>
              <a:gdLst>
                <a:gd name="connsiteX0" fmla="*/ 147 w 615"/>
                <a:gd name="connsiteY0" fmla="*/ 0 h 331"/>
                <a:gd name="connsiteX1" fmla="*/ 147 w 615"/>
                <a:gd name="connsiteY1" fmla="*/ 331 h 331"/>
                <a:gd name="connsiteX2" fmla="*/ 478 w 615"/>
                <a:gd name="connsiteY2" fmla="*/ 0 h 331"/>
                <a:gd name="connsiteX3" fmla="*/ 147 w 615"/>
                <a:gd name="connsiteY3" fmla="*/ 0 h 331"/>
                <a:gd name="connsiteX4" fmla="*/ 147 w 615"/>
                <a:gd name="connsiteY4" fmla="*/ 0 h 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5" h="331">
                  <a:moveTo>
                    <a:pt x="147" y="0"/>
                  </a:moveTo>
                  <a:cubicBezTo>
                    <a:pt x="147" y="0"/>
                    <a:pt x="-184" y="331"/>
                    <a:pt x="147" y="331"/>
                  </a:cubicBezTo>
                  <a:cubicBezTo>
                    <a:pt x="478" y="331"/>
                    <a:pt x="809" y="331"/>
                    <a:pt x="478" y="0"/>
                  </a:cubicBezTo>
                  <a:cubicBezTo>
                    <a:pt x="147" y="0"/>
                    <a:pt x="147" y="0"/>
                    <a:pt x="147" y="0"/>
                  </a:cubicBezTo>
                  <a:lnTo>
                    <a:pt x="147" y="0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7E066F52-BD21-5BD4-3857-FF9A841D83C0}"/>
                </a:ext>
              </a:extLst>
            </p:cNvPr>
            <p:cNvSpPr/>
            <p:nvPr/>
          </p:nvSpPr>
          <p:spPr>
            <a:xfrm>
              <a:off x="5954193" y="5572688"/>
              <a:ext cx="2979" cy="1986"/>
            </a:xfrm>
            <a:custGeom>
              <a:avLst/>
              <a:gdLst>
                <a:gd name="connsiteX0" fmla="*/ 2980 w 2979"/>
                <a:gd name="connsiteY0" fmla="*/ 993 h 1986"/>
                <a:gd name="connsiteX1" fmla="*/ 2317 w 2979"/>
                <a:gd name="connsiteY1" fmla="*/ 1986 h 1986"/>
                <a:gd name="connsiteX2" fmla="*/ 1324 w 2979"/>
                <a:gd name="connsiteY2" fmla="*/ 1986 h 1986"/>
                <a:gd name="connsiteX3" fmla="*/ 331 w 2979"/>
                <a:gd name="connsiteY3" fmla="*/ 1655 h 1986"/>
                <a:gd name="connsiteX4" fmla="*/ 0 w 2979"/>
                <a:gd name="connsiteY4" fmla="*/ 993 h 1986"/>
                <a:gd name="connsiteX5" fmla="*/ 1324 w 2979"/>
                <a:gd name="connsiteY5" fmla="*/ 0 h 1986"/>
                <a:gd name="connsiteX6" fmla="*/ 2317 w 2979"/>
                <a:gd name="connsiteY6" fmla="*/ 331 h 1986"/>
                <a:gd name="connsiteX7" fmla="*/ 2980 w 2979"/>
                <a:gd name="connsiteY7" fmla="*/ 993 h 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9" h="1986">
                  <a:moveTo>
                    <a:pt x="2980" y="993"/>
                  </a:moveTo>
                  <a:cubicBezTo>
                    <a:pt x="2980" y="1324"/>
                    <a:pt x="2649" y="1655"/>
                    <a:pt x="2317" y="1986"/>
                  </a:cubicBezTo>
                  <a:cubicBezTo>
                    <a:pt x="1986" y="1986"/>
                    <a:pt x="1986" y="1986"/>
                    <a:pt x="1324" y="1986"/>
                  </a:cubicBezTo>
                  <a:cubicBezTo>
                    <a:pt x="993" y="1986"/>
                    <a:pt x="662" y="1986"/>
                    <a:pt x="331" y="1655"/>
                  </a:cubicBezTo>
                  <a:cubicBezTo>
                    <a:pt x="0" y="1324"/>
                    <a:pt x="0" y="1324"/>
                    <a:pt x="0" y="993"/>
                  </a:cubicBezTo>
                  <a:cubicBezTo>
                    <a:pt x="0" y="0"/>
                    <a:pt x="662" y="0"/>
                    <a:pt x="1324" y="0"/>
                  </a:cubicBezTo>
                  <a:cubicBezTo>
                    <a:pt x="1655" y="0"/>
                    <a:pt x="1986" y="0"/>
                    <a:pt x="2317" y="331"/>
                  </a:cubicBezTo>
                  <a:cubicBezTo>
                    <a:pt x="2649" y="0"/>
                    <a:pt x="2980" y="331"/>
                    <a:pt x="2980" y="993"/>
                  </a:cubicBez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BD74ABFB-876C-EE68-418C-A0D21B1224BB}"/>
                </a:ext>
              </a:extLst>
            </p:cNvPr>
            <p:cNvSpPr/>
            <p:nvPr/>
          </p:nvSpPr>
          <p:spPr>
            <a:xfrm>
              <a:off x="5959343" y="5574674"/>
              <a:ext cx="615" cy="579"/>
            </a:xfrm>
            <a:custGeom>
              <a:avLst/>
              <a:gdLst>
                <a:gd name="connsiteX0" fmla="*/ 147 w 615"/>
                <a:gd name="connsiteY0" fmla="*/ 0 h 579"/>
                <a:gd name="connsiteX1" fmla="*/ 147 w 615"/>
                <a:gd name="connsiteY1" fmla="*/ 331 h 579"/>
                <a:gd name="connsiteX2" fmla="*/ 478 w 615"/>
                <a:gd name="connsiteY2" fmla="*/ 331 h 579"/>
                <a:gd name="connsiteX3" fmla="*/ 147 w 615"/>
                <a:gd name="connsiteY3" fmla="*/ 0 h 579"/>
                <a:gd name="connsiteX4" fmla="*/ 147 w 615"/>
                <a:gd name="connsiteY4" fmla="*/ 0 h 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5" h="579">
                  <a:moveTo>
                    <a:pt x="147" y="0"/>
                  </a:moveTo>
                  <a:cubicBezTo>
                    <a:pt x="147" y="0"/>
                    <a:pt x="-184" y="0"/>
                    <a:pt x="147" y="331"/>
                  </a:cubicBezTo>
                  <a:cubicBezTo>
                    <a:pt x="478" y="662"/>
                    <a:pt x="809" y="662"/>
                    <a:pt x="478" y="331"/>
                  </a:cubicBezTo>
                  <a:cubicBezTo>
                    <a:pt x="147" y="0"/>
                    <a:pt x="147" y="0"/>
                    <a:pt x="147" y="0"/>
                  </a:cubicBezTo>
                  <a:lnTo>
                    <a:pt x="147" y="0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1E60BEA7-1C40-144B-9661-E3AA59114874}"/>
                </a:ext>
              </a:extLst>
            </p:cNvPr>
            <p:cNvSpPr/>
            <p:nvPr/>
          </p:nvSpPr>
          <p:spPr>
            <a:xfrm>
              <a:off x="5960667" y="5575667"/>
              <a:ext cx="695" cy="331"/>
            </a:xfrm>
            <a:custGeom>
              <a:avLst/>
              <a:gdLst>
                <a:gd name="connsiteX0" fmla="*/ 147 w 695"/>
                <a:gd name="connsiteY0" fmla="*/ 0 h 331"/>
                <a:gd name="connsiteX1" fmla="*/ 147 w 695"/>
                <a:gd name="connsiteY1" fmla="*/ 331 h 331"/>
                <a:gd name="connsiteX2" fmla="*/ 478 w 695"/>
                <a:gd name="connsiteY2" fmla="*/ 0 h 331"/>
                <a:gd name="connsiteX3" fmla="*/ 147 w 695"/>
                <a:gd name="connsiteY3" fmla="*/ 0 h 331"/>
                <a:gd name="connsiteX4" fmla="*/ 147 w 695"/>
                <a:gd name="connsiteY4" fmla="*/ 0 h 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" h="331">
                  <a:moveTo>
                    <a:pt x="147" y="0"/>
                  </a:moveTo>
                  <a:cubicBezTo>
                    <a:pt x="147" y="0"/>
                    <a:pt x="-184" y="331"/>
                    <a:pt x="147" y="331"/>
                  </a:cubicBezTo>
                  <a:cubicBezTo>
                    <a:pt x="809" y="331"/>
                    <a:pt x="809" y="0"/>
                    <a:pt x="478" y="0"/>
                  </a:cubicBezTo>
                  <a:cubicBezTo>
                    <a:pt x="478" y="0"/>
                    <a:pt x="147" y="0"/>
                    <a:pt x="147" y="0"/>
                  </a:cubicBezTo>
                  <a:lnTo>
                    <a:pt x="147" y="0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BF2089BB-E7A4-2F8E-BBB5-6365A5B4AF12}"/>
                </a:ext>
              </a:extLst>
            </p:cNvPr>
            <p:cNvSpPr/>
            <p:nvPr/>
          </p:nvSpPr>
          <p:spPr>
            <a:xfrm>
              <a:off x="5959343" y="5576329"/>
              <a:ext cx="615" cy="799"/>
            </a:xfrm>
            <a:custGeom>
              <a:avLst/>
              <a:gdLst>
                <a:gd name="connsiteX0" fmla="*/ 147 w 615"/>
                <a:gd name="connsiteY0" fmla="*/ 0 h 799"/>
                <a:gd name="connsiteX1" fmla="*/ 147 w 615"/>
                <a:gd name="connsiteY1" fmla="*/ 662 h 799"/>
                <a:gd name="connsiteX2" fmla="*/ 478 w 615"/>
                <a:gd name="connsiteY2" fmla="*/ 331 h 799"/>
                <a:gd name="connsiteX3" fmla="*/ 147 w 615"/>
                <a:gd name="connsiteY3" fmla="*/ 0 h 799"/>
                <a:gd name="connsiteX4" fmla="*/ 147 w 615"/>
                <a:gd name="connsiteY4" fmla="*/ 0 h 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5" h="799">
                  <a:moveTo>
                    <a:pt x="147" y="0"/>
                  </a:moveTo>
                  <a:cubicBezTo>
                    <a:pt x="147" y="0"/>
                    <a:pt x="-184" y="331"/>
                    <a:pt x="147" y="662"/>
                  </a:cubicBezTo>
                  <a:cubicBezTo>
                    <a:pt x="478" y="993"/>
                    <a:pt x="809" y="662"/>
                    <a:pt x="478" y="331"/>
                  </a:cubicBezTo>
                  <a:cubicBezTo>
                    <a:pt x="478" y="0"/>
                    <a:pt x="147" y="0"/>
                    <a:pt x="147" y="0"/>
                  </a:cubicBezTo>
                  <a:lnTo>
                    <a:pt x="147" y="0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FECE9D3D-7F9E-FCB4-0A7D-1429A5621BFF}"/>
                </a:ext>
              </a:extLst>
            </p:cNvPr>
            <p:cNvSpPr/>
            <p:nvPr/>
          </p:nvSpPr>
          <p:spPr>
            <a:xfrm>
              <a:off x="6030337" y="5537595"/>
              <a:ext cx="3310" cy="2317"/>
            </a:xfrm>
            <a:custGeom>
              <a:avLst/>
              <a:gdLst>
                <a:gd name="connsiteX0" fmla="*/ 1986 w 3310"/>
                <a:gd name="connsiteY0" fmla="*/ 0 h 2317"/>
                <a:gd name="connsiteX1" fmla="*/ 1986 w 3310"/>
                <a:gd name="connsiteY1" fmla="*/ 0 h 2317"/>
                <a:gd name="connsiteX2" fmla="*/ 1986 w 3310"/>
                <a:gd name="connsiteY2" fmla="*/ 0 h 2317"/>
                <a:gd name="connsiteX3" fmla="*/ 0 w 3310"/>
                <a:gd name="connsiteY3" fmla="*/ 993 h 2317"/>
                <a:gd name="connsiteX4" fmla="*/ 331 w 3310"/>
                <a:gd name="connsiteY4" fmla="*/ 1655 h 2317"/>
                <a:gd name="connsiteX5" fmla="*/ 1655 w 3310"/>
                <a:gd name="connsiteY5" fmla="*/ 2317 h 2317"/>
                <a:gd name="connsiteX6" fmla="*/ 2317 w 3310"/>
                <a:gd name="connsiteY6" fmla="*/ 2317 h 2317"/>
                <a:gd name="connsiteX7" fmla="*/ 3311 w 3310"/>
                <a:gd name="connsiteY7" fmla="*/ 993 h 2317"/>
                <a:gd name="connsiteX8" fmla="*/ 1986 w 3310"/>
                <a:gd name="connsiteY8" fmla="*/ 0 h 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0" h="2317">
                  <a:moveTo>
                    <a:pt x="1986" y="0"/>
                  </a:moveTo>
                  <a:cubicBezTo>
                    <a:pt x="1986" y="0"/>
                    <a:pt x="1986" y="0"/>
                    <a:pt x="1986" y="0"/>
                  </a:cubicBezTo>
                  <a:cubicBezTo>
                    <a:pt x="1986" y="0"/>
                    <a:pt x="1986" y="0"/>
                    <a:pt x="1986" y="0"/>
                  </a:cubicBezTo>
                  <a:cubicBezTo>
                    <a:pt x="993" y="0"/>
                    <a:pt x="331" y="0"/>
                    <a:pt x="0" y="993"/>
                  </a:cubicBezTo>
                  <a:cubicBezTo>
                    <a:pt x="0" y="1324"/>
                    <a:pt x="0" y="1324"/>
                    <a:pt x="331" y="1655"/>
                  </a:cubicBezTo>
                  <a:cubicBezTo>
                    <a:pt x="662" y="1986"/>
                    <a:pt x="993" y="2317"/>
                    <a:pt x="1655" y="2317"/>
                  </a:cubicBezTo>
                  <a:cubicBezTo>
                    <a:pt x="1986" y="2317"/>
                    <a:pt x="1986" y="2317"/>
                    <a:pt x="2317" y="2317"/>
                  </a:cubicBezTo>
                  <a:cubicBezTo>
                    <a:pt x="2649" y="1986"/>
                    <a:pt x="2980" y="1655"/>
                    <a:pt x="3311" y="993"/>
                  </a:cubicBezTo>
                  <a:cubicBezTo>
                    <a:pt x="2980" y="331"/>
                    <a:pt x="2317" y="0"/>
                    <a:pt x="1986" y="0"/>
                  </a:cubicBez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E988EC20-3799-5C24-BD00-998DFDE7E260}"/>
                </a:ext>
              </a:extLst>
            </p:cNvPr>
            <p:cNvSpPr/>
            <p:nvPr/>
          </p:nvSpPr>
          <p:spPr>
            <a:xfrm>
              <a:off x="6033648" y="5537595"/>
              <a:ext cx="1655" cy="1986"/>
            </a:xfrm>
            <a:custGeom>
              <a:avLst/>
              <a:gdLst>
                <a:gd name="connsiteX0" fmla="*/ 1655 w 1655"/>
                <a:gd name="connsiteY0" fmla="*/ 993 h 1986"/>
                <a:gd name="connsiteX1" fmla="*/ 1655 w 1655"/>
                <a:gd name="connsiteY1" fmla="*/ 993 h 1986"/>
                <a:gd name="connsiteX2" fmla="*/ 662 w 1655"/>
                <a:gd name="connsiteY2" fmla="*/ 1986 h 1986"/>
                <a:gd name="connsiteX3" fmla="*/ 662 w 1655"/>
                <a:gd name="connsiteY3" fmla="*/ 1986 h 1986"/>
                <a:gd name="connsiteX4" fmla="*/ 0 w 1655"/>
                <a:gd name="connsiteY4" fmla="*/ 1324 h 1986"/>
                <a:gd name="connsiteX5" fmla="*/ 0 w 1655"/>
                <a:gd name="connsiteY5" fmla="*/ 993 h 1986"/>
                <a:gd name="connsiteX6" fmla="*/ 662 w 1655"/>
                <a:gd name="connsiteY6" fmla="*/ 0 h 1986"/>
                <a:gd name="connsiteX7" fmla="*/ 993 w 1655"/>
                <a:gd name="connsiteY7" fmla="*/ 0 h 1986"/>
                <a:gd name="connsiteX8" fmla="*/ 1655 w 1655"/>
                <a:gd name="connsiteY8" fmla="*/ 993 h 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5" h="1986">
                  <a:moveTo>
                    <a:pt x="1655" y="993"/>
                  </a:moveTo>
                  <a:cubicBezTo>
                    <a:pt x="1655" y="1324"/>
                    <a:pt x="1324" y="1324"/>
                    <a:pt x="1655" y="993"/>
                  </a:cubicBezTo>
                  <a:cubicBezTo>
                    <a:pt x="1655" y="1655"/>
                    <a:pt x="1324" y="1986"/>
                    <a:pt x="662" y="1986"/>
                  </a:cubicBezTo>
                  <a:cubicBezTo>
                    <a:pt x="662" y="1986"/>
                    <a:pt x="662" y="1986"/>
                    <a:pt x="662" y="1986"/>
                  </a:cubicBezTo>
                  <a:cubicBezTo>
                    <a:pt x="331" y="1986"/>
                    <a:pt x="0" y="1655"/>
                    <a:pt x="0" y="1324"/>
                  </a:cubicBezTo>
                  <a:cubicBezTo>
                    <a:pt x="0" y="1324"/>
                    <a:pt x="0" y="993"/>
                    <a:pt x="0" y="993"/>
                  </a:cubicBezTo>
                  <a:cubicBezTo>
                    <a:pt x="0" y="0"/>
                    <a:pt x="662" y="331"/>
                    <a:pt x="662" y="0"/>
                  </a:cubicBezTo>
                  <a:lnTo>
                    <a:pt x="993" y="0"/>
                  </a:lnTo>
                  <a:cubicBezTo>
                    <a:pt x="993" y="331"/>
                    <a:pt x="1324" y="331"/>
                    <a:pt x="1655" y="993"/>
                  </a:cubicBez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2F340FE1-657A-C9C4-9555-F8DB9FE6FF0B}"/>
                </a:ext>
              </a:extLst>
            </p:cNvPr>
            <p:cNvSpPr/>
            <p:nvPr/>
          </p:nvSpPr>
          <p:spPr>
            <a:xfrm>
              <a:off x="6035965" y="5537926"/>
              <a:ext cx="1655" cy="1655"/>
            </a:xfrm>
            <a:custGeom>
              <a:avLst/>
              <a:gdLst>
                <a:gd name="connsiteX0" fmla="*/ 1655 w 1655"/>
                <a:gd name="connsiteY0" fmla="*/ 993 h 1655"/>
                <a:gd name="connsiteX1" fmla="*/ 1655 w 1655"/>
                <a:gd name="connsiteY1" fmla="*/ 993 h 1655"/>
                <a:gd name="connsiteX2" fmla="*/ 993 w 1655"/>
                <a:gd name="connsiteY2" fmla="*/ 1655 h 1655"/>
                <a:gd name="connsiteX3" fmla="*/ 331 w 1655"/>
                <a:gd name="connsiteY3" fmla="*/ 1324 h 1655"/>
                <a:gd name="connsiteX4" fmla="*/ 0 w 1655"/>
                <a:gd name="connsiteY4" fmla="*/ 662 h 1655"/>
                <a:gd name="connsiteX5" fmla="*/ 662 w 1655"/>
                <a:gd name="connsiteY5" fmla="*/ 0 h 1655"/>
                <a:gd name="connsiteX6" fmla="*/ 993 w 1655"/>
                <a:gd name="connsiteY6" fmla="*/ 0 h 1655"/>
                <a:gd name="connsiteX7" fmla="*/ 1324 w 1655"/>
                <a:gd name="connsiteY7" fmla="*/ 0 h 1655"/>
                <a:gd name="connsiteX8" fmla="*/ 1324 w 1655"/>
                <a:gd name="connsiteY8" fmla="*/ 0 h 1655"/>
                <a:gd name="connsiteX9" fmla="*/ 1655 w 1655"/>
                <a:gd name="connsiteY9" fmla="*/ 993 h 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5" h="1655">
                  <a:moveTo>
                    <a:pt x="1655" y="993"/>
                  </a:moveTo>
                  <a:cubicBezTo>
                    <a:pt x="1655" y="993"/>
                    <a:pt x="1655" y="993"/>
                    <a:pt x="1655" y="993"/>
                  </a:cubicBezTo>
                  <a:cubicBezTo>
                    <a:pt x="1655" y="1324"/>
                    <a:pt x="1324" y="1655"/>
                    <a:pt x="993" y="1655"/>
                  </a:cubicBezTo>
                  <a:cubicBezTo>
                    <a:pt x="662" y="1655"/>
                    <a:pt x="331" y="1324"/>
                    <a:pt x="331" y="1324"/>
                  </a:cubicBezTo>
                  <a:cubicBezTo>
                    <a:pt x="331" y="1324"/>
                    <a:pt x="0" y="993"/>
                    <a:pt x="0" y="662"/>
                  </a:cubicBezTo>
                  <a:cubicBezTo>
                    <a:pt x="0" y="331"/>
                    <a:pt x="331" y="0"/>
                    <a:pt x="662" y="0"/>
                  </a:cubicBezTo>
                  <a:cubicBezTo>
                    <a:pt x="662" y="0"/>
                    <a:pt x="993" y="0"/>
                    <a:pt x="993" y="0"/>
                  </a:cubicBezTo>
                  <a:cubicBezTo>
                    <a:pt x="993" y="0"/>
                    <a:pt x="1324" y="0"/>
                    <a:pt x="1324" y="0"/>
                  </a:cubicBezTo>
                  <a:lnTo>
                    <a:pt x="1324" y="0"/>
                  </a:lnTo>
                  <a:cubicBezTo>
                    <a:pt x="993" y="331"/>
                    <a:pt x="1324" y="0"/>
                    <a:pt x="1655" y="993"/>
                  </a:cubicBez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7663D5AD-1B12-D7EC-ED4F-6805C4F3ACEF}"/>
                </a:ext>
              </a:extLst>
            </p:cNvPr>
            <p:cNvSpPr/>
            <p:nvPr/>
          </p:nvSpPr>
          <p:spPr>
            <a:xfrm>
              <a:off x="6030869" y="5540096"/>
              <a:ext cx="4764" cy="2464"/>
            </a:xfrm>
            <a:custGeom>
              <a:avLst/>
              <a:gdLst>
                <a:gd name="connsiteX0" fmla="*/ 3109 w 4764"/>
                <a:gd name="connsiteY0" fmla="*/ 147 h 2464"/>
                <a:gd name="connsiteX1" fmla="*/ 1785 w 4764"/>
                <a:gd name="connsiteY1" fmla="*/ 478 h 2464"/>
                <a:gd name="connsiteX2" fmla="*/ 130 w 4764"/>
                <a:gd name="connsiteY2" fmla="*/ 809 h 2464"/>
                <a:gd name="connsiteX3" fmla="*/ 792 w 4764"/>
                <a:gd name="connsiteY3" fmla="*/ 1471 h 2464"/>
                <a:gd name="connsiteX4" fmla="*/ 2447 w 4764"/>
                <a:gd name="connsiteY4" fmla="*/ 2134 h 2464"/>
                <a:gd name="connsiteX5" fmla="*/ 4434 w 4764"/>
                <a:gd name="connsiteY5" fmla="*/ 2465 h 2464"/>
                <a:gd name="connsiteX6" fmla="*/ 4765 w 4764"/>
                <a:gd name="connsiteY6" fmla="*/ 1471 h 2464"/>
                <a:gd name="connsiteX7" fmla="*/ 4103 w 4764"/>
                <a:gd name="connsiteY7" fmla="*/ 147 h 2464"/>
                <a:gd name="connsiteX8" fmla="*/ 3109 w 4764"/>
                <a:gd name="connsiteY8" fmla="*/ 147 h 2464"/>
                <a:gd name="connsiteX9" fmla="*/ 3109 w 4764"/>
                <a:gd name="connsiteY9" fmla="*/ 147 h 2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4" h="2464">
                  <a:moveTo>
                    <a:pt x="3109" y="147"/>
                  </a:moveTo>
                  <a:cubicBezTo>
                    <a:pt x="3109" y="147"/>
                    <a:pt x="2447" y="147"/>
                    <a:pt x="1785" y="478"/>
                  </a:cubicBezTo>
                  <a:cubicBezTo>
                    <a:pt x="1123" y="478"/>
                    <a:pt x="130" y="478"/>
                    <a:pt x="130" y="809"/>
                  </a:cubicBezTo>
                  <a:cubicBezTo>
                    <a:pt x="-201" y="1140"/>
                    <a:pt x="130" y="1471"/>
                    <a:pt x="792" y="1471"/>
                  </a:cubicBezTo>
                  <a:cubicBezTo>
                    <a:pt x="1123" y="1471"/>
                    <a:pt x="1785" y="1471"/>
                    <a:pt x="2447" y="2134"/>
                  </a:cubicBezTo>
                  <a:cubicBezTo>
                    <a:pt x="3109" y="2465"/>
                    <a:pt x="3772" y="2465"/>
                    <a:pt x="4434" y="2465"/>
                  </a:cubicBezTo>
                  <a:cubicBezTo>
                    <a:pt x="4765" y="2465"/>
                    <a:pt x="4765" y="2134"/>
                    <a:pt x="4765" y="1471"/>
                  </a:cubicBezTo>
                  <a:cubicBezTo>
                    <a:pt x="4765" y="809"/>
                    <a:pt x="4434" y="147"/>
                    <a:pt x="4103" y="147"/>
                  </a:cubicBezTo>
                  <a:cubicBezTo>
                    <a:pt x="3441" y="-184"/>
                    <a:pt x="3109" y="147"/>
                    <a:pt x="3109" y="147"/>
                  </a:cubicBezTo>
                  <a:lnTo>
                    <a:pt x="3109" y="147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73737615-625A-46AF-A7CD-96BBB25D2BEB}"/>
                </a:ext>
              </a:extLst>
            </p:cNvPr>
            <p:cNvSpPr/>
            <p:nvPr/>
          </p:nvSpPr>
          <p:spPr>
            <a:xfrm>
              <a:off x="6119062" y="5577985"/>
              <a:ext cx="1324" cy="1655"/>
            </a:xfrm>
            <a:custGeom>
              <a:avLst/>
              <a:gdLst>
                <a:gd name="connsiteX0" fmla="*/ 1324 w 1324"/>
                <a:gd name="connsiteY0" fmla="*/ 993 h 1655"/>
                <a:gd name="connsiteX1" fmla="*/ 1324 w 1324"/>
                <a:gd name="connsiteY1" fmla="*/ 993 h 1655"/>
                <a:gd name="connsiteX2" fmla="*/ 662 w 1324"/>
                <a:gd name="connsiteY2" fmla="*/ 1655 h 1655"/>
                <a:gd name="connsiteX3" fmla="*/ 0 w 1324"/>
                <a:gd name="connsiteY3" fmla="*/ 1324 h 1655"/>
                <a:gd name="connsiteX4" fmla="*/ 0 w 1324"/>
                <a:gd name="connsiteY4" fmla="*/ 993 h 1655"/>
                <a:gd name="connsiteX5" fmla="*/ 331 w 1324"/>
                <a:gd name="connsiteY5" fmla="*/ 662 h 1655"/>
                <a:gd name="connsiteX6" fmla="*/ 331 w 1324"/>
                <a:gd name="connsiteY6" fmla="*/ 662 h 1655"/>
                <a:gd name="connsiteX7" fmla="*/ 0 w 1324"/>
                <a:gd name="connsiteY7" fmla="*/ 331 h 1655"/>
                <a:gd name="connsiteX8" fmla="*/ 0 w 1324"/>
                <a:gd name="connsiteY8" fmla="*/ 331 h 1655"/>
                <a:gd name="connsiteX9" fmla="*/ 331 w 1324"/>
                <a:gd name="connsiteY9" fmla="*/ 0 h 1655"/>
                <a:gd name="connsiteX10" fmla="*/ 662 w 1324"/>
                <a:gd name="connsiteY10" fmla="*/ 0 h 1655"/>
                <a:gd name="connsiteX11" fmla="*/ 1324 w 1324"/>
                <a:gd name="connsiteY11" fmla="*/ 331 h 1655"/>
                <a:gd name="connsiteX12" fmla="*/ 1324 w 1324"/>
                <a:gd name="connsiteY12" fmla="*/ 662 h 1655"/>
                <a:gd name="connsiteX13" fmla="*/ 993 w 1324"/>
                <a:gd name="connsiteY13" fmla="*/ 993 h 1655"/>
                <a:gd name="connsiteX14" fmla="*/ 993 w 1324"/>
                <a:gd name="connsiteY14" fmla="*/ 993 h 1655"/>
                <a:gd name="connsiteX15" fmla="*/ 1324 w 1324"/>
                <a:gd name="connsiteY15" fmla="*/ 993 h 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24" h="1655">
                  <a:moveTo>
                    <a:pt x="1324" y="993"/>
                  </a:moveTo>
                  <a:cubicBezTo>
                    <a:pt x="1324" y="993"/>
                    <a:pt x="1324" y="993"/>
                    <a:pt x="1324" y="993"/>
                  </a:cubicBezTo>
                  <a:cubicBezTo>
                    <a:pt x="1324" y="1324"/>
                    <a:pt x="993" y="1655"/>
                    <a:pt x="662" y="1655"/>
                  </a:cubicBezTo>
                  <a:cubicBezTo>
                    <a:pt x="331" y="1655"/>
                    <a:pt x="331" y="1655"/>
                    <a:pt x="0" y="1324"/>
                  </a:cubicBezTo>
                  <a:cubicBezTo>
                    <a:pt x="0" y="1324"/>
                    <a:pt x="0" y="993"/>
                    <a:pt x="0" y="993"/>
                  </a:cubicBezTo>
                  <a:cubicBezTo>
                    <a:pt x="0" y="662"/>
                    <a:pt x="0" y="662"/>
                    <a:pt x="331" y="662"/>
                  </a:cubicBezTo>
                  <a:cubicBezTo>
                    <a:pt x="331" y="662"/>
                    <a:pt x="331" y="662"/>
                    <a:pt x="331" y="662"/>
                  </a:cubicBezTo>
                  <a:cubicBezTo>
                    <a:pt x="331" y="662"/>
                    <a:pt x="0" y="331"/>
                    <a:pt x="0" y="331"/>
                  </a:cubicBezTo>
                  <a:lnTo>
                    <a:pt x="0" y="331"/>
                  </a:lnTo>
                  <a:cubicBezTo>
                    <a:pt x="0" y="0"/>
                    <a:pt x="331" y="0"/>
                    <a:pt x="331" y="0"/>
                  </a:cubicBezTo>
                  <a:cubicBezTo>
                    <a:pt x="331" y="0"/>
                    <a:pt x="331" y="0"/>
                    <a:pt x="662" y="0"/>
                  </a:cubicBezTo>
                  <a:cubicBezTo>
                    <a:pt x="662" y="0"/>
                    <a:pt x="993" y="0"/>
                    <a:pt x="1324" y="331"/>
                  </a:cubicBezTo>
                  <a:cubicBezTo>
                    <a:pt x="1324" y="331"/>
                    <a:pt x="1324" y="331"/>
                    <a:pt x="1324" y="662"/>
                  </a:cubicBezTo>
                  <a:cubicBezTo>
                    <a:pt x="1324" y="993"/>
                    <a:pt x="993" y="993"/>
                    <a:pt x="993" y="993"/>
                  </a:cubicBezTo>
                  <a:lnTo>
                    <a:pt x="993" y="993"/>
                  </a:lnTo>
                  <a:cubicBezTo>
                    <a:pt x="993" y="662"/>
                    <a:pt x="1324" y="662"/>
                    <a:pt x="1324" y="993"/>
                  </a:cubicBez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C3C3AE75-0DEF-AC1B-A91D-765228EEAD84}"/>
                </a:ext>
              </a:extLst>
            </p:cNvPr>
            <p:cNvSpPr/>
            <p:nvPr/>
          </p:nvSpPr>
          <p:spPr>
            <a:xfrm>
              <a:off x="6088467" y="5534155"/>
              <a:ext cx="2922" cy="3838"/>
            </a:xfrm>
            <a:custGeom>
              <a:avLst/>
              <a:gdLst>
                <a:gd name="connsiteX0" fmla="*/ 799 w 2922"/>
                <a:gd name="connsiteY0" fmla="*/ 130 h 3838"/>
                <a:gd name="connsiteX1" fmla="*/ 468 w 2922"/>
                <a:gd name="connsiteY1" fmla="*/ 792 h 3838"/>
                <a:gd name="connsiteX2" fmla="*/ 468 w 2922"/>
                <a:gd name="connsiteY2" fmla="*/ 2116 h 3838"/>
                <a:gd name="connsiteX3" fmla="*/ 137 w 2922"/>
                <a:gd name="connsiteY3" fmla="*/ 2778 h 3838"/>
                <a:gd name="connsiteX4" fmla="*/ 1130 w 2922"/>
                <a:gd name="connsiteY4" fmla="*/ 3772 h 3838"/>
                <a:gd name="connsiteX5" fmla="*/ 2455 w 2922"/>
                <a:gd name="connsiteY5" fmla="*/ 2778 h 3838"/>
                <a:gd name="connsiteX6" fmla="*/ 2786 w 2922"/>
                <a:gd name="connsiteY6" fmla="*/ 2116 h 3838"/>
                <a:gd name="connsiteX7" fmla="*/ 1792 w 2922"/>
                <a:gd name="connsiteY7" fmla="*/ 1454 h 3838"/>
                <a:gd name="connsiteX8" fmla="*/ 799 w 2922"/>
                <a:gd name="connsiteY8" fmla="*/ 130 h 3838"/>
                <a:gd name="connsiteX9" fmla="*/ 799 w 2922"/>
                <a:gd name="connsiteY9" fmla="*/ 130 h 3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2" h="3838">
                  <a:moveTo>
                    <a:pt x="799" y="130"/>
                  </a:moveTo>
                  <a:cubicBezTo>
                    <a:pt x="468" y="-201"/>
                    <a:pt x="468" y="130"/>
                    <a:pt x="468" y="792"/>
                  </a:cubicBezTo>
                  <a:cubicBezTo>
                    <a:pt x="799" y="1123"/>
                    <a:pt x="799" y="1785"/>
                    <a:pt x="468" y="2116"/>
                  </a:cubicBezTo>
                  <a:cubicBezTo>
                    <a:pt x="137" y="2447"/>
                    <a:pt x="-194" y="2447"/>
                    <a:pt x="137" y="2778"/>
                  </a:cubicBezTo>
                  <a:cubicBezTo>
                    <a:pt x="137" y="3109"/>
                    <a:pt x="468" y="4103"/>
                    <a:pt x="1130" y="3772"/>
                  </a:cubicBezTo>
                  <a:cubicBezTo>
                    <a:pt x="1792" y="3440"/>
                    <a:pt x="1792" y="2778"/>
                    <a:pt x="2455" y="2778"/>
                  </a:cubicBezTo>
                  <a:cubicBezTo>
                    <a:pt x="2786" y="2447"/>
                    <a:pt x="3117" y="2447"/>
                    <a:pt x="2786" y="2116"/>
                  </a:cubicBezTo>
                  <a:cubicBezTo>
                    <a:pt x="2786" y="1785"/>
                    <a:pt x="2124" y="1454"/>
                    <a:pt x="1792" y="1454"/>
                  </a:cubicBezTo>
                  <a:cubicBezTo>
                    <a:pt x="1461" y="792"/>
                    <a:pt x="1130" y="461"/>
                    <a:pt x="799" y="130"/>
                  </a:cubicBezTo>
                  <a:lnTo>
                    <a:pt x="799" y="130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FE8EEA7B-CB5E-2E77-A192-6CF209EB6C7B}"/>
                </a:ext>
              </a:extLst>
            </p:cNvPr>
            <p:cNvSpPr/>
            <p:nvPr/>
          </p:nvSpPr>
          <p:spPr>
            <a:xfrm>
              <a:off x="6131973" y="5555472"/>
              <a:ext cx="2317" cy="2648"/>
            </a:xfrm>
            <a:custGeom>
              <a:avLst/>
              <a:gdLst>
                <a:gd name="connsiteX0" fmla="*/ 993 w 2317"/>
                <a:gd name="connsiteY0" fmla="*/ 2648 h 2648"/>
                <a:gd name="connsiteX1" fmla="*/ 993 w 2317"/>
                <a:gd name="connsiteY1" fmla="*/ 2648 h 2648"/>
                <a:gd name="connsiteX2" fmla="*/ 993 w 2317"/>
                <a:gd name="connsiteY2" fmla="*/ 2648 h 2648"/>
                <a:gd name="connsiteX3" fmla="*/ 0 w 2317"/>
                <a:gd name="connsiteY3" fmla="*/ 993 h 2648"/>
                <a:gd name="connsiteX4" fmla="*/ 0 w 2317"/>
                <a:gd name="connsiteY4" fmla="*/ 993 h 2648"/>
                <a:gd name="connsiteX5" fmla="*/ 0 w 2317"/>
                <a:gd name="connsiteY5" fmla="*/ 993 h 2648"/>
                <a:gd name="connsiteX6" fmla="*/ 0 w 2317"/>
                <a:gd name="connsiteY6" fmla="*/ 993 h 2648"/>
                <a:gd name="connsiteX7" fmla="*/ 993 w 2317"/>
                <a:gd name="connsiteY7" fmla="*/ 0 h 2648"/>
                <a:gd name="connsiteX8" fmla="*/ 993 w 2317"/>
                <a:gd name="connsiteY8" fmla="*/ 0 h 2648"/>
                <a:gd name="connsiteX9" fmla="*/ 1655 w 2317"/>
                <a:gd name="connsiteY9" fmla="*/ 0 h 2648"/>
                <a:gd name="connsiteX10" fmla="*/ 1655 w 2317"/>
                <a:gd name="connsiteY10" fmla="*/ 0 h 2648"/>
                <a:gd name="connsiteX11" fmla="*/ 1655 w 2317"/>
                <a:gd name="connsiteY11" fmla="*/ 0 h 2648"/>
                <a:gd name="connsiteX12" fmla="*/ 2317 w 2317"/>
                <a:gd name="connsiteY12" fmla="*/ 993 h 2648"/>
                <a:gd name="connsiteX13" fmla="*/ 2317 w 2317"/>
                <a:gd name="connsiteY13" fmla="*/ 993 h 2648"/>
                <a:gd name="connsiteX14" fmla="*/ 2317 w 2317"/>
                <a:gd name="connsiteY14" fmla="*/ 1324 h 2648"/>
                <a:gd name="connsiteX15" fmla="*/ 2317 w 2317"/>
                <a:gd name="connsiteY15" fmla="*/ 1324 h 2648"/>
                <a:gd name="connsiteX16" fmla="*/ 993 w 2317"/>
                <a:gd name="connsiteY16" fmla="*/ 2648 h 2648"/>
                <a:gd name="connsiteX17" fmla="*/ 993 w 2317"/>
                <a:gd name="connsiteY17" fmla="*/ 2648 h 2648"/>
                <a:gd name="connsiteX18" fmla="*/ 993 w 2317"/>
                <a:gd name="connsiteY18" fmla="*/ 2648 h 2648"/>
                <a:gd name="connsiteX19" fmla="*/ 993 w 2317"/>
                <a:gd name="connsiteY19" fmla="*/ 2648 h 2648"/>
                <a:gd name="connsiteX20" fmla="*/ 993 w 2317"/>
                <a:gd name="connsiteY20" fmla="*/ 2648 h 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317" h="2648">
                  <a:moveTo>
                    <a:pt x="993" y="2648"/>
                  </a:moveTo>
                  <a:cubicBezTo>
                    <a:pt x="993" y="2648"/>
                    <a:pt x="993" y="2648"/>
                    <a:pt x="993" y="2648"/>
                  </a:cubicBezTo>
                  <a:lnTo>
                    <a:pt x="993" y="2648"/>
                  </a:lnTo>
                  <a:cubicBezTo>
                    <a:pt x="331" y="2648"/>
                    <a:pt x="0" y="1986"/>
                    <a:pt x="0" y="993"/>
                  </a:cubicBezTo>
                  <a:lnTo>
                    <a:pt x="0" y="993"/>
                  </a:lnTo>
                  <a:cubicBezTo>
                    <a:pt x="0" y="993"/>
                    <a:pt x="0" y="993"/>
                    <a:pt x="0" y="993"/>
                  </a:cubicBezTo>
                  <a:lnTo>
                    <a:pt x="0" y="993"/>
                  </a:lnTo>
                  <a:cubicBezTo>
                    <a:pt x="0" y="331"/>
                    <a:pt x="662" y="0"/>
                    <a:pt x="993" y="0"/>
                  </a:cubicBezTo>
                  <a:lnTo>
                    <a:pt x="993" y="0"/>
                  </a:lnTo>
                  <a:cubicBezTo>
                    <a:pt x="1324" y="0"/>
                    <a:pt x="1655" y="0"/>
                    <a:pt x="1655" y="0"/>
                  </a:cubicBezTo>
                  <a:lnTo>
                    <a:pt x="1655" y="0"/>
                  </a:lnTo>
                  <a:lnTo>
                    <a:pt x="1655" y="0"/>
                  </a:lnTo>
                  <a:cubicBezTo>
                    <a:pt x="1655" y="0"/>
                    <a:pt x="1986" y="331"/>
                    <a:pt x="2317" y="993"/>
                  </a:cubicBezTo>
                  <a:lnTo>
                    <a:pt x="2317" y="993"/>
                  </a:lnTo>
                  <a:cubicBezTo>
                    <a:pt x="2317" y="993"/>
                    <a:pt x="2317" y="1324"/>
                    <a:pt x="2317" y="1324"/>
                  </a:cubicBezTo>
                  <a:lnTo>
                    <a:pt x="2317" y="1324"/>
                  </a:lnTo>
                  <a:cubicBezTo>
                    <a:pt x="2317" y="1986"/>
                    <a:pt x="1986" y="2648"/>
                    <a:pt x="993" y="2648"/>
                  </a:cubicBezTo>
                  <a:lnTo>
                    <a:pt x="993" y="2648"/>
                  </a:lnTo>
                  <a:lnTo>
                    <a:pt x="993" y="2648"/>
                  </a:lnTo>
                  <a:lnTo>
                    <a:pt x="993" y="2648"/>
                  </a:lnTo>
                  <a:lnTo>
                    <a:pt x="993" y="2648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DB5DC95C-2C64-F30D-A953-3E67FC7C12D5}"/>
                </a:ext>
              </a:extLst>
            </p:cNvPr>
            <p:cNvSpPr/>
            <p:nvPr/>
          </p:nvSpPr>
          <p:spPr>
            <a:xfrm>
              <a:off x="6098536" y="5536602"/>
              <a:ext cx="1986" cy="2565"/>
            </a:xfrm>
            <a:custGeom>
              <a:avLst/>
              <a:gdLst>
                <a:gd name="connsiteX0" fmla="*/ 331 w 1986"/>
                <a:gd name="connsiteY0" fmla="*/ 2317 h 2565"/>
                <a:gd name="connsiteX1" fmla="*/ 0 w 1986"/>
                <a:gd name="connsiteY1" fmla="*/ 1655 h 2565"/>
                <a:gd name="connsiteX2" fmla="*/ 0 w 1986"/>
                <a:gd name="connsiteY2" fmla="*/ 1655 h 2565"/>
                <a:gd name="connsiteX3" fmla="*/ 662 w 1986"/>
                <a:gd name="connsiteY3" fmla="*/ 331 h 2565"/>
                <a:gd name="connsiteX4" fmla="*/ 662 w 1986"/>
                <a:gd name="connsiteY4" fmla="*/ 331 h 2565"/>
                <a:gd name="connsiteX5" fmla="*/ 1324 w 1986"/>
                <a:gd name="connsiteY5" fmla="*/ 0 h 2565"/>
                <a:gd name="connsiteX6" fmla="*/ 1324 w 1986"/>
                <a:gd name="connsiteY6" fmla="*/ 0 h 2565"/>
                <a:gd name="connsiteX7" fmla="*/ 1986 w 1986"/>
                <a:gd name="connsiteY7" fmla="*/ 662 h 2565"/>
                <a:gd name="connsiteX8" fmla="*/ 1986 w 1986"/>
                <a:gd name="connsiteY8" fmla="*/ 662 h 2565"/>
                <a:gd name="connsiteX9" fmla="*/ 1986 w 1986"/>
                <a:gd name="connsiteY9" fmla="*/ 662 h 2565"/>
                <a:gd name="connsiteX10" fmla="*/ 1986 w 1986"/>
                <a:gd name="connsiteY10" fmla="*/ 662 h 2565"/>
                <a:gd name="connsiteX11" fmla="*/ 1655 w 1986"/>
                <a:gd name="connsiteY11" fmla="*/ 1655 h 2565"/>
                <a:gd name="connsiteX12" fmla="*/ 1655 w 1986"/>
                <a:gd name="connsiteY12" fmla="*/ 1655 h 2565"/>
                <a:gd name="connsiteX13" fmla="*/ 662 w 1986"/>
                <a:gd name="connsiteY13" fmla="*/ 2317 h 2565"/>
                <a:gd name="connsiteX14" fmla="*/ 662 w 1986"/>
                <a:gd name="connsiteY14" fmla="*/ 2317 h 2565"/>
                <a:gd name="connsiteX15" fmla="*/ 662 w 1986"/>
                <a:gd name="connsiteY15" fmla="*/ 2317 h 2565"/>
                <a:gd name="connsiteX16" fmla="*/ 662 w 1986"/>
                <a:gd name="connsiteY16" fmla="*/ 2317 h 2565"/>
                <a:gd name="connsiteX17" fmla="*/ 331 w 1986"/>
                <a:gd name="connsiteY17" fmla="*/ 2317 h 2565"/>
                <a:gd name="connsiteX18" fmla="*/ 331 w 1986"/>
                <a:gd name="connsiteY18" fmla="*/ 2317 h 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86" h="2565">
                  <a:moveTo>
                    <a:pt x="331" y="2317"/>
                  </a:moveTo>
                  <a:cubicBezTo>
                    <a:pt x="331" y="1986"/>
                    <a:pt x="0" y="1986"/>
                    <a:pt x="0" y="1655"/>
                  </a:cubicBezTo>
                  <a:lnTo>
                    <a:pt x="0" y="1655"/>
                  </a:lnTo>
                  <a:cubicBezTo>
                    <a:pt x="0" y="993"/>
                    <a:pt x="331" y="662"/>
                    <a:pt x="662" y="331"/>
                  </a:cubicBezTo>
                  <a:lnTo>
                    <a:pt x="662" y="331"/>
                  </a:lnTo>
                  <a:cubicBezTo>
                    <a:pt x="662" y="331"/>
                    <a:pt x="993" y="0"/>
                    <a:pt x="1324" y="0"/>
                  </a:cubicBezTo>
                  <a:lnTo>
                    <a:pt x="1324" y="0"/>
                  </a:lnTo>
                  <a:cubicBezTo>
                    <a:pt x="1986" y="0"/>
                    <a:pt x="1986" y="662"/>
                    <a:pt x="1986" y="662"/>
                  </a:cubicBezTo>
                  <a:lnTo>
                    <a:pt x="1986" y="662"/>
                  </a:lnTo>
                  <a:lnTo>
                    <a:pt x="1986" y="662"/>
                  </a:lnTo>
                  <a:lnTo>
                    <a:pt x="1986" y="662"/>
                  </a:lnTo>
                  <a:cubicBezTo>
                    <a:pt x="1986" y="662"/>
                    <a:pt x="1986" y="993"/>
                    <a:pt x="1655" y="1655"/>
                  </a:cubicBezTo>
                  <a:lnTo>
                    <a:pt x="1655" y="1655"/>
                  </a:lnTo>
                  <a:cubicBezTo>
                    <a:pt x="1324" y="1655"/>
                    <a:pt x="1324" y="2317"/>
                    <a:pt x="662" y="2317"/>
                  </a:cubicBezTo>
                  <a:lnTo>
                    <a:pt x="662" y="2317"/>
                  </a:lnTo>
                  <a:cubicBezTo>
                    <a:pt x="662" y="2317"/>
                    <a:pt x="662" y="2317"/>
                    <a:pt x="662" y="2317"/>
                  </a:cubicBezTo>
                  <a:lnTo>
                    <a:pt x="662" y="2317"/>
                  </a:lnTo>
                  <a:cubicBezTo>
                    <a:pt x="662" y="2648"/>
                    <a:pt x="331" y="2648"/>
                    <a:pt x="331" y="2317"/>
                  </a:cubicBezTo>
                  <a:lnTo>
                    <a:pt x="331" y="2317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2E47FBDF-9EBB-FD21-76B7-1BDB85D956AC}"/>
                </a:ext>
              </a:extLst>
            </p:cNvPr>
            <p:cNvSpPr/>
            <p:nvPr/>
          </p:nvSpPr>
          <p:spPr>
            <a:xfrm>
              <a:off x="6087280" y="5540575"/>
              <a:ext cx="1655" cy="2317"/>
            </a:xfrm>
            <a:custGeom>
              <a:avLst/>
              <a:gdLst>
                <a:gd name="connsiteX0" fmla="*/ 993 w 1655"/>
                <a:gd name="connsiteY0" fmla="*/ 0 h 2317"/>
                <a:gd name="connsiteX1" fmla="*/ 662 w 1655"/>
                <a:gd name="connsiteY1" fmla="*/ 0 h 2317"/>
                <a:gd name="connsiteX2" fmla="*/ 0 w 1655"/>
                <a:gd name="connsiteY2" fmla="*/ 993 h 2317"/>
                <a:gd name="connsiteX3" fmla="*/ 0 w 1655"/>
                <a:gd name="connsiteY3" fmla="*/ 1324 h 2317"/>
                <a:gd name="connsiteX4" fmla="*/ 331 w 1655"/>
                <a:gd name="connsiteY4" fmla="*/ 1986 h 2317"/>
                <a:gd name="connsiteX5" fmla="*/ 993 w 1655"/>
                <a:gd name="connsiteY5" fmla="*/ 2317 h 2317"/>
                <a:gd name="connsiteX6" fmla="*/ 993 w 1655"/>
                <a:gd name="connsiteY6" fmla="*/ 2317 h 2317"/>
                <a:gd name="connsiteX7" fmla="*/ 1655 w 1655"/>
                <a:gd name="connsiteY7" fmla="*/ 1324 h 2317"/>
                <a:gd name="connsiteX8" fmla="*/ 993 w 1655"/>
                <a:gd name="connsiteY8" fmla="*/ 0 h 2317"/>
                <a:gd name="connsiteX9" fmla="*/ 662 w 1655"/>
                <a:gd name="connsiteY9" fmla="*/ 662 h 2317"/>
                <a:gd name="connsiteX10" fmla="*/ 662 w 1655"/>
                <a:gd name="connsiteY10" fmla="*/ 662 h 2317"/>
                <a:gd name="connsiteX11" fmla="*/ 662 w 1655"/>
                <a:gd name="connsiteY11" fmla="*/ 662 h 2317"/>
                <a:gd name="connsiteX12" fmla="*/ 662 w 1655"/>
                <a:gd name="connsiteY12" fmla="*/ 662 h 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55" h="2317">
                  <a:moveTo>
                    <a:pt x="993" y="0"/>
                  </a:moveTo>
                  <a:cubicBezTo>
                    <a:pt x="993" y="0"/>
                    <a:pt x="993" y="0"/>
                    <a:pt x="662" y="0"/>
                  </a:cubicBezTo>
                  <a:cubicBezTo>
                    <a:pt x="331" y="0"/>
                    <a:pt x="0" y="331"/>
                    <a:pt x="0" y="993"/>
                  </a:cubicBezTo>
                  <a:cubicBezTo>
                    <a:pt x="0" y="993"/>
                    <a:pt x="0" y="993"/>
                    <a:pt x="0" y="1324"/>
                  </a:cubicBezTo>
                  <a:cubicBezTo>
                    <a:pt x="0" y="1324"/>
                    <a:pt x="0" y="1655"/>
                    <a:pt x="331" y="1986"/>
                  </a:cubicBezTo>
                  <a:cubicBezTo>
                    <a:pt x="662" y="2317"/>
                    <a:pt x="662" y="2317"/>
                    <a:pt x="993" y="2317"/>
                  </a:cubicBezTo>
                  <a:cubicBezTo>
                    <a:pt x="993" y="2317"/>
                    <a:pt x="993" y="2317"/>
                    <a:pt x="993" y="2317"/>
                  </a:cubicBezTo>
                  <a:cubicBezTo>
                    <a:pt x="1655" y="2317"/>
                    <a:pt x="1655" y="1655"/>
                    <a:pt x="1655" y="1324"/>
                  </a:cubicBezTo>
                  <a:cubicBezTo>
                    <a:pt x="1655" y="331"/>
                    <a:pt x="1324" y="0"/>
                    <a:pt x="993" y="0"/>
                  </a:cubicBezTo>
                  <a:close/>
                  <a:moveTo>
                    <a:pt x="662" y="662"/>
                  </a:moveTo>
                  <a:lnTo>
                    <a:pt x="662" y="662"/>
                  </a:lnTo>
                  <a:lnTo>
                    <a:pt x="662" y="662"/>
                  </a:lnTo>
                  <a:lnTo>
                    <a:pt x="662" y="662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4FF2DCCC-5C10-9696-26BE-A57C112E45F3}"/>
                </a:ext>
              </a:extLst>
            </p:cNvPr>
            <p:cNvSpPr/>
            <p:nvPr/>
          </p:nvSpPr>
          <p:spPr>
            <a:xfrm>
              <a:off x="6082976" y="5540244"/>
              <a:ext cx="1572" cy="1655"/>
            </a:xfrm>
            <a:custGeom>
              <a:avLst/>
              <a:gdLst>
                <a:gd name="connsiteX0" fmla="*/ 1324 w 1572"/>
                <a:gd name="connsiteY0" fmla="*/ 331 h 1655"/>
                <a:gd name="connsiteX1" fmla="*/ 993 w 1572"/>
                <a:gd name="connsiteY1" fmla="*/ 0 h 1655"/>
                <a:gd name="connsiteX2" fmla="*/ 662 w 1572"/>
                <a:gd name="connsiteY2" fmla="*/ 331 h 1655"/>
                <a:gd name="connsiteX3" fmla="*/ 662 w 1572"/>
                <a:gd name="connsiteY3" fmla="*/ 331 h 1655"/>
                <a:gd name="connsiteX4" fmla="*/ 0 w 1572"/>
                <a:gd name="connsiteY4" fmla="*/ 993 h 1655"/>
                <a:gd name="connsiteX5" fmla="*/ 662 w 1572"/>
                <a:gd name="connsiteY5" fmla="*/ 1655 h 1655"/>
                <a:gd name="connsiteX6" fmla="*/ 662 w 1572"/>
                <a:gd name="connsiteY6" fmla="*/ 1655 h 1655"/>
                <a:gd name="connsiteX7" fmla="*/ 1324 w 1572"/>
                <a:gd name="connsiteY7" fmla="*/ 662 h 1655"/>
                <a:gd name="connsiteX8" fmla="*/ 1324 w 1572"/>
                <a:gd name="connsiteY8" fmla="*/ 331 h 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2" h="1655">
                  <a:moveTo>
                    <a:pt x="1324" y="331"/>
                  </a:moveTo>
                  <a:cubicBezTo>
                    <a:pt x="1324" y="331"/>
                    <a:pt x="993" y="0"/>
                    <a:pt x="993" y="0"/>
                  </a:cubicBezTo>
                  <a:cubicBezTo>
                    <a:pt x="662" y="0"/>
                    <a:pt x="662" y="0"/>
                    <a:pt x="662" y="331"/>
                  </a:cubicBezTo>
                  <a:lnTo>
                    <a:pt x="662" y="331"/>
                  </a:lnTo>
                  <a:cubicBezTo>
                    <a:pt x="331" y="331"/>
                    <a:pt x="331" y="662"/>
                    <a:pt x="0" y="993"/>
                  </a:cubicBezTo>
                  <a:cubicBezTo>
                    <a:pt x="0" y="1324"/>
                    <a:pt x="0" y="1655"/>
                    <a:pt x="662" y="1655"/>
                  </a:cubicBezTo>
                  <a:cubicBezTo>
                    <a:pt x="662" y="1655"/>
                    <a:pt x="662" y="1655"/>
                    <a:pt x="662" y="1655"/>
                  </a:cubicBezTo>
                  <a:cubicBezTo>
                    <a:pt x="1324" y="1655"/>
                    <a:pt x="1324" y="1324"/>
                    <a:pt x="1324" y="662"/>
                  </a:cubicBezTo>
                  <a:cubicBezTo>
                    <a:pt x="1655" y="662"/>
                    <a:pt x="1655" y="331"/>
                    <a:pt x="1324" y="331"/>
                  </a:cubicBez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3532E764-C93F-B682-6056-A0C21044F6DE}"/>
                </a:ext>
              </a:extLst>
            </p:cNvPr>
            <p:cNvSpPr/>
            <p:nvPr/>
          </p:nvSpPr>
          <p:spPr>
            <a:xfrm>
              <a:off x="6083638" y="5542230"/>
              <a:ext cx="1324" cy="1655"/>
            </a:xfrm>
            <a:custGeom>
              <a:avLst/>
              <a:gdLst>
                <a:gd name="connsiteX0" fmla="*/ 662 w 1324"/>
                <a:gd name="connsiteY0" fmla="*/ 0 h 1655"/>
                <a:gd name="connsiteX1" fmla="*/ 0 w 1324"/>
                <a:gd name="connsiteY1" fmla="*/ 331 h 1655"/>
                <a:gd name="connsiteX2" fmla="*/ 0 w 1324"/>
                <a:gd name="connsiteY2" fmla="*/ 662 h 1655"/>
                <a:gd name="connsiteX3" fmla="*/ 0 w 1324"/>
                <a:gd name="connsiteY3" fmla="*/ 993 h 1655"/>
                <a:gd name="connsiteX4" fmla="*/ 0 w 1324"/>
                <a:gd name="connsiteY4" fmla="*/ 993 h 1655"/>
                <a:gd name="connsiteX5" fmla="*/ 0 w 1324"/>
                <a:gd name="connsiteY5" fmla="*/ 993 h 1655"/>
                <a:gd name="connsiteX6" fmla="*/ 0 w 1324"/>
                <a:gd name="connsiteY6" fmla="*/ 993 h 1655"/>
                <a:gd name="connsiteX7" fmla="*/ 662 w 1324"/>
                <a:gd name="connsiteY7" fmla="*/ 1655 h 1655"/>
                <a:gd name="connsiteX8" fmla="*/ 662 w 1324"/>
                <a:gd name="connsiteY8" fmla="*/ 1655 h 1655"/>
                <a:gd name="connsiteX9" fmla="*/ 1324 w 1324"/>
                <a:gd name="connsiteY9" fmla="*/ 1324 h 1655"/>
                <a:gd name="connsiteX10" fmla="*/ 1324 w 1324"/>
                <a:gd name="connsiteY10" fmla="*/ 993 h 1655"/>
                <a:gd name="connsiteX11" fmla="*/ 662 w 1324"/>
                <a:gd name="connsiteY11" fmla="*/ 0 h 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24" h="1655">
                  <a:moveTo>
                    <a:pt x="662" y="0"/>
                  </a:moveTo>
                  <a:cubicBezTo>
                    <a:pt x="331" y="0"/>
                    <a:pt x="0" y="0"/>
                    <a:pt x="0" y="331"/>
                  </a:cubicBezTo>
                  <a:cubicBezTo>
                    <a:pt x="0" y="331"/>
                    <a:pt x="0" y="662"/>
                    <a:pt x="0" y="662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0" y="993"/>
                    <a:pt x="0" y="993"/>
                    <a:pt x="0" y="993"/>
                  </a:cubicBezTo>
                  <a:lnTo>
                    <a:pt x="0" y="993"/>
                  </a:lnTo>
                  <a:cubicBezTo>
                    <a:pt x="0" y="1324"/>
                    <a:pt x="331" y="1655"/>
                    <a:pt x="662" y="1655"/>
                  </a:cubicBezTo>
                  <a:cubicBezTo>
                    <a:pt x="662" y="1655"/>
                    <a:pt x="662" y="1655"/>
                    <a:pt x="662" y="1655"/>
                  </a:cubicBezTo>
                  <a:cubicBezTo>
                    <a:pt x="993" y="1655"/>
                    <a:pt x="1324" y="1655"/>
                    <a:pt x="1324" y="1324"/>
                  </a:cubicBezTo>
                  <a:cubicBezTo>
                    <a:pt x="1324" y="993"/>
                    <a:pt x="1324" y="993"/>
                    <a:pt x="1324" y="993"/>
                  </a:cubicBezTo>
                  <a:cubicBezTo>
                    <a:pt x="1324" y="662"/>
                    <a:pt x="1324" y="0"/>
                    <a:pt x="662" y="0"/>
                  </a:cubicBez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393B8C74-9A5B-0FDB-A533-B17EE3490AC1}"/>
                </a:ext>
              </a:extLst>
            </p:cNvPr>
            <p:cNvSpPr/>
            <p:nvPr/>
          </p:nvSpPr>
          <p:spPr>
            <a:xfrm>
              <a:off x="6138594" y="5583282"/>
              <a:ext cx="993" cy="993"/>
            </a:xfrm>
            <a:custGeom>
              <a:avLst/>
              <a:gdLst>
                <a:gd name="connsiteX0" fmla="*/ 0 w 993"/>
                <a:gd name="connsiteY0" fmla="*/ 662 h 993"/>
                <a:gd name="connsiteX1" fmla="*/ 331 w 993"/>
                <a:gd name="connsiteY1" fmla="*/ 0 h 993"/>
                <a:gd name="connsiteX2" fmla="*/ 993 w 993"/>
                <a:gd name="connsiteY2" fmla="*/ 662 h 993"/>
                <a:gd name="connsiteX3" fmla="*/ 662 w 993"/>
                <a:gd name="connsiteY3" fmla="*/ 993 h 993"/>
                <a:gd name="connsiteX4" fmla="*/ 0 w 993"/>
                <a:gd name="connsiteY4" fmla="*/ 662 h 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3" h="993">
                  <a:moveTo>
                    <a:pt x="0" y="662"/>
                  </a:moveTo>
                  <a:lnTo>
                    <a:pt x="331" y="0"/>
                  </a:lnTo>
                  <a:lnTo>
                    <a:pt x="993" y="662"/>
                  </a:lnTo>
                  <a:lnTo>
                    <a:pt x="662" y="993"/>
                  </a:lnTo>
                  <a:lnTo>
                    <a:pt x="0" y="662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8F987FD5-A687-AF3E-415E-87EA63347DD4}"/>
                </a:ext>
              </a:extLst>
            </p:cNvPr>
            <p:cNvSpPr/>
            <p:nvPr/>
          </p:nvSpPr>
          <p:spPr>
            <a:xfrm>
              <a:off x="6133960" y="5571032"/>
              <a:ext cx="2979" cy="2203"/>
            </a:xfrm>
            <a:custGeom>
              <a:avLst/>
              <a:gdLst>
                <a:gd name="connsiteX0" fmla="*/ 0 w 2979"/>
                <a:gd name="connsiteY0" fmla="*/ 993 h 2203"/>
                <a:gd name="connsiteX1" fmla="*/ 993 w 2979"/>
                <a:gd name="connsiteY1" fmla="*/ 1986 h 2203"/>
                <a:gd name="connsiteX2" fmla="*/ 2980 w 2979"/>
                <a:gd name="connsiteY2" fmla="*/ 1655 h 2203"/>
                <a:gd name="connsiteX3" fmla="*/ 1655 w 2979"/>
                <a:gd name="connsiteY3" fmla="*/ 0 h 2203"/>
                <a:gd name="connsiteX4" fmla="*/ 0 w 2979"/>
                <a:gd name="connsiteY4" fmla="*/ 331 h 2203"/>
                <a:gd name="connsiteX5" fmla="*/ 0 w 2979"/>
                <a:gd name="connsiteY5" fmla="*/ 993 h 2203"/>
                <a:gd name="connsiteX6" fmla="*/ 0 w 2979"/>
                <a:gd name="connsiteY6" fmla="*/ 993 h 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79" h="2203">
                  <a:moveTo>
                    <a:pt x="0" y="993"/>
                  </a:moveTo>
                  <a:cubicBezTo>
                    <a:pt x="0" y="993"/>
                    <a:pt x="0" y="1986"/>
                    <a:pt x="993" y="1986"/>
                  </a:cubicBezTo>
                  <a:cubicBezTo>
                    <a:pt x="1986" y="2317"/>
                    <a:pt x="2980" y="2317"/>
                    <a:pt x="2980" y="1655"/>
                  </a:cubicBezTo>
                  <a:cubicBezTo>
                    <a:pt x="2648" y="993"/>
                    <a:pt x="2317" y="0"/>
                    <a:pt x="1655" y="0"/>
                  </a:cubicBezTo>
                  <a:cubicBezTo>
                    <a:pt x="993" y="0"/>
                    <a:pt x="0" y="0"/>
                    <a:pt x="0" y="331"/>
                  </a:cubicBezTo>
                  <a:cubicBezTo>
                    <a:pt x="0" y="662"/>
                    <a:pt x="0" y="993"/>
                    <a:pt x="0" y="993"/>
                  </a:cubicBezTo>
                  <a:lnTo>
                    <a:pt x="0" y="993"/>
                  </a:lnTo>
                  <a:close/>
                </a:path>
              </a:pathLst>
            </a:custGeom>
            <a:solidFill>
              <a:srgbClr val="E6E6E5"/>
            </a:solidFill>
            <a:ln w="3290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34" name="图形 252">
              <a:extLst>
                <a:ext uri="{FF2B5EF4-FFF2-40B4-BE49-F238E27FC236}">
                  <a16:creationId xmlns:a16="http://schemas.microsoft.com/office/drawing/2014/main" id="{F3EE36FB-E18C-5DAA-EEFE-E5624AABD829}"/>
                </a:ext>
              </a:extLst>
            </p:cNvPr>
            <p:cNvGrpSpPr/>
            <p:nvPr/>
          </p:nvGrpSpPr>
          <p:grpSpPr>
            <a:xfrm>
              <a:off x="5831038" y="5582951"/>
              <a:ext cx="309211" cy="436008"/>
              <a:chOff x="5831038" y="5582951"/>
              <a:chExt cx="309211" cy="436008"/>
            </a:xfrm>
            <a:solidFill>
              <a:schemeClr val="bg1"/>
            </a:solidFill>
          </p:grpSpPr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B980A0F6-B1CB-56CC-6221-9E02C4472F2E}"/>
                  </a:ext>
                </a:extLst>
              </p:cNvPr>
              <p:cNvSpPr/>
              <p:nvPr/>
            </p:nvSpPr>
            <p:spPr>
              <a:xfrm>
                <a:off x="5915128" y="6008034"/>
                <a:ext cx="30126" cy="10925"/>
              </a:xfrm>
              <a:custGeom>
                <a:avLst/>
                <a:gdLst>
                  <a:gd name="connsiteX0" fmla="*/ 0 w 30126"/>
                  <a:gd name="connsiteY0" fmla="*/ 8939 h 10925"/>
                  <a:gd name="connsiteX1" fmla="*/ 15229 w 30126"/>
                  <a:gd name="connsiteY1" fmla="*/ 5959 h 10925"/>
                  <a:gd name="connsiteX2" fmla="*/ 15229 w 30126"/>
                  <a:gd name="connsiteY2" fmla="*/ 5959 h 10925"/>
                  <a:gd name="connsiteX3" fmla="*/ 28802 w 30126"/>
                  <a:gd name="connsiteY3" fmla="*/ 0 h 10925"/>
                  <a:gd name="connsiteX4" fmla="*/ 28802 w 30126"/>
                  <a:gd name="connsiteY4" fmla="*/ 0 h 10925"/>
                  <a:gd name="connsiteX5" fmla="*/ 28802 w 30126"/>
                  <a:gd name="connsiteY5" fmla="*/ 0 h 10925"/>
                  <a:gd name="connsiteX6" fmla="*/ 30127 w 30126"/>
                  <a:gd name="connsiteY6" fmla="*/ 1986 h 10925"/>
                  <a:gd name="connsiteX7" fmla="*/ 16222 w 30126"/>
                  <a:gd name="connsiteY7" fmla="*/ 7945 h 10925"/>
                  <a:gd name="connsiteX8" fmla="*/ 16222 w 30126"/>
                  <a:gd name="connsiteY8" fmla="*/ 7945 h 10925"/>
                  <a:gd name="connsiteX9" fmla="*/ 331 w 30126"/>
                  <a:gd name="connsiteY9" fmla="*/ 10925 h 10925"/>
                  <a:gd name="connsiteX10" fmla="*/ 331 w 30126"/>
                  <a:gd name="connsiteY10" fmla="*/ 10925 h 10925"/>
                  <a:gd name="connsiteX11" fmla="*/ 0 w 30126"/>
                  <a:gd name="connsiteY11" fmla="*/ 8939 h 10925"/>
                  <a:gd name="connsiteX12" fmla="*/ 0 w 30126"/>
                  <a:gd name="connsiteY12" fmla="*/ 8939 h 10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126" h="10925">
                    <a:moveTo>
                      <a:pt x="0" y="8939"/>
                    </a:moveTo>
                    <a:cubicBezTo>
                      <a:pt x="8277" y="8277"/>
                      <a:pt x="15229" y="5959"/>
                      <a:pt x="15229" y="5959"/>
                    </a:cubicBezTo>
                    <a:lnTo>
                      <a:pt x="15229" y="5959"/>
                    </a:lnTo>
                    <a:cubicBezTo>
                      <a:pt x="15229" y="5959"/>
                      <a:pt x="23836" y="2980"/>
                      <a:pt x="28802" y="0"/>
                    </a:cubicBezTo>
                    <a:lnTo>
                      <a:pt x="28802" y="0"/>
                    </a:lnTo>
                    <a:lnTo>
                      <a:pt x="28802" y="0"/>
                    </a:lnTo>
                    <a:lnTo>
                      <a:pt x="30127" y="1986"/>
                    </a:lnTo>
                    <a:cubicBezTo>
                      <a:pt x="24830" y="4966"/>
                      <a:pt x="16222" y="7945"/>
                      <a:pt x="16222" y="7945"/>
                    </a:cubicBezTo>
                    <a:lnTo>
                      <a:pt x="16222" y="7945"/>
                    </a:lnTo>
                    <a:cubicBezTo>
                      <a:pt x="16222" y="7945"/>
                      <a:pt x="8939" y="10263"/>
                      <a:pt x="331" y="10925"/>
                    </a:cubicBezTo>
                    <a:lnTo>
                      <a:pt x="331" y="10925"/>
                    </a:lnTo>
                    <a:lnTo>
                      <a:pt x="0" y="8939"/>
                    </a:lnTo>
                    <a:lnTo>
                      <a:pt x="0" y="8939"/>
                    </a:lnTo>
                    <a:close/>
                  </a:path>
                </a:pathLst>
              </a:custGeom>
              <a:grpFill/>
              <a:ln w="32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52D80016-B653-5747-3EA2-C265461C07A2}"/>
                  </a:ext>
                </a:extLst>
              </p:cNvPr>
              <p:cNvSpPr/>
              <p:nvPr/>
            </p:nvSpPr>
            <p:spPr>
              <a:xfrm>
                <a:off x="5831038" y="5923282"/>
                <a:ext cx="4634" cy="31119"/>
              </a:xfrm>
              <a:custGeom>
                <a:avLst/>
                <a:gdLst>
                  <a:gd name="connsiteX0" fmla="*/ 0 w 4634"/>
                  <a:gd name="connsiteY0" fmla="*/ 18208 h 31119"/>
                  <a:gd name="connsiteX1" fmla="*/ 0 w 4634"/>
                  <a:gd name="connsiteY1" fmla="*/ 15891 h 31119"/>
                  <a:gd name="connsiteX2" fmla="*/ 0 w 4634"/>
                  <a:gd name="connsiteY2" fmla="*/ 15891 h 31119"/>
                  <a:gd name="connsiteX3" fmla="*/ 1324 w 4634"/>
                  <a:gd name="connsiteY3" fmla="*/ 1986 h 31119"/>
                  <a:gd name="connsiteX4" fmla="*/ 1324 w 4634"/>
                  <a:gd name="connsiteY4" fmla="*/ 1986 h 31119"/>
                  <a:gd name="connsiteX5" fmla="*/ 1655 w 4634"/>
                  <a:gd name="connsiteY5" fmla="*/ 0 h 31119"/>
                  <a:gd name="connsiteX6" fmla="*/ 1655 w 4634"/>
                  <a:gd name="connsiteY6" fmla="*/ 0 h 31119"/>
                  <a:gd name="connsiteX7" fmla="*/ 1655 w 4634"/>
                  <a:gd name="connsiteY7" fmla="*/ 0 h 31119"/>
                  <a:gd name="connsiteX8" fmla="*/ 3973 w 4634"/>
                  <a:gd name="connsiteY8" fmla="*/ 331 h 31119"/>
                  <a:gd name="connsiteX9" fmla="*/ 3642 w 4634"/>
                  <a:gd name="connsiteY9" fmla="*/ 2317 h 31119"/>
                  <a:gd name="connsiteX10" fmla="*/ 3642 w 4634"/>
                  <a:gd name="connsiteY10" fmla="*/ 2317 h 31119"/>
                  <a:gd name="connsiteX11" fmla="*/ 2317 w 4634"/>
                  <a:gd name="connsiteY11" fmla="*/ 15891 h 31119"/>
                  <a:gd name="connsiteX12" fmla="*/ 2317 w 4634"/>
                  <a:gd name="connsiteY12" fmla="*/ 15891 h 31119"/>
                  <a:gd name="connsiteX13" fmla="*/ 2317 w 4634"/>
                  <a:gd name="connsiteY13" fmla="*/ 17877 h 31119"/>
                  <a:gd name="connsiteX14" fmla="*/ 2317 w 4634"/>
                  <a:gd name="connsiteY14" fmla="*/ 17877 h 31119"/>
                  <a:gd name="connsiteX15" fmla="*/ 4635 w 4634"/>
                  <a:gd name="connsiteY15" fmla="*/ 30127 h 31119"/>
                  <a:gd name="connsiteX16" fmla="*/ 4635 w 4634"/>
                  <a:gd name="connsiteY16" fmla="*/ 30127 h 31119"/>
                  <a:gd name="connsiteX17" fmla="*/ 2648 w 4634"/>
                  <a:gd name="connsiteY17" fmla="*/ 31120 h 31119"/>
                  <a:gd name="connsiteX18" fmla="*/ 0 w 4634"/>
                  <a:gd name="connsiteY18" fmla="*/ 18208 h 31119"/>
                  <a:gd name="connsiteX19" fmla="*/ 0 w 4634"/>
                  <a:gd name="connsiteY19" fmla="*/ 18208 h 31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634" h="31119">
                    <a:moveTo>
                      <a:pt x="0" y="18208"/>
                    </a:moveTo>
                    <a:cubicBezTo>
                      <a:pt x="0" y="16884"/>
                      <a:pt x="0" y="15891"/>
                      <a:pt x="0" y="15891"/>
                    </a:cubicBezTo>
                    <a:lnTo>
                      <a:pt x="0" y="15891"/>
                    </a:lnTo>
                    <a:cubicBezTo>
                      <a:pt x="0" y="15891"/>
                      <a:pt x="0" y="9932"/>
                      <a:pt x="1324" y="1986"/>
                    </a:cubicBezTo>
                    <a:lnTo>
                      <a:pt x="1324" y="1986"/>
                    </a:lnTo>
                    <a:cubicBezTo>
                      <a:pt x="1324" y="1324"/>
                      <a:pt x="1655" y="662"/>
                      <a:pt x="1655" y="0"/>
                    </a:cubicBezTo>
                    <a:lnTo>
                      <a:pt x="1655" y="0"/>
                    </a:lnTo>
                    <a:lnTo>
                      <a:pt x="1655" y="0"/>
                    </a:lnTo>
                    <a:lnTo>
                      <a:pt x="3973" y="331"/>
                    </a:lnTo>
                    <a:cubicBezTo>
                      <a:pt x="3973" y="993"/>
                      <a:pt x="3642" y="1655"/>
                      <a:pt x="3642" y="2317"/>
                    </a:cubicBezTo>
                    <a:lnTo>
                      <a:pt x="3642" y="2317"/>
                    </a:lnTo>
                    <a:cubicBezTo>
                      <a:pt x="2317" y="9932"/>
                      <a:pt x="2317" y="15891"/>
                      <a:pt x="2317" y="15891"/>
                    </a:cubicBezTo>
                    <a:lnTo>
                      <a:pt x="2317" y="15891"/>
                    </a:lnTo>
                    <a:cubicBezTo>
                      <a:pt x="2317" y="15891"/>
                      <a:pt x="2317" y="16553"/>
                      <a:pt x="2317" y="17877"/>
                    </a:cubicBezTo>
                    <a:lnTo>
                      <a:pt x="2317" y="17877"/>
                    </a:lnTo>
                    <a:cubicBezTo>
                      <a:pt x="2317" y="20857"/>
                      <a:pt x="2648" y="26485"/>
                      <a:pt x="4635" y="30127"/>
                    </a:cubicBezTo>
                    <a:lnTo>
                      <a:pt x="4635" y="30127"/>
                    </a:lnTo>
                    <a:lnTo>
                      <a:pt x="2648" y="31120"/>
                    </a:lnTo>
                    <a:cubicBezTo>
                      <a:pt x="331" y="27147"/>
                      <a:pt x="0" y="21519"/>
                      <a:pt x="0" y="18208"/>
                    </a:cubicBezTo>
                    <a:lnTo>
                      <a:pt x="0" y="18208"/>
                    </a:lnTo>
                    <a:close/>
                  </a:path>
                </a:pathLst>
              </a:custGeom>
              <a:grpFill/>
              <a:ln w="32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69837520-4F9D-69A2-3D13-8CB6E9814025}"/>
                  </a:ext>
                </a:extLst>
              </p:cNvPr>
              <p:cNvSpPr/>
              <p:nvPr/>
            </p:nvSpPr>
            <p:spPr>
              <a:xfrm>
                <a:off x="6004183" y="5907391"/>
                <a:ext cx="22512" cy="24829"/>
              </a:xfrm>
              <a:custGeom>
                <a:avLst/>
                <a:gdLst>
                  <a:gd name="connsiteX0" fmla="*/ 0 w 22512"/>
                  <a:gd name="connsiteY0" fmla="*/ 23174 h 24829"/>
                  <a:gd name="connsiteX1" fmla="*/ 20526 w 22512"/>
                  <a:gd name="connsiteY1" fmla="*/ 0 h 24829"/>
                  <a:gd name="connsiteX2" fmla="*/ 22512 w 22512"/>
                  <a:gd name="connsiteY2" fmla="*/ 1655 h 24829"/>
                  <a:gd name="connsiteX3" fmla="*/ 1655 w 22512"/>
                  <a:gd name="connsiteY3" fmla="*/ 24830 h 24829"/>
                  <a:gd name="connsiteX4" fmla="*/ 0 w 22512"/>
                  <a:gd name="connsiteY4" fmla="*/ 23174 h 24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12" h="24829">
                    <a:moveTo>
                      <a:pt x="0" y="23174"/>
                    </a:moveTo>
                    <a:lnTo>
                      <a:pt x="20526" y="0"/>
                    </a:lnTo>
                    <a:lnTo>
                      <a:pt x="22512" y="1655"/>
                    </a:lnTo>
                    <a:lnTo>
                      <a:pt x="1655" y="24830"/>
                    </a:lnTo>
                    <a:lnTo>
                      <a:pt x="0" y="23174"/>
                    </a:lnTo>
                    <a:close/>
                  </a:path>
                </a:pathLst>
              </a:custGeom>
              <a:grpFill/>
              <a:ln w="32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08764254-7761-00E0-1CE7-59A46C0BB623}"/>
                  </a:ext>
                </a:extLst>
              </p:cNvPr>
              <p:cNvSpPr/>
              <p:nvPr/>
            </p:nvSpPr>
            <p:spPr>
              <a:xfrm>
                <a:off x="6073375" y="5811052"/>
                <a:ext cx="15228" cy="28471"/>
              </a:xfrm>
              <a:custGeom>
                <a:avLst/>
                <a:gdLst>
                  <a:gd name="connsiteX0" fmla="*/ 0 w 15228"/>
                  <a:gd name="connsiteY0" fmla="*/ 27809 h 28471"/>
                  <a:gd name="connsiteX1" fmla="*/ 6952 w 15228"/>
                  <a:gd name="connsiteY1" fmla="*/ 14236 h 28471"/>
                  <a:gd name="connsiteX2" fmla="*/ 6952 w 15228"/>
                  <a:gd name="connsiteY2" fmla="*/ 14236 h 28471"/>
                  <a:gd name="connsiteX3" fmla="*/ 12911 w 15228"/>
                  <a:gd name="connsiteY3" fmla="*/ 0 h 28471"/>
                  <a:gd name="connsiteX4" fmla="*/ 12911 w 15228"/>
                  <a:gd name="connsiteY4" fmla="*/ 0 h 28471"/>
                  <a:gd name="connsiteX5" fmla="*/ 12911 w 15228"/>
                  <a:gd name="connsiteY5" fmla="*/ 0 h 28471"/>
                  <a:gd name="connsiteX6" fmla="*/ 15229 w 15228"/>
                  <a:gd name="connsiteY6" fmla="*/ 662 h 28471"/>
                  <a:gd name="connsiteX7" fmla="*/ 9270 w 15228"/>
                  <a:gd name="connsiteY7" fmla="*/ 14898 h 28471"/>
                  <a:gd name="connsiteX8" fmla="*/ 9270 w 15228"/>
                  <a:gd name="connsiteY8" fmla="*/ 14898 h 28471"/>
                  <a:gd name="connsiteX9" fmla="*/ 1986 w 15228"/>
                  <a:gd name="connsiteY9" fmla="*/ 28471 h 28471"/>
                  <a:gd name="connsiteX10" fmla="*/ 1986 w 15228"/>
                  <a:gd name="connsiteY10" fmla="*/ 28471 h 28471"/>
                  <a:gd name="connsiteX11" fmla="*/ 0 w 15228"/>
                  <a:gd name="connsiteY11" fmla="*/ 27809 h 28471"/>
                  <a:gd name="connsiteX12" fmla="*/ 0 w 15228"/>
                  <a:gd name="connsiteY12" fmla="*/ 27809 h 28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28" h="28471">
                    <a:moveTo>
                      <a:pt x="0" y="27809"/>
                    </a:moveTo>
                    <a:cubicBezTo>
                      <a:pt x="1986" y="24168"/>
                      <a:pt x="5959" y="16553"/>
                      <a:pt x="6952" y="14236"/>
                    </a:cubicBezTo>
                    <a:lnTo>
                      <a:pt x="6952" y="14236"/>
                    </a:lnTo>
                    <a:cubicBezTo>
                      <a:pt x="8277" y="11256"/>
                      <a:pt x="11587" y="3311"/>
                      <a:pt x="12911" y="0"/>
                    </a:cubicBezTo>
                    <a:lnTo>
                      <a:pt x="12911" y="0"/>
                    </a:lnTo>
                    <a:lnTo>
                      <a:pt x="12911" y="0"/>
                    </a:lnTo>
                    <a:lnTo>
                      <a:pt x="15229" y="662"/>
                    </a:lnTo>
                    <a:cubicBezTo>
                      <a:pt x="13905" y="4304"/>
                      <a:pt x="10594" y="12249"/>
                      <a:pt x="9270" y="14898"/>
                    </a:cubicBezTo>
                    <a:lnTo>
                      <a:pt x="9270" y="14898"/>
                    </a:lnTo>
                    <a:cubicBezTo>
                      <a:pt x="8277" y="17546"/>
                      <a:pt x="3973" y="24830"/>
                      <a:pt x="1986" y="28471"/>
                    </a:cubicBezTo>
                    <a:lnTo>
                      <a:pt x="1986" y="28471"/>
                    </a:lnTo>
                    <a:lnTo>
                      <a:pt x="0" y="27809"/>
                    </a:lnTo>
                    <a:lnTo>
                      <a:pt x="0" y="27809"/>
                    </a:lnTo>
                    <a:close/>
                  </a:path>
                </a:pathLst>
              </a:custGeom>
              <a:grpFill/>
              <a:ln w="32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8CA8CDDB-74E7-A3EA-5F9F-17E1576CC4ED}"/>
                  </a:ext>
                </a:extLst>
              </p:cNvPr>
              <p:cNvSpPr/>
              <p:nvPr/>
            </p:nvSpPr>
            <p:spPr>
              <a:xfrm>
                <a:off x="5873414" y="5807411"/>
                <a:ext cx="10593" cy="29795"/>
              </a:xfrm>
              <a:custGeom>
                <a:avLst/>
                <a:gdLst>
                  <a:gd name="connsiteX0" fmla="*/ 0 w 10593"/>
                  <a:gd name="connsiteY0" fmla="*/ 28471 h 29795"/>
                  <a:gd name="connsiteX1" fmla="*/ 3642 w 10593"/>
                  <a:gd name="connsiteY1" fmla="*/ 23174 h 29795"/>
                  <a:gd name="connsiteX2" fmla="*/ 3642 w 10593"/>
                  <a:gd name="connsiteY2" fmla="*/ 23174 h 29795"/>
                  <a:gd name="connsiteX3" fmla="*/ 6952 w 10593"/>
                  <a:gd name="connsiteY3" fmla="*/ 13905 h 29795"/>
                  <a:gd name="connsiteX4" fmla="*/ 6952 w 10593"/>
                  <a:gd name="connsiteY4" fmla="*/ 13905 h 29795"/>
                  <a:gd name="connsiteX5" fmla="*/ 8277 w 10593"/>
                  <a:gd name="connsiteY5" fmla="*/ 0 h 29795"/>
                  <a:gd name="connsiteX6" fmla="*/ 8277 w 10593"/>
                  <a:gd name="connsiteY6" fmla="*/ 0 h 29795"/>
                  <a:gd name="connsiteX7" fmla="*/ 8277 w 10593"/>
                  <a:gd name="connsiteY7" fmla="*/ 0 h 29795"/>
                  <a:gd name="connsiteX8" fmla="*/ 10594 w 10593"/>
                  <a:gd name="connsiteY8" fmla="*/ 0 h 29795"/>
                  <a:gd name="connsiteX9" fmla="*/ 9270 w 10593"/>
                  <a:gd name="connsiteY9" fmla="*/ 14236 h 29795"/>
                  <a:gd name="connsiteX10" fmla="*/ 9270 w 10593"/>
                  <a:gd name="connsiteY10" fmla="*/ 14236 h 29795"/>
                  <a:gd name="connsiteX11" fmla="*/ 5959 w 10593"/>
                  <a:gd name="connsiteY11" fmla="*/ 24168 h 29795"/>
                  <a:gd name="connsiteX12" fmla="*/ 5959 w 10593"/>
                  <a:gd name="connsiteY12" fmla="*/ 24168 h 29795"/>
                  <a:gd name="connsiteX13" fmla="*/ 2317 w 10593"/>
                  <a:gd name="connsiteY13" fmla="*/ 29796 h 29795"/>
                  <a:gd name="connsiteX14" fmla="*/ 2317 w 10593"/>
                  <a:gd name="connsiteY14" fmla="*/ 29796 h 29795"/>
                  <a:gd name="connsiteX15" fmla="*/ 0 w 10593"/>
                  <a:gd name="connsiteY15" fmla="*/ 28471 h 29795"/>
                  <a:gd name="connsiteX16" fmla="*/ 0 w 10593"/>
                  <a:gd name="connsiteY16" fmla="*/ 28471 h 29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593" h="29795">
                    <a:moveTo>
                      <a:pt x="0" y="28471"/>
                    </a:moveTo>
                    <a:cubicBezTo>
                      <a:pt x="1655" y="26154"/>
                      <a:pt x="3642" y="23174"/>
                      <a:pt x="3642" y="23174"/>
                    </a:cubicBezTo>
                    <a:lnTo>
                      <a:pt x="3642" y="23174"/>
                    </a:lnTo>
                    <a:cubicBezTo>
                      <a:pt x="3642" y="23174"/>
                      <a:pt x="5959" y="18871"/>
                      <a:pt x="6952" y="13905"/>
                    </a:cubicBezTo>
                    <a:lnTo>
                      <a:pt x="6952" y="13905"/>
                    </a:lnTo>
                    <a:cubicBezTo>
                      <a:pt x="7945" y="8608"/>
                      <a:pt x="8277" y="6621"/>
                      <a:pt x="8277" y="0"/>
                    </a:cubicBezTo>
                    <a:lnTo>
                      <a:pt x="8277" y="0"/>
                    </a:lnTo>
                    <a:lnTo>
                      <a:pt x="8277" y="0"/>
                    </a:lnTo>
                    <a:lnTo>
                      <a:pt x="10594" y="0"/>
                    </a:lnTo>
                    <a:cubicBezTo>
                      <a:pt x="10594" y="6621"/>
                      <a:pt x="10263" y="8939"/>
                      <a:pt x="9270" y="14236"/>
                    </a:cubicBezTo>
                    <a:lnTo>
                      <a:pt x="9270" y="14236"/>
                    </a:lnTo>
                    <a:cubicBezTo>
                      <a:pt x="8277" y="19533"/>
                      <a:pt x="5959" y="24168"/>
                      <a:pt x="5959" y="24168"/>
                    </a:cubicBezTo>
                    <a:lnTo>
                      <a:pt x="5959" y="24168"/>
                    </a:lnTo>
                    <a:cubicBezTo>
                      <a:pt x="5959" y="24168"/>
                      <a:pt x="3973" y="27478"/>
                      <a:pt x="2317" y="29796"/>
                    </a:cubicBezTo>
                    <a:lnTo>
                      <a:pt x="2317" y="29796"/>
                    </a:lnTo>
                    <a:lnTo>
                      <a:pt x="0" y="28471"/>
                    </a:lnTo>
                    <a:lnTo>
                      <a:pt x="0" y="28471"/>
                    </a:lnTo>
                    <a:close/>
                  </a:path>
                </a:pathLst>
              </a:custGeom>
              <a:grpFill/>
              <a:ln w="32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CD354991-6B47-2C48-3C04-FA446EDB9BB7}"/>
                  </a:ext>
                </a:extLst>
              </p:cNvPr>
              <p:cNvSpPr/>
              <p:nvPr/>
            </p:nvSpPr>
            <p:spPr>
              <a:xfrm>
                <a:off x="6082645" y="5714051"/>
                <a:ext cx="2979" cy="31450"/>
              </a:xfrm>
              <a:custGeom>
                <a:avLst/>
                <a:gdLst>
                  <a:gd name="connsiteX0" fmla="*/ 0 w 2979"/>
                  <a:gd name="connsiteY0" fmla="*/ 31120 h 31450"/>
                  <a:gd name="connsiteX1" fmla="*/ 662 w 2979"/>
                  <a:gd name="connsiteY1" fmla="*/ 0 h 31450"/>
                  <a:gd name="connsiteX2" fmla="*/ 2980 w 2979"/>
                  <a:gd name="connsiteY2" fmla="*/ 0 h 31450"/>
                  <a:gd name="connsiteX3" fmla="*/ 2648 w 2979"/>
                  <a:gd name="connsiteY3" fmla="*/ 31451 h 31450"/>
                  <a:gd name="connsiteX4" fmla="*/ 0 w 2979"/>
                  <a:gd name="connsiteY4" fmla="*/ 31120 h 3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9" h="31450">
                    <a:moveTo>
                      <a:pt x="0" y="31120"/>
                    </a:moveTo>
                    <a:lnTo>
                      <a:pt x="662" y="0"/>
                    </a:lnTo>
                    <a:lnTo>
                      <a:pt x="2980" y="0"/>
                    </a:lnTo>
                    <a:lnTo>
                      <a:pt x="2648" y="31451"/>
                    </a:lnTo>
                    <a:lnTo>
                      <a:pt x="0" y="31120"/>
                    </a:lnTo>
                    <a:close/>
                  </a:path>
                </a:pathLst>
              </a:custGeom>
              <a:grpFill/>
              <a:ln w="32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53D76A24-69CE-E6B2-53B9-AFEB2F9B02CB}"/>
                  </a:ext>
                </a:extLst>
              </p:cNvPr>
              <p:cNvSpPr/>
              <p:nvPr/>
            </p:nvSpPr>
            <p:spPr>
              <a:xfrm>
                <a:off x="5858516" y="5713720"/>
                <a:ext cx="14897" cy="28471"/>
              </a:xfrm>
              <a:custGeom>
                <a:avLst/>
                <a:gdLst>
                  <a:gd name="connsiteX0" fmla="*/ 10594 w 14897"/>
                  <a:gd name="connsiteY0" fmla="*/ 21850 h 28471"/>
                  <a:gd name="connsiteX1" fmla="*/ 2648 w 14897"/>
                  <a:gd name="connsiteY1" fmla="*/ 5628 h 28471"/>
                  <a:gd name="connsiteX2" fmla="*/ 2648 w 14897"/>
                  <a:gd name="connsiteY2" fmla="*/ 5628 h 28471"/>
                  <a:gd name="connsiteX3" fmla="*/ 0 w 14897"/>
                  <a:gd name="connsiteY3" fmla="*/ 1324 h 28471"/>
                  <a:gd name="connsiteX4" fmla="*/ 0 w 14897"/>
                  <a:gd name="connsiteY4" fmla="*/ 1324 h 28471"/>
                  <a:gd name="connsiteX5" fmla="*/ 1986 w 14897"/>
                  <a:gd name="connsiteY5" fmla="*/ 0 h 28471"/>
                  <a:gd name="connsiteX6" fmla="*/ 4635 w 14897"/>
                  <a:gd name="connsiteY6" fmla="*/ 4635 h 28471"/>
                  <a:gd name="connsiteX7" fmla="*/ 4635 w 14897"/>
                  <a:gd name="connsiteY7" fmla="*/ 4635 h 28471"/>
                  <a:gd name="connsiteX8" fmla="*/ 12911 w 14897"/>
                  <a:gd name="connsiteY8" fmla="*/ 21519 h 28471"/>
                  <a:gd name="connsiteX9" fmla="*/ 12911 w 14897"/>
                  <a:gd name="connsiteY9" fmla="*/ 21519 h 28471"/>
                  <a:gd name="connsiteX10" fmla="*/ 14898 w 14897"/>
                  <a:gd name="connsiteY10" fmla="*/ 28140 h 28471"/>
                  <a:gd name="connsiteX11" fmla="*/ 14898 w 14897"/>
                  <a:gd name="connsiteY11" fmla="*/ 28140 h 28471"/>
                  <a:gd name="connsiteX12" fmla="*/ 14898 w 14897"/>
                  <a:gd name="connsiteY12" fmla="*/ 28140 h 28471"/>
                  <a:gd name="connsiteX13" fmla="*/ 12580 w 14897"/>
                  <a:gd name="connsiteY13" fmla="*/ 28471 h 28471"/>
                  <a:gd name="connsiteX14" fmla="*/ 10594 w 14897"/>
                  <a:gd name="connsiteY14" fmla="*/ 21850 h 28471"/>
                  <a:gd name="connsiteX15" fmla="*/ 10594 w 14897"/>
                  <a:gd name="connsiteY15" fmla="*/ 21850 h 28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4897" h="28471">
                    <a:moveTo>
                      <a:pt x="10594" y="21850"/>
                    </a:moveTo>
                    <a:cubicBezTo>
                      <a:pt x="8608" y="15560"/>
                      <a:pt x="4966" y="9270"/>
                      <a:pt x="2648" y="5628"/>
                    </a:cubicBezTo>
                    <a:lnTo>
                      <a:pt x="2648" y="5628"/>
                    </a:lnTo>
                    <a:cubicBezTo>
                      <a:pt x="2317" y="5297"/>
                      <a:pt x="0" y="1324"/>
                      <a:pt x="0" y="1324"/>
                    </a:cubicBezTo>
                    <a:lnTo>
                      <a:pt x="0" y="1324"/>
                    </a:lnTo>
                    <a:lnTo>
                      <a:pt x="1986" y="0"/>
                    </a:lnTo>
                    <a:cubicBezTo>
                      <a:pt x="2317" y="331"/>
                      <a:pt x="4635" y="4304"/>
                      <a:pt x="4635" y="4635"/>
                    </a:cubicBezTo>
                    <a:lnTo>
                      <a:pt x="4635" y="4635"/>
                    </a:lnTo>
                    <a:cubicBezTo>
                      <a:pt x="7283" y="8277"/>
                      <a:pt x="10925" y="14567"/>
                      <a:pt x="12911" y="21519"/>
                    </a:cubicBezTo>
                    <a:lnTo>
                      <a:pt x="12911" y="21519"/>
                    </a:lnTo>
                    <a:cubicBezTo>
                      <a:pt x="13242" y="22181"/>
                      <a:pt x="14567" y="27478"/>
                      <a:pt x="14898" y="28140"/>
                    </a:cubicBezTo>
                    <a:lnTo>
                      <a:pt x="14898" y="28140"/>
                    </a:lnTo>
                    <a:lnTo>
                      <a:pt x="14898" y="28140"/>
                    </a:lnTo>
                    <a:lnTo>
                      <a:pt x="12580" y="28471"/>
                    </a:lnTo>
                    <a:cubicBezTo>
                      <a:pt x="12249" y="27809"/>
                      <a:pt x="10925" y="22512"/>
                      <a:pt x="10594" y="21850"/>
                    </a:cubicBezTo>
                    <a:lnTo>
                      <a:pt x="10594" y="21850"/>
                    </a:lnTo>
                    <a:close/>
                  </a:path>
                </a:pathLst>
              </a:custGeom>
              <a:grpFill/>
              <a:ln w="32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E98C5157-CF09-48F7-CC8A-E1073AFE307D}"/>
                  </a:ext>
                </a:extLst>
              </p:cNvPr>
              <p:cNvSpPr/>
              <p:nvPr/>
            </p:nvSpPr>
            <p:spPr>
              <a:xfrm>
                <a:off x="6089597" y="5644197"/>
                <a:ext cx="14566" cy="29133"/>
              </a:xfrm>
              <a:custGeom>
                <a:avLst/>
                <a:gdLst>
                  <a:gd name="connsiteX0" fmla="*/ 0 w 14566"/>
                  <a:gd name="connsiteY0" fmla="*/ 28140 h 29133"/>
                  <a:gd name="connsiteX1" fmla="*/ 5959 w 14566"/>
                  <a:gd name="connsiteY1" fmla="*/ 12580 h 29133"/>
                  <a:gd name="connsiteX2" fmla="*/ 5959 w 14566"/>
                  <a:gd name="connsiteY2" fmla="*/ 12580 h 29133"/>
                  <a:gd name="connsiteX3" fmla="*/ 12580 w 14566"/>
                  <a:gd name="connsiteY3" fmla="*/ 0 h 29133"/>
                  <a:gd name="connsiteX4" fmla="*/ 12580 w 14566"/>
                  <a:gd name="connsiteY4" fmla="*/ 0 h 29133"/>
                  <a:gd name="connsiteX5" fmla="*/ 12580 w 14566"/>
                  <a:gd name="connsiteY5" fmla="*/ 0 h 29133"/>
                  <a:gd name="connsiteX6" fmla="*/ 14567 w 14566"/>
                  <a:gd name="connsiteY6" fmla="*/ 1324 h 29133"/>
                  <a:gd name="connsiteX7" fmla="*/ 7945 w 14566"/>
                  <a:gd name="connsiteY7" fmla="*/ 13905 h 29133"/>
                  <a:gd name="connsiteX8" fmla="*/ 7945 w 14566"/>
                  <a:gd name="connsiteY8" fmla="*/ 13905 h 29133"/>
                  <a:gd name="connsiteX9" fmla="*/ 1986 w 14566"/>
                  <a:gd name="connsiteY9" fmla="*/ 29133 h 29133"/>
                  <a:gd name="connsiteX10" fmla="*/ 1986 w 14566"/>
                  <a:gd name="connsiteY10" fmla="*/ 29133 h 29133"/>
                  <a:gd name="connsiteX11" fmla="*/ 0 w 14566"/>
                  <a:gd name="connsiteY11" fmla="*/ 28140 h 29133"/>
                  <a:gd name="connsiteX12" fmla="*/ 0 w 14566"/>
                  <a:gd name="connsiteY12" fmla="*/ 28140 h 29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566" h="29133">
                    <a:moveTo>
                      <a:pt x="0" y="28140"/>
                    </a:moveTo>
                    <a:cubicBezTo>
                      <a:pt x="0" y="28140"/>
                      <a:pt x="3973" y="16553"/>
                      <a:pt x="5959" y="12580"/>
                    </a:cubicBezTo>
                    <a:lnTo>
                      <a:pt x="5959" y="12580"/>
                    </a:lnTo>
                    <a:cubicBezTo>
                      <a:pt x="7945" y="8608"/>
                      <a:pt x="11587" y="1655"/>
                      <a:pt x="12580" y="0"/>
                    </a:cubicBezTo>
                    <a:lnTo>
                      <a:pt x="12580" y="0"/>
                    </a:lnTo>
                    <a:lnTo>
                      <a:pt x="12580" y="0"/>
                    </a:lnTo>
                    <a:lnTo>
                      <a:pt x="14567" y="1324"/>
                    </a:lnTo>
                    <a:cubicBezTo>
                      <a:pt x="13574" y="2648"/>
                      <a:pt x="9932" y="9932"/>
                      <a:pt x="7945" y="13905"/>
                    </a:cubicBezTo>
                    <a:lnTo>
                      <a:pt x="7945" y="13905"/>
                    </a:lnTo>
                    <a:cubicBezTo>
                      <a:pt x="5959" y="17546"/>
                      <a:pt x="1986" y="29133"/>
                      <a:pt x="1986" y="29133"/>
                    </a:cubicBezTo>
                    <a:lnTo>
                      <a:pt x="1986" y="29133"/>
                    </a:lnTo>
                    <a:lnTo>
                      <a:pt x="0" y="28140"/>
                    </a:lnTo>
                    <a:lnTo>
                      <a:pt x="0" y="28140"/>
                    </a:lnTo>
                    <a:close/>
                  </a:path>
                </a:pathLst>
              </a:custGeom>
              <a:grpFill/>
              <a:ln w="32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2930DD75-8154-4E97-6E67-2122428E4E61}"/>
                  </a:ext>
                </a:extLst>
              </p:cNvPr>
              <p:cNvSpPr/>
              <p:nvPr/>
            </p:nvSpPr>
            <p:spPr>
              <a:xfrm>
                <a:off x="6119393" y="5582951"/>
                <a:ext cx="20856" cy="26484"/>
              </a:xfrm>
              <a:custGeom>
                <a:avLst/>
                <a:gdLst>
                  <a:gd name="connsiteX0" fmla="*/ 0 w 20856"/>
                  <a:gd name="connsiteY0" fmla="*/ 25161 h 26484"/>
                  <a:gd name="connsiteX1" fmla="*/ 18871 w 20856"/>
                  <a:gd name="connsiteY1" fmla="*/ 0 h 26484"/>
                  <a:gd name="connsiteX2" fmla="*/ 20857 w 20856"/>
                  <a:gd name="connsiteY2" fmla="*/ 1324 h 26484"/>
                  <a:gd name="connsiteX3" fmla="*/ 1655 w 20856"/>
                  <a:gd name="connsiteY3" fmla="*/ 26485 h 26484"/>
                  <a:gd name="connsiteX4" fmla="*/ 0 w 20856"/>
                  <a:gd name="connsiteY4" fmla="*/ 25161 h 26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6" h="26484">
                    <a:moveTo>
                      <a:pt x="0" y="25161"/>
                    </a:moveTo>
                    <a:lnTo>
                      <a:pt x="18871" y="0"/>
                    </a:lnTo>
                    <a:lnTo>
                      <a:pt x="20857" y="1324"/>
                    </a:lnTo>
                    <a:lnTo>
                      <a:pt x="1655" y="26485"/>
                    </a:lnTo>
                    <a:lnTo>
                      <a:pt x="0" y="25161"/>
                    </a:lnTo>
                    <a:close/>
                  </a:path>
                </a:pathLst>
              </a:custGeom>
              <a:grpFill/>
              <a:ln w="32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EE8306CD-274A-A331-CDCD-2FBED9C650C3}"/>
                </a:ext>
              </a:extLst>
            </p:cNvPr>
            <p:cNvSpPr/>
            <p:nvPr/>
          </p:nvSpPr>
          <p:spPr>
            <a:xfrm>
              <a:off x="6033648" y="6032202"/>
              <a:ext cx="106270" cy="49990"/>
            </a:xfrm>
            <a:custGeom>
              <a:avLst/>
              <a:gdLst>
                <a:gd name="connsiteX0" fmla="*/ 0 w 106270"/>
                <a:gd name="connsiteY0" fmla="*/ 0 h 49990"/>
                <a:gd name="connsiteX1" fmla="*/ 106271 w 106270"/>
                <a:gd name="connsiteY1" fmla="*/ 0 h 49990"/>
                <a:gd name="connsiteX2" fmla="*/ 106271 w 106270"/>
                <a:gd name="connsiteY2" fmla="*/ 49990 h 49990"/>
                <a:gd name="connsiteX3" fmla="*/ 0 w 106270"/>
                <a:gd name="connsiteY3" fmla="*/ 49990 h 49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270" h="49990">
                  <a:moveTo>
                    <a:pt x="0" y="0"/>
                  </a:moveTo>
                  <a:lnTo>
                    <a:pt x="106271" y="0"/>
                  </a:lnTo>
                  <a:lnTo>
                    <a:pt x="106271" y="49990"/>
                  </a:lnTo>
                  <a:lnTo>
                    <a:pt x="0" y="49990"/>
                  </a:lnTo>
                  <a:close/>
                </a:path>
              </a:pathLst>
            </a:custGeom>
            <a:noFill/>
            <a:ln w="823" cap="flat">
              <a:solidFill>
                <a:srgbClr val="04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DD6F9FB0-BF6A-D41F-938A-444DB91058F5}"/>
                </a:ext>
              </a:extLst>
            </p:cNvPr>
            <p:cNvSpPr/>
            <p:nvPr/>
          </p:nvSpPr>
          <p:spPr>
            <a:xfrm>
              <a:off x="5961476" y="5562756"/>
              <a:ext cx="14897" cy="9600"/>
            </a:xfrm>
            <a:custGeom>
              <a:avLst/>
              <a:gdLst>
                <a:gd name="connsiteX0" fmla="*/ 2980 w 14897"/>
                <a:gd name="connsiteY0" fmla="*/ 9601 h 9600"/>
                <a:gd name="connsiteX1" fmla="*/ 9270 w 14897"/>
                <a:gd name="connsiteY1" fmla="*/ 9601 h 9600"/>
                <a:gd name="connsiteX2" fmla="*/ 9932 w 14897"/>
                <a:gd name="connsiteY2" fmla="*/ 9601 h 9600"/>
                <a:gd name="connsiteX3" fmla="*/ 10263 w 14897"/>
                <a:gd name="connsiteY3" fmla="*/ 9270 h 9600"/>
                <a:gd name="connsiteX4" fmla="*/ 14898 w 14897"/>
                <a:gd name="connsiteY4" fmla="*/ 9270 h 9600"/>
                <a:gd name="connsiteX5" fmla="*/ 14898 w 14897"/>
                <a:gd name="connsiteY5" fmla="*/ 4304 h 9600"/>
                <a:gd name="connsiteX6" fmla="*/ 13905 w 14897"/>
                <a:gd name="connsiteY6" fmla="*/ 1986 h 9600"/>
                <a:gd name="connsiteX7" fmla="*/ 13574 w 14897"/>
                <a:gd name="connsiteY7" fmla="*/ 0 h 9600"/>
                <a:gd name="connsiteX8" fmla="*/ 10925 w 14897"/>
                <a:gd name="connsiteY8" fmla="*/ 0 h 9600"/>
                <a:gd name="connsiteX9" fmla="*/ 9932 w 14897"/>
                <a:gd name="connsiteY9" fmla="*/ 0 h 9600"/>
                <a:gd name="connsiteX10" fmla="*/ 9270 w 14897"/>
                <a:gd name="connsiteY10" fmla="*/ 331 h 9600"/>
                <a:gd name="connsiteX11" fmla="*/ 7945 w 14897"/>
                <a:gd name="connsiteY11" fmla="*/ 0 h 9600"/>
                <a:gd name="connsiteX12" fmla="*/ 6290 w 14897"/>
                <a:gd name="connsiteY12" fmla="*/ 662 h 9600"/>
                <a:gd name="connsiteX13" fmla="*/ 4635 w 14897"/>
                <a:gd name="connsiteY13" fmla="*/ 1324 h 9600"/>
                <a:gd name="connsiteX14" fmla="*/ 3311 w 14897"/>
                <a:gd name="connsiteY14" fmla="*/ 1324 h 9600"/>
                <a:gd name="connsiteX15" fmla="*/ 1986 w 14897"/>
                <a:gd name="connsiteY15" fmla="*/ 2317 h 9600"/>
                <a:gd name="connsiteX16" fmla="*/ 993 w 14897"/>
                <a:gd name="connsiteY16" fmla="*/ 2980 h 9600"/>
                <a:gd name="connsiteX17" fmla="*/ 993 w 14897"/>
                <a:gd name="connsiteY17" fmla="*/ 4304 h 9600"/>
                <a:gd name="connsiteX18" fmla="*/ 331 w 14897"/>
                <a:gd name="connsiteY18" fmla="*/ 6621 h 9600"/>
                <a:gd name="connsiteX19" fmla="*/ 0 w 14897"/>
                <a:gd name="connsiteY19" fmla="*/ 7614 h 9600"/>
                <a:gd name="connsiteX20" fmla="*/ 331 w 14897"/>
                <a:gd name="connsiteY20" fmla="*/ 8277 h 9600"/>
                <a:gd name="connsiteX21" fmla="*/ 2317 w 14897"/>
                <a:gd name="connsiteY21" fmla="*/ 9601 h 9600"/>
                <a:gd name="connsiteX22" fmla="*/ 2980 w 14897"/>
                <a:gd name="connsiteY22" fmla="*/ 9601 h 9600"/>
                <a:gd name="connsiteX23" fmla="*/ 2980 w 14897"/>
                <a:gd name="connsiteY23" fmla="*/ 9601 h 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897" h="9600">
                  <a:moveTo>
                    <a:pt x="2980" y="9601"/>
                  </a:moveTo>
                  <a:cubicBezTo>
                    <a:pt x="9270" y="9601"/>
                    <a:pt x="9270" y="9601"/>
                    <a:pt x="9270" y="9601"/>
                  </a:cubicBezTo>
                  <a:cubicBezTo>
                    <a:pt x="9932" y="9601"/>
                    <a:pt x="9932" y="9601"/>
                    <a:pt x="9932" y="9601"/>
                  </a:cubicBezTo>
                  <a:cubicBezTo>
                    <a:pt x="10263" y="9270"/>
                    <a:pt x="10263" y="9270"/>
                    <a:pt x="10263" y="9270"/>
                  </a:cubicBezTo>
                  <a:cubicBezTo>
                    <a:pt x="14898" y="9270"/>
                    <a:pt x="14898" y="9270"/>
                    <a:pt x="14898" y="9270"/>
                  </a:cubicBezTo>
                  <a:cubicBezTo>
                    <a:pt x="14898" y="4304"/>
                    <a:pt x="14898" y="4304"/>
                    <a:pt x="14898" y="4304"/>
                  </a:cubicBezTo>
                  <a:cubicBezTo>
                    <a:pt x="13905" y="1986"/>
                    <a:pt x="13905" y="1986"/>
                    <a:pt x="13905" y="1986"/>
                  </a:cubicBezTo>
                  <a:cubicBezTo>
                    <a:pt x="13905" y="1986"/>
                    <a:pt x="14236" y="331"/>
                    <a:pt x="13574" y="0"/>
                  </a:cubicBezTo>
                  <a:cubicBezTo>
                    <a:pt x="12911" y="0"/>
                    <a:pt x="11587" y="0"/>
                    <a:pt x="10925" y="0"/>
                  </a:cubicBezTo>
                  <a:cubicBezTo>
                    <a:pt x="10594" y="0"/>
                    <a:pt x="10263" y="0"/>
                    <a:pt x="9932" y="0"/>
                  </a:cubicBezTo>
                  <a:cubicBezTo>
                    <a:pt x="9601" y="0"/>
                    <a:pt x="9601" y="331"/>
                    <a:pt x="9270" y="331"/>
                  </a:cubicBezTo>
                  <a:cubicBezTo>
                    <a:pt x="8939" y="0"/>
                    <a:pt x="8277" y="0"/>
                    <a:pt x="7945" y="0"/>
                  </a:cubicBezTo>
                  <a:cubicBezTo>
                    <a:pt x="7614" y="0"/>
                    <a:pt x="6952" y="331"/>
                    <a:pt x="6290" y="662"/>
                  </a:cubicBezTo>
                  <a:cubicBezTo>
                    <a:pt x="5297" y="993"/>
                    <a:pt x="5628" y="1324"/>
                    <a:pt x="4635" y="1324"/>
                  </a:cubicBezTo>
                  <a:cubicBezTo>
                    <a:pt x="3973" y="1324"/>
                    <a:pt x="3973" y="1324"/>
                    <a:pt x="3311" y="1324"/>
                  </a:cubicBezTo>
                  <a:cubicBezTo>
                    <a:pt x="2980" y="1655"/>
                    <a:pt x="2317" y="2317"/>
                    <a:pt x="1986" y="2317"/>
                  </a:cubicBezTo>
                  <a:cubicBezTo>
                    <a:pt x="1655" y="2317"/>
                    <a:pt x="993" y="2980"/>
                    <a:pt x="993" y="2980"/>
                  </a:cubicBezTo>
                  <a:cubicBezTo>
                    <a:pt x="993" y="2980"/>
                    <a:pt x="993" y="3642"/>
                    <a:pt x="993" y="4304"/>
                  </a:cubicBezTo>
                  <a:cubicBezTo>
                    <a:pt x="993" y="4966"/>
                    <a:pt x="662" y="6290"/>
                    <a:pt x="331" y="6621"/>
                  </a:cubicBezTo>
                  <a:cubicBezTo>
                    <a:pt x="0" y="7283"/>
                    <a:pt x="0" y="7614"/>
                    <a:pt x="0" y="7614"/>
                  </a:cubicBezTo>
                  <a:cubicBezTo>
                    <a:pt x="331" y="8277"/>
                    <a:pt x="331" y="8277"/>
                    <a:pt x="331" y="8277"/>
                  </a:cubicBezTo>
                  <a:cubicBezTo>
                    <a:pt x="2317" y="9601"/>
                    <a:pt x="2317" y="9601"/>
                    <a:pt x="2317" y="9601"/>
                  </a:cubicBezTo>
                  <a:cubicBezTo>
                    <a:pt x="2980" y="9601"/>
                    <a:pt x="2980" y="9601"/>
                    <a:pt x="2980" y="9601"/>
                  </a:cubicBezTo>
                  <a:lnTo>
                    <a:pt x="2980" y="9601"/>
                  </a:lnTo>
                  <a:close/>
                </a:path>
              </a:pathLst>
            </a:custGeom>
            <a:noFill/>
            <a:ln w="1645" cap="flat">
              <a:solidFill>
                <a:srgbClr val="04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文本框 545">
              <a:extLst>
                <a:ext uri="{FF2B5EF4-FFF2-40B4-BE49-F238E27FC236}">
                  <a16:creationId xmlns:a16="http://schemas.microsoft.com/office/drawing/2014/main" id="{2E951AE9-DD96-8D14-0F8C-1B0173814C52}"/>
                </a:ext>
              </a:extLst>
            </p:cNvPr>
            <p:cNvSpPr txBox="1"/>
            <p:nvPr/>
          </p:nvSpPr>
          <p:spPr>
            <a:xfrm>
              <a:off x="5949649" y="5996635"/>
              <a:ext cx="280846" cy="1203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2" spc="0" baseline="0" dirty="0">
                  <a:ln/>
                  <a:solidFill>
                    <a:schemeClr val="bg1"/>
                  </a:solidFill>
                  <a:latin typeface="微软雅黑"/>
                  <a:ea typeface="微软雅黑"/>
                  <a:sym typeface="微软雅黑"/>
                  <a:rtl val="0"/>
                </a:rPr>
                <a:t>南海诸岛</a:t>
              </a:r>
            </a:p>
          </p:txBody>
        </p:sp>
        <p:sp>
          <p:nvSpPr>
            <p:cNvPr id="254" name="矩形: 圆角 253">
              <a:extLst>
                <a:ext uri="{FF2B5EF4-FFF2-40B4-BE49-F238E27FC236}">
                  <a16:creationId xmlns:a16="http://schemas.microsoft.com/office/drawing/2014/main" id="{7B548757-80DC-B019-9E4A-336D74F0E6B4}"/>
                </a:ext>
              </a:extLst>
            </p:cNvPr>
            <p:cNvSpPr/>
            <p:nvPr/>
          </p:nvSpPr>
          <p:spPr>
            <a:xfrm>
              <a:off x="5775089" y="5534285"/>
              <a:ext cx="364167" cy="566116"/>
            </a:xfrm>
            <a:prstGeom prst="roundRect">
              <a:avLst>
                <a:gd name="adj" fmla="val 0"/>
              </a:avLst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7" name="椭圆 96"/>
          <p:cNvSpPr/>
          <p:nvPr/>
        </p:nvSpPr>
        <p:spPr>
          <a:xfrm>
            <a:off x="3442970" y="2695575"/>
            <a:ext cx="5614670" cy="5614670"/>
          </a:xfrm>
          <a:prstGeom prst="ellipse">
            <a:avLst/>
          </a:prstGeom>
          <a:noFill/>
          <a:ln>
            <a:solidFill>
              <a:srgbClr val="E79201">
                <a:alpha val="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3672205" y="2974975"/>
            <a:ext cx="5055870" cy="5055870"/>
          </a:xfrm>
          <a:prstGeom prst="ellipse">
            <a:avLst/>
          </a:prstGeom>
          <a:solidFill>
            <a:srgbClr val="E79201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3553EA7-F9B7-C04D-F33E-67D9549EFA8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804" y="2207329"/>
            <a:ext cx="3156800" cy="5140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>
          <a:xfrm>
            <a:off x="12700" y="3919598"/>
            <a:ext cx="12192000" cy="2938403"/>
          </a:xfrm>
          <a:custGeom>
            <a:avLst/>
            <a:gdLst>
              <a:gd name="connsiteX0" fmla="*/ 0 w 12192000"/>
              <a:gd name="connsiteY0" fmla="*/ 0 h 2938403"/>
              <a:gd name="connsiteX1" fmla="*/ 12192000 w 12192000"/>
              <a:gd name="connsiteY1" fmla="*/ 0 h 2938403"/>
              <a:gd name="connsiteX2" fmla="*/ 12192000 w 12192000"/>
              <a:gd name="connsiteY2" fmla="*/ 2938403 h 2938403"/>
              <a:gd name="connsiteX3" fmla="*/ 0 w 12192000"/>
              <a:gd name="connsiteY3" fmla="*/ 2938403 h 293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38403">
                <a:moveTo>
                  <a:pt x="0" y="0"/>
                </a:moveTo>
                <a:lnTo>
                  <a:pt x="12192000" y="0"/>
                </a:lnTo>
                <a:lnTo>
                  <a:pt x="12192000" y="2938403"/>
                </a:lnTo>
                <a:lnTo>
                  <a:pt x="0" y="2938403"/>
                </a:lnTo>
                <a:close/>
              </a:path>
            </a:pathLst>
          </a:custGeom>
        </p:spPr>
      </p:pic>
      <p:sp>
        <p:nvSpPr>
          <p:cNvPr id="6" name="任意多边形 5"/>
          <p:cNvSpPr/>
          <p:nvPr/>
        </p:nvSpPr>
        <p:spPr>
          <a:xfrm rot="1260000">
            <a:off x="293370" y="220345"/>
            <a:ext cx="882015" cy="88201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2113" h="2113">
                <a:moveTo>
                  <a:pt x="1057" y="0"/>
                </a:moveTo>
                <a:cubicBezTo>
                  <a:pt x="1640" y="0"/>
                  <a:pt x="2113" y="473"/>
                  <a:pt x="2113" y="1057"/>
                </a:cubicBezTo>
                <a:cubicBezTo>
                  <a:pt x="2113" y="567"/>
                  <a:pt x="1716" y="170"/>
                  <a:pt x="1227" y="170"/>
                </a:cubicBezTo>
                <a:cubicBezTo>
                  <a:pt x="737" y="170"/>
                  <a:pt x="340" y="567"/>
                  <a:pt x="340" y="1057"/>
                </a:cubicBezTo>
                <a:cubicBezTo>
                  <a:pt x="340" y="1546"/>
                  <a:pt x="737" y="1943"/>
                  <a:pt x="1227" y="1943"/>
                </a:cubicBezTo>
                <a:cubicBezTo>
                  <a:pt x="1716" y="1943"/>
                  <a:pt x="2113" y="1546"/>
                  <a:pt x="2113" y="1057"/>
                </a:cubicBezTo>
                <a:cubicBezTo>
                  <a:pt x="2113" y="1640"/>
                  <a:pt x="1640" y="2113"/>
                  <a:pt x="1057" y="2113"/>
                </a:cubicBezTo>
                <a:cubicBezTo>
                  <a:pt x="473" y="2113"/>
                  <a:pt x="0" y="1640"/>
                  <a:pt x="0" y="1057"/>
                </a:cubicBezTo>
                <a:cubicBezTo>
                  <a:pt x="0" y="473"/>
                  <a:pt x="473" y="0"/>
                  <a:pt x="1057" y="0"/>
                </a:cubicBezTo>
                <a:close/>
              </a:path>
            </a:pathLst>
          </a:custGeom>
          <a:gradFill>
            <a:gsLst>
              <a:gs pos="0">
                <a:srgbClr val="F5A31C"/>
              </a:gs>
              <a:gs pos="57000">
                <a:srgbClr val="F5A31C">
                  <a:alpha val="50000"/>
                </a:srgbClr>
              </a:gs>
              <a:gs pos="100000">
                <a:srgbClr val="F5A31C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文本框 20"/>
          <p:cNvSpPr txBox="1"/>
          <p:nvPr/>
        </p:nvSpPr>
        <p:spPr>
          <a:xfrm>
            <a:off x="650240" y="426085"/>
            <a:ext cx="212979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Tx/>
              <a:buSzTx/>
              <a:buFontTx/>
            </a:pPr>
            <a:r>
              <a:rPr lang="zh-CN" altLang="en-US" sz="2400" dirty="0"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+mn-ea"/>
              </a:rPr>
              <a:t>业务结构</a:t>
            </a:r>
            <a:endParaRPr lang="zh-CN" altLang="en-US" sz="2400" dirty="0">
              <a:solidFill>
                <a:schemeClr val="tx1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650240" y="869315"/>
            <a:ext cx="2131060" cy="2298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Tx/>
              <a:buSzTx/>
              <a:buFontTx/>
            </a:pPr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+mn-ea"/>
              </a:rPr>
              <a:t>Presentation of business structure</a:t>
            </a:r>
            <a:endParaRPr lang="en-US" altLang="zh-CN" sz="900" b="0" i="0" dirty="0">
              <a:solidFill>
                <a:schemeClr val="bg1">
                  <a:lumMod val="85000"/>
                </a:schemeClr>
              </a:solidFill>
              <a:effectLst/>
              <a:latin typeface="阿里巴巴普惠体 M" panose="00020600040101010101" pitchFamily="18" charset="-122"/>
              <a:ea typeface="阿里巴巴普惠体 M" panose="00020600040101010101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951" y="1224915"/>
            <a:ext cx="7013458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dist">
              <a:buClrTx/>
              <a:buSzTx/>
              <a:buFontTx/>
            </a:pPr>
            <a:r>
              <a:rPr lang="zh-CN" altLang="en-US" dirty="0">
                <a:solidFill>
                  <a:srgbClr val="F5A31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+mn-ea"/>
              </a:rPr>
              <a:t>经过多年的转型和发展，葱润的多元化业务逐步聚焦为七大核心业务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50240" y="1687830"/>
            <a:ext cx="8066632" cy="27847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000" spc="13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ea"/>
              </a:rPr>
              <a:t>包括：消费品、电力、地产、医药、水泥、燃气、金融，其他业务还涉及纺织、化工、微电子、压缩机、海外地产、医疗等。</a:t>
            </a:r>
          </a:p>
        </p:txBody>
      </p:sp>
      <p:grpSp>
        <p:nvGrpSpPr>
          <p:cNvPr id="95" name="组合 94"/>
          <p:cNvGrpSpPr/>
          <p:nvPr/>
        </p:nvGrpSpPr>
        <p:grpSpPr>
          <a:xfrm>
            <a:off x="2072264" y="2143760"/>
            <a:ext cx="8047472" cy="3774440"/>
            <a:chOff x="4085" y="3835"/>
            <a:chExt cx="10713" cy="5025"/>
          </a:xfrm>
        </p:grpSpPr>
        <p:grpSp>
          <p:nvGrpSpPr>
            <p:cNvPr id="25" name="组合 24"/>
            <p:cNvGrpSpPr/>
            <p:nvPr/>
          </p:nvGrpSpPr>
          <p:grpSpPr>
            <a:xfrm>
              <a:off x="6181" y="3884"/>
              <a:ext cx="2171" cy="596"/>
              <a:chOff x="6072" y="4024"/>
              <a:chExt cx="2171" cy="596"/>
            </a:xfrm>
          </p:grpSpPr>
          <p:sp>
            <p:nvSpPr>
              <p:cNvPr id="7" name="hand-holding-a-japanese-yen-coin_21186"/>
              <p:cNvSpPr/>
              <p:nvPr/>
            </p:nvSpPr>
            <p:spPr>
              <a:xfrm>
                <a:off x="6072" y="4024"/>
                <a:ext cx="668" cy="596"/>
              </a:xfrm>
              <a:custGeom>
                <a:avLst/>
                <a:gdLst>
                  <a:gd name="T0" fmla="*/ 742 w 942"/>
                  <a:gd name="T1" fmla="*/ 570 h 840"/>
                  <a:gd name="T2" fmla="*/ 755 w 942"/>
                  <a:gd name="T3" fmla="*/ 520 h 840"/>
                  <a:gd name="T4" fmla="*/ 645 w 942"/>
                  <a:gd name="T5" fmla="*/ 450 h 840"/>
                  <a:gd name="T6" fmla="*/ 600 w 942"/>
                  <a:gd name="T7" fmla="*/ 452 h 840"/>
                  <a:gd name="T8" fmla="*/ 600 w 942"/>
                  <a:gd name="T9" fmla="*/ 411 h 840"/>
                  <a:gd name="T10" fmla="*/ 722 w 942"/>
                  <a:gd name="T11" fmla="*/ 411 h 840"/>
                  <a:gd name="T12" fmla="*/ 722 w 942"/>
                  <a:gd name="T13" fmla="*/ 367 h 840"/>
                  <a:gd name="T14" fmla="*/ 608 w 942"/>
                  <a:gd name="T15" fmla="*/ 367 h 840"/>
                  <a:gd name="T16" fmla="*/ 650 w 942"/>
                  <a:gd name="T17" fmla="*/ 295 h 840"/>
                  <a:gd name="T18" fmla="*/ 733 w 942"/>
                  <a:gd name="T19" fmla="*/ 295 h 840"/>
                  <a:gd name="T20" fmla="*/ 733 w 942"/>
                  <a:gd name="T21" fmla="*/ 251 h 840"/>
                  <a:gd name="T22" fmla="*/ 676 w 942"/>
                  <a:gd name="T23" fmla="*/ 251 h 840"/>
                  <a:gd name="T24" fmla="*/ 762 w 942"/>
                  <a:gd name="T25" fmla="*/ 106 h 840"/>
                  <a:gd name="T26" fmla="*/ 689 w 942"/>
                  <a:gd name="T27" fmla="*/ 106 h 840"/>
                  <a:gd name="T28" fmla="*/ 569 w 942"/>
                  <a:gd name="T29" fmla="*/ 326 h 840"/>
                  <a:gd name="T30" fmla="*/ 450 w 942"/>
                  <a:gd name="T31" fmla="*/ 106 h 840"/>
                  <a:gd name="T32" fmla="*/ 377 w 942"/>
                  <a:gd name="T33" fmla="*/ 106 h 840"/>
                  <a:gd name="T34" fmla="*/ 463 w 942"/>
                  <a:gd name="T35" fmla="*/ 251 h 840"/>
                  <a:gd name="T36" fmla="*/ 404 w 942"/>
                  <a:gd name="T37" fmla="*/ 251 h 840"/>
                  <a:gd name="T38" fmla="*/ 404 w 942"/>
                  <a:gd name="T39" fmla="*/ 295 h 840"/>
                  <a:gd name="T40" fmla="*/ 489 w 942"/>
                  <a:gd name="T41" fmla="*/ 295 h 840"/>
                  <a:gd name="T42" fmla="*/ 531 w 942"/>
                  <a:gd name="T43" fmla="*/ 367 h 840"/>
                  <a:gd name="T44" fmla="*/ 420 w 942"/>
                  <a:gd name="T45" fmla="*/ 367 h 840"/>
                  <a:gd name="T46" fmla="*/ 420 w 942"/>
                  <a:gd name="T47" fmla="*/ 411 h 840"/>
                  <a:gd name="T48" fmla="*/ 538 w 942"/>
                  <a:gd name="T49" fmla="*/ 411 h 840"/>
                  <a:gd name="T50" fmla="*/ 538 w 942"/>
                  <a:gd name="T51" fmla="*/ 454 h 840"/>
                  <a:gd name="T52" fmla="*/ 535 w 942"/>
                  <a:gd name="T53" fmla="*/ 454 h 840"/>
                  <a:gd name="T54" fmla="*/ 440 w 942"/>
                  <a:gd name="T55" fmla="*/ 436 h 840"/>
                  <a:gd name="T56" fmla="*/ 307 w 942"/>
                  <a:gd name="T57" fmla="*/ 419 h 840"/>
                  <a:gd name="T58" fmla="*/ 249 w 942"/>
                  <a:gd name="T59" fmla="*/ 434 h 840"/>
                  <a:gd name="T60" fmla="*/ 234 w 942"/>
                  <a:gd name="T61" fmla="*/ 335 h 840"/>
                  <a:gd name="T62" fmla="*/ 570 w 942"/>
                  <a:gd name="T63" fmla="*/ 0 h 840"/>
                  <a:gd name="T64" fmla="*/ 905 w 942"/>
                  <a:gd name="T65" fmla="*/ 335 h 840"/>
                  <a:gd name="T66" fmla="*/ 872 w 942"/>
                  <a:gd name="T67" fmla="*/ 479 h 840"/>
                  <a:gd name="T68" fmla="*/ 858 w 942"/>
                  <a:gd name="T69" fmla="*/ 487 h 840"/>
                  <a:gd name="T70" fmla="*/ 798 w 942"/>
                  <a:gd name="T71" fmla="*/ 552 h 840"/>
                  <a:gd name="T72" fmla="*/ 718 w 942"/>
                  <a:gd name="T73" fmla="*/ 628 h 840"/>
                  <a:gd name="T74" fmla="*/ 644 w 942"/>
                  <a:gd name="T75" fmla="*/ 609 h 840"/>
                  <a:gd name="T76" fmla="*/ 742 w 942"/>
                  <a:gd name="T77" fmla="*/ 570 h 840"/>
                  <a:gd name="T78" fmla="*/ 154 w 942"/>
                  <a:gd name="T79" fmla="*/ 780 h 840"/>
                  <a:gd name="T80" fmla="*/ 779 w 942"/>
                  <a:gd name="T81" fmla="*/ 758 h 840"/>
                  <a:gd name="T82" fmla="*/ 932 w 942"/>
                  <a:gd name="T83" fmla="*/ 535 h 840"/>
                  <a:gd name="T84" fmla="*/ 870 w 942"/>
                  <a:gd name="T85" fmla="*/ 507 h 840"/>
                  <a:gd name="T86" fmla="*/ 724 w 942"/>
                  <a:gd name="T87" fmla="*/ 650 h 840"/>
                  <a:gd name="T88" fmla="*/ 545 w 942"/>
                  <a:gd name="T89" fmla="*/ 594 h 840"/>
                  <a:gd name="T90" fmla="*/ 732 w 942"/>
                  <a:gd name="T91" fmla="*/ 524 h 840"/>
                  <a:gd name="T92" fmla="*/ 533 w 942"/>
                  <a:gd name="T93" fmla="*/ 477 h 840"/>
                  <a:gd name="T94" fmla="*/ 310 w 942"/>
                  <a:gd name="T95" fmla="*/ 441 h 840"/>
                  <a:gd name="T96" fmla="*/ 0 w 942"/>
                  <a:gd name="T97" fmla="*/ 626 h 840"/>
                  <a:gd name="T98" fmla="*/ 154 w 942"/>
                  <a:gd name="T99" fmla="*/ 780 h 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42" h="840">
                    <a:moveTo>
                      <a:pt x="742" y="570"/>
                    </a:moveTo>
                    <a:cubicBezTo>
                      <a:pt x="753" y="556"/>
                      <a:pt x="758" y="539"/>
                      <a:pt x="755" y="520"/>
                    </a:cubicBezTo>
                    <a:cubicBezTo>
                      <a:pt x="745" y="450"/>
                      <a:pt x="670" y="450"/>
                      <a:pt x="645" y="450"/>
                    </a:cubicBezTo>
                    <a:cubicBezTo>
                      <a:pt x="631" y="450"/>
                      <a:pt x="615" y="451"/>
                      <a:pt x="600" y="452"/>
                    </a:cubicBezTo>
                    <a:lnTo>
                      <a:pt x="600" y="411"/>
                    </a:lnTo>
                    <a:lnTo>
                      <a:pt x="722" y="411"/>
                    </a:lnTo>
                    <a:lnTo>
                      <a:pt x="722" y="367"/>
                    </a:lnTo>
                    <a:lnTo>
                      <a:pt x="608" y="367"/>
                    </a:lnTo>
                    <a:lnTo>
                      <a:pt x="650" y="295"/>
                    </a:lnTo>
                    <a:lnTo>
                      <a:pt x="733" y="295"/>
                    </a:lnTo>
                    <a:lnTo>
                      <a:pt x="733" y="251"/>
                    </a:lnTo>
                    <a:lnTo>
                      <a:pt x="676" y="251"/>
                    </a:lnTo>
                    <a:lnTo>
                      <a:pt x="762" y="106"/>
                    </a:lnTo>
                    <a:lnTo>
                      <a:pt x="689" y="106"/>
                    </a:lnTo>
                    <a:lnTo>
                      <a:pt x="569" y="326"/>
                    </a:lnTo>
                    <a:lnTo>
                      <a:pt x="450" y="106"/>
                    </a:lnTo>
                    <a:lnTo>
                      <a:pt x="377" y="106"/>
                    </a:lnTo>
                    <a:lnTo>
                      <a:pt x="463" y="251"/>
                    </a:lnTo>
                    <a:lnTo>
                      <a:pt x="404" y="251"/>
                    </a:lnTo>
                    <a:lnTo>
                      <a:pt x="404" y="295"/>
                    </a:lnTo>
                    <a:lnTo>
                      <a:pt x="489" y="295"/>
                    </a:lnTo>
                    <a:lnTo>
                      <a:pt x="531" y="367"/>
                    </a:lnTo>
                    <a:lnTo>
                      <a:pt x="420" y="367"/>
                    </a:lnTo>
                    <a:lnTo>
                      <a:pt x="420" y="411"/>
                    </a:lnTo>
                    <a:lnTo>
                      <a:pt x="538" y="411"/>
                    </a:lnTo>
                    <a:lnTo>
                      <a:pt x="538" y="454"/>
                    </a:lnTo>
                    <a:cubicBezTo>
                      <a:pt x="537" y="454"/>
                      <a:pt x="536" y="454"/>
                      <a:pt x="535" y="454"/>
                    </a:cubicBezTo>
                    <a:cubicBezTo>
                      <a:pt x="504" y="451"/>
                      <a:pt x="472" y="443"/>
                      <a:pt x="440" y="436"/>
                    </a:cubicBezTo>
                    <a:cubicBezTo>
                      <a:pt x="393" y="424"/>
                      <a:pt x="348" y="413"/>
                      <a:pt x="307" y="419"/>
                    </a:cubicBezTo>
                    <a:cubicBezTo>
                      <a:pt x="287" y="421"/>
                      <a:pt x="268" y="427"/>
                      <a:pt x="249" y="434"/>
                    </a:cubicBezTo>
                    <a:cubicBezTo>
                      <a:pt x="239" y="403"/>
                      <a:pt x="234" y="370"/>
                      <a:pt x="234" y="335"/>
                    </a:cubicBezTo>
                    <a:cubicBezTo>
                      <a:pt x="234" y="150"/>
                      <a:pt x="384" y="0"/>
                      <a:pt x="570" y="0"/>
                    </a:cubicBezTo>
                    <a:cubicBezTo>
                      <a:pt x="755" y="0"/>
                      <a:pt x="905" y="150"/>
                      <a:pt x="905" y="335"/>
                    </a:cubicBezTo>
                    <a:cubicBezTo>
                      <a:pt x="905" y="387"/>
                      <a:pt x="893" y="436"/>
                      <a:pt x="872" y="479"/>
                    </a:cubicBezTo>
                    <a:cubicBezTo>
                      <a:pt x="867" y="482"/>
                      <a:pt x="863" y="484"/>
                      <a:pt x="858" y="487"/>
                    </a:cubicBezTo>
                    <a:cubicBezTo>
                      <a:pt x="835" y="501"/>
                      <a:pt x="817" y="526"/>
                      <a:pt x="798" y="552"/>
                    </a:cubicBezTo>
                    <a:cubicBezTo>
                      <a:pt x="774" y="585"/>
                      <a:pt x="749" y="619"/>
                      <a:pt x="718" y="628"/>
                    </a:cubicBezTo>
                    <a:cubicBezTo>
                      <a:pt x="700" y="633"/>
                      <a:pt x="673" y="623"/>
                      <a:pt x="644" y="609"/>
                    </a:cubicBezTo>
                    <a:cubicBezTo>
                      <a:pt x="686" y="604"/>
                      <a:pt x="723" y="594"/>
                      <a:pt x="742" y="570"/>
                    </a:cubicBezTo>
                    <a:close/>
                    <a:moveTo>
                      <a:pt x="154" y="780"/>
                    </a:moveTo>
                    <a:cubicBezTo>
                      <a:pt x="321" y="683"/>
                      <a:pt x="559" y="840"/>
                      <a:pt x="779" y="758"/>
                    </a:cubicBezTo>
                    <a:cubicBezTo>
                      <a:pt x="864" y="727"/>
                      <a:pt x="907" y="635"/>
                      <a:pt x="932" y="535"/>
                    </a:cubicBezTo>
                    <a:cubicBezTo>
                      <a:pt x="942" y="495"/>
                      <a:pt x="922" y="475"/>
                      <a:pt x="870" y="507"/>
                    </a:cubicBezTo>
                    <a:cubicBezTo>
                      <a:pt x="824" y="535"/>
                      <a:pt x="790" y="632"/>
                      <a:pt x="724" y="650"/>
                    </a:cubicBezTo>
                    <a:cubicBezTo>
                      <a:pt x="673" y="664"/>
                      <a:pt x="607" y="606"/>
                      <a:pt x="545" y="594"/>
                    </a:cubicBezTo>
                    <a:cubicBezTo>
                      <a:pt x="624" y="587"/>
                      <a:pt x="742" y="591"/>
                      <a:pt x="732" y="524"/>
                    </a:cubicBezTo>
                    <a:cubicBezTo>
                      <a:pt x="721" y="446"/>
                      <a:pt x="603" y="483"/>
                      <a:pt x="533" y="477"/>
                    </a:cubicBezTo>
                    <a:cubicBezTo>
                      <a:pt x="453" y="469"/>
                      <a:pt x="373" y="433"/>
                      <a:pt x="310" y="441"/>
                    </a:cubicBezTo>
                    <a:cubicBezTo>
                      <a:pt x="188" y="457"/>
                      <a:pt x="83" y="591"/>
                      <a:pt x="0" y="626"/>
                    </a:cubicBezTo>
                    <a:lnTo>
                      <a:pt x="154" y="780"/>
                    </a:lnTo>
                    <a:close/>
                  </a:path>
                </a:pathLst>
              </a:custGeom>
              <a:solidFill>
                <a:srgbClr val="F5A3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6917" y="4044"/>
                <a:ext cx="1326" cy="4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 b="1" spc="13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  <a:sym typeface="+mn-ea"/>
                  </a:rPr>
                  <a:t>消费品</a:t>
                </a:r>
              </a:p>
            </p:txBody>
          </p:sp>
        </p:grpSp>
        <p:grpSp>
          <p:nvGrpSpPr>
            <p:cNvPr id="66" name="组合 23"/>
            <p:cNvGrpSpPr/>
            <p:nvPr/>
          </p:nvGrpSpPr>
          <p:grpSpPr>
            <a:xfrm>
              <a:off x="4885" y="5296"/>
              <a:ext cx="1788" cy="668"/>
              <a:chOff x="5409" y="5078"/>
              <a:chExt cx="1788" cy="668"/>
            </a:xfrm>
          </p:grpSpPr>
          <p:sp>
            <p:nvSpPr>
              <p:cNvPr id="67" name="hand-holding-a-japanese-yen-coin_21186"/>
              <p:cNvSpPr/>
              <p:nvPr/>
            </p:nvSpPr>
            <p:spPr>
              <a:xfrm>
                <a:off x="5409" y="5078"/>
                <a:ext cx="592" cy="668"/>
              </a:xfrm>
              <a:custGeom>
                <a:avLst/>
                <a:gdLst>
                  <a:gd name="connsiteX0" fmla="*/ 341771 w 538414"/>
                  <a:gd name="connsiteY0" fmla="*/ 44738 h 606792"/>
                  <a:gd name="connsiteX1" fmla="*/ 538414 w 538414"/>
                  <a:gd name="connsiteY1" fmla="*/ 303537 h 606792"/>
                  <a:gd name="connsiteX2" fmla="*/ 307453 w 538414"/>
                  <a:gd name="connsiteY2" fmla="*/ 569462 h 606792"/>
                  <a:gd name="connsiteX3" fmla="*/ 346782 w 538414"/>
                  <a:gd name="connsiteY3" fmla="*/ 492292 h 606792"/>
                  <a:gd name="connsiteX4" fmla="*/ 473575 w 538414"/>
                  <a:gd name="connsiteY4" fmla="*/ 303537 h 606792"/>
                  <a:gd name="connsiteX5" fmla="*/ 334330 w 538414"/>
                  <a:gd name="connsiteY5" fmla="*/ 110082 h 606792"/>
                  <a:gd name="connsiteX6" fmla="*/ 231243 w 538414"/>
                  <a:gd name="connsiteY6" fmla="*/ 37470 h 606792"/>
                  <a:gd name="connsiteX7" fmla="*/ 192829 w 538414"/>
                  <a:gd name="connsiteY7" fmla="*/ 114184 h 606792"/>
                  <a:gd name="connsiteX8" fmla="*/ 64833 w 538414"/>
                  <a:gd name="connsiteY8" fmla="*/ 303542 h 606792"/>
                  <a:gd name="connsiteX9" fmla="*/ 204065 w 538414"/>
                  <a:gd name="connsiteY9" fmla="*/ 496842 h 606792"/>
                  <a:gd name="connsiteX10" fmla="*/ 196625 w 538414"/>
                  <a:gd name="connsiteY10" fmla="*/ 562336 h 606792"/>
                  <a:gd name="connsiteX11" fmla="*/ 0 w 538414"/>
                  <a:gd name="connsiteY11" fmla="*/ 303542 h 606792"/>
                  <a:gd name="connsiteX12" fmla="*/ 231243 w 538414"/>
                  <a:gd name="connsiteY12" fmla="*/ 37470 h 606792"/>
                  <a:gd name="connsiteX13" fmla="*/ 296052 w 538414"/>
                  <a:gd name="connsiteY13" fmla="*/ 0 h 606792"/>
                  <a:gd name="connsiteX14" fmla="*/ 300607 w 538414"/>
                  <a:gd name="connsiteY14" fmla="*/ 607 h 606792"/>
                  <a:gd name="connsiteX15" fmla="*/ 312147 w 538414"/>
                  <a:gd name="connsiteY15" fmla="*/ 18801 h 606792"/>
                  <a:gd name="connsiteX16" fmla="*/ 285727 w 538414"/>
                  <a:gd name="connsiteY16" fmla="*/ 248964 h 606792"/>
                  <a:gd name="connsiteX17" fmla="*/ 408715 w 538414"/>
                  <a:gd name="connsiteY17" fmla="*/ 248964 h 606792"/>
                  <a:gd name="connsiteX18" fmla="*/ 422532 w 538414"/>
                  <a:gd name="connsiteY18" fmla="*/ 255635 h 606792"/>
                  <a:gd name="connsiteX19" fmla="*/ 423292 w 538414"/>
                  <a:gd name="connsiteY19" fmla="*/ 270949 h 606792"/>
                  <a:gd name="connsiteX20" fmla="*/ 256726 w 538414"/>
                  <a:gd name="connsiteY20" fmla="*/ 597998 h 606792"/>
                  <a:gd name="connsiteX21" fmla="*/ 242302 w 538414"/>
                  <a:gd name="connsiteY21" fmla="*/ 606792 h 606792"/>
                  <a:gd name="connsiteX22" fmla="*/ 237595 w 538414"/>
                  <a:gd name="connsiteY22" fmla="*/ 606186 h 606792"/>
                  <a:gd name="connsiteX23" fmla="*/ 226207 w 538414"/>
                  <a:gd name="connsiteY23" fmla="*/ 589659 h 606792"/>
                  <a:gd name="connsiteX24" fmla="*/ 251108 w 538414"/>
                  <a:gd name="connsiteY24" fmla="*/ 368139 h 606792"/>
                  <a:gd name="connsiteX25" fmla="*/ 129487 w 538414"/>
                  <a:gd name="connsiteY25" fmla="*/ 368139 h 606792"/>
                  <a:gd name="connsiteX26" fmla="*/ 115821 w 538414"/>
                  <a:gd name="connsiteY26" fmla="*/ 359496 h 606792"/>
                  <a:gd name="connsiteX27" fmla="*/ 115062 w 538414"/>
                  <a:gd name="connsiteY27" fmla="*/ 343121 h 606792"/>
                  <a:gd name="connsiteX28" fmla="*/ 281628 w 538414"/>
                  <a:gd name="connsiteY28" fmla="*/ 8946 h 606792"/>
                  <a:gd name="connsiteX29" fmla="*/ 296052 w 538414"/>
                  <a:gd name="connsiteY29" fmla="*/ 0 h 60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38414" h="606792">
                    <a:moveTo>
                      <a:pt x="341771" y="44738"/>
                    </a:moveTo>
                    <a:cubicBezTo>
                      <a:pt x="455049" y="76425"/>
                      <a:pt x="538414" y="180430"/>
                      <a:pt x="538414" y="303537"/>
                    </a:cubicBezTo>
                    <a:cubicBezTo>
                      <a:pt x="538414" y="438774"/>
                      <a:pt x="437739" y="550966"/>
                      <a:pt x="307453" y="569462"/>
                    </a:cubicBezTo>
                    <a:lnTo>
                      <a:pt x="346782" y="492292"/>
                    </a:lnTo>
                    <a:cubicBezTo>
                      <a:pt x="421035" y="461667"/>
                      <a:pt x="473575" y="388591"/>
                      <a:pt x="473575" y="303537"/>
                    </a:cubicBezTo>
                    <a:cubicBezTo>
                      <a:pt x="473575" y="213632"/>
                      <a:pt x="415113" y="137221"/>
                      <a:pt x="334330" y="110082"/>
                    </a:cubicBezTo>
                    <a:close/>
                    <a:moveTo>
                      <a:pt x="231243" y="37470"/>
                    </a:moveTo>
                    <a:lnTo>
                      <a:pt x="192829" y="114184"/>
                    </a:lnTo>
                    <a:cubicBezTo>
                      <a:pt x="117975" y="144505"/>
                      <a:pt x="64833" y="217883"/>
                      <a:pt x="64833" y="303542"/>
                    </a:cubicBezTo>
                    <a:cubicBezTo>
                      <a:pt x="64833" y="393294"/>
                      <a:pt x="123137" y="469704"/>
                      <a:pt x="204065" y="496842"/>
                    </a:cubicBezTo>
                    <a:lnTo>
                      <a:pt x="196625" y="562336"/>
                    </a:lnTo>
                    <a:cubicBezTo>
                      <a:pt x="83357" y="530650"/>
                      <a:pt x="0" y="426647"/>
                      <a:pt x="0" y="303542"/>
                    </a:cubicBezTo>
                    <a:cubicBezTo>
                      <a:pt x="0" y="168156"/>
                      <a:pt x="100666" y="55966"/>
                      <a:pt x="231243" y="37470"/>
                    </a:cubicBezTo>
                    <a:close/>
                    <a:moveTo>
                      <a:pt x="296052" y="0"/>
                    </a:moveTo>
                    <a:cubicBezTo>
                      <a:pt x="297570" y="0"/>
                      <a:pt x="299089" y="152"/>
                      <a:pt x="300607" y="607"/>
                    </a:cubicBezTo>
                    <a:cubicBezTo>
                      <a:pt x="308199" y="2881"/>
                      <a:pt x="313058" y="11069"/>
                      <a:pt x="312147" y="18801"/>
                    </a:cubicBezTo>
                    <a:lnTo>
                      <a:pt x="285727" y="248964"/>
                    </a:lnTo>
                    <a:lnTo>
                      <a:pt x="408715" y="248964"/>
                    </a:lnTo>
                    <a:cubicBezTo>
                      <a:pt x="414485" y="248964"/>
                      <a:pt x="419647" y="250783"/>
                      <a:pt x="422532" y="255635"/>
                    </a:cubicBezTo>
                    <a:cubicBezTo>
                      <a:pt x="425569" y="260487"/>
                      <a:pt x="425721" y="265946"/>
                      <a:pt x="423292" y="270949"/>
                    </a:cubicBezTo>
                    <a:lnTo>
                      <a:pt x="256726" y="597998"/>
                    </a:lnTo>
                    <a:cubicBezTo>
                      <a:pt x="253841" y="603457"/>
                      <a:pt x="248223" y="606792"/>
                      <a:pt x="242302" y="606792"/>
                    </a:cubicBezTo>
                    <a:cubicBezTo>
                      <a:pt x="240632" y="606792"/>
                      <a:pt x="239113" y="606641"/>
                      <a:pt x="237595" y="606186"/>
                    </a:cubicBezTo>
                    <a:cubicBezTo>
                      <a:pt x="230155" y="603911"/>
                      <a:pt x="225296" y="597392"/>
                      <a:pt x="226207" y="589659"/>
                    </a:cubicBezTo>
                    <a:lnTo>
                      <a:pt x="251108" y="368139"/>
                    </a:lnTo>
                    <a:lnTo>
                      <a:pt x="129487" y="368139"/>
                    </a:lnTo>
                    <a:cubicBezTo>
                      <a:pt x="123869" y="368139"/>
                      <a:pt x="118706" y="364348"/>
                      <a:pt x="115821" y="359496"/>
                    </a:cubicBezTo>
                    <a:cubicBezTo>
                      <a:pt x="112785" y="354796"/>
                      <a:pt x="112481" y="348125"/>
                      <a:pt x="115062" y="343121"/>
                    </a:cubicBezTo>
                    <a:lnTo>
                      <a:pt x="281628" y="8946"/>
                    </a:lnTo>
                    <a:cubicBezTo>
                      <a:pt x="284361" y="3336"/>
                      <a:pt x="289979" y="0"/>
                      <a:pt x="296052" y="0"/>
                    </a:cubicBezTo>
                    <a:close/>
                  </a:path>
                </a:pathLst>
              </a:custGeom>
              <a:solidFill>
                <a:srgbClr val="F5A3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6217" y="5134"/>
                <a:ext cx="980" cy="4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 b="1" spc="13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  <a:sym typeface="+mn-ea"/>
                  </a:rPr>
                  <a:t>电力</a:t>
                </a:r>
              </a:p>
            </p:txBody>
          </p:sp>
        </p:grpSp>
        <p:grpSp>
          <p:nvGrpSpPr>
            <p:cNvPr id="82" name="组合 50"/>
            <p:cNvGrpSpPr/>
            <p:nvPr/>
          </p:nvGrpSpPr>
          <p:grpSpPr>
            <a:xfrm>
              <a:off x="12246" y="5296"/>
              <a:ext cx="1762" cy="668"/>
              <a:chOff x="5435" y="5078"/>
              <a:chExt cx="1762" cy="668"/>
            </a:xfrm>
          </p:grpSpPr>
          <p:sp>
            <p:nvSpPr>
              <p:cNvPr id="83" name="hand-holding-a-japanese-yen-coin_21186"/>
              <p:cNvSpPr/>
              <p:nvPr/>
            </p:nvSpPr>
            <p:spPr>
              <a:xfrm>
                <a:off x="5435" y="5078"/>
                <a:ext cx="541" cy="668"/>
              </a:xfrm>
              <a:custGeom>
                <a:avLst/>
                <a:gdLst>
                  <a:gd name="T0" fmla="*/ 8770 w 9952"/>
                  <a:gd name="T1" fmla="*/ 2594 h 12288"/>
                  <a:gd name="T2" fmla="*/ 6807 w 9952"/>
                  <a:gd name="T3" fmla="*/ 5325 h 12288"/>
                  <a:gd name="T4" fmla="*/ 5629 w 9952"/>
                  <a:gd name="T5" fmla="*/ 0 h 12288"/>
                  <a:gd name="T6" fmla="*/ 2749 w 9952"/>
                  <a:gd name="T7" fmla="*/ 6963 h 12288"/>
                  <a:gd name="T8" fmla="*/ 1571 w 9952"/>
                  <a:gd name="T9" fmla="*/ 4232 h 12288"/>
                  <a:gd name="T10" fmla="*/ 0 w 9952"/>
                  <a:gd name="T11" fmla="*/ 7236 h 12288"/>
                  <a:gd name="T12" fmla="*/ 4977 w 9952"/>
                  <a:gd name="T13" fmla="*/ 12288 h 12288"/>
                  <a:gd name="T14" fmla="*/ 5048 w 9952"/>
                  <a:gd name="T15" fmla="*/ 12288 h 12288"/>
                  <a:gd name="T16" fmla="*/ 2883 w 9952"/>
                  <a:gd name="T17" fmla="*/ 9969 h 12288"/>
                  <a:gd name="T18" fmla="*/ 4846 w 9952"/>
                  <a:gd name="T19" fmla="*/ 6692 h 12288"/>
                  <a:gd name="T20" fmla="*/ 6155 w 9952"/>
                  <a:gd name="T21" fmla="*/ 9832 h 12288"/>
                  <a:gd name="T22" fmla="*/ 6679 w 9952"/>
                  <a:gd name="T23" fmla="*/ 8604 h 12288"/>
                  <a:gd name="T24" fmla="*/ 7333 w 9952"/>
                  <a:gd name="T25" fmla="*/ 9969 h 12288"/>
                  <a:gd name="T26" fmla="*/ 5339 w 9952"/>
                  <a:gd name="T27" fmla="*/ 12276 h 12288"/>
                  <a:gd name="T28" fmla="*/ 9952 w 9952"/>
                  <a:gd name="T29" fmla="*/ 7238 h 12288"/>
                  <a:gd name="T30" fmla="*/ 8770 w 9952"/>
                  <a:gd name="T31" fmla="*/ 2594 h 12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952" h="12288">
                    <a:moveTo>
                      <a:pt x="8770" y="2594"/>
                    </a:moveTo>
                    <a:cubicBezTo>
                      <a:pt x="7069" y="3140"/>
                      <a:pt x="6807" y="4506"/>
                      <a:pt x="6807" y="5325"/>
                    </a:cubicBezTo>
                    <a:cubicBezTo>
                      <a:pt x="5629" y="3960"/>
                      <a:pt x="5629" y="2321"/>
                      <a:pt x="5629" y="0"/>
                    </a:cubicBezTo>
                    <a:cubicBezTo>
                      <a:pt x="1963" y="1502"/>
                      <a:pt x="2880" y="5598"/>
                      <a:pt x="2749" y="6963"/>
                    </a:cubicBezTo>
                    <a:cubicBezTo>
                      <a:pt x="1833" y="6144"/>
                      <a:pt x="1571" y="4232"/>
                      <a:pt x="1571" y="4232"/>
                    </a:cubicBezTo>
                    <a:cubicBezTo>
                      <a:pt x="524" y="4779"/>
                      <a:pt x="0" y="6144"/>
                      <a:pt x="0" y="7236"/>
                    </a:cubicBezTo>
                    <a:cubicBezTo>
                      <a:pt x="0" y="9967"/>
                      <a:pt x="2225" y="12288"/>
                      <a:pt x="4977" y="12288"/>
                    </a:cubicBezTo>
                    <a:lnTo>
                      <a:pt x="5048" y="12288"/>
                    </a:lnTo>
                    <a:cubicBezTo>
                      <a:pt x="3896" y="12252"/>
                      <a:pt x="2883" y="11176"/>
                      <a:pt x="2883" y="9969"/>
                    </a:cubicBezTo>
                    <a:cubicBezTo>
                      <a:pt x="3011" y="8740"/>
                      <a:pt x="4846" y="7784"/>
                      <a:pt x="4846" y="6692"/>
                    </a:cubicBezTo>
                    <a:cubicBezTo>
                      <a:pt x="6548" y="7375"/>
                      <a:pt x="6155" y="9286"/>
                      <a:pt x="6155" y="9832"/>
                    </a:cubicBezTo>
                    <a:cubicBezTo>
                      <a:pt x="6548" y="9423"/>
                      <a:pt x="6679" y="8604"/>
                      <a:pt x="6679" y="8604"/>
                    </a:cubicBezTo>
                    <a:cubicBezTo>
                      <a:pt x="7072" y="8877"/>
                      <a:pt x="7333" y="9423"/>
                      <a:pt x="7333" y="9969"/>
                    </a:cubicBezTo>
                    <a:cubicBezTo>
                      <a:pt x="7333" y="11117"/>
                      <a:pt x="6420" y="12145"/>
                      <a:pt x="5339" y="12276"/>
                    </a:cubicBezTo>
                    <a:cubicBezTo>
                      <a:pt x="7918" y="12093"/>
                      <a:pt x="9952" y="9978"/>
                      <a:pt x="9952" y="7238"/>
                    </a:cubicBezTo>
                    <a:cubicBezTo>
                      <a:pt x="9949" y="5598"/>
                      <a:pt x="8770" y="4779"/>
                      <a:pt x="8770" y="2594"/>
                    </a:cubicBezTo>
                    <a:close/>
                  </a:path>
                </a:pathLst>
              </a:custGeom>
              <a:solidFill>
                <a:srgbClr val="F5A3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4" name="文本框 83"/>
              <p:cNvSpPr txBox="1"/>
              <p:nvPr/>
            </p:nvSpPr>
            <p:spPr>
              <a:xfrm>
                <a:off x="6217" y="5134"/>
                <a:ext cx="980" cy="4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 b="1" spc="13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  <a:sym typeface="+mn-ea"/>
                  </a:rPr>
                  <a:t>燃气</a:t>
                </a: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4085" y="6744"/>
              <a:ext cx="1797" cy="668"/>
              <a:chOff x="4597" y="6418"/>
              <a:chExt cx="1797" cy="668"/>
            </a:xfrm>
          </p:grpSpPr>
          <p:sp>
            <p:nvSpPr>
              <p:cNvPr id="71" name="hand-holding-a-japanese-yen-coin_21186"/>
              <p:cNvSpPr/>
              <p:nvPr/>
            </p:nvSpPr>
            <p:spPr>
              <a:xfrm>
                <a:off x="4597" y="6418"/>
                <a:ext cx="611" cy="668"/>
              </a:xfrm>
              <a:custGeom>
                <a:avLst/>
                <a:gdLst>
                  <a:gd name="connsiteX0" fmla="*/ 243391 w 555350"/>
                  <a:gd name="connsiteY0" fmla="*/ 429161 h 606342"/>
                  <a:gd name="connsiteX1" fmla="*/ 176249 w 555350"/>
                  <a:gd name="connsiteY1" fmla="*/ 434931 h 606342"/>
                  <a:gd name="connsiteX2" fmla="*/ 173319 w 555350"/>
                  <a:gd name="connsiteY2" fmla="*/ 438173 h 606342"/>
                  <a:gd name="connsiteX3" fmla="*/ 173319 w 555350"/>
                  <a:gd name="connsiteY3" fmla="*/ 514535 h 606342"/>
                  <a:gd name="connsiteX4" fmla="*/ 174428 w 555350"/>
                  <a:gd name="connsiteY4" fmla="*/ 517065 h 606342"/>
                  <a:gd name="connsiteX5" fmla="*/ 176566 w 555350"/>
                  <a:gd name="connsiteY5" fmla="*/ 517856 h 606342"/>
                  <a:gd name="connsiteX6" fmla="*/ 177120 w 555350"/>
                  <a:gd name="connsiteY6" fmla="*/ 517776 h 606342"/>
                  <a:gd name="connsiteX7" fmla="*/ 244183 w 555350"/>
                  <a:gd name="connsiteY7" fmla="*/ 506393 h 606342"/>
                  <a:gd name="connsiteX8" fmla="*/ 246954 w 555350"/>
                  <a:gd name="connsiteY8" fmla="*/ 503231 h 606342"/>
                  <a:gd name="connsiteX9" fmla="*/ 246954 w 555350"/>
                  <a:gd name="connsiteY9" fmla="*/ 432402 h 606342"/>
                  <a:gd name="connsiteX10" fmla="*/ 245846 w 555350"/>
                  <a:gd name="connsiteY10" fmla="*/ 429951 h 606342"/>
                  <a:gd name="connsiteX11" fmla="*/ 243391 w 555350"/>
                  <a:gd name="connsiteY11" fmla="*/ 429161 h 606342"/>
                  <a:gd name="connsiteX12" fmla="*/ 89708 w 555350"/>
                  <a:gd name="connsiteY12" fmla="*/ 424576 h 606342"/>
                  <a:gd name="connsiteX13" fmla="*/ 87016 w 555350"/>
                  <a:gd name="connsiteY13" fmla="*/ 425287 h 606342"/>
                  <a:gd name="connsiteX14" fmla="*/ 85828 w 555350"/>
                  <a:gd name="connsiteY14" fmla="*/ 427817 h 606342"/>
                  <a:gd name="connsiteX15" fmla="*/ 85828 w 555350"/>
                  <a:gd name="connsiteY15" fmla="*/ 560780 h 606342"/>
                  <a:gd name="connsiteX16" fmla="*/ 87491 w 555350"/>
                  <a:gd name="connsiteY16" fmla="*/ 563626 h 606342"/>
                  <a:gd name="connsiteX17" fmla="*/ 129693 w 555350"/>
                  <a:gd name="connsiteY17" fmla="*/ 586709 h 606342"/>
                  <a:gd name="connsiteX18" fmla="*/ 131276 w 555350"/>
                  <a:gd name="connsiteY18" fmla="*/ 587104 h 606342"/>
                  <a:gd name="connsiteX19" fmla="*/ 132939 w 555350"/>
                  <a:gd name="connsiteY19" fmla="*/ 586629 h 606342"/>
                  <a:gd name="connsiteX20" fmla="*/ 134522 w 555350"/>
                  <a:gd name="connsiteY20" fmla="*/ 583863 h 606342"/>
                  <a:gd name="connsiteX21" fmla="*/ 134522 w 555350"/>
                  <a:gd name="connsiteY21" fmla="*/ 435722 h 606342"/>
                  <a:gd name="connsiteX22" fmla="*/ 131830 w 555350"/>
                  <a:gd name="connsiteY22" fmla="*/ 432481 h 606342"/>
                  <a:gd name="connsiteX23" fmla="*/ 327557 w 555350"/>
                  <a:gd name="connsiteY23" fmla="*/ 421888 h 606342"/>
                  <a:gd name="connsiteX24" fmla="*/ 273399 w 555350"/>
                  <a:gd name="connsiteY24" fmla="*/ 426552 h 606342"/>
                  <a:gd name="connsiteX25" fmla="*/ 270391 w 555350"/>
                  <a:gd name="connsiteY25" fmla="*/ 429793 h 606342"/>
                  <a:gd name="connsiteX26" fmla="*/ 270391 w 555350"/>
                  <a:gd name="connsiteY26" fmla="*/ 498172 h 606342"/>
                  <a:gd name="connsiteX27" fmla="*/ 271578 w 555350"/>
                  <a:gd name="connsiteY27" fmla="*/ 500623 h 606342"/>
                  <a:gd name="connsiteX28" fmla="*/ 273716 w 555350"/>
                  <a:gd name="connsiteY28" fmla="*/ 501413 h 606342"/>
                  <a:gd name="connsiteX29" fmla="*/ 274270 w 555350"/>
                  <a:gd name="connsiteY29" fmla="*/ 501334 h 606342"/>
                  <a:gd name="connsiteX30" fmla="*/ 328349 w 555350"/>
                  <a:gd name="connsiteY30" fmla="*/ 492164 h 606342"/>
                  <a:gd name="connsiteX31" fmla="*/ 331041 w 555350"/>
                  <a:gd name="connsiteY31" fmla="*/ 489002 h 606342"/>
                  <a:gd name="connsiteX32" fmla="*/ 331041 w 555350"/>
                  <a:gd name="connsiteY32" fmla="*/ 425129 h 606342"/>
                  <a:gd name="connsiteX33" fmla="*/ 330011 w 555350"/>
                  <a:gd name="connsiteY33" fmla="*/ 422679 h 606342"/>
                  <a:gd name="connsiteX34" fmla="*/ 327557 w 555350"/>
                  <a:gd name="connsiteY34" fmla="*/ 421888 h 606342"/>
                  <a:gd name="connsiteX35" fmla="*/ 26920 w 555350"/>
                  <a:gd name="connsiteY35" fmla="*/ 412797 h 606342"/>
                  <a:gd name="connsiteX36" fmla="*/ 24228 w 555350"/>
                  <a:gd name="connsiteY36" fmla="*/ 413509 h 606342"/>
                  <a:gd name="connsiteX37" fmla="*/ 23041 w 555350"/>
                  <a:gd name="connsiteY37" fmla="*/ 416038 h 606342"/>
                  <a:gd name="connsiteX38" fmla="*/ 23041 w 555350"/>
                  <a:gd name="connsiteY38" fmla="*/ 526393 h 606342"/>
                  <a:gd name="connsiteX39" fmla="*/ 24703 w 555350"/>
                  <a:gd name="connsiteY39" fmla="*/ 529239 h 606342"/>
                  <a:gd name="connsiteX40" fmla="*/ 53207 w 555350"/>
                  <a:gd name="connsiteY40" fmla="*/ 544812 h 606342"/>
                  <a:gd name="connsiteX41" fmla="*/ 54791 w 555350"/>
                  <a:gd name="connsiteY41" fmla="*/ 545286 h 606342"/>
                  <a:gd name="connsiteX42" fmla="*/ 56453 w 555350"/>
                  <a:gd name="connsiteY42" fmla="*/ 544812 h 606342"/>
                  <a:gd name="connsiteX43" fmla="*/ 58037 w 555350"/>
                  <a:gd name="connsiteY43" fmla="*/ 541966 h 606342"/>
                  <a:gd name="connsiteX44" fmla="*/ 58037 w 555350"/>
                  <a:gd name="connsiteY44" fmla="*/ 421414 h 606342"/>
                  <a:gd name="connsiteX45" fmla="*/ 55345 w 555350"/>
                  <a:gd name="connsiteY45" fmla="*/ 418173 h 606342"/>
                  <a:gd name="connsiteX46" fmla="*/ 487812 w 555350"/>
                  <a:gd name="connsiteY46" fmla="*/ 408054 h 606342"/>
                  <a:gd name="connsiteX47" fmla="*/ 454320 w 555350"/>
                  <a:gd name="connsiteY47" fmla="*/ 410900 h 606342"/>
                  <a:gd name="connsiteX48" fmla="*/ 451311 w 555350"/>
                  <a:gd name="connsiteY48" fmla="*/ 414141 h 606342"/>
                  <a:gd name="connsiteX49" fmla="*/ 451311 w 555350"/>
                  <a:gd name="connsiteY49" fmla="*/ 467500 h 606342"/>
                  <a:gd name="connsiteX50" fmla="*/ 452499 w 555350"/>
                  <a:gd name="connsiteY50" fmla="*/ 470030 h 606342"/>
                  <a:gd name="connsiteX51" fmla="*/ 454557 w 555350"/>
                  <a:gd name="connsiteY51" fmla="*/ 470820 h 606342"/>
                  <a:gd name="connsiteX52" fmla="*/ 455111 w 555350"/>
                  <a:gd name="connsiteY52" fmla="*/ 470741 h 606342"/>
                  <a:gd name="connsiteX53" fmla="*/ 488603 w 555350"/>
                  <a:gd name="connsiteY53" fmla="*/ 465129 h 606342"/>
                  <a:gd name="connsiteX54" fmla="*/ 491375 w 555350"/>
                  <a:gd name="connsiteY54" fmla="*/ 461888 h 606342"/>
                  <a:gd name="connsiteX55" fmla="*/ 491296 w 555350"/>
                  <a:gd name="connsiteY55" fmla="*/ 461888 h 606342"/>
                  <a:gd name="connsiteX56" fmla="*/ 491296 w 555350"/>
                  <a:gd name="connsiteY56" fmla="*/ 411295 h 606342"/>
                  <a:gd name="connsiteX57" fmla="*/ 490266 w 555350"/>
                  <a:gd name="connsiteY57" fmla="*/ 408845 h 606342"/>
                  <a:gd name="connsiteX58" fmla="*/ 487812 w 555350"/>
                  <a:gd name="connsiteY58" fmla="*/ 408054 h 606342"/>
                  <a:gd name="connsiteX59" fmla="*/ 531913 w 555350"/>
                  <a:gd name="connsiteY59" fmla="*/ 404260 h 606342"/>
                  <a:gd name="connsiteX60" fmla="*/ 503251 w 555350"/>
                  <a:gd name="connsiteY60" fmla="*/ 406710 h 606342"/>
                  <a:gd name="connsiteX61" fmla="*/ 500243 w 555350"/>
                  <a:gd name="connsiteY61" fmla="*/ 409952 h 606342"/>
                  <a:gd name="connsiteX62" fmla="*/ 500243 w 555350"/>
                  <a:gd name="connsiteY62" fmla="*/ 459279 h 606342"/>
                  <a:gd name="connsiteX63" fmla="*/ 501430 w 555350"/>
                  <a:gd name="connsiteY63" fmla="*/ 461730 h 606342"/>
                  <a:gd name="connsiteX64" fmla="*/ 503489 w 555350"/>
                  <a:gd name="connsiteY64" fmla="*/ 462520 h 606342"/>
                  <a:gd name="connsiteX65" fmla="*/ 504043 w 555350"/>
                  <a:gd name="connsiteY65" fmla="*/ 462441 h 606342"/>
                  <a:gd name="connsiteX66" fmla="*/ 532784 w 555350"/>
                  <a:gd name="connsiteY66" fmla="*/ 457619 h 606342"/>
                  <a:gd name="connsiteX67" fmla="*/ 535477 w 555350"/>
                  <a:gd name="connsiteY67" fmla="*/ 454378 h 606342"/>
                  <a:gd name="connsiteX68" fmla="*/ 535477 w 555350"/>
                  <a:gd name="connsiteY68" fmla="*/ 407501 h 606342"/>
                  <a:gd name="connsiteX69" fmla="*/ 534447 w 555350"/>
                  <a:gd name="connsiteY69" fmla="*/ 405050 h 606342"/>
                  <a:gd name="connsiteX70" fmla="*/ 531913 w 555350"/>
                  <a:gd name="connsiteY70" fmla="*/ 404260 h 606342"/>
                  <a:gd name="connsiteX71" fmla="*/ 365553 w 555350"/>
                  <a:gd name="connsiteY71" fmla="*/ 339962 h 606342"/>
                  <a:gd name="connsiteX72" fmla="*/ 426093 w 555350"/>
                  <a:gd name="connsiteY72" fmla="*/ 343203 h 606342"/>
                  <a:gd name="connsiteX73" fmla="*/ 429179 w 555350"/>
                  <a:gd name="connsiteY73" fmla="*/ 346444 h 606342"/>
                  <a:gd name="connsiteX74" fmla="*/ 429179 w 555350"/>
                  <a:gd name="connsiteY74" fmla="*/ 525475 h 606342"/>
                  <a:gd name="connsiteX75" fmla="*/ 427992 w 555350"/>
                  <a:gd name="connsiteY75" fmla="*/ 528005 h 606342"/>
                  <a:gd name="connsiteX76" fmla="*/ 425934 w 555350"/>
                  <a:gd name="connsiteY76" fmla="*/ 528716 h 606342"/>
                  <a:gd name="connsiteX77" fmla="*/ 425222 w 555350"/>
                  <a:gd name="connsiteY77" fmla="*/ 528637 h 606342"/>
                  <a:gd name="connsiteX78" fmla="*/ 364603 w 555350"/>
                  <a:gd name="connsiteY78" fmla="*/ 514963 h 606342"/>
                  <a:gd name="connsiteX79" fmla="*/ 362071 w 555350"/>
                  <a:gd name="connsiteY79" fmla="*/ 511801 h 606342"/>
                  <a:gd name="connsiteX80" fmla="*/ 362071 w 555350"/>
                  <a:gd name="connsiteY80" fmla="*/ 343203 h 606342"/>
                  <a:gd name="connsiteX81" fmla="*/ 363100 w 555350"/>
                  <a:gd name="connsiteY81" fmla="*/ 340832 h 606342"/>
                  <a:gd name="connsiteX82" fmla="*/ 365553 w 555350"/>
                  <a:gd name="connsiteY82" fmla="*/ 339962 h 606342"/>
                  <a:gd name="connsiteX83" fmla="*/ 503647 w 555350"/>
                  <a:gd name="connsiteY83" fmla="*/ 332719 h 606342"/>
                  <a:gd name="connsiteX84" fmla="*/ 501272 w 555350"/>
                  <a:gd name="connsiteY84" fmla="*/ 333588 h 606342"/>
                  <a:gd name="connsiteX85" fmla="*/ 500243 w 555350"/>
                  <a:gd name="connsiteY85" fmla="*/ 335960 h 606342"/>
                  <a:gd name="connsiteX86" fmla="*/ 500243 w 555350"/>
                  <a:gd name="connsiteY86" fmla="*/ 385288 h 606342"/>
                  <a:gd name="connsiteX87" fmla="*/ 501272 w 555350"/>
                  <a:gd name="connsiteY87" fmla="*/ 387659 h 606342"/>
                  <a:gd name="connsiteX88" fmla="*/ 503489 w 555350"/>
                  <a:gd name="connsiteY88" fmla="*/ 388529 h 606342"/>
                  <a:gd name="connsiteX89" fmla="*/ 503647 w 555350"/>
                  <a:gd name="connsiteY89" fmla="*/ 388529 h 606342"/>
                  <a:gd name="connsiteX90" fmla="*/ 532389 w 555350"/>
                  <a:gd name="connsiteY90" fmla="*/ 387264 h 606342"/>
                  <a:gd name="connsiteX91" fmla="*/ 535477 w 555350"/>
                  <a:gd name="connsiteY91" fmla="*/ 384023 h 606342"/>
                  <a:gd name="connsiteX92" fmla="*/ 535477 w 555350"/>
                  <a:gd name="connsiteY92" fmla="*/ 337066 h 606342"/>
                  <a:gd name="connsiteX93" fmla="*/ 532389 w 555350"/>
                  <a:gd name="connsiteY93" fmla="*/ 333825 h 606342"/>
                  <a:gd name="connsiteX94" fmla="*/ 454716 w 555350"/>
                  <a:gd name="connsiteY94" fmla="*/ 330821 h 606342"/>
                  <a:gd name="connsiteX95" fmla="*/ 452340 w 555350"/>
                  <a:gd name="connsiteY95" fmla="*/ 331770 h 606342"/>
                  <a:gd name="connsiteX96" fmla="*/ 451311 w 555350"/>
                  <a:gd name="connsiteY96" fmla="*/ 334063 h 606342"/>
                  <a:gd name="connsiteX97" fmla="*/ 451311 w 555350"/>
                  <a:gd name="connsiteY97" fmla="*/ 387501 h 606342"/>
                  <a:gd name="connsiteX98" fmla="*/ 452340 w 555350"/>
                  <a:gd name="connsiteY98" fmla="*/ 389794 h 606342"/>
                  <a:gd name="connsiteX99" fmla="*/ 454636 w 555350"/>
                  <a:gd name="connsiteY99" fmla="*/ 390742 h 606342"/>
                  <a:gd name="connsiteX100" fmla="*/ 454716 w 555350"/>
                  <a:gd name="connsiteY100" fmla="*/ 390742 h 606342"/>
                  <a:gd name="connsiteX101" fmla="*/ 488208 w 555350"/>
                  <a:gd name="connsiteY101" fmla="*/ 389240 h 606342"/>
                  <a:gd name="connsiteX102" fmla="*/ 491375 w 555350"/>
                  <a:gd name="connsiteY102" fmla="*/ 385999 h 606342"/>
                  <a:gd name="connsiteX103" fmla="*/ 491375 w 555350"/>
                  <a:gd name="connsiteY103" fmla="*/ 335406 h 606342"/>
                  <a:gd name="connsiteX104" fmla="*/ 488208 w 555350"/>
                  <a:gd name="connsiteY104" fmla="*/ 332086 h 606342"/>
                  <a:gd name="connsiteX105" fmla="*/ 54474 w 555350"/>
                  <a:gd name="connsiteY105" fmla="*/ 327659 h 606342"/>
                  <a:gd name="connsiteX106" fmla="*/ 25970 w 555350"/>
                  <a:gd name="connsiteY106" fmla="*/ 330031 h 606342"/>
                  <a:gd name="connsiteX107" fmla="*/ 23041 w 555350"/>
                  <a:gd name="connsiteY107" fmla="*/ 333272 h 606342"/>
                  <a:gd name="connsiteX108" fmla="*/ 23041 w 555350"/>
                  <a:gd name="connsiteY108" fmla="*/ 388450 h 606342"/>
                  <a:gd name="connsiteX109" fmla="*/ 25970 w 555350"/>
                  <a:gd name="connsiteY109" fmla="*/ 391691 h 606342"/>
                  <a:gd name="connsiteX110" fmla="*/ 54474 w 555350"/>
                  <a:gd name="connsiteY110" fmla="*/ 394458 h 606342"/>
                  <a:gd name="connsiteX111" fmla="*/ 54791 w 555350"/>
                  <a:gd name="connsiteY111" fmla="*/ 394458 h 606342"/>
                  <a:gd name="connsiteX112" fmla="*/ 56929 w 555350"/>
                  <a:gd name="connsiteY112" fmla="*/ 393667 h 606342"/>
                  <a:gd name="connsiteX113" fmla="*/ 58037 w 555350"/>
                  <a:gd name="connsiteY113" fmla="*/ 391217 h 606342"/>
                  <a:gd name="connsiteX114" fmla="*/ 58037 w 555350"/>
                  <a:gd name="connsiteY114" fmla="*/ 330901 h 606342"/>
                  <a:gd name="connsiteX115" fmla="*/ 57008 w 555350"/>
                  <a:gd name="connsiteY115" fmla="*/ 328529 h 606342"/>
                  <a:gd name="connsiteX116" fmla="*/ 54474 w 555350"/>
                  <a:gd name="connsiteY116" fmla="*/ 327659 h 606342"/>
                  <a:gd name="connsiteX117" fmla="*/ 352418 w 555350"/>
                  <a:gd name="connsiteY117" fmla="*/ 326948 h 606342"/>
                  <a:gd name="connsiteX118" fmla="*/ 350043 w 555350"/>
                  <a:gd name="connsiteY118" fmla="*/ 327897 h 606342"/>
                  <a:gd name="connsiteX119" fmla="*/ 349014 w 555350"/>
                  <a:gd name="connsiteY119" fmla="*/ 330189 h 606342"/>
                  <a:gd name="connsiteX120" fmla="*/ 349014 w 555350"/>
                  <a:gd name="connsiteY120" fmla="*/ 546709 h 606342"/>
                  <a:gd name="connsiteX121" fmla="*/ 350281 w 555350"/>
                  <a:gd name="connsiteY121" fmla="*/ 549239 h 606342"/>
                  <a:gd name="connsiteX122" fmla="*/ 352260 w 555350"/>
                  <a:gd name="connsiteY122" fmla="*/ 549950 h 606342"/>
                  <a:gd name="connsiteX123" fmla="*/ 353131 w 555350"/>
                  <a:gd name="connsiteY123" fmla="*/ 549871 h 606342"/>
                  <a:gd name="connsiteX124" fmla="*/ 437217 w 555350"/>
                  <a:gd name="connsiteY124" fmla="*/ 528606 h 606342"/>
                  <a:gd name="connsiteX125" fmla="*/ 439672 w 555350"/>
                  <a:gd name="connsiteY125" fmla="*/ 525444 h 606342"/>
                  <a:gd name="connsiteX126" fmla="*/ 439672 w 555350"/>
                  <a:gd name="connsiteY126" fmla="*/ 333430 h 606342"/>
                  <a:gd name="connsiteX127" fmla="*/ 436584 w 555350"/>
                  <a:gd name="connsiteY127" fmla="*/ 330189 h 606342"/>
                  <a:gd name="connsiteX128" fmla="*/ 273795 w 555350"/>
                  <a:gd name="connsiteY128" fmla="*/ 323944 h 606342"/>
                  <a:gd name="connsiteX129" fmla="*/ 271420 w 555350"/>
                  <a:gd name="connsiteY129" fmla="*/ 324893 h 606342"/>
                  <a:gd name="connsiteX130" fmla="*/ 270391 w 555350"/>
                  <a:gd name="connsiteY130" fmla="*/ 327264 h 606342"/>
                  <a:gd name="connsiteX131" fmla="*/ 270391 w 555350"/>
                  <a:gd name="connsiteY131" fmla="*/ 395643 h 606342"/>
                  <a:gd name="connsiteX132" fmla="*/ 271420 w 555350"/>
                  <a:gd name="connsiteY132" fmla="*/ 397936 h 606342"/>
                  <a:gd name="connsiteX133" fmla="*/ 273716 w 555350"/>
                  <a:gd name="connsiteY133" fmla="*/ 398884 h 606342"/>
                  <a:gd name="connsiteX134" fmla="*/ 273795 w 555350"/>
                  <a:gd name="connsiteY134" fmla="*/ 398884 h 606342"/>
                  <a:gd name="connsiteX135" fmla="*/ 327953 w 555350"/>
                  <a:gd name="connsiteY135" fmla="*/ 396434 h 606342"/>
                  <a:gd name="connsiteX136" fmla="*/ 331041 w 555350"/>
                  <a:gd name="connsiteY136" fmla="*/ 393193 h 606342"/>
                  <a:gd name="connsiteX137" fmla="*/ 331120 w 555350"/>
                  <a:gd name="connsiteY137" fmla="*/ 393193 h 606342"/>
                  <a:gd name="connsiteX138" fmla="*/ 331120 w 555350"/>
                  <a:gd name="connsiteY138" fmla="*/ 329319 h 606342"/>
                  <a:gd name="connsiteX139" fmla="*/ 327953 w 555350"/>
                  <a:gd name="connsiteY139" fmla="*/ 325999 h 606342"/>
                  <a:gd name="connsiteX140" fmla="*/ 130959 w 555350"/>
                  <a:gd name="connsiteY140" fmla="*/ 321414 h 606342"/>
                  <a:gd name="connsiteX141" fmla="*/ 88837 w 555350"/>
                  <a:gd name="connsiteY141" fmla="*/ 324893 h 606342"/>
                  <a:gd name="connsiteX142" fmla="*/ 85828 w 555350"/>
                  <a:gd name="connsiteY142" fmla="*/ 328134 h 606342"/>
                  <a:gd name="connsiteX143" fmla="*/ 85828 w 555350"/>
                  <a:gd name="connsiteY143" fmla="*/ 394616 h 606342"/>
                  <a:gd name="connsiteX144" fmla="*/ 88758 w 555350"/>
                  <a:gd name="connsiteY144" fmla="*/ 397778 h 606342"/>
                  <a:gd name="connsiteX145" fmla="*/ 130959 w 555350"/>
                  <a:gd name="connsiteY145" fmla="*/ 401967 h 606342"/>
                  <a:gd name="connsiteX146" fmla="*/ 131276 w 555350"/>
                  <a:gd name="connsiteY146" fmla="*/ 401967 h 606342"/>
                  <a:gd name="connsiteX147" fmla="*/ 133414 w 555350"/>
                  <a:gd name="connsiteY147" fmla="*/ 401098 h 606342"/>
                  <a:gd name="connsiteX148" fmla="*/ 134522 w 555350"/>
                  <a:gd name="connsiteY148" fmla="*/ 398647 h 606342"/>
                  <a:gd name="connsiteX149" fmla="*/ 134522 w 555350"/>
                  <a:gd name="connsiteY149" fmla="*/ 324576 h 606342"/>
                  <a:gd name="connsiteX150" fmla="*/ 133493 w 555350"/>
                  <a:gd name="connsiteY150" fmla="*/ 322205 h 606342"/>
                  <a:gd name="connsiteX151" fmla="*/ 130959 w 555350"/>
                  <a:gd name="connsiteY151" fmla="*/ 321414 h 606342"/>
                  <a:gd name="connsiteX152" fmla="*/ 176724 w 555350"/>
                  <a:gd name="connsiteY152" fmla="*/ 320308 h 606342"/>
                  <a:gd name="connsiteX153" fmla="*/ 174269 w 555350"/>
                  <a:gd name="connsiteY153" fmla="*/ 321177 h 606342"/>
                  <a:gd name="connsiteX154" fmla="*/ 173319 w 555350"/>
                  <a:gd name="connsiteY154" fmla="*/ 323549 h 606342"/>
                  <a:gd name="connsiteX155" fmla="*/ 173319 w 555350"/>
                  <a:gd name="connsiteY155" fmla="*/ 399991 h 606342"/>
                  <a:gd name="connsiteX156" fmla="*/ 174269 w 555350"/>
                  <a:gd name="connsiteY156" fmla="*/ 402284 h 606342"/>
                  <a:gd name="connsiteX157" fmla="*/ 176566 w 555350"/>
                  <a:gd name="connsiteY157" fmla="*/ 403232 h 606342"/>
                  <a:gd name="connsiteX158" fmla="*/ 176724 w 555350"/>
                  <a:gd name="connsiteY158" fmla="*/ 403232 h 606342"/>
                  <a:gd name="connsiteX159" fmla="*/ 243787 w 555350"/>
                  <a:gd name="connsiteY159" fmla="*/ 400228 h 606342"/>
                  <a:gd name="connsiteX160" fmla="*/ 246954 w 555350"/>
                  <a:gd name="connsiteY160" fmla="*/ 396987 h 606342"/>
                  <a:gd name="connsiteX161" fmla="*/ 246954 w 555350"/>
                  <a:gd name="connsiteY161" fmla="*/ 326078 h 606342"/>
                  <a:gd name="connsiteX162" fmla="*/ 243787 w 555350"/>
                  <a:gd name="connsiteY162" fmla="*/ 322837 h 606342"/>
                  <a:gd name="connsiteX163" fmla="*/ 504043 w 555350"/>
                  <a:gd name="connsiteY163" fmla="*/ 258806 h 606342"/>
                  <a:gd name="connsiteX164" fmla="*/ 501430 w 555350"/>
                  <a:gd name="connsiteY164" fmla="*/ 259518 h 606342"/>
                  <a:gd name="connsiteX165" fmla="*/ 500243 w 555350"/>
                  <a:gd name="connsiteY165" fmla="*/ 261968 h 606342"/>
                  <a:gd name="connsiteX166" fmla="*/ 500243 w 555350"/>
                  <a:gd name="connsiteY166" fmla="*/ 311296 h 606342"/>
                  <a:gd name="connsiteX167" fmla="*/ 503251 w 555350"/>
                  <a:gd name="connsiteY167" fmla="*/ 314537 h 606342"/>
                  <a:gd name="connsiteX168" fmla="*/ 531993 w 555350"/>
                  <a:gd name="connsiteY168" fmla="*/ 316830 h 606342"/>
                  <a:gd name="connsiteX169" fmla="*/ 532230 w 555350"/>
                  <a:gd name="connsiteY169" fmla="*/ 316830 h 606342"/>
                  <a:gd name="connsiteX170" fmla="*/ 534447 w 555350"/>
                  <a:gd name="connsiteY170" fmla="*/ 315960 h 606342"/>
                  <a:gd name="connsiteX171" fmla="*/ 535477 w 555350"/>
                  <a:gd name="connsiteY171" fmla="*/ 313588 h 606342"/>
                  <a:gd name="connsiteX172" fmla="*/ 535477 w 555350"/>
                  <a:gd name="connsiteY172" fmla="*/ 266632 h 606342"/>
                  <a:gd name="connsiteX173" fmla="*/ 532784 w 555350"/>
                  <a:gd name="connsiteY173" fmla="*/ 263391 h 606342"/>
                  <a:gd name="connsiteX174" fmla="*/ 455111 w 555350"/>
                  <a:gd name="connsiteY174" fmla="*/ 250822 h 606342"/>
                  <a:gd name="connsiteX175" fmla="*/ 452499 w 555350"/>
                  <a:gd name="connsiteY175" fmla="*/ 251613 h 606342"/>
                  <a:gd name="connsiteX176" fmla="*/ 451311 w 555350"/>
                  <a:gd name="connsiteY176" fmla="*/ 254063 h 606342"/>
                  <a:gd name="connsiteX177" fmla="*/ 451311 w 555350"/>
                  <a:gd name="connsiteY177" fmla="*/ 307422 h 606342"/>
                  <a:gd name="connsiteX178" fmla="*/ 454320 w 555350"/>
                  <a:gd name="connsiteY178" fmla="*/ 310664 h 606342"/>
                  <a:gd name="connsiteX179" fmla="*/ 487812 w 555350"/>
                  <a:gd name="connsiteY179" fmla="*/ 313351 h 606342"/>
                  <a:gd name="connsiteX180" fmla="*/ 488049 w 555350"/>
                  <a:gd name="connsiteY180" fmla="*/ 313351 h 606342"/>
                  <a:gd name="connsiteX181" fmla="*/ 490266 w 555350"/>
                  <a:gd name="connsiteY181" fmla="*/ 312482 h 606342"/>
                  <a:gd name="connsiteX182" fmla="*/ 491375 w 555350"/>
                  <a:gd name="connsiteY182" fmla="*/ 310110 h 606342"/>
                  <a:gd name="connsiteX183" fmla="*/ 491375 w 555350"/>
                  <a:gd name="connsiteY183" fmla="*/ 259518 h 606342"/>
                  <a:gd name="connsiteX184" fmla="*/ 488603 w 555350"/>
                  <a:gd name="connsiteY184" fmla="*/ 256277 h 606342"/>
                  <a:gd name="connsiteX185" fmla="*/ 53682 w 555350"/>
                  <a:gd name="connsiteY185" fmla="*/ 237384 h 606342"/>
                  <a:gd name="connsiteX186" fmla="*/ 25178 w 555350"/>
                  <a:gd name="connsiteY186" fmla="*/ 247423 h 606342"/>
                  <a:gd name="connsiteX187" fmla="*/ 23041 w 555350"/>
                  <a:gd name="connsiteY187" fmla="*/ 250506 h 606342"/>
                  <a:gd name="connsiteX188" fmla="*/ 23041 w 555350"/>
                  <a:gd name="connsiteY188" fmla="*/ 305683 h 606342"/>
                  <a:gd name="connsiteX189" fmla="*/ 24149 w 555350"/>
                  <a:gd name="connsiteY189" fmla="*/ 308213 h 606342"/>
                  <a:gd name="connsiteX190" fmla="*/ 26287 w 555350"/>
                  <a:gd name="connsiteY190" fmla="*/ 308924 h 606342"/>
                  <a:gd name="connsiteX191" fmla="*/ 26841 w 555350"/>
                  <a:gd name="connsiteY191" fmla="*/ 308924 h 606342"/>
                  <a:gd name="connsiteX192" fmla="*/ 55345 w 555350"/>
                  <a:gd name="connsiteY192" fmla="*/ 304023 h 606342"/>
                  <a:gd name="connsiteX193" fmla="*/ 58037 w 555350"/>
                  <a:gd name="connsiteY193" fmla="*/ 300782 h 606342"/>
                  <a:gd name="connsiteX194" fmla="*/ 58037 w 555350"/>
                  <a:gd name="connsiteY194" fmla="*/ 240467 h 606342"/>
                  <a:gd name="connsiteX195" fmla="*/ 56691 w 555350"/>
                  <a:gd name="connsiteY195" fmla="*/ 237858 h 606342"/>
                  <a:gd name="connsiteX196" fmla="*/ 53682 w 555350"/>
                  <a:gd name="connsiteY196" fmla="*/ 237384 h 606342"/>
                  <a:gd name="connsiteX197" fmla="*/ 274191 w 555350"/>
                  <a:gd name="connsiteY197" fmla="*/ 221495 h 606342"/>
                  <a:gd name="connsiteX198" fmla="*/ 271578 w 555350"/>
                  <a:gd name="connsiteY198" fmla="*/ 222206 h 606342"/>
                  <a:gd name="connsiteX199" fmla="*/ 270391 w 555350"/>
                  <a:gd name="connsiteY199" fmla="*/ 224657 h 606342"/>
                  <a:gd name="connsiteX200" fmla="*/ 270391 w 555350"/>
                  <a:gd name="connsiteY200" fmla="*/ 293035 h 606342"/>
                  <a:gd name="connsiteX201" fmla="*/ 273399 w 555350"/>
                  <a:gd name="connsiteY201" fmla="*/ 296276 h 606342"/>
                  <a:gd name="connsiteX202" fmla="*/ 327557 w 555350"/>
                  <a:gd name="connsiteY202" fmla="*/ 300624 h 606342"/>
                  <a:gd name="connsiteX203" fmla="*/ 327794 w 555350"/>
                  <a:gd name="connsiteY203" fmla="*/ 300624 h 606342"/>
                  <a:gd name="connsiteX204" fmla="*/ 330011 w 555350"/>
                  <a:gd name="connsiteY204" fmla="*/ 299755 h 606342"/>
                  <a:gd name="connsiteX205" fmla="*/ 331041 w 555350"/>
                  <a:gd name="connsiteY205" fmla="*/ 297383 h 606342"/>
                  <a:gd name="connsiteX206" fmla="*/ 331120 w 555350"/>
                  <a:gd name="connsiteY206" fmla="*/ 297383 h 606342"/>
                  <a:gd name="connsiteX207" fmla="*/ 331120 w 555350"/>
                  <a:gd name="connsiteY207" fmla="*/ 233510 h 606342"/>
                  <a:gd name="connsiteX208" fmla="*/ 328349 w 555350"/>
                  <a:gd name="connsiteY208" fmla="*/ 230269 h 606342"/>
                  <a:gd name="connsiteX209" fmla="*/ 130168 w 555350"/>
                  <a:gd name="connsiteY209" fmla="*/ 210427 h 606342"/>
                  <a:gd name="connsiteX210" fmla="*/ 87966 w 555350"/>
                  <a:gd name="connsiteY210" fmla="*/ 225289 h 606342"/>
                  <a:gd name="connsiteX211" fmla="*/ 85828 w 555350"/>
                  <a:gd name="connsiteY211" fmla="*/ 228372 h 606342"/>
                  <a:gd name="connsiteX212" fmla="*/ 85828 w 555350"/>
                  <a:gd name="connsiteY212" fmla="*/ 294853 h 606342"/>
                  <a:gd name="connsiteX213" fmla="*/ 87016 w 555350"/>
                  <a:gd name="connsiteY213" fmla="*/ 297304 h 606342"/>
                  <a:gd name="connsiteX214" fmla="*/ 89075 w 555350"/>
                  <a:gd name="connsiteY214" fmla="*/ 298095 h 606342"/>
                  <a:gd name="connsiteX215" fmla="*/ 89629 w 555350"/>
                  <a:gd name="connsiteY215" fmla="*/ 298095 h 606342"/>
                  <a:gd name="connsiteX216" fmla="*/ 131830 w 555350"/>
                  <a:gd name="connsiteY216" fmla="*/ 290822 h 606342"/>
                  <a:gd name="connsiteX217" fmla="*/ 134522 w 555350"/>
                  <a:gd name="connsiteY217" fmla="*/ 287581 h 606342"/>
                  <a:gd name="connsiteX218" fmla="*/ 134522 w 555350"/>
                  <a:gd name="connsiteY218" fmla="*/ 213510 h 606342"/>
                  <a:gd name="connsiteX219" fmla="*/ 133176 w 555350"/>
                  <a:gd name="connsiteY219" fmla="*/ 210902 h 606342"/>
                  <a:gd name="connsiteX220" fmla="*/ 130168 w 555350"/>
                  <a:gd name="connsiteY220" fmla="*/ 210427 h 606342"/>
                  <a:gd name="connsiteX221" fmla="*/ 177120 w 555350"/>
                  <a:gd name="connsiteY221" fmla="*/ 205684 h 606342"/>
                  <a:gd name="connsiteX222" fmla="*/ 174428 w 555350"/>
                  <a:gd name="connsiteY222" fmla="*/ 206475 h 606342"/>
                  <a:gd name="connsiteX223" fmla="*/ 173319 w 555350"/>
                  <a:gd name="connsiteY223" fmla="*/ 208926 h 606342"/>
                  <a:gd name="connsiteX224" fmla="*/ 173319 w 555350"/>
                  <a:gd name="connsiteY224" fmla="*/ 285367 h 606342"/>
                  <a:gd name="connsiteX225" fmla="*/ 176328 w 555350"/>
                  <a:gd name="connsiteY225" fmla="*/ 288608 h 606342"/>
                  <a:gd name="connsiteX226" fmla="*/ 243391 w 555350"/>
                  <a:gd name="connsiteY226" fmla="*/ 293905 h 606342"/>
                  <a:gd name="connsiteX227" fmla="*/ 243708 w 555350"/>
                  <a:gd name="connsiteY227" fmla="*/ 293905 h 606342"/>
                  <a:gd name="connsiteX228" fmla="*/ 245846 w 555350"/>
                  <a:gd name="connsiteY228" fmla="*/ 293114 h 606342"/>
                  <a:gd name="connsiteX229" fmla="*/ 246954 w 555350"/>
                  <a:gd name="connsiteY229" fmla="*/ 290664 h 606342"/>
                  <a:gd name="connsiteX230" fmla="*/ 246954 w 555350"/>
                  <a:gd name="connsiteY230" fmla="*/ 219834 h 606342"/>
                  <a:gd name="connsiteX231" fmla="*/ 244183 w 555350"/>
                  <a:gd name="connsiteY231" fmla="*/ 216593 h 606342"/>
                  <a:gd name="connsiteX232" fmla="*/ 504439 w 555350"/>
                  <a:gd name="connsiteY232" fmla="*/ 184894 h 606342"/>
                  <a:gd name="connsiteX233" fmla="*/ 501589 w 555350"/>
                  <a:gd name="connsiteY233" fmla="*/ 185447 h 606342"/>
                  <a:gd name="connsiteX234" fmla="*/ 500243 w 555350"/>
                  <a:gd name="connsiteY234" fmla="*/ 187977 h 606342"/>
                  <a:gd name="connsiteX235" fmla="*/ 500243 w 555350"/>
                  <a:gd name="connsiteY235" fmla="*/ 237305 h 606342"/>
                  <a:gd name="connsiteX236" fmla="*/ 502855 w 555350"/>
                  <a:gd name="connsiteY236" fmla="*/ 240546 h 606342"/>
                  <a:gd name="connsiteX237" fmla="*/ 531597 w 555350"/>
                  <a:gd name="connsiteY237" fmla="*/ 246395 h 606342"/>
                  <a:gd name="connsiteX238" fmla="*/ 532230 w 555350"/>
                  <a:gd name="connsiteY238" fmla="*/ 246395 h 606342"/>
                  <a:gd name="connsiteX239" fmla="*/ 534289 w 555350"/>
                  <a:gd name="connsiteY239" fmla="*/ 245684 h 606342"/>
                  <a:gd name="connsiteX240" fmla="*/ 535477 w 555350"/>
                  <a:gd name="connsiteY240" fmla="*/ 243154 h 606342"/>
                  <a:gd name="connsiteX241" fmla="*/ 535477 w 555350"/>
                  <a:gd name="connsiteY241" fmla="*/ 196277 h 606342"/>
                  <a:gd name="connsiteX242" fmla="*/ 533180 w 555350"/>
                  <a:gd name="connsiteY242" fmla="*/ 193115 h 606342"/>
                  <a:gd name="connsiteX243" fmla="*/ 455507 w 555350"/>
                  <a:gd name="connsiteY243" fmla="*/ 170823 h 606342"/>
                  <a:gd name="connsiteX244" fmla="*/ 452657 w 555350"/>
                  <a:gd name="connsiteY244" fmla="*/ 171376 h 606342"/>
                  <a:gd name="connsiteX245" fmla="*/ 451311 w 555350"/>
                  <a:gd name="connsiteY245" fmla="*/ 173985 h 606342"/>
                  <a:gd name="connsiteX246" fmla="*/ 451311 w 555350"/>
                  <a:gd name="connsiteY246" fmla="*/ 227344 h 606342"/>
                  <a:gd name="connsiteX247" fmla="*/ 453924 w 555350"/>
                  <a:gd name="connsiteY247" fmla="*/ 230585 h 606342"/>
                  <a:gd name="connsiteX248" fmla="*/ 487416 w 555350"/>
                  <a:gd name="connsiteY248" fmla="*/ 237384 h 606342"/>
                  <a:gd name="connsiteX249" fmla="*/ 488049 w 555350"/>
                  <a:gd name="connsiteY249" fmla="*/ 237463 h 606342"/>
                  <a:gd name="connsiteX250" fmla="*/ 490108 w 555350"/>
                  <a:gd name="connsiteY250" fmla="*/ 236672 h 606342"/>
                  <a:gd name="connsiteX251" fmla="*/ 491375 w 555350"/>
                  <a:gd name="connsiteY251" fmla="*/ 234143 h 606342"/>
                  <a:gd name="connsiteX252" fmla="*/ 491375 w 555350"/>
                  <a:gd name="connsiteY252" fmla="*/ 183550 h 606342"/>
                  <a:gd name="connsiteX253" fmla="*/ 488999 w 555350"/>
                  <a:gd name="connsiteY253" fmla="*/ 180467 h 606342"/>
                  <a:gd name="connsiteX254" fmla="*/ 56374 w 555350"/>
                  <a:gd name="connsiteY254" fmla="*/ 147187 h 606342"/>
                  <a:gd name="connsiteX255" fmla="*/ 53049 w 555350"/>
                  <a:gd name="connsiteY255" fmla="*/ 147266 h 606342"/>
                  <a:gd name="connsiteX256" fmla="*/ 24545 w 555350"/>
                  <a:gd name="connsiteY256" fmla="*/ 164973 h 606342"/>
                  <a:gd name="connsiteX257" fmla="*/ 23041 w 555350"/>
                  <a:gd name="connsiteY257" fmla="*/ 167740 h 606342"/>
                  <a:gd name="connsiteX258" fmla="*/ 23041 w 555350"/>
                  <a:gd name="connsiteY258" fmla="*/ 222917 h 606342"/>
                  <a:gd name="connsiteX259" fmla="*/ 24466 w 555350"/>
                  <a:gd name="connsiteY259" fmla="*/ 225684 h 606342"/>
                  <a:gd name="connsiteX260" fmla="*/ 26287 w 555350"/>
                  <a:gd name="connsiteY260" fmla="*/ 226159 h 606342"/>
                  <a:gd name="connsiteX261" fmla="*/ 27633 w 555350"/>
                  <a:gd name="connsiteY261" fmla="*/ 225921 h 606342"/>
                  <a:gd name="connsiteX262" fmla="*/ 56058 w 555350"/>
                  <a:gd name="connsiteY262" fmla="*/ 213352 h 606342"/>
                  <a:gd name="connsiteX263" fmla="*/ 58037 w 555350"/>
                  <a:gd name="connsiteY263" fmla="*/ 210348 h 606342"/>
                  <a:gd name="connsiteX264" fmla="*/ 58037 w 555350"/>
                  <a:gd name="connsiteY264" fmla="*/ 150033 h 606342"/>
                  <a:gd name="connsiteX265" fmla="*/ 56374 w 555350"/>
                  <a:gd name="connsiteY265" fmla="*/ 147187 h 606342"/>
                  <a:gd name="connsiteX266" fmla="*/ 274587 w 555350"/>
                  <a:gd name="connsiteY266" fmla="*/ 119045 h 606342"/>
                  <a:gd name="connsiteX267" fmla="*/ 271737 w 555350"/>
                  <a:gd name="connsiteY267" fmla="*/ 119598 h 606342"/>
                  <a:gd name="connsiteX268" fmla="*/ 270391 w 555350"/>
                  <a:gd name="connsiteY268" fmla="*/ 122128 h 606342"/>
                  <a:gd name="connsiteX269" fmla="*/ 270391 w 555350"/>
                  <a:gd name="connsiteY269" fmla="*/ 190507 h 606342"/>
                  <a:gd name="connsiteX270" fmla="*/ 273004 w 555350"/>
                  <a:gd name="connsiteY270" fmla="*/ 193748 h 606342"/>
                  <a:gd name="connsiteX271" fmla="*/ 327161 w 555350"/>
                  <a:gd name="connsiteY271" fmla="*/ 204736 h 606342"/>
                  <a:gd name="connsiteX272" fmla="*/ 327794 w 555350"/>
                  <a:gd name="connsiteY272" fmla="*/ 204815 h 606342"/>
                  <a:gd name="connsiteX273" fmla="*/ 329853 w 555350"/>
                  <a:gd name="connsiteY273" fmla="*/ 204103 h 606342"/>
                  <a:gd name="connsiteX274" fmla="*/ 331041 w 555350"/>
                  <a:gd name="connsiteY274" fmla="*/ 201574 h 606342"/>
                  <a:gd name="connsiteX275" fmla="*/ 331041 w 555350"/>
                  <a:gd name="connsiteY275" fmla="*/ 137701 h 606342"/>
                  <a:gd name="connsiteX276" fmla="*/ 328744 w 555350"/>
                  <a:gd name="connsiteY276" fmla="*/ 134539 h 606342"/>
                  <a:gd name="connsiteX277" fmla="*/ 132860 w 555350"/>
                  <a:gd name="connsiteY277" fmla="*/ 99599 h 606342"/>
                  <a:gd name="connsiteX278" fmla="*/ 129534 w 555350"/>
                  <a:gd name="connsiteY278" fmla="*/ 99678 h 606342"/>
                  <a:gd name="connsiteX279" fmla="*/ 87333 w 555350"/>
                  <a:gd name="connsiteY279" fmla="*/ 125922 h 606342"/>
                  <a:gd name="connsiteX280" fmla="*/ 85828 w 555350"/>
                  <a:gd name="connsiteY280" fmla="*/ 128689 h 606342"/>
                  <a:gd name="connsiteX281" fmla="*/ 85828 w 555350"/>
                  <a:gd name="connsiteY281" fmla="*/ 195092 h 606342"/>
                  <a:gd name="connsiteX282" fmla="*/ 87333 w 555350"/>
                  <a:gd name="connsiteY282" fmla="*/ 197858 h 606342"/>
                  <a:gd name="connsiteX283" fmla="*/ 89075 w 555350"/>
                  <a:gd name="connsiteY283" fmla="*/ 198412 h 606342"/>
                  <a:gd name="connsiteX284" fmla="*/ 90421 w 555350"/>
                  <a:gd name="connsiteY284" fmla="*/ 198096 h 606342"/>
                  <a:gd name="connsiteX285" fmla="*/ 132622 w 555350"/>
                  <a:gd name="connsiteY285" fmla="*/ 179440 h 606342"/>
                  <a:gd name="connsiteX286" fmla="*/ 134522 w 555350"/>
                  <a:gd name="connsiteY286" fmla="*/ 176515 h 606342"/>
                  <a:gd name="connsiteX287" fmla="*/ 134522 w 555350"/>
                  <a:gd name="connsiteY287" fmla="*/ 102444 h 606342"/>
                  <a:gd name="connsiteX288" fmla="*/ 132860 w 555350"/>
                  <a:gd name="connsiteY288" fmla="*/ 99599 h 606342"/>
                  <a:gd name="connsiteX289" fmla="*/ 177516 w 555350"/>
                  <a:gd name="connsiteY289" fmla="*/ 91219 h 606342"/>
                  <a:gd name="connsiteX290" fmla="*/ 174586 w 555350"/>
                  <a:gd name="connsiteY290" fmla="*/ 91694 h 606342"/>
                  <a:gd name="connsiteX291" fmla="*/ 173319 w 555350"/>
                  <a:gd name="connsiteY291" fmla="*/ 94302 h 606342"/>
                  <a:gd name="connsiteX292" fmla="*/ 173319 w 555350"/>
                  <a:gd name="connsiteY292" fmla="*/ 170744 h 606342"/>
                  <a:gd name="connsiteX293" fmla="*/ 175932 w 555350"/>
                  <a:gd name="connsiteY293" fmla="*/ 173906 h 606342"/>
                  <a:gd name="connsiteX294" fmla="*/ 242995 w 555350"/>
                  <a:gd name="connsiteY294" fmla="*/ 187582 h 606342"/>
                  <a:gd name="connsiteX295" fmla="*/ 243708 w 555350"/>
                  <a:gd name="connsiteY295" fmla="*/ 187661 h 606342"/>
                  <a:gd name="connsiteX296" fmla="*/ 245767 w 555350"/>
                  <a:gd name="connsiteY296" fmla="*/ 186949 h 606342"/>
                  <a:gd name="connsiteX297" fmla="*/ 246954 w 555350"/>
                  <a:gd name="connsiteY297" fmla="*/ 184420 h 606342"/>
                  <a:gd name="connsiteX298" fmla="*/ 246954 w 555350"/>
                  <a:gd name="connsiteY298" fmla="*/ 113511 h 606342"/>
                  <a:gd name="connsiteX299" fmla="*/ 244579 w 555350"/>
                  <a:gd name="connsiteY299" fmla="*/ 110429 h 606342"/>
                  <a:gd name="connsiteX300" fmla="*/ 153129 w 555350"/>
                  <a:gd name="connsiteY300" fmla="*/ 74 h 606342"/>
                  <a:gd name="connsiteX301" fmla="*/ 157880 w 555350"/>
                  <a:gd name="connsiteY301" fmla="*/ 548 h 606342"/>
                  <a:gd name="connsiteX302" fmla="*/ 331199 w 555350"/>
                  <a:gd name="connsiteY302" fmla="*/ 64579 h 606342"/>
                  <a:gd name="connsiteX303" fmla="*/ 337612 w 555350"/>
                  <a:gd name="connsiteY303" fmla="*/ 73749 h 606342"/>
                  <a:gd name="connsiteX304" fmla="*/ 337612 w 555350"/>
                  <a:gd name="connsiteY304" fmla="*/ 98650 h 606342"/>
                  <a:gd name="connsiteX305" fmla="*/ 355348 w 555350"/>
                  <a:gd name="connsiteY305" fmla="*/ 104421 h 606342"/>
                  <a:gd name="connsiteX306" fmla="*/ 362078 w 555350"/>
                  <a:gd name="connsiteY306" fmla="*/ 113749 h 606342"/>
                  <a:gd name="connsiteX307" fmla="*/ 362078 w 555350"/>
                  <a:gd name="connsiteY307" fmla="*/ 161021 h 606342"/>
                  <a:gd name="connsiteX308" fmla="*/ 432783 w 555350"/>
                  <a:gd name="connsiteY308" fmla="*/ 132326 h 606342"/>
                  <a:gd name="connsiteX309" fmla="*/ 436188 w 555350"/>
                  <a:gd name="connsiteY309" fmla="*/ 131535 h 606342"/>
                  <a:gd name="connsiteX310" fmla="*/ 439514 w 555350"/>
                  <a:gd name="connsiteY310" fmla="*/ 132088 h 606342"/>
                  <a:gd name="connsiteX311" fmla="*/ 548620 w 555350"/>
                  <a:gd name="connsiteY311" fmla="*/ 167819 h 606342"/>
                  <a:gd name="connsiteX312" fmla="*/ 555350 w 555350"/>
                  <a:gd name="connsiteY312" fmla="*/ 177147 h 606342"/>
                  <a:gd name="connsiteX313" fmla="*/ 555350 w 555350"/>
                  <a:gd name="connsiteY313" fmla="*/ 498014 h 606342"/>
                  <a:gd name="connsiteX314" fmla="*/ 547907 w 555350"/>
                  <a:gd name="connsiteY314" fmla="*/ 507421 h 606342"/>
                  <a:gd name="connsiteX315" fmla="*/ 438801 w 555350"/>
                  <a:gd name="connsiteY315" fmla="*/ 534930 h 606342"/>
                  <a:gd name="connsiteX316" fmla="*/ 354715 w 555350"/>
                  <a:gd name="connsiteY316" fmla="*/ 556195 h 606342"/>
                  <a:gd name="connsiteX317" fmla="*/ 156850 w 555350"/>
                  <a:gd name="connsiteY317" fmla="*/ 606076 h 606342"/>
                  <a:gd name="connsiteX318" fmla="*/ 153367 w 555350"/>
                  <a:gd name="connsiteY318" fmla="*/ 606234 h 606342"/>
                  <a:gd name="connsiteX319" fmla="*/ 149804 w 555350"/>
                  <a:gd name="connsiteY319" fmla="*/ 605127 h 606342"/>
                  <a:gd name="connsiteX320" fmla="*/ 5147 w 555350"/>
                  <a:gd name="connsiteY320" fmla="*/ 525998 h 606342"/>
                  <a:gd name="connsiteX321" fmla="*/ 0 w 555350"/>
                  <a:gd name="connsiteY321" fmla="*/ 517381 h 606342"/>
                  <a:gd name="connsiteX322" fmla="*/ 0 w 555350"/>
                  <a:gd name="connsiteY322" fmla="*/ 151851 h 606342"/>
                  <a:gd name="connsiteX323" fmla="*/ 4117 w 555350"/>
                  <a:gd name="connsiteY323" fmla="*/ 143946 h 606342"/>
                  <a:gd name="connsiteX324" fmla="*/ 16469 w 555350"/>
                  <a:gd name="connsiteY324" fmla="*/ 135092 h 606342"/>
                  <a:gd name="connsiteX325" fmla="*/ 16469 w 555350"/>
                  <a:gd name="connsiteY325" fmla="*/ 112563 h 606342"/>
                  <a:gd name="connsiteX326" fmla="*/ 20111 w 555350"/>
                  <a:gd name="connsiteY326" fmla="*/ 104974 h 606342"/>
                  <a:gd name="connsiteX327" fmla="*/ 148299 w 555350"/>
                  <a:gd name="connsiteY327" fmla="*/ 2129 h 606342"/>
                  <a:gd name="connsiteX328" fmla="*/ 153129 w 555350"/>
                  <a:gd name="connsiteY328" fmla="*/ 74 h 606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</a:cxnLst>
                <a:rect l="l" t="t" r="r" b="b"/>
                <a:pathLst>
                  <a:path w="555350" h="606342">
                    <a:moveTo>
                      <a:pt x="243391" y="429161"/>
                    </a:moveTo>
                    <a:lnTo>
                      <a:pt x="176249" y="434931"/>
                    </a:lnTo>
                    <a:cubicBezTo>
                      <a:pt x="174586" y="435090"/>
                      <a:pt x="173319" y="436433"/>
                      <a:pt x="173319" y="438173"/>
                    </a:cubicBezTo>
                    <a:lnTo>
                      <a:pt x="173319" y="514535"/>
                    </a:lnTo>
                    <a:cubicBezTo>
                      <a:pt x="173319" y="515563"/>
                      <a:pt x="173715" y="516433"/>
                      <a:pt x="174428" y="517065"/>
                    </a:cubicBezTo>
                    <a:cubicBezTo>
                      <a:pt x="175061" y="517539"/>
                      <a:pt x="175774" y="517856"/>
                      <a:pt x="176566" y="517856"/>
                    </a:cubicBezTo>
                    <a:cubicBezTo>
                      <a:pt x="176724" y="517856"/>
                      <a:pt x="176961" y="517856"/>
                      <a:pt x="177120" y="517776"/>
                    </a:cubicBezTo>
                    <a:lnTo>
                      <a:pt x="244183" y="506393"/>
                    </a:lnTo>
                    <a:cubicBezTo>
                      <a:pt x="245767" y="506156"/>
                      <a:pt x="246954" y="504812"/>
                      <a:pt x="246954" y="503231"/>
                    </a:cubicBezTo>
                    <a:lnTo>
                      <a:pt x="246954" y="432402"/>
                    </a:lnTo>
                    <a:cubicBezTo>
                      <a:pt x="246954" y="431453"/>
                      <a:pt x="246558" y="430584"/>
                      <a:pt x="245846" y="429951"/>
                    </a:cubicBezTo>
                    <a:cubicBezTo>
                      <a:pt x="245212" y="429398"/>
                      <a:pt x="244341" y="429003"/>
                      <a:pt x="243391" y="429161"/>
                    </a:cubicBezTo>
                    <a:close/>
                    <a:moveTo>
                      <a:pt x="89708" y="424576"/>
                    </a:moveTo>
                    <a:cubicBezTo>
                      <a:pt x="88758" y="424418"/>
                      <a:pt x="87808" y="424655"/>
                      <a:pt x="87016" y="425287"/>
                    </a:cubicBezTo>
                    <a:cubicBezTo>
                      <a:pt x="86303" y="425920"/>
                      <a:pt x="85828" y="426868"/>
                      <a:pt x="85828" y="427817"/>
                    </a:cubicBezTo>
                    <a:lnTo>
                      <a:pt x="85828" y="560780"/>
                    </a:lnTo>
                    <a:cubicBezTo>
                      <a:pt x="85828" y="561966"/>
                      <a:pt x="86462" y="563072"/>
                      <a:pt x="87491" y="563626"/>
                    </a:cubicBezTo>
                    <a:lnTo>
                      <a:pt x="129693" y="586709"/>
                    </a:lnTo>
                    <a:cubicBezTo>
                      <a:pt x="130168" y="586946"/>
                      <a:pt x="130722" y="587104"/>
                      <a:pt x="131276" y="587104"/>
                    </a:cubicBezTo>
                    <a:cubicBezTo>
                      <a:pt x="131830" y="587104"/>
                      <a:pt x="132385" y="586946"/>
                      <a:pt x="132939" y="586629"/>
                    </a:cubicBezTo>
                    <a:cubicBezTo>
                      <a:pt x="133889" y="586076"/>
                      <a:pt x="134522" y="584969"/>
                      <a:pt x="134522" y="583863"/>
                    </a:cubicBezTo>
                    <a:lnTo>
                      <a:pt x="134522" y="435722"/>
                    </a:lnTo>
                    <a:cubicBezTo>
                      <a:pt x="134522" y="434141"/>
                      <a:pt x="133414" y="432797"/>
                      <a:pt x="131830" y="432481"/>
                    </a:cubicBezTo>
                    <a:close/>
                    <a:moveTo>
                      <a:pt x="327557" y="421888"/>
                    </a:moveTo>
                    <a:lnTo>
                      <a:pt x="273399" y="426552"/>
                    </a:lnTo>
                    <a:cubicBezTo>
                      <a:pt x="271737" y="426710"/>
                      <a:pt x="270391" y="428054"/>
                      <a:pt x="270391" y="429793"/>
                    </a:cubicBezTo>
                    <a:lnTo>
                      <a:pt x="270391" y="498172"/>
                    </a:lnTo>
                    <a:cubicBezTo>
                      <a:pt x="270391" y="499121"/>
                      <a:pt x="270866" y="499990"/>
                      <a:pt x="271578" y="500623"/>
                    </a:cubicBezTo>
                    <a:cubicBezTo>
                      <a:pt x="272212" y="501097"/>
                      <a:pt x="272924" y="501413"/>
                      <a:pt x="273716" y="501413"/>
                    </a:cubicBezTo>
                    <a:cubicBezTo>
                      <a:pt x="273875" y="501413"/>
                      <a:pt x="274033" y="501413"/>
                      <a:pt x="274270" y="501334"/>
                    </a:cubicBezTo>
                    <a:lnTo>
                      <a:pt x="328349" y="492164"/>
                    </a:lnTo>
                    <a:cubicBezTo>
                      <a:pt x="329932" y="491927"/>
                      <a:pt x="331041" y="490583"/>
                      <a:pt x="331041" y="489002"/>
                    </a:cubicBezTo>
                    <a:lnTo>
                      <a:pt x="331041" y="425129"/>
                    </a:lnTo>
                    <a:cubicBezTo>
                      <a:pt x="331041" y="424181"/>
                      <a:pt x="330724" y="423311"/>
                      <a:pt x="330011" y="422679"/>
                    </a:cubicBezTo>
                    <a:cubicBezTo>
                      <a:pt x="329378" y="422125"/>
                      <a:pt x="328428" y="421730"/>
                      <a:pt x="327557" y="421888"/>
                    </a:cubicBezTo>
                    <a:close/>
                    <a:moveTo>
                      <a:pt x="26920" y="412797"/>
                    </a:moveTo>
                    <a:cubicBezTo>
                      <a:pt x="25891" y="412639"/>
                      <a:pt x="24941" y="412955"/>
                      <a:pt x="24228" y="413509"/>
                    </a:cubicBezTo>
                    <a:cubicBezTo>
                      <a:pt x="23436" y="414141"/>
                      <a:pt x="23041" y="415090"/>
                      <a:pt x="23041" y="416038"/>
                    </a:cubicBezTo>
                    <a:lnTo>
                      <a:pt x="23041" y="526393"/>
                    </a:lnTo>
                    <a:cubicBezTo>
                      <a:pt x="23041" y="527579"/>
                      <a:pt x="23674" y="528685"/>
                      <a:pt x="24703" y="529239"/>
                    </a:cubicBezTo>
                    <a:lnTo>
                      <a:pt x="53207" y="544812"/>
                    </a:lnTo>
                    <a:cubicBezTo>
                      <a:pt x="53682" y="545128"/>
                      <a:pt x="54236" y="545286"/>
                      <a:pt x="54791" y="545286"/>
                    </a:cubicBezTo>
                    <a:cubicBezTo>
                      <a:pt x="55345" y="545286"/>
                      <a:pt x="55899" y="545128"/>
                      <a:pt x="56453" y="544812"/>
                    </a:cubicBezTo>
                    <a:cubicBezTo>
                      <a:pt x="57404" y="544179"/>
                      <a:pt x="58037" y="543152"/>
                      <a:pt x="58037" y="541966"/>
                    </a:cubicBezTo>
                    <a:lnTo>
                      <a:pt x="58037" y="421414"/>
                    </a:lnTo>
                    <a:cubicBezTo>
                      <a:pt x="58037" y="419833"/>
                      <a:pt x="56929" y="418489"/>
                      <a:pt x="55345" y="418173"/>
                    </a:cubicBezTo>
                    <a:close/>
                    <a:moveTo>
                      <a:pt x="487812" y="408054"/>
                    </a:moveTo>
                    <a:lnTo>
                      <a:pt x="454320" y="410900"/>
                    </a:lnTo>
                    <a:cubicBezTo>
                      <a:pt x="452578" y="411058"/>
                      <a:pt x="451311" y="412481"/>
                      <a:pt x="451311" y="414141"/>
                    </a:cubicBezTo>
                    <a:lnTo>
                      <a:pt x="451311" y="467500"/>
                    </a:lnTo>
                    <a:cubicBezTo>
                      <a:pt x="451311" y="468449"/>
                      <a:pt x="451786" y="469398"/>
                      <a:pt x="452499" y="470030"/>
                    </a:cubicBezTo>
                    <a:cubicBezTo>
                      <a:pt x="453053" y="470504"/>
                      <a:pt x="453845" y="470820"/>
                      <a:pt x="454557" y="470820"/>
                    </a:cubicBezTo>
                    <a:cubicBezTo>
                      <a:pt x="454795" y="470820"/>
                      <a:pt x="454953" y="470820"/>
                      <a:pt x="455111" y="470741"/>
                    </a:cubicBezTo>
                    <a:lnTo>
                      <a:pt x="488603" y="465129"/>
                    </a:lnTo>
                    <a:cubicBezTo>
                      <a:pt x="490187" y="464813"/>
                      <a:pt x="491375" y="463469"/>
                      <a:pt x="491375" y="461888"/>
                    </a:cubicBezTo>
                    <a:lnTo>
                      <a:pt x="491296" y="461888"/>
                    </a:lnTo>
                    <a:lnTo>
                      <a:pt x="491296" y="411295"/>
                    </a:lnTo>
                    <a:cubicBezTo>
                      <a:pt x="491296" y="410347"/>
                      <a:pt x="490979" y="409477"/>
                      <a:pt x="490266" y="408845"/>
                    </a:cubicBezTo>
                    <a:cubicBezTo>
                      <a:pt x="489633" y="408212"/>
                      <a:pt x="488683" y="407896"/>
                      <a:pt x="487812" y="408054"/>
                    </a:cubicBezTo>
                    <a:close/>
                    <a:moveTo>
                      <a:pt x="531913" y="404260"/>
                    </a:moveTo>
                    <a:lnTo>
                      <a:pt x="503251" y="406710"/>
                    </a:lnTo>
                    <a:cubicBezTo>
                      <a:pt x="501589" y="406869"/>
                      <a:pt x="500243" y="408212"/>
                      <a:pt x="500243" y="409952"/>
                    </a:cubicBezTo>
                    <a:lnTo>
                      <a:pt x="500243" y="459279"/>
                    </a:lnTo>
                    <a:cubicBezTo>
                      <a:pt x="500243" y="460228"/>
                      <a:pt x="500638" y="461097"/>
                      <a:pt x="501430" y="461730"/>
                    </a:cubicBezTo>
                    <a:cubicBezTo>
                      <a:pt x="501984" y="462283"/>
                      <a:pt x="502776" y="462520"/>
                      <a:pt x="503489" y="462520"/>
                    </a:cubicBezTo>
                    <a:cubicBezTo>
                      <a:pt x="503726" y="462520"/>
                      <a:pt x="503885" y="462520"/>
                      <a:pt x="504043" y="462441"/>
                    </a:cubicBezTo>
                    <a:lnTo>
                      <a:pt x="532784" y="457619"/>
                    </a:lnTo>
                    <a:cubicBezTo>
                      <a:pt x="534368" y="457382"/>
                      <a:pt x="535477" y="455959"/>
                      <a:pt x="535477" y="454378"/>
                    </a:cubicBezTo>
                    <a:lnTo>
                      <a:pt x="535477" y="407501"/>
                    </a:lnTo>
                    <a:cubicBezTo>
                      <a:pt x="535477" y="406552"/>
                      <a:pt x="535081" y="405683"/>
                      <a:pt x="534447" y="405050"/>
                    </a:cubicBezTo>
                    <a:cubicBezTo>
                      <a:pt x="533735" y="404497"/>
                      <a:pt x="532864" y="404102"/>
                      <a:pt x="531913" y="404260"/>
                    </a:cubicBezTo>
                    <a:close/>
                    <a:moveTo>
                      <a:pt x="365553" y="339962"/>
                    </a:moveTo>
                    <a:lnTo>
                      <a:pt x="426093" y="343203"/>
                    </a:lnTo>
                    <a:cubicBezTo>
                      <a:pt x="427834" y="343282"/>
                      <a:pt x="429179" y="344705"/>
                      <a:pt x="429179" y="346444"/>
                    </a:cubicBezTo>
                    <a:lnTo>
                      <a:pt x="429179" y="525475"/>
                    </a:lnTo>
                    <a:cubicBezTo>
                      <a:pt x="429179" y="526424"/>
                      <a:pt x="428783" y="527373"/>
                      <a:pt x="427992" y="528005"/>
                    </a:cubicBezTo>
                    <a:cubicBezTo>
                      <a:pt x="427359" y="528479"/>
                      <a:pt x="426647" y="528716"/>
                      <a:pt x="425934" y="528716"/>
                    </a:cubicBezTo>
                    <a:cubicBezTo>
                      <a:pt x="425697" y="528716"/>
                      <a:pt x="425460" y="528637"/>
                      <a:pt x="425222" y="528637"/>
                    </a:cubicBezTo>
                    <a:lnTo>
                      <a:pt x="364603" y="514963"/>
                    </a:lnTo>
                    <a:cubicBezTo>
                      <a:pt x="363100" y="514647"/>
                      <a:pt x="362071" y="513303"/>
                      <a:pt x="362071" y="511801"/>
                    </a:cubicBezTo>
                    <a:lnTo>
                      <a:pt x="362071" y="343203"/>
                    </a:lnTo>
                    <a:cubicBezTo>
                      <a:pt x="362071" y="342334"/>
                      <a:pt x="362467" y="341464"/>
                      <a:pt x="363100" y="340832"/>
                    </a:cubicBezTo>
                    <a:cubicBezTo>
                      <a:pt x="363733" y="340278"/>
                      <a:pt x="364603" y="339883"/>
                      <a:pt x="365553" y="339962"/>
                    </a:cubicBezTo>
                    <a:close/>
                    <a:moveTo>
                      <a:pt x="503647" y="332719"/>
                    </a:moveTo>
                    <a:cubicBezTo>
                      <a:pt x="502776" y="332640"/>
                      <a:pt x="501905" y="333035"/>
                      <a:pt x="501272" y="333588"/>
                    </a:cubicBezTo>
                    <a:cubicBezTo>
                      <a:pt x="500638" y="334221"/>
                      <a:pt x="500243" y="335090"/>
                      <a:pt x="500243" y="335960"/>
                    </a:cubicBezTo>
                    <a:lnTo>
                      <a:pt x="500243" y="385288"/>
                    </a:lnTo>
                    <a:cubicBezTo>
                      <a:pt x="500243" y="386157"/>
                      <a:pt x="500638" y="387027"/>
                      <a:pt x="501272" y="387659"/>
                    </a:cubicBezTo>
                    <a:cubicBezTo>
                      <a:pt x="501905" y="388213"/>
                      <a:pt x="502697" y="388529"/>
                      <a:pt x="503489" y="388529"/>
                    </a:cubicBezTo>
                    <a:lnTo>
                      <a:pt x="503647" y="388529"/>
                    </a:lnTo>
                    <a:lnTo>
                      <a:pt x="532389" y="387264"/>
                    </a:lnTo>
                    <a:cubicBezTo>
                      <a:pt x="534130" y="387185"/>
                      <a:pt x="535477" y="385762"/>
                      <a:pt x="535477" y="384023"/>
                    </a:cubicBezTo>
                    <a:lnTo>
                      <a:pt x="535477" y="337066"/>
                    </a:lnTo>
                    <a:cubicBezTo>
                      <a:pt x="535477" y="335327"/>
                      <a:pt x="534130" y="333904"/>
                      <a:pt x="532389" y="333825"/>
                    </a:cubicBezTo>
                    <a:close/>
                    <a:moveTo>
                      <a:pt x="454716" y="330821"/>
                    </a:moveTo>
                    <a:cubicBezTo>
                      <a:pt x="453845" y="330821"/>
                      <a:pt x="452974" y="331138"/>
                      <a:pt x="452340" y="331770"/>
                    </a:cubicBezTo>
                    <a:cubicBezTo>
                      <a:pt x="451707" y="332323"/>
                      <a:pt x="451311" y="333193"/>
                      <a:pt x="451311" y="334063"/>
                    </a:cubicBezTo>
                    <a:lnTo>
                      <a:pt x="451311" y="387501"/>
                    </a:lnTo>
                    <a:cubicBezTo>
                      <a:pt x="451311" y="388371"/>
                      <a:pt x="451707" y="389240"/>
                      <a:pt x="452340" y="389794"/>
                    </a:cubicBezTo>
                    <a:cubicBezTo>
                      <a:pt x="452974" y="390426"/>
                      <a:pt x="453765" y="390742"/>
                      <a:pt x="454636" y="390742"/>
                    </a:cubicBezTo>
                    <a:lnTo>
                      <a:pt x="454716" y="390742"/>
                    </a:lnTo>
                    <a:lnTo>
                      <a:pt x="488208" y="389240"/>
                    </a:lnTo>
                    <a:cubicBezTo>
                      <a:pt x="489949" y="389161"/>
                      <a:pt x="491375" y="387738"/>
                      <a:pt x="491375" y="385999"/>
                    </a:cubicBezTo>
                    <a:lnTo>
                      <a:pt x="491375" y="335406"/>
                    </a:lnTo>
                    <a:cubicBezTo>
                      <a:pt x="491375" y="333588"/>
                      <a:pt x="489949" y="332165"/>
                      <a:pt x="488208" y="332086"/>
                    </a:cubicBezTo>
                    <a:close/>
                    <a:moveTo>
                      <a:pt x="54474" y="327659"/>
                    </a:moveTo>
                    <a:lnTo>
                      <a:pt x="25970" y="330031"/>
                    </a:lnTo>
                    <a:cubicBezTo>
                      <a:pt x="24307" y="330189"/>
                      <a:pt x="23041" y="331612"/>
                      <a:pt x="23041" y="333272"/>
                    </a:cubicBezTo>
                    <a:lnTo>
                      <a:pt x="23041" y="388450"/>
                    </a:lnTo>
                    <a:cubicBezTo>
                      <a:pt x="23041" y="390110"/>
                      <a:pt x="24307" y="391533"/>
                      <a:pt x="25970" y="391691"/>
                    </a:cubicBezTo>
                    <a:lnTo>
                      <a:pt x="54474" y="394458"/>
                    </a:lnTo>
                    <a:cubicBezTo>
                      <a:pt x="54553" y="394458"/>
                      <a:pt x="54632" y="394458"/>
                      <a:pt x="54791" y="394458"/>
                    </a:cubicBezTo>
                    <a:cubicBezTo>
                      <a:pt x="55583" y="394458"/>
                      <a:pt x="56374" y="394220"/>
                      <a:pt x="56929" y="393667"/>
                    </a:cubicBezTo>
                    <a:cubicBezTo>
                      <a:pt x="57641" y="393035"/>
                      <a:pt x="58037" y="392165"/>
                      <a:pt x="58037" y="391217"/>
                    </a:cubicBezTo>
                    <a:lnTo>
                      <a:pt x="58037" y="330901"/>
                    </a:lnTo>
                    <a:cubicBezTo>
                      <a:pt x="58037" y="330031"/>
                      <a:pt x="57641" y="329161"/>
                      <a:pt x="57008" y="328529"/>
                    </a:cubicBezTo>
                    <a:cubicBezTo>
                      <a:pt x="56295" y="327897"/>
                      <a:pt x="55424" y="327580"/>
                      <a:pt x="54474" y="327659"/>
                    </a:cubicBezTo>
                    <a:close/>
                    <a:moveTo>
                      <a:pt x="352418" y="326948"/>
                    </a:moveTo>
                    <a:cubicBezTo>
                      <a:pt x="351547" y="326948"/>
                      <a:pt x="350677" y="327264"/>
                      <a:pt x="350043" y="327897"/>
                    </a:cubicBezTo>
                    <a:cubicBezTo>
                      <a:pt x="349410" y="328450"/>
                      <a:pt x="349014" y="329319"/>
                      <a:pt x="349014" y="330189"/>
                    </a:cubicBezTo>
                    <a:lnTo>
                      <a:pt x="349014" y="546709"/>
                    </a:lnTo>
                    <a:cubicBezTo>
                      <a:pt x="349014" y="547737"/>
                      <a:pt x="349489" y="548606"/>
                      <a:pt x="350281" y="549239"/>
                    </a:cubicBezTo>
                    <a:cubicBezTo>
                      <a:pt x="350835" y="549713"/>
                      <a:pt x="351547" y="549950"/>
                      <a:pt x="352260" y="549950"/>
                    </a:cubicBezTo>
                    <a:cubicBezTo>
                      <a:pt x="352577" y="549950"/>
                      <a:pt x="352814" y="549950"/>
                      <a:pt x="353131" y="549871"/>
                    </a:cubicBezTo>
                    <a:lnTo>
                      <a:pt x="437217" y="528606"/>
                    </a:lnTo>
                    <a:cubicBezTo>
                      <a:pt x="438722" y="528290"/>
                      <a:pt x="439672" y="526946"/>
                      <a:pt x="439672" y="525444"/>
                    </a:cubicBezTo>
                    <a:lnTo>
                      <a:pt x="439672" y="333430"/>
                    </a:lnTo>
                    <a:cubicBezTo>
                      <a:pt x="439672" y="331691"/>
                      <a:pt x="438326" y="330189"/>
                      <a:pt x="436584" y="330189"/>
                    </a:cubicBezTo>
                    <a:close/>
                    <a:moveTo>
                      <a:pt x="273795" y="323944"/>
                    </a:moveTo>
                    <a:cubicBezTo>
                      <a:pt x="272924" y="323944"/>
                      <a:pt x="272053" y="324260"/>
                      <a:pt x="271420" y="324893"/>
                    </a:cubicBezTo>
                    <a:cubicBezTo>
                      <a:pt x="270787" y="325525"/>
                      <a:pt x="270391" y="326395"/>
                      <a:pt x="270391" y="327264"/>
                    </a:cubicBezTo>
                    <a:lnTo>
                      <a:pt x="270391" y="395643"/>
                    </a:lnTo>
                    <a:cubicBezTo>
                      <a:pt x="270391" y="396513"/>
                      <a:pt x="270787" y="397382"/>
                      <a:pt x="271420" y="397936"/>
                    </a:cubicBezTo>
                    <a:cubicBezTo>
                      <a:pt x="272053" y="398568"/>
                      <a:pt x="272845" y="398884"/>
                      <a:pt x="273716" y="398884"/>
                    </a:cubicBezTo>
                    <a:cubicBezTo>
                      <a:pt x="273716" y="398884"/>
                      <a:pt x="273795" y="398884"/>
                      <a:pt x="273795" y="398884"/>
                    </a:cubicBezTo>
                    <a:lnTo>
                      <a:pt x="327953" y="396434"/>
                    </a:lnTo>
                    <a:cubicBezTo>
                      <a:pt x="329695" y="396355"/>
                      <a:pt x="331041" y="394932"/>
                      <a:pt x="331041" y="393193"/>
                    </a:cubicBezTo>
                    <a:lnTo>
                      <a:pt x="331120" y="393193"/>
                    </a:lnTo>
                    <a:lnTo>
                      <a:pt x="331120" y="329319"/>
                    </a:lnTo>
                    <a:cubicBezTo>
                      <a:pt x="331120" y="327580"/>
                      <a:pt x="329695" y="326078"/>
                      <a:pt x="327953" y="325999"/>
                    </a:cubicBezTo>
                    <a:close/>
                    <a:moveTo>
                      <a:pt x="130959" y="321414"/>
                    </a:moveTo>
                    <a:lnTo>
                      <a:pt x="88837" y="324893"/>
                    </a:lnTo>
                    <a:cubicBezTo>
                      <a:pt x="87095" y="324972"/>
                      <a:pt x="85828" y="326395"/>
                      <a:pt x="85828" y="328134"/>
                    </a:cubicBezTo>
                    <a:lnTo>
                      <a:pt x="85828" y="394616"/>
                    </a:lnTo>
                    <a:cubicBezTo>
                      <a:pt x="85828" y="396276"/>
                      <a:pt x="87095" y="397699"/>
                      <a:pt x="88758" y="397778"/>
                    </a:cubicBezTo>
                    <a:lnTo>
                      <a:pt x="130959" y="401967"/>
                    </a:lnTo>
                    <a:cubicBezTo>
                      <a:pt x="131039" y="401967"/>
                      <a:pt x="131118" y="401967"/>
                      <a:pt x="131276" y="401967"/>
                    </a:cubicBezTo>
                    <a:cubicBezTo>
                      <a:pt x="132068" y="401967"/>
                      <a:pt x="132860" y="401651"/>
                      <a:pt x="133414" y="401098"/>
                    </a:cubicBezTo>
                    <a:cubicBezTo>
                      <a:pt x="134126" y="400465"/>
                      <a:pt x="134522" y="399596"/>
                      <a:pt x="134522" y="398647"/>
                    </a:cubicBezTo>
                    <a:lnTo>
                      <a:pt x="134522" y="324576"/>
                    </a:lnTo>
                    <a:cubicBezTo>
                      <a:pt x="134522" y="323707"/>
                      <a:pt x="134126" y="322837"/>
                      <a:pt x="133493" y="322205"/>
                    </a:cubicBezTo>
                    <a:cubicBezTo>
                      <a:pt x="132780" y="321573"/>
                      <a:pt x="131909" y="321256"/>
                      <a:pt x="130959" y="321414"/>
                    </a:cubicBezTo>
                    <a:close/>
                    <a:moveTo>
                      <a:pt x="176724" y="320308"/>
                    </a:moveTo>
                    <a:cubicBezTo>
                      <a:pt x="175774" y="320229"/>
                      <a:pt x="174903" y="320545"/>
                      <a:pt x="174269" y="321177"/>
                    </a:cubicBezTo>
                    <a:cubicBezTo>
                      <a:pt x="173636" y="321810"/>
                      <a:pt x="173319" y="322679"/>
                      <a:pt x="173319" y="323549"/>
                    </a:cubicBezTo>
                    <a:lnTo>
                      <a:pt x="173319" y="399991"/>
                    </a:lnTo>
                    <a:cubicBezTo>
                      <a:pt x="173319" y="400861"/>
                      <a:pt x="173636" y="401730"/>
                      <a:pt x="174269" y="402284"/>
                    </a:cubicBezTo>
                    <a:cubicBezTo>
                      <a:pt x="174903" y="402916"/>
                      <a:pt x="175695" y="403232"/>
                      <a:pt x="176566" y="403232"/>
                    </a:cubicBezTo>
                    <a:cubicBezTo>
                      <a:pt x="176645" y="403232"/>
                      <a:pt x="176645" y="403232"/>
                      <a:pt x="176724" y="403232"/>
                    </a:cubicBezTo>
                    <a:lnTo>
                      <a:pt x="243787" y="400228"/>
                    </a:lnTo>
                    <a:cubicBezTo>
                      <a:pt x="245608" y="400149"/>
                      <a:pt x="246954" y="398726"/>
                      <a:pt x="246954" y="396987"/>
                    </a:cubicBezTo>
                    <a:lnTo>
                      <a:pt x="246954" y="326078"/>
                    </a:lnTo>
                    <a:cubicBezTo>
                      <a:pt x="246954" y="324339"/>
                      <a:pt x="245529" y="322916"/>
                      <a:pt x="243787" y="322837"/>
                    </a:cubicBezTo>
                    <a:close/>
                    <a:moveTo>
                      <a:pt x="504043" y="258806"/>
                    </a:moveTo>
                    <a:cubicBezTo>
                      <a:pt x="503093" y="258648"/>
                      <a:pt x="502143" y="258885"/>
                      <a:pt x="501430" y="259518"/>
                    </a:cubicBezTo>
                    <a:cubicBezTo>
                      <a:pt x="500718" y="260150"/>
                      <a:pt x="500243" y="261020"/>
                      <a:pt x="500243" y="261968"/>
                    </a:cubicBezTo>
                    <a:lnTo>
                      <a:pt x="500243" y="311296"/>
                    </a:lnTo>
                    <a:cubicBezTo>
                      <a:pt x="500243" y="313035"/>
                      <a:pt x="501589" y="314379"/>
                      <a:pt x="503251" y="314537"/>
                    </a:cubicBezTo>
                    <a:lnTo>
                      <a:pt x="531993" y="316830"/>
                    </a:lnTo>
                    <a:cubicBezTo>
                      <a:pt x="532072" y="316830"/>
                      <a:pt x="532151" y="316830"/>
                      <a:pt x="532230" y="316830"/>
                    </a:cubicBezTo>
                    <a:cubicBezTo>
                      <a:pt x="533022" y="316830"/>
                      <a:pt x="533814" y="316513"/>
                      <a:pt x="534447" y="315960"/>
                    </a:cubicBezTo>
                    <a:cubicBezTo>
                      <a:pt x="535160" y="315328"/>
                      <a:pt x="535477" y="314458"/>
                      <a:pt x="535477" y="313588"/>
                    </a:cubicBezTo>
                    <a:lnTo>
                      <a:pt x="535477" y="266632"/>
                    </a:lnTo>
                    <a:cubicBezTo>
                      <a:pt x="535477" y="265051"/>
                      <a:pt x="534368" y="263708"/>
                      <a:pt x="532784" y="263391"/>
                    </a:cubicBezTo>
                    <a:close/>
                    <a:moveTo>
                      <a:pt x="455111" y="250822"/>
                    </a:moveTo>
                    <a:cubicBezTo>
                      <a:pt x="454161" y="250664"/>
                      <a:pt x="453211" y="250980"/>
                      <a:pt x="452499" y="251613"/>
                    </a:cubicBezTo>
                    <a:cubicBezTo>
                      <a:pt x="451786" y="252166"/>
                      <a:pt x="451311" y="253115"/>
                      <a:pt x="451311" y="254063"/>
                    </a:cubicBezTo>
                    <a:lnTo>
                      <a:pt x="451311" y="307422"/>
                    </a:lnTo>
                    <a:cubicBezTo>
                      <a:pt x="451311" y="309162"/>
                      <a:pt x="452657" y="310505"/>
                      <a:pt x="454320" y="310664"/>
                    </a:cubicBezTo>
                    <a:lnTo>
                      <a:pt x="487812" y="313351"/>
                    </a:lnTo>
                    <a:cubicBezTo>
                      <a:pt x="487891" y="313351"/>
                      <a:pt x="487970" y="313351"/>
                      <a:pt x="488049" y="313351"/>
                    </a:cubicBezTo>
                    <a:cubicBezTo>
                      <a:pt x="488920" y="313351"/>
                      <a:pt x="489712" y="313035"/>
                      <a:pt x="490266" y="312482"/>
                    </a:cubicBezTo>
                    <a:cubicBezTo>
                      <a:pt x="490979" y="311849"/>
                      <a:pt x="491375" y="310980"/>
                      <a:pt x="491375" y="310110"/>
                    </a:cubicBezTo>
                    <a:lnTo>
                      <a:pt x="491375" y="259518"/>
                    </a:lnTo>
                    <a:cubicBezTo>
                      <a:pt x="491375" y="257937"/>
                      <a:pt x="490187" y="256514"/>
                      <a:pt x="488603" y="256277"/>
                    </a:cubicBezTo>
                    <a:close/>
                    <a:moveTo>
                      <a:pt x="53682" y="237384"/>
                    </a:moveTo>
                    <a:lnTo>
                      <a:pt x="25178" y="247423"/>
                    </a:lnTo>
                    <a:cubicBezTo>
                      <a:pt x="23912" y="247897"/>
                      <a:pt x="23041" y="249162"/>
                      <a:pt x="23041" y="250506"/>
                    </a:cubicBezTo>
                    <a:lnTo>
                      <a:pt x="23041" y="305683"/>
                    </a:lnTo>
                    <a:cubicBezTo>
                      <a:pt x="23041" y="306632"/>
                      <a:pt x="23436" y="307581"/>
                      <a:pt x="24149" y="308213"/>
                    </a:cubicBezTo>
                    <a:cubicBezTo>
                      <a:pt x="24783" y="308687"/>
                      <a:pt x="25495" y="308924"/>
                      <a:pt x="26287" y="308924"/>
                    </a:cubicBezTo>
                    <a:cubicBezTo>
                      <a:pt x="26445" y="308924"/>
                      <a:pt x="26683" y="308924"/>
                      <a:pt x="26841" y="308924"/>
                    </a:cubicBezTo>
                    <a:lnTo>
                      <a:pt x="55345" y="304023"/>
                    </a:lnTo>
                    <a:cubicBezTo>
                      <a:pt x="56849" y="303707"/>
                      <a:pt x="58037" y="302363"/>
                      <a:pt x="58037" y="300782"/>
                    </a:cubicBezTo>
                    <a:lnTo>
                      <a:pt x="58037" y="240467"/>
                    </a:lnTo>
                    <a:cubicBezTo>
                      <a:pt x="58037" y="239439"/>
                      <a:pt x="57483" y="238411"/>
                      <a:pt x="56691" y="237858"/>
                    </a:cubicBezTo>
                    <a:cubicBezTo>
                      <a:pt x="55820" y="237226"/>
                      <a:pt x="54712" y="237068"/>
                      <a:pt x="53682" y="237384"/>
                    </a:cubicBezTo>
                    <a:close/>
                    <a:moveTo>
                      <a:pt x="274191" y="221495"/>
                    </a:moveTo>
                    <a:cubicBezTo>
                      <a:pt x="273241" y="221336"/>
                      <a:pt x="272291" y="221574"/>
                      <a:pt x="271578" y="222206"/>
                    </a:cubicBezTo>
                    <a:cubicBezTo>
                      <a:pt x="270866" y="222838"/>
                      <a:pt x="270391" y="223708"/>
                      <a:pt x="270391" y="224657"/>
                    </a:cubicBezTo>
                    <a:lnTo>
                      <a:pt x="270391" y="293035"/>
                    </a:lnTo>
                    <a:cubicBezTo>
                      <a:pt x="270391" y="294774"/>
                      <a:pt x="271737" y="296197"/>
                      <a:pt x="273399" y="296276"/>
                    </a:cubicBezTo>
                    <a:lnTo>
                      <a:pt x="327557" y="300624"/>
                    </a:lnTo>
                    <a:cubicBezTo>
                      <a:pt x="327636" y="300624"/>
                      <a:pt x="327715" y="300624"/>
                      <a:pt x="327794" y="300624"/>
                    </a:cubicBezTo>
                    <a:cubicBezTo>
                      <a:pt x="328665" y="300624"/>
                      <a:pt x="329457" y="300308"/>
                      <a:pt x="330011" y="299755"/>
                    </a:cubicBezTo>
                    <a:cubicBezTo>
                      <a:pt x="330724" y="299122"/>
                      <a:pt x="331041" y="298253"/>
                      <a:pt x="331041" y="297383"/>
                    </a:cubicBezTo>
                    <a:lnTo>
                      <a:pt x="331120" y="297383"/>
                    </a:lnTo>
                    <a:lnTo>
                      <a:pt x="331120" y="233510"/>
                    </a:lnTo>
                    <a:cubicBezTo>
                      <a:pt x="331120" y="231850"/>
                      <a:pt x="329932" y="230506"/>
                      <a:pt x="328349" y="230269"/>
                    </a:cubicBezTo>
                    <a:close/>
                    <a:moveTo>
                      <a:pt x="130168" y="210427"/>
                    </a:moveTo>
                    <a:lnTo>
                      <a:pt x="87966" y="225289"/>
                    </a:lnTo>
                    <a:cubicBezTo>
                      <a:pt x="86699" y="225763"/>
                      <a:pt x="85828" y="227028"/>
                      <a:pt x="85828" y="228372"/>
                    </a:cubicBezTo>
                    <a:lnTo>
                      <a:pt x="85828" y="294853"/>
                    </a:lnTo>
                    <a:cubicBezTo>
                      <a:pt x="85828" y="295802"/>
                      <a:pt x="86224" y="296751"/>
                      <a:pt x="87016" y="297304"/>
                    </a:cubicBezTo>
                    <a:cubicBezTo>
                      <a:pt x="87570" y="297857"/>
                      <a:pt x="88362" y="298095"/>
                      <a:pt x="89075" y="298095"/>
                    </a:cubicBezTo>
                    <a:cubicBezTo>
                      <a:pt x="89233" y="298095"/>
                      <a:pt x="89470" y="298095"/>
                      <a:pt x="89629" y="298095"/>
                    </a:cubicBezTo>
                    <a:lnTo>
                      <a:pt x="131830" y="290822"/>
                    </a:lnTo>
                    <a:cubicBezTo>
                      <a:pt x="133414" y="290506"/>
                      <a:pt x="134522" y="289162"/>
                      <a:pt x="134522" y="287581"/>
                    </a:cubicBezTo>
                    <a:lnTo>
                      <a:pt x="134522" y="213510"/>
                    </a:lnTo>
                    <a:cubicBezTo>
                      <a:pt x="134522" y="212483"/>
                      <a:pt x="133968" y="211455"/>
                      <a:pt x="133176" y="210902"/>
                    </a:cubicBezTo>
                    <a:cubicBezTo>
                      <a:pt x="132305" y="210269"/>
                      <a:pt x="131197" y="210111"/>
                      <a:pt x="130168" y="210427"/>
                    </a:cubicBezTo>
                    <a:close/>
                    <a:moveTo>
                      <a:pt x="177120" y="205684"/>
                    </a:moveTo>
                    <a:cubicBezTo>
                      <a:pt x="176170" y="205605"/>
                      <a:pt x="175140" y="205843"/>
                      <a:pt x="174428" y="206475"/>
                    </a:cubicBezTo>
                    <a:cubicBezTo>
                      <a:pt x="173715" y="207107"/>
                      <a:pt x="173319" y="207977"/>
                      <a:pt x="173319" y="208926"/>
                    </a:cubicBezTo>
                    <a:lnTo>
                      <a:pt x="173319" y="285367"/>
                    </a:lnTo>
                    <a:cubicBezTo>
                      <a:pt x="173319" y="287027"/>
                      <a:pt x="174586" y="288450"/>
                      <a:pt x="176328" y="288608"/>
                    </a:cubicBezTo>
                    <a:lnTo>
                      <a:pt x="243391" y="293905"/>
                    </a:lnTo>
                    <a:lnTo>
                      <a:pt x="243708" y="293905"/>
                    </a:lnTo>
                    <a:cubicBezTo>
                      <a:pt x="244500" y="293905"/>
                      <a:pt x="245291" y="293668"/>
                      <a:pt x="245846" y="293114"/>
                    </a:cubicBezTo>
                    <a:cubicBezTo>
                      <a:pt x="246558" y="292482"/>
                      <a:pt x="246954" y="291612"/>
                      <a:pt x="246954" y="290664"/>
                    </a:cubicBezTo>
                    <a:lnTo>
                      <a:pt x="246954" y="219834"/>
                    </a:lnTo>
                    <a:cubicBezTo>
                      <a:pt x="246954" y="218253"/>
                      <a:pt x="245767" y="216910"/>
                      <a:pt x="244183" y="216593"/>
                    </a:cubicBezTo>
                    <a:close/>
                    <a:moveTo>
                      <a:pt x="504439" y="184894"/>
                    </a:moveTo>
                    <a:cubicBezTo>
                      <a:pt x="503489" y="184578"/>
                      <a:pt x="502380" y="184815"/>
                      <a:pt x="501589" y="185447"/>
                    </a:cubicBezTo>
                    <a:cubicBezTo>
                      <a:pt x="500718" y="186001"/>
                      <a:pt x="500243" y="187029"/>
                      <a:pt x="500243" y="187977"/>
                    </a:cubicBezTo>
                    <a:lnTo>
                      <a:pt x="500243" y="237305"/>
                    </a:lnTo>
                    <a:cubicBezTo>
                      <a:pt x="500243" y="238886"/>
                      <a:pt x="501351" y="240230"/>
                      <a:pt x="502855" y="240546"/>
                    </a:cubicBezTo>
                    <a:lnTo>
                      <a:pt x="531597" y="246395"/>
                    </a:lnTo>
                    <a:cubicBezTo>
                      <a:pt x="531755" y="246395"/>
                      <a:pt x="531993" y="246395"/>
                      <a:pt x="532230" y="246395"/>
                    </a:cubicBezTo>
                    <a:cubicBezTo>
                      <a:pt x="532943" y="246395"/>
                      <a:pt x="533735" y="246158"/>
                      <a:pt x="534289" y="245684"/>
                    </a:cubicBezTo>
                    <a:cubicBezTo>
                      <a:pt x="535081" y="245052"/>
                      <a:pt x="535477" y="244182"/>
                      <a:pt x="535477" y="243154"/>
                    </a:cubicBezTo>
                    <a:lnTo>
                      <a:pt x="535477" y="196277"/>
                    </a:lnTo>
                    <a:cubicBezTo>
                      <a:pt x="535477" y="194775"/>
                      <a:pt x="534526" y="193511"/>
                      <a:pt x="533180" y="193115"/>
                    </a:cubicBezTo>
                    <a:close/>
                    <a:moveTo>
                      <a:pt x="455507" y="170823"/>
                    </a:moveTo>
                    <a:cubicBezTo>
                      <a:pt x="454557" y="170586"/>
                      <a:pt x="453449" y="170744"/>
                      <a:pt x="452657" y="171376"/>
                    </a:cubicBezTo>
                    <a:cubicBezTo>
                      <a:pt x="451786" y="172009"/>
                      <a:pt x="451311" y="172958"/>
                      <a:pt x="451311" y="173985"/>
                    </a:cubicBezTo>
                    <a:lnTo>
                      <a:pt x="451311" y="227344"/>
                    </a:lnTo>
                    <a:cubicBezTo>
                      <a:pt x="451311" y="228925"/>
                      <a:pt x="452419" y="230269"/>
                      <a:pt x="453924" y="230585"/>
                    </a:cubicBezTo>
                    <a:lnTo>
                      <a:pt x="487416" y="237384"/>
                    </a:lnTo>
                    <a:cubicBezTo>
                      <a:pt x="487653" y="237384"/>
                      <a:pt x="487891" y="237463"/>
                      <a:pt x="488049" y="237463"/>
                    </a:cubicBezTo>
                    <a:cubicBezTo>
                      <a:pt x="488841" y="237463"/>
                      <a:pt x="489554" y="237147"/>
                      <a:pt x="490108" y="236672"/>
                    </a:cubicBezTo>
                    <a:cubicBezTo>
                      <a:pt x="490900" y="236119"/>
                      <a:pt x="491375" y="235170"/>
                      <a:pt x="491375" y="234143"/>
                    </a:cubicBezTo>
                    <a:lnTo>
                      <a:pt x="491375" y="183550"/>
                    </a:lnTo>
                    <a:cubicBezTo>
                      <a:pt x="491375" y="182127"/>
                      <a:pt x="490425" y="180863"/>
                      <a:pt x="488999" y="180467"/>
                    </a:cubicBezTo>
                    <a:close/>
                    <a:moveTo>
                      <a:pt x="56374" y="147187"/>
                    </a:moveTo>
                    <a:cubicBezTo>
                      <a:pt x="55345" y="146634"/>
                      <a:pt x="54078" y="146634"/>
                      <a:pt x="53049" y="147266"/>
                    </a:cubicBezTo>
                    <a:lnTo>
                      <a:pt x="24545" y="164973"/>
                    </a:lnTo>
                    <a:cubicBezTo>
                      <a:pt x="23595" y="165606"/>
                      <a:pt x="23041" y="166633"/>
                      <a:pt x="23041" y="167740"/>
                    </a:cubicBezTo>
                    <a:lnTo>
                      <a:pt x="23041" y="222917"/>
                    </a:lnTo>
                    <a:cubicBezTo>
                      <a:pt x="23041" y="224024"/>
                      <a:pt x="23595" y="225052"/>
                      <a:pt x="24466" y="225684"/>
                    </a:cubicBezTo>
                    <a:cubicBezTo>
                      <a:pt x="25020" y="226000"/>
                      <a:pt x="25653" y="226159"/>
                      <a:pt x="26287" y="226159"/>
                    </a:cubicBezTo>
                    <a:cubicBezTo>
                      <a:pt x="26683" y="226159"/>
                      <a:pt x="27158" y="226079"/>
                      <a:pt x="27633" y="225921"/>
                    </a:cubicBezTo>
                    <a:lnTo>
                      <a:pt x="56058" y="213352"/>
                    </a:lnTo>
                    <a:cubicBezTo>
                      <a:pt x="57245" y="212799"/>
                      <a:pt x="58037" y="211613"/>
                      <a:pt x="58037" y="210348"/>
                    </a:cubicBezTo>
                    <a:lnTo>
                      <a:pt x="58037" y="150033"/>
                    </a:lnTo>
                    <a:cubicBezTo>
                      <a:pt x="58037" y="148847"/>
                      <a:pt x="57404" y="147740"/>
                      <a:pt x="56374" y="147187"/>
                    </a:cubicBezTo>
                    <a:close/>
                    <a:moveTo>
                      <a:pt x="274587" y="119045"/>
                    </a:moveTo>
                    <a:cubicBezTo>
                      <a:pt x="273558" y="118729"/>
                      <a:pt x="272528" y="118966"/>
                      <a:pt x="271737" y="119598"/>
                    </a:cubicBezTo>
                    <a:cubicBezTo>
                      <a:pt x="270866" y="120152"/>
                      <a:pt x="270391" y="121100"/>
                      <a:pt x="270391" y="122128"/>
                    </a:cubicBezTo>
                    <a:lnTo>
                      <a:pt x="270391" y="190507"/>
                    </a:lnTo>
                    <a:cubicBezTo>
                      <a:pt x="270391" y="192088"/>
                      <a:pt x="271499" y="193432"/>
                      <a:pt x="273004" y="193748"/>
                    </a:cubicBezTo>
                    <a:lnTo>
                      <a:pt x="327161" y="204736"/>
                    </a:lnTo>
                    <a:cubicBezTo>
                      <a:pt x="327398" y="204815"/>
                      <a:pt x="327557" y="204815"/>
                      <a:pt x="327794" y="204815"/>
                    </a:cubicBezTo>
                    <a:cubicBezTo>
                      <a:pt x="328586" y="204815"/>
                      <a:pt x="329299" y="204578"/>
                      <a:pt x="329853" y="204103"/>
                    </a:cubicBezTo>
                    <a:cubicBezTo>
                      <a:pt x="330645" y="203471"/>
                      <a:pt x="331041" y="202522"/>
                      <a:pt x="331041" y="201574"/>
                    </a:cubicBezTo>
                    <a:lnTo>
                      <a:pt x="331041" y="137701"/>
                    </a:lnTo>
                    <a:cubicBezTo>
                      <a:pt x="331041" y="136199"/>
                      <a:pt x="330090" y="134934"/>
                      <a:pt x="328744" y="134539"/>
                    </a:cubicBezTo>
                    <a:close/>
                    <a:moveTo>
                      <a:pt x="132860" y="99599"/>
                    </a:moveTo>
                    <a:cubicBezTo>
                      <a:pt x="131830" y="98966"/>
                      <a:pt x="130563" y="99045"/>
                      <a:pt x="129534" y="99678"/>
                    </a:cubicBezTo>
                    <a:lnTo>
                      <a:pt x="87333" y="125922"/>
                    </a:lnTo>
                    <a:cubicBezTo>
                      <a:pt x="86383" y="126476"/>
                      <a:pt x="85828" y="127503"/>
                      <a:pt x="85828" y="128689"/>
                    </a:cubicBezTo>
                    <a:lnTo>
                      <a:pt x="85828" y="195092"/>
                    </a:lnTo>
                    <a:cubicBezTo>
                      <a:pt x="85828" y="196198"/>
                      <a:pt x="86383" y="197226"/>
                      <a:pt x="87333" y="197858"/>
                    </a:cubicBezTo>
                    <a:cubicBezTo>
                      <a:pt x="87887" y="198175"/>
                      <a:pt x="88520" y="198412"/>
                      <a:pt x="89075" y="198412"/>
                    </a:cubicBezTo>
                    <a:cubicBezTo>
                      <a:pt x="89550" y="198412"/>
                      <a:pt x="90025" y="198333"/>
                      <a:pt x="90421" y="198096"/>
                    </a:cubicBezTo>
                    <a:lnTo>
                      <a:pt x="132622" y="179440"/>
                    </a:lnTo>
                    <a:cubicBezTo>
                      <a:pt x="133731" y="178965"/>
                      <a:pt x="134522" y="177780"/>
                      <a:pt x="134522" y="176515"/>
                    </a:cubicBezTo>
                    <a:lnTo>
                      <a:pt x="134522" y="102444"/>
                    </a:lnTo>
                    <a:cubicBezTo>
                      <a:pt x="134522" y="101259"/>
                      <a:pt x="133889" y="100152"/>
                      <a:pt x="132860" y="99599"/>
                    </a:cubicBezTo>
                    <a:close/>
                    <a:moveTo>
                      <a:pt x="177516" y="91219"/>
                    </a:moveTo>
                    <a:cubicBezTo>
                      <a:pt x="176486" y="90903"/>
                      <a:pt x="175457" y="91061"/>
                      <a:pt x="174586" y="91694"/>
                    </a:cubicBezTo>
                    <a:cubicBezTo>
                      <a:pt x="173794" y="92326"/>
                      <a:pt x="173319" y="93275"/>
                      <a:pt x="173319" y="94302"/>
                    </a:cubicBezTo>
                    <a:lnTo>
                      <a:pt x="173319" y="170744"/>
                    </a:lnTo>
                    <a:cubicBezTo>
                      <a:pt x="173319" y="172246"/>
                      <a:pt x="174428" y="173590"/>
                      <a:pt x="175932" y="173906"/>
                    </a:cubicBezTo>
                    <a:lnTo>
                      <a:pt x="242995" y="187582"/>
                    </a:lnTo>
                    <a:cubicBezTo>
                      <a:pt x="243233" y="187661"/>
                      <a:pt x="243470" y="187661"/>
                      <a:pt x="243708" y="187661"/>
                    </a:cubicBezTo>
                    <a:cubicBezTo>
                      <a:pt x="244421" y="187661"/>
                      <a:pt x="245133" y="187424"/>
                      <a:pt x="245767" y="186949"/>
                    </a:cubicBezTo>
                    <a:cubicBezTo>
                      <a:pt x="246479" y="186317"/>
                      <a:pt x="246954" y="185368"/>
                      <a:pt x="246954" y="184420"/>
                    </a:cubicBezTo>
                    <a:lnTo>
                      <a:pt x="246954" y="113511"/>
                    </a:lnTo>
                    <a:cubicBezTo>
                      <a:pt x="246954" y="112089"/>
                      <a:pt x="246004" y="110824"/>
                      <a:pt x="244579" y="110429"/>
                    </a:cubicBezTo>
                    <a:close/>
                    <a:moveTo>
                      <a:pt x="153129" y="74"/>
                    </a:moveTo>
                    <a:cubicBezTo>
                      <a:pt x="155821" y="-242"/>
                      <a:pt x="157880" y="548"/>
                      <a:pt x="157880" y="548"/>
                    </a:cubicBezTo>
                    <a:lnTo>
                      <a:pt x="331199" y="64579"/>
                    </a:lnTo>
                    <a:cubicBezTo>
                      <a:pt x="335079" y="66002"/>
                      <a:pt x="337612" y="69717"/>
                      <a:pt x="337612" y="73749"/>
                    </a:cubicBezTo>
                    <a:lnTo>
                      <a:pt x="337612" y="98650"/>
                    </a:lnTo>
                    <a:lnTo>
                      <a:pt x="355348" y="104421"/>
                    </a:lnTo>
                    <a:cubicBezTo>
                      <a:pt x="359386" y="105765"/>
                      <a:pt x="362078" y="109559"/>
                      <a:pt x="362078" y="113749"/>
                    </a:cubicBezTo>
                    <a:lnTo>
                      <a:pt x="362078" y="161021"/>
                    </a:lnTo>
                    <a:lnTo>
                      <a:pt x="432783" y="132326"/>
                    </a:lnTo>
                    <a:cubicBezTo>
                      <a:pt x="432942" y="132246"/>
                      <a:pt x="434446" y="131614"/>
                      <a:pt x="436188" y="131535"/>
                    </a:cubicBezTo>
                    <a:cubicBezTo>
                      <a:pt x="438009" y="131535"/>
                      <a:pt x="439514" y="132088"/>
                      <a:pt x="439514" y="132088"/>
                    </a:cubicBezTo>
                    <a:lnTo>
                      <a:pt x="548620" y="167819"/>
                    </a:lnTo>
                    <a:cubicBezTo>
                      <a:pt x="552658" y="169163"/>
                      <a:pt x="555350" y="172878"/>
                      <a:pt x="555350" y="177147"/>
                    </a:cubicBezTo>
                    <a:lnTo>
                      <a:pt x="555350" y="498014"/>
                    </a:lnTo>
                    <a:cubicBezTo>
                      <a:pt x="555350" y="502441"/>
                      <a:pt x="552262" y="506393"/>
                      <a:pt x="547907" y="507421"/>
                    </a:cubicBezTo>
                    <a:lnTo>
                      <a:pt x="438801" y="534930"/>
                    </a:lnTo>
                    <a:lnTo>
                      <a:pt x="354715" y="556195"/>
                    </a:lnTo>
                    <a:lnTo>
                      <a:pt x="156850" y="606076"/>
                    </a:lnTo>
                    <a:cubicBezTo>
                      <a:pt x="156850" y="606076"/>
                      <a:pt x="155425" y="606550"/>
                      <a:pt x="153367" y="606234"/>
                    </a:cubicBezTo>
                    <a:cubicBezTo>
                      <a:pt x="151308" y="605997"/>
                      <a:pt x="149804" y="605127"/>
                      <a:pt x="149804" y="605127"/>
                    </a:cubicBezTo>
                    <a:lnTo>
                      <a:pt x="5147" y="525998"/>
                    </a:lnTo>
                    <a:cubicBezTo>
                      <a:pt x="1979" y="524259"/>
                      <a:pt x="0" y="520938"/>
                      <a:pt x="0" y="517381"/>
                    </a:cubicBezTo>
                    <a:lnTo>
                      <a:pt x="0" y="151851"/>
                    </a:lnTo>
                    <a:cubicBezTo>
                      <a:pt x="0" y="148689"/>
                      <a:pt x="1584" y="145764"/>
                      <a:pt x="4117" y="143946"/>
                    </a:cubicBezTo>
                    <a:lnTo>
                      <a:pt x="16469" y="135092"/>
                    </a:lnTo>
                    <a:lnTo>
                      <a:pt x="16469" y="112563"/>
                    </a:lnTo>
                    <a:cubicBezTo>
                      <a:pt x="16469" y="109638"/>
                      <a:pt x="17815" y="106792"/>
                      <a:pt x="20111" y="104974"/>
                    </a:cubicBezTo>
                    <a:lnTo>
                      <a:pt x="148299" y="2129"/>
                    </a:lnTo>
                    <a:cubicBezTo>
                      <a:pt x="148299" y="2129"/>
                      <a:pt x="150437" y="390"/>
                      <a:pt x="153129" y="74"/>
                    </a:cubicBezTo>
                    <a:close/>
                  </a:path>
                </a:pathLst>
              </a:custGeom>
              <a:solidFill>
                <a:srgbClr val="F5A3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5414" y="6474"/>
                <a:ext cx="980" cy="4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 b="1" spc="13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  <a:sym typeface="+mn-ea"/>
                  </a:rPr>
                  <a:t>地产</a:t>
                </a:r>
              </a:p>
            </p:txBody>
          </p:sp>
        </p:grpSp>
        <p:grpSp>
          <p:nvGrpSpPr>
            <p:cNvPr id="85" name="组合 72"/>
            <p:cNvGrpSpPr/>
            <p:nvPr/>
          </p:nvGrpSpPr>
          <p:grpSpPr>
            <a:xfrm>
              <a:off x="12973" y="6744"/>
              <a:ext cx="1825" cy="667"/>
              <a:chOff x="4569" y="6418"/>
              <a:chExt cx="1825" cy="667"/>
            </a:xfrm>
          </p:grpSpPr>
          <p:sp>
            <p:nvSpPr>
              <p:cNvPr id="87" name="hand-holding-a-japanese-yen-coin_21186"/>
              <p:cNvSpPr/>
              <p:nvPr/>
            </p:nvSpPr>
            <p:spPr>
              <a:xfrm>
                <a:off x="4569" y="6418"/>
                <a:ext cx="668" cy="667"/>
              </a:xfrm>
              <a:custGeom>
                <a:avLst/>
                <a:gdLst>
                  <a:gd name="T0" fmla="*/ 1034 w 2069"/>
                  <a:gd name="T1" fmla="*/ 0 h 2069"/>
                  <a:gd name="T2" fmla="*/ 0 w 2069"/>
                  <a:gd name="T3" fmla="*/ 1034 h 2069"/>
                  <a:gd name="T4" fmla="*/ 1034 w 2069"/>
                  <a:gd name="T5" fmla="*/ 2069 h 2069"/>
                  <a:gd name="T6" fmla="*/ 2069 w 2069"/>
                  <a:gd name="T7" fmla="*/ 1034 h 2069"/>
                  <a:gd name="T8" fmla="*/ 1034 w 2069"/>
                  <a:gd name="T9" fmla="*/ 0 h 2069"/>
                  <a:gd name="T10" fmla="*/ 1537 w 2069"/>
                  <a:gd name="T11" fmla="*/ 776 h 2069"/>
                  <a:gd name="T12" fmla="*/ 1537 w 2069"/>
                  <a:gd name="T13" fmla="*/ 912 h 2069"/>
                  <a:gd name="T14" fmla="*/ 1282 w 2069"/>
                  <a:gd name="T15" fmla="*/ 912 h 2069"/>
                  <a:gd name="T16" fmla="*/ 1153 w 2069"/>
                  <a:gd name="T17" fmla="*/ 1132 h 2069"/>
                  <a:gd name="T18" fmla="*/ 1504 w 2069"/>
                  <a:gd name="T19" fmla="*/ 1132 h 2069"/>
                  <a:gd name="T20" fmla="*/ 1504 w 2069"/>
                  <a:gd name="T21" fmla="*/ 1267 h 2069"/>
                  <a:gd name="T22" fmla="*/ 1128 w 2069"/>
                  <a:gd name="T23" fmla="*/ 1267 h 2069"/>
                  <a:gd name="T24" fmla="*/ 1128 w 2069"/>
                  <a:gd name="T25" fmla="*/ 1742 h 2069"/>
                  <a:gd name="T26" fmla="*/ 938 w 2069"/>
                  <a:gd name="T27" fmla="*/ 1742 h 2069"/>
                  <a:gd name="T28" fmla="*/ 938 w 2069"/>
                  <a:gd name="T29" fmla="*/ 1267 h 2069"/>
                  <a:gd name="T30" fmla="*/ 572 w 2069"/>
                  <a:gd name="T31" fmla="*/ 1267 h 2069"/>
                  <a:gd name="T32" fmla="*/ 572 w 2069"/>
                  <a:gd name="T33" fmla="*/ 1132 h 2069"/>
                  <a:gd name="T34" fmla="*/ 914 w 2069"/>
                  <a:gd name="T35" fmla="*/ 1132 h 2069"/>
                  <a:gd name="T36" fmla="*/ 785 w 2069"/>
                  <a:gd name="T37" fmla="*/ 912 h 2069"/>
                  <a:gd name="T38" fmla="*/ 525 w 2069"/>
                  <a:gd name="T39" fmla="*/ 912 h 2069"/>
                  <a:gd name="T40" fmla="*/ 525 w 2069"/>
                  <a:gd name="T41" fmla="*/ 776 h 2069"/>
                  <a:gd name="T42" fmla="*/ 705 w 2069"/>
                  <a:gd name="T43" fmla="*/ 776 h 2069"/>
                  <a:gd name="T44" fmla="*/ 441 w 2069"/>
                  <a:gd name="T45" fmla="*/ 327 h 2069"/>
                  <a:gd name="T46" fmla="*/ 665 w 2069"/>
                  <a:gd name="T47" fmla="*/ 327 h 2069"/>
                  <a:gd name="T48" fmla="*/ 1033 w 2069"/>
                  <a:gd name="T49" fmla="*/ 1007 h 2069"/>
                  <a:gd name="T50" fmla="*/ 1403 w 2069"/>
                  <a:gd name="T51" fmla="*/ 327 h 2069"/>
                  <a:gd name="T52" fmla="*/ 1627 w 2069"/>
                  <a:gd name="T53" fmla="*/ 327 h 2069"/>
                  <a:gd name="T54" fmla="*/ 1362 w 2069"/>
                  <a:gd name="T55" fmla="*/ 776 h 2069"/>
                  <a:gd name="T56" fmla="*/ 1537 w 2069"/>
                  <a:gd name="T57" fmla="*/ 776 h 2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69" h="2069">
                    <a:moveTo>
                      <a:pt x="1034" y="0"/>
                    </a:moveTo>
                    <a:cubicBezTo>
                      <a:pt x="463" y="0"/>
                      <a:pt x="0" y="463"/>
                      <a:pt x="0" y="1034"/>
                    </a:cubicBezTo>
                    <a:cubicBezTo>
                      <a:pt x="0" y="1605"/>
                      <a:pt x="463" y="2069"/>
                      <a:pt x="1034" y="2069"/>
                    </a:cubicBezTo>
                    <a:cubicBezTo>
                      <a:pt x="1605" y="2069"/>
                      <a:pt x="2069" y="1605"/>
                      <a:pt x="2069" y="1034"/>
                    </a:cubicBezTo>
                    <a:cubicBezTo>
                      <a:pt x="2069" y="463"/>
                      <a:pt x="1605" y="0"/>
                      <a:pt x="1034" y="0"/>
                    </a:cubicBezTo>
                    <a:close/>
                    <a:moveTo>
                      <a:pt x="1537" y="776"/>
                    </a:moveTo>
                    <a:lnTo>
                      <a:pt x="1537" y="912"/>
                    </a:lnTo>
                    <a:lnTo>
                      <a:pt x="1282" y="912"/>
                    </a:lnTo>
                    <a:lnTo>
                      <a:pt x="1153" y="1132"/>
                    </a:lnTo>
                    <a:lnTo>
                      <a:pt x="1504" y="1132"/>
                    </a:lnTo>
                    <a:lnTo>
                      <a:pt x="1504" y="1267"/>
                    </a:lnTo>
                    <a:lnTo>
                      <a:pt x="1128" y="1267"/>
                    </a:lnTo>
                    <a:lnTo>
                      <a:pt x="1128" y="1742"/>
                    </a:lnTo>
                    <a:lnTo>
                      <a:pt x="938" y="1742"/>
                    </a:lnTo>
                    <a:lnTo>
                      <a:pt x="938" y="1267"/>
                    </a:lnTo>
                    <a:lnTo>
                      <a:pt x="572" y="1267"/>
                    </a:lnTo>
                    <a:lnTo>
                      <a:pt x="572" y="1132"/>
                    </a:lnTo>
                    <a:lnTo>
                      <a:pt x="914" y="1132"/>
                    </a:lnTo>
                    <a:lnTo>
                      <a:pt x="785" y="912"/>
                    </a:lnTo>
                    <a:lnTo>
                      <a:pt x="525" y="912"/>
                    </a:lnTo>
                    <a:lnTo>
                      <a:pt x="525" y="776"/>
                    </a:lnTo>
                    <a:lnTo>
                      <a:pt x="705" y="776"/>
                    </a:lnTo>
                    <a:lnTo>
                      <a:pt x="441" y="327"/>
                    </a:lnTo>
                    <a:lnTo>
                      <a:pt x="665" y="327"/>
                    </a:lnTo>
                    <a:lnTo>
                      <a:pt x="1033" y="1007"/>
                    </a:lnTo>
                    <a:lnTo>
                      <a:pt x="1403" y="327"/>
                    </a:lnTo>
                    <a:lnTo>
                      <a:pt x="1627" y="327"/>
                    </a:lnTo>
                    <a:lnTo>
                      <a:pt x="1362" y="776"/>
                    </a:lnTo>
                    <a:lnTo>
                      <a:pt x="1537" y="776"/>
                    </a:lnTo>
                    <a:close/>
                  </a:path>
                </a:pathLst>
              </a:custGeom>
              <a:solidFill>
                <a:srgbClr val="F5A3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5414" y="6474"/>
                <a:ext cx="980" cy="4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 b="1" spc="13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  <a:sym typeface="+mn-ea"/>
                  </a:rPr>
                  <a:t>金融</a:t>
                </a:r>
              </a:p>
            </p:txBody>
          </p:sp>
        </p:grpSp>
        <p:grpSp>
          <p:nvGrpSpPr>
            <p:cNvPr id="76" name="组合 21"/>
            <p:cNvGrpSpPr/>
            <p:nvPr/>
          </p:nvGrpSpPr>
          <p:grpSpPr>
            <a:xfrm>
              <a:off x="4725" y="8194"/>
              <a:ext cx="1825" cy="663"/>
              <a:chOff x="3901" y="7960"/>
              <a:chExt cx="1825" cy="663"/>
            </a:xfrm>
          </p:grpSpPr>
          <p:sp>
            <p:nvSpPr>
              <p:cNvPr id="77" name="hand-holding-a-japanese-yen-coin_21186"/>
              <p:cNvSpPr/>
              <p:nvPr/>
            </p:nvSpPr>
            <p:spPr>
              <a:xfrm>
                <a:off x="3901" y="7960"/>
                <a:ext cx="668" cy="663"/>
              </a:xfrm>
              <a:custGeom>
                <a:avLst/>
                <a:gdLst>
                  <a:gd name="T0" fmla="*/ 4069 w 4147"/>
                  <a:gd name="T1" fmla="*/ 650 h 4126"/>
                  <a:gd name="T2" fmla="*/ 3881 w 4147"/>
                  <a:gd name="T3" fmla="*/ 573 h 4126"/>
                  <a:gd name="T4" fmla="*/ 3155 w 4147"/>
                  <a:gd name="T5" fmla="*/ 573 h 4126"/>
                  <a:gd name="T6" fmla="*/ 3155 w 4147"/>
                  <a:gd name="T7" fmla="*/ 204 h 4126"/>
                  <a:gd name="T8" fmla="*/ 2952 w 4147"/>
                  <a:gd name="T9" fmla="*/ 0 h 4126"/>
                  <a:gd name="T10" fmla="*/ 1195 w 4147"/>
                  <a:gd name="T11" fmla="*/ 0 h 4126"/>
                  <a:gd name="T12" fmla="*/ 991 w 4147"/>
                  <a:gd name="T13" fmla="*/ 204 h 4126"/>
                  <a:gd name="T14" fmla="*/ 991 w 4147"/>
                  <a:gd name="T15" fmla="*/ 573 h 4126"/>
                  <a:gd name="T16" fmla="*/ 266 w 4147"/>
                  <a:gd name="T17" fmla="*/ 573 h 4126"/>
                  <a:gd name="T18" fmla="*/ 0 w 4147"/>
                  <a:gd name="T19" fmla="*/ 838 h 4126"/>
                  <a:gd name="T20" fmla="*/ 0 w 4147"/>
                  <a:gd name="T21" fmla="*/ 3861 h 4126"/>
                  <a:gd name="T22" fmla="*/ 266 w 4147"/>
                  <a:gd name="T23" fmla="*/ 4126 h 4126"/>
                  <a:gd name="T24" fmla="*/ 3881 w 4147"/>
                  <a:gd name="T25" fmla="*/ 4126 h 4126"/>
                  <a:gd name="T26" fmla="*/ 4146 w 4147"/>
                  <a:gd name="T27" fmla="*/ 3861 h 4126"/>
                  <a:gd name="T28" fmla="*/ 4146 w 4147"/>
                  <a:gd name="T29" fmla="*/ 838 h 4126"/>
                  <a:gd name="T30" fmla="*/ 4069 w 4147"/>
                  <a:gd name="T31" fmla="*/ 650 h 4126"/>
                  <a:gd name="T32" fmla="*/ 1239 w 4147"/>
                  <a:gd name="T33" fmla="*/ 248 h 4126"/>
                  <a:gd name="T34" fmla="*/ 2907 w 4147"/>
                  <a:gd name="T35" fmla="*/ 248 h 4126"/>
                  <a:gd name="T36" fmla="*/ 2907 w 4147"/>
                  <a:gd name="T37" fmla="*/ 717 h 4126"/>
                  <a:gd name="T38" fmla="*/ 1239 w 4147"/>
                  <a:gd name="T39" fmla="*/ 717 h 4126"/>
                  <a:gd name="T40" fmla="*/ 1239 w 4147"/>
                  <a:gd name="T41" fmla="*/ 248 h 4126"/>
                  <a:gd name="T42" fmla="*/ 2969 w 4147"/>
                  <a:gd name="T43" fmla="*/ 2543 h 4126"/>
                  <a:gd name="T44" fmla="*/ 2266 w 4147"/>
                  <a:gd name="T45" fmla="*/ 2543 h 4126"/>
                  <a:gd name="T46" fmla="*/ 2266 w 4147"/>
                  <a:gd name="T47" fmla="*/ 3246 h 4126"/>
                  <a:gd name="T48" fmla="*/ 1880 w 4147"/>
                  <a:gd name="T49" fmla="*/ 3246 h 4126"/>
                  <a:gd name="T50" fmla="*/ 1880 w 4147"/>
                  <a:gd name="T51" fmla="*/ 2543 h 4126"/>
                  <a:gd name="T52" fmla="*/ 1177 w 4147"/>
                  <a:gd name="T53" fmla="*/ 2543 h 4126"/>
                  <a:gd name="T54" fmla="*/ 1177 w 4147"/>
                  <a:gd name="T55" fmla="*/ 2156 h 4126"/>
                  <a:gd name="T56" fmla="*/ 1880 w 4147"/>
                  <a:gd name="T57" fmla="*/ 2156 h 4126"/>
                  <a:gd name="T58" fmla="*/ 1880 w 4147"/>
                  <a:gd name="T59" fmla="*/ 1453 h 4126"/>
                  <a:gd name="T60" fmla="*/ 2266 w 4147"/>
                  <a:gd name="T61" fmla="*/ 1453 h 4126"/>
                  <a:gd name="T62" fmla="*/ 2266 w 4147"/>
                  <a:gd name="T63" fmla="*/ 2156 h 4126"/>
                  <a:gd name="T64" fmla="*/ 2969 w 4147"/>
                  <a:gd name="T65" fmla="*/ 2156 h 4126"/>
                  <a:gd name="T66" fmla="*/ 2969 w 4147"/>
                  <a:gd name="T67" fmla="*/ 2543 h 4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47" h="4126">
                    <a:moveTo>
                      <a:pt x="4069" y="650"/>
                    </a:moveTo>
                    <a:cubicBezTo>
                      <a:pt x="4019" y="600"/>
                      <a:pt x="3952" y="573"/>
                      <a:pt x="3881" y="573"/>
                    </a:cubicBezTo>
                    <a:lnTo>
                      <a:pt x="3155" y="573"/>
                    </a:lnTo>
                    <a:lnTo>
                      <a:pt x="3155" y="204"/>
                    </a:lnTo>
                    <a:cubicBezTo>
                      <a:pt x="3155" y="92"/>
                      <a:pt x="3064" y="0"/>
                      <a:pt x="2952" y="0"/>
                    </a:cubicBezTo>
                    <a:lnTo>
                      <a:pt x="1195" y="0"/>
                    </a:lnTo>
                    <a:cubicBezTo>
                      <a:pt x="1083" y="0"/>
                      <a:pt x="991" y="92"/>
                      <a:pt x="991" y="204"/>
                    </a:cubicBezTo>
                    <a:lnTo>
                      <a:pt x="991" y="573"/>
                    </a:lnTo>
                    <a:lnTo>
                      <a:pt x="266" y="573"/>
                    </a:lnTo>
                    <a:cubicBezTo>
                      <a:pt x="119" y="573"/>
                      <a:pt x="0" y="692"/>
                      <a:pt x="0" y="838"/>
                    </a:cubicBezTo>
                    <a:lnTo>
                      <a:pt x="0" y="3861"/>
                    </a:lnTo>
                    <a:cubicBezTo>
                      <a:pt x="0" y="4007"/>
                      <a:pt x="119" y="4126"/>
                      <a:pt x="266" y="4126"/>
                    </a:cubicBezTo>
                    <a:lnTo>
                      <a:pt x="3881" y="4126"/>
                    </a:lnTo>
                    <a:cubicBezTo>
                      <a:pt x="4027" y="4126"/>
                      <a:pt x="4146" y="4007"/>
                      <a:pt x="4146" y="3861"/>
                    </a:cubicBezTo>
                    <a:lnTo>
                      <a:pt x="4146" y="838"/>
                    </a:lnTo>
                    <a:cubicBezTo>
                      <a:pt x="4147" y="767"/>
                      <a:pt x="4119" y="700"/>
                      <a:pt x="4069" y="650"/>
                    </a:cubicBezTo>
                    <a:close/>
                    <a:moveTo>
                      <a:pt x="1239" y="248"/>
                    </a:moveTo>
                    <a:lnTo>
                      <a:pt x="2907" y="248"/>
                    </a:lnTo>
                    <a:lnTo>
                      <a:pt x="2907" y="717"/>
                    </a:lnTo>
                    <a:lnTo>
                      <a:pt x="1239" y="717"/>
                    </a:lnTo>
                    <a:lnTo>
                      <a:pt x="1239" y="248"/>
                    </a:lnTo>
                    <a:close/>
                    <a:moveTo>
                      <a:pt x="2969" y="2543"/>
                    </a:moveTo>
                    <a:lnTo>
                      <a:pt x="2266" y="2543"/>
                    </a:lnTo>
                    <a:lnTo>
                      <a:pt x="2266" y="3246"/>
                    </a:lnTo>
                    <a:lnTo>
                      <a:pt x="1880" y="3246"/>
                    </a:lnTo>
                    <a:lnTo>
                      <a:pt x="1880" y="2543"/>
                    </a:lnTo>
                    <a:lnTo>
                      <a:pt x="1177" y="2543"/>
                    </a:lnTo>
                    <a:lnTo>
                      <a:pt x="1177" y="2156"/>
                    </a:lnTo>
                    <a:lnTo>
                      <a:pt x="1880" y="2156"/>
                    </a:lnTo>
                    <a:lnTo>
                      <a:pt x="1880" y="1453"/>
                    </a:lnTo>
                    <a:lnTo>
                      <a:pt x="2266" y="1453"/>
                    </a:lnTo>
                    <a:lnTo>
                      <a:pt x="2266" y="2156"/>
                    </a:lnTo>
                    <a:lnTo>
                      <a:pt x="2969" y="2156"/>
                    </a:lnTo>
                    <a:lnTo>
                      <a:pt x="2969" y="2543"/>
                    </a:lnTo>
                    <a:close/>
                  </a:path>
                </a:pathLst>
              </a:custGeom>
              <a:solidFill>
                <a:srgbClr val="F5A3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4746" y="8014"/>
                <a:ext cx="980" cy="4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 b="1" spc="13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  <a:sym typeface="+mn-ea"/>
                  </a:rPr>
                  <a:t>医药</a:t>
                </a:r>
              </a:p>
            </p:txBody>
          </p:sp>
        </p:grpSp>
        <p:grpSp>
          <p:nvGrpSpPr>
            <p:cNvPr id="92" name="组合 56"/>
            <p:cNvGrpSpPr/>
            <p:nvPr/>
          </p:nvGrpSpPr>
          <p:grpSpPr>
            <a:xfrm>
              <a:off x="12315" y="8192"/>
              <a:ext cx="1815" cy="668"/>
              <a:chOff x="3911" y="7958"/>
              <a:chExt cx="1815" cy="668"/>
            </a:xfrm>
          </p:grpSpPr>
          <p:sp>
            <p:nvSpPr>
              <p:cNvPr id="93" name="hand-holding-a-japanese-yen-coin_21186"/>
              <p:cNvSpPr/>
              <p:nvPr/>
            </p:nvSpPr>
            <p:spPr>
              <a:xfrm>
                <a:off x="3911" y="7958"/>
                <a:ext cx="667" cy="668"/>
              </a:xfrm>
              <a:custGeom>
                <a:avLst/>
                <a:gdLst>
                  <a:gd name="T0" fmla="*/ 7651 w 7964"/>
                  <a:gd name="T1" fmla="*/ 2432 h 7964"/>
                  <a:gd name="T2" fmla="*/ 6798 w 7964"/>
                  <a:gd name="T3" fmla="*/ 1166 h 7964"/>
                  <a:gd name="T4" fmla="*/ 5532 w 7964"/>
                  <a:gd name="T5" fmla="*/ 313 h 7964"/>
                  <a:gd name="T6" fmla="*/ 3982 w 7964"/>
                  <a:gd name="T7" fmla="*/ 0 h 7964"/>
                  <a:gd name="T8" fmla="*/ 2432 w 7964"/>
                  <a:gd name="T9" fmla="*/ 313 h 7964"/>
                  <a:gd name="T10" fmla="*/ 1166 w 7964"/>
                  <a:gd name="T11" fmla="*/ 1166 h 7964"/>
                  <a:gd name="T12" fmla="*/ 313 w 7964"/>
                  <a:gd name="T13" fmla="*/ 2432 h 7964"/>
                  <a:gd name="T14" fmla="*/ 0 w 7964"/>
                  <a:gd name="T15" fmla="*/ 3982 h 7964"/>
                  <a:gd name="T16" fmla="*/ 313 w 7964"/>
                  <a:gd name="T17" fmla="*/ 5532 h 7964"/>
                  <a:gd name="T18" fmla="*/ 1166 w 7964"/>
                  <a:gd name="T19" fmla="*/ 6798 h 7964"/>
                  <a:gd name="T20" fmla="*/ 2432 w 7964"/>
                  <a:gd name="T21" fmla="*/ 7651 h 7964"/>
                  <a:gd name="T22" fmla="*/ 3982 w 7964"/>
                  <a:gd name="T23" fmla="*/ 7964 h 7964"/>
                  <a:gd name="T24" fmla="*/ 5532 w 7964"/>
                  <a:gd name="T25" fmla="*/ 7651 h 7964"/>
                  <a:gd name="T26" fmla="*/ 6798 w 7964"/>
                  <a:gd name="T27" fmla="*/ 6798 h 7964"/>
                  <a:gd name="T28" fmla="*/ 7651 w 7964"/>
                  <a:gd name="T29" fmla="*/ 5532 h 7964"/>
                  <a:gd name="T30" fmla="*/ 7964 w 7964"/>
                  <a:gd name="T31" fmla="*/ 3982 h 7964"/>
                  <a:gd name="T32" fmla="*/ 7651 w 7964"/>
                  <a:gd name="T33" fmla="*/ 2432 h 7964"/>
                  <a:gd name="T34" fmla="*/ 5122 w 7964"/>
                  <a:gd name="T35" fmla="*/ 4187 h 7964"/>
                  <a:gd name="T36" fmla="*/ 4187 w 7964"/>
                  <a:gd name="T37" fmla="*/ 4187 h 7964"/>
                  <a:gd name="T38" fmla="*/ 4187 w 7964"/>
                  <a:gd name="T39" fmla="*/ 5122 h 7964"/>
                  <a:gd name="T40" fmla="*/ 3982 w 7964"/>
                  <a:gd name="T41" fmla="*/ 5327 h 7964"/>
                  <a:gd name="T42" fmla="*/ 3777 w 7964"/>
                  <a:gd name="T43" fmla="*/ 5122 h 7964"/>
                  <a:gd name="T44" fmla="*/ 3777 w 7964"/>
                  <a:gd name="T45" fmla="*/ 4187 h 7964"/>
                  <a:gd name="T46" fmla="*/ 2842 w 7964"/>
                  <a:gd name="T47" fmla="*/ 4187 h 7964"/>
                  <a:gd name="T48" fmla="*/ 2637 w 7964"/>
                  <a:gd name="T49" fmla="*/ 3982 h 7964"/>
                  <a:gd name="T50" fmla="*/ 2842 w 7964"/>
                  <a:gd name="T51" fmla="*/ 3777 h 7964"/>
                  <a:gd name="T52" fmla="*/ 3777 w 7964"/>
                  <a:gd name="T53" fmla="*/ 3777 h 7964"/>
                  <a:gd name="T54" fmla="*/ 3777 w 7964"/>
                  <a:gd name="T55" fmla="*/ 2842 h 7964"/>
                  <a:gd name="T56" fmla="*/ 3982 w 7964"/>
                  <a:gd name="T57" fmla="*/ 2637 h 7964"/>
                  <a:gd name="T58" fmla="*/ 4187 w 7964"/>
                  <a:gd name="T59" fmla="*/ 2842 h 7964"/>
                  <a:gd name="T60" fmla="*/ 4187 w 7964"/>
                  <a:gd name="T61" fmla="*/ 3777 h 7964"/>
                  <a:gd name="T62" fmla="*/ 5122 w 7964"/>
                  <a:gd name="T63" fmla="*/ 3777 h 7964"/>
                  <a:gd name="T64" fmla="*/ 5326 w 7964"/>
                  <a:gd name="T65" fmla="*/ 3982 h 7964"/>
                  <a:gd name="T66" fmla="*/ 5122 w 7964"/>
                  <a:gd name="T67" fmla="*/ 4187 h 7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964" h="7964">
                    <a:moveTo>
                      <a:pt x="7651" y="2432"/>
                    </a:moveTo>
                    <a:cubicBezTo>
                      <a:pt x="7451" y="1958"/>
                      <a:pt x="7164" y="1532"/>
                      <a:pt x="6798" y="1166"/>
                    </a:cubicBezTo>
                    <a:cubicBezTo>
                      <a:pt x="6432" y="800"/>
                      <a:pt x="6006" y="513"/>
                      <a:pt x="5532" y="313"/>
                    </a:cubicBezTo>
                    <a:cubicBezTo>
                      <a:pt x="5041" y="105"/>
                      <a:pt x="4520" y="0"/>
                      <a:pt x="3982" y="0"/>
                    </a:cubicBezTo>
                    <a:cubicBezTo>
                      <a:pt x="3444" y="0"/>
                      <a:pt x="2923" y="105"/>
                      <a:pt x="2432" y="313"/>
                    </a:cubicBezTo>
                    <a:cubicBezTo>
                      <a:pt x="1958" y="513"/>
                      <a:pt x="1532" y="800"/>
                      <a:pt x="1166" y="1166"/>
                    </a:cubicBezTo>
                    <a:cubicBezTo>
                      <a:pt x="800" y="1532"/>
                      <a:pt x="513" y="1958"/>
                      <a:pt x="313" y="2432"/>
                    </a:cubicBezTo>
                    <a:cubicBezTo>
                      <a:pt x="105" y="2923"/>
                      <a:pt x="0" y="3444"/>
                      <a:pt x="0" y="3982"/>
                    </a:cubicBezTo>
                    <a:cubicBezTo>
                      <a:pt x="0" y="4520"/>
                      <a:pt x="105" y="5041"/>
                      <a:pt x="313" y="5532"/>
                    </a:cubicBezTo>
                    <a:cubicBezTo>
                      <a:pt x="513" y="6006"/>
                      <a:pt x="800" y="6432"/>
                      <a:pt x="1166" y="6798"/>
                    </a:cubicBezTo>
                    <a:cubicBezTo>
                      <a:pt x="1532" y="7164"/>
                      <a:pt x="1958" y="7451"/>
                      <a:pt x="2432" y="7651"/>
                    </a:cubicBezTo>
                    <a:cubicBezTo>
                      <a:pt x="2923" y="7859"/>
                      <a:pt x="3444" y="7964"/>
                      <a:pt x="3982" y="7964"/>
                    </a:cubicBezTo>
                    <a:cubicBezTo>
                      <a:pt x="4520" y="7964"/>
                      <a:pt x="5041" y="7859"/>
                      <a:pt x="5532" y="7651"/>
                    </a:cubicBezTo>
                    <a:cubicBezTo>
                      <a:pt x="6006" y="7451"/>
                      <a:pt x="6432" y="7164"/>
                      <a:pt x="6798" y="6798"/>
                    </a:cubicBezTo>
                    <a:cubicBezTo>
                      <a:pt x="7164" y="6432"/>
                      <a:pt x="7451" y="6006"/>
                      <a:pt x="7651" y="5532"/>
                    </a:cubicBezTo>
                    <a:cubicBezTo>
                      <a:pt x="7859" y="5041"/>
                      <a:pt x="7964" y="4520"/>
                      <a:pt x="7964" y="3982"/>
                    </a:cubicBezTo>
                    <a:cubicBezTo>
                      <a:pt x="7964" y="3444"/>
                      <a:pt x="7859" y="2923"/>
                      <a:pt x="7651" y="2432"/>
                    </a:cubicBezTo>
                    <a:close/>
                    <a:moveTo>
                      <a:pt x="5122" y="4187"/>
                    </a:moveTo>
                    <a:lnTo>
                      <a:pt x="4187" y="4187"/>
                    </a:lnTo>
                    <a:lnTo>
                      <a:pt x="4187" y="5122"/>
                    </a:lnTo>
                    <a:cubicBezTo>
                      <a:pt x="4187" y="5235"/>
                      <a:pt x="4095" y="5327"/>
                      <a:pt x="3982" y="5327"/>
                    </a:cubicBezTo>
                    <a:cubicBezTo>
                      <a:pt x="3869" y="5327"/>
                      <a:pt x="3777" y="5235"/>
                      <a:pt x="3777" y="5122"/>
                    </a:cubicBezTo>
                    <a:lnTo>
                      <a:pt x="3777" y="4187"/>
                    </a:lnTo>
                    <a:lnTo>
                      <a:pt x="2842" y="4187"/>
                    </a:lnTo>
                    <a:cubicBezTo>
                      <a:pt x="2729" y="4187"/>
                      <a:pt x="2637" y="4095"/>
                      <a:pt x="2637" y="3982"/>
                    </a:cubicBezTo>
                    <a:cubicBezTo>
                      <a:pt x="2637" y="3869"/>
                      <a:pt x="2729" y="3777"/>
                      <a:pt x="2842" y="3777"/>
                    </a:cubicBezTo>
                    <a:lnTo>
                      <a:pt x="3777" y="3777"/>
                    </a:lnTo>
                    <a:lnTo>
                      <a:pt x="3777" y="2842"/>
                    </a:lnTo>
                    <a:cubicBezTo>
                      <a:pt x="3777" y="2729"/>
                      <a:pt x="3869" y="2637"/>
                      <a:pt x="3982" y="2637"/>
                    </a:cubicBezTo>
                    <a:cubicBezTo>
                      <a:pt x="4095" y="2637"/>
                      <a:pt x="4187" y="2729"/>
                      <a:pt x="4187" y="2842"/>
                    </a:cubicBezTo>
                    <a:lnTo>
                      <a:pt x="4187" y="3777"/>
                    </a:lnTo>
                    <a:lnTo>
                      <a:pt x="5122" y="3777"/>
                    </a:lnTo>
                    <a:cubicBezTo>
                      <a:pt x="5235" y="3777"/>
                      <a:pt x="5326" y="3869"/>
                      <a:pt x="5326" y="3982"/>
                    </a:cubicBezTo>
                    <a:cubicBezTo>
                      <a:pt x="5326" y="4095"/>
                      <a:pt x="5235" y="4187"/>
                      <a:pt x="5122" y="4187"/>
                    </a:cubicBezTo>
                    <a:close/>
                  </a:path>
                </a:pathLst>
              </a:custGeom>
              <a:solidFill>
                <a:srgbClr val="F5A3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4746" y="8014"/>
                <a:ext cx="980" cy="4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 b="1" spc="13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  <a:sym typeface="+mn-ea"/>
                  </a:rPr>
                  <a:t>其他</a:t>
                </a:r>
              </a:p>
            </p:txBody>
          </p:sp>
        </p:grpSp>
        <p:grpSp>
          <p:nvGrpSpPr>
            <p:cNvPr id="79" name="组合 59"/>
            <p:cNvGrpSpPr/>
            <p:nvPr/>
          </p:nvGrpSpPr>
          <p:grpSpPr>
            <a:xfrm>
              <a:off x="11123" y="3835"/>
              <a:ext cx="1825" cy="596"/>
              <a:chOff x="6072" y="4023"/>
              <a:chExt cx="1825" cy="596"/>
            </a:xfrm>
          </p:grpSpPr>
          <p:sp>
            <p:nvSpPr>
              <p:cNvPr id="80" name="hand-holding-a-japanese-yen-coin_21186"/>
              <p:cNvSpPr/>
              <p:nvPr/>
            </p:nvSpPr>
            <p:spPr>
              <a:xfrm>
                <a:off x="6072" y="4023"/>
                <a:ext cx="668" cy="596"/>
              </a:xfrm>
              <a:custGeom>
                <a:avLst/>
                <a:gdLst>
                  <a:gd name="connsiteX0" fmla="*/ 479704 w 607639"/>
                  <a:gd name="connsiteY0" fmla="*/ 447032 h 542860"/>
                  <a:gd name="connsiteX1" fmla="*/ 501015 w 607639"/>
                  <a:gd name="connsiteY1" fmla="*/ 468378 h 542860"/>
                  <a:gd name="connsiteX2" fmla="*/ 479704 w 607639"/>
                  <a:gd name="connsiteY2" fmla="*/ 489724 h 542860"/>
                  <a:gd name="connsiteX3" fmla="*/ 458393 w 607639"/>
                  <a:gd name="connsiteY3" fmla="*/ 468378 h 542860"/>
                  <a:gd name="connsiteX4" fmla="*/ 479704 w 607639"/>
                  <a:gd name="connsiteY4" fmla="*/ 447032 h 542860"/>
                  <a:gd name="connsiteX5" fmla="*/ 106589 w 607639"/>
                  <a:gd name="connsiteY5" fmla="*/ 447032 h 542860"/>
                  <a:gd name="connsiteX6" fmla="*/ 127935 w 607639"/>
                  <a:gd name="connsiteY6" fmla="*/ 468378 h 542860"/>
                  <a:gd name="connsiteX7" fmla="*/ 106589 w 607639"/>
                  <a:gd name="connsiteY7" fmla="*/ 489724 h 542860"/>
                  <a:gd name="connsiteX8" fmla="*/ 85243 w 607639"/>
                  <a:gd name="connsiteY8" fmla="*/ 468378 h 542860"/>
                  <a:gd name="connsiteX9" fmla="*/ 106589 w 607639"/>
                  <a:gd name="connsiteY9" fmla="*/ 447032 h 542860"/>
                  <a:gd name="connsiteX10" fmla="*/ 479650 w 607639"/>
                  <a:gd name="connsiteY10" fmla="*/ 415144 h 542860"/>
                  <a:gd name="connsiteX11" fmla="*/ 426424 w 607639"/>
                  <a:gd name="connsiteY11" fmla="*/ 468381 h 542860"/>
                  <a:gd name="connsiteX12" fmla="*/ 479650 w 607639"/>
                  <a:gd name="connsiteY12" fmla="*/ 521619 h 542860"/>
                  <a:gd name="connsiteX13" fmla="*/ 532964 w 607639"/>
                  <a:gd name="connsiteY13" fmla="*/ 468381 h 542860"/>
                  <a:gd name="connsiteX14" fmla="*/ 479650 w 607639"/>
                  <a:gd name="connsiteY14" fmla="*/ 415144 h 542860"/>
                  <a:gd name="connsiteX15" fmla="*/ 106628 w 607639"/>
                  <a:gd name="connsiteY15" fmla="*/ 415144 h 542860"/>
                  <a:gd name="connsiteX16" fmla="*/ 53314 w 607639"/>
                  <a:gd name="connsiteY16" fmla="*/ 468381 h 542860"/>
                  <a:gd name="connsiteX17" fmla="*/ 106628 w 607639"/>
                  <a:gd name="connsiteY17" fmla="*/ 521619 h 542860"/>
                  <a:gd name="connsiteX18" fmla="*/ 159854 w 607639"/>
                  <a:gd name="connsiteY18" fmla="*/ 468381 h 542860"/>
                  <a:gd name="connsiteX19" fmla="*/ 106628 w 607639"/>
                  <a:gd name="connsiteY19" fmla="*/ 415144 h 542860"/>
                  <a:gd name="connsiteX20" fmla="*/ 63995 w 607639"/>
                  <a:gd name="connsiteY20" fmla="*/ 288139 h 542860"/>
                  <a:gd name="connsiteX21" fmla="*/ 63995 w 607639"/>
                  <a:gd name="connsiteY21" fmla="*/ 351331 h 542860"/>
                  <a:gd name="connsiteX22" fmla="*/ 95948 w 607639"/>
                  <a:gd name="connsiteY22" fmla="*/ 351331 h 542860"/>
                  <a:gd name="connsiteX23" fmla="*/ 95948 w 607639"/>
                  <a:gd name="connsiteY23" fmla="*/ 299693 h 542860"/>
                  <a:gd name="connsiteX24" fmla="*/ 299592 w 607639"/>
                  <a:gd name="connsiteY24" fmla="*/ 269119 h 542860"/>
                  <a:gd name="connsiteX25" fmla="*/ 287398 w 607639"/>
                  <a:gd name="connsiteY25" fmla="*/ 311603 h 542860"/>
                  <a:gd name="connsiteX26" fmla="*/ 278320 w 607639"/>
                  <a:gd name="connsiteY26" fmla="*/ 319335 h 542860"/>
                  <a:gd name="connsiteX27" fmla="*/ 182372 w 607639"/>
                  <a:gd name="connsiteY27" fmla="*/ 329911 h 542860"/>
                  <a:gd name="connsiteX28" fmla="*/ 181215 w 607639"/>
                  <a:gd name="connsiteY28" fmla="*/ 330000 h 542860"/>
                  <a:gd name="connsiteX29" fmla="*/ 181215 w 607639"/>
                  <a:gd name="connsiteY29" fmla="*/ 351331 h 542860"/>
                  <a:gd name="connsiteX30" fmla="*/ 344451 w 607639"/>
                  <a:gd name="connsiteY30" fmla="*/ 351331 h 542860"/>
                  <a:gd name="connsiteX31" fmla="*/ 21361 w 607639"/>
                  <a:gd name="connsiteY31" fmla="*/ 235524 h 542860"/>
                  <a:gd name="connsiteX32" fmla="*/ 21361 w 607639"/>
                  <a:gd name="connsiteY32" fmla="*/ 351331 h 542860"/>
                  <a:gd name="connsiteX33" fmla="*/ 42634 w 607639"/>
                  <a:gd name="connsiteY33" fmla="*/ 351331 h 542860"/>
                  <a:gd name="connsiteX34" fmla="*/ 42634 w 607639"/>
                  <a:gd name="connsiteY34" fmla="*/ 265298 h 542860"/>
                  <a:gd name="connsiteX35" fmla="*/ 138581 w 607639"/>
                  <a:gd name="connsiteY35" fmla="*/ 234191 h 542860"/>
                  <a:gd name="connsiteX36" fmla="*/ 117220 w 607639"/>
                  <a:gd name="connsiteY36" fmla="*/ 255521 h 542860"/>
                  <a:gd name="connsiteX37" fmla="*/ 117220 w 607639"/>
                  <a:gd name="connsiteY37" fmla="*/ 292227 h 542860"/>
                  <a:gd name="connsiteX38" fmla="*/ 117220 w 607639"/>
                  <a:gd name="connsiteY38" fmla="*/ 351331 h 542860"/>
                  <a:gd name="connsiteX39" fmla="*/ 159854 w 607639"/>
                  <a:gd name="connsiteY39" fmla="*/ 351331 h 542860"/>
                  <a:gd name="connsiteX40" fmla="*/ 159854 w 607639"/>
                  <a:gd name="connsiteY40" fmla="*/ 315513 h 542860"/>
                  <a:gd name="connsiteX41" fmla="*/ 159854 w 607639"/>
                  <a:gd name="connsiteY41" fmla="*/ 255521 h 542860"/>
                  <a:gd name="connsiteX42" fmla="*/ 138581 w 607639"/>
                  <a:gd name="connsiteY42" fmla="*/ 234191 h 542860"/>
                  <a:gd name="connsiteX43" fmla="*/ 426427 w 607639"/>
                  <a:gd name="connsiteY43" fmla="*/ 159690 h 542860"/>
                  <a:gd name="connsiteX44" fmla="*/ 479284 w 607639"/>
                  <a:gd name="connsiteY44" fmla="*/ 159690 h 542860"/>
                  <a:gd name="connsiteX45" fmla="*/ 505712 w 607639"/>
                  <a:gd name="connsiteY45" fmla="*/ 171334 h 542860"/>
                  <a:gd name="connsiteX46" fmla="*/ 598256 w 607639"/>
                  <a:gd name="connsiteY46" fmla="*/ 273103 h 542860"/>
                  <a:gd name="connsiteX47" fmla="*/ 606087 w 607639"/>
                  <a:gd name="connsiteY47" fmla="*/ 287413 h 542860"/>
                  <a:gd name="connsiteX48" fmla="*/ 426427 w 607639"/>
                  <a:gd name="connsiteY48" fmla="*/ 287413 h 542860"/>
                  <a:gd name="connsiteX49" fmla="*/ 21361 w 607639"/>
                  <a:gd name="connsiteY49" fmla="*/ 21331 h 542860"/>
                  <a:gd name="connsiteX50" fmla="*/ 21361 w 607639"/>
                  <a:gd name="connsiteY50" fmla="*/ 129760 h 542860"/>
                  <a:gd name="connsiteX51" fmla="*/ 32398 w 607639"/>
                  <a:gd name="connsiteY51" fmla="*/ 92788 h 542860"/>
                  <a:gd name="connsiteX52" fmla="*/ 39874 w 607639"/>
                  <a:gd name="connsiteY52" fmla="*/ 85589 h 542860"/>
                  <a:gd name="connsiteX53" fmla="*/ 78859 w 607639"/>
                  <a:gd name="connsiteY53" fmla="*/ 74923 h 542860"/>
                  <a:gd name="connsiteX54" fmla="*/ 109566 w 607639"/>
                  <a:gd name="connsiteY54" fmla="*/ 21331 h 542860"/>
                  <a:gd name="connsiteX55" fmla="*/ 10681 w 607639"/>
                  <a:gd name="connsiteY55" fmla="*/ 0 h 542860"/>
                  <a:gd name="connsiteX56" fmla="*/ 127901 w 607639"/>
                  <a:gd name="connsiteY56" fmla="*/ 0 h 542860"/>
                  <a:gd name="connsiteX57" fmla="*/ 137157 w 607639"/>
                  <a:gd name="connsiteY57" fmla="*/ 5333 h 542860"/>
                  <a:gd name="connsiteX58" fmla="*/ 137157 w 607639"/>
                  <a:gd name="connsiteY58" fmla="*/ 15909 h 542860"/>
                  <a:gd name="connsiteX59" fmla="*/ 107964 w 607639"/>
                  <a:gd name="connsiteY59" fmla="*/ 67013 h 542860"/>
                  <a:gd name="connsiteX60" fmla="*/ 157094 w 607639"/>
                  <a:gd name="connsiteY60" fmla="*/ 53593 h 542860"/>
                  <a:gd name="connsiteX61" fmla="*/ 163236 w 607639"/>
                  <a:gd name="connsiteY61" fmla="*/ 53771 h 542860"/>
                  <a:gd name="connsiteX62" fmla="*/ 187356 w 607639"/>
                  <a:gd name="connsiteY62" fmla="*/ 61859 h 542860"/>
                  <a:gd name="connsiteX63" fmla="*/ 130838 w 607639"/>
                  <a:gd name="connsiteY63" fmla="*/ 213660 h 542860"/>
                  <a:gd name="connsiteX64" fmla="*/ 138581 w 607639"/>
                  <a:gd name="connsiteY64" fmla="*/ 212949 h 542860"/>
                  <a:gd name="connsiteX65" fmla="*/ 152911 w 607639"/>
                  <a:gd name="connsiteY65" fmla="*/ 215616 h 542860"/>
                  <a:gd name="connsiteX66" fmla="*/ 207649 w 607639"/>
                  <a:gd name="connsiteY66" fmla="*/ 68524 h 542860"/>
                  <a:gd name="connsiteX67" fmla="*/ 259183 w 607639"/>
                  <a:gd name="connsiteY67" fmla="*/ 85766 h 542860"/>
                  <a:gd name="connsiteX68" fmla="*/ 263367 w 607639"/>
                  <a:gd name="connsiteY68" fmla="*/ 88344 h 542860"/>
                  <a:gd name="connsiteX69" fmla="*/ 327362 w 607639"/>
                  <a:gd name="connsiteY69" fmla="*/ 152157 h 542860"/>
                  <a:gd name="connsiteX70" fmla="*/ 330032 w 607639"/>
                  <a:gd name="connsiteY70" fmla="*/ 162645 h 542860"/>
                  <a:gd name="connsiteX71" fmla="*/ 307958 w 607639"/>
                  <a:gd name="connsiteY71" fmla="*/ 239968 h 542860"/>
                  <a:gd name="connsiteX72" fmla="*/ 351749 w 607639"/>
                  <a:gd name="connsiteY72" fmla="*/ 320224 h 542860"/>
                  <a:gd name="connsiteX73" fmla="*/ 351749 w 607639"/>
                  <a:gd name="connsiteY73" fmla="*/ 188952 h 542860"/>
                  <a:gd name="connsiteX74" fmla="*/ 381121 w 607639"/>
                  <a:gd name="connsiteY74" fmla="*/ 159712 h 542860"/>
                  <a:gd name="connsiteX75" fmla="*/ 405063 w 607639"/>
                  <a:gd name="connsiteY75" fmla="*/ 159712 h 542860"/>
                  <a:gd name="connsiteX76" fmla="*/ 405063 w 607639"/>
                  <a:gd name="connsiteY76" fmla="*/ 290450 h 542860"/>
                  <a:gd name="connsiteX77" fmla="*/ 423398 w 607639"/>
                  <a:gd name="connsiteY77" fmla="*/ 308759 h 542860"/>
                  <a:gd name="connsiteX78" fmla="*/ 607639 w 607639"/>
                  <a:gd name="connsiteY78" fmla="*/ 308759 h 542860"/>
                  <a:gd name="connsiteX79" fmla="*/ 607639 w 607639"/>
                  <a:gd name="connsiteY79" fmla="*/ 340665 h 542860"/>
                  <a:gd name="connsiteX80" fmla="*/ 532964 w 607639"/>
                  <a:gd name="connsiteY80" fmla="*/ 340665 h 542860"/>
                  <a:gd name="connsiteX81" fmla="*/ 522372 w 607639"/>
                  <a:gd name="connsiteY81" fmla="*/ 351331 h 542860"/>
                  <a:gd name="connsiteX82" fmla="*/ 532964 w 607639"/>
                  <a:gd name="connsiteY82" fmla="*/ 361907 h 542860"/>
                  <a:gd name="connsiteX83" fmla="*/ 607639 w 607639"/>
                  <a:gd name="connsiteY83" fmla="*/ 361907 h 542860"/>
                  <a:gd name="connsiteX84" fmla="*/ 607639 w 607639"/>
                  <a:gd name="connsiteY84" fmla="*/ 453272 h 542860"/>
                  <a:gd name="connsiteX85" fmla="*/ 581828 w 607639"/>
                  <a:gd name="connsiteY85" fmla="*/ 479047 h 542860"/>
                  <a:gd name="connsiteX86" fmla="*/ 553435 w 607639"/>
                  <a:gd name="connsiteY86" fmla="*/ 479047 h 542860"/>
                  <a:gd name="connsiteX87" fmla="*/ 479650 w 607639"/>
                  <a:gd name="connsiteY87" fmla="*/ 542860 h 542860"/>
                  <a:gd name="connsiteX88" fmla="*/ 405953 w 607639"/>
                  <a:gd name="connsiteY88" fmla="*/ 479047 h 542860"/>
                  <a:gd name="connsiteX89" fmla="*/ 180325 w 607639"/>
                  <a:gd name="connsiteY89" fmla="*/ 479047 h 542860"/>
                  <a:gd name="connsiteX90" fmla="*/ 106628 w 607639"/>
                  <a:gd name="connsiteY90" fmla="*/ 542860 h 542860"/>
                  <a:gd name="connsiteX91" fmla="*/ 32843 w 607639"/>
                  <a:gd name="connsiteY91" fmla="*/ 479047 h 542860"/>
                  <a:gd name="connsiteX92" fmla="*/ 25723 w 607639"/>
                  <a:gd name="connsiteY92" fmla="*/ 479047 h 542860"/>
                  <a:gd name="connsiteX93" fmla="*/ 0 w 607639"/>
                  <a:gd name="connsiteY93" fmla="*/ 453272 h 542860"/>
                  <a:gd name="connsiteX94" fmla="*/ 0 w 607639"/>
                  <a:gd name="connsiteY94" fmla="*/ 361907 h 542860"/>
                  <a:gd name="connsiteX95" fmla="*/ 0 w 607639"/>
                  <a:gd name="connsiteY95" fmla="*/ 351331 h 542860"/>
                  <a:gd name="connsiteX96" fmla="*/ 0 w 607639"/>
                  <a:gd name="connsiteY96" fmla="*/ 202284 h 542860"/>
                  <a:gd name="connsiteX97" fmla="*/ 0 w 607639"/>
                  <a:gd name="connsiteY97" fmla="*/ 10665 h 542860"/>
                  <a:gd name="connsiteX98" fmla="*/ 10681 w 607639"/>
                  <a:gd name="connsiteY98" fmla="*/ 0 h 54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607639" h="542860">
                    <a:moveTo>
                      <a:pt x="479704" y="447032"/>
                    </a:moveTo>
                    <a:cubicBezTo>
                      <a:pt x="491474" y="447032"/>
                      <a:pt x="501015" y="456589"/>
                      <a:pt x="501015" y="468378"/>
                    </a:cubicBezTo>
                    <a:cubicBezTo>
                      <a:pt x="501015" y="480167"/>
                      <a:pt x="491474" y="489724"/>
                      <a:pt x="479704" y="489724"/>
                    </a:cubicBezTo>
                    <a:cubicBezTo>
                      <a:pt x="467934" y="489724"/>
                      <a:pt x="458393" y="480167"/>
                      <a:pt x="458393" y="468378"/>
                    </a:cubicBezTo>
                    <a:cubicBezTo>
                      <a:pt x="458393" y="456589"/>
                      <a:pt x="467934" y="447032"/>
                      <a:pt x="479704" y="447032"/>
                    </a:cubicBezTo>
                    <a:close/>
                    <a:moveTo>
                      <a:pt x="106589" y="447032"/>
                    </a:moveTo>
                    <a:cubicBezTo>
                      <a:pt x="118378" y="447032"/>
                      <a:pt x="127935" y="456589"/>
                      <a:pt x="127935" y="468378"/>
                    </a:cubicBezTo>
                    <a:cubicBezTo>
                      <a:pt x="127935" y="480167"/>
                      <a:pt x="118378" y="489724"/>
                      <a:pt x="106589" y="489724"/>
                    </a:cubicBezTo>
                    <a:cubicBezTo>
                      <a:pt x="94800" y="489724"/>
                      <a:pt x="85243" y="480167"/>
                      <a:pt x="85243" y="468378"/>
                    </a:cubicBezTo>
                    <a:cubicBezTo>
                      <a:pt x="85243" y="456589"/>
                      <a:pt x="94800" y="447032"/>
                      <a:pt x="106589" y="447032"/>
                    </a:cubicBezTo>
                    <a:close/>
                    <a:moveTo>
                      <a:pt x="479650" y="415144"/>
                    </a:moveTo>
                    <a:cubicBezTo>
                      <a:pt x="450278" y="415144"/>
                      <a:pt x="426424" y="439052"/>
                      <a:pt x="426424" y="468381"/>
                    </a:cubicBezTo>
                    <a:cubicBezTo>
                      <a:pt x="426424" y="497711"/>
                      <a:pt x="450278" y="521619"/>
                      <a:pt x="479650" y="521619"/>
                    </a:cubicBezTo>
                    <a:cubicBezTo>
                      <a:pt x="509110" y="521619"/>
                      <a:pt x="532964" y="497711"/>
                      <a:pt x="532964" y="468381"/>
                    </a:cubicBezTo>
                    <a:cubicBezTo>
                      <a:pt x="532964" y="439052"/>
                      <a:pt x="509110" y="415144"/>
                      <a:pt x="479650" y="415144"/>
                    </a:cubicBezTo>
                    <a:close/>
                    <a:moveTo>
                      <a:pt x="106628" y="415144"/>
                    </a:moveTo>
                    <a:cubicBezTo>
                      <a:pt x="77168" y="415144"/>
                      <a:pt x="53314" y="439052"/>
                      <a:pt x="53314" y="468381"/>
                    </a:cubicBezTo>
                    <a:cubicBezTo>
                      <a:pt x="53314" y="497711"/>
                      <a:pt x="77168" y="521619"/>
                      <a:pt x="106628" y="521619"/>
                    </a:cubicBezTo>
                    <a:cubicBezTo>
                      <a:pt x="136000" y="521619"/>
                      <a:pt x="159854" y="497711"/>
                      <a:pt x="159854" y="468381"/>
                    </a:cubicBezTo>
                    <a:cubicBezTo>
                      <a:pt x="159854" y="439052"/>
                      <a:pt x="136000" y="415144"/>
                      <a:pt x="106628" y="415144"/>
                    </a:cubicBezTo>
                    <a:close/>
                    <a:moveTo>
                      <a:pt x="63995" y="288139"/>
                    </a:moveTo>
                    <a:lnTo>
                      <a:pt x="63995" y="351331"/>
                    </a:lnTo>
                    <a:lnTo>
                      <a:pt x="95948" y="351331"/>
                    </a:lnTo>
                    <a:lnTo>
                      <a:pt x="95948" y="299693"/>
                    </a:lnTo>
                    <a:close/>
                    <a:moveTo>
                      <a:pt x="299592" y="269119"/>
                    </a:moveTo>
                    <a:lnTo>
                      <a:pt x="287398" y="311603"/>
                    </a:lnTo>
                    <a:cubicBezTo>
                      <a:pt x="286241" y="315780"/>
                      <a:pt x="282592" y="318802"/>
                      <a:pt x="278320" y="319335"/>
                    </a:cubicBezTo>
                    <a:lnTo>
                      <a:pt x="182372" y="329911"/>
                    </a:lnTo>
                    <a:cubicBezTo>
                      <a:pt x="182016" y="330000"/>
                      <a:pt x="181571" y="330000"/>
                      <a:pt x="181215" y="330000"/>
                    </a:cubicBezTo>
                    <a:lnTo>
                      <a:pt x="181215" y="351331"/>
                    </a:lnTo>
                    <a:lnTo>
                      <a:pt x="344451" y="351331"/>
                    </a:lnTo>
                    <a:close/>
                    <a:moveTo>
                      <a:pt x="21361" y="235524"/>
                    </a:moveTo>
                    <a:lnTo>
                      <a:pt x="21361" y="351331"/>
                    </a:lnTo>
                    <a:lnTo>
                      <a:pt x="42634" y="351331"/>
                    </a:lnTo>
                    <a:lnTo>
                      <a:pt x="42634" y="265298"/>
                    </a:lnTo>
                    <a:close/>
                    <a:moveTo>
                      <a:pt x="138581" y="234191"/>
                    </a:moveTo>
                    <a:cubicBezTo>
                      <a:pt x="126833" y="234191"/>
                      <a:pt x="117220" y="243790"/>
                      <a:pt x="117220" y="255521"/>
                    </a:cubicBezTo>
                    <a:lnTo>
                      <a:pt x="117220" y="292227"/>
                    </a:lnTo>
                    <a:lnTo>
                      <a:pt x="117220" y="351331"/>
                    </a:lnTo>
                    <a:lnTo>
                      <a:pt x="159854" y="351331"/>
                    </a:lnTo>
                    <a:lnTo>
                      <a:pt x="159854" y="315513"/>
                    </a:lnTo>
                    <a:lnTo>
                      <a:pt x="159854" y="255521"/>
                    </a:lnTo>
                    <a:cubicBezTo>
                      <a:pt x="159854" y="243790"/>
                      <a:pt x="150330" y="234191"/>
                      <a:pt x="138581" y="234191"/>
                    </a:cubicBezTo>
                    <a:close/>
                    <a:moveTo>
                      <a:pt x="426427" y="159690"/>
                    </a:moveTo>
                    <a:lnTo>
                      <a:pt x="479284" y="159690"/>
                    </a:lnTo>
                    <a:cubicBezTo>
                      <a:pt x="489250" y="159690"/>
                      <a:pt x="498950" y="163957"/>
                      <a:pt x="505712" y="171334"/>
                    </a:cubicBezTo>
                    <a:lnTo>
                      <a:pt x="598256" y="273103"/>
                    </a:lnTo>
                    <a:cubicBezTo>
                      <a:pt x="601994" y="277192"/>
                      <a:pt x="604574" y="282169"/>
                      <a:pt x="606087" y="287413"/>
                    </a:cubicBezTo>
                    <a:lnTo>
                      <a:pt x="426427" y="287413"/>
                    </a:lnTo>
                    <a:close/>
                    <a:moveTo>
                      <a:pt x="21361" y="21331"/>
                    </a:moveTo>
                    <a:lnTo>
                      <a:pt x="21361" y="129760"/>
                    </a:lnTo>
                    <a:lnTo>
                      <a:pt x="32398" y="92788"/>
                    </a:lnTo>
                    <a:cubicBezTo>
                      <a:pt x="33466" y="89233"/>
                      <a:pt x="36314" y="86566"/>
                      <a:pt x="39874" y="85589"/>
                    </a:cubicBezTo>
                    <a:lnTo>
                      <a:pt x="78859" y="74923"/>
                    </a:lnTo>
                    <a:lnTo>
                      <a:pt x="109566" y="21331"/>
                    </a:lnTo>
                    <a:close/>
                    <a:moveTo>
                      <a:pt x="10681" y="0"/>
                    </a:moveTo>
                    <a:lnTo>
                      <a:pt x="127901" y="0"/>
                    </a:lnTo>
                    <a:cubicBezTo>
                      <a:pt x="131728" y="0"/>
                      <a:pt x="135199" y="2044"/>
                      <a:pt x="137157" y="5333"/>
                    </a:cubicBezTo>
                    <a:cubicBezTo>
                      <a:pt x="139026" y="8621"/>
                      <a:pt x="139026" y="12621"/>
                      <a:pt x="137157" y="15909"/>
                    </a:cubicBezTo>
                    <a:lnTo>
                      <a:pt x="107964" y="67013"/>
                    </a:lnTo>
                    <a:lnTo>
                      <a:pt x="157094" y="53593"/>
                    </a:lnTo>
                    <a:cubicBezTo>
                      <a:pt x="159142" y="53060"/>
                      <a:pt x="161278" y="53149"/>
                      <a:pt x="163236" y="53771"/>
                    </a:cubicBezTo>
                    <a:lnTo>
                      <a:pt x="187356" y="61859"/>
                    </a:lnTo>
                    <a:lnTo>
                      <a:pt x="130838" y="213660"/>
                    </a:lnTo>
                    <a:cubicBezTo>
                      <a:pt x="133419" y="213216"/>
                      <a:pt x="135911" y="212949"/>
                      <a:pt x="138581" y="212949"/>
                    </a:cubicBezTo>
                    <a:cubicBezTo>
                      <a:pt x="143655" y="212949"/>
                      <a:pt x="148372" y="213927"/>
                      <a:pt x="152911" y="215616"/>
                    </a:cubicBezTo>
                    <a:lnTo>
                      <a:pt x="207649" y="68524"/>
                    </a:lnTo>
                    <a:lnTo>
                      <a:pt x="259183" y="85766"/>
                    </a:lnTo>
                    <a:cubicBezTo>
                      <a:pt x="260786" y="86300"/>
                      <a:pt x="262210" y="87100"/>
                      <a:pt x="263367" y="88344"/>
                    </a:cubicBezTo>
                    <a:lnTo>
                      <a:pt x="327362" y="152157"/>
                    </a:lnTo>
                    <a:cubicBezTo>
                      <a:pt x="330032" y="154913"/>
                      <a:pt x="331100" y="158912"/>
                      <a:pt x="330032" y="162645"/>
                    </a:cubicBezTo>
                    <a:lnTo>
                      <a:pt x="307958" y="239968"/>
                    </a:lnTo>
                    <a:lnTo>
                      <a:pt x="351749" y="320224"/>
                    </a:lnTo>
                    <a:lnTo>
                      <a:pt x="351749" y="188952"/>
                    </a:lnTo>
                    <a:cubicBezTo>
                      <a:pt x="351749" y="172777"/>
                      <a:pt x="364922" y="159712"/>
                      <a:pt x="381121" y="159712"/>
                    </a:cubicBezTo>
                    <a:lnTo>
                      <a:pt x="405063" y="159712"/>
                    </a:lnTo>
                    <a:lnTo>
                      <a:pt x="405063" y="290450"/>
                    </a:lnTo>
                    <a:cubicBezTo>
                      <a:pt x="405063" y="300493"/>
                      <a:pt x="413252" y="308759"/>
                      <a:pt x="423398" y="308759"/>
                    </a:cubicBezTo>
                    <a:lnTo>
                      <a:pt x="607639" y="308759"/>
                    </a:lnTo>
                    <a:lnTo>
                      <a:pt x="607639" y="340665"/>
                    </a:lnTo>
                    <a:lnTo>
                      <a:pt x="532964" y="340665"/>
                    </a:lnTo>
                    <a:cubicBezTo>
                      <a:pt x="527089" y="340665"/>
                      <a:pt x="522372" y="345376"/>
                      <a:pt x="522372" y="351331"/>
                    </a:cubicBezTo>
                    <a:cubicBezTo>
                      <a:pt x="522372" y="357196"/>
                      <a:pt x="527089" y="361907"/>
                      <a:pt x="532964" y="361907"/>
                    </a:cubicBezTo>
                    <a:lnTo>
                      <a:pt x="607639" y="361907"/>
                    </a:lnTo>
                    <a:lnTo>
                      <a:pt x="607639" y="453272"/>
                    </a:lnTo>
                    <a:cubicBezTo>
                      <a:pt x="607639" y="467493"/>
                      <a:pt x="596068" y="479047"/>
                      <a:pt x="581828" y="479047"/>
                    </a:cubicBezTo>
                    <a:lnTo>
                      <a:pt x="553435" y="479047"/>
                    </a:lnTo>
                    <a:cubicBezTo>
                      <a:pt x="548273" y="515042"/>
                      <a:pt x="517210" y="542860"/>
                      <a:pt x="479650" y="542860"/>
                    </a:cubicBezTo>
                    <a:cubicBezTo>
                      <a:pt x="442178" y="542860"/>
                      <a:pt x="411115" y="515042"/>
                      <a:pt x="405953" y="479047"/>
                    </a:cubicBezTo>
                    <a:lnTo>
                      <a:pt x="180325" y="479047"/>
                    </a:lnTo>
                    <a:cubicBezTo>
                      <a:pt x="175163" y="515042"/>
                      <a:pt x="144100" y="542860"/>
                      <a:pt x="106628" y="542860"/>
                    </a:cubicBezTo>
                    <a:cubicBezTo>
                      <a:pt x="69068" y="542860"/>
                      <a:pt x="38005" y="515042"/>
                      <a:pt x="32843" y="479047"/>
                    </a:cubicBezTo>
                    <a:lnTo>
                      <a:pt x="25723" y="479047"/>
                    </a:lnTo>
                    <a:cubicBezTo>
                      <a:pt x="11571" y="479047"/>
                      <a:pt x="0" y="467493"/>
                      <a:pt x="0" y="453272"/>
                    </a:cubicBezTo>
                    <a:lnTo>
                      <a:pt x="0" y="361907"/>
                    </a:lnTo>
                    <a:lnTo>
                      <a:pt x="0" y="351331"/>
                    </a:lnTo>
                    <a:lnTo>
                      <a:pt x="0" y="202284"/>
                    </a:lnTo>
                    <a:lnTo>
                      <a:pt x="0" y="10665"/>
                    </a:lnTo>
                    <a:cubicBezTo>
                      <a:pt x="0" y="4800"/>
                      <a:pt x="4806" y="0"/>
                      <a:pt x="10681" y="0"/>
                    </a:cubicBezTo>
                    <a:close/>
                  </a:path>
                </a:pathLst>
              </a:custGeom>
              <a:solidFill>
                <a:srgbClr val="F5A3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6917" y="4044"/>
                <a:ext cx="980" cy="44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 b="1" spc="13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  <a:sym typeface="+mn-ea"/>
                  </a:rPr>
                  <a:t>水泥</a:t>
                </a:r>
              </a:p>
            </p:txBody>
          </p:sp>
        </p:grpSp>
      </p:grp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7925" y="887095"/>
            <a:ext cx="1169670" cy="473837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-7620" y="729793"/>
            <a:ext cx="12192000" cy="6085663"/>
          </a:xfrm>
          <a:custGeom>
            <a:avLst/>
            <a:gdLst>
              <a:gd name="connsiteX0" fmla="*/ 0 w 12192000"/>
              <a:gd name="connsiteY0" fmla="*/ 0 h 6085663"/>
              <a:gd name="connsiteX1" fmla="*/ 12192000 w 12192000"/>
              <a:gd name="connsiteY1" fmla="*/ 0 h 6085663"/>
              <a:gd name="connsiteX2" fmla="*/ 12192000 w 12192000"/>
              <a:gd name="connsiteY2" fmla="*/ 6085663 h 6085663"/>
              <a:gd name="connsiteX3" fmla="*/ 0 w 12192000"/>
              <a:gd name="connsiteY3" fmla="*/ 6085663 h 608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085663">
                <a:moveTo>
                  <a:pt x="0" y="0"/>
                </a:moveTo>
                <a:lnTo>
                  <a:pt x="12192000" y="0"/>
                </a:lnTo>
                <a:lnTo>
                  <a:pt x="12192000" y="6085663"/>
                </a:lnTo>
                <a:lnTo>
                  <a:pt x="0" y="6085663"/>
                </a:lnTo>
                <a:close/>
              </a:path>
            </a:pathLst>
          </a:custGeom>
        </p:spPr>
      </p:pic>
      <p:grpSp>
        <p:nvGrpSpPr>
          <p:cNvPr id="54" name="组合 53"/>
          <p:cNvGrpSpPr/>
          <p:nvPr/>
        </p:nvGrpSpPr>
        <p:grpSpPr>
          <a:xfrm>
            <a:off x="4647260" y="2205455"/>
            <a:ext cx="141748" cy="4157245"/>
            <a:chOff x="4496067" y="1845636"/>
            <a:chExt cx="141748" cy="4157245"/>
          </a:xfrm>
          <a:solidFill>
            <a:schemeClr val="accent2"/>
          </a:solidFill>
        </p:grpSpPr>
        <p:cxnSp>
          <p:nvCxnSpPr>
            <p:cNvPr id="55" name="直接连接符 54"/>
            <p:cNvCxnSpPr/>
            <p:nvPr/>
          </p:nvCxnSpPr>
          <p:spPr>
            <a:xfrm flipV="1">
              <a:off x="4566857" y="2010636"/>
              <a:ext cx="0" cy="3992245"/>
            </a:xfrm>
            <a:prstGeom prst="lin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4496067" y="1845636"/>
              <a:ext cx="141748" cy="141748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5085080" y="1830070"/>
            <a:ext cx="1958340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 dirty="0">
                <a:solidFill>
                  <a:srgbClr val="F5A31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+mn-ea"/>
              </a:rPr>
              <a:t>2011年</a:t>
            </a: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 dirty="0">
                <a:solidFill>
                  <a:srgbClr val="F5A31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+mn-ea"/>
              </a:rPr>
              <a:t>葱润雪花啤酒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1234966" y="3416715"/>
            <a:ext cx="141748" cy="3312192"/>
            <a:chOff x="688918" y="2880360"/>
            <a:chExt cx="141748" cy="3312192"/>
          </a:xfrm>
          <a:solidFill>
            <a:schemeClr val="accent2"/>
          </a:solidFill>
        </p:grpSpPr>
        <p:cxnSp>
          <p:nvCxnSpPr>
            <p:cNvPr id="52" name="直接连接符 51"/>
            <p:cNvCxnSpPr/>
            <p:nvPr/>
          </p:nvCxnSpPr>
          <p:spPr>
            <a:xfrm flipV="1">
              <a:off x="759792" y="3054466"/>
              <a:ext cx="0" cy="3138086"/>
            </a:xfrm>
            <a:prstGeom prst="lin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/>
            <p:cNvSpPr/>
            <p:nvPr/>
          </p:nvSpPr>
          <p:spPr>
            <a:xfrm>
              <a:off x="688918" y="2880360"/>
              <a:ext cx="141748" cy="141748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0" y="5464685"/>
            <a:ext cx="12192000" cy="1393316"/>
          </a:xfrm>
          <a:custGeom>
            <a:avLst/>
            <a:gdLst>
              <a:gd name="connsiteX0" fmla="*/ 0 w 12192000"/>
              <a:gd name="connsiteY0" fmla="*/ 0 h 2938403"/>
              <a:gd name="connsiteX1" fmla="*/ 12192000 w 12192000"/>
              <a:gd name="connsiteY1" fmla="*/ 0 h 2938403"/>
              <a:gd name="connsiteX2" fmla="*/ 12192000 w 12192000"/>
              <a:gd name="connsiteY2" fmla="*/ 2938403 h 2938403"/>
              <a:gd name="connsiteX3" fmla="*/ 0 w 12192000"/>
              <a:gd name="connsiteY3" fmla="*/ 2938403 h 293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38403">
                <a:moveTo>
                  <a:pt x="0" y="0"/>
                </a:moveTo>
                <a:lnTo>
                  <a:pt x="12192000" y="0"/>
                </a:lnTo>
                <a:lnTo>
                  <a:pt x="12192000" y="2938403"/>
                </a:lnTo>
                <a:lnTo>
                  <a:pt x="0" y="2938403"/>
                </a:lnTo>
                <a:close/>
              </a:path>
            </a:pathLst>
          </a:custGeom>
        </p:spPr>
      </p:pic>
      <p:sp>
        <p:nvSpPr>
          <p:cNvPr id="28" name="文本框 27"/>
          <p:cNvSpPr txBox="1"/>
          <p:nvPr/>
        </p:nvSpPr>
        <p:spPr>
          <a:xfrm>
            <a:off x="5085080" y="2721610"/>
            <a:ext cx="2626995" cy="14097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200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ea"/>
              </a:rPr>
              <a:t>2011年葱润雪花啤酒年产能</a:t>
            </a:r>
            <a:r>
              <a:rPr lang="zh-CN" altLang="en-US" b="1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ea"/>
              </a:rPr>
              <a:t>1731万</a:t>
            </a:r>
            <a:r>
              <a:rPr lang="zh-CN" altLang="en-US" sz="1200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ea"/>
              </a:rPr>
              <a:t>千升，年销量</a:t>
            </a:r>
            <a:r>
              <a:rPr lang="zh-CN" altLang="en-US" b="1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ea"/>
              </a:rPr>
              <a:t>1024万</a:t>
            </a:r>
            <a:r>
              <a:rPr lang="zh-CN" altLang="en-US" sz="1200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ea"/>
              </a:rPr>
              <a:t>千升，生产基地80余家，全国平均市场占有率</a:t>
            </a:r>
            <a:r>
              <a:rPr lang="zh-CN" altLang="en-US" b="1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ea"/>
              </a:rPr>
              <a:t>21.5%</a:t>
            </a:r>
            <a:r>
              <a:rPr lang="zh-CN" altLang="en-US" sz="1200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ea"/>
              </a:rPr>
              <a:t>。全年营业额</a:t>
            </a:r>
            <a:r>
              <a:rPr lang="zh-CN" altLang="en-US" b="1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ea"/>
              </a:rPr>
              <a:t>268亿</a:t>
            </a:r>
            <a:r>
              <a:rPr lang="zh-CN" altLang="en-US" sz="1200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ea"/>
              </a:rPr>
              <a:t>港元。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579245" y="3968750"/>
            <a:ext cx="2771775" cy="116967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200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ea"/>
              </a:rPr>
              <a:t>2005年葱润雪花啤酒连续六年销量获得</a:t>
            </a:r>
            <a:r>
              <a:rPr lang="zh-CN" altLang="en-US" b="1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ea"/>
              </a:rPr>
              <a:t>全国第一</a:t>
            </a:r>
            <a:r>
              <a:rPr lang="zh-CN" altLang="en-US" sz="1200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ea"/>
              </a:rPr>
              <a:t>，雪花啤酒单一品牌销量获得</a:t>
            </a:r>
            <a:r>
              <a:rPr lang="zh-CN" altLang="en-US" b="1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ea"/>
              </a:rPr>
              <a:t>全国第一</a:t>
            </a:r>
            <a:r>
              <a:rPr lang="zh-CN" altLang="en-US" sz="1200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ea"/>
              </a:rPr>
              <a:t>。两项排名均</a:t>
            </a:r>
            <a:r>
              <a:rPr lang="zh-CN" altLang="en-US" b="1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ea"/>
              </a:rPr>
              <a:t>保持至今</a:t>
            </a:r>
            <a:r>
              <a:rPr lang="zh-CN" altLang="en-US" sz="1200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ea"/>
              </a:rPr>
              <a:t>。</a:t>
            </a:r>
            <a:endParaRPr lang="zh-CN" altLang="en-US" sz="1200" spc="13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 rot="1260000">
            <a:off x="293370" y="220345"/>
            <a:ext cx="882015" cy="88201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2113" h="2113">
                <a:moveTo>
                  <a:pt x="1057" y="0"/>
                </a:moveTo>
                <a:cubicBezTo>
                  <a:pt x="1640" y="0"/>
                  <a:pt x="2113" y="473"/>
                  <a:pt x="2113" y="1057"/>
                </a:cubicBezTo>
                <a:cubicBezTo>
                  <a:pt x="2113" y="567"/>
                  <a:pt x="1716" y="170"/>
                  <a:pt x="1227" y="170"/>
                </a:cubicBezTo>
                <a:cubicBezTo>
                  <a:pt x="737" y="170"/>
                  <a:pt x="340" y="567"/>
                  <a:pt x="340" y="1057"/>
                </a:cubicBezTo>
                <a:cubicBezTo>
                  <a:pt x="340" y="1546"/>
                  <a:pt x="737" y="1943"/>
                  <a:pt x="1227" y="1943"/>
                </a:cubicBezTo>
                <a:cubicBezTo>
                  <a:pt x="1716" y="1943"/>
                  <a:pt x="2113" y="1546"/>
                  <a:pt x="2113" y="1057"/>
                </a:cubicBezTo>
                <a:cubicBezTo>
                  <a:pt x="2113" y="1640"/>
                  <a:pt x="1640" y="2113"/>
                  <a:pt x="1057" y="2113"/>
                </a:cubicBezTo>
                <a:cubicBezTo>
                  <a:pt x="473" y="2113"/>
                  <a:pt x="0" y="1640"/>
                  <a:pt x="0" y="1057"/>
                </a:cubicBezTo>
                <a:cubicBezTo>
                  <a:pt x="0" y="473"/>
                  <a:pt x="473" y="0"/>
                  <a:pt x="1057" y="0"/>
                </a:cubicBezTo>
                <a:close/>
              </a:path>
            </a:pathLst>
          </a:custGeom>
          <a:gradFill>
            <a:gsLst>
              <a:gs pos="0">
                <a:srgbClr val="F5A31C"/>
              </a:gs>
              <a:gs pos="57000">
                <a:srgbClr val="F5A31C">
                  <a:alpha val="50000"/>
                </a:srgbClr>
              </a:gs>
              <a:gs pos="100000">
                <a:srgbClr val="F5A31C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文本框 20"/>
          <p:cNvSpPr txBox="1"/>
          <p:nvPr/>
        </p:nvSpPr>
        <p:spPr>
          <a:xfrm>
            <a:off x="650240" y="426085"/>
            <a:ext cx="212979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Tx/>
              <a:buSzTx/>
              <a:buFontTx/>
            </a:pPr>
            <a:r>
              <a:rPr lang="zh-CN" altLang="en-US" sz="2400" dirty="0"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+mn-ea"/>
              </a:rPr>
              <a:t>主营业务</a:t>
            </a:r>
            <a:endParaRPr lang="zh-CN" altLang="en-US" sz="2400" dirty="0">
              <a:solidFill>
                <a:schemeClr val="tx1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650240" y="869315"/>
            <a:ext cx="2131060" cy="2298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Tx/>
              <a:buSzTx/>
              <a:buFontTx/>
            </a:pPr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+mn-ea"/>
              </a:rPr>
              <a:t>Main business display</a:t>
            </a:r>
            <a:endParaRPr lang="en-US" altLang="zh-CN" sz="900" b="0" i="0" dirty="0">
              <a:solidFill>
                <a:schemeClr val="bg1">
                  <a:lumMod val="85000"/>
                </a:schemeClr>
              </a:solidFill>
              <a:effectLst/>
              <a:latin typeface="阿里巴巴普惠体 M" panose="00020600040101010101" pitchFamily="18" charset="-122"/>
              <a:ea typeface="阿里巴巴普惠体 M" panose="00020600040101010101" pitchFamily="18" charset="-122"/>
            </a:endParaRPr>
          </a:p>
        </p:txBody>
      </p:sp>
      <p:pic>
        <p:nvPicPr>
          <p:cNvPr id="57" name="图片 56" descr="天空中有许多云&#10;&#10;中度可信度描述已自动生成"/>
          <p:cNvPicPr>
            <a:picLocks noChangeAspect="1"/>
          </p:cNvPicPr>
          <p:nvPr/>
        </p:nvPicPr>
        <p:blipFill>
          <a:blip r:embed="rId7" cstate="screen">
            <a:alphaModFix amt="6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7459" y="3406315"/>
            <a:ext cx="4709371" cy="281823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79245" y="3042920"/>
            <a:ext cx="1958340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dirty="0">
                <a:solidFill>
                  <a:srgbClr val="F5A31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+mn-ea"/>
              </a:rPr>
              <a:t>2005年</a:t>
            </a: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dirty="0">
                <a:solidFill>
                  <a:srgbClr val="F5A31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+mn-ea"/>
              </a:rPr>
              <a:t>葱润雪花啤酒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12700" y="3919598"/>
            <a:ext cx="12192000" cy="2938403"/>
          </a:xfrm>
          <a:custGeom>
            <a:avLst/>
            <a:gdLst>
              <a:gd name="connsiteX0" fmla="*/ 0 w 12192000"/>
              <a:gd name="connsiteY0" fmla="*/ 0 h 2938403"/>
              <a:gd name="connsiteX1" fmla="*/ 12192000 w 12192000"/>
              <a:gd name="connsiteY1" fmla="*/ 0 h 2938403"/>
              <a:gd name="connsiteX2" fmla="*/ 12192000 w 12192000"/>
              <a:gd name="connsiteY2" fmla="*/ 2938403 h 2938403"/>
              <a:gd name="connsiteX3" fmla="*/ 0 w 12192000"/>
              <a:gd name="connsiteY3" fmla="*/ 2938403 h 293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38403">
                <a:moveTo>
                  <a:pt x="0" y="0"/>
                </a:moveTo>
                <a:lnTo>
                  <a:pt x="12192000" y="0"/>
                </a:lnTo>
                <a:lnTo>
                  <a:pt x="12192000" y="2938403"/>
                </a:lnTo>
                <a:lnTo>
                  <a:pt x="0" y="2938403"/>
                </a:lnTo>
                <a:close/>
              </a:path>
            </a:pathLst>
          </a:custGeom>
        </p:spPr>
      </p:pic>
      <p:sp>
        <p:nvSpPr>
          <p:cNvPr id="6" name="任意多边形 5"/>
          <p:cNvSpPr/>
          <p:nvPr/>
        </p:nvSpPr>
        <p:spPr>
          <a:xfrm rot="1260000">
            <a:off x="293370" y="220345"/>
            <a:ext cx="882015" cy="88201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2113" h="2113">
                <a:moveTo>
                  <a:pt x="1057" y="0"/>
                </a:moveTo>
                <a:cubicBezTo>
                  <a:pt x="1640" y="0"/>
                  <a:pt x="2113" y="473"/>
                  <a:pt x="2113" y="1057"/>
                </a:cubicBezTo>
                <a:cubicBezTo>
                  <a:pt x="2113" y="567"/>
                  <a:pt x="1716" y="170"/>
                  <a:pt x="1227" y="170"/>
                </a:cubicBezTo>
                <a:cubicBezTo>
                  <a:pt x="737" y="170"/>
                  <a:pt x="340" y="567"/>
                  <a:pt x="340" y="1057"/>
                </a:cubicBezTo>
                <a:cubicBezTo>
                  <a:pt x="340" y="1546"/>
                  <a:pt x="737" y="1943"/>
                  <a:pt x="1227" y="1943"/>
                </a:cubicBezTo>
                <a:cubicBezTo>
                  <a:pt x="1716" y="1943"/>
                  <a:pt x="2113" y="1546"/>
                  <a:pt x="2113" y="1057"/>
                </a:cubicBezTo>
                <a:cubicBezTo>
                  <a:pt x="2113" y="1640"/>
                  <a:pt x="1640" y="2113"/>
                  <a:pt x="1057" y="2113"/>
                </a:cubicBezTo>
                <a:cubicBezTo>
                  <a:pt x="473" y="2113"/>
                  <a:pt x="0" y="1640"/>
                  <a:pt x="0" y="1057"/>
                </a:cubicBezTo>
                <a:cubicBezTo>
                  <a:pt x="0" y="473"/>
                  <a:pt x="473" y="0"/>
                  <a:pt x="1057" y="0"/>
                </a:cubicBezTo>
                <a:close/>
              </a:path>
            </a:pathLst>
          </a:custGeom>
          <a:gradFill>
            <a:gsLst>
              <a:gs pos="0">
                <a:srgbClr val="F5A31C"/>
              </a:gs>
              <a:gs pos="57000">
                <a:srgbClr val="F5A31C">
                  <a:alpha val="50000"/>
                </a:srgbClr>
              </a:gs>
              <a:gs pos="100000">
                <a:srgbClr val="F5A31C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文本框 20"/>
          <p:cNvSpPr txBox="1"/>
          <p:nvPr/>
        </p:nvSpPr>
        <p:spPr>
          <a:xfrm>
            <a:off x="650240" y="426085"/>
            <a:ext cx="236029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Tx/>
              <a:buSzTx/>
              <a:buFontTx/>
            </a:pPr>
            <a:r>
              <a:rPr lang="zh-CN" altLang="en-US" sz="2400" dirty="0"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+mn-ea"/>
              </a:rPr>
              <a:t>管理工作新进步</a:t>
            </a:r>
            <a:endParaRPr lang="zh-CN" altLang="en-US" sz="2400" dirty="0">
              <a:solidFill>
                <a:schemeClr val="tx1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650240" y="869315"/>
            <a:ext cx="2131060" cy="2298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Tx/>
              <a:buSzTx/>
              <a:buFontTx/>
            </a:pPr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+mn-ea"/>
              </a:rPr>
              <a:t>New Progress in management</a:t>
            </a:r>
            <a:endParaRPr lang="en-US" altLang="zh-CN" sz="900" b="0" i="0" dirty="0">
              <a:solidFill>
                <a:schemeClr val="bg1">
                  <a:lumMod val="85000"/>
                </a:schemeClr>
              </a:solidFill>
              <a:effectLst/>
              <a:latin typeface="阿里巴巴普惠体 M" panose="00020600040101010101" pitchFamily="18" charset="-122"/>
              <a:ea typeface="阿里巴巴普惠体 M" panose="00020600040101010101" pitchFamily="18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50240" y="1580515"/>
            <a:ext cx="4505960" cy="3838575"/>
            <a:chOff x="1024" y="2773"/>
            <a:chExt cx="6142" cy="523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4" y="2773"/>
              <a:ext cx="6142" cy="4096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024" y="6869"/>
              <a:ext cx="6142" cy="1136"/>
            </a:xfrm>
            <a:prstGeom prst="rect">
              <a:avLst/>
            </a:prstGeom>
            <a:gradFill>
              <a:gsLst>
                <a:gs pos="0">
                  <a:srgbClr val="E79201"/>
                </a:gs>
                <a:gs pos="100000">
                  <a:srgbClr val="E79201">
                    <a:alpha val="0"/>
                  </a:srgbClr>
                </a:gs>
              </a:gsLst>
              <a:lin ang="54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966" y="6869"/>
              <a:ext cx="4258" cy="73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di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sym typeface="+mn-ea"/>
                </a:rPr>
                <a:t>强化总部职能管理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113145" y="-20955"/>
            <a:ext cx="1588135" cy="3153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>
                  <a:gsLst>
                    <a:gs pos="0">
                      <a:srgbClr val="F5A31C"/>
                    </a:gs>
                    <a:gs pos="58000">
                      <a:srgbClr val="E79201">
                        <a:alpha val="0"/>
                      </a:srgbClr>
                    </a:gs>
                  </a:gsLst>
                  <a:lin ang="5400000" scaled="0"/>
                </a:gradFill>
                <a:latin typeface="Arial" panose="020B0604020202020204" pitchFamily="34" charset="0"/>
              </a:rPr>
              <a:t>2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6532880" y="1580515"/>
            <a:ext cx="4069080" cy="4420235"/>
            <a:chOff x="10258" y="2943"/>
            <a:chExt cx="6408" cy="6961"/>
          </a:xfrm>
        </p:grpSpPr>
        <p:cxnSp>
          <p:nvCxnSpPr>
            <p:cNvPr id="22" name="直接连接符 21"/>
            <p:cNvCxnSpPr/>
            <p:nvPr/>
          </p:nvCxnSpPr>
          <p:spPr>
            <a:xfrm flipV="1">
              <a:off x="10421" y="3212"/>
              <a:ext cx="0" cy="6692"/>
            </a:xfrm>
            <a:prstGeom prst="line">
              <a:avLst/>
            </a:prstGeom>
            <a:ln w="12700">
              <a:solidFill>
                <a:srgbClr val="F5A3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/>
            <p:cNvGrpSpPr/>
            <p:nvPr/>
          </p:nvGrpSpPr>
          <p:grpSpPr>
            <a:xfrm>
              <a:off x="10258" y="2943"/>
              <a:ext cx="5909" cy="1091"/>
              <a:chOff x="10258" y="2943"/>
              <a:chExt cx="5909" cy="1091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10850" y="2943"/>
                <a:ext cx="5317" cy="7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400" dirty="0">
                    <a:solidFill>
                      <a:srgbClr val="F5A31C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sym typeface="+mn-ea"/>
                  </a:rPr>
                  <a:t>开展合同管理专项检查</a:t>
                </a:r>
                <a:endParaRPr lang="zh-CN" altLang="en-US" sz="2400" spc="130" dirty="0">
                  <a:ln>
                    <a:noFill/>
                  </a:ln>
                  <a:solidFill>
                    <a:srgbClr val="F5A31C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ea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0258" y="3517"/>
                <a:ext cx="327" cy="327"/>
              </a:xfrm>
              <a:prstGeom prst="ellipse">
                <a:avLst/>
              </a:prstGeom>
              <a:solidFill>
                <a:srgbClr val="E7920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0850" y="3539"/>
                <a:ext cx="4658" cy="49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r>
                  <a:rPr lang="zh-CN" altLang="en-US" sz="1200" spc="13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  <a:sym typeface="+mn-ea"/>
                  </a:rPr>
                  <a:t>降低了因合同管理带来的法律风险。</a:t>
                </a:r>
                <a:endParaRPr lang="zh-CN" altLang="en-US" sz="1200" spc="13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0258" y="4659"/>
              <a:ext cx="6408" cy="1495"/>
              <a:chOff x="10258" y="2943"/>
              <a:chExt cx="6408" cy="1495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10850" y="2943"/>
                <a:ext cx="5317" cy="7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>
                  <a:buClrTx/>
                  <a:buSzTx/>
                  <a:buFontTx/>
                </a:pPr>
                <a:r>
                  <a:rPr lang="zh-CN" altLang="en-US" sz="2400" dirty="0">
                    <a:solidFill>
                      <a:srgbClr val="F5A31C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sym typeface="+mn-ea"/>
                  </a:rPr>
                  <a:t>推进信息系统建设</a:t>
                </a: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0258" y="3517"/>
                <a:ext cx="327" cy="327"/>
              </a:xfrm>
              <a:prstGeom prst="ellipse">
                <a:avLst/>
              </a:prstGeom>
              <a:solidFill>
                <a:srgbClr val="E7920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0850" y="3539"/>
                <a:ext cx="5816" cy="89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r>
                  <a:rPr lang="zh-CN" altLang="en-US" sz="1200" spc="13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  <a:sym typeface="+mn-ea"/>
                  </a:rPr>
                  <a:t>共性信息化系统建设取得突破，利润中心层面的个性系统建设也取得显著成效</a:t>
                </a:r>
                <a:endParaRPr lang="zh-CN" altLang="en-US" sz="1200" spc="13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0259" y="6754"/>
              <a:ext cx="6407" cy="2250"/>
              <a:chOff x="10258" y="2943"/>
              <a:chExt cx="6407" cy="2250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10850" y="2943"/>
                <a:ext cx="5317" cy="7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>
                  <a:buClrTx/>
                  <a:buSzTx/>
                  <a:buFontTx/>
                </a:pPr>
                <a:r>
                  <a:rPr lang="zh-CN" altLang="en-US" sz="2400" dirty="0">
                    <a:solidFill>
                      <a:srgbClr val="F5A31C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sym typeface="+mn-ea"/>
                  </a:rPr>
                  <a:t>加强全面风险管理</a:t>
                </a: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0258" y="3517"/>
                <a:ext cx="327" cy="327"/>
              </a:xfrm>
              <a:prstGeom prst="ellipse">
                <a:avLst/>
              </a:prstGeom>
              <a:solidFill>
                <a:srgbClr val="E7920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0850" y="3539"/>
                <a:ext cx="5815" cy="1654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r>
                  <a:rPr lang="zh-CN" altLang="en-US" sz="1200" spc="13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  <a:sym typeface="+mn-ea"/>
                  </a:rPr>
                  <a:t>将战略制定、检讨和执行的风险、领导人和团队建设风险、商业道德和诚信风险、文化风险、安全风险等作为重大风险加以防范，风险管理体系建设取得初步成效。</a:t>
                </a:r>
                <a:endParaRPr lang="zh-CN" altLang="en-US" sz="1200" spc="13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</p:grp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A49A4C4D-1D5D-CFAA-25BA-CC2B7F412ADE}"/>
              </a:ext>
            </a:extLst>
          </p:cNvPr>
          <p:cNvSpPr/>
          <p:nvPr/>
        </p:nvSpPr>
        <p:spPr>
          <a:xfrm>
            <a:off x="6402003" y="1546428"/>
            <a:ext cx="5746282" cy="6059170"/>
          </a:xfrm>
          <a:prstGeom prst="rect">
            <a:avLst/>
          </a:prstGeom>
          <a:solidFill>
            <a:srgbClr val="ECAE47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0576;#399922;#400858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8287;#134495;#105364;#110363;#376001;#164596;#407148;#407151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8287;#134495;#105364;#110363;#376001;#164596;#407148;#407151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908;#402397;#400926;#400930;#83186;#394051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5.8379"/>
  <p:tag name="LEFT" val="421.5842"/>
  <p:tag name="WIDTH" val="822.25"/>
  <p:tag name="HEIGHT" val="155.4332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PPO系">
  <a:themeElements>
    <a:clrScheme name="自定义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4000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PO系">
      <a:majorFont>
        <a:latin typeface="OPPOSans B"/>
        <a:ea typeface="OPPOSans B"/>
        <a:cs typeface=""/>
      </a:majorFont>
      <a:minorFont>
        <a:latin typeface="OPPOSans R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PPO系" id="{8980134D-EBF3-4676-85E7-252AF287F817}" vid="{3BDAF00F-061F-4589-AFDE-ECF3A529829A}"/>
    </a:ext>
  </a:extLst>
</a:theme>
</file>

<file path=ppt/theme/theme2.xml><?xml version="1.0" encoding="utf-8"?>
<a:theme xmlns:a="http://schemas.openxmlformats.org/drawingml/2006/main" name="41_Office 主题​​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5A571"/>
      </a:accent1>
      <a:accent2>
        <a:srgbClr val="FFF7D4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31bmdlz">
      <a:majorFont>
        <a:latin typeface="思源宋体 CN Heavy" panose="020F0302020204030204"/>
        <a:ea typeface="思源宋体 CN Heavy"/>
        <a:cs typeface=""/>
      </a:majorFont>
      <a:minorFont>
        <a:latin typeface="思源宋体 CN Heavy" panose="020F0502020204030204"/>
        <a:ea typeface="思源宋体 CN Heavy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60_Office 主题​​">
  <a:themeElements>
    <a:clrScheme name="第139期作业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9CD82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19CD82"/>
      </a:hlink>
      <a:folHlink>
        <a:srgbClr val="BFBFBF"/>
      </a:folHlink>
    </a:clrScheme>
    <a:fontScheme name="自定义 3">
      <a:majorFont>
        <a:latin typeface="Montserrat Medium"/>
        <a:ea typeface="阿里巴巴普惠体 B"/>
        <a:cs typeface=""/>
      </a:majorFont>
      <a:minorFont>
        <a:latin typeface="Montserrat Light"/>
        <a:ea typeface="阿里巴巴普惠体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58_Office 主题​​">
  <a:themeElements>
    <a:clrScheme name="173期">
      <a:dk1>
        <a:srgbClr val="222222"/>
      </a:dk1>
      <a:lt1>
        <a:sysClr val="window" lastClr="FFFFFF"/>
      </a:lt1>
      <a:dk2>
        <a:srgbClr val="000000"/>
      </a:dk2>
      <a:lt2>
        <a:srgbClr val="FFFFFF"/>
      </a:lt2>
      <a:accent1>
        <a:srgbClr val="009B74"/>
      </a:accent1>
      <a:accent2>
        <a:srgbClr val="3053FF"/>
      </a:accent2>
      <a:accent3>
        <a:srgbClr val="637DFF"/>
      </a:accent3>
      <a:accent4>
        <a:srgbClr val="F93600"/>
      </a:accent4>
      <a:accent5>
        <a:srgbClr val="FF5627"/>
      </a:accent5>
      <a:accent6>
        <a:srgbClr val="FF714A"/>
      </a:accent6>
      <a:hlink>
        <a:srgbClr val="009B74"/>
      </a:hlink>
      <a:folHlink>
        <a:srgbClr val="F93600"/>
      </a:folHlink>
    </a:clrScheme>
    <a:fontScheme name="自定义 5">
      <a:majorFont>
        <a:latin typeface="微软雅黑 Bold"/>
        <a:ea typeface="微软雅黑 Bold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11138</TotalTime>
  <Words>609</Words>
  <Application>Microsoft Office PowerPoint</Application>
  <PresentationFormat>宽屏</PresentationFormat>
  <Paragraphs>122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阿里巴巴普惠体 M</vt:lpstr>
      <vt:lpstr>演示镇魂行楷</vt:lpstr>
      <vt:lpstr>优设标题黑</vt:lpstr>
      <vt:lpstr>OPPOSans B</vt:lpstr>
      <vt:lpstr>OPPOSans H</vt:lpstr>
      <vt:lpstr>OPPOSans R</vt:lpstr>
      <vt:lpstr>Segoe UI Light</vt:lpstr>
      <vt:lpstr>阿里巴巴普惠体 B</vt:lpstr>
      <vt:lpstr>OPPO系</vt:lpstr>
      <vt:lpstr>41_Office 主题​​</vt:lpstr>
      <vt:lpstr>160_Office 主题​​</vt:lpstr>
      <vt:lpstr>默认设计模板</vt:lpstr>
      <vt:lpstr>258_Office 主题​​</vt:lpstr>
      <vt:lpstr>5_Office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大葱君个人练习ppt作品合集</dc:title>
  <dc:creator>大葱君</dc:creator>
  <cp:keywords>P界达人</cp:keywords>
  <dc:description>www.51pptmoban.com</dc:description>
  <cp:lastModifiedBy>Win user</cp:lastModifiedBy>
  <cp:revision>1545</cp:revision>
  <dcterms:created xsi:type="dcterms:W3CDTF">2020-02-18T05:10:44Z</dcterms:created>
  <dcterms:modified xsi:type="dcterms:W3CDTF">2022-08-01T08:38:30Z</dcterms:modified>
</cp:coreProperties>
</file>