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9"/>
  </p:notesMasterIdLst>
  <p:sldIdLst>
    <p:sldId id="553" r:id="rId3"/>
    <p:sldId id="563" r:id="rId4"/>
    <p:sldId id="546" r:id="rId5"/>
    <p:sldId id="554" r:id="rId6"/>
    <p:sldId id="564" r:id="rId7"/>
    <p:sldId id="565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3">
          <p15:clr>
            <a:srgbClr val="A4A3A4"/>
          </p15:clr>
        </p15:guide>
        <p15:guide id="2" orient="horz" pos="22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7C5"/>
    <a:srgbClr val="1A20FC"/>
    <a:srgbClr val="02058C"/>
    <a:srgbClr val="ADC1E5"/>
    <a:srgbClr val="E2D6D1"/>
    <a:srgbClr val="EADAD0"/>
    <a:srgbClr val="BFAFA6"/>
    <a:srgbClr val="F9F4D1"/>
    <a:srgbClr val="E14830"/>
    <a:srgbClr val="FE0E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005" autoAdjust="0"/>
  </p:normalViewPr>
  <p:slideViewPr>
    <p:cSldViewPr snapToGrid="0">
      <p:cViewPr varScale="1">
        <p:scale>
          <a:sx n="100" d="100"/>
          <a:sy n="100" d="100"/>
        </p:scale>
        <p:origin x="90" y="282"/>
      </p:cViewPr>
      <p:guideLst>
        <p:guide pos="3833"/>
        <p:guide orient="horz" pos="2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80AC4-D042-410E-911B-C7C2D785E863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906E9-25D3-4B76-A168-D5C550E7EB1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0906E9-25D3-4B76-A168-D5C550E7EB1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739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BD65A-2ACD-415E-AF6B-637DA6CC7B3D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5ACDA-00EE-4E1D-A144-C9E95630D5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openxmlformats.org/officeDocument/2006/relationships/image" Target="../media/image1.jpe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4.png"/><Relationship Id="rId12" Type="http://schemas.microsoft.com/office/2007/relationships/hdphoto" Target="../media/hdphoto4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9.svg"/><Relationship Id="rId18" Type="http://schemas.openxmlformats.org/officeDocument/2006/relationships/image" Target="../media/image44.png"/><Relationship Id="rId26" Type="http://schemas.openxmlformats.org/officeDocument/2006/relationships/image" Target="../media/image52.png"/><Relationship Id="rId21" Type="http://schemas.openxmlformats.org/officeDocument/2006/relationships/image" Target="../media/image47.svg"/><Relationship Id="rId34" Type="http://schemas.openxmlformats.org/officeDocument/2006/relationships/image" Target="../media/image60.svg"/><Relationship Id="rId7" Type="http://schemas.openxmlformats.org/officeDocument/2006/relationships/image" Target="../media/image33.svg"/><Relationship Id="rId12" Type="http://schemas.openxmlformats.org/officeDocument/2006/relationships/image" Target="../media/image38.png"/><Relationship Id="rId17" Type="http://schemas.openxmlformats.org/officeDocument/2006/relationships/image" Target="../media/image43.svg"/><Relationship Id="rId25" Type="http://schemas.openxmlformats.org/officeDocument/2006/relationships/image" Target="../media/image51.svg"/><Relationship Id="rId33" Type="http://schemas.openxmlformats.org/officeDocument/2006/relationships/image" Target="../media/image59.png"/><Relationship Id="rId38" Type="http://schemas.openxmlformats.org/officeDocument/2006/relationships/image" Target="../media/image64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29" Type="http://schemas.openxmlformats.org/officeDocument/2006/relationships/image" Target="../media/image5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24" Type="http://schemas.openxmlformats.org/officeDocument/2006/relationships/image" Target="../media/image50.png"/><Relationship Id="rId32" Type="http://schemas.openxmlformats.org/officeDocument/2006/relationships/image" Target="../media/image58.svg"/><Relationship Id="rId37" Type="http://schemas.openxmlformats.org/officeDocument/2006/relationships/image" Target="../media/image63.png"/><Relationship Id="rId5" Type="http://schemas.openxmlformats.org/officeDocument/2006/relationships/image" Target="../media/image31.svg"/><Relationship Id="rId15" Type="http://schemas.openxmlformats.org/officeDocument/2006/relationships/image" Target="../media/image41.svg"/><Relationship Id="rId23" Type="http://schemas.openxmlformats.org/officeDocument/2006/relationships/image" Target="../media/image49.svg"/><Relationship Id="rId28" Type="http://schemas.openxmlformats.org/officeDocument/2006/relationships/image" Target="../media/image54.png"/><Relationship Id="rId36" Type="http://schemas.openxmlformats.org/officeDocument/2006/relationships/image" Target="../media/image62.svg"/><Relationship Id="rId10" Type="http://schemas.openxmlformats.org/officeDocument/2006/relationships/image" Target="../media/image36.png"/><Relationship Id="rId19" Type="http://schemas.openxmlformats.org/officeDocument/2006/relationships/image" Target="../media/image45.svg"/><Relationship Id="rId31" Type="http://schemas.openxmlformats.org/officeDocument/2006/relationships/image" Target="../media/image57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Relationship Id="rId14" Type="http://schemas.openxmlformats.org/officeDocument/2006/relationships/image" Target="../media/image40.png"/><Relationship Id="rId22" Type="http://schemas.openxmlformats.org/officeDocument/2006/relationships/image" Target="../media/image48.png"/><Relationship Id="rId27" Type="http://schemas.openxmlformats.org/officeDocument/2006/relationships/image" Target="../media/image53.svg"/><Relationship Id="rId30" Type="http://schemas.openxmlformats.org/officeDocument/2006/relationships/image" Target="../media/image56.png"/><Relationship Id="rId35" Type="http://schemas.openxmlformats.org/officeDocument/2006/relationships/image" Target="../media/image61.png"/><Relationship Id="rId8" Type="http://schemas.openxmlformats.org/officeDocument/2006/relationships/image" Target="../media/image34.png"/><Relationship Id="rId3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3" b="-106"/>
          <a:stretch>
            <a:fillRect/>
          </a:stretch>
        </p:blipFill>
        <p:spPr>
          <a:xfrm>
            <a:off x="0" y="0"/>
            <a:ext cx="12192000" cy="6882654"/>
          </a:xfrm>
          <a:prstGeom prst="rect">
            <a:avLst/>
          </a:prstGeom>
        </p:spPr>
      </p:pic>
      <p:sp>
        <p:nvSpPr>
          <p:cNvPr id="5" name="矩形: 圆角 4"/>
          <p:cNvSpPr/>
          <p:nvPr/>
        </p:nvSpPr>
        <p:spPr>
          <a:xfrm>
            <a:off x="0" y="-16266"/>
            <a:ext cx="12192000" cy="527637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2058C"/>
              </a:gs>
              <a:gs pos="100000">
                <a:srgbClr val="02058C">
                  <a:alpha val="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65487" y="1807523"/>
            <a:ext cx="2136707" cy="544591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127000"/>
        </p:spPr>
        <p:txBody>
          <a:bodyPr wrap="square" lIns="72000" bIns="144000" anchor="ctr" anchorCtr="0">
            <a:noAutofit/>
            <a:sp3d extrusionH="127000">
              <a:extrusionClr>
                <a:srgbClr val="B5884E"/>
              </a:extrusionClr>
            </a:sp3d>
          </a:bodyPr>
          <a:lstStyle/>
          <a:p>
            <a:pPr lvl="0" algn="ctr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rPr>
              <a:t>服务保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00000">
            <a:off x="4134207" y="3359987"/>
            <a:ext cx="2721916" cy="235173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00000" flipH="1">
            <a:off x="5542072" y="3359986"/>
            <a:ext cx="2721916" cy="235173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7" name="文本框 16"/>
          <p:cNvSpPr txBox="1"/>
          <p:nvPr/>
        </p:nvSpPr>
        <p:spPr>
          <a:xfrm>
            <a:off x="3535667" y="869459"/>
            <a:ext cx="1959498" cy="544591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extrusionH="127000"/>
        </p:spPr>
        <p:txBody>
          <a:bodyPr wrap="square" lIns="72000" bIns="144000" anchor="ctr" anchorCtr="0">
            <a:noAutofit/>
            <a:sp3d extrusionH="127000">
              <a:extrusionClr>
                <a:srgbClr val="B5884E"/>
              </a:extrusionClr>
            </a:sp3d>
          </a:bodyPr>
          <a:lstStyle/>
          <a:p>
            <a:pPr lvl="0"/>
            <a:r>
              <a:rPr lang="zh-CN" alt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rPr>
              <a:t>质保更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293175" y="682764"/>
            <a:ext cx="839799" cy="853872"/>
          </a:xfrm>
          <a:custGeom>
            <a:avLst/>
            <a:gdLst/>
            <a:ahLst/>
            <a:cxnLst/>
            <a:rect l="l" t="t" r="r" b="b"/>
            <a:pathLst>
              <a:path w="839799" h="853872">
                <a:moveTo>
                  <a:pt x="480318" y="705431"/>
                </a:moveTo>
                <a:lnTo>
                  <a:pt x="504835" y="727720"/>
                </a:lnTo>
                <a:cubicBezTo>
                  <a:pt x="507807" y="730692"/>
                  <a:pt x="509664" y="732178"/>
                  <a:pt x="510407" y="732178"/>
                </a:cubicBezTo>
                <a:cubicBezTo>
                  <a:pt x="511150" y="732178"/>
                  <a:pt x="511893" y="731806"/>
                  <a:pt x="512636" y="731063"/>
                </a:cubicBezTo>
                <a:lnTo>
                  <a:pt x="515979" y="726605"/>
                </a:lnTo>
                <a:cubicBezTo>
                  <a:pt x="516722" y="725863"/>
                  <a:pt x="517094" y="724748"/>
                  <a:pt x="517094" y="723262"/>
                </a:cubicBezTo>
                <a:lnTo>
                  <a:pt x="517094" y="719919"/>
                </a:lnTo>
                <a:cubicBezTo>
                  <a:pt x="516351" y="719176"/>
                  <a:pt x="514122" y="718062"/>
                  <a:pt x="510407" y="716576"/>
                </a:cubicBezTo>
                <a:close/>
                <a:moveTo>
                  <a:pt x="536596" y="696655"/>
                </a:moveTo>
                <a:lnTo>
                  <a:pt x="535551" y="699202"/>
                </a:lnTo>
                <a:lnTo>
                  <a:pt x="535342" y="699441"/>
                </a:lnTo>
                <a:cubicBezTo>
                  <a:pt x="534506" y="700277"/>
                  <a:pt x="534553" y="699859"/>
                  <a:pt x="535482" y="698188"/>
                </a:cubicBezTo>
                <a:cubicBezTo>
                  <a:pt x="536410" y="696516"/>
                  <a:pt x="536782" y="696005"/>
                  <a:pt x="536596" y="696655"/>
                </a:cubicBezTo>
                <a:close/>
                <a:moveTo>
                  <a:pt x="378905" y="634108"/>
                </a:moveTo>
                <a:lnTo>
                  <a:pt x="363303" y="640795"/>
                </a:lnTo>
                <a:cubicBezTo>
                  <a:pt x="359588" y="642281"/>
                  <a:pt x="355502" y="643767"/>
                  <a:pt x="351044" y="645252"/>
                </a:cubicBezTo>
                <a:lnTo>
                  <a:pt x="342129" y="647481"/>
                </a:lnTo>
                <a:cubicBezTo>
                  <a:pt x="339157" y="648224"/>
                  <a:pt x="336000" y="648039"/>
                  <a:pt x="332656" y="646924"/>
                </a:cubicBezTo>
                <a:cubicBezTo>
                  <a:pt x="329313" y="645810"/>
                  <a:pt x="326155" y="644138"/>
                  <a:pt x="323184" y="641909"/>
                </a:cubicBezTo>
                <a:cubicBezTo>
                  <a:pt x="317240" y="638194"/>
                  <a:pt x="313711" y="636337"/>
                  <a:pt x="312597" y="636337"/>
                </a:cubicBezTo>
                <a:cubicBezTo>
                  <a:pt x="311482" y="636337"/>
                  <a:pt x="310739" y="638194"/>
                  <a:pt x="310368" y="641909"/>
                </a:cubicBezTo>
                <a:cubicBezTo>
                  <a:pt x="309996" y="645624"/>
                  <a:pt x="309811" y="650082"/>
                  <a:pt x="309811" y="655282"/>
                </a:cubicBezTo>
                <a:lnTo>
                  <a:pt x="310925" y="679800"/>
                </a:lnTo>
                <a:cubicBezTo>
                  <a:pt x="311668" y="681286"/>
                  <a:pt x="313525" y="681657"/>
                  <a:pt x="316497" y="680914"/>
                </a:cubicBezTo>
                <a:lnTo>
                  <a:pt x="328756" y="678685"/>
                </a:lnTo>
                <a:lnTo>
                  <a:pt x="341014" y="673113"/>
                </a:lnTo>
                <a:cubicBezTo>
                  <a:pt x="344729" y="672370"/>
                  <a:pt x="346587" y="671441"/>
                  <a:pt x="346587" y="670327"/>
                </a:cubicBezTo>
                <a:cubicBezTo>
                  <a:pt x="346587" y="669213"/>
                  <a:pt x="346958" y="668470"/>
                  <a:pt x="347701" y="668098"/>
                </a:cubicBezTo>
                <a:cubicBezTo>
                  <a:pt x="348444" y="667727"/>
                  <a:pt x="349001" y="667727"/>
                  <a:pt x="349373" y="668098"/>
                </a:cubicBezTo>
                <a:cubicBezTo>
                  <a:pt x="349744" y="668470"/>
                  <a:pt x="351602" y="668655"/>
                  <a:pt x="354945" y="668655"/>
                </a:cubicBezTo>
                <a:cubicBezTo>
                  <a:pt x="358288" y="668655"/>
                  <a:pt x="362189" y="668284"/>
                  <a:pt x="366646" y="667541"/>
                </a:cubicBezTo>
                <a:lnTo>
                  <a:pt x="380019" y="665312"/>
                </a:lnTo>
                <a:lnTo>
                  <a:pt x="380019" y="648596"/>
                </a:lnTo>
                <a:lnTo>
                  <a:pt x="380019" y="638566"/>
                </a:lnTo>
                <a:cubicBezTo>
                  <a:pt x="382248" y="634108"/>
                  <a:pt x="381877" y="632622"/>
                  <a:pt x="378905" y="634108"/>
                </a:cubicBezTo>
                <a:close/>
                <a:moveTo>
                  <a:pt x="380019" y="549412"/>
                </a:moveTo>
                <a:cubicBezTo>
                  <a:pt x="376305" y="550898"/>
                  <a:pt x="371847" y="553498"/>
                  <a:pt x="366646" y="557213"/>
                </a:cubicBezTo>
                <a:cubicBezTo>
                  <a:pt x="358474" y="561671"/>
                  <a:pt x="349558" y="564271"/>
                  <a:pt x="339900" y="565014"/>
                </a:cubicBezTo>
                <a:lnTo>
                  <a:pt x="324298" y="568357"/>
                </a:lnTo>
                <a:lnTo>
                  <a:pt x="320955" y="580616"/>
                </a:lnTo>
                <a:cubicBezTo>
                  <a:pt x="318726" y="586559"/>
                  <a:pt x="317612" y="591389"/>
                  <a:pt x="317612" y="595103"/>
                </a:cubicBezTo>
                <a:lnTo>
                  <a:pt x="318726" y="597332"/>
                </a:lnTo>
                <a:cubicBezTo>
                  <a:pt x="320955" y="596589"/>
                  <a:pt x="324298" y="594360"/>
                  <a:pt x="328756" y="590646"/>
                </a:cubicBezTo>
                <a:lnTo>
                  <a:pt x="346587" y="577273"/>
                </a:lnTo>
                <a:cubicBezTo>
                  <a:pt x="354016" y="571329"/>
                  <a:pt x="361446" y="566500"/>
                  <a:pt x="368875" y="562785"/>
                </a:cubicBezTo>
                <a:cubicBezTo>
                  <a:pt x="371847" y="561299"/>
                  <a:pt x="374447" y="559256"/>
                  <a:pt x="376676" y="556656"/>
                </a:cubicBezTo>
                <a:cubicBezTo>
                  <a:pt x="378905" y="554055"/>
                  <a:pt x="380019" y="552384"/>
                  <a:pt x="380019" y="551641"/>
                </a:cubicBezTo>
                <a:close/>
                <a:moveTo>
                  <a:pt x="330985" y="489233"/>
                </a:moveTo>
                <a:lnTo>
                  <a:pt x="329870" y="490347"/>
                </a:lnTo>
                <a:lnTo>
                  <a:pt x="329870" y="495920"/>
                </a:lnTo>
                <a:cubicBezTo>
                  <a:pt x="329870" y="498148"/>
                  <a:pt x="330056" y="499449"/>
                  <a:pt x="330427" y="499820"/>
                </a:cubicBezTo>
                <a:cubicBezTo>
                  <a:pt x="330799" y="500191"/>
                  <a:pt x="331728" y="499820"/>
                  <a:pt x="333213" y="498706"/>
                </a:cubicBezTo>
                <a:cubicBezTo>
                  <a:pt x="334699" y="497591"/>
                  <a:pt x="335442" y="496477"/>
                  <a:pt x="335442" y="495362"/>
                </a:cubicBezTo>
                <a:cubicBezTo>
                  <a:pt x="335442" y="494248"/>
                  <a:pt x="335071" y="493319"/>
                  <a:pt x="334328" y="492576"/>
                </a:cubicBezTo>
                <a:cubicBezTo>
                  <a:pt x="333585" y="491833"/>
                  <a:pt x="333213" y="491090"/>
                  <a:pt x="333213" y="490347"/>
                </a:cubicBezTo>
                <a:close/>
                <a:moveTo>
                  <a:pt x="305353" y="470288"/>
                </a:moveTo>
                <a:lnTo>
                  <a:pt x="290865" y="476974"/>
                </a:lnTo>
                <a:cubicBezTo>
                  <a:pt x="287151" y="477717"/>
                  <a:pt x="283807" y="478646"/>
                  <a:pt x="280835" y="479760"/>
                </a:cubicBezTo>
                <a:cubicBezTo>
                  <a:pt x="277864" y="480875"/>
                  <a:pt x="276006" y="481432"/>
                  <a:pt x="275263" y="481432"/>
                </a:cubicBezTo>
                <a:lnTo>
                  <a:pt x="270806" y="481432"/>
                </a:lnTo>
                <a:cubicBezTo>
                  <a:pt x="270063" y="482918"/>
                  <a:pt x="270063" y="484032"/>
                  <a:pt x="270806" y="484775"/>
                </a:cubicBezTo>
                <a:cubicBezTo>
                  <a:pt x="271549" y="485518"/>
                  <a:pt x="273035" y="491833"/>
                  <a:pt x="275263" y="503720"/>
                </a:cubicBezTo>
                <a:cubicBezTo>
                  <a:pt x="273777" y="511893"/>
                  <a:pt x="274520" y="516351"/>
                  <a:pt x="277492" y="517094"/>
                </a:cubicBezTo>
                <a:cubicBezTo>
                  <a:pt x="280464" y="517837"/>
                  <a:pt x="281578" y="520251"/>
                  <a:pt x="280835" y="524337"/>
                </a:cubicBezTo>
                <a:cubicBezTo>
                  <a:pt x="280093" y="528424"/>
                  <a:pt x="280835" y="528609"/>
                  <a:pt x="283064" y="524895"/>
                </a:cubicBezTo>
                <a:lnTo>
                  <a:pt x="286408" y="518208"/>
                </a:lnTo>
                <a:lnTo>
                  <a:pt x="291980" y="504835"/>
                </a:lnTo>
                <a:lnTo>
                  <a:pt x="304238" y="474745"/>
                </a:lnTo>
                <a:close/>
                <a:moveTo>
                  <a:pt x="402308" y="417910"/>
                </a:moveTo>
                <a:cubicBezTo>
                  <a:pt x="400822" y="417910"/>
                  <a:pt x="399708" y="418281"/>
                  <a:pt x="398965" y="419024"/>
                </a:cubicBezTo>
                <a:lnTo>
                  <a:pt x="390049" y="424596"/>
                </a:lnTo>
                <a:lnTo>
                  <a:pt x="376676" y="431283"/>
                </a:lnTo>
                <a:lnTo>
                  <a:pt x="348815" y="446885"/>
                </a:lnTo>
                <a:cubicBezTo>
                  <a:pt x="345101" y="449857"/>
                  <a:pt x="342315" y="452643"/>
                  <a:pt x="340457" y="455243"/>
                </a:cubicBezTo>
                <a:cubicBezTo>
                  <a:pt x="338600" y="457843"/>
                  <a:pt x="336557" y="462487"/>
                  <a:pt x="334328" y="469173"/>
                </a:cubicBezTo>
                <a:cubicBezTo>
                  <a:pt x="332099" y="475860"/>
                  <a:pt x="330985" y="480318"/>
                  <a:pt x="330985" y="482546"/>
                </a:cubicBezTo>
                <a:cubicBezTo>
                  <a:pt x="330985" y="484775"/>
                  <a:pt x="331728" y="486447"/>
                  <a:pt x="333213" y="487561"/>
                </a:cubicBezTo>
                <a:cubicBezTo>
                  <a:pt x="334699" y="488676"/>
                  <a:pt x="336928" y="489233"/>
                  <a:pt x="339900" y="489233"/>
                </a:cubicBezTo>
                <a:cubicBezTo>
                  <a:pt x="339900" y="487747"/>
                  <a:pt x="341757" y="486633"/>
                  <a:pt x="345472" y="485890"/>
                </a:cubicBezTo>
                <a:cubicBezTo>
                  <a:pt x="349187" y="485147"/>
                  <a:pt x="351787" y="482732"/>
                  <a:pt x="353273" y="478646"/>
                </a:cubicBezTo>
                <a:cubicBezTo>
                  <a:pt x="354759" y="474560"/>
                  <a:pt x="357545" y="471774"/>
                  <a:pt x="361631" y="470288"/>
                </a:cubicBezTo>
                <a:cubicBezTo>
                  <a:pt x="365718" y="468802"/>
                  <a:pt x="367575" y="467687"/>
                  <a:pt x="367203" y="466944"/>
                </a:cubicBezTo>
                <a:cubicBezTo>
                  <a:pt x="366832" y="466202"/>
                  <a:pt x="367761" y="466573"/>
                  <a:pt x="369989" y="468059"/>
                </a:cubicBezTo>
                <a:lnTo>
                  <a:pt x="381134" y="474745"/>
                </a:lnTo>
                <a:cubicBezTo>
                  <a:pt x="381877" y="474003"/>
                  <a:pt x="384106" y="467316"/>
                  <a:pt x="387820" y="454686"/>
                </a:cubicBezTo>
                <a:cubicBezTo>
                  <a:pt x="388563" y="450228"/>
                  <a:pt x="390049" y="445213"/>
                  <a:pt x="392278" y="439641"/>
                </a:cubicBezTo>
                <a:cubicBezTo>
                  <a:pt x="394507" y="434069"/>
                  <a:pt x="396550" y="429797"/>
                  <a:pt x="398407" y="426825"/>
                </a:cubicBezTo>
                <a:cubicBezTo>
                  <a:pt x="400265" y="423853"/>
                  <a:pt x="401565" y="421625"/>
                  <a:pt x="402308" y="420139"/>
                </a:cubicBezTo>
                <a:close/>
                <a:moveTo>
                  <a:pt x="605412" y="352716"/>
                </a:moveTo>
                <a:cubicBezTo>
                  <a:pt x="602626" y="352716"/>
                  <a:pt x="597704" y="353273"/>
                  <a:pt x="590646" y="354388"/>
                </a:cubicBezTo>
                <a:lnTo>
                  <a:pt x="570586" y="356616"/>
                </a:lnTo>
                <a:lnTo>
                  <a:pt x="532696" y="364417"/>
                </a:lnTo>
                <a:cubicBezTo>
                  <a:pt x="526009" y="366646"/>
                  <a:pt x="520437" y="368504"/>
                  <a:pt x="515979" y="369990"/>
                </a:cubicBezTo>
                <a:lnTo>
                  <a:pt x="473631" y="383363"/>
                </a:lnTo>
                <a:lnTo>
                  <a:pt x="444656" y="395621"/>
                </a:lnTo>
                <a:cubicBezTo>
                  <a:pt x="440198" y="397850"/>
                  <a:pt x="437598" y="399336"/>
                  <a:pt x="436855" y="400079"/>
                </a:cubicBezTo>
                <a:lnTo>
                  <a:pt x="439084" y="403422"/>
                </a:lnTo>
                <a:cubicBezTo>
                  <a:pt x="440570" y="407137"/>
                  <a:pt x="443170" y="410852"/>
                  <a:pt x="446885" y="414567"/>
                </a:cubicBezTo>
                <a:lnTo>
                  <a:pt x="463601" y="440198"/>
                </a:lnTo>
                <a:cubicBezTo>
                  <a:pt x="465087" y="444656"/>
                  <a:pt x="465830" y="448185"/>
                  <a:pt x="465830" y="450785"/>
                </a:cubicBezTo>
                <a:cubicBezTo>
                  <a:pt x="465830" y="453386"/>
                  <a:pt x="465459" y="456543"/>
                  <a:pt x="464716" y="460258"/>
                </a:cubicBezTo>
                <a:lnTo>
                  <a:pt x="456915" y="487004"/>
                </a:lnTo>
                <a:cubicBezTo>
                  <a:pt x="454686" y="487004"/>
                  <a:pt x="452643" y="492205"/>
                  <a:pt x="450785" y="502606"/>
                </a:cubicBezTo>
                <a:cubicBezTo>
                  <a:pt x="448928" y="513007"/>
                  <a:pt x="447813" y="518394"/>
                  <a:pt x="447442" y="518765"/>
                </a:cubicBezTo>
                <a:cubicBezTo>
                  <a:pt x="447071" y="519137"/>
                  <a:pt x="446885" y="524895"/>
                  <a:pt x="446885" y="536039"/>
                </a:cubicBezTo>
                <a:lnTo>
                  <a:pt x="445770" y="569472"/>
                </a:lnTo>
                <a:cubicBezTo>
                  <a:pt x="446513" y="576901"/>
                  <a:pt x="446885" y="583216"/>
                  <a:pt x="446885" y="588417"/>
                </a:cubicBezTo>
                <a:cubicBezTo>
                  <a:pt x="449114" y="600304"/>
                  <a:pt x="450600" y="615163"/>
                  <a:pt x="451343" y="632994"/>
                </a:cubicBezTo>
                <a:lnTo>
                  <a:pt x="452457" y="647481"/>
                </a:lnTo>
                <a:lnTo>
                  <a:pt x="452457" y="659740"/>
                </a:lnTo>
                <a:cubicBezTo>
                  <a:pt x="457658" y="664198"/>
                  <a:pt x="458772" y="664569"/>
                  <a:pt x="455800" y="660854"/>
                </a:cubicBezTo>
                <a:cubicBezTo>
                  <a:pt x="452828" y="657140"/>
                  <a:pt x="455800" y="657511"/>
                  <a:pt x="464716" y="661969"/>
                </a:cubicBezTo>
                <a:cubicBezTo>
                  <a:pt x="473631" y="666427"/>
                  <a:pt x="477346" y="667355"/>
                  <a:pt x="475860" y="664755"/>
                </a:cubicBezTo>
                <a:cubicBezTo>
                  <a:pt x="474374" y="662155"/>
                  <a:pt x="477717" y="663455"/>
                  <a:pt x="485890" y="668655"/>
                </a:cubicBezTo>
                <a:lnTo>
                  <a:pt x="498148" y="677571"/>
                </a:lnTo>
                <a:lnTo>
                  <a:pt x="526009" y="699859"/>
                </a:lnTo>
                <a:cubicBezTo>
                  <a:pt x="527495" y="708032"/>
                  <a:pt x="529724" y="709703"/>
                  <a:pt x="532696" y="704874"/>
                </a:cubicBezTo>
                <a:lnTo>
                  <a:pt x="534030" y="702873"/>
                </a:lnTo>
                <a:lnTo>
                  <a:pt x="534367" y="702088"/>
                </a:lnTo>
                <a:lnTo>
                  <a:pt x="535551" y="699202"/>
                </a:lnTo>
                <a:lnTo>
                  <a:pt x="537258" y="697247"/>
                </a:lnTo>
                <a:cubicBezTo>
                  <a:pt x="538117" y="696203"/>
                  <a:pt x="539196" y="694844"/>
                  <a:pt x="540497" y="693173"/>
                </a:cubicBezTo>
                <a:lnTo>
                  <a:pt x="547183" y="684257"/>
                </a:lnTo>
                <a:lnTo>
                  <a:pt x="554984" y="670884"/>
                </a:lnTo>
                <a:lnTo>
                  <a:pt x="575044" y="631879"/>
                </a:lnTo>
                <a:lnTo>
                  <a:pt x="586188" y="606248"/>
                </a:lnTo>
                <a:cubicBezTo>
                  <a:pt x="590646" y="598075"/>
                  <a:pt x="593989" y="591203"/>
                  <a:pt x="596218" y="585631"/>
                </a:cubicBezTo>
                <a:cubicBezTo>
                  <a:pt x="598447" y="580059"/>
                  <a:pt x="601047" y="572072"/>
                  <a:pt x="604019" y="561671"/>
                </a:cubicBezTo>
                <a:lnTo>
                  <a:pt x="612934" y="541611"/>
                </a:lnTo>
                <a:cubicBezTo>
                  <a:pt x="615163" y="532696"/>
                  <a:pt x="617392" y="524152"/>
                  <a:pt x="619621" y="515979"/>
                </a:cubicBezTo>
                <a:cubicBezTo>
                  <a:pt x="625564" y="495177"/>
                  <a:pt x="629651" y="482546"/>
                  <a:pt x="631879" y="478089"/>
                </a:cubicBezTo>
                <a:cubicBezTo>
                  <a:pt x="634851" y="470659"/>
                  <a:pt x="637080" y="465830"/>
                  <a:pt x="638566" y="463601"/>
                </a:cubicBezTo>
                <a:lnTo>
                  <a:pt x="653053" y="407880"/>
                </a:lnTo>
                <a:cubicBezTo>
                  <a:pt x="656025" y="401936"/>
                  <a:pt x="657511" y="399150"/>
                  <a:pt x="657511" y="399522"/>
                </a:cubicBezTo>
                <a:cubicBezTo>
                  <a:pt x="657511" y="399893"/>
                  <a:pt x="658254" y="398593"/>
                  <a:pt x="659740" y="395621"/>
                </a:cubicBezTo>
                <a:lnTo>
                  <a:pt x="661969" y="392278"/>
                </a:lnTo>
                <a:lnTo>
                  <a:pt x="671999" y="371104"/>
                </a:lnTo>
                <a:lnTo>
                  <a:pt x="675342" y="366646"/>
                </a:lnTo>
                <a:lnTo>
                  <a:pt x="677571" y="362189"/>
                </a:lnTo>
                <a:cubicBezTo>
                  <a:pt x="677571" y="362189"/>
                  <a:pt x="676085" y="361446"/>
                  <a:pt x="673113" y="359960"/>
                </a:cubicBezTo>
                <a:lnTo>
                  <a:pt x="664198" y="356616"/>
                </a:lnTo>
                <a:lnTo>
                  <a:pt x="650825" y="354388"/>
                </a:lnTo>
                <a:cubicBezTo>
                  <a:pt x="638937" y="352159"/>
                  <a:pt x="631136" y="352159"/>
                  <a:pt x="627422" y="354388"/>
                </a:cubicBezTo>
                <a:cubicBezTo>
                  <a:pt x="625936" y="354388"/>
                  <a:pt x="624078" y="354388"/>
                  <a:pt x="621850" y="354388"/>
                </a:cubicBezTo>
                <a:cubicBezTo>
                  <a:pt x="619621" y="355130"/>
                  <a:pt x="617763" y="355130"/>
                  <a:pt x="616277" y="354388"/>
                </a:cubicBezTo>
                <a:lnTo>
                  <a:pt x="607362" y="354388"/>
                </a:lnTo>
                <a:cubicBezTo>
                  <a:pt x="608848" y="353273"/>
                  <a:pt x="608198" y="352716"/>
                  <a:pt x="605412" y="352716"/>
                </a:cubicBezTo>
                <a:close/>
                <a:moveTo>
                  <a:pt x="683143" y="267462"/>
                </a:moveTo>
                <a:cubicBezTo>
                  <a:pt x="683143" y="267462"/>
                  <a:pt x="683514" y="267462"/>
                  <a:pt x="684257" y="267462"/>
                </a:cubicBezTo>
                <a:cubicBezTo>
                  <a:pt x="685000" y="267462"/>
                  <a:pt x="686486" y="268763"/>
                  <a:pt x="688715" y="271363"/>
                </a:cubicBezTo>
                <a:cubicBezTo>
                  <a:pt x="690944" y="273963"/>
                  <a:pt x="693916" y="274706"/>
                  <a:pt x="697630" y="273592"/>
                </a:cubicBezTo>
                <a:cubicBezTo>
                  <a:pt x="701345" y="272477"/>
                  <a:pt x="707660" y="274149"/>
                  <a:pt x="716576" y="278607"/>
                </a:cubicBezTo>
                <a:lnTo>
                  <a:pt x="735521" y="290865"/>
                </a:lnTo>
                <a:lnTo>
                  <a:pt x="761153" y="312039"/>
                </a:lnTo>
                <a:cubicBezTo>
                  <a:pt x="767096" y="316497"/>
                  <a:pt x="776012" y="324670"/>
                  <a:pt x="787899" y="336557"/>
                </a:cubicBezTo>
                <a:lnTo>
                  <a:pt x="803501" y="354388"/>
                </a:lnTo>
                <a:lnTo>
                  <a:pt x="822446" y="380019"/>
                </a:lnTo>
                <a:lnTo>
                  <a:pt x="829133" y="393392"/>
                </a:lnTo>
                <a:cubicBezTo>
                  <a:pt x="832104" y="398593"/>
                  <a:pt x="833962" y="403422"/>
                  <a:pt x="834705" y="407880"/>
                </a:cubicBezTo>
                <a:cubicBezTo>
                  <a:pt x="837676" y="414567"/>
                  <a:pt x="839348" y="419024"/>
                  <a:pt x="839720" y="421253"/>
                </a:cubicBezTo>
                <a:cubicBezTo>
                  <a:pt x="840091" y="423482"/>
                  <a:pt x="839162" y="426082"/>
                  <a:pt x="836933" y="429054"/>
                </a:cubicBezTo>
                <a:cubicBezTo>
                  <a:pt x="839162" y="427568"/>
                  <a:pt x="837119" y="430911"/>
                  <a:pt x="830804" y="439084"/>
                </a:cubicBezTo>
                <a:cubicBezTo>
                  <a:pt x="824489" y="447256"/>
                  <a:pt x="819660" y="452271"/>
                  <a:pt x="816317" y="454129"/>
                </a:cubicBezTo>
                <a:cubicBezTo>
                  <a:pt x="812973" y="455986"/>
                  <a:pt x="807958" y="461372"/>
                  <a:pt x="801272" y="470288"/>
                </a:cubicBezTo>
                <a:lnTo>
                  <a:pt x="790128" y="481432"/>
                </a:lnTo>
                <a:lnTo>
                  <a:pt x="782327" y="492576"/>
                </a:lnTo>
                <a:cubicBezTo>
                  <a:pt x="779355" y="497777"/>
                  <a:pt x="777498" y="501863"/>
                  <a:pt x="776755" y="504835"/>
                </a:cubicBezTo>
                <a:cubicBezTo>
                  <a:pt x="773783" y="510779"/>
                  <a:pt x="770068" y="521551"/>
                  <a:pt x="765610" y="537153"/>
                </a:cubicBezTo>
                <a:cubicBezTo>
                  <a:pt x="761153" y="552755"/>
                  <a:pt x="754838" y="572072"/>
                  <a:pt x="746665" y="595103"/>
                </a:cubicBezTo>
                <a:lnTo>
                  <a:pt x="737750" y="621850"/>
                </a:lnTo>
                <a:cubicBezTo>
                  <a:pt x="731806" y="643395"/>
                  <a:pt x="727348" y="657883"/>
                  <a:pt x="724377" y="665312"/>
                </a:cubicBezTo>
                <a:lnTo>
                  <a:pt x="714347" y="692058"/>
                </a:lnTo>
                <a:lnTo>
                  <a:pt x="704317" y="716576"/>
                </a:lnTo>
                <a:cubicBezTo>
                  <a:pt x="696145" y="732178"/>
                  <a:pt x="690572" y="743322"/>
                  <a:pt x="687601" y="750008"/>
                </a:cubicBezTo>
                <a:cubicBezTo>
                  <a:pt x="686858" y="753723"/>
                  <a:pt x="685372" y="757438"/>
                  <a:pt x="683143" y="761153"/>
                </a:cubicBezTo>
                <a:cubicBezTo>
                  <a:pt x="680914" y="764867"/>
                  <a:pt x="679057" y="767839"/>
                  <a:pt x="677571" y="770068"/>
                </a:cubicBezTo>
                <a:cubicBezTo>
                  <a:pt x="673856" y="775269"/>
                  <a:pt x="671999" y="778426"/>
                  <a:pt x="671999" y="779541"/>
                </a:cubicBezTo>
                <a:cubicBezTo>
                  <a:pt x="671999" y="780655"/>
                  <a:pt x="669770" y="784184"/>
                  <a:pt x="665312" y="790128"/>
                </a:cubicBezTo>
                <a:lnTo>
                  <a:pt x="646367" y="820217"/>
                </a:lnTo>
                <a:cubicBezTo>
                  <a:pt x="641166" y="826161"/>
                  <a:pt x="634480" y="833219"/>
                  <a:pt x="626307" y="841391"/>
                </a:cubicBezTo>
                <a:cubicBezTo>
                  <a:pt x="621850" y="844363"/>
                  <a:pt x="619435" y="847335"/>
                  <a:pt x="619063" y="850307"/>
                </a:cubicBezTo>
                <a:cubicBezTo>
                  <a:pt x="618692" y="853278"/>
                  <a:pt x="616649" y="854393"/>
                  <a:pt x="612934" y="853650"/>
                </a:cubicBezTo>
                <a:lnTo>
                  <a:pt x="607362" y="852535"/>
                </a:lnTo>
                <a:lnTo>
                  <a:pt x="600675" y="849192"/>
                </a:lnTo>
                <a:lnTo>
                  <a:pt x="589531" y="842506"/>
                </a:lnTo>
                <a:lnTo>
                  <a:pt x="573929" y="830247"/>
                </a:lnTo>
                <a:cubicBezTo>
                  <a:pt x="567986" y="826532"/>
                  <a:pt x="561299" y="821332"/>
                  <a:pt x="553870" y="814645"/>
                </a:cubicBezTo>
                <a:lnTo>
                  <a:pt x="532696" y="794585"/>
                </a:lnTo>
                <a:lnTo>
                  <a:pt x="491462" y="750008"/>
                </a:lnTo>
                <a:lnTo>
                  <a:pt x="452457" y="706546"/>
                </a:lnTo>
                <a:lnTo>
                  <a:pt x="452457" y="733292"/>
                </a:lnTo>
                <a:cubicBezTo>
                  <a:pt x="451714" y="739979"/>
                  <a:pt x="450785" y="745922"/>
                  <a:pt x="449671" y="751123"/>
                </a:cubicBezTo>
                <a:cubicBezTo>
                  <a:pt x="448556" y="756324"/>
                  <a:pt x="447628" y="760781"/>
                  <a:pt x="446885" y="764496"/>
                </a:cubicBezTo>
                <a:lnTo>
                  <a:pt x="444656" y="772297"/>
                </a:lnTo>
                <a:cubicBezTo>
                  <a:pt x="443913" y="773783"/>
                  <a:pt x="442799" y="774526"/>
                  <a:pt x="441313" y="774526"/>
                </a:cubicBezTo>
                <a:lnTo>
                  <a:pt x="437969" y="775640"/>
                </a:lnTo>
                <a:cubicBezTo>
                  <a:pt x="435741" y="775640"/>
                  <a:pt x="433140" y="774897"/>
                  <a:pt x="430168" y="773411"/>
                </a:cubicBezTo>
                <a:cubicBezTo>
                  <a:pt x="427197" y="771925"/>
                  <a:pt x="424225" y="769697"/>
                  <a:pt x="421253" y="766725"/>
                </a:cubicBezTo>
                <a:lnTo>
                  <a:pt x="411223" y="758924"/>
                </a:lnTo>
                <a:cubicBezTo>
                  <a:pt x="406766" y="755209"/>
                  <a:pt x="403051" y="751866"/>
                  <a:pt x="400079" y="748894"/>
                </a:cubicBezTo>
                <a:lnTo>
                  <a:pt x="387820" y="736635"/>
                </a:lnTo>
                <a:lnTo>
                  <a:pt x="376676" y="723262"/>
                </a:lnTo>
                <a:cubicBezTo>
                  <a:pt x="373704" y="719547"/>
                  <a:pt x="370732" y="715647"/>
                  <a:pt x="367761" y="711561"/>
                </a:cubicBezTo>
                <a:cubicBezTo>
                  <a:pt x="364789" y="707475"/>
                  <a:pt x="363303" y="704688"/>
                  <a:pt x="363303" y="703203"/>
                </a:cubicBezTo>
                <a:cubicBezTo>
                  <a:pt x="361817" y="700231"/>
                  <a:pt x="360517" y="698559"/>
                  <a:pt x="359402" y="698188"/>
                </a:cubicBezTo>
                <a:cubicBezTo>
                  <a:pt x="358288" y="697816"/>
                  <a:pt x="356988" y="697630"/>
                  <a:pt x="355502" y="697630"/>
                </a:cubicBezTo>
                <a:lnTo>
                  <a:pt x="320955" y="712118"/>
                </a:lnTo>
                <a:cubicBezTo>
                  <a:pt x="317983" y="713604"/>
                  <a:pt x="316126" y="715090"/>
                  <a:pt x="315383" y="716576"/>
                </a:cubicBezTo>
                <a:cubicBezTo>
                  <a:pt x="314640" y="718062"/>
                  <a:pt x="314268" y="720662"/>
                  <a:pt x="314268" y="724377"/>
                </a:cubicBezTo>
                <a:lnTo>
                  <a:pt x="310925" y="737750"/>
                </a:lnTo>
                <a:cubicBezTo>
                  <a:pt x="310182" y="738493"/>
                  <a:pt x="308882" y="739421"/>
                  <a:pt x="307024" y="740536"/>
                </a:cubicBezTo>
                <a:cubicBezTo>
                  <a:pt x="305167" y="741650"/>
                  <a:pt x="303681" y="742207"/>
                  <a:pt x="302567" y="742207"/>
                </a:cubicBezTo>
                <a:cubicBezTo>
                  <a:pt x="301452" y="742207"/>
                  <a:pt x="299409" y="741464"/>
                  <a:pt x="296437" y="739979"/>
                </a:cubicBezTo>
                <a:lnTo>
                  <a:pt x="289751" y="737750"/>
                </a:lnTo>
                <a:lnTo>
                  <a:pt x="284179" y="732178"/>
                </a:lnTo>
                <a:lnTo>
                  <a:pt x="271920" y="737750"/>
                </a:lnTo>
                <a:cubicBezTo>
                  <a:pt x="269691" y="739236"/>
                  <a:pt x="264491" y="741464"/>
                  <a:pt x="256318" y="744436"/>
                </a:cubicBezTo>
                <a:lnTo>
                  <a:pt x="251860" y="746665"/>
                </a:lnTo>
                <a:cubicBezTo>
                  <a:pt x="244431" y="749637"/>
                  <a:pt x="238487" y="751494"/>
                  <a:pt x="234030" y="752237"/>
                </a:cubicBezTo>
                <a:lnTo>
                  <a:pt x="227343" y="752237"/>
                </a:lnTo>
                <a:cubicBezTo>
                  <a:pt x="221399" y="752237"/>
                  <a:pt x="218613" y="751866"/>
                  <a:pt x="218985" y="751123"/>
                </a:cubicBezTo>
                <a:cubicBezTo>
                  <a:pt x="219356" y="750380"/>
                  <a:pt x="216199" y="748708"/>
                  <a:pt x="209512" y="746108"/>
                </a:cubicBezTo>
                <a:cubicBezTo>
                  <a:pt x="202826" y="743508"/>
                  <a:pt x="199482" y="740722"/>
                  <a:pt x="199482" y="737750"/>
                </a:cubicBezTo>
                <a:cubicBezTo>
                  <a:pt x="199482" y="734778"/>
                  <a:pt x="196882" y="731992"/>
                  <a:pt x="191681" y="729392"/>
                </a:cubicBezTo>
                <a:cubicBezTo>
                  <a:pt x="186481" y="726791"/>
                  <a:pt x="185366" y="725305"/>
                  <a:pt x="188338" y="724934"/>
                </a:cubicBezTo>
                <a:cubicBezTo>
                  <a:pt x="189824" y="724748"/>
                  <a:pt x="190660" y="724562"/>
                  <a:pt x="190846" y="724377"/>
                </a:cubicBezTo>
                <a:lnTo>
                  <a:pt x="189453" y="723819"/>
                </a:lnTo>
                <a:lnTo>
                  <a:pt x="192796" y="724377"/>
                </a:lnTo>
                <a:lnTo>
                  <a:pt x="199482" y="725491"/>
                </a:lnTo>
                <a:lnTo>
                  <a:pt x="207283" y="725491"/>
                </a:lnTo>
                <a:cubicBezTo>
                  <a:pt x="216199" y="725491"/>
                  <a:pt x="226229" y="722891"/>
                  <a:pt x="237373" y="717690"/>
                </a:cubicBezTo>
                <a:lnTo>
                  <a:pt x="256318" y="709889"/>
                </a:lnTo>
                <a:cubicBezTo>
                  <a:pt x="256318" y="709889"/>
                  <a:pt x="255204" y="708403"/>
                  <a:pt x="252975" y="705431"/>
                </a:cubicBezTo>
                <a:lnTo>
                  <a:pt x="247403" y="698745"/>
                </a:lnTo>
                <a:cubicBezTo>
                  <a:pt x="242202" y="693544"/>
                  <a:pt x="237001" y="687601"/>
                  <a:pt x="231801" y="680914"/>
                </a:cubicBezTo>
                <a:lnTo>
                  <a:pt x="218428" y="661969"/>
                </a:lnTo>
                <a:cubicBezTo>
                  <a:pt x="216942" y="660483"/>
                  <a:pt x="215456" y="658440"/>
                  <a:pt x="213970" y="655840"/>
                </a:cubicBezTo>
                <a:cubicBezTo>
                  <a:pt x="212484" y="653239"/>
                  <a:pt x="211741" y="651382"/>
                  <a:pt x="211741" y="650267"/>
                </a:cubicBezTo>
                <a:cubicBezTo>
                  <a:pt x="211741" y="649153"/>
                  <a:pt x="212113" y="648039"/>
                  <a:pt x="212856" y="646924"/>
                </a:cubicBezTo>
                <a:cubicBezTo>
                  <a:pt x="213599" y="645810"/>
                  <a:pt x="214713" y="644881"/>
                  <a:pt x="216199" y="644138"/>
                </a:cubicBezTo>
                <a:cubicBezTo>
                  <a:pt x="217685" y="643395"/>
                  <a:pt x="219171" y="642466"/>
                  <a:pt x="220657" y="641352"/>
                </a:cubicBezTo>
                <a:cubicBezTo>
                  <a:pt x="222142" y="640238"/>
                  <a:pt x="222885" y="639309"/>
                  <a:pt x="222885" y="638566"/>
                </a:cubicBezTo>
                <a:cubicBezTo>
                  <a:pt x="223628" y="634851"/>
                  <a:pt x="224371" y="627050"/>
                  <a:pt x="225114" y="615163"/>
                </a:cubicBezTo>
                <a:lnTo>
                  <a:pt x="226229" y="602904"/>
                </a:lnTo>
                <a:cubicBezTo>
                  <a:pt x="226229" y="601418"/>
                  <a:pt x="225857" y="600304"/>
                  <a:pt x="225114" y="599561"/>
                </a:cubicBezTo>
                <a:lnTo>
                  <a:pt x="222885" y="599561"/>
                </a:lnTo>
                <a:cubicBezTo>
                  <a:pt x="220657" y="600304"/>
                  <a:pt x="219542" y="600304"/>
                  <a:pt x="219542" y="599561"/>
                </a:cubicBezTo>
                <a:lnTo>
                  <a:pt x="220657" y="595103"/>
                </a:lnTo>
                <a:lnTo>
                  <a:pt x="222885" y="580616"/>
                </a:lnTo>
                <a:lnTo>
                  <a:pt x="220657" y="539382"/>
                </a:lnTo>
                <a:cubicBezTo>
                  <a:pt x="219171" y="517837"/>
                  <a:pt x="218428" y="501120"/>
                  <a:pt x="218428" y="489233"/>
                </a:cubicBezTo>
                <a:lnTo>
                  <a:pt x="217313" y="471402"/>
                </a:lnTo>
                <a:lnTo>
                  <a:pt x="184995" y="450228"/>
                </a:lnTo>
                <a:cubicBezTo>
                  <a:pt x="180537" y="447256"/>
                  <a:pt x="177380" y="445585"/>
                  <a:pt x="175522" y="445213"/>
                </a:cubicBezTo>
                <a:cubicBezTo>
                  <a:pt x="173665" y="444842"/>
                  <a:pt x="171622" y="444842"/>
                  <a:pt x="169393" y="445213"/>
                </a:cubicBezTo>
                <a:cubicBezTo>
                  <a:pt x="167164" y="445585"/>
                  <a:pt x="164935" y="446513"/>
                  <a:pt x="162706" y="447999"/>
                </a:cubicBezTo>
                <a:cubicBezTo>
                  <a:pt x="160478" y="449485"/>
                  <a:pt x="157506" y="451714"/>
                  <a:pt x="153791" y="454686"/>
                </a:cubicBezTo>
                <a:lnTo>
                  <a:pt x="144876" y="466944"/>
                </a:lnTo>
                <a:cubicBezTo>
                  <a:pt x="136703" y="475860"/>
                  <a:pt x="131131" y="482546"/>
                  <a:pt x="128159" y="487004"/>
                </a:cubicBezTo>
                <a:cubicBezTo>
                  <a:pt x="126673" y="489976"/>
                  <a:pt x="125373" y="492576"/>
                  <a:pt x="124259" y="494805"/>
                </a:cubicBezTo>
                <a:cubicBezTo>
                  <a:pt x="123144" y="497034"/>
                  <a:pt x="122587" y="498891"/>
                  <a:pt x="122587" y="500377"/>
                </a:cubicBezTo>
                <a:lnTo>
                  <a:pt x="120358" y="507064"/>
                </a:lnTo>
                <a:cubicBezTo>
                  <a:pt x="119615" y="508550"/>
                  <a:pt x="118501" y="512636"/>
                  <a:pt x="117015" y="519322"/>
                </a:cubicBezTo>
                <a:lnTo>
                  <a:pt x="117015" y="534924"/>
                </a:lnTo>
                <a:cubicBezTo>
                  <a:pt x="116272" y="542354"/>
                  <a:pt x="116086" y="549783"/>
                  <a:pt x="116458" y="557213"/>
                </a:cubicBezTo>
                <a:cubicBezTo>
                  <a:pt x="116829" y="564642"/>
                  <a:pt x="117758" y="573929"/>
                  <a:pt x="119244" y="585074"/>
                </a:cubicBezTo>
                <a:lnTo>
                  <a:pt x="121473" y="616277"/>
                </a:lnTo>
                <a:cubicBezTo>
                  <a:pt x="122216" y="625193"/>
                  <a:pt x="123702" y="634851"/>
                  <a:pt x="125930" y="645252"/>
                </a:cubicBezTo>
                <a:lnTo>
                  <a:pt x="129274" y="666427"/>
                </a:lnTo>
                <a:cubicBezTo>
                  <a:pt x="130017" y="672370"/>
                  <a:pt x="132617" y="685000"/>
                  <a:pt x="137075" y="704317"/>
                </a:cubicBezTo>
                <a:lnTo>
                  <a:pt x="141532" y="723262"/>
                </a:lnTo>
                <a:cubicBezTo>
                  <a:pt x="142275" y="729949"/>
                  <a:pt x="142647" y="735521"/>
                  <a:pt x="142647" y="739979"/>
                </a:cubicBezTo>
                <a:lnTo>
                  <a:pt x="144876" y="748894"/>
                </a:lnTo>
                <a:cubicBezTo>
                  <a:pt x="145619" y="763010"/>
                  <a:pt x="146362" y="773783"/>
                  <a:pt x="147104" y="781212"/>
                </a:cubicBezTo>
                <a:lnTo>
                  <a:pt x="148219" y="799043"/>
                </a:lnTo>
                <a:cubicBezTo>
                  <a:pt x="148219" y="802758"/>
                  <a:pt x="147847" y="805730"/>
                  <a:pt x="147104" y="807959"/>
                </a:cubicBezTo>
                <a:cubicBezTo>
                  <a:pt x="146362" y="810187"/>
                  <a:pt x="145061" y="811859"/>
                  <a:pt x="143204" y="812973"/>
                </a:cubicBezTo>
                <a:cubicBezTo>
                  <a:pt x="141347" y="814088"/>
                  <a:pt x="139675" y="814645"/>
                  <a:pt x="138189" y="814645"/>
                </a:cubicBezTo>
                <a:cubicBezTo>
                  <a:pt x="136703" y="814645"/>
                  <a:pt x="134846" y="814088"/>
                  <a:pt x="132617" y="812973"/>
                </a:cubicBezTo>
                <a:cubicBezTo>
                  <a:pt x="130388" y="811859"/>
                  <a:pt x="128902" y="810930"/>
                  <a:pt x="128159" y="810187"/>
                </a:cubicBezTo>
                <a:cubicBezTo>
                  <a:pt x="124445" y="808701"/>
                  <a:pt x="118129" y="804244"/>
                  <a:pt x="109214" y="796814"/>
                </a:cubicBezTo>
                <a:lnTo>
                  <a:pt x="75781" y="760038"/>
                </a:lnTo>
                <a:cubicBezTo>
                  <a:pt x="69095" y="753352"/>
                  <a:pt x="63523" y="746294"/>
                  <a:pt x="59065" y="738864"/>
                </a:cubicBezTo>
                <a:lnTo>
                  <a:pt x="44577" y="718805"/>
                </a:lnTo>
                <a:cubicBezTo>
                  <a:pt x="43834" y="715833"/>
                  <a:pt x="42720" y="713604"/>
                  <a:pt x="41234" y="712118"/>
                </a:cubicBezTo>
                <a:lnTo>
                  <a:pt x="39005" y="709889"/>
                </a:lnTo>
                <a:lnTo>
                  <a:pt x="35662" y="690944"/>
                </a:lnTo>
                <a:lnTo>
                  <a:pt x="24518" y="659740"/>
                </a:lnTo>
                <a:cubicBezTo>
                  <a:pt x="21546" y="648596"/>
                  <a:pt x="19689" y="640052"/>
                  <a:pt x="18946" y="634108"/>
                </a:cubicBezTo>
                <a:lnTo>
                  <a:pt x="13374" y="607362"/>
                </a:lnTo>
                <a:lnTo>
                  <a:pt x="11145" y="585074"/>
                </a:lnTo>
                <a:cubicBezTo>
                  <a:pt x="10402" y="582102"/>
                  <a:pt x="8916" y="574301"/>
                  <a:pt x="6687" y="561671"/>
                </a:cubicBezTo>
                <a:lnTo>
                  <a:pt x="3344" y="513750"/>
                </a:lnTo>
                <a:cubicBezTo>
                  <a:pt x="2601" y="506321"/>
                  <a:pt x="1486" y="490347"/>
                  <a:pt x="0" y="465830"/>
                </a:cubicBezTo>
                <a:lnTo>
                  <a:pt x="0" y="392278"/>
                </a:lnTo>
                <a:cubicBezTo>
                  <a:pt x="0" y="354388"/>
                  <a:pt x="372" y="328941"/>
                  <a:pt x="1115" y="315940"/>
                </a:cubicBezTo>
                <a:cubicBezTo>
                  <a:pt x="1858" y="302938"/>
                  <a:pt x="2601" y="295880"/>
                  <a:pt x="3344" y="294766"/>
                </a:cubicBezTo>
                <a:cubicBezTo>
                  <a:pt x="4087" y="293651"/>
                  <a:pt x="5573" y="292908"/>
                  <a:pt x="7801" y="292537"/>
                </a:cubicBezTo>
                <a:cubicBezTo>
                  <a:pt x="10030" y="292165"/>
                  <a:pt x="12631" y="291980"/>
                  <a:pt x="15602" y="291980"/>
                </a:cubicBezTo>
                <a:lnTo>
                  <a:pt x="23403" y="295323"/>
                </a:lnTo>
                <a:cubicBezTo>
                  <a:pt x="27118" y="296809"/>
                  <a:pt x="30090" y="298295"/>
                  <a:pt x="32319" y="299781"/>
                </a:cubicBezTo>
                <a:lnTo>
                  <a:pt x="42349" y="307582"/>
                </a:lnTo>
                <a:lnTo>
                  <a:pt x="50150" y="314268"/>
                </a:lnTo>
                <a:lnTo>
                  <a:pt x="63523" y="329870"/>
                </a:lnTo>
                <a:lnTo>
                  <a:pt x="69095" y="338786"/>
                </a:lnTo>
                <a:lnTo>
                  <a:pt x="69095" y="444656"/>
                </a:lnTo>
                <a:cubicBezTo>
                  <a:pt x="69095" y="474374"/>
                  <a:pt x="69466" y="501677"/>
                  <a:pt x="70209" y="526566"/>
                </a:cubicBezTo>
                <a:cubicBezTo>
                  <a:pt x="70952" y="551455"/>
                  <a:pt x="72067" y="567614"/>
                  <a:pt x="73552" y="575044"/>
                </a:cubicBezTo>
                <a:cubicBezTo>
                  <a:pt x="75038" y="591389"/>
                  <a:pt x="75967" y="599747"/>
                  <a:pt x="76339" y="600118"/>
                </a:cubicBezTo>
                <a:cubicBezTo>
                  <a:pt x="76710" y="600490"/>
                  <a:pt x="76896" y="602904"/>
                  <a:pt x="76896" y="607362"/>
                </a:cubicBezTo>
                <a:lnTo>
                  <a:pt x="80239" y="620735"/>
                </a:lnTo>
                <a:cubicBezTo>
                  <a:pt x="81725" y="634108"/>
                  <a:pt x="83211" y="643024"/>
                  <a:pt x="84697" y="647481"/>
                </a:cubicBezTo>
                <a:cubicBezTo>
                  <a:pt x="84697" y="650453"/>
                  <a:pt x="85254" y="652496"/>
                  <a:pt x="86368" y="653611"/>
                </a:cubicBezTo>
                <a:cubicBezTo>
                  <a:pt x="87483" y="654725"/>
                  <a:pt x="88226" y="655097"/>
                  <a:pt x="88597" y="654725"/>
                </a:cubicBezTo>
                <a:cubicBezTo>
                  <a:pt x="88969" y="654354"/>
                  <a:pt x="89897" y="649896"/>
                  <a:pt x="91383" y="641352"/>
                </a:cubicBezTo>
                <a:cubicBezTo>
                  <a:pt x="92869" y="632808"/>
                  <a:pt x="93984" y="623335"/>
                  <a:pt x="94727" y="612934"/>
                </a:cubicBezTo>
                <a:lnTo>
                  <a:pt x="100299" y="576158"/>
                </a:lnTo>
                <a:cubicBezTo>
                  <a:pt x="101785" y="564271"/>
                  <a:pt x="103270" y="555727"/>
                  <a:pt x="104756" y="550526"/>
                </a:cubicBezTo>
                <a:lnTo>
                  <a:pt x="115901" y="509293"/>
                </a:lnTo>
                <a:cubicBezTo>
                  <a:pt x="118129" y="503349"/>
                  <a:pt x="120730" y="496848"/>
                  <a:pt x="123702" y="489790"/>
                </a:cubicBezTo>
                <a:cubicBezTo>
                  <a:pt x="126673" y="482732"/>
                  <a:pt x="129645" y="476974"/>
                  <a:pt x="132617" y="472517"/>
                </a:cubicBezTo>
                <a:lnTo>
                  <a:pt x="144876" y="450228"/>
                </a:lnTo>
                <a:cubicBezTo>
                  <a:pt x="145619" y="447999"/>
                  <a:pt x="147104" y="445399"/>
                  <a:pt x="149333" y="442427"/>
                </a:cubicBezTo>
                <a:lnTo>
                  <a:pt x="154905" y="434626"/>
                </a:lnTo>
                <a:lnTo>
                  <a:pt x="162706" y="426825"/>
                </a:lnTo>
                <a:lnTo>
                  <a:pt x="181652" y="427940"/>
                </a:lnTo>
                <a:cubicBezTo>
                  <a:pt x="187595" y="428683"/>
                  <a:pt x="193539" y="429426"/>
                  <a:pt x="199482" y="430168"/>
                </a:cubicBezTo>
                <a:cubicBezTo>
                  <a:pt x="205426" y="430911"/>
                  <a:pt x="210255" y="430540"/>
                  <a:pt x="213970" y="429054"/>
                </a:cubicBezTo>
                <a:lnTo>
                  <a:pt x="224000" y="427940"/>
                </a:lnTo>
                <a:cubicBezTo>
                  <a:pt x="226229" y="427940"/>
                  <a:pt x="227715" y="427568"/>
                  <a:pt x="228458" y="426825"/>
                </a:cubicBezTo>
                <a:cubicBezTo>
                  <a:pt x="229200" y="426082"/>
                  <a:pt x="229943" y="425711"/>
                  <a:pt x="230686" y="425711"/>
                </a:cubicBezTo>
                <a:lnTo>
                  <a:pt x="231801" y="425711"/>
                </a:lnTo>
                <a:cubicBezTo>
                  <a:pt x="231801" y="426454"/>
                  <a:pt x="233287" y="426454"/>
                  <a:pt x="236259" y="425711"/>
                </a:cubicBezTo>
                <a:lnTo>
                  <a:pt x="242945" y="424596"/>
                </a:lnTo>
                <a:cubicBezTo>
                  <a:pt x="245174" y="423110"/>
                  <a:pt x="249632" y="420882"/>
                  <a:pt x="256318" y="417910"/>
                </a:cubicBezTo>
                <a:lnTo>
                  <a:pt x="275263" y="407880"/>
                </a:lnTo>
                <a:lnTo>
                  <a:pt x="334328" y="374447"/>
                </a:lnTo>
                <a:lnTo>
                  <a:pt x="380019" y="349930"/>
                </a:lnTo>
                <a:lnTo>
                  <a:pt x="429054" y="325412"/>
                </a:lnTo>
                <a:cubicBezTo>
                  <a:pt x="439455" y="322441"/>
                  <a:pt x="448742" y="318912"/>
                  <a:pt x="456915" y="314825"/>
                </a:cubicBezTo>
                <a:cubicBezTo>
                  <a:pt x="465087" y="310739"/>
                  <a:pt x="469916" y="308696"/>
                  <a:pt x="471402" y="308696"/>
                </a:cubicBezTo>
                <a:lnTo>
                  <a:pt x="476974" y="307582"/>
                </a:lnTo>
                <a:lnTo>
                  <a:pt x="491462" y="299781"/>
                </a:lnTo>
                <a:lnTo>
                  <a:pt x="505949" y="296437"/>
                </a:lnTo>
                <a:cubicBezTo>
                  <a:pt x="510407" y="293466"/>
                  <a:pt x="518022" y="290494"/>
                  <a:pt x="528795" y="287522"/>
                </a:cubicBezTo>
                <a:cubicBezTo>
                  <a:pt x="539568" y="284550"/>
                  <a:pt x="551269" y="281578"/>
                  <a:pt x="563899" y="278607"/>
                </a:cubicBezTo>
                <a:lnTo>
                  <a:pt x="586188" y="275263"/>
                </a:lnTo>
                <a:cubicBezTo>
                  <a:pt x="593617" y="273777"/>
                  <a:pt x="601047" y="272663"/>
                  <a:pt x="608476" y="271920"/>
                </a:cubicBezTo>
                <a:lnTo>
                  <a:pt x="632994" y="270806"/>
                </a:lnTo>
                <a:cubicBezTo>
                  <a:pt x="641909" y="270806"/>
                  <a:pt x="650082" y="271177"/>
                  <a:pt x="657511" y="271920"/>
                </a:cubicBezTo>
                <a:lnTo>
                  <a:pt x="675342" y="271920"/>
                </a:lnTo>
                <a:cubicBezTo>
                  <a:pt x="679057" y="271920"/>
                  <a:pt x="680914" y="271549"/>
                  <a:pt x="680914" y="270806"/>
                </a:cubicBezTo>
                <a:cubicBezTo>
                  <a:pt x="680914" y="270063"/>
                  <a:pt x="681657" y="268948"/>
                  <a:pt x="683143" y="267462"/>
                </a:cubicBezTo>
                <a:close/>
                <a:moveTo>
                  <a:pt x="451343" y="0"/>
                </a:moveTo>
                <a:cubicBezTo>
                  <a:pt x="452086" y="0"/>
                  <a:pt x="452828" y="372"/>
                  <a:pt x="453571" y="1115"/>
                </a:cubicBezTo>
                <a:lnTo>
                  <a:pt x="459144" y="4458"/>
                </a:lnTo>
                <a:cubicBezTo>
                  <a:pt x="460629" y="5944"/>
                  <a:pt x="462858" y="6873"/>
                  <a:pt x="465830" y="7244"/>
                </a:cubicBezTo>
                <a:cubicBezTo>
                  <a:pt x="468802" y="7616"/>
                  <a:pt x="472331" y="8730"/>
                  <a:pt x="476417" y="10587"/>
                </a:cubicBezTo>
                <a:cubicBezTo>
                  <a:pt x="480503" y="12445"/>
                  <a:pt x="484032" y="14488"/>
                  <a:pt x="487004" y="16717"/>
                </a:cubicBezTo>
                <a:cubicBezTo>
                  <a:pt x="489976" y="18946"/>
                  <a:pt x="494434" y="23032"/>
                  <a:pt x="500377" y="28975"/>
                </a:cubicBezTo>
                <a:lnTo>
                  <a:pt x="522666" y="45692"/>
                </a:lnTo>
                <a:cubicBezTo>
                  <a:pt x="529352" y="52378"/>
                  <a:pt x="536225" y="58879"/>
                  <a:pt x="543283" y="65194"/>
                </a:cubicBezTo>
                <a:cubicBezTo>
                  <a:pt x="550341" y="71509"/>
                  <a:pt x="554984" y="75781"/>
                  <a:pt x="557213" y="78010"/>
                </a:cubicBezTo>
                <a:lnTo>
                  <a:pt x="567243" y="89154"/>
                </a:lnTo>
                <a:cubicBezTo>
                  <a:pt x="569472" y="93612"/>
                  <a:pt x="571700" y="97327"/>
                  <a:pt x="573929" y="100299"/>
                </a:cubicBezTo>
                <a:lnTo>
                  <a:pt x="576158" y="106985"/>
                </a:lnTo>
                <a:cubicBezTo>
                  <a:pt x="576901" y="109214"/>
                  <a:pt x="577273" y="111257"/>
                  <a:pt x="577273" y="113115"/>
                </a:cubicBezTo>
                <a:cubicBezTo>
                  <a:pt x="577273" y="114972"/>
                  <a:pt x="575787" y="117758"/>
                  <a:pt x="572815" y="121473"/>
                </a:cubicBezTo>
                <a:cubicBezTo>
                  <a:pt x="569843" y="125187"/>
                  <a:pt x="564271" y="130017"/>
                  <a:pt x="556098" y="135960"/>
                </a:cubicBezTo>
                <a:cubicBezTo>
                  <a:pt x="542725" y="147847"/>
                  <a:pt x="525638" y="158992"/>
                  <a:pt x="504835" y="169393"/>
                </a:cubicBezTo>
                <a:cubicBezTo>
                  <a:pt x="496663" y="173108"/>
                  <a:pt x="489047" y="177008"/>
                  <a:pt x="481989" y="181094"/>
                </a:cubicBezTo>
                <a:cubicBezTo>
                  <a:pt x="474931" y="185181"/>
                  <a:pt x="470659" y="187967"/>
                  <a:pt x="469173" y="189453"/>
                </a:cubicBezTo>
                <a:cubicBezTo>
                  <a:pt x="463230" y="193167"/>
                  <a:pt x="458029" y="196139"/>
                  <a:pt x="453571" y="198368"/>
                </a:cubicBezTo>
                <a:lnTo>
                  <a:pt x="446885" y="203940"/>
                </a:lnTo>
                <a:cubicBezTo>
                  <a:pt x="442427" y="206169"/>
                  <a:pt x="439084" y="209141"/>
                  <a:pt x="436855" y="212856"/>
                </a:cubicBezTo>
                <a:cubicBezTo>
                  <a:pt x="429425" y="218799"/>
                  <a:pt x="422367" y="225486"/>
                  <a:pt x="415681" y="232915"/>
                </a:cubicBezTo>
                <a:cubicBezTo>
                  <a:pt x="413452" y="235887"/>
                  <a:pt x="410852" y="239230"/>
                  <a:pt x="407880" y="242945"/>
                </a:cubicBezTo>
                <a:lnTo>
                  <a:pt x="402308" y="250746"/>
                </a:lnTo>
                <a:cubicBezTo>
                  <a:pt x="401565" y="252232"/>
                  <a:pt x="399336" y="255204"/>
                  <a:pt x="395621" y="259661"/>
                </a:cubicBezTo>
                <a:lnTo>
                  <a:pt x="385591" y="273035"/>
                </a:lnTo>
                <a:cubicBezTo>
                  <a:pt x="381134" y="277492"/>
                  <a:pt x="375933" y="281950"/>
                  <a:pt x="369989" y="286408"/>
                </a:cubicBezTo>
                <a:lnTo>
                  <a:pt x="355502" y="298666"/>
                </a:lnTo>
                <a:cubicBezTo>
                  <a:pt x="350301" y="302381"/>
                  <a:pt x="344915" y="305167"/>
                  <a:pt x="339343" y="307024"/>
                </a:cubicBezTo>
                <a:cubicBezTo>
                  <a:pt x="333771" y="308882"/>
                  <a:pt x="326898" y="310553"/>
                  <a:pt x="318726" y="312039"/>
                </a:cubicBezTo>
                <a:lnTo>
                  <a:pt x="281950" y="320955"/>
                </a:lnTo>
                <a:cubicBezTo>
                  <a:pt x="275263" y="323184"/>
                  <a:pt x="269691" y="325598"/>
                  <a:pt x="265234" y="328199"/>
                </a:cubicBezTo>
                <a:cubicBezTo>
                  <a:pt x="260776" y="330799"/>
                  <a:pt x="253718" y="336185"/>
                  <a:pt x="244059" y="344358"/>
                </a:cubicBezTo>
                <a:cubicBezTo>
                  <a:pt x="238859" y="350301"/>
                  <a:pt x="232915" y="355873"/>
                  <a:pt x="226229" y="361074"/>
                </a:cubicBezTo>
                <a:cubicBezTo>
                  <a:pt x="219542" y="366275"/>
                  <a:pt x="214341" y="369618"/>
                  <a:pt x="210627" y="371104"/>
                </a:cubicBezTo>
                <a:lnTo>
                  <a:pt x="199482" y="378905"/>
                </a:lnTo>
                <a:cubicBezTo>
                  <a:pt x="195768" y="380391"/>
                  <a:pt x="193167" y="381134"/>
                  <a:pt x="191681" y="381134"/>
                </a:cubicBezTo>
                <a:lnTo>
                  <a:pt x="184995" y="381134"/>
                </a:lnTo>
                <a:lnTo>
                  <a:pt x="192796" y="373333"/>
                </a:lnTo>
                <a:lnTo>
                  <a:pt x="249632" y="302010"/>
                </a:lnTo>
                <a:cubicBezTo>
                  <a:pt x="257804" y="291608"/>
                  <a:pt x="264119" y="284179"/>
                  <a:pt x="268577" y="279721"/>
                </a:cubicBezTo>
                <a:cubicBezTo>
                  <a:pt x="280464" y="266348"/>
                  <a:pt x="288079" y="257618"/>
                  <a:pt x="291423" y="253532"/>
                </a:cubicBezTo>
                <a:cubicBezTo>
                  <a:pt x="294766" y="249446"/>
                  <a:pt x="297923" y="245174"/>
                  <a:pt x="300895" y="240716"/>
                </a:cubicBezTo>
                <a:lnTo>
                  <a:pt x="303124" y="231801"/>
                </a:lnTo>
                <a:lnTo>
                  <a:pt x="302010" y="230686"/>
                </a:lnTo>
                <a:cubicBezTo>
                  <a:pt x="301267" y="229200"/>
                  <a:pt x="300152" y="228458"/>
                  <a:pt x="298666" y="228458"/>
                </a:cubicBezTo>
                <a:cubicBezTo>
                  <a:pt x="295695" y="228458"/>
                  <a:pt x="290865" y="230315"/>
                  <a:pt x="284179" y="234030"/>
                </a:cubicBezTo>
                <a:cubicBezTo>
                  <a:pt x="281207" y="235516"/>
                  <a:pt x="278607" y="237001"/>
                  <a:pt x="276378" y="238487"/>
                </a:cubicBezTo>
                <a:lnTo>
                  <a:pt x="268577" y="246288"/>
                </a:lnTo>
                <a:cubicBezTo>
                  <a:pt x="270063" y="251489"/>
                  <a:pt x="268205" y="252975"/>
                  <a:pt x="263005" y="250746"/>
                </a:cubicBezTo>
                <a:cubicBezTo>
                  <a:pt x="257804" y="248517"/>
                  <a:pt x="256318" y="249074"/>
                  <a:pt x="258547" y="252418"/>
                </a:cubicBezTo>
                <a:cubicBezTo>
                  <a:pt x="260776" y="255761"/>
                  <a:pt x="258733" y="255761"/>
                  <a:pt x="252418" y="252418"/>
                </a:cubicBezTo>
                <a:cubicBezTo>
                  <a:pt x="246103" y="249074"/>
                  <a:pt x="243502" y="249632"/>
                  <a:pt x="244617" y="254089"/>
                </a:cubicBezTo>
                <a:cubicBezTo>
                  <a:pt x="245731" y="258547"/>
                  <a:pt x="242388" y="259476"/>
                  <a:pt x="234587" y="256875"/>
                </a:cubicBezTo>
                <a:cubicBezTo>
                  <a:pt x="226786" y="254275"/>
                  <a:pt x="222885" y="254832"/>
                  <a:pt x="222885" y="258547"/>
                </a:cubicBezTo>
                <a:cubicBezTo>
                  <a:pt x="222885" y="262262"/>
                  <a:pt x="218613" y="261890"/>
                  <a:pt x="210070" y="257433"/>
                </a:cubicBezTo>
                <a:cubicBezTo>
                  <a:pt x="201526" y="252975"/>
                  <a:pt x="197439" y="252232"/>
                  <a:pt x="197811" y="255204"/>
                </a:cubicBezTo>
                <a:cubicBezTo>
                  <a:pt x="198182" y="258175"/>
                  <a:pt x="194096" y="256875"/>
                  <a:pt x="185552" y="251303"/>
                </a:cubicBezTo>
                <a:cubicBezTo>
                  <a:pt x="177008" y="245731"/>
                  <a:pt x="172551" y="243316"/>
                  <a:pt x="172179" y="244059"/>
                </a:cubicBezTo>
                <a:cubicBezTo>
                  <a:pt x="171808" y="244802"/>
                  <a:pt x="167164" y="241088"/>
                  <a:pt x="158249" y="232915"/>
                </a:cubicBezTo>
                <a:lnTo>
                  <a:pt x="142647" y="220657"/>
                </a:lnTo>
                <a:lnTo>
                  <a:pt x="109214" y="184995"/>
                </a:lnTo>
                <a:cubicBezTo>
                  <a:pt x="104013" y="178308"/>
                  <a:pt x="98998" y="171622"/>
                  <a:pt x="94169" y="164935"/>
                </a:cubicBezTo>
                <a:cubicBezTo>
                  <a:pt x="89340" y="158249"/>
                  <a:pt x="85811" y="153048"/>
                  <a:pt x="83582" y="149333"/>
                </a:cubicBezTo>
                <a:cubicBezTo>
                  <a:pt x="79125" y="141161"/>
                  <a:pt x="75967" y="135960"/>
                  <a:pt x="74110" y="133731"/>
                </a:cubicBezTo>
                <a:cubicBezTo>
                  <a:pt x="72252" y="131503"/>
                  <a:pt x="72438" y="130017"/>
                  <a:pt x="74667" y="129274"/>
                </a:cubicBezTo>
                <a:lnTo>
                  <a:pt x="75781" y="124816"/>
                </a:lnTo>
                <a:lnTo>
                  <a:pt x="75781" y="115901"/>
                </a:lnTo>
                <a:cubicBezTo>
                  <a:pt x="75038" y="108471"/>
                  <a:pt x="73552" y="101413"/>
                  <a:pt x="71324" y="94726"/>
                </a:cubicBezTo>
                <a:cubicBezTo>
                  <a:pt x="70581" y="91755"/>
                  <a:pt x="70395" y="89526"/>
                  <a:pt x="70766" y="88040"/>
                </a:cubicBezTo>
                <a:cubicBezTo>
                  <a:pt x="71138" y="86554"/>
                  <a:pt x="72067" y="85440"/>
                  <a:pt x="73552" y="84697"/>
                </a:cubicBezTo>
                <a:cubicBezTo>
                  <a:pt x="72067" y="82468"/>
                  <a:pt x="73552" y="83025"/>
                  <a:pt x="78010" y="86368"/>
                </a:cubicBezTo>
                <a:cubicBezTo>
                  <a:pt x="82468" y="89712"/>
                  <a:pt x="84697" y="90826"/>
                  <a:pt x="84697" y="89712"/>
                </a:cubicBezTo>
                <a:cubicBezTo>
                  <a:pt x="84697" y="88597"/>
                  <a:pt x="87669" y="90640"/>
                  <a:pt x="93612" y="95841"/>
                </a:cubicBezTo>
                <a:lnTo>
                  <a:pt x="102528" y="103642"/>
                </a:lnTo>
                <a:lnTo>
                  <a:pt x="113672" y="117015"/>
                </a:lnTo>
                <a:cubicBezTo>
                  <a:pt x="118872" y="124445"/>
                  <a:pt x="124073" y="131131"/>
                  <a:pt x="129274" y="137075"/>
                </a:cubicBezTo>
                <a:cubicBezTo>
                  <a:pt x="140418" y="141532"/>
                  <a:pt x="145804" y="147476"/>
                  <a:pt x="145433" y="154905"/>
                </a:cubicBezTo>
                <a:cubicBezTo>
                  <a:pt x="145061" y="162335"/>
                  <a:pt x="147476" y="164935"/>
                  <a:pt x="152677" y="162706"/>
                </a:cubicBezTo>
                <a:lnTo>
                  <a:pt x="161592" y="160478"/>
                </a:lnTo>
                <a:lnTo>
                  <a:pt x="198368" y="142647"/>
                </a:lnTo>
                <a:lnTo>
                  <a:pt x="213970" y="133731"/>
                </a:lnTo>
                <a:cubicBezTo>
                  <a:pt x="216199" y="132988"/>
                  <a:pt x="217685" y="132617"/>
                  <a:pt x="218428" y="132617"/>
                </a:cubicBezTo>
                <a:lnTo>
                  <a:pt x="230686" y="123702"/>
                </a:lnTo>
                <a:cubicBezTo>
                  <a:pt x="234401" y="121473"/>
                  <a:pt x="237559" y="119615"/>
                  <a:pt x="240159" y="118129"/>
                </a:cubicBezTo>
                <a:cubicBezTo>
                  <a:pt x="242759" y="116644"/>
                  <a:pt x="244431" y="115901"/>
                  <a:pt x="245174" y="115901"/>
                </a:cubicBezTo>
                <a:cubicBezTo>
                  <a:pt x="245917" y="115901"/>
                  <a:pt x="246660" y="115529"/>
                  <a:pt x="247403" y="114786"/>
                </a:cubicBezTo>
                <a:lnTo>
                  <a:pt x="247403" y="113672"/>
                </a:lnTo>
                <a:cubicBezTo>
                  <a:pt x="247403" y="113672"/>
                  <a:pt x="249074" y="112186"/>
                  <a:pt x="252418" y="109214"/>
                </a:cubicBezTo>
                <a:cubicBezTo>
                  <a:pt x="255761" y="106242"/>
                  <a:pt x="259661" y="103642"/>
                  <a:pt x="264119" y="101413"/>
                </a:cubicBezTo>
                <a:cubicBezTo>
                  <a:pt x="276006" y="93984"/>
                  <a:pt x="283436" y="89526"/>
                  <a:pt x="286408" y="88040"/>
                </a:cubicBezTo>
                <a:cubicBezTo>
                  <a:pt x="292351" y="85068"/>
                  <a:pt x="298295" y="81353"/>
                  <a:pt x="304238" y="76896"/>
                </a:cubicBezTo>
                <a:cubicBezTo>
                  <a:pt x="313154" y="71695"/>
                  <a:pt x="316311" y="69652"/>
                  <a:pt x="313711" y="70766"/>
                </a:cubicBezTo>
                <a:cubicBezTo>
                  <a:pt x="311111" y="71881"/>
                  <a:pt x="312411" y="70952"/>
                  <a:pt x="317612" y="67980"/>
                </a:cubicBezTo>
                <a:lnTo>
                  <a:pt x="326527" y="62408"/>
                </a:lnTo>
                <a:lnTo>
                  <a:pt x="378905" y="32319"/>
                </a:lnTo>
                <a:lnTo>
                  <a:pt x="405651" y="18946"/>
                </a:lnTo>
                <a:lnTo>
                  <a:pt x="440198" y="4458"/>
                </a:lnTo>
                <a:cubicBezTo>
                  <a:pt x="443170" y="3715"/>
                  <a:pt x="445585" y="2786"/>
                  <a:pt x="447442" y="1672"/>
                </a:cubicBezTo>
                <a:cubicBezTo>
                  <a:pt x="449299" y="558"/>
                  <a:pt x="450600" y="0"/>
                  <a:pt x="4513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342475" y="1725537"/>
            <a:ext cx="846963" cy="817988"/>
          </a:xfrm>
          <a:custGeom>
            <a:avLst/>
            <a:gdLst/>
            <a:ahLst/>
            <a:cxnLst/>
            <a:rect l="l" t="t" r="r" b="b"/>
            <a:pathLst>
              <a:path w="846963" h="817988">
                <a:moveTo>
                  <a:pt x="91592" y="756033"/>
                </a:moveTo>
                <a:cubicBezTo>
                  <a:pt x="91917" y="755963"/>
                  <a:pt x="91754" y="756045"/>
                  <a:pt x="91104" y="756277"/>
                </a:cubicBezTo>
                <a:lnTo>
                  <a:pt x="90638" y="756434"/>
                </a:lnTo>
                <a:lnTo>
                  <a:pt x="87482" y="757252"/>
                </a:lnTo>
                <a:cubicBezTo>
                  <a:pt x="85997" y="757623"/>
                  <a:pt x="86554" y="757438"/>
                  <a:pt x="89154" y="756695"/>
                </a:cubicBezTo>
                <a:cubicBezTo>
                  <a:pt x="90454" y="756323"/>
                  <a:pt x="91267" y="756103"/>
                  <a:pt x="91592" y="756033"/>
                </a:cubicBezTo>
                <a:close/>
                <a:moveTo>
                  <a:pt x="375561" y="560556"/>
                </a:moveTo>
                <a:cubicBezTo>
                  <a:pt x="372590" y="562042"/>
                  <a:pt x="369989" y="563342"/>
                  <a:pt x="367760" y="564456"/>
                </a:cubicBezTo>
                <a:cubicBezTo>
                  <a:pt x="365532" y="565571"/>
                  <a:pt x="363488" y="567057"/>
                  <a:pt x="361631" y="568914"/>
                </a:cubicBezTo>
                <a:cubicBezTo>
                  <a:pt x="359774" y="570771"/>
                  <a:pt x="358845" y="572629"/>
                  <a:pt x="358845" y="574486"/>
                </a:cubicBezTo>
                <a:cubicBezTo>
                  <a:pt x="358845" y="576343"/>
                  <a:pt x="357730" y="576901"/>
                  <a:pt x="355502" y="576158"/>
                </a:cubicBezTo>
                <a:cubicBezTo>
                  <a:pt x="353273" y="575415"/>
                  <a:pt x="349744" y="576158"/>
                  <a:pt x="344915" y="578387"/>
                </a:cubicBezTo>
                <a:cubicBezTo>
                  <a:pt x="340085" y="580615"/>
                  <a:pt x="333956" y="583959"/>
                  <a:pt x="326527" y="588416"/>
                </a:cubicBezTo>
                <a:lnTo>
                  <a:pt x="302009" y="601790"/>
                </a:lnTo>
                <a:lnTo>
                  <a:pt x="313154" y="610705"/>
                </a:lnTo>
                <a:cubicBezTo>
                  <a:pt x="317611" y="615906"/>
                  <a:pt x="326155" y="624078"/>
                  <a:pt x="338785" y="635222"/>
                </a:cubicBezTo>
                <a:cubicBezTo>
                  <a:pt x="344729" y="640423"/>
                  <a:pt x="349187" y="643766"/>
                  <a:pt x="352158" y="645252"/>
                </a:cubicBezTo>
                <a:cubicBezTo>
                  <a:pt x="355130" y="646738"/>
                  <a:pt x="357359" y="647110"/>
                  <a:pt x="358845" y="646367"/>
                </a:cubicBezTo>
                <a:lnTo>
                  <a:pt x="369989" y="635222"/>
                </a:lnTo>
                <a:cubicBezTo>
                  <a:pt x="374447" y="630022"/>
                  <a:pt x="377790" y="624449"/>
                  <a:pt x="380019" y="618506"/>
                </a:cubicBezTo>
                <a:lnTo>
                  <a:pt x="383362" y="609591"/>
                </a:lnTo>
                <a:cubicBezTo>
                  <a:pt x="384105" y="605876"/>
                  <a:pt x="384477" y="602533"/>
                  <a:pt x="384477" y="599561"/>
                </a:cubicBezTo>
                <a:cubicBezTo>
                  <a:pt x="385220" y="593617"/>
                  <a:pt x="385405" y="588602"/>
                  <a:pt x="385034" y="584516"/>
                </a:cubicBezTo>
                <a:cubicBezTo>
                  <a:pt x="384662" y="580430"/>
                  <a:pt x="383734" y="578944"/>
                  <a:pt x="382248" y="580058"/>
                </a:cubicBezTo>
                <a:cubicBezTo>
                  <a:pt x="380762" y="581173"/>
                  <a:pt x="380019" y="580987"/>
                  <a:pt x="380019" y="579501"/>
                </a:cubicBezTo>
                <a:lnTo>
                  <a:pt x="384477" y="567242"/>
                </a:lnTo>
                <a:cubicBezTo>
                  <a:pt x="384477" y="565756"/>
                  <a:pt x="384477" y="564642"/>
                  <a:pt x="384477" y="563899"/>
                </a:cubicBezTo>
                <a:cubicBezTo>
                  <a:pt x="383734" y="563156"/>
                  <a:pt x="382248" y="562042"/>
                  <a:pt x="380019" y="560556"/>
                </a:cubicBezTo>
                <a:close/>
                <a:moveTo>
                  <a:pt x="334328" y="0"/>
                </a:moveTo>
                <a:lnTo>
                  <a:pt x="346586" y="0"/>
                </a:lnTo>
                <a:cubicBezTo>
                  <a:pt x="355502" y="743"/>
                  <a:pt x="364417" y="2229"/>
                  <a:pt x="373332" y="4458"/>
                </a:cubicBezTo>
                <a:cubicBezTo>
                  <a:pt x="379276" y="5201"/>
                  <a:pt x="384477" y="6315"/>
                  <a:pt x="388934" y="7801"/>
                </a:cubicBezTo>
                <a:lnTo>
                  <a:pt x="404536" y="17831"/>
                </a:lnTo>
                <a:lnTo>
                  <a:pt x="437969" y="44577"/>
                </a:lnTo>
                <a:lnTo>
                  <a:pt x="456914" y="60179"/>
                </a:lnTo>
                <a:cubicBezTo>
                  <a:pt x="463601" y="66865"/>
                  <a:pt x="468616" y="72438"/>
                  <a:pt x="471959" y="76895"/>
                </a:cubicBezTo>
                <a:cubicBezTo>
                  <a:pt x="475302" y="81353"/>
                  <a:pt x="479203" y="86925"/>
                  <a:pt x="483661" y="93612"/>
                </a:cubicBezTo>
                <a:cubicBezTo>
                  <a:pt x="488118" y="100298"/>
                  <a:pt x="491462" y="105870"/>
                  <a:pt x="493690" y="110328"/>
                </a:cubicBezTo>
                <a:cubicBezTo>
                  <a:pt x="495919" y="114786"/>
                  <a:pt x="498148" y="120172"/>
                  <a:pt x="500377" y="126487"/>
                </a:cubicBezTo>
                <a:cubicBezTo>
                  <a:pt x="502606" y="132802"/>
                  <a:pt x="504277" y="138374"/>
                  <a:pt x="505392" y="143204"/>
                </a:cubicBezTo>
                <a:cubicBezTo>
                  <a:pt x="506506" y="148033"/>
                  <a:pt x="507064" y="152676"/>
                  <a:pt x="507064" y="157134"/>
                </a:cubicBezTo>
                <a:cubicBezTo>
                  <a:pt x="507064" y="161592"/>
                  <a:pt x="506692" y="167535"/>
                  <a:pt x="505949" y="174965"/>
                </a:cubicBezTo>
                <a:lnTo>
                  <a:pt x="499262" y="216198"/>
                </a:lnTo>
                <a:lnTo>
                  <a:pt x="495919" y="241830"/>
                </a:lnTo>
                <a:cubicBezTo>
                  <a:pt x="495919" y="242573"/>
                  <a:pt x="497962" y="242759"/>
                  <a:pt x="502049" y="242387"/>
                </a:cubicBezTo>
                <a:cubicBezTo>
                  <a:pt x="506135" y="242016"/>
                  <a:pt x="510778" y="241087"/>
                  <a:pt x="515979" y="239601"/>
                </a:cubicBezTo>
                <a:lnTo>
                  <a:pt x="548297" y="231800"/>
                </a:lnTo>
                <a:cubicBezTo>
                  <a:pt x="557213" y="230314"/>
                  <a:pt x="563713" y="229572"/>
                  <a:pt x="567800" y="229572"/>
                </a:cubicBezTo>
                <a:cubicBezTo>
                  <a:pt x="571886" y="229572"/>
                  <a:pt x="574486" y="229386"/>
                  <a:pt x="575601" y="229014"/>
                </a:cubicBezTo>
                <a:cubicBezTo>
                  <a:pt x="576715" y="228643"/>
                  <a:pt x="576901" y="227528"/>
                  <a:pt x="576158" y="225671"/>
                </a:cubicBezTo>
                <a:cubicBezTo>
                  <a:pt x="575415" y="223814"/>
                  <a:pt x="575786" y="222885"/>
                  <a:pt x="577272" y="222885"/>
                </a:cubicBezTo>
                <a:lnTo>
                  <a:pt x="581730" y="225114"/>
                </a:lnTo>
                <a:lnTo>
                  <a:pt x="600675" y="232915"/>
                </a:lnTo>
                <a:lnTo>
                  <a:pt x="626307" y="251860"/>
                </a:lnTo>
                <a:lnTo>
                  <a:pt x="636337" y="261890"/>
                </a:lnTo>
                <a:cubicBezTo>
                  <a:pt x="638566" y="265605"/>
                  <a:pt x="639680" y="268391"/>
                  <a:pt x="639680" y="270248"/>
                </a:cubicBezTo>
                <a:cubicBezTo>
                  <a:pt x="639680" y="272105"/>
                  <a:pt x="639494" y="273406"/>
                  <a:pt x="639123" y="274149"/>
                </a:cubicBezTo>
                <a:cubicBezTo>
                  <a:pt x="638751" y="274891"/>
                  <a:pt x="638194" y="275263"/>
                  <a:pt x="637451" y="275263"/>
                </a:cubicBezTo>
                <a:lnTo>
                  <a:pt x="614048" y="275263"/>
                </a:lnTo>
                <a:cubicBezTo>
                  <a:pt x="615534" y="273777"/>
                  <a:pt x="608848" y="274520"/>
                  <a:pt x="593989" y="277492"/>
                </a:cubicBezTo>
                <a:lnTo>
                  <a:pt x="571700" y="279721"/>
                </a:lnTo>
                <a:lnTo>
                  <a:pt x="547183" y="285293"/>
                </a:lnTo>
                <a:cubicBezTo>
                  <a:pt x="537524" y="288265"/>
                  <a:pt x="528981" y="290865"/>
                  <a:pt x="521551" y="293094"/>
                </a:cubicBezTo>
                <a:cubicBezTo>
                  <a:pt x="514122" y="295323"/>
                  <a:pt x="507435" y="297552"/>
                  <a:pt x="501491" y="299780"/>
                </a:cubicBezTo>
                <a:cubicBezTo>
                  <a:pt x="495548" y="302009"/>
                  <a:pt x="491833" y="303495"/>
                  <a:pt x="490347" y="304238"/>
                </a:cubicBezTo>
                <a:cubicBezTo>
                  <a:pt x="488861" y="304981"/>
                  <a:pt x="487747" y="306838"/>
                  <a:pt x="487004" y="309810"/>
                </a:cubicBezTo>
                <a:cubicBezTo>
                  <a:pt x="486261" y="312782"/>
                  <a:pt x="485146" y="318354"/>
                  <a:pt x="483661" y="326527"/>
                </a:cubicBezTo>
                <a:cubicBezTo>
                  <a:pt x="482175" y="338414"/>
                  <a:pt x="481060" y="349929"/>
                  <a:pt x="480317" y="361074"/>
                </a:cubicBezTo>
                <a:lnTo>
                  <a:pt x="481432" y="369989"/>
                </a:lnTo>
                <a:cubicBezTo>
                  <a:pt x="481432" y="373704"/>
                  <a:pt x="481617" y="375561"/>
                  <a:pt x="481989" y="375561"/>
                </a:cubicBezTo>
                <a:cubicBezTo>
                  <a:pt x="482360" y="375561"/>
                  <a:pt x="482546" y="376119"/>
                  <a:pt x="482546" y="377233"/>
                </a:cubicBezTo>
                <a:cubicBezTo>
                  <a:pt x="482546" y="378347"/>
                  <a:pt x="482175" y="379462"/>
                  <a:pt x="481432" y="380576"/>
                </a:cubicBezTo>
                <a:cubicBezTo>
                  <a:pt x="480689" y="381691"/>
                  <a:pt x="480317" y="382991"/>
                  <a:pt x="480317" y="384477"/>
                </a:cubicBezTo>
                <a:lnTo>
                  <a:pt x="479203" y="390049"/>
                </a:lnTo>
                <a:cubicBezTo>
                  <a:pt x="479946" y="393021"/>
                  <a:pt x="480689" y="394878"/>
                  <a:pt x="481432" y="395621"/>
                </a:cubicBezTo>
                <a:cubicBezTo>
                  <a:pt x="482175" y="396364"/>
                  <a:pt x="483475" y="396550"/>
                  <a:pt x="485332" y="396178"/>
                </a:cubicBezTo>
                <a:cubicBezTo>
                  <a:pt x="487190" y="395807"/>
                  <a:pt x="488490" y="395807"/>
                  <a:pt x="489233" y="396178"/>
                </a:cubicBezTo>
                <a:cubicBezTo>
                  <a:pt x="489976" y="396550"/>
                  <a:pt x="490347" y="397293"/>
                  <a:pt x="490347" y="398407"/>
                </a:cubicBezTo>
                <a:cubicBezTo>
                  <a:pt x="490347" y="399521"/>
                  <a:pt x="491833" y="400079"/>
                  <a:pt x="494805" y="400079"/>
                </a:cubicBezTo>
                <a:lnTo>
                  <a:pt x="502606" y="402307"/>
                </a:lnTo>
                <a:cubicBezTo>
                  <a:pt x="507064" y="402307"/>
                  <a:pt x="511335" y="403422"/>
                  <a:pt x="515422" y="405651"/>
                </a:cubicBezTo>
                <a:cubicBezTo>
                  <a:pt x="519508" y="407880"/>
                  <a:pt x="525637" y="411966"/>
                  <a:pt x="533810" y="417909"/>
                </a:cubicBezTo>
                <a:lnTo>
                  <a:pt x="552755" y="434626"/>
                </a:lnTo>
                <a:cubicBezTo>
                  <a:pt x="558698" y="440569"/>
                  <a:pt x="563713" y="445770"/>
                  <a:pt x="567800" y="450228"/>
                </a:cubicBezTo>
                <a:cubicBezTo>
                  <a:pt x="571886" y="454685"/>
                  <a:pt x="575786" y="459515"/>
                  <a:pt x="579501" y="464715"/>
                </a:cubicBezTo>
                <a:cubicBezTo>
                  <a:pt x="583216" y="469916"/>
                  <a:pt x="585816" y="473816"/>
                  <a:pt x="587302" y="476417"/>
                </a:cubicBezTo>
                <a:cubicBezTo>
                  <a:pt x="588788" y="479017"/>
                  <a:pt x="589902" y="482175"/>
                  <a:pt x="590645" y="485889"/>
                </a:cubicBezTo>
                <a:cubicBezTo>
                  <a:pt x="591388" y="489604"/>
                  <a:pt x="591760" y="492762"/>
                  <a:pt x="591760" y="495362"/>
                </a:cubicBezTo>
                <a:cubicBezTo>
                  <a:pt x="591760" y="497962"/>
                  <a:pt x="591388" y="501677"/>
                  <a:pt x="590645" y="506506"/>
                </a:cubicBezTo>
                <a:cubicBezTo>
                  <a:pt x="589902" y="511335"/>
                  <a:pt x="588416" y="515607"/>
                  <a:pt x="586188" y="519322"/>
                </a:cubicBezTo>
                <a:lnTo>
                  <a:pt x="579501" y="533810"/>
                </a:lnTo>
                <a:lnTo>
                  <a:pt x="570586" y="550526"/>
                </a:lnTo>
                <a:cubicBezTo>
                  <a:pt x="566871" y="555727"/>
                  <a:pt x="563156" y="560556"/>
                  <a:pt x="559442" y="565014"/>
                </a:cubicBezTo>
                <a:lnTo>
                  <a:pt x="551640" y="576158"/>
                </a:lnTo>
                <a:cubicBezTo>
                  <a:pt x="547926" y="579872"/>
                  <a:pt x="540496" y="588416"/>
                  <a:pt x="529352" y="601790"/>
                </a:cubicBezTo>
                <a:lnTo>
                  <a:pt x="515979" y="617391"/>
                </a:lnTo>
                <a:lnTo>
                  <a:pt x="503720" y="630765"/>
                </a:lnTo>
                <a:cubicBezTo>
                  <a:pt x="500748" y="634479"/>
                  <a:pt x="498520" y="637823"/>
                  <a:pt x="497034" y="640794"/>
                </a:cubicBezTo>
                <a:lnTo>
                  <a:pt x="493690" y="647481"/>
                </a:lnTo>
                <a:lnTo>
                  <a:pt x="489233" y="649710"/>
                </a:lnTo>
                <a:cubicBezTo>
                  <a:pt x="485518" y="650453"/>
                  <a:pt x="483289" y="653053"/>
                  <a:pt x="482546" y="657511"/>
                </a:cubicBezTo>
                <a:cubicBezTo>
                  <a:pt x="481803" y="658997"/>
                  <a:pt x="481432" y="660483"/>
                  <a:pt x="481432" y="661969"/>
                </a:cubicBezTo>
                <a:cubicBezTo>
                  <a:pt x="481432" y="663454"/>
                  <a:pt x="481803" y="664755"/>
                  <a:pt x="482546" y="665869"/>
                </a:cubicBezTo>
                <a:cubicBezTo>
                  <a:pt x="483289" y="666983"/>
                  <a:pt x="486818" y="667541"/>
                  <a:pt x="493133" y="667541"/>
                </a:cubicBezTo>
                <a:cubicBezTo>
                  <a:pt x="499448" y="667541"/>
                  <a:pt x="508921" y="667169"/>
                  <a:pt x="521551" y="666426"/>
                </a:cubicBezTo>
                <a:cubicBezTo>
                  <a:pt x="546068" y="664197"/>
                  <a:pt x="560927" y="662712"/>
                  <a:pt x="566128" y="661969"/>
                </a:cubicBezTo>
                <a:cubicBezTo>
                  <a:pt x="571329" y="661226"/>
                  <a:pt x="578387" y="659368"/>
                  <a:pt x="587302" y="656396"/>
                </a:cubicBezTo>
                <a:lnTo>
                  <a:pt x="599561" y="654168"/>
                </a:lnTo>
                <a:cubicBezTo>
                  <a:pt x="604761" y="653425"/>
                  <a:pt x="608476" y="652310"/>
                  <a:pt x="610705" y="650824"/>
                </a:cubicBezTo>
                <a:lnTo>
                  <a:pt x="621849" y="649710"/>
                </a:lnTo>
                <a:cubicBezTo>
                  <a:pt x="624821" y="648967"/>
                  <a:pt x="634108" y="648224"/>
                  <a:pt x="649710" y="647481"/>
                </a:cubicBezTo>
                <a:cubicBezTo>
                  <a:pt x="657882" y="646738"/>
                  <a:pt x="664755" y="646552"/>
                  <a:pt x="670327" y="646924"/>
                </a:cubicBezTo>
                <a:cubicBezTo>
                  <a:pt x="675899" y="647295"/>
                  <a:pt x="681657" y="648224"/>
                  <a:pt x="687600" y="649710"/>
                </a:cubicBezTo>
                <a:lnTo>
                  <a:pt x="700973" y="650824"/>
                </a:lnTo>
                <a:cubicBezTo>
                  <a:pt x="703202" y="652310"/>
                  <a:pt x="705431" y="652496"/>
                  <a:pt x="707660" y="651381"/>
                </a:cubicBezTo>
                <a:cubicBezTo>
                  <a:pt x="709889" y="650267"/>
                  <a:pt x="711560" y="649710"/>
                  <a:pt x="712675" y="649710"/>
                </a:cubicBezTo>
                <a:cubicBezTo>
                  <a:pt x="713789" y="649710"/>
                  <a:pt x="714347" y="649896"/>
                  <a:pt x="714347" y="650267"/>
                </a:cubicBezTo>
                <a:cubicBezTo>
                  <a:pt x="714347" y="650639"/>
                  <a:pt x="715832" y="651381"/>
                  <a:pt x="718804" y="652496"/>
                </a:cubicBezTo>
                <a:cubicBezTo>
                  <a:pt x="721776" y="653610"/>
                  <a:pt x="726234" y="654168"/>
                  <a:pt x="732177" y="654168"/>
                </a:cubicBezTo>
                <a:lnTo>
                  <a:pt x="754466" y="656396"/>
                </a:lnTo>
                <a:lnTo>
                  <a:pt x="763381" y="660854"/>
                </a:lnTo>
                <a:cubicBezTo>
                  <a:pt x="767096" y="662340"/>
                  <a:pt x="770811" y="664569"/>
                  <a:pt x="774526" y="667541"/>
                </a:cubicBezTo>
                <a:lnTo>
                  <a:pt x="791242" y="679799"/>
                </a:lnTo>
                <a:cubicBezTo>
                  <a:pt x="797928" y="685743"/>
                  <a:pt x="804429" y="691687"/>
                  <a:pt x="810744" y="697630"/>
                </a:cubicBezTo>
                <a:cubicBezTo>
                  <a:pt x="817059" y="703574"/>
                  <a:pt x="822817" y="709517"/>
                  <a:pt x="828018" y="715461"/>
                </a:cubicBezTo>
                <a:lnTo>
                  <a:pt x="840277" y="731063"/>
                </a:lnTo>
                <a:cubicBezTo>
                  <a:pt x="842506" y="734035"/>
                  <a:pt x="844177" y="737378"/>
                  <a:pt x="845292" y="741093"/>
                </a:cubicBezTo>
                <a:cubicBezTo>
                  <a:pt x="846406" y="744807"/>
                  <a:pt x="846963" y="747779"/>
                  <a:pt x="846963" y="750008"/>
                </a:cubicBezTo>
                <a:cubicBezTo>
                  <a:pt x="846963" y="752237"/>
                  <a:pt x="843991" y="755580"/>
                  <a:pt x="838048" y="760038"/>
                </a:cubicBezTo>
                <a:cubicBezTo>
                  <a:pt x="835076" y="762267"/>
                  <a:pt x="832104" y="763938"/>
                  <a:pt x="829132" y="765053"/>
                </a:cubicBezTo>
                <a:cubicBezTo>
                  <a:pt x="826160" y="766167"/>
                  <a:pt x="822817" y="766724"/>
                  <a:pt x="819102" y="766724"/>
                </a:cubicBezTo>
                <a:cubicBezTo>
                  <a:pt x="815388" y="766724"/>
                  <a:pt x="809073" y="765982"/>
                  <a:pt x="800157" y="764496"/>
                </a:cubicBezTo>
                <a:lnTo>
                  <a:pt x="773411" y="757809"/>
                </a:lnTo>
                <a:cubicBezTo>
                  <a:pt x="763753" y="755580"/>
                  <a:pt x="753351" y="752608"/>
                  <a:pt x="742207" y="748894"/>
                </a:cubicBezTo>
                <a:lnTo>
                  <a:pt x="713232" y="738864"/>
                </a:lnTo>
                <a:lnTo>
                  <a:pt x="689829" y="728834"/>
                </a:lnTo>
                <a:cubicBezTo>
                  <a:pt x="688343" y="724376"/>
                  <a:pt x="683328" y="721590"/>
                  <a:pt x="674784" y="720476"/>
                </a:cubicBezTo>
                <a:cubicBezTo>
                  <a:pt x="666240" y="719361"/>
                  <a:pt x="662526" y="717690"/>
                  <a:pt x="663640" y="715461"/>
                </a:cubicBezTo>
                <a:cubicBezTo>
                  <a:pt x="664755" y="713232"/>
                  <a:pt x="661969" y="712489"/>
                  <a:pt x="655282" y="713232"/>
                </a:cubicBezTo>
                <a:lnTo>
                  <a:pt x="629650" y="717690"/>
                </a:lnTo>
                <a:cubicBezTo>
                  <a:pt x="617020" y="719919"/>
                  <a:pt x="595103" y="721405"/>
                  <a:pt x="563899" y="722147"/>
                </a:cubicBezTo>
                <a:cubicBezTo>
                  <a:pt x="554984" y="721405"/>
                  <a:pt x="542725" y="721405"/>
                  <a:pt x="527123" y="722147"/>
                </a:cubicBezTo>
                <a:lnTo>
                  <a:pt x="503720" y="724376"/>
                </a:lnTo>
                <a:lnTo>
                  <a:pt x="494805" y="725491"/>
                </a:lnTo>
                <a:cubicBezTo>
                  <a:pt x="491090" y="726234"/>
                  <a:pt x="488675" y="727348"/>
                  <a:pt x="487561" y="728834"/>
                </a:cubicBezTo>
                <a:cubicBezTo>
                  <a:pt x="486447" y="730320"/>
                  <a:pt x="485332" y="737749"/>
                  <a:pt x="484218" y="751123"/>
                </a:cubicBezTo>
                <a:cubicBezTo>
                  <a:pt x="483103" y="764496"/>
                  <a:pt x="481432" y="771925"/>
                  <a:pt x="479203" y="773411"/>
                </a:cubicBezTo>
                <a:cubicBezTo>
                  <a:pt x="477717" y="774154"/>
                  <a:pt x="476231" y="774525"/>
                  <a:pt x="474745" y="774525"/>
                </a:cubicBezTo>
                <a:lnTo>
                  <a:pt x="469173" y="776754"/>
                </a:lnTo>
                <a:cubicBezTo>
                  <a:pt x="467687" y="776754"/>
                  <a:pt x="465087" y="775640"/>
                  <a:pt x="461372" y="773411"/>
                </a:cubicBezTo>
                <a:lnTo>
                  <a:pt x="451342" y="770068"/>
                </a:lnTo>
                <a:cubicBezTo>
                  <a:pt x="448370" y="768582"/>
                  <a:pt x="443913" y="766353"/>
                  <a:pt x="437969" y="763381"/>
                </a:cubicBezTo>
                <a:lnTo>
                  <a:pt x="424596" y="753351"/>
                </a:lnTo>
                <a:lnTo>
                  <a:pt x="412337" y="745550"/>
                </a:lnTo>
                <a:cubicBezTo>
                  <a:pt x="407880" y="743322"/>
                  <a:pt x="405279" y="742207"/>
                  <a:pt x="404536" y="742207"/>
                </a:cubicBezTo>
                <a:lnTo>
                  <a:pt x="393392" y="744436"/>
                </a:lnTo>
                <a:lnTo>
                  <a:pt x="375561" y="747779"/>
                </a:lnTo>
                <a:lnTo>
                  <a:pt x="326527" y="763381"/>
                </a:lnTo>
                <a:cubicBezTo>
                  <a:pt x="308696" y="769325"/>
                  <a:pt x="293465" y="773782"/>
                  <a:pt x="280835" y="776754"/>
                </a:cubicBezTo>
                <a:lnTo>
                  <a:pt x="267462" y="781212"/>
                </a:lnTo>
                <a:cubicBezTo>
                  <a:pt x="259290" y="783441"/>
                  <a:pt x="254460" y="784927"/>
                  <a:pt x="252975" y="785670"/>
                </a:cubicBezTo>
                <a:lnTo>
                  <a:pt x="207283" y="799043"/>
                </a:lnTo>
                <a:cubicBezTo>
                  <a:pt x="181280" y="806472"/>
                  <a:pt x="160849" y="811301"/>
                  <a:pt x="145990" y="813530"/>
                </a:cubicBezTo>
                <a:cubicBezTo>
                  <a:pt x="140046" y="815759"/>
                  <a:pt x="134474" y="816874"/>
                  <a:pt x="129273" y="816874"/>
                </a:cubicBezTo>
                <a:lnTo>
                  <a:pt x="119244" y="817988"/>
                </a:lnTo>
                <a:cubicBezTo>
                  <a:pt x="117758" y="817245"/>
                  <a:pt x="113671" y="814273"/>
                  <a:pt x="106985" y="809073"/>
                </a:cubicBezTo>
                <a:cubicBezTo>
                  <a:pt x="107728" y="811301"/>
                  <a:pt x="104756" y="807958"/>
                  <a:pt x="98070" y="799043"/>
                </a:cubicBezTo>
                <a:lnTo>
                  <a:pt x="78010" y="773411"/>
                </a:lnTo>
                <a:cubicBezTo>
                  <a:pt x="66866" y="771925"/>
                  <a:pt x="65380" y="769511"/>
                  <a:pt x="73552" y="766167"/>
                </a:cubicBezTo>
                <a:cubicBezTo>
                  <a:pt x="81725" y="762824"/>
                  <a:pt x="82468" y="761710"/>
                  <a:pt x="75781" y="762824"/>
                </a:cubicBezTo>
                <a:cubicBezTo>
                  <a:pt x="69094" y="763938"/>
                  <a:pt x="70952" y="762824"/>
                  <a:pt x="81353" y="759481"/>
                </a:cubicBezTo>
                <a:cubicBezTo>
                  <a:pt x="83954" y="758645"/>
                  <a:pt x="86066" y="757960"/>
                  <a:pt x="87691" y="757426"/>
                </a:cubicBezTo>
                <a:lnTo>
                  <a:pt x="90638" y="756434"/>
                </a:lnTo>
                <a:lnTo>
                  <a:pt x="91244" y="756277"/>
                </a:lnTo>
                <a:cubicBezTo>
                  <a:pt x="93008" y="755812"/>
                  <a:pt x="95283" y="755209"/>
                  <a:pt x="98070" y="754466"/>
                </a:cubicBezTo>
                <a:lnTo>
                  <a:pt x="140418" y="744436"/>
                </a:lnTo>
                <a:cubicBezTo>
                  <a:pt x="164935" y="737749"/>
                  <a:pt x="187966" y="731063"/>
                  <a:pt x="209512" y="724376"/>
                </a:cubicBezTo>
                <a:lnTo>
                  <a:pt x="254089" y="708774"/>
                </a:lnTo>
                <a:cubicBezTo>
                  <a:pt x="262261" y="704317"/>
                  <a:pt x="270434" y="700973"/>
                  <a:pt x="278606" y="698745"/>
                </a:cubicBezTo>
                <a:lnTo>
                  <a:pt x="302009" y="685371"/>
                </a:lnTo>
                <a:cubicBezTo>
                  <a:pt x="306467" y="683143"/>
                  <a:pt x="309439" y="681657"/>
                  <a:pt x="310925" y="680914"/>
                </a:cubicBezTo>
                <a:lnTo>
                  <a:pt x="312039" y="677570"/>
                </a:lnTo>
                <a:lnTo>
                  <a:pt x="308696" y="676456"/>
                </a:lnTo>
                <a:cubicBezTo>
                  <a:pt x="307210" y="676456"/>
                  <a:pt x="306838" y="676085"/>
                  <a:pt x="307581" y="675342"/>
                </a:cubicBezTo>
                <a:cubicBezTo>
                  <a:pt x="308324" y="674599"/>
                  <a:pt x="311668" y="673113"/>
                  <a:pt x="317611" y="670884"/>
                </a:cubicBezTo>
                <a:cubicBezTo>
                  <a:pt x="320583" y="670141"/>
                  <a:pt x="323555" y="669027"/>
                  <a:pt x="326527" y="667541"/>
                </a:cubicBezTo>
                <a:lnTo>
                  <a:pt x="332099" y="664197"/>
                </a:lnTo>
                <a:cubicBezTo>
                  <a:pt x="332099" y="664197"/>
                  <a:pt x="331913" y="663640"/>
                  <a:pt x="331542" y="662526"/>
                </a:cubicBezTo>
                <a:cubicBezTo>
                  <a:pt x="331170" y="661411"/>
                  <a:pt x="330056" y="659740"/>
                  <a:pt x="328198" y="657511"/>
                </a:cubicBezTo>
                <a:cubicBezTo>
                  <a:pt x="326341" y="655282"/>
                  <a:pt x="320954" y="650081"/>
                  <a:pt x="312039" y="641909"/>
                </a:cubicBezTo>
                <a:cubicBezTo>
                  <a:pt x="308324" y="638194"/>
                  <a:pt x="303124" y="634479"/>
                  <a:pt x="296437" y="630765"/>
                </a:cubicBezTo>
                <a:cubicBezTo>
                  <a:pt x="297923" y="630765"/>
                  <a:pt x="292722" y="627421"/>
                  <a:pt x="280835" y="620735"/>
                </a:cubicBezTo>
                <a:lnTo>
                  <a:pt x="263004" y="608476"/>
                </a:lnTo>
                <a:lnTo>
                  <a:pt x="244059" y="592874"/>
                </a:lnTo>
                <a:lnTo>
                  <a:pt x="229572" y="576158"/>
                </a:lnTo>
                <a:lnTo>
                  <a:pt x="218427" y="560556"/>
                </a:lnTo>
                <a:lnTo>
                  <a:pt x="211741" y="550526"/>
                </a:lnTo>
                <a:cubicBezTo>
                  <a:pt x="209512" y="547554"/>
                  <a:pt x="208769" y="545140"/>
                  <a:pt x="209512" y="543282"/>
                </a:cubicBezTo>
                <a:cubicBezTo>
                  <a:pt x="210255" y="541425"/>
                  <a:pt x="210441" y="540310"/>
                  <a:pt x="210069" y="539939"/>
                </a:cubicBezTo>
                <a:cubicBezTo>
                  <a:pt x="209698" y="539567"/>
                  <a:pt x="210255" y="539382"/>
                  <a:pt x="211741" y="539382"/>
                </a:cubicBezTo>
                <a:lnTo>
                  <a:pt x="216199" y="538267"/>
                </a:lnTo>
                <a:cubicBezTo>
                  <a:pt x="216199" y="536781"/>
                  <a:pt x="217499" y="536410"/>
                  <a:pt x="220099" y="537153"/>
                </a:cubicBezTo>
                <a:cubicBezTo>
                  <a:pt x="222699" y="537896"/>
                  <a:pt x="226043" y="537896"/>
                  <a:pt x="230129" y="537153"/>
                </a:cubicBezTo>
                <a:cubicBezTo>
                  <a:pt x="234215" y="536410"/>
                  <a:pt x="240344" y="533438"/>
                  <a:pt x="248517" y="528237"/>
                </a:cubicBezTo>
                <a:cubicBezTo>
                  <a:pt x="261147" y="522294"/>
                  <a:pt x="273777" y="515607"/>
                  <a:pt x="286407" y="508178"/>
                </a:cubicBezTo>
                <a:lnTo>
                  <a:pt x="306467" y="495919"/>
                </a:lnTo>
                <a:lnTo>
                  <a:pt x="344357" y="472516"/>
                </a:lnTo>
                <a:cubicBezTo>
                  <a:pt x="346586" y="471773"/>
                  <a:pt x="348815" y="470287"/>
                  <a:pt x="351044" y="468059"/>
                </a:cubicBezTo>
                <a:cubicBezTo>
                  <a:pt x="353273" y="465830"/>
                  <a:pt x="354944" y="463415"/>
                  <a:pt x="356059" y="460815"/>
                </a:cubicBezTo>
                <a:cubicBezTo>
                  <a:pt x="357173" y="458214"/>
                  <a:pt x="358102" y="456729"/>
                  <a:pt x="358845" y="456357"/>
                </a:cubicBezTo>
                <a:cubicBezTo>
                  <a:pt x="359588" y="455986"/>
                  <a:pt x="360517" y="456357"/>
                  <a:pt x="361631" y="457472"/>
                </a:cubicBezTo>
                <a:cubicBezTo>
                  <a:pt x="362746" y="458586"/>
                  <a:pt x="363860" y="459143"/>
                  <a:pt x="364974" y="459143"/>
                </a:cubicBezTo>
                <a:cubicBezTo>
                  <a:pt x="366089" y="459143"/>
                  <a:pt x="367760" y="458400"/>
                  <a:pt x="369989" y="456914"/>
                </a:cubicBezTo>
                <a:cubicBezTo>
                  <a:pt x="372218" y="455428"/>
                  <a:pt x="374447" y="453385"/>
                  <a:pt x="376676" y="450785"/>
                </a:cubicBezTo>
                <a:cubicBezTo>
                  <a:pt x="378905" y="448185"/>
                  <a:pt x="381133" y="445027"/>
                  <a:pt x="383362" y="441312"/>
                </a:cubicBezTo>
                <a:lnTo>
                  <a:pt x="385591" y="430168"/>
                </a:lnTo>
                <a:cubicBezTo>
                  <a:pt x="386334" y="426453"/>
                  <a:pt x="386706" y="423482"/>
                  <a:pt x="386706" y="421253"/>
                </a:cubicBezTo>
                <a:lnTo>
                  <a:pt x="386706" y="414566"/>
                </a:lnTo>
                <a:cubicBezTo>
                  <a:pt x="385963" y="412337"/>
                  <a:pt x="385220" y="411223"/>
                  <a:pt x="384477" y="411223"/>
                </a:cubicBezTo>
                <a:cubicBezTo>
                  <a:pt x="383734" y="411223"/>
                  <a:pt x="383177" y="410851"/>
                  <a:pt x="382805" y="410108"/>
                </a:cubicBezTo>
                <a:cubicBezTo>
                  <a:pt x="382434" y="409366"/>
                  <a:pt x="382991" y="408065"/>
                  <a:pt x="384477" y="406208"/>
                </a:cubicBezTo>
                <a:cubicBezTo>
                  <a:pt x="385963" y="404351"/>
                  <a:pt x="386706" y="394506"/>
                  <a:pt x="386706" y="376676"/>
                </a:cubicBezTo>
                <a:cubicBezTo>
                  <a:pt x="386706" y="358845"/>
                  <a:pt x="386520" y="349744"/>
                  <a:pt x="386148" y="349372"/>
                </a:cubicBezTo>
                <a:cubicBezTo>
                  <a:pt x="385777" y="349001"/>
                  <a:pt x="382062" y="350115"/>
                  <a:pt x="375004" y="352716"/>
                </a:cubicBezTo>
                <a:cubicBezTo>
                  <a:pt x="367946" y="355316"/>
                  <a:pt x="359959" y="359216"/>
                  <a:pt x="351044" y="364417"/>
                </a:cubicBezTo>
                <a:cubicBezTo>
                  <a:pt x="322812" y="377790"/>
                  <a:pt x="304238" y="387448"/>
                  <a:pt x="295323" y="393392"/>
                </a:cubicBezTo>
                <a:cubicBezTo>
                  <a:pt x="280464" y="400822"/>
                  <a:pt x="261890" y="411223"/>
                  <a:pt x="239601" y="424596"/>
                </a:cubicBezTo>
                <a:lnTo>
                  <a:pt x="208398" y="443541"/>
                </a:lnTo>
                <a:cubicBezTo>
                  <a:pt x="196510" y="450971"/>
                  <a:pt x="187595" y="456729"/>
                  <a:pt x="181651" y="460815"/>
                </a:cubicBezTo>
                <a:cubicBezTo>
                  <a:pt x="175708" y="464901"/>
                  <a:pt x="169393" y="469916"/>
                  <a:pt x="162706" y="475860"/>
                </a:cubicBezTo>
                <a:cubicBezTo>
                  <a:pt x="156020" y="480317"/>
                  <a:pt x="151005" y="484403"/>
                  <a:pt x="147661" y="488118"/>
                </a:cubicBezTo>
                <a:cubicBezTo>
                  <a:pt x="144318" y="491833"/>
                  <a:pt x="140789" y="496476"/>
                  <a:pt x="137074" y="502049"/>
                </a:cubicBezTo>
                <a:cubicBezTo>
                  <a:pt x="133360" y="507621"/>
                  <a:pt x="130388" y="512636"/>
                  <a:pt x="128159" y="517093"/>
                </a:cubicBezTo>
                <a:cubicBezTo>
                  <a:pt x="125930" y="521551"/>
                  <a:pt x="123330" y="527866"/>
                  <a:pt x="120358" y="536038"/>
                </a:cubicBezTo>
                <a:cubicBezTo>
                  <a:pt x="119615" y="533810"/>
                  <a:pt x="117386" y="540496"/>
                  <a:pt x="113671" y="556098"/>
                </a:cubicBezTo>
                <a:lnTo>
                  <a:pt x="110328" y="577272"/>
                </a:lnTo>
                <a:lnTo>
                  <a:pt x="105870" y="598446"/>
                </a:lnTo>
                <a:cubicBezTo>
                  <a:pt x="105870" y="604390"/>
                  <a:pt x="105499" y="609219"/>
                  <a:pt x="104756" y="612934"/>
                </a:cubicBezTo>
                <a:cubicBezTo>
                  <a:pt x="104013" y="616649"/>
                  <a:pt x="102899" y="619063"/>
                  <a:pt x="101413" y="620178"/>
                </a:cubicBezTo>
                <a:cubicBezTo>
                  <a:pt x="99927" y="621292"/>
                  <a:pt x="98255" y="621663"/>
                  <a:pt x="96398" y="621292"/>
                </a:cubicBezTo>
                <a:cubicBezTo>
                  <a:pt x="94541" y="620920"/>
                  <a:pt x="91383" y="619249"/>
                  <a:pt x="86925" y="616277"/>
                </a:cubicBezTo>
                <a:cubicBezTo>
                  <a:pt x="89154" y="619992"/>
                  <a:pt x="85068" y="617391"/>
                  <a:pt x="74667" y="608476"/>
                </a:cubicBezTo>
                <a:lnTo>
                  <a:pt x="60179" y="596217"/>
                </a:lnTo>
                <a:lnTo>
                  <a:pt x="43463" y="578387"/>
                </a:lnTo>
                <a:lnTo>
                  <a:pt x="26747" y="558327"/>
                </a:lnTo>
                <a:lnTo>
                  <a:pt x="12259" y="540496"/>
                </a:lnTo>
                <a:lnTo>
                  <a:pt x="3344" y="528237"/>
                </a:lnTo>
                <a:lnTo>
                  <a:pt x="2229" y="521551"/>
                </a:lnTo>
                <a:cubicBezTo>
                  <a:pt x="1486" y="520808"/>
                  <a:pt x="1486" y="520251"/>
                  <a:pt x="2229" y="519879"/>
                </a:cubicBezTo>
                <a:cubicBezTo>
                  <a:pt x="2972" y="519508"/>
                  <a:pt x="3715" y="518579"/>
                  <a:pt x="4458" y="517093"/>
                </a:cubicBezTo>
                <a:lnTo>
                  <a:pt x="4458" y="511521"/>
                </a:lnTo>
                <a:cubicBezTo>
                  <a:pt x="4458" y="509292"/>
                  <a:pt x="4087" y="507435"/>
                  <a:pt x="3344" y="505949"/>
                </a:cubicBezTo>
                <a:cubicBezTo>
                  <a:pt x="2601" y="504463"/>
                  <a:pt x="1858" y="503720"/>
                  <a:pt x="1115" y="503720"/>
                </a:cubicBezTo>
                <a:cubicBezTo>
                  <a:pt x="372" y="503720"/>
                  <a:pt x="0" y="503163"/>
                  <a:pt x="0" y="502049"/>
                </a:cubicBezTo>
                <a:cubicBezTo>
                  <a:pt x="0" y="500934"/>
                  <a:pt x="743" y="499634"/>
                  <a:pt x="2229" y="498148"/>
                </a:cubicBezTo>
                <a:cubicBezTo>
                  <a:pt x="1486" y="504092"/>
                  <a:pt x="3344" y="500005"/>
                  <a:pt x="7801" y="485889"/>
                </a:cubicBezTo>
                <a:lnTo>
                  <a:pt x="13373" y="465830"/>
                </a:lnTo>
                <a:lnTo>
                  <a:pt x="18946" y="443541"/>
                </a:lnTo>
                <a:cubicBezTo>
                  <a:pt x="20431" y="436855"/>
                  <a:pt x="21546" y="432397"/>
                  <a:pt x="22289" y="430168"/>
                </a:cubicBezTo>
                <a:cubicBezTo>
                  <a:pt x="25261" y="424967"/>
                  <a:pt x="28604" y="416052"/>
                  <a:pt x="32319" y="403422"/>
                </a:cubicBezTo>
                <a:lnTo>
                  <a:pt x="36776" y="388934"/>
                </a:lnTo>
                <a:lnTo>
                  <a:pt x="42349" y="378905"/>
                </a:lnTo>
                <a:lnTo>
                  <a:pt x="42349" y="376676"/>
                </a:lnTo>
                <a:cubicBezTo>
                  <a:pt x="42349" y="375933"/>
                  <a:pt x="43091" y="373890"/>
                  <a:pt x="44577" y="370546"/>
                </a:cubicBezTo>
                <a:cubicBezTo>
                  <a:pt x="46063" y="367203"/>
                  <a:pt x="47735" y="363860"/>
                  <a:pt x="49592" y="360516"/>
                </a:cubicBezTo>
                <a:cubicBezTo>
                  <a:pt x="51449" y="357173"/>
                  <a:pt x="56836" y="346586"/>
                  <a:pt x="65751" y="328755"/>
                </a:cubicBezTo>
                <a:lnTo>
                  <a:pt x="67980" y="324298"/>
                </a:lnTo>
                <a:lnTo>
                  <a:pt x="90269" y="281950"/>
                </a:lnTo>
                <a:cubicBezTo>
                  <a:pt x="91012" y="280464"/>
                  <a:pt x="93983" y="275263"/>
                  <a:pt x="99184" y="266348"/>
                </a:cubicBezTo>
                <a:lnTo>
                  <a:pt x="106985" y="252975"/>
                </a:lnTo>
                <a:lnTo>
                  <a:pt x="112557" y="245174"/>
                </a:lnTo>
                <a:cubicBezTo>
                  <a:pt x="114043" y="242202"/>
                  <a:pt x="114786" y="240344"/>
                  <a:pt x="114786" y="239601"/>
                </a:cubicBezTo>
                <a:cubicBezTo>
                  <a:pt x="114786" y="238858"/>
                  <a:pt x="115900" y="237001"/>
                  <a:pt x="118129" y="234029"/>
                </a:cubicBezTo>
                <a:lnTo>
                  <a:pt x="124816" y="226228"/>
                </a:lnTo>
                <a:lnTo>
                  <a:pt x="130388" y="218427"/>
                </a:lnTo>
                <a:cubicBezTo>
                  <a:pt x="131131" y="215456"/>
                  <a:pt x="131502" y="213412"/>
                  <a:pt x="131502" y="212298"/>
                </a:cubicBezTo>
                <a:cubicBezTo>
                  <a:pt x="131502" y="211184"/>
                  <a:pt x="132245" y="209512"/>
                  <a:pt x="133731" y="207283"/>
                </a:cubicBezTo>
                <a:lnTo>
                  <a:pt x="142646" y="193910"/>
                </a:lnTo>
                <a:lnTo>
                  <a:pt x="135960" y="186109"/>
                </a:lnTo>
                <a:lnTo>
                  <a:pt x="127045" y="173850"/>
                </a:lnTo>
                <a:lnTo>
                  <a:pt x="88040" y="129273"/>
                </a:lnTo>
                <a:lnTo>
                  <a:pt x="79124" y="117015"/>
                </a:lnTo>
                <a:cubicBezTo>
                  <a:pt x="82096" y="117015"/>
                  <a:pt x="81910" y="115714"/>
                  <a:pt x="78567" y="113114"/>
                </a:cubicBezTo>
                <a:cubicBezTo>
                  <a:pt x="75224" y="110514"/>
                  <a:pt x="75410" y="109957"/>
                  <a:pt x="79124" y="111442"/>
                </a:cubicBezTo>
                <a:lnTo>
                  <a:pt x="85811" y="114786"/>
                </a:lnTo>
                <a:lnTo>
                  <a:pt x="96955" y="121472"/>
                </a:lnTo>
                <a:cubicBezTo>
                  <a:pt x="102156" y="124444"/>
                  <a:pt x="106242" y="126673"/>
                  <a:pt x="109214" y="128159"/>
                </a:cubicBezTo>
                <a:cubicBezTo>
                  <a:pt x="112186" y="129645"/>
                  <a:pt x="115157" y="130388"/>
                  <a:pt x="118129" y="130388"/>
                </a:cubicBezTo>
                <a:cubicBezTo>
                  <a:pt x="122587" y="129645"/>
                  <a:pt x="125187" y="130016"/>
                  <a:pt x="125930" y="131502"/>
                </a:cubicBezTo>
                <a:lnTo>
                  <a:pt x="131502" y="134845"/>
                </a:lnTo>
                <a:lnTo>
                  <a:pt x="149333" y="134845"/>
                </a:lnTo>
                <a:cubicBezTo>
                  <a:pt x="164192" y="134845"/>
                  <a:pt x="173850" y="135588"/>
                  <a:pt x="178308" y="137074"/>
                </a:cubicBezTo>
                <a:cubicBezTo>
                  <a:pt x="188709" y="145247"/>
                  <a:pt x="192238" y="147476"/>
                  <a:pt x="188895" y="143761"/>
                </a:cubicBezTo>
                <a:cubicBezTo>
                  <a:pt x="185552" y="140046"/>
                  <a:pt x="190567" y="143761"/>
                  <a:pt x="203940" y="154905"/>
                </a:cubicBezTo>
                <a:lnTo>
                  <a:pt x="244059" y="190567"/>
                </a:lnTo>
                <a:lnTo>
                  <a:pt x="263004" y="209512"/>
                </a:lnTo>
                <a:lnTo>
                  <a:pt x="275263" y="225114"/>
                </a:lnTo>
                <a:lnTo>
                  <a:pt x="281950" y="235144"/>
                </a:lnTo>
                <a:lnTo>
                  <a:pt x="286407" y="242945"/>
                </a:lnTo>
                <a:cubicBezTo>
                  <a:pt x="287150" y="245916"/>
                  <a:pt x="287336" y="248517"/>
                  <a:pt x="286965" y="250746"/>
                </a:cubicBezTo>
                <a:cubicBezTo>
                  <a:pt x="286593" y="252975"/>
                  <a:pt x="284921" y="255946"/>
                  <a:pt x="281950" y="259661"/>
                </a:cubicBezTo>
                <a:lnTo>
                  <a:pt x="278606" y="267462"/>
                </a:lnTo>
                <a:lnTo>
                  <a:pt x="267462" y="284178"/>
                </a:lnTo>
                <a:cubicBezTo>
                  <a:pt x="260776" y="294580"/>
                  <a:pt x="254460" y="304238"/>
                  <a:pt x="248517" y="313153"/>
                </a:cubicBezTo>
                <a:lnTo>
                  <a:pt x="241830" y="325412"/>
                </a:lnTo>
                <a:cubicBezTo>
                  <a:pt x="241830" y="326155"/>
                  <a:pt x="242759" y="327084"/>
                  <a:pt x="244616" y="328198"/>
                </a:cubicBezTo>
                <a:cubicBezTo>
                  <a:pt x="246474" y="329313"/>
                  <a:pt x="247217" y="330241"/>
                  <a:pt x="246845" y="330984"/>
                </a:cubicBezTo>
                <a:cubicBezTo>
                  <a:pt x="246474" y="331727"/>
                  <a:pt x="244431" y="333213"/>
                  <a:pt x="240716" y="335442"/>
                </a:cubicBezTo>
                <a:lnTo>
                  <a:pt x="235144" y="342129"/>
                </a:lnTo>
                <a:cubicBezTo>
                  <a:pt x="232172" y="344357"/>
                  <a:pt x="230315" y="346586"/>
                  <a:pt x="229572" y="348815"/>
                </a:cubicBezTo>
                <a:lnTo>
                  <a:pt x="227343" y="355502"/>
                </a:lnTo>
                <a:cubicBezTo>
                  <a:pt x="225857" y="356987"/>
                  <a:pt x="225114" y="358288"/>
                  <a:pt x="225114" y="359402"/>
                </a:cubicBezTo>
                <a:cubicBezTo>
                  <a:pt x="225114" y="360516"/>
                  <a:pt x="226228" y="361074"/>
                  <a:pt x="228457" y="361074"/>
                </a:cubicBezTo>
                <a:lnTo>
                  <a:pt x="232915" y="358845"/>
                </a:lnTo>
                <a:lnTo>
                  <a:pt x="255203" y="349929"/>
                </a:lnTo>
                <a:lnTo>
                  <a:pt x="304238" y="325412"/>
                </a:lnTo>
                <a:lnTo>
                  <a:pt x="353273" y="300895"/>
                </a:lnTo>
                <a:cubicBezTo>
                  <a:pt x="368132" y="294951"/>
                  <a:pt x="376304" y="291794"/>
                  <a:pt x="377790" y="291422"/>
                </a:cubicBezTo>
                <a:cubicBezTo>
                  <a:pt x="379276" y="291051"/>
                  <a:pt x="381133" y="289751"/>
                  <a:pt x="383362" y="287522"/>
                </a:cubicBezTo>
                <a:lnTo>
                  <a:pt x="386706" y="285293"/>
                </a:lnTo>
                <a:cubicBezTo>
                  <a:pt x="389677" y="283064"/>
                  <a:pt x="391906" y="276006"/>
                  <a:pt x="393392" y="264119"/>
                </a:cubicBezTo>
                <a:cubicBezTo>
                  <a:pt x="393392" y="252975"/>
                  <a:pt x="395250" y="235144"/>
                  <a:pt x="398964" y="210626"/>
                </a:cubicBezTo>
                <a:cubicBezTo>
                  <a:pt x="401936" y="195767"/>
                  <a:pt x="404908" y="179051"/>
                  <a:pt x="407880" y="160477"/>
                </a:cubicBezTo>
                <a:cubicBezTo>
                  <a:pt x="409366" y="153791"/>
                  <a:pt x="411594" y="143018"/>
                  <a:pt x="414566" y="128159"/>
                </a:cubicBezTo>
                <a:lnTo>
                  <a:pt x="415681" y="124816"/>
                </a:lnTo>
                <a:cubicBezTo>
                  <a:pt x="417910" y="112185"/>
                  <a:pt x="419767" y="102527"/>
                  <a:pt x="421253" y="95841"/>
                </a:cubicBezTo>
                <a:cubicBezTo>
                  <a:pt x="421996" y="93612"/>
                  <a:pt x="422367" y="89897"/>
                  <a:pt x="422367" y="84696"/>
                </a:cubicBezTo>
                <a:lnTo>
                  <a:pt x="422367" y="76895"/>
                </a:lnTo>
                <a:lnTo>
                  <a:pt x="421253" y="71323"/>
                </a:lnTo>
                <a:cubicBezTo>
                  <a:pt x="419767" y="69837"/>
                  <a:pt x="418652" y="68351"/>
                  <a:pt x="417910" y="66865"/>
                </a:cubicBezTo>
                <a:lnTo>
                  <a:pt x="414566" y="63522"/>
                </a:lnTo>
                <a:cubicBezTo>
                  <a:pt x="411594" y="62036"/>
                  <a:pt x="408623" y="60922"/>
                  <a:pt x="405651" y="60179"/>
                </a:cubicBezTo>
                <a:cubicBezTo>
                  <a:pt x="396735" y="57950"/>
                  <a:pt x="390606" y="55907"/>
                  <a:pt x="387263" y="54050"/>
                </a:cubicBezTo>
                <a:cubicBezTo>
                  <a:pt x="383920" y="52192"/>
                  <a:pt x="379090" y="50521"/>
                  <a:pt x="372775" y="49035"/>
                </a:cubicBezTo>
                <a:cubicBezTo>
                  <a:pt x="366460" y="47549"/>
                  <a:pt x="360145" y="46620"/>
                  <a:pt x="353830" y="46249"/>
                </a:cubicBezTo>
                <a:cubicBezTo>
                  <a:pt x="347515" y="45877"/>
                  <a:pt x="341757" y="44948"/>
                  <a:pt x="336556" y="43463"/>
                </a:cubicBezTo>
                <a:lnTo>
                  <a:pt x="324298" y="40119"/>
                </a:lnTo>
                <a:cubicBezTo>
                  <a:pt x="321326" y="39376"/>
                  <a:pt x="318726" y="38076"/>
                  <a:pt x="316497" y="36219"/>
                </a:cubicBezTo>
                <a:cubicBezTo>
                  <a:pt x="314268" y="34361"/>
                  <a:pt x="312411" y="32133"/>
                  <a:pt x="310925" y="29532"/>
                </a:cubicBezTo>
                <a:cubicBezTo>
                  <a:pt x="309439" y="26932"/>
                  <a:pt x="308696" y="24517"/>
                  <a:pt x="308696" y="22288"/>
                </a:cubicBezTo>
                <a:cubicBezTo>
                  <a:pt x="308696" y="20060"/>
                  <a:pt x="309439" y="17088"/>
                  <a:pt x="310925" y="13373"/>
                </a:cubicBezTo>
                <a:lnTo>
                  <a:pt x="313154" y="5572"/>
                </a:lnTo>
                <a:lnTo>
                  <a:pt x="324298" y="2229"/>
                </a:lnTo>
                <a:cubicBezTo>
                  <a:pt x="326527" y="743"/>
                  <a:pt x="329870" y="0"/>
                  <a:pt x="3343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6600" dirty="0">
              <a:solidFill>
                <a:schemeClr val="bg1"/>
              </a:solidFill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77687" y="440065"/>
            <a:ext cx="1043577" cy="1000994"/>
          </a:xfrm>
          <a:custGeom>
            <a:avLst/>
            <a:gdLst/>
            <a:ahLst/>
            <a:cxnLst/>
            <a:rect l="l" t="t" r="r" b="b"/>
            <a:pathLst>
              <a:path w="1043577" h="1000994">
                <a:moveTo>
                  <a:pt x="236477" y="939359"/>
                </a:moveTo>
                <a:lnTo>
                  <a:pt x="235757" y="939574"/>
                </a:lnTo>
                <a:cubicBezTo>
                  <a:pt x="234179" y="940015"/>
                  <a:pt x="233157" y="940259"/>
                  <a:pt x="232693" y="940305"/>
                </a:cubicBezTo>
                <a:lnTo>
                  <a:pt x="232897" y="939973"/>
                </a:lnTo>
                <a:lnTo>
                  <a:pt x="233250" y="939887"/>
                </a:lnTo>
                <a:close/>
                <a:moveTo>
                  <a:pt x="241469" y="935987"/>
                </a:moveTo>
                <a:cubicBezTo>
                  <a:pt x="241747" y="935987"/>
                  <a:pt x="240122" y="936730"/>
                  <a:pt x="236593" y="938216"/>
                </a:cubicBezTo>
                <a:cubicBezTo>
                  <a:pt x="234829" y="938959"/>
                  <a:pt x="233621" y="939504"/>
                  <a:pt x="232971" y="939852"/>
                </a:cubicBezTo>
                <a:lnTo>
                  <a:pt x="232897" y="939973"/>
                </a:lnTo>
                <a:lnTo>
                  <a:pt x="229384" y="940828"/>
                </a:lnTo>
                <a:cubicBezTo>
                  <a:pt x="226946" y="941315"/>
                  <a:pt x="228792" y="940445"/>
                  <a:pt x="234922" y="938216"/>
                </a:cubicBezTo>
                <a:cubicBezTo>
                  <a:pt x="239008" y="936730"/>
                  <a:pt x="241190" y="935987"/>
                  <a:pt x="241469" y="935987"/>
                </a:cubicBezTo>
                <a:close/>
                <a:moveTo>
                  <a:pt x="447777" y="723132"/>
                </a:moveTo>
                <a:lnTo>
                  <a:pt x="442205" y="725361"/>
                </a:lnTo>
                <a:cubicBezTo>
                  <a:pt x="439976" y="726104"/>
                  <a:pt x="437933" y="727032"/>
                  <a:pt x="436075" y="728147"/>
                </a:cubicBezTo>
                <a:cubicBezTo>
                  <a:pt x="434218" y="729261"/>
                  <a:pt x="433103" y="730375"/>
                  <a:pt x="432732" y="731490"/>
                </a:cubicBezTo>
                <a:cubicBezTo>
                  <a:pt x="432360" y="732604"/>
                  <a:pt x="431803" y="733347"/>
                  <a:pt x="431060" y="733719"/>
                </a:cubicBezTo>
                <a:cubicBezTo>
                  <a:pt x="430317" y="734090"/>
                  <a:pt x="429760" y="734090"/>
                  <a:pt x="429389" y="733719"/>
                </a:cubicBezTo>
                <a:cubicBezTo>
                  <a:pt x="429017" y="733347"/>
                  <a:pt x="427346" y="733162"/>
                  <a:pt x="424374" y="733162"/>
                </a:cubicBezTo>
                <a:lnTo>
                  <a:pt x="398742" y="738734"/>
                </a:lnTo>
                <a:lnTo>
                  <a:pt x="365309" y="740962"/>
                </a:lnTo>
                <a:cubicBezTo>
                  <a:pt x="361594" y="741705"/>
                  <a:pt x="359737" y="742077"/>
                  <a:pt x="359737" y="742077"/>
                </a:cubicBezTo>
                <a:lnTo>
                  <a:pt x="368653" y="764365"/>
                </a:lnTo>
                <a:cubicBezTo>
                  <a:pt x="371624" y="769566"/>
                  <a:pt x="375711" y="776624"/>
                  <a:pt x="380911" y="785539"/>
                </a:cubicBezTo>
                <a:lnTo>
                  <a:pt x="412115" y="831231"/>
                </a:lnTo>
                <a:lnTo>
                  <a:pt x="418802" y="840146"/>
                </a:lnTo>
                <a:lnTo>
                  <a:pt x="432175" y="830116"/>
                </a:lnTo>
                <a:lnTo>
                  <a:pt x="423259" y="840146"/>
                </a:lnTo>
                <a:cubicBezTo>
                  <a:pt x="422516" y="842375"/>
                  <a:pt x="422331" y="843675"/>
                  <a:pt x="422702" y="844047"/>
                </a:cubicBezTo>
                <a:cubicBezTo>
                  <a:pt x="423074" y="844418"/>
                  <a:pt x="424002" y="844233"/>
                  <a:pt x="425488" y="843490"/>
                </a:cubicBezTo>
                <a:lnTo>
                  <a:pt x="429946" y="839032"/>
                </a:lnTo>
                <a:cubicBezTo>
                  <a:pt x="431432" y="838289"/>
                  <a:pt x="434032" y="836060"/>
                  <a:pt x="437747" y="832345"/>
                </a:cubicBezTo>
                <a:lnTo>
                  <a:pt x="444433" y="825659"/>
                </a:lnTo>
                <a:cubicBezTo>
                  <a:pt x="447405" y="824173"/>
                  <a:pt x="449820" y="821758"/>
                  <a:pt x="451677" y="818415"/>
                </a:cubicBezTo>
                <a:cubicBezTo>
                  <a:pt x="453535" y="815072"/>
                  <a:pt x="454835" y="812286"/>
                  <a:pt x="455578" y="810057"/>
                </a:cubicBezTo>
                <a:lnTo>
                  <a:pt x="457807" y="798913"/>
                </a:lnTo>
                <a:cubicBezTo>
                  <a:pt x="458549" y="795198"/>
                  <a:pt x="458921" y="791483"/>
                  <a:pt x="458921" y="787768"/>
                </a:cubicBezTo>
                <a:cubicBezTo>
                  <a:pt x="460407" y="782568"/>
                  <a:pt x="460778" y="779039"/>
                  <a:pt x="460035" y="777181"/>
                </a:cubicBezTo>
                <a:cubicBezTo>
                  <a:pt x="459292" y="775324"/>
                  <a:pt x="458178" y="774209"/>
                  <a:pt x="456692" y="773838"/>
                </a:cubicBezTo>
                <a:cubicBezTo>
                  <a:pt x="455206" y="773467"/>
                  <a:pt x="454463" y="772909"/>
                  <a:pt x="454463" y="772166"/>
                </a:cubicBezTo>
                <a:cubicBezTo>
                  <a:pt x="454463" y="771423"/>
                  <a:pt x="455206" y="769566"/>
                  <a:pt x="456692" y="766594"/>
                </a:cubicBezTo>
                <a:lnTo>
                  <a:pt x="458921" y="755450"/>
                </a:lnTo>
                <a:cubicBezTo>
                  <a:pt x="460407" y="750992"/>
                  <a:pt x="461150" y="746163"/>
                  <a:pt x="461150" y="740962"/>
                </a:cubicBezTo>
                <a:lnTo>
                  <a:pt x="461150" y="723132"/>
                </a:lnTo>
                <a:close/>
                <a:moveTo>
                  <a:pt x="415458" y="148"/>
                </a:moveTo>
                <a:cubicBezTo>
                  <a:pt x="416944" y="706"/>
                  <a:pt x="420288" y="2842"/>
                  <a:pt x="425488" y="6556"/>
                </a:cubicBezTo>
                <a:lnTo>
                  <a:pt x="442205" y="16586"/>
                </a:lnTo>
                <a:lnTo>
                  <a:pt x="461150" y="32188"/>
                </a:lnTo>
                <a:lnTo>
                  <a:pt x="477866" y="46676"/>
                </a:lnTo>
                <a:lnTo>
                  <a:pt x="493468" y="61163"/>
                </a:lnTo>
                <a:cubicBezTo>
                  <a:pt x="498669" y="67107"/>
                  <a:pt x="502384" y="71564"/>
                  <a:pt x="504612" y="74536"/>
                </a:cubicBezTo>
                <a:lnTo>
                  <a:pt x="511299" y="87909"/>
                </a:lnTo>
                <a:cubicBezTo>
                  <a:pt x="513528" y="92367"/>
                  <a:pt x="514642" y="95710"/>
                  <a:pt x="514642" y="97939"/>
                </a:cubicBezTo>
                <a:cubicBezTo>
                  <a:pt x="515385" y="102397"/>
                  <a:pt x="515385" y="105369"/>
                  <a:pt x="514642" y="106855"/>
                </a:cubicBezTo>
                <a:lnTo>
                  <a:pt x="509070" y="115770"/>
                </a:lnTo>
                <a:cubicBezTo>
                  <a:pt x="507584" y="117256"/>
                  <a:pt x="504612" y="120971"/>
                  <a:pt x="500155" y="126914"/>
                </a:cubicBezTo>
                <a:cubicBezTo>
                  <a:pt x="495697" y="132858"/>
                  <a:pt x="491054" y="139359"/>
                  <a:pt x="486224" y="146417"/>
                </a:cubicBezTo>
                <a:cubicBezTo>
                  <a:pt x="481395" y="153475"/>
                  <a:pt x="476380" y="161461"/>
                  <a:pt x="471180" y="170377"/>
                </a:cubicBezTo>
                <a:lnTo>
                  <a:pt x="457807" y="191551"/>
                </a:lnTo>
                <a:cubicBezTo>
                  <a:pt x="454092" y="198980"/>
                  <a:pt x="451863" y="203995"/>
                  <a:pt x="451120" y="206596"/>
                </a:cubicBezTo>
                <a:cubicBezTo>
                  <a:pt x="450377" y="209196"/>
                  <a:pt x="450006" y="211239"/>
                  <a:pt x="450006" y="212725"/>
                </a:cubicBezTo>
                <a:cubicBezTo>
                  <a:pt x="450006" y="214211"/>
                  <a:pt x="450749" y="215325"/>
                  <a:pt x="452234" y="216068"/>
                </a:cubicBezTo>
                <a:lnTo>
                  <a:pt x="456692" y="219412"/>
                </a:lnTo>
                <a:cubicBezTo>
                  <a:pt x="458178" y="220155"/>
                  <a:pt x="460035" y="220526"/>
                  <a:pt x="462264" y="220526"/>
                </a:cubicBezTo>
                <a:lnTo>
                  <a:pt x="472294" y="220526"/>
                </a:lnTo>
                <a:lnTo>
                  <a:pt x="484553" y="223869"/>
                </a:lnTo>
                <a:cubicBezTo>
                  <a:pt x="489010" y="227584"/>
                  <a:pt x="496811" y="233156"/>
                  <a:pt x="507956" y="240586"/>
                </a:cubicBezTo>
                <a:lnTo>
                  <a:pt x="520214" y="248387"/>
                </a:lnTo>
                <a:cubicBezTo>
                  <a:pt x="521700" y="250615"/>
                  <a:pt x="525043" y="252101"/>
                  <a:pt x="530244" y="252844"/>
                </a:cubicBezTo>
                <a:lnTo>
                  <a:pt x="536931" y="253959"/>
                </a:lnTo>
                <a:lnTo>
                  <a:pt x="545846" y="256188"/>
                </a:lnTo>
                <a:lnTo>
                  <a:pt x="564791" y="268446"/>
                </a:lnTo>
                <a:cubicBezTo>
                  <a:pt x="567020" y="271418"/>
                  <a:pt x="569435" y="273275"/>
                  <a:pt x="572035" y="274018"/>
                </a:cubicBezTo>
                <a:cubicBezTo>
                  <a:pt x="574635" y="274761"/>
                  <a:pt x="575936" y="274761"/>
                  <a:pt x="575936" y="274018"/>
                </a:cubicBezTo>
                <a:lnTo>
                  <a:pt x="578164" y="272904"/>
                </a:lnTo>
                <a:lnTo>
                  <a:pt x="579279" y="272904"/>
                </a:lnTo>
                <a:cubicBezTo>
                  <a:pt x="579279" y="272904"/>
                  <a:pt x="579650" y="273275"/>
                  <a:pt x="580393" y="274018"/>
                </a:cubicBezTo>
                <a:lnTo>
                  <a:pt x="581508" y="280705"/>
                </a:lnTo>
                <a:cubicBezTo>
                  <a:pt x="581508" y="281448"/>
                  <a:pt x="582065" y="281819"/>
                  <a:pt x="583179" y="281819"/>
                </a:cubicBezTo>
                <a:cubicBezTo>
                  <a:pt x="584294" y="281819"/>
                  <a:pt x="588008" y="284420"/>
                  <a:pt x="594324" y="289620"/>
                </a:cubicBezTo>
                <a:cubicBezTo>
                  <a:pt x="600639" y="294821"/>
                  <a:pt x="607139" y="300765"/>
                  <a:pt x="613826" y="307451"/>
                </a:cubicBezTo>
                <a:lnTo>
                  <a:pt x="668433" y="356486"/>
                </a:lnTo>
                <a:cubicBezTo>
                  <a:pt x="674376" y="362430"/>
                  <a:pt x="680320" y="368745"/>
                  <a:pt x="686264" y="375431"/>
                </a:cubicBezTo>
                <a:cubicBezTo>
                  <a:pt x="692207" y="382118"/>
                  <a:pt x="695922" y="386947"/>
                  <a:pt x="697408" y="389919"/>
                </a:cubicBezTo>
                <a:lnTo>
                  <a:pt x="704094" y="397720"/>
                </a:lnTo>
                <a:cubicBezTo>
                  <a:pt x="707066" y="401434"/>
                  <a:pt x="709667" y="403663"/>
                  <a:pt x="711895" y="404406"/>
                </a:cubicBezTo>
                <a:lnTo>
                  <a:pt x="718582" y="408864"/>
                </a:lnTo>
                <a:cubicBezTo>
                  <a:pt x="720811" y="409607"/>
                  <a:pt x="722668" y="409978"/>
                  <a:pt x="724154" y="409978"/>
                </a:cubicBezTo>
                <a:lnTo>
                  <a:pt x="748671" y="414436"/>
                </a:lnTo>
                <a:lnTo>
                  <a:pt x="782104" y="423351"/>
                </a:lnTo>
                <a:cubicBezTo>
                  <a:pt x="788791" y="424837"/>
                  <a:pt x="800678" y="429295"/>
                  <a:pt x="817766" y="436725"/>
                </a:cubicBezTo>
                <a:lnTo>
                  <a:pt x="838940" y="443411"/>
                </a:lnTo>
                <a:lnTo>
                  <a:pt x="857885" y="450098"/>
                </a:lnTo>
                <a:cubicBezTo>
                  <a:pt x="866058" y="453069"/>
                  <a:pt x="872744" y="454555"/>
                  <a:pt x="877945" y="454555"/>
                </a:cubicBezTo>
                <a:lnTo>
                  <a:pt x="937009" y="451212"/>
                </a:lnTo>
                <a:lnTo>
                  <a:pt x="964870" y="456784"/>
                </a:lnTo>
                <a:cubicBezTo>
                  <a:pt x="972299" y="459013"/>
                  <a:pt x="980658" y="460685"/>
                  <a:pt x="989944" y="461799"/>
                </a:cubicBezTo>
                <a:cubicBezTo>
                  <a:pt x="999231" y="462913"/>
                  <a:pt x="1007218" y="463471"/>
                  <a:pt x="1013905" y="463471"/>
                </a:cubicBezTo>
                <a:lnTo>
                  <a:pt x="1028392" y="465699"/>
                </a:lnTo>
                <a:cubicBezTo>
                  <a:pt x="1019477" y="471643"/>
                  <a:pt x="1021334" y="471829"/>
                  <a:pt x="1033964" y="466257"/>
                </a:cubicBezTo>
                <a:cubicBezTo>
                  <a:pt x="1046594" y="460685"/>
                  <a:pt x="1046780" y="461799"/>
                  <a:pt x="1034521" y="469600"/>
                </a:cubicBezTo>
                <a:cubicBezTo>
                  <a:pt x="1022263" y="477401"/>
                  <a:pt x="1021520" y="479073"/>
                  <a:pt x="1032293" y="474615"/>
                </a:cubicBezTo>
                <a:cubicBezTo>
                  <a:pt x="1043065" y="470157"/>
                  <a:pt x="1041765" y="471272"/>
                  <a:pt x="1028392" y="477958"/>
                </a:cubicBezTo>
                <a:cubicBezTo>
                  <a:pt x="1015019" y="484645"/>
                  <a:pt x="1012790" y="485573"/>
                  <a:pt x="1021705" y="480744"/>
                </a:cubicBezTo>
                <a:cubicBezTo>
                  <a:pt x="1028392" y="477122"/>
                  <a:pt x="1028810" y="476635"/>
                  <a:pt x="1022959" y="479282"/>
                </a:cubicBezTo>
                <a:lnTo>
                  <a:pt x="1017417" y="481858"/>
                </a:lnTo>
                <a:lnTo>
                  <a:pt x="1018780" y="481580"/>
                </a:lnTo>
                <a:cubicBezTo>
                  <a:pt x="1018502" y="482137"/>
                  <a:pt x="1015390" y="484273"/>
                  <a:pt x="1009447" y="487988"/>
                </a:cubicBezTo>
                <a:lnTo>
                  <a:pt x="992730" y="496903"/>
                </a:lnTo>
                <a:lnTo>
                  <a:pt x="950382" y="519192"/>
                </a:lnTo>
                <a:lnTo>
                  <a:pt x="902462" y="541480"/>
                </a:lnTo>
                <a:cubicBezTo>
                  <a:pt x="885374" y="548910"/>
                  <a:pt x="873116" y="554482"/>
                  <a:pt x="865686" y="558197"/>
                </a:cubicBezTo>
                <a:cubicBezTo>
                  <a:pt x="847112" y="564883"/>
                  <a:pt x="836711" y="568970"/>
                  <a:pt x="834482" y="570455"/>
                </a:cubicBezTo>
                <a:cubicBezTo>
                  <a:pt x="832253" y="571941"/>
                  <a:pt x="830582" y="573427"/>
                  <a:pt x="829467" y="574913"/>
                </a:cubicBezTo>
                <a:cubicBezTo>
                  <a:pt x="828353" y="576399"/>
                  <a:pt x="827796" y="577513"/>
                  <a:pt x="827796" y="578256"/>
                </a:cubicBezTo>
                <a:cubicBezTo>
                  <a:pt x="827796" y="581971"/>
                  <a:pt x="822966" y="586057"/>
                  <a:pt x="813308" y="590515"/>
                </a:cubicBezTo>
                <a:cubicBezTo>
                  <a:pt x="805136" y="588286"/>
                  <a:pt x="801235" y="589401"/>
                  <a:pt x="801607" y="593858"/>
                </a:cubicBezTo>
                <a:cubicBezTo>
                  <a:pt x="801978" y="598316"/>
                  <a:pt x="799006" y="599059"/>
                  <a:pt x="792691" y="596087"/>
                </a:cubicBezTo>
                <a:cubicBezTo>
                  <a:pt x="786376" y="593115"/>
                  <a:pt x="783962" y="592744"/>
                  <a:pt x="785447" y="594973"/>
                </a:cubicBezTo>
                <a:cubicBezTo>
                  <a:pt x="786933" y="597202"/>
                  <a:pt x="783962" y="596087"/>
                  <a:pt x="776532" y="591630"/>
                </a:cubicBezTo>
                <a:lnTo>
                  <a:pt x="766502" y="584943"/>
                </a:lnTo>
                <a:lnTo>
                  <a:pt x="754244" y="577142"/>
                </a:lnTo>
                <a:lnTo>
                  <a:pt x="737527" y="561540"/>
                </a:lnTo>
                <a:lnTo>
                  <a:pt x="718582" y="544824"/>
                </a:lnTo>
                <a:cubicBezTo>
                  <a:pt x="712638" y="537394"/>
                  <a:pt x="706138" y="529965"/>
                  <a:pt x="699080" y="522535"/>
                </a:cubicBezTo>
                <a:cubicBezTo>
                  <a:pt x="692022" y="515106"/>
                  <a:pt x="686635" y="508791"/>
                  <a:pt x="682920" y="503590"/>
                </a:cubicBezTo>
                <a:cubicBezTo>
                  <a:pt x="679206" y="498389"/>
                  <a:pt x="675119" y="493560"/>
                  <a:pt x="670662" y="489102"/>
                </a:cubicBezTo>
                <a:lnTo>
                  <a:pt x="663975" y="479073"/>
                </a:lnTo>
                <a:cubicBezTo>
                  <a:pt x="660260" y="472386"/>
                  <a:pt x="659332" y="470157"/>
                  <a:pt x="661189" y="472386"/>
                </a:cubicBezTo>
                <a:cubicBezTo>
                  <a:pt x="663046" y="474615"/>
                  <a:pt x="662303" y="472572"/>
                  <a:pt x="658960" y="466257"/>
                </a:cubicBezTo>
                <a:cubicBezTo>
                  <a:pt x="655617" y="459942"/>
                  <a:pt x="654874" y="457341"/>
                  <a:pt x="656731" y="458456"/>
                </a:cubicBezTo>
                <a:cubicBezTo>
                  <a:pt x="658589" y="459570"/>
                  <a:pt x="656917" y="456041"/>
                  <a:pt x="651716" y="447869"/>
                </a:cubicBezTo>
                <a:lnTo>
                  <a:pt x="637229" y="424466"/>
                </a:lnTo>
                <a:cubicBezTo>
                  <a:pt x="632028" y="419265"/>
                  <a:pt x="629428" y="416293"/>
                  <a:pt x="629428" y="415550"/>
                </a:cubicBezTo>
                <a:cubicBezTo>
                  <a:pt x="629428" y="414807"/>
                  <a:pt x="628314" y="412950"/>
                  <a:pt x="626085" y="409978"/>
                </a:cubicBezTo>
                <a:lnTo>
                  <a:pt x="618284" y="401063"/>
                </a:lnTo>
                <a:cubicBezTo>
                  <a:pt x="610111" y="389176"/>
                  <a:pt x="601567" y="378403"/>
                  <a:pt x="592652" y="368745"/>
                </a:cubicBezTo>
                <a:lnTo>
                  <a:pt x="585965" y="362058"/>
                </a:lnTo>
                <a:cubicBezTo>
                  <a:pt x="572592" y="345713"/>
                  <a:pt x="562562" y="334197"/>
                  <a:pt x="555876" y="327511"/>
                </a:cubicBezTo>
                <a:lnTo>
                  <a:pt x="528015" y="295192"/>
                </a:lnTo>
                <a:lnTo>
                  <a:pt x="514642" y="286277"/>
                </a:lnTo>
                <a:lnTo>
                  <a:pt x="495697" y="275133"/>
                </a:lnTo>
                <a:lnTo>
                  <a:pt x="476752" y="267332"/>
                </a:lnTo>
                <a:lnTo>
                  <a:pt x="463379" y="261760"/>
                </a:lnTo>
                <a:cubicBezTo>
                  <a:pt x="458178" y="261017"/>
                  <a:pt x="451120" y="258788"/>
                  <a:pt x="442205" y="255073"/>
                </a:cubicBezTo>
                <a:cubicBezTo>
                  <a:pt x="437747" y="253587"/>
                  <a:pt x="434775" y="252659"/>
                  <a:pt x="433289" y="252287"/>
                </a:cubicBezTo>
                <a:cubicBezTo>
                  <a:pt x="431803" y="251916"/>
                  <a:pt x="430689" y="251916"/>
                  <a:pt x="429946" y="252287"/>
                </a:cubicBezTo>
                <a:cubicBezTo>
                  <a:pt x="429203" y="252659"/>
                  <a:pt x="428089" y="253587"/>
                  <a:pt x="426603" y="255073"/>
                </a:cubicBezTo>
                <a:cubicBezTo>
                  <a:pt x="424374" y="258788"/>
                  <a:pt x="418059" y="269932"/>
                  <a:pt x="407657" y="288506"/>
                </a:cubicBezTo>
                <a:lnTo>
                  <a:pt x="326304" y="446754"/>
                </a:lnTo>
                <a:lnTo>
                  <a:pt x="316275" y="462356"/>
                </a:lnTo>
                <a:cubicBezTo>
                  <a:pt x="314789" y="464585"/>
                  <a:pt x="313117" y="467000"/>
                  <a:pt x="311260" y="469600"/>
                </a:cubicBezTo>
                <a:cubicBezTo>
                  <a:pt x="309402" y="472200"/>
                  <a:pt x="308659" y="474058"/>
                  <a:pt x="309031" y="475172"/>
                </a:cubicBezTo>
                <a:cubicBezTo>
                  <a:pt x="309402" y="476287"/>
                  <a:pt x="311074" y="477958"/>
                  <a:pt x="314046" y="480187"/>
                </a:cubicBezTo>
                <a:lnTo>
                  <a:pt x="321847" y="487988"/>
                </a:lnTo>
                <a:cubicBezTo>
                  <a:pt x="324818" y="491703"/>
                  <a:pt x="327605" y="495603"/>
                  <a:pt x="330205" y="499689"/>
                </a:cubicBezTo>
                <a:cubicBezTo>
                  <a:pt x="332805" y="503776"/>
                  <a:pt x="335777" y="507305"/>
                  <a:pt x="339120" y="510276"/>
                </a:cubicBezTo>
                <a:cubicBezTo>
                  <a:pt x="342464" y="513248"/>
                  <a:pt x="344692" y="514920"/>
                  <a:pt x="345807" y="515291"/>
                </a:cubicBezTo>
                <a:cubicBezTo>
                  <a:pt x="346921" y="515663"/>
                  <a:pt x="348779" y="515663"/>
                  <a:pt x="351379" y="515291"/>
                </a:cubicBezTo>
                <a:cubicBezTo>
                  <a:pt x="353979" y="514920"/>
                  <a:pt x="358251" y="512877"/>
                  <a:pt x="364195" y="509162"/>
                </a:cubicBezTo>
                <a:cubicBezTo>
                  <a:pt x="373853" y="503218"/>
                  <a:pt x="379425" y="499132"/>
                  <a:pt x="380911" y="496903"/>
                </a:cubicBezTo>
                <a:lnTo>
                  <a:pt x="390941" y="490217"/>
                </a:lnTo>
                <a:cubicBezTo>
                  <a:pt x="395399" y="487245"/>
                  <a:pt x="400599" y="483902"/>
                  <a:pt x="406543" y="480187"/>
                </a:cubicBezTo>
                <a:lnTo>
                  <a:pt x="418802" y="472386"/>
                </a:lnTo>
                <a:cubicBezTo>
                  <a:pt x="428460" y="466442"/>
                  <a:pt x="434218" y="463099"/>
                  <a:pt x="436075" y="462356"/>
                </a:cubicBezTo>
                <a:cubicBezTo>
                  <a:pt x="437933" y="461613"/>
                  <a:pt x="442576" y="459013"/>
                  <a:pt x="450006" y="454555"/>
                </a:cubicBezTo>
                <a:lnTo>
                  <a:pt x="454463" y="451212"/>
                </a:lnTo>
                <a:cubicBezTo>
                  <a:pt x="464122" y="446011"/>
                  <a:pt x="473037" y="441554"/>
                  <a:pt x="481209" y="437839"/>
                </a:cubicBezTo>
                <a:lnTo>
                  <a:pt x="491239" y="431152"/>
                </a:lnTo>
                <a:cubicBezTo>
                  <a:pt x="494954" y="429666"/>
                  <a:pt x="497183" y="427809"/>
                  <a:pt x="497926" y="425580"/>
                </a:cubicBezTo>
                <a:lnTo>
                  <a:pt x="502384" y="422237"/>
                </a:lnTo>
                <a:cubicBezTo>
                  <a:pt x="503126" y="422237"/>
                  <a:pt x="504055" y="422794"/>
                  <a:pt x="505170" y="423909"/>
                </a:cubicBezTo>
                <a:cubicBezTo>
                  <a:pt x="506284" y="425023"/>
                  <a:pt x="507398" y="425580"/>
                  <a:pt x="508513" y="425580"/>
                </a:cubicBezTo>
                <a:cubicBezTo>
                  <a:pt x="509627" y="425580"/>
                  <a:pt x="511299" y="424837"/>
                  <a:pt x="513528" y="423351"/>
                </a:cubicBezTo>
                <a:cubicBezTo>
                  <a:pt x="515757" y="421865"/>
                  <a:pt x="517614" y="420751"/>
                  <a:pt x="519100" y="420008"/>
                </a:cubicBezTo>
                <a:cubicBezTo>
                  <a:pt x="520586" y="419265"/>
                  <a:pt x="522072" y="419637"/>
                  <a:pt x="523558" y="421123"/>
                </a:cubicBezTo>
                <a:cubicBezTo>
                  <a:pt x="519100" y="417408"/>
                  <a:pt x="521329" y="418522"/>
                  <a:pt x="530244" y="424466"/>
                </a:cubicBezTo>
                <a:lnTo>
                  <a:pt x="543617" y="433381"/>
                </a:lnTo>
                <a:lnTo>
                  <a:pt x="560334" y="444525"/>
                </a:lnTo>
                <a:lnTo>
                  <a:pt x="578164" y="460127"/>
                </a:lnTo>
                <a:lnTo>
                  <a:pt x="593766" y="475729"/>
                </a:lnTo>
                <a:lnTo>
                  <a:pt x="606025" y="492446"/>
                </a:lnTo>
                <a:cubicBezTo>
                  <a:pt x="610483" y="498389"/>
                  <a:pt x="613455" y="503218"/>
                  <a:pt x="614940" y="506933"/>
                </a:cubicBezTo>
                <a:lnTo>
                  <a:pt x="620513" y="521421"/>
                </a:lnTo>
                <a:cubicBezTo>
                  <a:pt x="622741" y="526621"/>
                  <a:pt x="623856" y="531822"/>
                  <a:pt x="623856" y="537023"/>
                </a:cubicBezTo>
                <a:lnTo>
                  <a:pt x="624970" y="551510"/>
                </a:lnTo>
                <a:lnTo>
                  <a:pt x="604911" y="570455"/>
                </a:lnTo>
                <a:cubicBezTo>
                  <a:pt x="600453" y="574170"/>
                  <a:pt x="596924" y="577699"/>
                  <a:pt x="594324" y="581043"/>
                </a:cubicBezTo>
                <a:cubicBezTo>
                  <a:pt x="591723" y="584386"/>
                  <a:pt x="589680" y="587358"/>
                  <a:pt x="588194" y="589958"/>
                </a:cubicBezTo>
                <a:cubicBezTo>
                  <a:pt x="586708" y="592558"/>
                  <a:pt x="585965" y="595530"/>
                  <a:pt x="585965" y="598873"/>
                </a:cubicBezTo>
                <a:cubicBezTo>
                  <a:pt x="585965" y="602217"/>
                  <a:pt x="586337" y="604817"/>
                  <a:pt x="587080" y="606674"/>
                </a:cubicBezTo>
                <a:cubicBezTo>
                  <a:pt x="587823" y="608532"/>
                  <a:pt x="589680" y="609832"/>
                  <a:pt x="592652" y="610575"/>
                </a:cubicBezTo>
                <a:lnTo>
                  <a:pt x="633886" y="645122"/>
                </a:lnTo>
                <a:cubicBezTo>
                  <a:pt x="639829" y="651066"/>
                  <a:pt x="644101" y="655895"/>
                  <a:pt x="646702" y="659609"/>
                </a:cubicBezTo>
                <a:cubicBezTo>
                  <a:pt x="649302" y="663324"/>
                  <a:pt x="651716" y="668153"/>
                  <a:pt x="653945" y="674097"/>
                </a:cubicBezTo>
                <a:lnTo>
                  <a:pt x="660632" y="687470"/>
                </a:lnTo>
                <a:cubicBezTo>
                  <a:pt x="662118" y="691185"/>
                  <a:pt x="663046" y="694900"/>
                  <a:pt x="663418" y="698614"/>
                </a:cubicBezTo>
                <a:cubicBezTo>
                  <a:pt x="663789" y="702329"/>
                  <a:pt x="663975" y="705301"/>
                  <a:pt x="663975" y="707530"/>
                </a:cubicBezTo>
                <a:lnTo>
                  <a:pt x="660632" y="718674"/>
                </a:lnTo>
                <a:cubicBezTo>
                  <a:pt x="659146" y="723132"/>
                  <a:pt x="657103" y="727218"/>
                  <a:pt x="654503" y="730933"/>
                </a:cubicBezTo>
                <a:cubicBezTo>
                  <a:pt x="651902" y="734647"/>
                  <a:pt x="648002" y="741705"/>
                  <a:pt x="642801" y="752107"/>
                </a:cubicBezTo>
                <a:lnTo>
                  <a:pt x="640572" y="754336"/>
                </a:lnTo>
                <a:cubicBezTo>
                  <a:pt x="636115" y="761765"/>
                  <a:pt x="633514" y="766780"/>
                  <a:pt x="632771" y="769380"/>
                </a:cubicBezTo>
                <a:cubicBezTo>
                  <a:pt x="632028" y="771981"/>
                  <a:pt x="627199" y="779967"/>
                  <a:pt x="618284" y="793340"/>
                </a:cubicBezTo>
                <a:cubicBezTo>
                  <a:pt x="614569" y="797798"/>
                  <a:pt x="610483" y="803370"/>
                  <a:pt x="606025" y="810057"/>
                </a:cubicBezTo>
                <a:cubicBezTo>
                  <a:pt x="601567" y="816743"/>
                  <a:pt x="598038" y="821015"/>
                  <a:pt x="595438" y="822873"/>
                </a:cubicBezTo>
                <a:cubicBezTo>
                  <a:pt x="592838" y="824730"/>
                  <a:pt x="590609" y="827516"/>
                  <a:pt x="588751" y="831231"/>
                </a:cubicBezTo>
                <a:cubicBezTo>
                  <a:pt x="586894" y="834946"/>
                  <a:pt x="586151" y="836617"/>
                  <a:pt x="586523" y="836246"/>
                </a:cubicBezTo>
                <a:cubicBezTo>
                  <a:pt x="586894" y="835874"/>
                  <a:pt x="585965" y="836989"/>
                  <a:pt x="583737" y="839589"/>
                </a:cubicBezTo>
                <a:cubicBezTo>
                  <a:pt x="581508" y="842189"/>
                  <a:pt x="578536" y="843675"/>
                  <a:pt x="574821" y="844047"/>
                </a:cubicBezTo>
                <a:cubicBezTo>
                  <a:pt x="571106" y="844418"/>
                  <a:pt x="568135" y="846090"/>
                  <a:pt x="565906" y="849062"/>
                </a:cubicBezTo>
                <a:lnTo>
                  <a:pt x="560334" y="853519"/>
                </a:lnTo>
                <a:lnTo>
                  <a:pt x="560334" y="856863"/>
                </a:lnTo>
                <a:cubicBezTo>
                  <a:pt x="560334" y="857606"/>
                  <a:pt x="560519" y="858163"/>
                  <a:pt x="560891" y="858534"/>
                </a:cubicBezTo>
                <a:cubicBezTo>
                  <a:pt x="561262" y="858906"/>
                  <a:pt x="567392" y="859463"/>
                  <a:pt x="579279" y="860206"/>
                </a:cubicBezTo>
                <a:cubicBezTo>
                  <a:pt x="591166" y="860949"/>
                  <a:pt x="604539" y="861320"/>
                  <a:pt x="619398" y="861320"/>
                </a:cubicBezTo>
                <a:lnTo>
                  <a:pt x="666204" y="861320"/>
                </a:lnTo>
                <a:cubicBezTo>
                  <a:pt x="676605" y="861320"/>
                  <a:pt x="685149" y="860206"/>
                  <a:pt x="691836" y="857977"/>
                </a:cubicBezTo>
                <a:cubicBezTo>
                  <a:pt x="703723" y="856491"/>
                  <a:pt x="711152" y="855748"/>
                  <a:pt x="714124" y="855748"/>
                </a:cubicBezTo>
                <a:lnTo>
                  <a:pt x="717468" y="855748"/>
                </a:lnTo>
                <a:cubicBezTo>
                  <a:pt x="717468" y="855748"/>
                  <a:pt x="716910" y="856120"/>
                  <a:pt x="715796" y="856863"/>
                </a:cubicBezTo>
                <a:cubicBezTo>
                  <a:pt x="714681" y="857606"/>
                  <a:pt x="715982" y="858163"/>
                  <a:pt x="719696" y="858534"/>
                </a:cubicBezTo>
                <a:cubicBezTo>
                  <a:pt x="723411" y="858906"/>
                  <a:pt x="730098" y="859092"/>
                  <a:pt x="739756" y="859092"/>
                </a:cubicBezTo>
                <a:lnTo>
                  <a:pt x="759816" y="859092"/>
                </a:lnTo>
                <a:lnTo>
                  <a:pt x="769846" y="862435"/>
                </a:lnTo>
                <a:cubicBezTo>
                  <a:pt x="772817" y="863178"/>
                  <a:pt x="776532" y="865035"/>
                  <a:pt x="780990" y="868007"/>
                </a:cubicBezTo>
                <a:lnTo>
                  <a:pt x="796592" y="878037"/>
                </a:lnTo>
                <a:lnTo>
                  <a:pt x="814423" y="891410"/>
                </a:lnTo>
                <a:cubicBezTo>
                  <a:pt x="821852" y="899582"/>
                  <a:pt x="826681" y="904226"/>
                  <a:pt x="828910" y="905340"/>
                </a:cubicBezTo>
                <a:cubicBezTo>
                  <a:pt x="831139" y="906455"/>
                  <a:pt x="834854" y="909612"/>
                  <a:pt x="840054" y="914813"/>
                </a:cubicBezTo>
                <a:lnTo>
                  <a:pt x="853427" y="932644"/>
                </a:lnTo>
                <a:cubicBezTo>
                  <a:pt x="855656" y="934872"/>
                  <a:pt x="857328" y="937844"/>
                  <a:pt x="858442" y="941559"/>
                </a:cubicBezTo>
                <a:cubicBezTo>
                  <a:pt x="859557" y="945274"/>
                  <a:pt x="860114" y="948060"/>
                  <a:pt x="860114" y="949917"/>
                </a:cubicBezTo>
                <a:cubicBezTo>
                  <a:pt x="860114" y="951775"/>
                  <a:pt x="859742" y="953260"/>
                  <a:pt x="858999" y="954375"/>
                </a:cubicBezTo>
                <a:cubicBezTo>
                  <a:pt x="858257" y="955489"/>
                  <a:pt x="856399" y="956418"/>
                  <a:pt x="853427" y="957161"/>
                </a:cubicBezTo>
                <a:lnTo>
                  <a:pt x="831139" y="957161"/>
                </a:lnTo>
                <a:lnTo>
                  <a:pt x="813308" y="954932"/>
                </a:lnTo>
                <a:lnTo>
                  <a:pt x="793248" y="949360"/>
                </a:lnTo>
                <a:lnTo>
                  <a:pt x="757587" y="935987"/>
                </a:lnTo>
                <a:cubicBezTo>
                  <a:pt x="750900" y="933758"/>
                  <a:pt x="744214" y="931901"/>
                  <a:pt x="737527" y="930415"/>
                </a:cubicBezTo>
                <a:cubicBezTo>
                  <a:pt x="730841" y="928929"/>
                  <a:pt x="720068" y="927814"/>
                  <a:pt x="705209" y="927071"/>
                </a:cubicBezTo>
                <a:cubicBezTo>
                  <a:pt x="697036" y="927071"/>
                  <a:pt x="682177" y="925957"/>
                  <a:pt x="660632" y="923728"/>
                </a:cubicBezTo>
                <a:lnTo>
                  <a:pt x="639458" y="922614"/>
                </a:lnTo>
                <a:cubicBezTo>
                  <a:pt x="618655" y="921871"/>
                  <a:pt x="601196" y="922242"/>
                  <a:pt x="587080" y="923728"/>
                </a:cubicBezTo>
                <a:lnTo>
                  <a:pt x="571478" y="927071"/>
                </a:lnTo>
                <a:cubicBezTo>
                  <a:pt x="565534" y="927814"/>
                  <a:pt x="562191" y="928557"/>
                  <a:pt x="561448" y="929300"/>
                </a:cubicBezTo>
                <a:lnTo>
                  <a:pt x="558105" y="934872"/>
                </a:lnTo>
                <a:cubicBezTo>
                  <a:pt x="555133" y="937844"/>
                  <a:pt x="552904" y="940816"/>
                  <a:pt x="551418" y="943788"/>
                </a:cubicBezTo>
                <a:cubicBezTo>
                  <a:pt x="549932" y="946760"/>
                  <a:pt x="547889" y="949731"/>
                  <a:pt x="545289" y="952703"/>
                </a:cubicBezTo>
                <a:cubicBezTo>
                  <a:pt x="542689" y="955675"/>
                  <a:pt x="540645" y="957904"/>
                  <a:pt x="539160" y="959390"/>
                </a:cubicBezTo>
                <a:cubicBezTo>
                  <a:pt x="535445" y="962362"/>
                  <a:pt x="528015" y="964590"/>
                  <a:pt x="516871" y="966076"/>
                </a:cubicBezTo>
                <a:lnTo>
                  <a:pt x="501269" y="963847"/>
                </a:lnTo>
                <a:cubicBezTo>
                  <a:pt x="496811" y="963847"/>
                  <a:pt x="491239" y="962733"/>
                  <a:pt x="484553" y="960504"/>
                </a:cubicBezTo>
                <a:lnTo>
                  <a:pt x="467836" y="954932"/>
                </a:lnTo>
                <a:lnTo>
                  <a:pt x="399856" y="973877"/>
                </a:lnTo>
                <a:lnTo>
                  <a:pt x="350822" y="988365"/>
                </a:lnTo>
                <a:lnTo>
                  <a:pt x="314046" y="998395"/>
                </a:lnTo>
                <a:lnTo>
                  <a:pt x="299558" y="1000623"/>
                </a:lnTo>
                <a:cubicBezTo>
                  <a:pt x="295843" y="1001366"/>
                  <a:pt x="291757" y="1000995"/>
                  <a:pt x="287299" y="999509"/>
                </a:cubicBezTo>
                <a:lnTo>
                  <a:pt x="276155" y="992822"/>
                </a:lnTo>
                <a:lnTo>
                  <a:pt x="261668" y="981678"/>
                </a:lnTo>
                <a:cubicBezTo>
                  <a:pt x="249781" y="980192"/>
                  <a:pt x="245509" y="975363"/>
                  <a:pt x="248852" y="967191"/>
                </a:cubicBezTo>
                <a:cubicBezTo>
                  <a:pt x="252195" y="959018"/>
                  <a:pt x="249038" y="954932"/>
                  <a:pt x="239379" y="954932"/>
                </a:cubicBezTo>
                <a:cubicBezTo>
                  <a:pt x="229721" y="954932"/>
                  <a:pt x="228049" y="951960"/>
                  <a:pt x="234364" y="946017"/>
                </a:cubicBezTo>
                <a:cubicBezTo>
                  <a:pt x="239101" y="941559"/>
                  <a:pt x="240076" y="939295"/>
                  <a:pt x="237290" y="939226"/>
                </a:cubicBezTo>
                <a:lnTo>
                  <a:pt x="236477" y="939359"/>
                </a:lnTo>
                <a:lnTo>
                  <a:pt x="242165" y="937659"/>
                </a:lnTo>
                <a:cubicBezTo>
                  <a:pt x="252938" y="934315"/>
                  <a:pt x="257210" y="933387"/>
                  <a:pt x="254981" y="934872"/>
                </a:cubicBezTo>
                <a:cubicBezTo>
                  <a:pt x="252752" y="936358"/>
                  <a:pt x="259439" y="934501"/>
                  <a:pt x="275041" y="929300"/>
                </a:cubicBezTo>
                <a:lnTo>
                  <a:pt x="297329" y="922614"/>
                </a:lnTo>
                <a:lnTo>
                  <a:pt x="320732" y="913698"/>
                </a:lnTo>
                <a:cubicBezTo>
                  <a:pt x="328905" y="910727"/>
                  <a:pt x="335220" y="907755"/>
                  <a:pt x="339677" y="904783"/>
                </a:cubicBezTo>
                <a:cubicBezTo>
                  <a:pt x="350079" y="899582"/>
                  <a:pt x="358994" y="894753"/>
                  <a:pt x="366424" y="890295"/>
                </a:cubicBezTo>
                <a:cubicBezTo>
                  <a:pt x="369395" y="888810"/>
                  <a:pt x="371810" y="887138"/>
                  <a:pt x="373667" y="885280"/>
                </a:cubicBezTo>
                <a:cubicBezTo>
                  <a:pt x="375525" y="883423"/>
                  <a:pt x="376453" y="881937"/>
                  <a:pt x="376453" y="880823"/>
                </a:cubicBezTo>
                <a:cubicBezTo>
                  <a:pt x="376453" y="879708"/>
                  <a:pt x="375339" y="878780"/>
                  <a:pt x="373110" y="878037"/>
                </a:cubicBezTo>
                <a:cubicBezTo>
                  <a:pt x="368653" y="869864"/>
                  <a:pt x="368838" y="869121"/>
                  <a:pt x="373667" y="875808"/>
                </a:cubicBezTo>
                <a:cubicBezTo>
                  <a:pt x="378497" y="882494"/>
                  <a:pt x="380354" y="881751"/>
                  <a:pt x="379240" y="873579"/>
                </a:cubicBezTo>
                <a:cubicBezTo>
                  <a:pt x="378125" y="865407"/>
                  <a:pt x="380354" y="864664"/>
                  <a:pt x="385926" y="871350"/>
                </a:cubicBezTo>
                <a:cubicBezTo>
                  <a:pt x="391498" y="878037"/>
                  <a:pt x="392427" y="877108"/>
                  <a:pt x="388712" y="868564"/>
                </a:cubicBezTo>
                <a:cubicBezTo>
                  <a:pt x="387783" y="866428"/>
                  <a:pt x="387041" y="864687"/>
                  <a:pt x="386483" y="863340"/>
                </a:cubicBezTo>
                <a:lnTo>
                  <a:pt x="385369" y="860485"/>
                </a:lnTo>
                <a:lnTo>
                  <a:pt x="383976" y="858221"/>
                </a:lnTo>
                <a:cubicBezTo>
                  <a:pt x="382861" y="856387"/>
                  <a:pt x="381468" y="854077"/>
                  <a:pt x="379797" y="851291"/>
                </a:cubicBezTo>
                <a:lnTo>
                  <a:pt x="358623" y="814515"/>
                </a:lnTo>
                <a:cubicBezTo>
                  <a:pt x="345993" y="792226"/>
                  <a:pt x="334848" y="771423"/>
                  <a:pt x="325190" y="752107"/>
                </a:cubicBezTo>
                <a:cubicBezTo>
                  <a:pt x="310331" y="723875"/>
                  <a:pt x="300673" y="704558"/>
                  <a:pt x="296215" y="694157"/>
                </a:cubicBezTo>
                <a:lnTo>
                  <a:pt x="292872" y="680784"/>
                </a:lnTo>
                <a:cubicBezTo>
                  <a:pt x="290643" y="677069"/>
                  <a:pt x="289714" y="675026"/>
                  <a:pt x="290086" y="674654"/>
                </a:cubicBezTo>
                <a:cubicBezTo>
                  <a:pt x="290457" y="674283"/>
                  <a:pt x="292129" y="674468"/>
                  <a:pt x="295100" y="675211"/>
                </a:cubicBezTo>
                <a:lnTo>
                  <a:pt x="302901" y="679669"/>
                </a:lnTo>
                <a:cubicBezTo>
                  <a:pt x="306616" y="681155"/>
                  <a:pt x="310702" y="682269"/>
                  <a:pt x="315160" y="683012"/>
                </a:cubicBezTo>
                <a:cubicBezTo>
                  <a:pt x="319618" y="683755"/>
                  <a:pt x="325747" y="684127"/>
                  <a:pt x="333548" y="684127"/>
                </a:cubicBezTo>
                <a:cubicBezTo>
                  <a:pt x="341349" y="684127"/>
                  <a:pt x="347850" y="683755"/>
                  <a:pt x="353051" y="683012"/>
                </a:cubicBezTo>
                <a:cubicBezTo>
                  <a:pt x="358251" y="682269"/>
                  <a:pt x="364195" y="681155"/>
                  <a:pt x="370881" y="679669"/>
                </a:cubicBezTo>
                <a:lnTo>
                  <a:pt x="389827" y="670754"/>
                </a:lnTo>
                <a:cubicBezTo>
                  <a:pt x="396513" y="668525"/>
                  <a:pt x="403200" y="665553"/>
                  <a:pt x="409886" y="661838"/>
                </a:cubicBezTo>
                <a:lnTo>
                  <a:pt x="425488" y="654037"/>
                </a:lnTo>
                <a:cubicBezTo>
                  <a:pt x="429946" y="651066"/>
                  <a:pt x="432360" y="648465"/>
                  <a:pt x="432732" y="646236"/>
                </a:cubicBezTo>
                <a:cubicBezTo>
                  <a:pt x="433103" y="644008"/>
                  <a:pt x="435147" y="643265"/>
                  <a:pt x="438861" y="644008"/>
                </a:cubicBezTo>
                <a:lnTo>
                  <a:pt x="444433" y="642893"/>
                </a:lnTo>
                <a:cubicBezTo>
                  <a:pt x="447405" y="642893"/>
                  <a:pt x="450191" y="642150"/>
                  <a:pt x="452792" y="640664"/>
                </a:cubicBezTo>
                <a:cubicBezTo>
                  <a:pt x="455392" y="639178"/>
                  <a:pt x="458178" y="637135"/>
                  <a:pt x="461150" y="634535"/>
                </a:cubicBezTo>
                <a:cubicBezTo>
                  <a:pt x="464122" y="631935"/>
                  <a:pt x="466536" y="629520"/>
                  <a:pt x="468394" y="627291"/>
                </a:cubicBezTo>
                <a:cubicBezTo>
                  <a:pt x="470251" y="625062"/>
                  <a:pt x="472294" y="622090"/>
                  <a:pt x="474523" y="618376"/>
                </a:cubicBezTo>
                <a:lnTo>
                  <a:pt x="476752" y="611689"/>
                </a:lnTo>
                <a:cubicBezTo>
                  <a:pt x="477495" y="609460"/>
                  <a:pt x="477866" y="607417"/>
                  <a:pt x="477866" y="605560"/>
                </a:cubicBezTo>
                <a:cubicBezTo>
                  <a:pt x="477866" y="603702"/>
                  <a:pt x="477495" y="602402"/>
                  <a:pt x="476752" y="601659"/>
                </a:cubicBezTo>
                <a:cubicBezTo>
                  <a:pt x="476009" y="600916"/>
                  <a:pt x="475637" y="600173"/>
                  <a:pt x="475637" y="599431"/>
                </a:cubicBezTo>
                <a:cubicBezTo>
                  <a:pt x="475637" y="598688"/>
                  <a:pt x="476380" y="597573"/>
                  <a:pt x="477866" y="596087"/>
                </a:cubicBezTo>
                <a:lnTo>
                  <a:pt x="481209" y="589401"/>
                </a:lnTo>
                <a:lnTo>
                  <a:pt x="483438" y="578256"/>
                </a:lnTo>
                <a:lnTo>
                  <a:pt x="483438" y="568227"/>
                </a:lnTo>
                <a:cubicBezTo>
                  <a:pt x="483438" y="566741"/>
                  <a:pt x="483253" y="565626"/>
                  <a:pt x="482881" y="564883"/>
                </a:cubicBezTo>
                <a:cubicBezTo>
                  <a:pt x="482510" y="564140"/>
                  <a:pt x="481395" y="563397"/>
                  <a:pt x="479538" y="562654"/>
                </a:cubicBezTo>
                <a:cubicBezTo>
                  <a:pt x="477680" y="561912"/>
                  <a:pt x="475637" y="561912"/>
                  <a:pt x="473408" y="562654"/>
                </a:cubicBezTo>
                <a:cubicBezTo>
                  <a:pt x="471180" y="563397"/>
                  <a:pt x="468208" y="564883"/>
                  <a:pt x="464493" y="567112"/>
                </a:cubicBezTo>
                <a:lnTo>
                  <a:pt x="456692" y="573799"/>
                </a:lnTo>
                <a:lnTo>
                  <a:pt x="444433" y="583829"/>
                </a:lnTo>
                <a:cubicBezTo>
                  <a:pt x="443690" y="584572"/>
                  <a:pt x="443319" y="584200"/>
                  <a:pt x="443319" y="582714"/>
                </a:cubicBezTo>
                <a:cubicBezTo>
                  <a:pt x="443319" y="581228"/>
                  <a:pt x="439233" y="582528"/>
                  <a:pt x="431060" y="586615"/>
                </a:cubicBezTo>
                <a:cubicBezTo>
                  <a:pt x="422888" y="590701"/>
                  <a:pt x="415087" y="592744"/>
                  <a:pt x="407657" y="592744"/>
                </a:cubicBezTo>
                <a:cubicBezTo>
                  <a:pt x="403200" y="592744"/>
                  <a:pt x="399113" y="592187"/>
                  <a:pt x="395399" y="591072"/>
                </a:cubicBezTo>
                <a:cubicBezTo>
                  <a:pt x="391684" y="589958"/>
                  <a:pt x="387226" y="587729"/>
                  <a:pt x="382026" y="584386"/>
                </a:cubicBezTo>
                <a:cubicBezTo>
                  <a:pt x="376825" y="581043"/>
                  <a:pt x="371624" y="576771"/>
                  <a:pt x="366424" y="571570"/>
                </a:cubicBezTo>
                <a:lnTo>
                  <a:pt x="350822" y="558197"/>
                </a:lnTo>
                <a:cubicBezTo>
                  <a:pt x="346364" y="553739"/>
                  <a:pt x="341535" y="548167"/>
                  <a:pt x="336334" y="541480"/>
                </a:cubicBezTo>
                <a:lnTo>
                  <a:pt x="325190" y="525878"/>
                </a:lnTo>
                <a:cubicBezTo>
                  <a:pt x="322218" y="522164"/>
                  <a:pt x="319804" y="518263"/>
                  <a:pt x="317946" y="514177"/>
                </a:cubicBezTo>
                <a:cubicBezTo>
                  <a:pt x="316089" y="510091"/>
                  <a:pt x="315160" y="507676"/>
                  <a:pt x="315160" y="506933"/>
                </a:cubicBezTo>
                <a:lnTo>
                  <a:pt x="315160" y="501361"/>
                </a:lnTo>
                <a:cubicBezTo>
                  <a:pt x="314417" y="498389"/>
                  <a:pt x="313674" y="496346"/>
                  <a:pt x="312931" y="495232"/>
                </a:cubicBezTo>
                <a:cubicBezTo>
                  <a:pt x="312188" y="494117"/>
                  <a:pt x="311817" y="492446"/>
                  <a:pt x="311817" y="490217"/>
                </a:cubicBezTo>
                <a:lnTo>
                  <a:pt x="309588" y="485759"/>
                </a:lnTo>
                <a:cubicBezTo>
                  <a:pt x="309588" y="484273"/>
                  <a:pt x="309217" y="482787"/>
                  <a:pt x="308474" y="481301"/>
                </a:cubicBezTo>
                <a:lnTo>
                  <a:pt x="306245" y="475729"/>
                </a:lnTo>
                <a:lnTo>
                  <a:pt x="301787" y="482416"/>
                </a:lnTo>
                <a:cubicBezTo>
                  <a:pt x="300301" y="486131"/>
                  <a:pt x="295472" y="494303"/>
                  <a:pt x="287299" y="506933"/>
                </a:cubicBezTo>
                <a:lnTo>
                  <a:pt x="276155" y="520306"/>
                </a:lnTo>
                <a:cubicBezTo>
                  <a:pt x="272440" y="524764"/>
                  <a:pt x="269469" y="527736"/>
                  <a:pt x="267240" y="529222"/>
                </a:cubicBezTo>
                <a:lnTo>
                  <a:pt x="257210" y="538137"/>
                </a:lnTo>
                <a:cubicBezTo>
                  <a:pt x="252752" y="542595"/>
                  <a:pt x="248295" y="546681"/>
                  <a:pt x="243837" y="550396"/>
                </a:cubicBezTo>
                <a:cubicBezTo>
                  <a:pt x="234179" y="560054"/>
                  <a:pt x="226749" y="566741"/>
                  <a:pt x="221548" y="570455"/>
                </a:cubicBezTo>
                <a:lnTo>
                  <a:pt x="171399" y="605003"/>
                </a:lnTo>
                <a:lnTo>
                  <a:pt x="159141" y="611689"/>
                </a:lnTo>
                <a:cubicBezTo>
                  <a:pt x="153940" y="614661"/>
                  <a:pt x="147996" y="616890"/>
                  <a:pt x="141310" y="618376"/>
                </a:cubicBezTo>
                <a:cubicBezTo>
                  <a:pt x="127937" y="622833"/>
                  <a:pt x="115678" y="627663"/>
                  <a:pt x="104534" y="632863"/>
                </a:cubicBezTo>
                <a:cubicBezTo>
                  <a:pt x="97104" y="635835"/>
                  <a:pt x="91161" y="637692"/>
                  <a:pt x="86703" y="638435"/>
                </a:cubicBezTo>
                <a:cubicBezTo>
                  <a:pt x="82245" y="639178"/>
                  <a:pt x="75930" y="639550"/>
                  <a:pt x="67758" y="639550"/>
                </a:cubicBezTo>
                <a:cubicBezTo>
                  <a:pt x="53642" y="639550"/>
                  <a:pt x="41383" y="641407"/>
                  <a:pt x="30982" y="645122"/>
                </a:cubicBezTo>
                <a:lnTo>
                  <a:pt x="10922" y="650694"/>
                </a:lnTo>
                <a:cubicBezTo>
                  <a:pt x="9436" y="651437"/>
                  <a:pt x="6464" y="652551"/>
                  <a:pt x="2007" y="654037"/>
                </a:cubicBezTo>
                <a:cubicBezTo>
                  <a:pt x="-222" y="654780"/>
                  <a:pt x="-594" y="654780"/>
                  <a:pt x="892" y="654037"/>
                </a:cubicBezTo>
                <a:lnTo>
                  <a:pt x="3121" y="649580"/>
                </a:lnTo>
                <a:cubicBezTo>
                  <a:pt x="6836" y="648094"/>
                  <a:pt x="12222" y="643822"/>
                  <a:pt x="19280" y="636764"/>
                </a:cubicBezTo>
                <a:cubicBezTo>
                  <a:pt x="26338" y="629706"/>
                  <a:pt x="34697" y="622833"/>
                  <a:pt x="44355" y="616147"/>
                </a:cubicBezTo>
                <a:lnTo>
                  <a:pt x="74444" y="586057"/>
                </a:lnTo>
                <a:lnTo>
                  <a:pt x="107877" y="543709"/>
                </a:lnTo>
                <a:cubicBezTo>
                  <a:pt x="113078" y="537023"/>
                  <a:pt x="118650" y="529965"/>
                  <a:pt x="124593" y="522535"/>
                </a:cubicBezTo>
                <a:lnTo>
                  <a:pt x="151340" y="481301"/>
                </a:lnTo>
                <a:lnTo>
                  <a:pt x="171399" y="453441"/>
                </a:lnTo>
                <a:lnTo>
                  <a:pt x="182544" y="436725"/>
                </a:lnTo>
                <a:cubicBezTo>
                  <a:pt x="184029" y="434496"/>
                  <a:pt x="185144" y="432267"/>
                  <a:pt x="185887" y="430038"/>
                </a:cubicBezTo>
                <a:lnTo>
                  <a:pt x="189230" y="423351"/>
                </a:lnTo>
                <a:lnTo>
                  <a:pt x="198146" y="407749"/>
                </a:lnTo>
                <a:cubicBezTo>
                  <a:pt x="198888" y="405521"/>
                  <a:pt x="199260" y="404035"/>
                  <a:pt x="199260" y="403292"/>
                </a:cubicBezTo>
                <a:cubicBezTo>
                  <a:pt x="199260" y="402549"/>
                  <a:pt x="200374" y="401063"/>
                  <a:pt x="202603" y="398834"/>
                </a:cubicBezTo>
                <a:lnTo>
                  <a:pt x="204832" y="394376"/>
                </a:lnTo>
                <a:cubicBezTo>
                  <a:pt x="208547" y="390661"/>
                  <a:pt x="211890" y="385832"/>
                  <a:pt x="214862" y="379889"/>
                </a:cubicBezTo>
                <a:lnTo>
                  <a:pt x="229349" y="352028"/>
                </a:lnTo>
                <a:cubicBezTo>
                  <a:pt x="237522" y="338655"/>
                  <a:pt x="242722" y="329554"/>
                  <a:pt x="244951" y="324725"/>
                </a:cubicBezTo>
                <a:cubicBezTo>
                  <a:pt x="247180" y="319896"/>
                  <a:pt x="249595" y="315438"/>
                  <a:pt x="252195" y="311352"/>
                </a:cubicBezTo>
                <a:cubicBezTo>
                  <a:pt x="254795" y="307265"/>
                  <a:pt x="256096" y="305408"/>
                  <a:pt x="256096" y="305780"/>
                </a:cubicBezTo>
                <a:cubicBezTo>
                  <a:pt x="256096" y="306151"/>
                  <a:pt x="256467" y="305594"/>
                  <a:pt x="257210" y="304108"/>
                </a:cubicBezTo>
                <a:cubicBezTo>
                  <a:pt x="257953" y="302622"/>
                  <a:pt x="258139" y="301693"/>
                  <a:pt x="257767" y="301322"/>
                </a:cubicBezTo>
                <a:cubicBezTo>
                  <a:pt x="257396" y="300950"/>
                  <a:pt x="258696" y="298164"/>
                  <a:pt x="261668" y="292964"/>
                </a:cubicBezTo>
                <a:lnTo>
                  <a:pt x="269469" y="276247"/>
                </a:lnTo>
                <a:cubicBezTo>
                  <a:pt x="272440" y="270304"/>
                  <a:pt x="275041" y="265103"/>
                  <a:pt x="277270" y="260645"/>
                </a:cubicBezTo>
                <a:lnTo>
                  <a:pt x="283956" y="251730"/>
                </a:lnTo>
                <a:cubicBezTo>
                  <a:pt x="283956" y="251730"/>
                  <a:pt x="283956" y="251173"/>
                  <a:pt x="283956" y="250058"/>
                </a:cubicBezTo>
                <a:cubicBezTo>
                  <a:pt x="283956" y="248944"/>
                  <a:pt x="284699" y="247644"/>
                  <a:pt x="286185" y="246158"/>
                </a:cubicBezTo>
                <a:lnTo>
                  <a:pt x="290643" y="240586"/>
                </a:lnTo>
                <a:cubicBezTo>
                  <a:pt x="290643" y="239843"/>
                  <a:pt x="290457" y="239471"/>
                  <a:pt x="290086" y="239471"/>
                </a:cubicBezTo>
                <a:cubicBezTo>
                  <a:pt x="289714" y="239471"/>
                  <a:pt x="289900" y="238728"/>
                  <a:pt x="290643" y="237242"/>
                </a:cubicBezTo>
                <a:lnTo>
                  <a:pt x="290643" y="235014"/>
                </a:lnTo>
                <a:cubicBezTo>
                  <a:pt x="292872" y="234271"/>
                  <a:pt x="298444" y="224984"/>
                  <a:pt x="307359" y="207153"/>
                </a:cubicBezTo>
                <a:cubicBezTo>
                  <a:pt x="316275" y="189322"/>
                  <a:pt x="321475" y="178921"/>
                  <a:pt x="322961" y="175949"/>
                </a:cubicBezTo>
                <a:lnTo>
                  <a:pt x="327419" y="165919"/>
                </a:lnTo>
                <a:lnTo>
                  <a:pt x="344135" y="138059"/>
                </a:lnTo>
                <a:lnTo>
                  <a:pt x="360852" y="103511"/>
                </a:lnTo>
                <a:cubicBezTo>
                  <a:pt x="363823" y="102025"/>
                  <a:pt x="365495" y="99054"/>
                  <a:pt x="365866" y="94596"/>
                </a:cubicBezTo>
                <a:cubicBezTo>
                  <a:pt x="366238" y="90138"/>
                  <a:pt x="367352" y="88838"/>
                  <a:pt x="369210" y="90696"/>
                </a:cubicBezTo>
                <a:cubicBezTo>
                  <a:pt x="371067" y="92553"/>
                  <a:pt x="371439" y="91996"/>
                  <a:pt x="370324" y="89024"/>
                </a:cubicBezTo>
                <a:cubicBezTo>
                  <a:pt x="369210" y="86052"/>
                  <a:pt x="368653" y="84938"/>
                  <a:pt x="368653" y="85681"/>
                </a:cubicBezTo>
                <a:cubicBezTo>
                  <a:pt x="368653" y="86424"/>
                  <a:pt x="366795" y="83637"/>
                  <a:pt x="363080" y="77322"/>
                </a:cubicBezTo>
                <a:cubicBezTo>
                  <a:pt x="359366" y="71007"/>
                  <a:pt x="355651" y="66735"/>
                  <a:pt x="351936" y="64506"/>
                </a:cubicBezTo>
                <a:cubicBezTo>
                  <a:pt x="348221" y="62278"/>
                  <a:pt x="344135" y="58191"/>
                  <a:pt x="339677" y="52248"/>
                </a:cubicBezTo>
                <a:lnTo>
                  <a:pt x="331877" y="41104"/>
                </a:lnTo>
                <a:lnTo>
                  <a:pt x="327419" y="29959"/>
                </a:lnTo>
                <a:cubicBezTo>
                  <a:pt x="327419" y="29216"/>
                  <a:pt x="327790" y="28659"/>
                  <a:pt x="328533" y="28288"/>
                </a:cubicBezTo>
                <a:cubicBezTo>
                  <a:pt x="329276" y="27916"/>
                  <a:pt x="331134" y="27916"/>
                  <a:pt x="334105" y="28288"/>
                </a:cubicBezTo>
                <a:cubicBezTo>
                  <a:pt x="337077" y="28659"/>
                  <a:pt x="339677" y="28473"/>
                  <a:pt x="341906" y="27730"/>
                </a:cubicBezTo>
                <a:lnTo>
                  <a:pt x="350822" y="23273"/>
                </a:lnTo>
                <a:cubicBezTo>
                  <a:pt x="352308" y="21787"/>
                  <a:pt x="354165" y="20672"/>
                  <a:pt x="356394" y="19929"/>
                </a:cubicBezTo>
                <a:cubicBezTo>
                  <a:pt x="358623" y="19186"/>
                  <a:pt x="359737" y="19186"/>
                  <a:pt x="359737" y="19929"/>
                </a:cubicBezTo>
                <a:cubicBezTo>
                  <a:pt x="359737" y="20672"/>
                  <a:pt x="361037" y="20858"/>
                  <a:pt x="363638" y="20487"/>
                </a:cubicBezTo>
                <a:cubicBezTo>
                  <a:pt x="366238" y="20115"/>
                  <a:pt x="369395" y="18815"/>
                  <a:pt x="373110" y="16586"/>
                </a:cubicBezTo>
                <a:cubicBezTo>
                  <a:pt x="382026" y="13614"/>
                  <a:pt x="386483" y="12314"/>
                  <a:pt x="386483" y="12686"/>
                </a:cubicBezTo>
                <a:cubicBezTo>
                  <a:pt x="386483" y="13057"/>
                  <a:pt x="388341" y="12129"/>
                  <a:pt x="392055" y="9900"/>
                </a:cubicBezTo>
                <a:lnTo>
                  <a:pt x="393170" y="9900"/>
                </a:lnTo>
                <a:lnTo>
                  <a:pt x="404314" y="6556"/>
                </a:lnTo>
                <a:cubicBezTo>
                  <a:pt x="405800" y="5813"/>
                  <a:pt x="408029" y="4699"/>
                  <a:pt x="411001" y="3213"/>
                </a:cubicBezTo>
                <a:lnTo>
                  <a:pt x="416573" y="3213"/>
                </a:lnTo>
                <a:cubicBezTo>
                  <a:pt x="414344" y="613"/>
                  <a:pt x="413972" y="-409"/>
                  <a:pt x="415458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264581" y="1490316"/>
            <a:ext cx="1030175" cy="1112939"/>
          </a:xfrm>
          <a:custGeom>
            <a:avLst/>
            <a:gdLst/>
            <a:ahLst/>
            <a:cxnLst/>
            <a:rect l="l" t="t" r="r" b="b"/>
            <a:pathLst>
              <a:path w="1030175" h="1112939">
                <a:moveTo>
                  <a:pt x="582415" y="1082821"/>
                </a:moveTo>
                <a:lnTo>
                  <a:pt x="579877" y="1084441"/>
                </a:lnTo>
                <a:cubicBezTo>
                  <a:pt x="576395" y="1086600"/>
                  <a:pt x="576047" y="1086565"/>
                  <a:pt x="578833" y="1084336"/>
                </a:cubicBezTo>
                <a:close/>
                <a:moveTo>
                  <a:pt x="309142" y="764496"/>
                </a:moveTo>
                <a:lnTo>
                  <a:pt x="308027" y="765611"/>
                </a:lnTo>
                <a:lnTo>
                  <a:pt x="306913" y="768954"/>
                </a:lnTo>
                <a:cubicBezTo>
                  <a:pt x="306170" y="769697"/>
                  <a:pt x="305798" y="770997"/>
                  <a:pt x="305798" y="772854"/>
                </a:cubicBezTo>
                <a:cubicBezTo>
                  <a:pt x="305798" y="774712"/>
                  <a:pt x="306170" y="776012"/>
                  <a:pt x="306913" y="776755"/>
                </a:cubicBezTo>
                <a:cubicBezTo>
                  <a:pt x="308399" y="780470"/>
                  <a:pt x="307284" y="790871"/>
                  <a:pt x="303570" y="807959"/>
                </a:cubicBezTo>
                <a:lnTo>
                  <a:pt x="300226" y="842506"/>
                </a:lnTo>
                <a:lnTo>
                  <a:pt x="300226" y="862566"/>
                </a:lnTo>
                <a:lnTo>
                  <a:pt x="301341" y="869252"/>
                </a:lnTo>
                <a:cubicBezTo>
                  <a:pt x="301341" y="871481"/>
                  <a:pt x="301526" y="872595"/>
                  <a:pt x="301898" y="872595"/>
                </a:cubicBezTo>
                <a:cubicBezTo>
                  <a:pt x="302269" y="872595"/>
                  <a:pt x="303755" y="869624"/>
                  <a:pt x="306356" y="863680"/>
                </a:cubicBezTo>
                <a:cubicBezTo>
                  <a:pt x="308956" y="857736"/>
                  <a:pt x="311742" y="850307"/>
                  <a:pt x="314714" y="841391"/>
                </a:cubicBezTo>
                <a:cubicBezTo>
                  <a:pt x="321400" y="825789"/>
                  <a:pt x="327344" y="809073"/>
                  <a:pt x="332545" y="791242"/>
                </a:cubicBezTo>
                <a:lnTo>
                  <a:pt x="338117" y="772297"/>
                </a:lnTo>
                <a:lnTo>
                  <a:pt x="324744" y="768954"/>
                </a:lnTo>
                <a:cubicBezTo>
                  <a:pt x="316571" y="765239"/>
                  <a:pt x="311371" y="763753"/>
                  <a:pt x="309142" y="764496"/>
                </a:cubicBezTo>
                <a:close/>
                <a:moveTo>
                  <a:pt x="359291" y="543840"/>
                </a:moveTo>
                <a:lnTo>
                  <a:pt x="338117" y="548298"/>
                </a:lnTo>
                <a:lnTo>
                  <a:pt x="312485" y="554984"/>
                </a:lnTo>
                <a:cubicBezTo>
                  <a:pt x="308770" y="557213"/>
                  <a:pt x="305613" y="559813"/>
                  <a:pt x="303012" y="562785"/>
                </a:cubicBezTo>
                <a:cubicBezTo>
                  <a:pt x="300412" y="565757"/>
                  <a:pt x="296883" y="570958"/>
                  <a:pt x="292425" y="578387"/>
                </a:cubicBezTo>
                <a:cubicBezTo>
                  <a:pt x="289454" y="582845"/>
                  <a:pt x="284624" y="592503"/>
                  <a:pt x="277938" y="607362"/>
                </a:cubicBezTo>
                <a:lnTo>
                  <a:pt x="273480" y="615163"/>
                </a:lnTo>
                <a:lnTo>
                  <a:pt x="255649" y="654168"/>
                </a:lnTo>
                <a:cubicBezTo>
                  <a:pt x="250449" y="666798"/>
                  <a:pt x="247848" y="673856"/>
                  <a:pt x="247848" y="675342"/>
                </a:cubicBezTo>
                <a:lnTo>
                  <a:pt x="253420" y="679800"/>
                </a:lnTo>
                <a:cubicBezTo>
                  <a:pt x="255649" y="683515"/>
                  <a:pt x="259364" y="687229"/>
                  <a:pt x="264565" y="690944"/>
                </a:cubicBezTo>
                <a:lnTo>
                  <a:pt x="280167" y="703203"/>
                </a:lnTo>
                <a:cubicBezTo>
                  <a:pt x="285367" y="707660"/>
                  <a:pt x="289454" y="711004"/>
                  <a:pt x="292425" y="713233"/>
                </a:cubicBezTo>
                <a:lnTo>
                  <a:pt x="299112" y="721034"/>
                </a:lnTo>
                <a:lnTo>
                  <a:pt x="302455" y="729949"/>
                </a:lnTo>
                <a:cubicBezTo>
                  <a:pt x="303198" y="731435"/>
                  <a:pt x="304313" y="733292"/>
                  <a:pt x="305798" y="735521"/>
                </a:cubicBezTo>
                <a:lnTo>
                  <a:pt x="305798" y="742208"/>
                </a:lnTo>
                <a:cubicBezTo>
                  <a:pt x="305798" y="744436"/>
                  <a:pt x="306170" y="746108"/>
                  <a:pt x="306913" y="747223"/>
                </a:cubicBezTo>
                <a:cubicBezTo>
                  <a:pt x="307656" y="748337"/>
                  <a:pt x="310256" y="748894"/>
                  <a:pt x="314714" y="748894"/>
                </a:cubicBezTo>
                <a:lnTo>
                  <a:pt x="325858" y="750009"/>
                </a:lnTo>
                <a:lnTo>
                  <a:pt x="334774" y="750009"/>
                </a:lnTo>
                <a:lnTo>
                  <a:pt x="344803" y="748894"/>
                </a:lnTo>
                <a:lnTo>
                  <a:pt x="372664" y="643024"/>
                </a:lnTo>
                <a:lnTo>
                  <a:pt x="384923" y="592875"/>
                </a:lnTo>
                <a:cubicBezTo>
                  <a:pt x="387151" y="583216"/>
                  <a:pt x="389195" y="574487"/>
                  <a:pt x="391052" y="566686"/>
                </a:cubicBezTo>
                <a:cubicBezTo>
                  <a:pt x="392909" y="558885"/>
                  <a:pt x="393838" y="553870"/>
                  <a:pt x="393838" y="551641"/>
                </a:cubicBezTo>
                <a:lnTo>
                  <a:pt x="394952" y="543840"/>
                </a:lnTo>
                <a:close/>
                <a:moveTo>
                  <a:pt x="517261" y="536457"/>
                </a:moveTo>
                <a:cubicBezTo>
                  <a:pt x="515589" y="536921"/>
                  <a:pt x="513824" y="538639"/>
                  <a:pt x="511967" y="541611"/>
                </a:cubicBezTo>
                <a:cubicBezTo>
                  <a:pt x="508252" y="547555"/>
                  <a:pt x="506766" y="548483"/>
                  <a:pt x="507509" y="544397"/>
                </a:cubicBezTo>
                <a:cubicBezTo>
                  <a:pt x="508252" y="540311"/>
                  <a:pt x="507138" y="540868"/>
                  <a:pt x="504166" y="546069"/>
                </a:cubicBezTo>
                <a:lnTo>
                  <a:pt x="487450" y="588417"/>
                </a:lnTo>
                <a:cubicBezTo>
                  <a:pt x="488193" y="595846"/>
                  <a:pt x="486893" y="598818"/>
                  <a:pt x="483549" y="597332"/>
                </a:cubicBezTo>
                <a:cubicBezTo>
                  <a:pt x="480206" y="595846"/>
                  <a:pt x="479649" y="596961"/>
                  <a:pt x="481878" y="600676"/>
                </a:cubicBezTo>
                <a:cubicBezTo>
                  <a:pt x="484106" y="604390"/>
                  <a:pt x="482806" y="606248"/>
                  <a:pt x="477977" y="606248"/>
                </a:cubicBezTo>
                <a:cubicBezTo>
                  <a:pt x="473148" y="606248"/>
                  <a:pt x="471662" y="607362"/>
                  <a:pt x="473519" y="609591"/>
                </a:cubicBezTo>
                <a:cubicBezTo>
                  <a:pt x="475377" y="611820"/>
                  <a:pt x="473705" y="611448"/>
                  <a:pt x="468504" y="608477"/>
                </a:cubicBezTo>
                <a:lnTo>
                  <a:pt x="461818" y="606248"/>
                </a:lnTo>
                <a:lnTo>
                  <a:pt x="451788" y="600676"/>
                </a:lnTo>
                <a:lnTo>
                  <a:pt x="438415" y="588417"/>
                </a:lnTo>
                <a:lnTo>
                  <a:pt x="399410" y="550526"/>
                </a:lnTo>
                <a:lnTo>
                  <a:pt x="392724" y="602904"/>
                </a:lnTo>
                <a:cubicBezTo>
                  <a:pt x="389752" y="619992"/>
                  <a:pt x="387523" y="636337"/>
                  <a:pt x="386037" y="651939"/>
                </a:cubicBezTo>
                <a:lnTo>
                  <a:pt x="383808" y="724377"/>
                </a:lnTo>
                <a:cubicBezTo>
                  <a:pt x="383808" y="728834"/>
                  <a:pt x="383994" y="732178"/>
                  <a:pt x="384365" y="734407"/>
                </a:cubicBezTo>
                <a:cubicBezTo>
                  <a:pt x="384737" y="736635"/>
                  <a:pt x="385108" y="737936"/>
                  <a:pt x="385480" y="738307"/>
                </a:cubicBezTo>
                <a:cubicBezTo>
                  <a:pt x="385851" y="738679"/>
                  <a:pt x="386780" y="738493"/>
                  <a:pt x="388266" y="737750"/>
                </a:cubicBezTo>
                <a:lnTo>
                  <a:pt x="394952" y="736635"/>
                </a:lnTo>
                <a:cubicBezTo>
                  <a:pt x="392724" y="741093"/>
                  <a:pt x="396810" y="739050"/>
                  <a:pt x="407211" y="730506"/>
                </a:cubicBezTo>
                <a:cubicBezTo>
                  <a:pt x="417612" y="721962"/>
                  <a:pt x="422442" y="718990"/>
                  <a:pt x="421699" y="721591"/>
                </a:cubicBezTo>
                <a:cubicBezTo>
                  <a:pt x="420956" y="724191"/>
                  <a:pt x="426156" y="720662"/>
                  <a:pt x="437301" y="711004"/>
                </a:cubicBezTo>
                <a:lnTo>
                  <a:pt x="452903" y="696516"/>
                </a:lnTo>
                <a:lnTo>
                  <a:pt x="469619" y="679800"/>
                </a:lnTo>
                <a:cubicBezTo>
                  <a:pt x="474077" y="675342"/>
                  <a:pt x="478906" y="670141"/>
                  <a:pt x="484106" y="664198"/>
                </a:cubicBezTo>
                <a:lnTo>
                  <a:pt x="495251" y="649710"/>
                </a:lnTo>
                <a:cubicBezTo>
                  <a:pt x="499708" y="643767"/>
                  <a:pt x="504538" y="637823"/>
                  <a:pt x="509738" y="631880"/>
                </a:cubicBezTo>
                <a:cubicBezTo>
                  <a:pt x="513453" y="627422"/>
                  <a:pt x="520140" y="617763"/>
                  <a:pt x="529798" y="602904"/>
                </a:cubicBezTo>
                <a:cubicBezTo>
                  <a:pt x="537970" y="590274"/>
                  <a:pt x="543914" y="581730"/>
                  <a:pt x="547629" y="577273"/>
                </a:cubicBezTo>
                <a:lnTo>
                  <a:pt x="559887" y="558327"/>
                </a:lnTo>
                <a:cubicBezTo>
                  <a:pt x="563602" y="553870"/>
                  <a:pt x="565831" y="550898"/>
                  <a:pt x="566574" y="549412"/>
                </a:cubicBezTo>
                <a:lnTo>
                  <a:pt x="567688" y="543840"/>
                </a:lnTo>
                <a:cubicBezTo>
                  <a:pt x="567688" y="543097"/>
                  <a:pt x="566945" y="542354"/>
                  <a:pt x="565459" y="541611"/>
                </a:cubicBezTo>
                <a:cubicBezTo>
                  <a:pt x="562488" y="539382"/>
                  <a:pt x="553944" y="538268"/>
                  <a:pt x="539828" y="538268"/>
                </a:cubicBezTo>
                <a:cubicBezTo>
                  <a:pt x="530912" y="542725"/>
                  <a:pt x="524969" y="542911"/>
                  <a:pt x="521997" y="538825"/>
                </a:cubicBezTo>
                <a:cubicBezTo>
                  <a:pt x="520511" y="536782"/>
                  <a:pt x="518932" y="535993"/>
                  <a:pt x="517261" y="536457"/>
                </a:cubicBezTo>
                <a:close/>
                <a:moveTo>
                  <a:pt x="206724" y="526586"/>
                </a:moveTo>
                <a:lnTo>
                  <a:pt x="206858" y="526671"/>
                </a:lnTo>
                <a:cubicBezTo>
                  <a:pt x="206603" y="527066"/>
                  <a:pt x="205965" y="527774"/>
                  <a:pt x="204943" y="528795"/>
                </a:cubicBezTo>
                <a:cubicBezTo>
                  <a:pt x="201878" y="531860"/>
                  <a:pt x="201843" y="531790"/>
                  <a:pt x="204838" y="528586"/>
                </a:cubicBezTo>
                <a:close/>
                <a:moveTo>
                  <a:pt x="693061" y="316219"/>
                </a:moveTo>
                <a:cubicBezTo>
                  <a:pt x="692690" y="316033"/>
                  <a:pt x="690647" y="317612"/>
                  <a:pt x="686932" y="320955"/>
                </a:cubicBezTo>
                <a:cubicBezTo>
                  <a:pt x="679502" y="327641"/>
                  <a:pt x="677831" y="328199"/>
                  <a:pt x="681917" y="322627"/>
                </a:cubicBezTo>
                <a:cubicBezTo>
                  <a:pt x="686003" y="317054"/>
                  <a:pt x="682846" y="318726"/>
                  <a:pt x="672444" y="327641"/>
                </a:cubicBezTo>
                <a:cubicBezTo>
                  <a:pt x="662043" y="336557"/>
                  <a:pt x="657771" y="339529"/>
                  <a:pt x="659628" y="336557"/>
                </a:cubicBezTo>
                <a:cubicBezTo>
                  <a:pt x="661486" y="333585"/>
                  <a:pt x="657214" y="337300"/>
                  <a:pt x="646812" y="347701"/>
                </a:cubicBezTo>
                <a:cubicBezTo>
                  <a:pt x="636411" y="358102"/>
                  <a:pt x="633254" y="361817"/>
                  <a:pt x="637340" y="358845"/>
                </a:cubicBezTo>
                <a:cubicBezTo>
                  <a:pt x="641426" y="355874"/>
                  <a:pt x="639383" y="358474"/>
                  <a:pt x="631211" y="366646"/>
                </a:cubicBezTo>
                <a:cubicBezTo>
                  <a:pt x="623038" y="374819"/>
                  <a:pt x="621552" y="375747"/>
                  <a:pt x="626753" y="369432"/>
                </a:cubicBezTo>
                <a:cubicBezTo>
                  <a:pt x="631954" y="363117"/>
                  <a:pt x="628982" y="365160"/>
                  <a:pt x="617837" y="375562"/>
                </a:cubicBezTo>
                <a:lnTo>
                  <a:pt x="600007" y="392278"/>
                </a:lnTo>
                <a:lnTo>
                  <a:pt x="579947" y="412338"/>
                </a:lnTo>
                <a:cubicBezTo>
                  <a:pt x="572517" y="419024"/>
                  <a:pt x="566945" y="424596"/>
                  <a:pt x="563231" y="429054"/>
                </a:cubicBezTo>
                <a:cubicBezTo>
                  <a:pt x="554315" y="440198"/>
                  <a:pt x="548743" y="447999"/>
                  <a:pt x="546514" y="452457"/>
                </a:cubicBezTo>
                <a:cubicBezTo>
                  <a:pt x="544285" y="456915"/>
                  <a:pt x="543914" y="459144"/>
                  <a:pt x="545400" y="459144"/>
                </a:cubicBezTo>
                <a:cubicBezTo>
                  <a:pt x="546886" y="459144"/>
                  <a:pt x="547257" y="459515"/>
                  <a:pt x="546514" y="460258"/>
                </a:cubicBezTo>
                <a:lnTo>
                  <a:pt x="542057" y="465830"/>
                </a:lnTo>
                <a:cubicBezTo>
                  <a:pt x="540571" y="467316"/>
                  <a:pt x="539085" y="469173"/>
                  <a:pt x="537599" y="471402"/>
                </a:cubicBezTo>
                <a:cubicBezTo>
                  <a:pt x="536113" y="473631"/>
                  <a:pt x="535370" y="475674"/>
                  <a:pt x="535370" y="477532"/>
                </a:cubicBezTo>
                <a:cubicBezTo>
                  <a:pt x="535370" y="479389"/>
                  <a:pt x="535741" y="480318"/>
                  <a:pt x="536484" y="480318"/>
                </a:cubicBezTo>
                <a:lnTo>
                  <a:pt x="540942" y="482547"/>
                </a:lnTo>
                <a:cubicBezTo>
                  <a:pt x="541685" y="483289"/>
                  <a:pt x="544100" y="483661"/>
                  <a:pt x="548186" y="483661"/>
                </a:cubicBezTo>
                <a:cubicBezTo>
                  <a:pt x="552272" y="483661"/>
                  <a:pt x="555801" y="483104"/>
                  <a:pt x="558773" y="481989"/>
                </a:cubicBezTo>
                <a:cubicBezTo>
                  <a:pt x="561745" y="480875"/>
                  <a:pt x="563231" y="479946"/>
                  <a:pt x="563231" y="479203"/>
                </a:cubicBezTo>
                <a:cubicBezTo>
                  <a:pt x="566202" y="477717"/>
                  <a:pt x="568431" y="477717"/>
                  <a:pt x="569917" y="479203"/>
                </a:cubicBezTo>
                <a:cubicBezTo>
                  <a:pt x="569917" y="479946"/>
                  <a:pt x="571403" y="480689"/>
                  <a:pt x="574375" y="481432"/>
                </a:cubicBezTo>
                <a:cubicBezTo>
                  <a:pt x="577347" y="482175"/>
                  <a:pt x="579947" y="481804"/>
                  <a:pt x="582176" y="480318"/>
                </a:cubicBezTo>
                <a:lnTo>
                  <a:pt x="593320" y="478089"/>
                </a:lnTo>
                <a:lnTo>
                  <a:pt x="602235" y="473631"/>
                </a:lnTo>
                <a:cubicBezTo>
                  <a:pt x="605207" y="472888"/>
                  <a:pt x="607808" y="471588"/>
                  <a:pt x="610036" y="469731"/>
                </a:cubicBezTo>
                <a:cubicBezTo>
                  <a:pt x="612265" y="467873"/>
                  <a:pt x="613751" y="466202"/>
                  <a:pt x="614494" y="464716"/>
                </a:cubicBezTo>
                <a:cubicBezTo>
                  <a:pt x="616723" y="461001"/>
                  <a:pt x="617094" y="458772"/>
                  <a:pt x="615609" y="458029"/>
                </a:cubicBezTo>
                <a:cubicBezTo>
                  <a:pt x="614123" y="457286"/>
                  <a:pt x="614494" y="456172"/>
                  <a:pt x="616723" y="454686"/>
                </a:cubicBezTo>
                <a:lnTo>
                  <a:pt x="625638" y="446885"/>
                </a:lnTo>
                <a:cubicBezTo>
                  <a:pt x="627124" y="445399"/>
                  <a:pt x="627867" y="444285"/>
                  <a:pt x="627867" y="443542"/>
                </a:cubicBezTo>
                <a:lnTo>
                  <a:pt x="633439" y="431283"/>
                </a:lnTo>
                <a:lnTo>
                  <a:pt x="643469" y="414567"/>
                </a:lnTo>
                <a:lnTo>
                  <a:pt x="672444" y="359960"/>
                </a:lnTo>
                <a:lnTo>
                  <a:pt x="684703" y="334328"/>
                </a:lnTo>
                <a:cubicBezTo>
                  <a:pt x="686932" y="331356"/>
                  <a:pt x="688418" y="328384"/>
                  <a:pt x="689161" y="325413"/>
                </a:cubicBezTo>
                <a:cubicBezTo>
                  <a:pt x="689904" y="323184"/>
                  <a:pt x="689904" y="322069"/>
                  <a:pt x="689161" y="322069"/>
                </a:cubicBezTo>
                <a:cubicBezTo>
                  <a:pt x="692132" y="318355"/>
                  <a:pt x="693433" y="316404"/>
                  <a:pt x="693061" y="316219"/>
                </a:cubicBezTo>
                <a:close/>
                <a:moveTo>
                  <a:pt x="552086" y="71324"/>
                </a:moveTo>
                <a:cubicBezTo>
                  <a:pt x="547629" y="71324"/>
                  <a:pt x="541685" y="75038"/>
                  <a:pt x="534256" y="82468"/>
                </a:cubicBezTo>
                <a:cubicBezTo>
                  <a:pt x="530541" y="85440"/>
                  <a:pt x="526826" y="88783"/>
                  <a:pt x="523111" y="92498"/>
                </a:cubicBezTo>
                <a:cubicBezTo>
                  <a:pt x="519397" y="96212"/>
                  <a:pt x="517168" y="99184"/>
                  <a:pt x="516425" y="101413"/>
                </a:cubicBezTo>
                <a:lnTo>
                  <a:pt x="513081" y="113672"/>
                </a:lnTo>
                <a:lnTo>
                  <a:pt x="506395" y="133731"/>
                </a:lnTo>
                <a:cubicBezTo>
                  <a:pt x="502680" y="148590"/>
                  <a:pt x="499708" y="158992"/>
                  <a:pt x="497480" y="164935"/>
                </a:cubicBezTo>
                <a:cubicBezTo>
                  <a:pt x="498222" y="165678"/>
                  <a:pt x="497851" y="168279"/>
                  <a:pt x="496365" y="172736"/>
                </a:cubicBezTo>
                <a:lnTo>
                  <a:pt x="488564" y="198368"/>
                </a:lnTo>
                <a:cubicBezTo>
                  <a:pt x="486335" y="206541"/>
                  <a:pt x="484849" y="213227"/>
                  <a:pt x="484106" y="218428"/>
                </a:cubicBezTo>
                <a:lnTo>
                  <a:pt x="482992" y="234030"/>
                </a:lnTo>
                <a:cubicBezTo>
                  <a:pt x="482249" y="239973"/>
                  <a:pt x="481878" y="242202"/>
                  <a:pt x="481878" y="240716"/>
                </a:cubicBezTo>
                <a:lnTo>
                  <a:pt x="484106" y="237373"/>
                </a:lnTo>
                <a:lnTo>
                  <a:pt x="498594" y="203940"/>
                </a:lnTo>
                <a:cubicBezTo>
                  <a:pt x="506766" y="185366"/>
                  <a:pt x="510853" y="175708"/>
                  <a:pt x="510853" y="174965"/>
                </a:cubicBezTo>
                <a:lnTo>
                  <a:pt x="524226" y="148219"/>
                </a:lnTo>
                <a:lnTo>
                  <a:pt x="526455" y="143761"/>
                </a:lnTo>
                <a:cubicBezTo>
                  <a:pt x="536856" y="122216"/>
                  <a:pt x="544285" y="105871"/>
                  <a:pt x="548743" y="94727"/>
                </a:cubicBezTo>
                <a:cubicBezTo>
                  <a:pt x="551715" y="89526"/>
                  <a:pt x="553944" y="84325"/>
                  <a:pt x="555430" y="79125"/>
                </a:cubicBezTo>
                <a:lnTo>
                  <a:pt x="556544" y="72438"/>
                </a:lnTo>
                <a:cubicBezTo>
                  <a:pt x="556544" y="72438"/>
                  <a:pt x="556173" y="72067"/>
                  <a:pt x="555430" y="71324"/>
                </a:cubicBezTo>
                <a:cubicBezTo>
                  <a:pt x="554687" y="71324"/>
                  <a:pt x="553572" y="71324"/>
                  <a:pt x="552086" y="71324"/>
                </a:cubicBezTo>
                <a:close/>
                <a:moveTo>
                  <a:pt x="558773" y="0"/>
                </a:moveTo>
                <a:cubicBezTo>
                  <a:pt x="560259" y="0"/>
                  <a:pt x="562859" y="1115"/>
                  <a:pt x="566574" y="3344"/>
                </a:cubicBezTo>
                <a:cubicBezTo>
                  <a:pt x="576232" y="10030"/>
                  <a:pt x="580133" y="11888"/>
                  <a:pt x="578275" y="8916"/>
                </a:cubicBezTo>
                <a:cubicBezTo>
                  <a:pt x="576418" y="5944"/>
                  <a:pt x="581804" y="9659"/>
                  <a:pt x="594435" y="20060"/>
                </a:cubicBezTo>
                <a:lnTo>
                  <a:pt x="613380" y="36776"/>
                </a:lnTo>
                <a:lnTo>
                  <a:pt x="632325" y="54607"/>
                </a:lnTo>
                <a:cubicBezTo>
                  <a:pt x="636783" y="59808"/>
                  <a:pt x="641240" y="65009"/>
                  <a:pt x="645698" y="70209"/>
                </a:cubicBezTo>
                <a:lnTo>
                  <a:pt x="653499" y="82468"/>
                </a:lnTo>
                <a:cubicBezTo>
                  <a:pt x="655728" y="85440"/>
                  <a:pt x="657585" y="89154"/>
                  <a:pt x="659071" y="93612"/>
                </a:cubicBezTo>
                <a:lnTo>
                  <a:pt x="662414" y="106985"/>
                </a:lnTo>
                <a:cubicBezTo>
                  <a:pt x="663157" y="112929"/>
                  <a:pt x="663529" y="117944"/>
                  <a:pt x="663529" y="122030"/>
                </a:cubicBezTo>
                <a:cubicBezTo>
                  <a:pt x="663529" y="126116"/>
                  <a:pt x="663157" y="130760"/>
                  <a:pt x="662414" y="135960"/>
                </a:cubicBezTo>
                <a:lnTo>
                  <a:pt x="657957" y="150448"/>
                </a:lnTo>
                <a:cubicBezTo>
                  <a:pt x="656471" y="157134"/>
                  <a:pt x="654242" y="163078"/>
                  <a:pt x="651270" y="168279"/>
                </a:cubicBezTo>
                <a:cubicBezTo>
                  <a:pt x="646812" y="180909"/>
                  <a:pt x="645327" y="187595"/>
                  <a:pt x="646812" y="188338"/>
                </a:cubicBezTo>
                <a:lnTo>
                  <a:pt x="646812" y="191682"/>
                </a:lnTo>
                <a:lnTo>
                  <a:pt x="644584" y="193910"/>
                </a:lnTo>
                <a:cubicBezTo>
                  <a:pt x="642355" y="196139"/>
                  <a:pt x="639940" y="199483"/>
                  <a:pt x="637340" y="203940"/>
                </a:cubicBezTo>
                <a:cubicBezTo>
                  <a:pt x="634740" y="208398"/>
                  <a:pt x="632325" y="213041"/>
                  <a:pt x="630096" y="217871"/>
                </a:cubicBezTo>
                <a:cubicBezTo>
                  <a:pt x="627867" y="222700"/>
                  <a:pt x="626196" y="227343"/>
                  <a:pt x="625081" y="231801"/>
                </a:cubicBezTo>
                <a:cubicBezTo>
                  <a:pt x="623967" y="236259"/>
                  <a:pt x="623410" y="239602"/>
                  <a:pt x="623410" y="241831"/>
                </a:cubicBezTo>
                <a:cubicBezTo>
                  <a:pt x="623410" y="244060"/>
                  <a:pt x="623595" y="245360"/>
                  <a:pt x="623967" y="245731"/>
                </a:cubicBezTo>
                <a:cubicBezTo>
                  <a:pt x="624338" y="246103"/>
                  <a:pt x="625638" y="245917"/>
                  <a:pt x="627867" y="245174"/>
                </a:cubicBezTo>
                <a:lnTo>
                  <a:pt x="637897" y="239602"/>
                </a:lnTo>
                <a:lnTo>
                  <a:pt x="682474" y="210627"/>
                </a:lnTo>
                <a:lnTo>
                  <a:pt x="701419" y="199483"/>
                </a:lnTo>
                <a:cubicBezTo>
                  <a:pt x="704391" y="197997"/>
                  <a:pt x="707734" y="195768"/>
                  <a:pt x="711449" y="192796"/>
                </a:cubicBezTo>
                <a:cubicBezTo>
                  <a:pt x="715164" y="189824"/>
                  <a:pt x="718507" y="187224"/>
                  <a:pt x="721479" y="184995"/>
                </a:cubicBezTo>
                <a:cubicBezTo>
                  <a:pt x="727423" y="179051"/>
                  <a:pt x="730394" y="177008"/>
                  <a:pt x="730394" y="178866"/>
                </a:cubicBezTo>
                <a:cubicBezTo>
                  <a:pt x="730394" y="180723"/>
                  <a:pt x="731509" y="181280"/>
                  <a:pt x="733738" y="180537"/>
                </a:cubicBezTo>
                <a:lnTo>
                  <a:pt x="742653" y="178308"/>
                </a:lnTo>
                <a:lnTo>
                  <a:pt x="754912" y="171622"/>
                </a:lnTo>
                <a:lnTo>
                  <a:pt x="766056" y="176080"/>
                </a:lnTo>
                <a:lnTo>
                  <a:pt x="793917" y="197254"/>
                </a:lnTo>
                <a:cubicBezTo>
                  <a:pt x="796888" y="197997"/>
                  <a:pt x="801718" y="202454"/>
                  <a:pt x="808404" y="210627"/>
                </a:cubicBezTo>
                <a:lnTo>
                  <a:pt x="819548" y="224000"/>
                </a:lnTo>
                <a:lnTo>
                  <a:pt x="825120" y="232915"/>
                </a:lnTo>
                <a:cubicBezTo>
                  <a:pt x="826606" y="236630"/>
                  <a:pt x="827349" y="239416"/>
                  <a:pt x="827349" y="241273"/>
                </a:cubicBezTo>
                <a:cubicBezTo>
                  <a:pt x="827349" y="243131"/>
                  <a:pt x="826606" y="245917"/>
                  <a:pt x="825120" y="249632"/>
                </a:cubicBezTo>
                <a:lnTo>
                  <a:pt x="819548" y="263005"/>
                </a:lnTo>
                <a:lnTo>
                  <a:pt x="800603" y="297552"/>
                </a:lnTo>
                <a:cubicBezTo>
                  <a:pt x="792431" y="311668"/>
                  <a:pt x="780915" y="333585"/>
                  <a:pt x="766056" y="363303"/>
                </a:cubicBezTo>
                <a:lnTo>
                  <a:pt x="731509" y="429054"/>
                </a:lnTo>
                <a:cubicBezTo>
                  <a:pt x="726308" y="433512"/>
                  <a:pt x="724451" y="438341"/>
                  <a:pt x="725937" y="443542"/>
                </a:cubicBezTo>
                <a:cubicBezTo>
                  <a:pt x="727423" y="448742"/>
                  <a:pt x="726494" y="451343"/>
                  <a:pt x="723151" y="451343"/>
                </a:cubicBezTo>
                <a:cubicBezTo>
                  <a:pt x="719807" y="451343"/>
                  <a:pt x="719250" y="452457"/>
                  <a:pt x="721479" y="454686"/>
                </a:cubicBezTo>
                <a:cubicBezTo>
                  <a:pt x="723708" y="456915"/>
                  <a:pt x="722408" y="458586"/>
                  <a:pt x="717578" y="459701"/>
                </a:cubicBezTo>
                <a:cubicBezTo>
                  <a:pt x="712749" y="460815"/>
                  <a:pt x="711449" y="462487"/>
                  <a:pt x="713678" y="464716"/>
                </a:cubicBezTo>
                <a:cubicBezTo>
                  <a:pt x="715907" y="466945"/>
                  <a:pt x="715535" y="468802"/>
                  <a:pt x="712564" y="470288"/>
                </a:cubicBezTo>
                <a:cubicBezTo>
                  <a:pt x="709592" y="471774"/>
                  <a:pt x="709592" y="472888"/>
                  <a:pt x="712564" y="473631"/>
                </a:cubicBezTo>
                <a:lnTo>
                  <a:pt x="733738" y="478089"/>
                </a:lnTo>
                <a:lnTo>
                  <a:pt x="762713" y="479203"/>
                </a:lnTo>
                <a:lnTo>
                  <a:pt x="807290" y="483661"/>
                </a:lnTo>
                <a:lnTo>
                  <a:pt x="838494" y="487004"/>
                </a:lnTo>
                <a:lnTo>
                  <a:pt x="864125" y="493691"/>
                </a:lnTo>
                <a:cubicBezTo>
                  <a:pt x="873041" y="496663"/>
                  <a:pt x="880842" y="499634"/>
                  <a:pt x="887528" y="502606"/>
                </a:cubicBezTo>
                <a:lnTo>
                  <a:pt x="912046" y="512636"/>
                </a:lnTo>
                <a:lnTo>
                  <a:pt x="967767" y="539382"/>
                </a:lnTo>
                <a:cubicBezTo>
                  <a:pt x="968510" y="540868"/>
                  <a:pt x="975196" y="544211"/>
                  <a:pt x="987826" y="549412"/>
                </a:cubicBezTo>
                <a:cubicBezTo>
                  <a:pt x="992284" y="550155"/>
                  <a:pt x="996928" y="551827"/>
                  <a:pt x="1001757" y="554427"/>
                </a:cubicBezTo>
                <a:cubicBezTo>
                  <a:pt x="1006586" y="557027"/>
                  <a:pt x="1010486" y="559442"/>
                  <a:pt x="1013458" y="561671"/>
                </a:cubicBezTo>
                <a:lnTo>
                  <a:pt x="1020145" y="568357"/>
                </a:lnTo>
                <a:cubicBezTo>
                  <a:pt x="1022374" y="570586"/>
                  <a:pt x="1024602" y="573186"/>
                  <a:pt x="1026831" y="576158"/>
                </a:cubicBezTo>
                <a:lnTo>
                  <a:pt x="1029060" y="583959"/>
                </a:lnTo>
                <a:cubicBezTo>
                  <a:pt x="1029060" y="587674"/>
                  <a:pt x="1029432" y="592875"/>
                  <a:pt x="1030175" y="599561"/>
                </a:cubicBezTo>
                <a:lnTo>
                  <a:pt x="1030175" y="626307"/>
                </a:lnTo>
                <a:cubicBezTo>
                  <a:pt x="1030175" y="641909"/>
                  <a:pt x="1029803" y="653797"/>
                  <a:pt x="1029060" y="661969"/>
                </a:cubicBezTo>
                <a:cubicBezTo>
                  <a:pt x="1028317" y="670141"/>
                  <a:pt x="1027203" y="677199"/>
                  <a:pt x="1025717" y="683143"/>
                </a:cubicBezTo>
                <a:cubicBezTo>
                  <a:pt x="1024231" y="689087"/>
                  <a:pt x="1023117" y="692801"/>
                  <a:pt x="1022374" y="694287"/>
                </a:cubicBezTo>
                <a:lnTo>
                  <a:pt x="1020145" y="698745"/>
                </a:lnTo>
                <a:lnTo>
                  <a:pt x="1014573" y="698745"/>
                </a:lnTo>
                <a:lnTo>
                  <a:pt x="926533" y="677571"/>
                </a:lnTo>
                <a:lnTo>
                  <a:pt x="899787" y="668656"/>
                </a:lnTo>
                <a:cubicBezTo>
                  <a:pt x="894586" y="667913"/>
                  <a:pt x="889386" y="666798"/>
                  <a:pt x="884185" y="665312"/>
                </a:cubicBezTo>
                <a:lnTo>
                  <a:pt x="873041" y="660855"/>
                </a:lnTo>
                <a:cubicBezTo>
                  <a:pt x="870812" y="660855"/>
                  <a:pt x="867469" y="660112"/>
                  <a:pt x="863011" y="658626"/>
                </a:cubicBezTo>
                <a:lnTo>
                  <a:pt x="850752" y="653054"/>
                </a:lnTo>
                <a:cubicBezTo>
                  <a:pt x="847780" y="650082"/>
                  <a:pt x="843694" y="647853"/>
                  <a:pt x="838494" y="646367"/>
                </a:cubicBezTo>
                <a:lnTo>
                  <a:pt x="830693" y="643024"/>
                </a:lnTo>
                <a:lnTo>
                  <a:pt x="825120" y="643024"/>
                </a:lnTo>
                <a:cubicBezTo>
                  <a:pt x="825863" y="642281"/>
                  <a:pt x="830693" y="641538"/>
                  <a:pt x="839608" y="640795"/>
                </a:cubicBezTo>
                <a:cubicBezTo>
                  <a:pt x="843323" y="640795"/>
                  <a:pt x="847780" y="640052"/>
                  <a:pt x="852981" y="638566"/>
                </a:cubicBezTo>
                <a:cubicBezTo>
                  <a:pt x="858182" y="637080"/>
                  <a:pt x="863011" y="635966"/>
                  <a:pt x="867469" y="635223"/>
                </a:cubicBezTo>
                <a:cubicBezTo>
                  <a:pt x="878613" y="632994"/>
                  <a:pt x="886414" y="630394"/>
                  <a:pt x="890871" y="627422"/>
                </a:cubicBezTo>
                <a:lnTo>
                  <a:pt x="897558" y="625193"/>
                </a:lnTo>
                <a:lnTo>
                  <a:pt x="883071" y="615163"/>
                </a:lnTo>
                <a:cubicBezTo>
                  <a:pt x="871926" y="609962"/>
                  <a:pt x="861525" y="603647"/>
                  <a:pt x="851867" y="596218"/>
                </a:cubicBezTo>
                <a:lnTo>
                  <a:pt x="837379" y="585074"/>
                </a:lnTo>
                <a:lnTo>
                  <a:pt x="825120" y="575044"/>
                </a:lnTo>
                <a:cubicBezTo>
                  <a:pt x="820663" y="571329"/>
                  <a:pt x="816762" y="568729"/>
                  <a:pt x="813419" y="567243"/>
                </a:cubicBezTo>
                <a:cubicBezTo>
                  <a:pt x="810076" y="565757"/>
                  <a:pt x="805061" y="564642"/>
                  <a:pt x="798374" y="563900"/>
                </a:cubicBezTo>
                <a:cubicBezTo>
                  <a:pt x="791688" y="563157"/>
                  <a:pt x="783515" y="561299"/>
                  <a:pt x="773857" y="558327"/>
                </a:cubicBezTo>
                <a:cubicBezTo>
                  <a:pt x="770142" y="557584"/>
                  <a:pt x="766427" y="556470"/>
                  <a:pt x="762713" y="554984"/>
                </a:cubicBezTo>
                <a:lnTo>
                  <a:pt x="754912" y="549412"/>
                </a:lnTo>
                <a:cubicBezTo>
                  <a:pt x="752683" y="548669"/>
                  <a:pt x="750083" y="547555"/>
                  <a:pt x="747111" y="546069"/>
                </a:cubicBezTo>
                <a:lnTo>
                  <a:pt x="734852" y="543840"/>
                </a:lnTo>
                <a:lnTo>
                  <a:pt x="699190" y="541611"/>
                </a:lnTo>
                <a:lnTo>
                  <a:pt x="683589" y="541611"/>
                </a:lnTo>
                <a:cubicBezTo>
                  <a:pt x="678388" y="541611"/>
                  <a:pt x="675045" y="541983"/>
                  <a:pt x="673559" y="542725"/>
                </a:cubicBezTo>
                <a:cubicBezTo>
                  <a:pt x="672073" y="543468"/>
                  <a:pt x="669472" y="546440"/>
                  <a:pt x="665758" y="551641"/>
                </a:cubicBezTo>
                <a:lnTo>
                  <a:pt x="643469" y="588417"/>
                </a:lnTo>
                <a:lnTo>
                  <a:pt x="636783" y="597332"/>
                </a:lnTo>
                <a:cubicBezTo>
                  <a:pt x="633811" y="599561"/>
                  <a:pt x="631582" y="602533"/>
                  <a:pt x="630096" y="606248"/>
                </a:cubicBezTo>
                <a:cubicBezTo>
                  <a:pt x="628610" y="606991"/>
                  <a:pt x="627867" y="607734"/>
                  <a:pt x="627867" y="608477"/>
                </a:cubicBezTo>
                <a:lnTo>
                  <a:pt x="630096" y="612934"/>
                </a:lnTo>
                <a:lnTo>
                  <a:pt x="634554" y="617392"/>
                </a:lnTo>
                <a:cubicBezTo>
                  <a:pt x="637526" y="621107"/>
                  <a:pt x="641055" y="624636"/>
                  <a:pt x="645141" y="627979"/>
                </a:cubicBezTo>
                <a:cubicBezTo>
                  <a:pt x="649227" y="631322"/>
                  <a:pt x="653870" y="635780"/>
                  <a:pt x="659071" y="641352"/>
                </a:cubicBezTo>
                <a:cubicBezTo>
                  <a:pt x="664272" y="646924"/>
                  <a:pt x="668730" y="651939"/>
                  <a:pt x="672444" y="656397"/>
                </a:cubicBezTo>
                <a:lnTo>
                  <a:pt x="683589" y="670884"/>
                </a:lnTo>
                <a:cubicBezTo>
                  <a:pt x="686560" y="673856"/>
                  <a:pt x="688418" y="675342"/>
                  <a:pt x="689161" y="675342"/>
                </a:cubicBezTo>
                <a:cubicBezTo>
                  <a:pt x="689904" y="675342"/>
                  <a:pt x="691761" y="674599"/>
                  <a:pt x="694733" y="673113"/>
                </a:cubicBezTo>
                <a:lnTo>
                  <a:pt x="708106" y="659740"/>
                </a:lnTo>
                <a:cubicBezTo>
                  <a:pt x="708849" y="659740"/>
                  <a:pt x="708849" y="661226"/>
                  <a:pt x="708106" y="664198"/>
                </a:cubicBezTo>
                <a:lnTo>
                  <a:pt x="708106" y="666427"/>
                </a:lnTo>
                <a:cubicBezTo>
                  <a:pt x="708106" y="667913"/>
                  <a:pt x="708477" y="668284"/>
                  <a:pt x="709220" y="667541"/>
                </a:cubicBezTo>
                <a:lnTo>
                  <a:pt x="723708" y="659740"/>
                </a:lnTo>
                <a:cubicBezTo>
                  <a:pt x="733366" y="655282"/>
                  <a:pt x="740053" y="653425"/>
                  <a:pt x="743767" y="654168"/>
                </a:cubicBezTo>
                <a:cubicBezTo>
                  <a:pt x="744510" y="654911"/>
                  <a:pt x="747668" y="656954"/>
                  <a:pt x="753240" y="660297"/>
                </a:cubicBezTo>
                <a:cubicBezTo>
                  <a:pt x="758812" y="663641"/>
                  <a:pt x="764199" y="667355"/>
                  <a:pt x="769399" y="671442"/>
                </a:cubicBezTo>
                <a:cubicBezTo>
                  <a:pt x="774600" y="675528"/>
                  <a:pt x="781472" y="681286"/>
                  <a:pt x="790016" y="688715"/>
                </a:cubicBezTo>
                <a:cubicBezTo>
                  <a:pt x="798560" y="696145"/>
                  <a:pt x="806175" y="703017"/>
                  <a:pt x="812862" y="709332"/>
                </a:cubicBezTo>
                <a:cubicBezTo>
                  <a:pt x="819548" y="715647"/>
                  <a:pt x="825492" y="721962"/>
                  <a:pt x="830693" y="728277"/>
                </a:cubicBezTo>
                <a:cubicBezTo>
                  <a:pt x="835893" y="734592"/>
                  <a:pt x="839608" y="739793"/>
                  <a:pt x="841837" y="743879"/>
                </a:cubicBezTo>
                <a:cubicBezTo>
                  <a:pt x="844066" y="747965"/>
                  <a:pt x="845366" y="751494"/>
                  <a:pt x="845737" y="754466"/>
                </a:cubicBezTo>
                <a:cubicBezTo>
                  <a:pt x="846109" y="757438"/>
                  <a:pt x="845923" y="760781"/>
                  <a:pt x="845180" y="764496"/>
                </a:cubicBezTo>
                <a:cubicBezTo>
                  <a:pt x="840722" y="772669"/>
                  <a:pt x="839608" y="776383"/>
                  <a:pt x="841837" y="775640"/>
                </a:cubicBezTo>
                <a:cubicBezTo>
                  <a:pt x="844066" y="774897"/>
                  <a:pt x="841837" y="779727"/>
                  <a:pt x="835150" y="790128"/>
                </a:cubicBezTo>
                <a:lnTo>
                  <a:pt x="826235" y="804615"/>
                </a:lnTo>
                <a:lnTo>
                  <a:pt x="813976" y="821332"/>
                </a:lnTo>
                <a:cubicBezTo>
                  <a:pt x="805061" y="830990"/>
                  <a:pt x="797631" y="837305"/>
                  <a:pt x="791688" y="840277"/>
                </a:cubicBezTo>
                <a:lnTo>
                  <a:pt x="776086" y="843620"/>
                </a:lnTo>
                <a:cubicBezTo>
                  <a:pt x="767913" y="845849"/>
                  <a:pt x="759741" y="847335"/>
                  <a:pt x="751568" y="848078"/>
                </a:cubicBezTo>
                <a:cubicBezTo>
                  <a:pt x="733738" y="849564"/>
                  <a:pt x="722222" y="851050"/>
                  <a:pt x="717021" y="852536"/>
                </a:cubicBezTo>
                <a:cubicBezTo>
                  <a:pt x="715535" y="853279"/>
                  <a:pt x="712564" y="854022"/>
                  <a:pt x="708106" y="854765"/>
                </a:cubicBezTo>
                <a:cubicBezTo>
                  <a:pt x="703648" y="855508"/>
                  <a:pt x="699376" y="856622"/>
                  <a:pt x="695290" y="858108"/>
                </a:cubicBezTo>
                <a:cubicBezTo>
                  <a:pt x="691204" y="859594"/>
                  <a:pt x="686932" y="861637"/>
                  <a:pt x="682474" y="864237"/>
                </a:cubicBezTo>
                <a:cubicBezTo>
                  <a:pt x="678016" y="866838"/>
                  <a:pt x="674116" y="869438"/>
                  <a:pt x="670773" y="872038"/>
                </a:cubicBezTo>
                <a:cubicBezTo>
                  <a:pt x="667429" y="874638"/>
                  <a:pt x="664457" y="877610"/>
                  <a:pt x="661857" y="880954"/>
                </a:cubicBezTo>
                <a:cubicBezTo>
                  <a:pt x="659257" y="884297"/>
                  <a:pt x="657214" y="887269"/>
                  <a:pt x="655728" y="889869"/>
                </a:cubicBezTo>
                <a:cubicBezTo>
                  <a:pt x="654242" y="892469"/>
                  <a:pt x="653128" y="895627"/>
                  <a:pt x="652385" y="899342"/>
                </a:cubicBezTo>
                <a:cubicBezTo>
                  <a:pt x="651642" y="903056"/>
                  <a:pt x="651270" y="906028"/>
                  <a:pt x="651270" y="908257"/>
                </a:cubicBezTo>
                <a:cubicBezTo>
                  <a:pt x="651270" y="910486"/>
                  <a:pt x="651642" y="912529"/>
                  <a:pt x="652385" y="914386"/>
                </a:cubicBezTo>
                <a:cubicBezTo>
                  <a:pt x="653128" y="916244"/>
                  <a:pt x="654428" y="917730"/>
                  <a:pt x="656285" y="918844"/>
                </a:cubicBezTo>
                <a:cubicBezTo>
                  <a:pt x="658142" y="919958"/>
                  <a:pt x="661300" y="922373"/>
                  <a:pt x="665758" y="926088"/>
                </a:cubicBezTo>
                <a:cubicBezTo>
                  <a:pt x="674673" y="932031"/>
                  <a:pt x="686932" y="940947"/>
                  <a:pt x="702534" y="952834"/>
                </a:cubicBezTo>
                <a:lnTo>
                  <a:pt x="723708" y="970665"/>
                </a:lnTo>
                <a:cubicBezTo>
                  <a:pt x="732623" y="978094"/>
                  <a:pt x="740053" y="984595"/>
                  <a:pt x="745996" y="990167"/>
                </a:cubicBezTo>
                <a:cubicBezTo>
                  <a:pt x="751940" y="995739"/>
                  <a:pt x="758069" y="1002240"/>
                  <a:pt x="764384" y="1009670"/>
                </a:cubicBezTo>
                <a:cubicBezTo>
                  <a:pt x="770699" y="1017099"/>
                  <a:pt x="774600" y="1022300"/>
                  <a:pt x="776086" y="1025272"/>
                </a:cubicBezTo>
                <a:cubicBezTo>
                  <a:pt x="779801" y="1031215"/>
                  <a:pt x="782029" y="1035673"/>
                  <a:pt x="782772" y="1038645"/>
                </a:cubicBezTo>
                <a:lnTo>
                  <a:pt x="786116" y="1055361"/>
                </a:lnTo>
                <a:lnTo>
                  <a:pt x="786116" y="1069849"/>
                </a:lnTo>
                <a:cubicBezTo>
                  <a:pt x="786116" y="1074306"/>
                  <a:pt x="785373" y="1077650"/>
                  <a:pt x="783887" y="1079878"/>
                </a:cubicBezTo>
                <a:lnTo>
                  <a:pt x="780543" y="1087679"/>
                </a:lnTo>
                <a:cubicBezTo>
                  <a:pt x="778315" y="1091394"/>
                  <a:pt x="776829" y="1093623"/>
                  <a:pt x="776086" y="1094366"/>
                </a:cubicBezTo>
                <a:lnTo>
                  <a:pt x="770514" y="1099938"/>
                </a:lnTo>
                <a:lnTo>
                  <a:pt x="763827" y="1103281"/>
                </a:lnTo>
                <a:cubicBezTo>
                  <a:pt x="761598" y="1105510"/>
                  <a:pt x="757512" y="1107182"/>
                  <a:pt x="751568" y="1108296"/>
                </a:cubicBezTo>
                <a:cubicBezTo>
                  <a:pt x="745625" y="1109411"/>
                  <a:pt x="739681" y="1110339"/>
                  <a:pt x="733738" y="1111082"/>
                </a:cubicBezTo>
                <a:cubicBezTo>
                  <a:pt x="727794" y="1111825"/>
                  <a:pt x="719436" y="1112382"/>
                  <a:pt x="708663" y="1112754"/>
                </a:cubicBezTo>
                <a:cubicBezTo>
                  <a:pt x="697890" y="1113125"/>
                  <a:pt x="688046" y="1112940"/>
                  <a:pt x="679131" y="1112197"/>
                </a:cubicBezTo>
                <a:cubicBezTo>
                  <a:pt x="666501" y="1112197"/>
                  <a:pt x="658700" y="1111454"/>
                  <a:pt x="655728" y="1109968"/>
                </a:cubicBezTo>
                <a:cubicBezTo>
                  <a:pt x="649784" y="1109968"/>
                  <a:pt x="644584" y="1109225"/>
                  <a:pt x="640126" y="1107739"/>
                </a:cubicBezTo>
                <a:cubicBezTo>
                  <a:pt x="637897" y="1106996"/>
                  <a:pt x="633068" y="1104767"/>
                  <a:pt x="625638" y="1101052"/>
                </a:cubicBezTo>
                <a:cubicBezTo>
                  <a:pt x="615980" y="1101795"/>
                  <a:pt x="609665" y="1099009"/>
                  <a:pt x="606693" y="1092694"/>
                </a:cubicBezTo>
                <a:cubicBezTo>
                  <a:pt x="603721" y="1086379"/>
                  <a:pt x="598521" y="1085079"/>
                  <a:pt x="591091" y="1088794"/>
                </a:cubicBezTo>
                <a:cubicBezTo>
                  <a:pt x="583662" y="1092509"/>
                  <a:pt x="580690" y="1091951"/>
                  <a:pt x="582176" y="1087122"/>
                </a:cubicBezTo>
                <a:cubicBezTo>
                  <a:pt x="582919" y="1084708"/>
                  <a:pt x="583012" y="1083268"/>
                  <a:pt x="582454" y="1082804"/>
                </a:cubicBezTo>
                <a:lnTo>
                  <a:pt x="582415" y="1082821"/>
                </a:lnTo>
                <a:lnTo>
                  <a:pt x="584405" y="1081550"/>
                </a:lnTo>
                <a:cubicBezTo>
                  <a:pt x="591834" y="1076721"/>
                  <a:pt x="595920" y="1075606"/>
                  <a:pt x="596663" y="1078207"/>
                </a:cubicBezTo>
                <a:cubicBezTo>
                  <a:pt x="597406" y="1080807"/>
                  <a:pt x="602793" y="1078764"/>
                  <a:pt x="612822" y="1072077"/>
                </a:cubicBezTo>
                <a:cubicBezTo>
                  <a:pt x="622852" y="1065391"/>
                  <a:pt x="627681" y="1062976"/>
                  <a:pt x="627310" y="1064834"/>
                </a:cubicBezTo>
                <a:cubicBezTo>
                  <a:pt x="626939" y="1066691"/>
                  <a:pt x="631582" y="1063534"/>
                  <a:pt x="641240" y="1055361"/>
                </a:cubicBezTo>
                <a:lnTo>
                  <a:pt x="657957" y="1041988"/>
                </a:lnTo>
                <a:lnTo>
                  <a:pt x="671330" y="1028615"/>
                </a:lnTo>
                <a:cubicBezTo>
                  <a:pt x="675788" y="1024157"/>
                  <a:pt x="679502" y="1020071"/>
                  <a:pt x="682474" y="1016356"/>
                </a:cubicBezTo>
                <a:cubicBezTo>
                  <a:pt x="687675" y="1008927"/>
                  <a:pt x="690647" y="1001126"/>
                  <a:pt x="691389" y="992953"/>
                </a:cubicBezTo>
                <a:lnTo>
                  <a:pt x="692504" y="982923"/>
                </a:lnTo>
                <a:lnTo>
                  <a:pt x="665758" y="958406"/>
                </a:lnTo>
                <a:cubicBezTo>
                  <a:pt x="657585" y="952463"/>
                  <a:pt x="649970" y="945962"/>
                  <a:pt x="642912" y="938904"/>
                </a:cubicBezTo>
                <a:cubicBezTo>
                  <a:pt x="635854" y="931846"/>
                  <a:pt x="630839" y="926645"/>
                  <a:pt x="627867" y="923302"/>
                </a:cubicBezTo>
                <a:cubicBezTo>
                  <a:pt x="624895" y="919958"/>
                  <a:pt x="621552" y="915501"/>
                  <a:pt x="617837" y="909929"/>
                </a:cubicBezTo>
                <a:cubicBezTo>
                  <a:pt x="614123" y="904356"/>
                  <a:pt x="610965" y="898970"/>
                  <a:pt x="608365" y="893769"/>
                </a:cubicBezTo>
                <a:cubicBezTo>
                  <a:pt x="605764" y="888569"/>
                  <a:pt x="604093" y="884668"/>
                  <a:pt x="603350" y="882068"/>
                </a:cubicBezTo>
                <a:cubicBezTo>
                  <a:pt x="602607" y="879468"/>
                  <a:pt x="602978" y="878167"/>
                  <a:pt x="604464" y="878167"/>
                </a:cubicBezTo>
                <a:cubicBezTo>
                  <a:pt x="606693" y="872224"/>
                  <a:pt x="607436" y="870924"/>
                  <a:pt x="606693" y="874267"/>
                </a:cubicBezTo>
                <a:cubicBezTo>
                  <a:pt x="605950" y="877610"/>
                  <a:pt x="606693" y="875939"/>
                  <a:pt x="608922" y="869252"/>
                </a:cubicBezTo>
                <a:lnTo>
                  <a:pt x="617837" y="846964"/>
                </a:lnTo>
                <a:lnTo>
                  <a:pt x="626753" y="830247"/>
                </a:lnTo>
                <a:cubicBezTo>
                  <a:pt x="629725" y="825047"/>
                  <a:pt x="632325" y="820589"/>
                  <a:pt x="634554" y="816874"/>
                </a:cubicBezTo>
                <a:lnTo>
                  <a:pt x="645698" y="803501"/>
                </a:lnTo>
                <a:cubicBezTo>
                  <a:pt x="650156" y="799043"/>
                  <a:pt x="654613" y="794957"/>
                  <a:pt x="659071" y="791242"/>
                </a:cubicBezTo>
                <a:lnTo>
                  <a:pt x="665758" y="783441"/>
                </a:lnTo>
                <a:lnTo>
                  <a:pt x="688046" y="764496"/>
                </a:lnTo>
                <a:lnTo>
                  <a:pt x="702534" y="748894"/>
                </a:lnTo>
                <a:lnTo>
                  <a:pt x="679131" y="726606"/>
                </a:lnTo>
                <a:lnTo>
                  <a:pt x="659071" y="706546"/>
                </a:lnTo>
                <a:lnTo>
                  <a:pt x="631211" y="670884"/>
                </a:lnTo>
                <a:cubicBezTo>
                  <a:pt x="626753" y="664941"/>
                  <a:pt x="624153" y="660855"/>
                  <a:pt x="623410" y="658626"/>
                </a:cubicBezTo>
                <a:lnTo>
                  <a:pt x="617837" y="646367"/>
                </a:lnTo>
                <a:cubicBezTo>
                  <a:pt x="619323" y="641166"/>
                  <a:pt x="618766" y="639309"/>
                  <a:pt x="616166" y="640795"/>
                </a:cubicBezTo>
                <a:cubicBezTo>
                  <a:pt x="613565" y="642281"/>
                  <a:pt x="613751" y="640795"/>
                  <a:pt x="616723" y="636337"/>
                </a:cubicBezTo>
                <a:cubicBezTo>
                  <a:pt x="619695" y="631880"/>
                  <a:pt x="620066" y="630394"/>
                  <a:pt x="617837" y="631880"/>
                </a:cubicBezTo>
                <a:cubicBezTo>
                  <a:pt x="615609" y="633365"/>
                  <a:pt x="615609" y="632065"/>
                  <a:pt x="617837" y="627979"/>
                </a:cubicBezTo>
                <a:cubicBezTo>
                  <a:pt x="620066" y="623893"/>
                  <a:pt x="619695" y="624079"/>
                  <a:pt x="616723" y="628536"/>
                </a:cubicBezTo>
                <a:lnTo>
                  <a:pt x="608922" y="634108"/>
                </a:lnTo>
                <a:lnTo>
                  <a:pt x="598892" y="647481"/>
                </a:lnTo>
                <a:lnTo>
                  <a:pt x="597778" y="649710"/>
                </a:lnTo>
                <a:cubicBezTo>
                  <a:pt x="582176" y="669027"/>
                  <a:pt x="572517" y="681286"/>
                  <a:pt x="568803" y="686486"/>
                </a:cubicBezTo>
                <a:lnTo>
                  <a:pt x="543171" y="717690"/>
                </a:lnTo>
                <a:cubicBezTo>
                  <a:pt x="538713" y="722148"/>
                  <a:pt x="533327" y="727349"/>
                  <a:pt x="527012" y="733292"/>
                </a:cubicBezTo>
                <a:cubicBezTo>
                  <a:pt x="520697" y="739236"/>
                  <a:pt x="515125" y="743879"/>
                  <a:pt x="510295" y="747223"/>
                </a:cubicBezTo>
                <a:cubicBezTo>
                  <a:pt x="505466" y="750566"/>
                  <a:pt x="500080" y="754095"/>
                  <a:pt x="494136" y="757810"/>
                </a:cubicBezTo>
                <a:lnTo>
                  <a:pt x="477420" y="767839"/>
                </a:lnTo>
                <a:cubicBezTo>
                  <a:pt x="467019" y="772297"/>
                  <a:pt x="452903" y="775640"/>
                  <a:pt x="435072" y="777869"/>
                </a:cubicBezTo>
                <a:lnTo>
                  <a:pt x="411669" y="778984"/>
                </a:lnTo>
                <a:lnTo>
                  <a:pt x="379350" y="781212"/>
                </a:lnTo>
                <a:lnTo>
                  <a:pt x="379350" y="811302"/>
                </a:lnTo>
                <a:cubicBezTo>
                  <a:pt x="379350" y="820217"/>
                  <a:pt x="378979" y="829876"/>
                  <a:pt x="378236" y="840277"/>
                </a:cubicBezTo>
                <a:cubicBezTo>
                  <a:pt x="379722" y="843992"/>
                  <a:pt x="378793" y="851978"/>
                  <a:pt x="375450" y="864237"/>
                </a:cubicBezTo>
                <a:cubicBezTo>
                  <a:pt x="372107" y="876496"/>
                  <a:pt x="370807" y="883368"/>
                  <a:pt x="371550" y="884854"/>
                </a:cubicBezTo>
                <a:cubicBezTo>
                  <a:pt x="372292" y="886340"/>
                  <a:pt x="370435" y="893398"/>
                  <a:pt x="365977" y="906028"/>
                </a:cubicBezTo>
                <a:lnTo>
                  <a:pt x="352604" y="941690"/>
                </a:lnTo>
                <a:cubicBezTo>
                  <a:pt x="350375" y="946890"/>
                  <a:pt x="347961" y="951905"/>
                  <a:pt x="345361" y="956734"/>
                </a:cubicBezTo>
                <a:cubicBezTo>
                  <a:pt x="342760" y="961564"/>
                  <a:pt x="340717" y="965093"/>
                  <a:pt x="339231" y="967322"/>
                </a:cubicBezTo>
                <a:lnTo>
                  <a:pt x="331430" y="976237"/>
                </a:lnTo>
                <a:cubicBezTo>
                  <a:pt x="328458" y="978466"/>
                  <a:pt x="326230" y="980323"/>
                  <a:pt x="324744" y="981809"/>
                </a:cubicBezTo>
                <a:lnTo>
                  <a:pt x="316943" y="981809"/>
                </a:lnTo>
                <a:cubicBezTo>
                  <a:pt x="313971" y="981809"/>
                  <a:pt x="310442" y="981066"/>
                  <a:pt x="306356" y="979580"/>
                </a:cubicBezTo>
                <a:cubicBezTo>
                  <a:pt x="302269" y="978094"/>
                  <a:pt x="298183" y="976051"/>
                  <a:pt x="294097" y="973451"/>
                </a:cubicBezTo>
                <a:cubicBezTo>
                  <a:pt x="290011" y="970850"/>
                  <a:pt x="284253" y="965836"/>
                  <a:pt x="276823" y="958406"/>
                </a:cubicBezTo>
                <a:cubicBezTo>
                  <a:pt x="275337" y="958406"/>
                  <a:pt x="270508" y="952834"/>
                  <a:pt x="262336" y="941690"/>
                </a:cubicBezTo>
                <a:lnTo>
                  <a:pt x="250077" y="926088"/>
                </a:lnTo>
                <a:lnTo>
                  <a:pt x="243391" y="913829"/>
                </a:lnTo>
                <a:cubicBezTo>
                  <a:pt x="240419" y="910114"/>
                  <a:pt x="238933" y="907886"/>
                  <a:pt x="238933" y="907143"/>
                </a:cubicBezTo>
                <a:cubicBezTo>
                  <a:pt x="238933" y="906400"/>
                  <a:pt x="238747" y="905842"/>
                  <a:pt x="238376" y="905471"/>
                </a:cubicBezTo>
                <a:cubicBezTo>
                  <a:pt x="238004" y="905099"/>
                  <a:pt x="237447" y="904914"/>
                  <a:pt x="236704" y="904914"/>
                </a:cubicBezTo>
                <a:cubicBezTo>
                  <a:pt x="235961" y="904914"/>
                  <a:pt x="235590" y="904171"/>
                  <a:pt x="235590" y="902685"/>
                </a:cubicBezTo>
                <a:lnTo>
                  <a:pt x="236704" y="900456"/>
                </a:lnTo>
                <a:cubicBezTo>
                  <a:pt x="237447" y="899713"/>
                  <a:pt x="238004" y="896370"/>
                  <a:pt x="238376" y="890426"/>
                </a:cubicBezTo>
                <a:cubicBezTo>
                  <a:pt x="238747" y="884483"/>
                  <a:pt x="238933" y="876682"/>
                  <a:pt x="238933" y="867023"/>
                </a:cubicBezTo>
                <a:cubicBezTo>
                  <a:pt x="238933" y="863309"/>
                  <a:pt x="239676" y="854022"/>
                  <a:pt x="241162" y="839163"/>
                </a:cubicBezTo>
                <a:lnTo>
                  <a:pt x="243391" y="797929"/>
                </a:lnTo>
                <a:cubicBezTo>
                  <a:pt x="243391" y="792728"/>
                  <a:pt x="243762" y="788642"/>
                  <a:pt x="244505" y="785670"/>
                </a:cubicBezTo>
                <a:lnTo>
                  <a:pt x="247848" y="776755"/>
                </a:lnTo>
                <a:lnTo>
                  <a:pt x="247848" y="768954"/>
                </a:lnTo>
                <a:cubicBezTo>
                  <a:pt x="247848" y="765239"/>
                  <a:pt x="247291" y="762639"/>
                  <a:pt x="246177" y="761153"/>
                </a:cubicBezTo>
                <a:cubicBezTo>
                  <a:pt x="245062" y="759667"/>
                  <a:pt x="243391" y="758738"/>
                  <a:pt x="241162" y="758367"/>
                </a:cubicBezTo>
                <a:cubicBezTo>
                  <a:pt x="238933" y="757995"/>
                  <a:pt x="237633" y="759110"/>
                  <a:pt x="237261" y="761710"/>
                </a:cubicBezTo>
                <a:cubicBezTo>
                  <a:pt x="236890" y="764310"/>
                  <a:pt x="234661" y="766354"/>
                  <a:pt x="230575" y="767839"/>
                </a:cubicBezTo>
                <a:cubicBezTo>
                  <a:pt x="226489" y="769325"/>
                  <a:pt x="224631" y="771554"/>
                  <a:pt x="225003" y="774526"/>
                </a:cubicBezTo>
                <a:cubicBezTo>
                  <a:pt x="225374" y="777498"/>
                  <a:pt x="224817" y="778984"/>
                  <a:pt x="223331" y="778984"/>
                </a:cubicBezTo>
                <a:cubicBezTo>
                  <a:pt x="221845" y="778984"/>
                  <a:pt x="221659" y="779541"/>
                  <a:pt x="222774" y="780655"/>
                </a:cubicBezTo>
                <a:cubicBezTo>
                  <a:pt x="223888" y="781770"/>
                  <a:pt x="223145" y="781584"/>
                  <a:pt x="220545" y="780098"/>
                </a:cubicBezTo>
                <a:cubicBezTo>
                  <a:pt x="217945" y="778612"/>
                  <a:pt x="216644" y="779169"/>
                  <a:pt x="216644" y="781770"/>
                </a:cubicBezTo>
                <a:cubicBezTo>
                  <a:pt x="216644" y="784370"/>
                  <a:pt x="214601" y="786599"/>
                  <a:pt x="210515" y="788456"/>
                </a:cubicBezTo>
                <a:cubicBezTo>
                  <a:pt x="206429" y="790314"/>
                  <a:pt x="204014" y="792542"/>
                  <a:pt x="203271" y="795143"/>
                </a:cubicBezTo>
                <a:cubicBezTo>
                  <a:pt x="202528" y="797743"/>
                  <a:pt x="200671" y="798672"/>
                  <a:pt x="197699" y="797929"/>
                </a:cubicBezTo>
                <a:lnTo>
                  <a:pt x="192127" y="796814"/>
                </a:lnTo>
                <a:lnTo>
                  <a:pt x="186555" y="794586"/>
                </a:lnTo>
                <a:lnTo>
                  <a:pt x="173182" y="783441"/>
                </a:lnTo>
                <a:cubicBezTo>
                  <a:pt x="170953" y="784184"/>
                  <a:pt x="168910" y="781027"/>
                  <a:pt x="167053" y="773969"/>
                </a:cubicBezTo>
                <a:cubicBezTo>
                  <a:pt x="165195" y="766911"/>
                  <a:pt x="162038" y="763196"/>
                  <a:pt x="157580" y="762824"/>
                </a:cubicBezTo>
                <a:cubicBezTo>
                  <a:pt x="153122" y="762453"/>
                  <a:pt x="150708" y="758553"/>
                  <a:pt x="150336" y="751123"/>
                </a:cubicBezTo>
                <a:cubicBezTo>
                  <a:pt x="149965" y="743693"/>
                  <a:pt x="149036" y="740907"/>
                  <a:pt x="147550" y="742765"/>
                </a:cubicBezTo>
                <a:cubicBezTo>
                  <a:pt x="146064" y="744622"/>
                  <a:pt x="146064" y="742579"/>
                  <a:pt x="147550" y="736635"/>
                </a:cubicBezTo>
                <a:lnTo>
                  <a:pt x="156466" y="716576"/>
                </a:lnTo>
                <a:cubicBezTo>
                  <a:pt x="157951" y="712861"/>
                  <a:pt x="159066" y="709146"/>
                  <a:pt x="159809" y="705432"/>
                </a:cubicBezTo>
                <a:cubicBezTo>
                  <a:pt x="163524" y="697259"/>
                  <a:pt x="163895" y="692801"/>
                  <a:pt x="160923" y="692058"/>
                </a:cubicBezTo>
                <a:lnTo>
                  <a:pt x="163152" y="687601"/>
                </a:lnTo>
                <a:cubicBezTo>
                  <a:pt x="163152" y="686858"/>
                  <a:pt x="164266" y="685186"/>
                  <a:pt x="166495" y="682586"/>
                </a:cubicBezTo>
                <a:cubicBezTo>
                  <a:pt x="168724" y="679986"/>
                  <a:pt x="170953" y="676085"/>
                  <a:pt x="173182" y="670884"/>
                </a:cubicBezTo>
                <a:lnTo>
                  <a:pt x="182097" y="653054"/>
                </a:lnTo>
                <a:cubicBezTo>
                  <a:pt x="186555" y="639680"/>
                  <a:pt x="190455" y="628908"/>
                  <a:pt x="193799" y="620735"/>
                </a:cubicBezTo>
                <a:cubicBezTo>
                  <a:pt x="197142" y="612563"/>
                  <a:pt x="199557" y="607176"/>
                  <a:pt x="201043" y="604576"/>
                </a:cubicBezTo>
                <a:cubicBezTo>
                  <a:pt x="202528" y="601976"/>
                  <a:pt x="203271" y="599561"/>
                  <a:pt x="203271" y="597332"/>
                </a:cubicBezTo>
                <a:lnTo>
                  <a:pt x="232246" y="534924"/>
                </a:lnTo>
                <a:cubicBezTo>
                  <a:pt x="242648" y="520808"/>
                  <a:pt x="245062" y="515794"/>
                  <a:pt x="239490" y="519880"/>
                </a:cubicBezTo>
                <a:cubicBezTo>
                  <a:pt x="233918" y="523966"/>
                  <a:pt x="234475" y="522480"/>
                  <a:pt x="241162" y="515422"/>
                </a:cubicBezTo>
                <a:cubicBezTo>
                  <a:pt x="247848" y="508364"/>
                  <a:pt x="248591" y="507250"/>
                  <a:pt x="243391" y="512079"/>
                </a:cubicBezTo>
                <a:cubicBezTo>
                  <a:pt x="238190" y="516908"/>
                  <a:pt x="238747" y="516165"/>
                  <a:pt x="245062" y="509850"/>
                </a:cubicBezTo>
                <a:cubicBezTo>
                  <a:pt x="251377" y="503535"/>
                  <a:pt x="251563" y="502606"/>
                  <a:pt x="245620" y="507064"/>
                </a:cubicBezTo>
                <a:cubicBezTo>
                  <a:pt x="239676" y="511522"/>
                  <a:pt x="239119" y="510964"/>
                  <a:pt x="243948" y="505392"/>
                </a:cubicBezTo>
                <a:cubicBezTo>
                  <a:pt x="248777" y="499820"/>
                  <a:pt x="247477" y="499634"/>
                  <a:pt x="240047" y="504835"/>
                </a:cubicBezTo>
                <a:cubicBezTo>
                  <a:pt x="232618" y="510036"/>
                  <a:pt x="230203" y="510593"/>
                  <a:pt x="232804" y="506507"/>
                </a:cubicBezTo>
                <a:cubicBezTo>
                  <a:pt x="235404" y="502420"/>
                  <a:pt x="232246" y="504278"/>
                  <a:pt x="223331" y="512079"/>
                </a:cubicBezTo>
                <a:cubicBezTo>
                  <a:pt x="214416" y="519880"/>
                  <a:pt x="211444" y="522109"/>
                  <a:pt x="214416" y="518765"/>
                </a:cubicBezTo>
                <a:cubicBezTo>
                  <a:pt x="217387" y="515422"/>
                  <a:pt x="215530" y="517279"/>
                  <a:pt x="208843" y="524337"/>
                </a:cubicBezTo>
                <a:lnTo>
                  <a:pt x="206724" y="526586"/>
                </a:lnTo>
                <a:lnTo>
                  <a:pt x="206475" y="526427"/>
                </a:lnTo>
                <a:cubicBezTo>
                  <a:pt x="205454" y="526891"/>
                  <a:pt x="202900" y="528609"/>
                  <a:pt x="198814" y="531581"/>
                </a:cubicBezTo>
                <a:lnTo>
                  <a:pt x="186555" y="541611"/>
                </a:lnTo>
                <a:lnTo>
                  <a:pt x="167610" y="558327"/>
                </a:lnTo>
                <a:cubicBezTo>
                  <a:pt x="152751" y="575415"/>
                  <a:pt x="140492" y="588417"/>
                  <a:pt x="130834" y="597332"/>
                </a:cubicBezTo>
                <a:lnTo>
                  <a:pt x="98515" y="628536"/>
                </a:lnTo>
                <a:cubicBezTo>
                  <a:pt x="91086" y="628536"/>
                  <a:pt x="87000" y="632065"/>
                  <a:pt x="86257" y="639123"/>
                </a:cubicBezTo>
                <a:cubicBezTo>
                  <a:pt x="85514" y="646181"/>
                  <a:pt x="82728" y="647481"/>
                  <a:pt x="77899" y="643024"/>
                </a:cubicBezTo>
                <a:cubicBezTo>
                  <a:pt x="73069" y="638566"/>
                  <a:pt x="71026" y="638195"/>
                  <a:pt x="71769" y="641909"/>
                </a:cubicBezTo>
                <a:cubicBezTo>
                  <a:pt x="72512" y="645624"/>
                  <a:pt x="69912" y="644324"/>
                  <a:pt x="63968" y="638009"/>
                </a:cubicBezTo>
                <a:cubicBezTo>
                  <a:pt x="58025" y="631694"/>
                  <a:pt x="54681" y="629279"/>
                  <a:pt x="53938" y="630765"/>
                </a:cubicBezTo>
                <a:cubicBezTo>
                  <a:pt x="53195" y="632251"/>
                  <a:pt x="49852" y="629279"/>
                  <a:pt x="43909" y="621850"/>
                </a:cubicBezTo>
                <a:cubicBezTo>
                  <a:pt x="37965" y="614420"/>
                  <a:pt x="34250" y="610520"/>
                  <a:pt x="32764" y="610148"/>
                </a:cubicBezTo>
                <a:cubicBezTo>
                  <a:pt x="31278" y="609777"/>
                  <a:pt x="27192" y="605133"/>
                  <a:pt x="20506" y="596218"/>
                </a:cubicBezTo>
                <a:lnTo>
                  <a:pt x="2675" y="571700"/>
                </a:lnTo>
                <a:cubicBezTo>
                  <a:pt x="1932" y="569472"/>
                  <a:pt x="1189" y="567614"/>
                  <a:pt x="446" y="566128"/>
                </a:cubicBezTo>
                <a:cubicBezTo>
                  <a:pt x="-297" y="564642"/>
                  <a:pt x="-111" y="562971"/>
                  <a:pt x="1003" y="561113"/>
                </a:cubicBezTo>
                <a:cubicBezTo>
                  <a:pt x="2118" y="559256"/>
                  <a:pt x="4532" y="556099"/>
                  <a:pt x="8247" y="551641"/>
                </a:cubicBezTo>
                <a:cubicBezTo>
                  <a:pt x="14934" y="541983"/>
                  <a:pt x="23477" y="531210"/>
                  <a:pt x="33879" y="519323"/>
                </a:cubicBezTo>
                <a:lnTo>
                  <a:pt x="46137" y="504835"/>
                </a:lnTo>
                <a:cubicBezTo>
                  <a:pt x="47623" y="501863"/>
                  <a:pt x="48738" y="499263"/>
                  <a:pt x="49481" y="497034"/>
                </a:cubicBezTo>
                <a:lnTo>
                  <a:pt x="53938" y="487004"/>
                </a:lnTo>
                <a:lnTo>
                  <a:pt x="56167" y="483661"/>
                </a:lnTo>
                <a:lnTo>
                  <a:pt x="52824" y="484775"/>
                </a:lnTo>
                <a:cubicBezTo>
                  <a:pt x="52824" y="483289"/>
                  <a:pt x="51152" y="484032"/>
                  <a:pt x="47809" y="487004"/>
                </a:cubicBezTo>
                <a:cubicBezTo>
                  <a:pt x="44466" y="489976"/>
                  <a:pt x="43723" y="489976"/>
                  <a:pt x="45580" y="487004"/>
                </a:cubicBezTo>
                <a:cubicBezTo>
                  <a:pt x="47438" y="484032"/>
                  <a:pt x="48552" y="482732"/>
                  <a:pt x="48923" y="483104"/>
                </a:cubicBezTo>
                <a:cubicBezTo>
                  <a:pt x="49295" y="483475"/>
                  <a:pt x="52267" y="480875"/>
                  <a:pt x="57839" y="475303"/>
                </a:cubicBezTo>
                <a:cubicBezTo>
                  <a:pt x="63411" y="469731"/>
                  <a:pt x="66754" y="466759"/>
                  <a:pt x="67869" y="466387"/>
                </a:cubicBezTo>
                <a:cubicBezTo>
                  <a:pt x="68983" y="466016"/>
                  <a:pt x="71026" y="463601"/>
                  <a:pt x="73998" y="459144"/>
                </a:cubicBezTo>
                <a:lnTo>
                  <a:pt x="81799" y="445771"/>
                </a:lnTo>
                <a:cubicBezTo>
                  <a:pt x="84399" y="442056"/>
                  <a:pt x="86535" y="439270"/>
                  <a:pt x="88207" y="437412"/>
                </a:cubicBezTo>
                <a:lnTo>
                  <a:pt x="90427" y="435705"/>
                </a:lnTo>
                <a:lnTo>
                  <a:pt x="90854" y="434766"/>
                </a:lnTo>
                <a:cubicBezTo>
                  <a:pt x="91318" y="433930"/>
                  <a:pt x="92015" y="432769"/>
                  <a:pt x="92943" y="431283"/>
                </a:cubicBezTo>
                <a:lnTo>
                  <a:pt x="130834" y="369990"/>
                </a:lnTo>
                <a:lnTo>
                  <a:pt x="133063" y="368875"/>
                </a:lnTo>
                <a:cubicBezTo>
                  <a:pt x="133806" y="368132"/>
                  <a:pt x="134177" y="366646"/>
                  <a:pt x="134177" y="364417"/>
                </a:cubicBezTo>
                <a:lnTo>
                  <a:pt x="135291" y="361074"/>
                </a:lnTo>
                <a:lnTo>
                  <a:pt x="141978" y="349930"/>
                </a:lnTo>
                <a:cubicBezTo>
                  <a:pt x="143464" y="346215"/>
                  <a:pt x="149036" y="336557"/>
                  <a:pt x="158694" y="320955"/>
                </a:cubicBezTo>
                <a:lnTo>
                  <a:pt x="167610" y="303124"/>
                </a:lnTo>
                <a:cubicBezTo>
                  <a:pt x="170582" y="298666"/>
                  <a:pt x="172067" y="295880"/>
                  <a:pt x="172067" y="294766"/>
                </a:cubicBezTo>
                <a:cubicBezTo>
                  <a:pt x="172067" y="293652"/>
                  <a:pt x="172439" y="293094"/>
                  <a:pt x="173182" y="293094"/>
                </a:cubicBezTo>
                <a:lnTo>
                  <a:pt x="176525" y="290865"/>
                </a:lnTo>
                <a:lnTo>
                  <a:pt x="176525" y="288637"/>
                </a:lnTo>
                <a:lnTo>
                  <a:pt x="192127" y="263005"/>
                </a:lnTo>
                <a:cubicBezTo>
                  <a:pt x="203271" y="242202"/>
                  <a:pt x="209958" y="228458"/>
                  <a:pt x="212187" y="221771"/>
                </a:cubicBezTo>
                <a:lnTo>
                  <a:pt x="227789" y="197254"/>
                </a:lnTo>
                <a:cubicBezTo>
                  <a:pt x="230760" y="190567"/>
                  <a:pt x="232246" y="186852"/>
                  <a:pt x="232246" y="186109"/>
                </a:cubicBezTo>
                <a:lnTo>
                  <a:pt x="229431" y="182356"/>
                </a:lnTo>
                <a:lnTo>
                  <a:pt x="229182" y="182209"/>
                </a:lnTo>
                <a:cubicBezTo>
                  <a:pt x="227510" y="181095"/>
                  <a:pt x="224074" y="178680"/>
                  <a:pt x="218873" y="174965"/>
                </a:cubicBezTo>
                <a:lnTo>
                  <a:pt x="204386" y="162707"/>
                </a:lnTo>
                <a:lnTo>
                  <a:pt x="189898" y="150448"/>
                </a:lnTo>
                <a:cubicBezTo>
                  <a:pt x="187669" y="150448"/>
                  <a:pt x="183212" y="145990"/>
                  <a:pt x="176525" y="137075"/>
                </a:cubicBezTo>
                <a:lnTo>
                  <a:pt x="164266" y="122587"/>
                </a:lnTo>
                <a:lnTo>
                  <a:pt x="157580" y="111443"/>
                </a:lnTo>
                <a:cubicBezTo>
                  <a:pt x="154608" y="109214"/>
                  <a:pt x="153122" y="107357"/>
                  <a:pt x="153122" y="105871"/>
                </a:cubicBezTo>
                <a:cubicBezTo>
                  <a:pt x="153122" y="104385"/>
                  <a:pt x="153679" y="103456"/>
                  <a:pt x="154794" y="103085"/>
                </a:cubicBezTo>
                <a:cubicBezTo>
                  <a:pt x="155908" y="102713"/>
                  <a:pt x="157208" y="102528"/>
                  <a:pt x="158694" y="102528"/>
                </a:cubicBezTo>
                <a:lnTo>
                  <a:pt x="186555" y="101413"/>
                </a:lnTo>
                <a:lnTo>
                  <a:pt x="204386" y="98070"/>
                </a:lnTo>
                <a:cubicBezTo>
                  <a:pt x="208843" y="98070"/>
                  <a:pt x="211444" y="97698"/>
                  <a:pt x="212187" y="96955"/>
                </a:cubicBezTo>
                <a:lnTo>
                  <a:pt x="216644" y="95841"/>
                </a:lnTo>
                <a:lnTo>
                  <a:pt x="217759" y="96955"/>
                </a:lnTo>
                <a:cubicBezTo>
                  <a:pt x="217759" y="99184"/>
                  <a:pt x="222588" y="100299"/>
                  <a:pt x="232246" y="100299"/>
                </a:cubicBezTo>
                <a:cubicBezTo>
                  <a:pt x="238190" y="100299"/>
                  <a:pt x="242833" y="100670"/>
                  <a:pt x="246177" y="101413"/>
                </a:cubicBezTo>
                <a:cubicBezTo>
                  <a:pt x="249520" y="102156"/>
                  <a:pt x="253049" y="103271"/>
                  <a:pt x="256764" y="104756"/>
                </a:cubicBezTo>
                <a:cubicBezTo>
                  <a:pt x="261964" y="108471"/>
                  <a:pt x="270508" y="114786"/>
                  <a:pt x="282395" y="123702"/>
                </a:cubicBezTo>
                <a:lnTo>
                  <a:pt x="300226" y="139304"/>
                </a:lnTo>
                <a:lnTo>
                  <a:pt x="316943" y="154906"/>
                </a:lnTo>
                <a:cubicBezTo>
                  <a:pt x="323629" y="160106"/>
                  <a:pt x="329573" y="165678"/>
                  <a:pt x="334774" y="171622"/>
                </a:cubicBezTo>
                <a:cubicBezTo>
                  <a:pt x="339974" y="177565"/>
                  <a:pt x="343689" y="182023"/>
                  <a:pt x="345918" y="184995"/>
                </a:cubicBezTo>
                <a:cubicBezTo>
                  <a:pt x="352604" y="193167"/>
                  <a:pt x="357062" y="199854"/>
                  <a:pt x="359291" y="205055"/>
                </a:cubicBezTo>
                <a:cubicBezTo>
                  <a:pt x="360777" y="207284"/>
                  <a:pt x="362263" y="210255"/>
                  <a:pt x="363749" y="213970"/>
                </a:cubicBezTo>
                <a:lnTo>
                  <a:pt x="365977" y="224000"/>
                </a:lnTo>
                <a:cubicBezTo>
                  <a:pt x="366720" y="226229"/>
                  <a:pt x="366906" y="229201"/>
                  <a:pt x="366535" y="232915"/>
                </a:cubicBezTo>
                <a:cubicBezTo>
                  <a:pt x="366163" y="236630"/>
                  <a:pt x="365606" y="239973"/>
                  <a:pt x="364863" y="242945"/>
                </a:cubicBezTo>
                <a:cubicBezTo>
                  <a:pt x="364120" y="248889"/>
                  <a:pt x="362077" y="255204"/>
                  <a:pt x="358734" y="261890"/>
                </a:cubicBezTo>
                <a:cubicBezTo>
                  <a:pt x="355390" y="268577"/>
                  <a:pt x="348518" y="282321"/>
                  <a:pt x="338117" y="303124"/>
                </a:cubicBezTo>
                <a:lnTo>
                  <a:pt x="334774" y="309811"/>
                </a:lnTo>
                <a:cubicBezTo>
                  <a:pt x="322886" y="332842"/>
                  <a:pt x="315457" y="347701"/>
                  <a:pt x="312485" y="354388"/>
                </a:cubicBezTo>
                <a:lnTo>
                  <a:pt x="299112" y="375562"/>
                </a:lnTo>
                <a:lnTo>
                  <a:pt x="292425" y="392278"/>
                </a:lnTo>
                <a:lnTo>
                  <a:pt x="284624" y="402308"/>
                </a:lnTo>
                <a:lnTo>
                  <a:pt x="276823" y="414567"/>
                </a:lnTo>
                <a:cubicBezTo>
                  <a:pt x="272366" y="417538"/>
                  <a:pt x="270137" y="420882"/>
                  <a:pt x="270137" y="424596"/>
                </a:cubicBezTo>
                <a:lnTo>
                  <a:pt x="271251" y="427940"/>
                </a:lnTo>
                <a:lnTo>
                  <a:pt x="286853" y="444656"/>
                </a:lnTo>
                <a:lnTo>
                  <a:pt x="295769" y="454686"/>
                </a:lnTo>
                <a:lnTo>
                  <a:pt x="303570" y="465830"/>
                </a:lnTo>
                <a:cubicBezTo>
                  <a:pt x="306541" y="469545"/>
                  <a:pt x="308399" y="472702"/>
                  <a:pt x="309142" y="475303"/>
                </a:cubicBezTo>
                <a:cubicBezTo>
                  <a:pt x="309885" y="477903"/>
                  <a:pt x="310256" y="481432"/>
                  <a:pt x="310256" y="485890"/>
                </a:cubicBezTo>
                <a:lnTo>
                  <a:pt x="310256" y="534924"/>
                </a:lnTo>
                <a:lnTo>
                  <a:pt x="326972" y="526009"/>
                </a:lnTo>
                <a:cubicBezTo>
                  <a:pt x="332173" y="523780"/>
                  <a:pt x="337374" y="521551"/>
                  <a:pt x="342574" y="519323"/>
                </a:cubicBezTo>
                <a:cubicBezTo>
                  <a:pt x="357433" y="513379"/>
                  <a:pt x="366720" y="508178"/>
                  <a:pt x="370435" y="503721"/>
                </a:cubicBezTo>
                <a:lnTo>
                  <a:pt x="373778" y="497034"/>
                </a:lnTo>
                <a:cubicBezTo>
                  <a:pt x="373778" y="496291"/>
                  <a:pt x="373221" y="495548"/>
                  <a:pt x="372107" y="494805"/>
                </a:cubicBezTo>
                <a:cubicBezTo>
                  <a:pt x="370992" y="494062"/>
                  <a:pt x="370621" y="493134"/>
                  <a:pt x="370992" y="492019"/>
                </a:cubicBezTo>
                <a:cubicBezTo>
                  <a:pt x="371364" y="490905"/>
                  <a:pt x="372664" y="489605"/>
                  <a:pt x="374893" y="488119"/>
                </a:cubicBezTo>
                <a:cubicBezTo>
                  <a:pt x="377122" y="486633"/>
                  <a:pt x="378793" y="484775"/>
                  <a:pt x="379908" y="482547"/>
                </a:cubicBezTo>
                <a:cubicBezTo>
                  <a:pt x="381022" y="480318"/>
                  <a:pt x="381579" y="478460"/>
                  <a:pt x="381579" y="476974"/>
                </a:cubicBezTo>
                <a:lnTo>
                  <a:pt x="383808" y="468059"/>
                </a:lnTo>
                <a:cubicBezTo>
                  <a:pt x="385294" y="465830"/>
                  <a:pt x="388266" y="459887"/>
                  <a:pt x="392724" y="450228"/>
                </a:cubicBezTo>
                <a:cubicBezTo>
                  <a:pt x="394209" y="442056"/>
                  <a:pt x="395881" y="436112"/>
                  <a:pt x="397739" y="432397"/>
                </a:cubicBezTo>
                <a:cubicBezTo>
                  <a:pt x="399596" y="428683"/>
                  <a:pt x="399224" y="428311"/>
                  <a:pt x="396624" y="431283"/>
                </a:cubicBezTo>
                <a:cubicBezTo>
                  <a:pt x="394024" y="434255"/>
                  <a:pt x="392909" y="434998"/>
                  <a:pt x="393281" y="433512"/>
                </a:cubicBezTo>
                <a:cubicBezTo>
                  <a:pt x="393652" y="432026"/>
                  <a:pt x="392538" y="432769"/>
                  <a:pt x="389938" y="435741"/>
                </a:cubicBezTo>
                <a:cubicBezTo>
                  <a:pt x="387337" y="438712"/>
                  <a:pt x="386780" y="438341"/>
                  <a:pt x="388266" y="434626"/>
                </a:cubicBezTo>
                <a:lnTo>
                  <a:pt x="406097" y="407880"/>
                </a:lnTo>
                <a:cubicBezTo>
                  <a:pt x="409068" y="403422"/>
                  <a:pt x="410926" y="399336"/>
                  <a:pt x="411669" y="395621"/>
                </a:cubicBezTo>
                <a:lnTo>
                  <a:pt x="422813" y="369990"/>
                </a:lnTo>
                <a:cubicBezTo>
                  <a:pt x="427271" y="361074"/>
                  <a:pt x="430243" y="353645"/>
                  <a:pt x="431728" y="347701"/>
                </a:cubicBezTo>
                <a:cubicBezTo>
                  <a:pt x="434700" y="343243"/>
                  <a:pt x="438415" y="335442"/>
                  <a:pt x="442873" y="324298"/>
                </a:cubicBezTo>
                <a:lnTo>
                  <a:pt x="458475" y="290865"/>
                </a:lnTo>
                <a:cubicBezTo>
                  <a:pt x="460703" y="286408"/>
                  <a:pt x="462932" y="281021"/>
                  <a:pt x="465161" y="274706"/>
                </a:cubicBezTo>
                <a:cubicBezTo>
                  <a:pt x="467390" y="268391"/>
                  <a:pt x="468876" y="262633"/>
                  <a:pt x="469619" y="257433"/>
                </a:cubicBezTo>
                <a:cubicBezTo>
                  <a:pt x="472591" y="245545"/>
                  <a:pt x="475934" y="229015"/>
                  <a:pt x="479649" y="207841"/>
                </a:cubicBezTo>
                <a:cubicBezTo>
                  <a:pt x="483363" y="186667"/>
                  <a:pt x="486335" y="168650"/>
                  <a:pt x="488564" y="153791"/>
                </a:cubicBezTo>
                <a:cubicBezTo>
                  <a:pt x="490050" y="146362"/>
                  <a:pt x="491164" y="139675"/>
                  <a:pt x="491907" y="133731"/>
                </a:cubicBezTo>
                <a:lnTo>
                  <a:pt x="491907" y="120358"/>
                </a:lnTo>
                <a:cubicBezTo>
                  <a:pt x="491907" y="117387"/>
                  <a:pt x="492650" y="112929"/>
                  <a:pt x="494136" y="106985"/>
                </a:cubicBezTo>
                <a:lnTo>
                  <a:pt x="497480" y="89154"/>
                </a:lnTo>
                <a:lnTo>
                  <a:pt x="501937" y="69095"/>
                </a:lnTo>
                <a:lnTo>
                  <a:pt x="507509" y="54607"/>
                </a:lnTo>
                <a:cubicBezTo>
                  <a:pt x="508252" y="50893"/>
                  <a:pt x="509738" y="46806"/>
                  <a:pt x="511967" y="42349"/>
                </a:cubicBezTo>
                <a:cubicBezTo>
                  <a:pt x="514196" y="37891"/>
                  <a:pt x="516053" y="34176"/>
                  <a:pt x="517539" y="31204"/>
                </a:cubicBezTo>
                <a:lnTo>
                  <a:pt x="536484" y="6687"/>
                </a:lnTo>
                <a:cubicBezTo>
                  <a:pt x="537227" y="5201"/>
                  <a:pt x="537599" y="4830"/>
                  <a:pt x="537599" y="5573"/>
                </a:cubicBezTo>
                <a:lnTo>
                  <a:pt x="539828" y="10030"/>
                </a:lnTo>
                <a:cubicBezTo>
                  <a:pt x="539828" y="10773"/>
                  <a:pt x="540199" y="11145"/>
                  <a:pt x="540942" y="11145"/>
                </a:cubicBezTo>
                <a:cubicBezTo>
                  <a:pt x="541685" y="11145"/>
                  <a:pt x="544657" y="9287"/>
                  <a:pt x="549857" y="5573"/>
                </a:cubicBezTo>
                <a:cubicBezTo>
                  <a:pt x="553572" y="2601"/>
                  <a:pt x="556544" y="743"/>
                  <a:pt x="55877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6" name="图片 15" descr="图片包含 游戏机&#10;&#10;描述已自动生成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2266" y="1694082"/>
            <a:ext cx="1838433" cy="789205"/>
          </a:xfrm>
          <a:prstGeom prst="rect">
            <a:avLst/>
          </a:prstGeom>
        </p:spPr>
      </p:pic>
      <p:pic>
        <p:nvPicPr>
          <p:cNvPr id="32" name="图片 31" descr="图片包含 游戏机&#10;&#10;描述已自动生成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797" y="629135"/>
            <a:ext cx="1838433" cy="78920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559165" y="5819504"/>
            <a:ext cx="1546360" cy="544592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M" panose="00020600040101010101" pitchFamily="18" charset="-122"/>
              </a:rPr>
              <a:t>每年为您节省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751958" y="872438"/>
            <a:ext cx="13265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ASSURANCE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544943" y="1784199"/>
            <a:ext cx="13528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alpha val="9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 GUARANTEE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7465771" y="892789"/>
            <a:ext cx="0" cy="464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118573" y="1814075"/>
            <a:ext cx="0" cy="464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1862932" y="5481347"/>
            <a:ext cx="1579705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: 圆角 37"/>
          <p:cNvSpPr/>
          <p:nvPr/>
        </p:nvSpPr>
        <p:spPr>
          <a:xfrm>
            <a:off x="4515416" y="5863896"/>
            <a:ext cx="3008968" cy="363448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40" name="图片占位符 19" descr="图片包含 室内, 桌子, 屏幕, 监控&#10;&#10;描述已自动生成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82091" y="5099608"/>
            <a:ext cx="2867025" cy="1430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98879" y="5260861"/>
            <a:ext cx="5194242" cy="54259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576609" y="5270426"/>
            <a:ext cx="5038782" cy="544592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lvl="0" algn="dist"/>
            <a:r>
              <a:rPr lang="zh-CN" altLang="en-US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M" panose="00020600040101010101" pitchFamily="18" charset="-122"/>
              </a:rPr>
              <a:t>终身质保服务计划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8780699" y="5481347"/>
            <a:ext cx="1579705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DE2C9781-476E-4C19-66D2-8DE26D321E02}"/>
              </a:ext>
            </a:extLst>
          </p:cNvPr>
          <p:cNvSpPr txBox="1"/>
          <p:nvPr/>
        </p:nvSpPr>
        <p:spPr>
          <a:xfrm>
            <a:off x="6013884" y="5950277"/>
            <a:ext cx="1317879" cy="210921"/>
          </a:xfrm>
          <a:custGeom>
            <a:avLst/>
            <a:gdLst/>
            <a:ahLst/>
            <a:cxnLst/>
            <a:rect l="l" t="t" r="r" b="b"/>
            <a:pathLst>
              <a:path w="1317879" h="210921">
                <a:moveTo>
                  <a:pt x="1074649" y="75285"/>
                </a:moveTo>
                <a:lnTo>
                  <a:pt x="1317879" y="75285"/>
                </a:lnTo>
                <a:lnTo>
                  <a:pt x="1313917" y="104241"/>
                </a:lnTo>
                <a:lnTo>
                  <a:pt x="1278865" y="104241"/>
                </a:lnTo>
                <a:lnTo>
                  <a:pt x="1268806" y="176784"/>
                </a:lnTo>
                <a:lnTo>
                  <a:pt x="1297762" y="176784"/>
                </a:lnTo>
                <a:lnTo>
                  <a:pt x="1311174" y="165201"/>
                </a:lnTo>
                <a:lnTo>
                  <a:pt x="1304468" y="210921"/>
                </a:lnTo>
                <a:lnTo>
                  <a:pt x="1205408" y="210921"/>
                </a:lnTo>
                <a:lnTo>
                  <a:pt x="1220953" y="104241"/>
                </a:lnTo>
                <a:lnTo>
                  <a:pt x="1169137" y="104241"/>
                </a:lnTo>
                <a:lnTo>
                  <a:pt x="1113358" y="210921"/>
                </a:lnTo>
                <a:lnTo>
                  <a:pt x="1055446" y="210921"/>
                </a:lnTo>
                <a:lnTo>
                  <a:pt x="1111225" y="104241"/>
                </a:lnTo>
                <a:lnTo>
                  <a:pt x="1070686" y="104241"/>
                </a:lnTo>
                <a:close/>
                <a:moveTo>
                  <a:pt x="942747" y="53644"/>
                </a:moveTo>
                <a:lnTo>
                  <a:pt x="989076" y="53644"/>
                </a:lnTo>
                <a:lnTo>
                  <a:pt x="981761" y="105765"/>
                </a:lnTo>
                <a:lnTo>
                  <a:pt x="1033882" y="105765"/>
                </a:lnTo>
                <a:lnTo>
                  <a:pt x="1029615" y="134721"/>
                </a:lnTo>
                <a:lnTo>
                  <a:pt x="977799" y="134721"/>
                </a:lnTo>
                <a:lnTo>
                  <a:pt x="969569" y="192633"/>
                </a:lnTo>
                <a:lnTo>
                  <a:pt x="923239" y="192633"/>
                </a:lnTo>
                <a:lnTo>
                  <a:pt x="931469" y="134721"/>
                </a:lnTo>
                <a:lnTo>
                  <a:pt x="879348" y="134721"/>
                </a:lnTo>
                <a:lnTo>
                  <a:pt x="883311" y="105765"/>
                </a:lnTo>
                <a:lnTo>
                  <a:pt x="935431" y="105765"/>
                </a:lnTo>
                <a:close/>
                <a:moveTo>
                  <a:pt x="729082" y="47853"/>
                </a:moveTo>
                <a:lnTo>
                  <a:pt x="712623" y="163677"/>
                </a:lnTo>
                <a:lnTo>
                  <a:pt x="770230" y="163677"/>
                </a:lnTo>
                <a:lnTo>
                  <a:pt x="786689" y="47853"/>
                </a:lnTo>
                <a:close/>
                <a:moveTo>
                  <a:pt x="500482" y="47853"/>
                </a:moveTo>
                <a:lnTo>
                  <a:pt x="484023" y="163677"/>
                </a:lnTo>
                <a:lnTo>
                  <a:pt x="541630" y="163677"/>
                </a:lnTo>
                <a:lnTo>
                  <a:pt x="558089" y="47853"/>
                </a:lnTo>
                <a:close/>
                <a:moveTo>
                  <a:pt x="271882" y="47853"/>
                </a:moveTo>
                <a:lnTo>
                  <a:pt x="255423" y="163677"/>
                </a:lnTo>
                <a:lnTo>
                  <a:pt x="313030" y="163677"/>
                </a:lnTo>
                <a:lnTo>
                  <a:pt x="329489" y="47853"/>
                </a:lnTo>
                <a:close/>
                <a:moveTo>
                  <a:pt x="695859" y="19202"/>
                </a:moveTo>
                <a:lnTo>
                  <a:pt x="848563" y="19202"/>
                </a:lnTo>
                <a:lnTo>
                  <a:pt x="827227" y="171907"/>
                </a:lnTo>
                <a:cubicBezTo>
                  <a:pt x="826211" y="177800"/>
                  <a:pt x="823468" y="182727"/>
                  <a:pt x="818998" y="186690"/>
                </a:cubicBezTo>
                <a:cubicBezTo>
                  <a:pt x="814527" y="190652"/>
                  <a:pt x="809346" y="192633"/>
                  <a:pt x="803453" y="192633"/>
                </a:cubicBezTo>
                <a:lnTo>
                  <a:pt x="650748" y="192633"/>
                </a:lnTo>
                <a:lnTo>
                  <a:pt x="672084" y="39928"/>
                </a:lnTo>
                <a:cubicBezTo>
                  <a:pt x="672897" y="34036"/>
                  <a:pt x="675589" y="29108"/>
                  <a:pt x="680161" y="25146"/>
                </a:cubicBezTo>
                <a:cubicBezTo>
                  <a:pt x="684733" y="21183"/>
                  <a:pt x="689966" y="19202"/>
                  <a:pt x="695859" y="19202"/>
                </a:cubicBezTo>
                <a:close/>
                <a:moveTo>
                  <a:pt x="467259" y="19202"/>
                </a:moveTo>
                <a:lnTo>
                  <a:pt x="619963" y="19202"/>
                </a:lnTo>
                <a:lnTo>
                  <a:pt x="598627" y="171907"/>
                </a:lnTo>
                <a:cubicBezTo>
                  <a:pt x="597611" y="177800"/>
                  <a:pt x="594868" y="182727"/>
                  <a:pt x="590398" y="186690"/>
                </a:cubicBezTo>
                <a:cubicBezTo>
                  <a:pt x="585927" y="190652"/>
                  <a:pt x="580746" y="192633"/>
                  <a:pt x="574853" y="192633"/>
                </a:cubicBezTo>
                <a:lnTo>
                  <a:pt x="422148" y="192633"/>
                </a:lnTo>
                <a:lnTo>
                  <a:pt x="443484" y="39928"/>
                </a:lnTo>
                <a:cubicBezTo>
                  <a:pt x="444297" y="34036"/>
                  <a:pt x="446989" y="29108"/>
                  <a:pt x="451561" y="25146"/>
                </a:cubicBezTo>
                <a:cubicBezTo>
                  <a:pt x="456133" y="21183"/>
                  <a:pt x="461366" y="19202"/>
                  <a:pt x="467259" y="19202"/>
                </a:cubicBezTo>
                <a:close/>
                <a:moveTo>
                  <a:pt x="238659" y="19202"/>
                </a:moveTo>
                <a:lnTo>
                  <a:pt x="391363" y="19202"/>
                </a:lnTo>
                <a:lnTo>
                  <a:pt x="370027" y="171907"/>
                </a:lnTo>
                <a:cubicBezTo>
                  <a:pt x="369011" y="177800"/>
                  <a:pt x="366268" y="182727"/>
                  <a:pt x="361798" y="186690"/>
                </a:cubicBezTo>
                <a:cubicBezTo>
                  <a:pt x="357327" y="190652"/>
                  <a:pt x="352146" y="192633"/>
                  <a:pt x="346253" y="192633"/>
                </a:cubicBezTo>
                <a:lnTo>
                  <a:pt x="193548" y="192633"/>
                </a:lnTo>
                <a:lnTo>
                  <a:pt x="214884" y="39928"/>
                </a:lnTo>
                <a:cubicBezTo>
                  <a:pt x="215697" y="34036"/>
                  <a:pt x="218389" y="29108"/>
                  <a:pt x="222961" y="25146"/>
                </a:cubicBezTo>
                <a:cubicBezTo>
                  <a:pt x="227533" y="21183"/>
                  <a:pt x="232766" y="19202"/>
                  <a:pt x="238659" y="19202"/>
                </a:cubicBezTo>
                <a:close/>
                <a:moveTo>
                  <a:pt x="4267" y="18897"/>
                </a:moveTo>
                <a:lnTo>
                  <a:pt x="177699" y="18897"/>
                </a:lnTo>
                <a:lnTo>
                  <a:pt x="173736" y="47853"/>
                </a:lnTo>
                <a:lnTo>
                  <a:pt x="89611" y="192633"/>
                </a:lnTo>
                <a:lnTo>
                  <a:pt x="32004" y="192633"/>
                </a:lnTo>
                <a:lnTo>
                  <a:pt x="114910" y="47853"/>
                </a:lnTo>
                <a:lnTo>
                  <a:pt x="0" y="47853"/>
                </a:lnTo>
                <a:close/>
                <a:moveTo>
                  <a:pt x="1102690" y="0"/>
                </a:moveTo>
                <a:lnTo>
                  <a:pt x="1311174" y="0"/>
                </a:lnTo>
                <a:lnTo>
                  <a:pt x="1306906" y="28956"/>
                </a:lnTo>
                <a:lnTo>
                  <a:pt x="1098423" y="2895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zh-CN" altLang="en-US" sz="2400" dirty="0">
              <a:solidFill>
                <a:srgbClr val="FFC000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776918" y="1071361"/>
            <a:ext cx="1080000" cy="1080000"/>
          </a:xfrm>
          <a:prstGeom prst="ellipse">
            <a:avLst/>
          </a:prstGeom>
          <a:gradFill>
            <a:gsLst>
              <a:gs pos="0">
                <a:srgbClr val="005CA1"/>
              </a:gs>
              <a:gs pos="100000">
                <a:srgbClr val="02058C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srgbClr val="005CA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-1"/>
            <a:ext cx="6096000" cy="6857999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6085157" y="-2"/>
            <a:ext cx="6106843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37000">
                <a:srgbClr val="02058C"/>
              </a:gs>
              <a:gs pos="100000">
                <a:srgbClr val="02058C">
                  <a:alpha val="42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思源黑体 CN Regular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80292" y="1908929"/>
            <a:ext cx="19920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sz="2000" dirty="0">
                <a:solidFill>
                  <a:srgbClr val="FFC000">
                    <a:alpha val="92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 panose="00020600040101010101" pitchFamily="18" charset="-122"/>
              </a:rPr>
              <a:t>三包</a:t>
            </a:r>
            <a:r>
              <a:rPr lang="en-US" altLang="zh-CN" sz="2000" dirty="0">
                <a:solidFill>
                  <a:srgbClr val="FFC000">
                    <a:alpha val="92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 panose="00020600040101010101" pitchFamily="18" charset="-122"/>
              </a:rPr>
              <a:t>+</a:t>
            </a:r>
            <a:r>
              <a:rPr lang="zh-CN" altLang="en-US" sz="2000" dirty="0">
                <a:solidFill>
                  <a:srgbClr val="FFC000">
                    <a:alpha val="92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POSans L" panose="00020600040101010101" pitchFamily="18" charset="-122"/>
              </a:rPr>
              <a:t>免费保养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2619100" y="5855379"/>
            <a:ext cx="12394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专属保障群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44102" y="5855379"/>
            <a:ext cx="14414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专属客户经理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274874" y="5855379"/>
            <a:ext cx="10257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专属工位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7869889" y="585040"/>
            <a:ext cx="2706548" cy="463728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>
            <a:defPPr>
              <a:defRPr lang="zh-CN"/>
            </a:defPPr>
            <a:lvl1pPr lvl="0" algn="ctr">
              <a:defRPr sz="4800">
                <a:gradFill>
                  <a:gsLst>
                    <a:gs pos="50000">
                      <a:srgbClr val="E2D6D1"/>
                    </a:gs>
                    <a:gs pos="0">
                      <a:srgbClr val="EADAD0"/>
                    </a:gs>
                    <a:gs pos="100000">
                      <a:srgbClr val="BFAFA6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承诺</a:t>
            </a:r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行业最优服务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405" y="1304290"/>
            <a:ext cx="1012825" cy="793750"/>
          </a:xfrm>
          <a:prstGeom prst="rect">
            <a:avLst/>
          </a:prstGeom>
        </p:spPr>
      </p:pic>
      <p:sp>
        <p:nvSpPr>
          <p:cNvPr id="119" name="椭圆 118"/>
          <p:cNvSpPr/>
          <p:nvPr/>
        </p:nvSpPr>
        <p:spPr>
          <a:xfrm>
            <a:off x="1203103" y="1071361"/>
            <a:ext cx="1080000" cy="1080000"/>
          </a:xfrm>
          <a:prstGeom prst="ellipse">
            <a:avLst/>
          </a:prstGeom>
          <a:gradFill>
            <a:gsLst>
              <a:gs pos="0">
                <a:srgbClr val="005CA1"/>
              </a:gs>
              <a:gs pos="100000">
                <a:srgbClr val="02058C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srgbClr val="005CA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4350732" y="1071361"/>
            <a:ext cx="1080000" cy="1080000"/>
          </a:xfrm>
          <a:prstGeom prst="ellipse">
            <a:avLst/>
          </a:prstGeom>
          <a:gradFill>
            <a:gsLst>
              <a:gs pos="0">
                <a:srgbClr val="005CA1"/>
              </a:gs>
              <a:gs pos="100000">
                <a:srgbClr val="02058C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srgbClr val="005CA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6" b="89858" l="6875" r="93750">
                        <a14:backgroundMark x1="21953" y1="54835" x2="69531" y2="649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7170" y="1223645"/>
            <a:ext cx="1819910" cy="1205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文本框 120"/>
          <p:cNvSpPr txBox="1"/>
          <p:nvPr/>
        </p:nvSpPr>
        <p:spPr>
          <a:xfrm>
            <a:off x="1024117" y="2169247"/>
            <a:ext cx="142338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发动机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机油和机滤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2603994" y="2169247"/>
            <a:ext cx="1423384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变速箱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含缓速器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385669" y="2169247"/>
            <a:ext cx="10180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车桥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等总成件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306247" y="1372505"/>
            <a:ext cx="3863645" cy="443484"/>
          </a:xfrm>
          <a:custGeom>
            <a:avLst/>
            <a:gdLst/>
            <a:ahLst/>
            <a:cxnLst/>
            <a:rect l="l" t="t" r="r" b="b"/>
            <a:pathLst>
              <a:path w="3863645" h="443484">
                <a:moveTo>
                  <a:pt x="1173708" y="309067"/>
                </a:moveTo>
                <a:lnTo>
                  <a:pt x="1173251" y="314553"/>
                </a:lnTo>
                <a:cubicBezTo>
                  <a:pt x="1132713" y="335889"/>
                  <a:pt x="1063980" y="365760"/>
                  <a:pt x="967054" y="404165"/>
                </a:cubicBezTo>
                <a:cubicBezTo>
                  <a:pt x="963396" y="410261"/>
                  <a:pt x="958519" y="414223"/>
                  <a:pt x="952423" y="416052"/>
                </a:cubicBezTo>
                <a:lnTo>
                  <a:pt x="929106" y="349301"/>
                </a:lnTo>
                <a:cubicBezTo>
                  <a:pt x="983665" y="341985"/>
                  <a:pt x="1065199" y="328574"/>
                  <a:pt x="1173708" y="309067"/>
                </a:cubicBezTo>
                <a:close/>
                <a:moveTo>
                  <a:pt x="650214" y="202539"/>
                </a:moveTo>
                <a:lnTo>
                  <a:pt x="625983" y="316382"/>
                </a:lnTo>
                <a:lnTo>
                  <a:pt x="695934" y="316382"/>
                </a:lnTo>
                <a:lnTo>
                  <a:pt x="720166" y="202539"/>
                </a:lnTo>
                <a:close/>
                <a:moveTo>
                  <a:pt x="1065352" y="177393"/>
                </a:moveTo>
                <a:lnTo>
                  <a:pt x="1047064" y="261975"/>
                </a:lnTo>
                <a:lnTo>
                  <a:pt x="1089126" y="261975"/>
                </a:lnTo>
                <a:lnTo>
                  <a:pt x="1107414" y="177393"/>
                </a:lnTo>
                <a:close/>
                <a:moveTo>
                  <a:pt x="2896666" y="154991"/>
                </a:moveTo>
                <a:lnTo>
                  <a:pt x="2973933" y="203911"/>
                </a:lnTo>
                <a:cubicBezTo>
                  <a:pt x="2970885" y="208483"/>
                  <a:pt x="2965246" y="210769"/>
                  <a:pt x="2957017" y="210769"/>
                </a:cubicBezTo>
                <a:lnTo>
                  <a:pt x="2953816" y="210769"/>
                </a:lnTo>
                <a:cubicBezTo>
                  <a:pt x="2933395" y="233934"/>
                  <a:pt x="2907411" y="259308"/>
                  <a:pt x="2875864" y="286893"/>
                </a:cubicBezTo>
                <a:cubicBezTo>
                  <a:pt x="2844317" y="314477"/>
                  <a:pt x="2812541" y="338785"/>
                  <a:pt x="2780537" y="359816"/>
                </a:cubicBezTo>
                <a:cubicBezTo>
                  <a:pt x="2836316" y="358597"/>
                  <a:pt x="2902000" y="354787"/>
                  <a:pt x="2977591" y="348386"/>
                </a:cubicBezTo>
                <a:cubicBezTo>
                  <a:pt x="2969971" y="321259"/>
                  <a:pt x="2960217" y="296723"/>
                  <a:pt x="2948330" y="274777"/>
                </a:cubicBezTo>
                <a:lnTo>
                  <a:pt x="2953359" y="272034"/>
                </a:lnTo>
                <a:cubicBezTo>
                  <a:pt x="3024377" y="298551"/>
                  <a:pt x="3059887" y="334518"/>
                  <a:pt x="3059887" y="379933"/>
                </a:cubicBezTo>
                <a:cubicBezTo>
                  <a:pt x="3059887" y="383895"/>
                  <a:pt x="3058820" y="391592"/>
                  <a:pt x="3056686" y="403022"/>
                </a:cubicBezTo>
                <a:cubicBezTo>
                  <a:pt x="3054553" y="414452"/>
                  <a:pt x="3046475" y="424129"/>
                  <a:pt x="3032455" y="432054"/>
                </a:cubicBezTo>
                <a:cubicBezTo>
                  <a:pt x="3027273" y="434797"/>
                  <a:pt x="3021939" y="436169"/>
                  <a:pt x="3016453" y="436169"/>
                </a:cubicBezTo>
                <a:cubicBezTo>
                  <a:pt x="3007309" y="436169"/>
                  <a:pt x="2998012" y="432206"/>
                  <a:pt x="2988563" y="424281"/>
                </a:cubicBezTo>
                <a:cubicBezTo>
                  <a:pt x="2988563" y="403555"/>
                  <a:pt x="2986125" y="382676"/>
                  <a:pt x="2981248" y="361645"/>
                </a:cubicBezTo>
                <a:cubicBezTo>
                  <a:pt x="2925775" y="382371"/>
                  <a:pt x="2849117" y="404622"/>
                  <a:pt x="2751277" y="428396"/>
                </a:cubicBezTo>
                <a:cubicBezTo>
                  <a:pt x="2745181" y="435102"/>
                  <a:pt x="2738932" y="439521"/>
                  <a:pt x="2732531" y="441655"/>
                </a:cubicBezTo>
                <a:lnTo>
                  <a:pt x="2713786" y="361645"/>
                </a:lnTo>
                <a:lnTo>
                  <a:pt x="2719730" y="360731"/>
                </a:lnTo>
                <a:cubicBezTo>
                  <a:pt x="2723692" y="360121"/>
                  <a:pt x="2728417" y="359207"/>
                  <a:pt x="2733903" y="357987"/>
                </a:cubicBezTo>
                <a:cubicBezTo>
                  <a:pt x="2739389" y="356768"/>
                  <a:pt x="2744571" y="355397"/>
                  <a:pt x="2749448" y="353873"/>
                </a:cubicBezTo>
                <a:cubicBezTo>
                  <a:pt x="2754325" y="352349"/>
                  <a:pt x="2757982" y="350672"/>
                  <a:pt x="2760421" y="348843"/>
                </a:cubicBezTo>
                <a:cubicBezTo>
                  <a:pt x="2779318" y="333299"/>
                  <a:pt x="2802940" y="305409"/>
                  <a:pt x="2831287" y="265176"/>
                </a:cubicBezTo>
                <a:cubicBezTo>
                  <a:pt x="2859633" y="224942"/>
                  <a:pt x="2881426" y="188214"/>
                  <a:pt x="2896666" y="154991"/>
                </a:cubicBezTo>
                <a:close/>
                <a:moveTo>
                  <a:pt x="3421989" y="150876"/>
                </a:moveTo>
                <a:lnTo>
                  <a:pt x="3405073" y="229971"/>
                </a:lnTo>
                <a:lnTo>
                  <a:pt x="3467252" y="229971"/>
                </a:lnTo>
                <a:lnTo>
                  <a:pt x="3484168" y="150876"/>
                </a:lnTo>
                <a:close/>
                <a:moveTo>
                  <a:pt x="3289858" y="150876"/>
                </a:moveTo>
                <a:lnTo>
                  <a:pt x="3272942" y="229971"/>
                </a:lnTo>
                <a:lnTo>
                  <a:pt x="3334664" y="229971"/>
                </a:lnTo>
                <a:lnTo>
                  <a:pt x="3351580" y="150876"/>
                </a:lnTo>
                <a:close/>
                <a:moveTo>
                  <a:pt x="1138047" y="136703"/>
                </a:moveTo>
                <a:lnTo>
                  <a:pt x="1183309" y="176936"/>
                </a:lnTo>
                <a:cubicBezTo>
                  <a:pt x="1180261" y="180289"/>
                  <a:pt x="1174622" y="183032"/>
                  <a:pt x="1166393" y="185166"/>
                </a:cubicBezTo>
                <a:lnTo>
                  <a:pt x="1145819" y="283007"/>
                </a:lnTo>
                <a:cubicBezTo>
                  <a:pt x="1145209" y="284531"/>
                  <a:pt x="1141933" y="286588"/>
                  <a:pt x="1135989" y="289179"/>
                </a:cubicBezTo>
                <a:cubicBezTo>
                  <a:pt x="1130045" y="291770"/>
                  <a:pt x="1122959" y="294132"/>
                  <a:pt x="1114729" y="296265"/>
                </a:cubicBezTo>
                <a:cubicBezTo>
                  <a:pt x="1106500" y="298399"/>
                  <a:pt x="1098880" y="299466"/>
                  <a:pt x="1091869" y="299466"/>
                </a:cubicBezTo>
                <a:lnTo>
                  <a:pt x="1081354" y="299466"/>
                </a:lnTo>
                <a:lnTo>
                  <a:pt x="1086383" y="274777"/>
                </a:lnTo>
                <a:lnTo>
                  <a:pt x="1044321" y="274777"/>
                </a:lnTo>
                <a:lnTo>
                  <a:pt x="1040663" y="293065"/>
                </a:lnTo>
                <a:cubicBezTo>
                  <a:pt x="1040053" y="294894"/>
                  <a:pt x="1037005" y="297256"/>
                  <a:pt x="1031519" y="300152"/>
                </a:cubicBezTo>
                <a:cubicBezTo>
                  <a:pt x="1026033" y="303047"/>
                  <a:pt x="1019098" y="305638"/>
                  <a:pt x="1010716" y="307924"/>
                </a:cubicBezTo>
                <a:cubicBezTo>
                  <a:pt x="1002334" y="310210"/>
                  <a:pt x="993876" y="311353"/>
                  <a:pt x="985342" y="311353"/>
                </a:cubicBezTo>
                <a:lnTo>
                  <a:pt x="977112" y="311353"/>
                </a:lnTo>
                <a:lnTo>
                  <a:pt x="1013688" y="140817"/>
                </a:lnTo>
                <a:lnTo>
                  <a:pt x="1069924" y="164592"/>
                </a:lnTo>
                <a:lnTo>
                  <a:pt x="1106043" y="164592"/>
                </a:lnTo>
                <a:close/>
                <a:moveTo>
                  <a:pt x="669417" y="97383"/>
                </a:moveTo>
                <a:cubicBezTo>
                  <a:pt x="644118" y="122377"/>
                  <a:pt x="618058" y="144323"/>
                  <a:pt x="591235" y="163220"/>
                </a:cubicBezTo>
                <a:lnTo>
                  <a:pt x="659358" y="189738"/>
                </a:lnTo>
                <a:lnTo>
                  <a:pt x="722909" y="189738"/>
                </a:lnTo>
                <a:lnTo>
                  <a:pt x="742569" y="97383"/>
                </a:lnTo>
                <a:close/>
                <a:moveTo>
                  <a:pt x="2088261" y="67208"/>
                </a:moveTo>
                <a:cubicBezTo>
                  <a:pt x="2079421" y="67208"/>
                  <a:pt x="2070277" y="71780"/>
                  <a:pt x="2060829" y="80924"/>
                </a:cubicBezTo>
                <a:cubicBezTo>
                  <a:pt x="2040407" y="100736"/>
                  <a:pt x="2021661" y="150114"/>
                  <a:pt x="2004593" y="229057"/>
                </a:cubicBezTo>
                <a:cubicBezTo>
                  <a:pt x="1995144" y="275387"/>
                  <a:pt x="1990420" y="311810"/>
                  <a:pt x="1990420" y="338328"/>
                </a:cubicBezTo>
                <a:cubicBezTo>
                  <a:pt x="1990420" y="356921"/>
                  <a:pt x="1993011" y="370560"/>
                  <a:pt x="1998192" y="379247"/>
                </a:cubicBezTo>
                <a:cubicBezTo>
                  <a:pt x="2003373" y="387934"/>
                  <a:pt x="2010384" y="392277"/>
                  <a:pt x="2019223" y="392277"/>
                </a:cubicBezTo>
                <a:cubicBezTo>
                  <a:pt x="2028367" y="392277"/>
                  <a:pt x="2037816" y="387553"/>
                  <a:pt x="2047570" y="378104"/>
                </a:cubicBezTo>
                <a:cubicBezTo>
                  <a:pt x="2068296" y="357987"/>
                  <a:pt x="2087194" y="308305"/>
                  <a:pt x="2104263" y="229057"/>
                </a:cubicBezTo>
                <a:cubicBezTo>
                  <a:pt x="2113407" y="185166"/>
                  <a:pt x="2117979" y="150114"/>
                  <a:pt x="2117979" y="123901"/>
                </a:cubicBezTo>
                <a:cubicBezTo>
                  <a:pt x="2117979" y="86106"/>
                  <a:pt x="2108073" y="67208"/>
                  <a:pt x="2088261" y="67208"/>
                </a:cubicBezTo>
                <a:close/>
                <a:moveTo>
                  <a:pt x="1812035" y="67208"/>
                </a:moveTo>
                <a:cubicBezTo>
                  <a:pt x="1803196" y="67208"/>
                  <a:pt x="1794052" y="71780"/>
                  <a:pt x="1784603" y="80924"/>
                </a:cubicBezTo>
                <a:cubicBezTo>
                  <a:pt x="1764182" y="100736"/>
                  <a:pt x="1745437" y="150114"/>
                  <a:pt x="1728368" y="229057"/>
                </a:cubicBezTo>
                <a:cubicBezTo>
                  <a:pt x="1718919" y="275387"/>
                  <a:pt x="1714195" y="311810"/>
                  <a:pt x="1714195" y="338328"/>
                </a:cubicBezTo>
                <a:cubicBezTo>
                  <a:pt x="1714195" y="356921"/>
                  <a:pt x="1716785" y="370560"/>
                  <a:pt x="1721967" y="379247"/>
                </a:cubicBezTo>
                <a:cubicBezTo>
                  <a:pt x="1727149" y="387934"/>
                  <a:pt x="1734159" y="392277"/>
                  <a:pt x="1742998" y="392277"/>
                </a:cubicBezTo>
                <a:cubicBezTo>
                  <a:pt x="1752142" y="392277"/>
                  <a:pt x="1761591" y="387553"/>
                  <a:pt x="1771345" y="378104"/>
                </a:cubicBezTo>
                <a:cubicBezTo>
                  <a:pt x="1792071" y="357987"/>
                  <a:pt x="1810969" y="308305"/>
                  <a:pt x="1828037" y="229057"/>
                </a:cubicBezTo>
                <a:cubicBezTo>
                  <a:pt x="1837181" y="185166"/>
                  <a:pt x="1841753" y="150114"/>
                  <a:pt x="1841753" y="123901"/>
                </a:cubicBezTo>
                <a:cubicBezTo>
                  <a:pt x="1841753" y="86106"/>
                  <a:pt x="1831847" y="67208"/>
                  <a:pt x="1812035" y="67208"/>
                </a:cubicBezTo>
                <a:close/>
                <a:moveTo>
                  <a:pt x="3441191" y="61265"/>
                </a:moveTo>
                <a:lnTo>
                  <a:pt x="3424732" y="138074"/>
                </a:lnTo>
                <a:lnTo>
                  <a:pt x="3486911" y="138074"/>
                </a:lnTo>
                <a:lnTo>
                  <a:pt x="3503371" y="61265"/>
                </a:lnTo>
                <a:close/>
                <a:moveTo>
                  <a:pt x="3309061" y="61265"/>
                </a:moveTo>
                <a:lnTo>
                  <a:pt x="3292601" y="138074"/>
                </a:lnTo>
                <a:lnTo>
                  <a:pt x="3354323" y="138074"/>
                </a:lnTo>
                <a:lnTo>
                  <a:pt x="3370783" y="61265"/>
                </a:lnTo>
                <a:close/>
                <a:moveTo>
                  <a:pt x="296722" y="58979"/>
                </a:moveTo>
                <a:lnTo>
                  <a:pt x="482803" y="58979"/>
                </a:lnTo>
                <a:lnTo>
                  <a:pt x="470458" y="115671"/>
                </a:lnTo>
                <a:lnTo>
                  <a:pt x="302666" y="115671"/>
                </a:lnTo>
                <a:lnTo>
                  <a:pt x="277977" y="202539"/>
                </a:lnTo>
                <a:cubicBezTo>
                  <a:pt x="298399" y="197053"/>
                  <a:pt x="319582" y="194310"/>
                  <a:pt x="341528" y="194310"/>
                </a:cubicBezTo>
                <a:cubicBezTo>
                  <a:pt x="380238" y="194310"/>
                  <a:pt x="408584" y="203301"/>
                  <a:pt x="426567" y="221285"/>
                </a:cubicBezTo>
                <a:cubicBezTo>
                  <a:pt x="439978" y="234391"/>
                  <a:pt x="446684" y="251917"/>
                  <a:pt x="446684" y="273863"/>
                </a:cubicBezTo>
                <a:cubicBezTo>
                  <a:pt x="446684" y="281787"/>
                  <a:pt x="445770" y="290322"/>
                  <a:pt x="443941" y="299466"/>
                </a:cubicBezTo>
                <a:cubicBezTo>
                  <a:pt x="435711" y="334823"/>
                  <a:pt x="417118" y="361797"/>
                  <a:pt x="388162" y="380390"/>
                </a:cubicBezTo>
                <a:cubicBezTo>
                  <a:pt x="359206" y="398983"/>
                  <a:pt x="325221" y="408279"/>
                  <a:pt x="286207" y="408279"/>
                </a:cubicBezTo>
                <a:cubicBezTo>
                  <a:pt x="254203" y="408279"/>
                  <a:pt x="230581" y="400964"/>
                  <a:pt x="215341" y="386334"/>
                </a:cubicBezTo>
                <a:cubicBezTo>
                  <a:pt x="202539" y="374447"/>
                  <a:pt x="196138" y="358902"/>
                  <a:pt x="196138" y="339699"/>
                </a:cubicBezTo>
                <a:cubicBezTo>
                  <a:pt x="196138" y="335737"/>
                  <a:pt x="196443" y="331470"/>
                  <a:pt x="197053" y="326898"/>
                </a:cubicBezTo>
                <a:cubicBezTo>
                  <a:pt x="201625" y="319887"/>
                  <a:pt x="206959" y="314706"/>
                  <a:pt x="213055" y="311353"/>
                </a:cubicBezTo>
                <a:cubicBezTo>
                  <a:pt x="219151" y="308000"/>
                  <a:pt x="225247" y="306324"/>
                  <a:pt x="231343" y="306324"/>
                </a:cubicBezTo>
                <a:cubicBezTo>
                  <a:pt x="248107" y="306324"/>
                  <a:pt x="256489" y="315925"/>
                  <a:pt x="256489" y="335127"/>
                </a:cubicBezTo>
                <a:lnTo>
                  <a:pt x="252831" y="388620"/>
                </a:lnTo>
                <a:cubicBezTo>
                  <a:pt x="258622" y="391058"/>
                  <a:pt x="266700" y="392277"/>
                  <a:pt x="277063" y="392277"/>
                </a:cubicBezTo>
                <a:cubicBezTo>
                  <a:pt x="297789" y="392277"/>
                  <a:pt x="316001" y="384657"/>
                  <a:pt x="331698" y="369417"/>
                </a:cubicBezTo>
                <a:cubicBezTo>
                  <a:pt x="347395" y="354177"/>
                  <a:pt x="358444" y="332079"/>
                  <a:pt x="364845" y="303123"/>
                </a:cubicBezTo>
                <a:cubicBezTo>
                  <a:pt x="366979" y="293065"/>
                  <a:pt x="368046" y="283921"/>
                  <a:pt x="368046" y="275691"/>
                </a:cubicBezTo>
                <a:cubicBezTo>
                  <a:pt x="368046" y="261671"/>
                  <a:pt x="364236" y="248869"/>
                  <a:pt x="356616" y="237287"/>
                </a:cubicBezTo>
                <a:cubicBezTo>
                  <a:pt x="348996" y="225704"/>
                  <a:pt x="334670" y="219913"/>
                  <a:pt x="313639" y="219913"/>
                </a:cubicBezTo>
                <a:cubicBezTo>
                  <a:pt x="296265" y="219913"/>
                  <a:pt x="279349" y="222504"/>
                  <a:pt x="262890" y="227685"/>
                </a:cubicBezTo>
                <a:lnTo>
                  <a:pt x="251917" y="218084"/>
                </a:lnTo>
                <a:close/>
                <a:moveTo>
                  <a:pt x="1612163" y="53492"/>
                </a:moveTo>
                <a:lnTo>
                  <a:pt x="1618106" y="58064"/>
                </a:lnTo>
                <a:lnTo>
                  <a:pt x="1600733" y="132588"/>
                </a:lnTo>
                <a:cubicBezTo>
                  <a:pt x="1575130" y="251460"/>
                  <a:pt x="1560347" y="320954"/>
                  <a:pt x="1556384" y="341071"/>
                </a:cubicBezTo>
                <a:lnTo>
                  <a:pt x="1549069" y="378104"/>
                </a:lnTo>
                <a:lnTo>
                  <a:pt x="1608963" y="386334"/>
                </a:lnTo>
                <a:lnTo>
                  <a:pt x="1605762" y="400507"/>
                </a:lnTo>
                <a:lnTo>
                  <a:pt x="1402308" y="400507"/>
                </a:lnTo>
                <a:lnTo>
                  <a:pt x="1405509" y="386334"/>
                </a:lnTo>
                <a:lnTo>
                  <a:pt x="1472260" y="378104"/>
                </a:lnTo>
                <a:cubicBezTo>
                  <a:pt x="1478356" y="352806"/>
                  <a:pt x="1498930" y="257861"/>
                  <a:pt x="1533982" y="93269"/>
                </a:cubicBezTo>
                <a:lnTo>
                  <a:pt x="1478660" y="98298"/>
                </a:lnTo>
                <a:lnTo>
                  <a:pt x="1482318" y="81381"/>
                </a:lnTo>
                <a:close/>
                <a:moveTo>
                  <a:pt x="2091461" y="51206"/>
                </a:moveTo>
                <a:cubicBezTo>
                  <a:pt x="2112492" y="51206"/>
                  <a:pt x="2130780" y="57455"/>
                  <a:pt x="2146325" y="69951"/>
                </a:cubicBezTo>
                <a:cubicBezTo>
                  <a:pt x="2161870" y="82448"/>
                  <a:pt x="2172385" y="101803"/>
                  <a:pt x="2177872" y="128016"/>
                </a:cubicBezTo>
                <a:cubicBezTo>
                  <a:pt x="2180005" y="138074"/>
                  <a:pt x="2181072" y="149352"/>
                  <a:pt x="2181072" y="161849"/>
                </a:cubicBezTo>
                <a:cubicBezTo>
                  <a:pt x="2181072" y="181356"/>
                  <a:pt x="2178481" y="203759"/>
                  <a:pt x="2173299" y="229057"/>
                </a:cubicBezTo>
                <a:cubicBezTo>
                  <a:pt x="2164155" y="270510"/>
                  <a:pt x="2151278" y="304495"/>
                  <a:pt x="2134666" y="331013"/>
                </a:cubicBezTo>
                <a:cubicBezTo>
                  <a:pt x="2118055" y="357530"/>
                  <a:pt x="2099309" y="377037"/>
                  <a:pt x="2078431" y="389534"/>
                </a:cubicBezTo>
                <a:cubicBezTo>
                  <a:pt x="2057552" y="402031"/>
                  <a:pt x="2036597" y="408279"/>
                  <a:pt x="2015566" y="408279"/>
                </a:cubicBezTo>
                <a:cubicBezTo>
                  <a:pt x="1994535" y="408279"/>
                  <a:pt x="1976323" y="402031"/>
                  <a:pt x="1960930" y="389534"/>
                </a:cubicBezTo>
                <a:cubicBezTo>
                  <a:pt x="1945538" y="377037"/>
                  <a:pt x="1935251" y="357530"/>
                  <a:pt x="1930069" y="331013"/>
                </a:cubicBezTo>
                <a:cubicBezTo>
                  <a:pt x="1928240" y="320954"/>
                  <a:pt x="1927326" y="309829"/>
                  <a:pt x="1927326" y="297637"/>
                </a:cubicBezTo>
                <a:cubicBezTo>
                  <a:pt x="1927326" y="277825"/>
                  <a:pt x="1929917" y="254965"/>
                  <a:pt x="1935098" y="229057"/>
                </a:cubicBezTo>
                <a:cubicBezTo>
                  <a:pt x="1943937" y="187909"/>
                  <a:pt x="1956587" y="154229"/>
                  <a:pt x="1973046" y="128016"/>
                </a:cubicBezTo>
                <a:cubicBezTo>
                  <a:pt x="1989505" y="101803"/>
                  <a:pt x="2008098" y="82448"/>
                  <a:pt x="2028825" y="69951"/>
                </a:cubicBezTo>
                <a:cubicBezTo>
                  <a:pt x="2049551" y="57455"/>
                  <a:pt x="2070430" y="51206"/>
                  <a:pt x="2091461" y="51206"/>
                </a:cubicBezTo>
                <a:close/>
                <a:moveTo>
                  <a:pt x="1815236" y="51206"/>
                </a:moveTo>
                <a:cubicBezTo>
                  <a:pt x="1836267" y="51206"/>
                  <a:pt x="1854555" y="57455"/>
                  <a:pt x="1870100" y="69951"/>
                </a:cubicBezTo>
                <a:cubicBezTo>
                  <a:pt x="1885645" y="82448"/>
                  <a:pt x="1896160" y="101803"/>
                  <a:pt x="1901647" y="128016"/>
                </a:cubicBezTo>
                <a:cubicBezTo>
                  <a:pt x="1903780" y="138074"/>
                  <a:pt x="1904847" y="149352"/>
                  <a:pt x="1904847" y="161849"/>
                </a:cubicBezTo>
                <a:cubicBezTo>
                  <a:pt x="1904847" y="181356"/>
                  <a:pt x="1902256" y="203759"/>
                  <a:pt x="1897075" y="229057"/>
                </a:cubicBezTo>
                <a:cubicBezTo>
                  <a:pt x="1887931" y="270510"/>
                  <a:pt x="1875053" y="304495"/>
                  <a:pt x="1858441" y="331013"/>
                </a:cubicBezTo>
                <a:cubicBezTo>
                  <a:pt x="1841830" y="357530"/>
                  <a:pt x="1823085" y="377037"/>
                  <a:pt x="1802205" y="389534"/>
                </a:cubicBezTo>
                <a:cubicBezTo>
                  <a:pt x="1781327" y="402031"/>
                  <a:pt x="1760372" y="408279"/>
                  <a:pt x="1739341" y="408279"/>
                </a:cubicBezTo>
                <a:cubicBezTo>
                  <a:pt x="1718309" y="408279"/>
                  <a:pt x="1700098" y="402031"/>
                  <a:pt x="1684705" y="389534"/>
                </a:cubicBezTo>
                <a:cubicBezTo>
                  <a:pt x="1669313" y="377037"/>
                  <a:pt x="1659026" y="357530"/>
                  <a:pt x="1653844" y="331013"/>
                </a:cubicBezTo>
                <a:cubicBezTo>
                  <a:pt x="1652015" y="320954"/>
                  <a:pt x="1651101" y="309829"/>
                  <a:pt x="1651101" y="297637"/>
                </a:cubicBezTo>
                <a:cubicBezTo>
                  <a:pt x="1651101" y="277825"/>
                  <a:pt x="1653692" y="254965"/>
                  <a:pt x="1658873" y="229057"/>
                </a:cubicBezTo>
                <a:cubicBezTo>
                  <a:pt x="1667713" y="187909"/>
                  <a:pt x="1680362" y="154229"/>
                  <a:pt x="1696821" y="128016"/>
                </a:cubicBezTo>
                <a:cubicBezTo>
                  <a:pt x="1713280" y="101803"/>
                  <a:pt x="1731873" y="82448"/>
                  <a:pt x="1752599" y="69951"/>
                </a:cubicBezTo>
                <a:cubicBezTo>
                  <a:pt x="1773326" y="57455"/>
                  <a:pt x="1794205" y="51206"/>
                  <a:pt x="1815236" y="51206"/>
                </a:cubicBezTo>
                <a:close/>
                <a:moveTo>
                  <a:pt x="2870149" y="22403"/>
                </a:moveTo>
                <a:lnTo>
                  <a:pt x="2946958" y="59893"/>
                </a:lnTo>
                <a:cubicBezTo>
                  <a:pt x="2943910" y="65075"/>
                  <a:pt x="2938576" y="67665"/>
                  <a:pt x="2930956" y="67665"/>
                </a:cubicBezTo>
                <a:lnTo>
                  <a:pt x="2925927" y="67208"/>
                </a:lnTo>
                <a:cubicBezTo>
                  <a:pt x="2859481" y="157429"/>
                  <a:pt x="2780233" y="225095"/>
                  <a:pt x="2688183" y="270205"/>
                </a:cubicBezTo>
                <a:lnTo>
                  <a:pt x="2684525" y="266090"/>
                </a:lnTo>
                <a:cubicBezTo>
                  <a:pt x="2715920" y="237439"/>
                  <a:pt x="2748305" y="201549"/>
                  <a:pt x="2781681" y="158420"/>
                </a:cubicBezTo>
                <a:cubicBezTo>
                  <a:pt x="2815056" y="115290"/>
                  <a:pt x="2844545" y="69951"/>
                  <a:pt x="2870149" y="22403"/>
                </a:cubicBezTo>
                <a:close/>
                <a:moveTo>
                  <a:pt x="2652979" y="17831"/>
                </a:moveTo>
                <a:lnTo>
                  <a:pt x="2662580" y="26060"/>
                </a:lnTo>
                <a:cubicBezTo>
                  <a:pt x="2668676" y="31851"/>
                  <a:pt x="2675839" y="38633"/>
                  <a:pt x="2684068" y="46406"/>
                </a:cubicBezTo>
                <a:cubicBezTo>
                  <a:pt x="2692298" y="54178"/>
                  <a:pt x="2699918" y="61569"/>
                  <a:pt x="2706928" y="68580"/>
                </a:cubicBezTo>
                <a:cubicBezTo>
                  <a:pt x="2703880" y="73457"/>
                  <a:pt x="2698851" y="75895"/>
                  <a:pt x="2691841" y="75895"/>
                </a:cubicBezTo>
                <a:lnTo>
                  <a:pt x="2485186" y="75895"/>
                </a:lnTo>
                <a:cubicBezTo>
                  <a:pt x="2477566" y="109118"/>
                  <a:pt x="2468422" y="141732"/>
                  <a:pt x="2457754" y="173736"/>
                </a:cubicBezTo>
                <a:lnTo>
                  <a:pt x="2544622" y="173736"/>
                </a:lnTo>
                <a:lnTo>
                  <a:pt x="2586685" y="140360"/>
                </a:lnTo>
                <a:lnTo>
                  <a:pt x="2632405" y="189281"/>
                </a:lnTo>
                <a:cubicBezTo>
                  <a:pt x="2628137" y="193548"/>
                  <a:pt x="2620822" y="196596"/>
                  <a:pt x="2610459" y="198425"/>
                </a:cubicBezTo>
                <a:cubicBezTo>
                  <a:pt x="2577236" y="321259"/>
                  <a:pt x="2544317" y="393039"/>
                  <a:pt x="2511704" y="413766"/>
                </a:cubicBezTo>
                <a:cubicBezTo>
                  <a:pt x="2501036" y="421386"/>
                  <a:pt x="2489530" y="426872"/>
                  <a:pt x="2477185" y="430225"/>
                </a:cubicBezTo>
                <a:cubicBezTo>
                  <a:pt x="2464841" y="433578"/>
                  <a:pt x="2449677" y="435254"/>
                  <a:pt x="2431694" y="435254"/>
                </a:cubicBezTo>
                <a:cubicBezTo>
                  <a:pt x="2433827" y="426415"/>
                  <a:pt x="2434894" y="418643"/>
                  <a:pt x="2434894" y="411937"/>
                </a:cubicBezTo>
                <a:cubicBezTo>
                  <a:pt x="2434894" y="403403"/>
                  <a:pt x="2433065" y="396392"/>
                  <a:pt x="2429408" y="390906"/>
                </a:cubicBezTo>
                <a:cubicBezTo>
                  <a:pt x="2420873" y="379933"/>
                  <a:pt x="2404567" y="371856"/>
                  <a:pt x="2380487" y="366674"/>
                </a:cubicBezTo>
                <a:lnTo>
                  <a:pt x="2381859" y="361645"/>
                </a:lnTo>
                <a:cubicBezTo>
                  <a:pt x="2412034" y="364388"/>
                  <a:pt x="2436875" y="365760"/>
                  <a:pt x="2456383" y="365760"/>
                </a:cubicBezTo>
                <a:cubicBezTo>
                  <a:pt x="2464612" y="365760"/>
                  <a:pt x="2470861" y="364083"/>
                  <a:pt x="2475128" y="360731"/>
                </a:cubicBezTo>
                <a:cubicBezTo>
                  <a:pt x="2494635" y="345186"/>
                  <a:pt x="2518409" y="287121"/>
                  <a:pt x="2546451" y="186537"/>
                </a:cubicBezTo>
                <a:lnTo>
                  <a:pt x="2453639" y="186537"/>
                </a:lnTo>
                <a:cubicBezTo>
                  <a:pt x="2436875" y="236829"/>
                  <a:pt x="2409443" y="283769"/>
                  <a:pt x="2371343" y="327355"/>
                </a:cubicBezTo>
                <a:cubicBezTo>
                  <a:pt x="2333243" y="370941"/>
                  <a:pt x="2275789" y="409499"/>
                  <a:pt x="2198979" y="443027"/>
                </a:cubicBezTo>
                <a:lnTo>
                  <a:pt x="2196236" y="437083"/>
                </a:lnTo>
                <a:cubicBezTo>
                  <a:pt x="2248966" y="399593"/>
                  <a:pt x="2289276" y="361035"/>
                  <a:pt x="2317165" y="321411"/>
                </a:cubicBezTo>
                <a:cubicBezTo>
                  <a:pt x="2345055" y="281787"/>
                  <a:pt x="2365552" y="241401"/>
                  <a:pt x="2378659" y="200253"/>
                </a:cubicBezTo>
                <a:cubicBezTo>
                  <a:pt x="2391765" y="159105"/>
                  <a:pt x="2402433" y="117653"/>
                  <a:pt x="2410663" y="75895"/>
                </a:cubicBezTo>
                <a:lnTo>
                  <a:pt x="2280361" y="75895"/>
                </a:lnTo>
                <a:lnTo>
                  <a:pt x="2279446" y="63093"/>
                </a:lnTo>
                <a:lnTo>
                  <a:pt x="2607716" y="63093"/>
                </a:lnTo>
                <a:close/>
                <a:moveTo>
                  <a:pt x="3002279" y="17373"/>
                </a:moveTo>
                <a:lnTo>
                  <a:pt x="3038398" y="32918"/>
                </a:lnTo>
                <a:cubicBezTo>
                  <a:pt x="3032607" y="40538"/>
                  <a:pt x="3023920" y="49377"/>
                  <a:pt x="3012338" y="59436"/>
                </a:cubicBezTo>
                <a:cubicBezTo>
                  <a:pt x="3029102" y="113995"/>
                  <a:pt x="3073755" y="157581"/>
                  <a:pt x="3146297" y="190195"/>
                </a:cubicBezTo>
                <a:lnTo>
                  <a:pt x="3144011" y="195681"/>
                </a:lnTo>
                <a:cubicBezTo>
                  <a:pt x="3110179" y="203606"/>
                  <a:pt x="3084271" y="222656"/>
                  <a:pt x="3066287" y="252831"/>
                </a:cubicBezTo>
                <a:cubicBezTo>
                  <a:pt x="3039160" y="229971"/>
                  <a:pt x="3019653" y="200101"/>
                  <a:pt x="3007766" y="163220"/>
                </a:cubicBezTo>
                <a:cubicBezTo>
                  <a:pt x="2999536" y="136703"/>
                  <a:pt x="2995421" y="104546"/>
                  <a:pt x="2995421" y="66751"/>
                </a:cubicBezTo>
                <a:cubicBezTo>
                  <a:pt x="2995421" y="51816"/>
                  <a:pt x="2996031" y="36119"/>
                  <a:pt x="2997250" y="19659"/>
                </a:cubicBezTo>
                <a:close/>
                <a:moveTo>
                  <a:pt x="3538575" y="15087"/>
                </a:moveTo>
                <a:lnTo>
                  <a:pt x="3589324" y="62179"/>
                </a:lnTo>
                <a:cubicBezTo>
                  <a:pt x="3586276" y="66141"/>
                  <a:pt x="3579723" y="69342"/>
                  <a:pt x="3569665" y="71780"/>
                </a:cubicBezTo>
                <a:lnTo>
                  <a:pt x="3531717" y="249631"/>
                </a:lnTo>
                <a:cubicBezTo>
                  <a:pt x="3531107" y="250850"/>
                  <a:pt x="3527450" y="252755"/>
                  <a:pt x="3520744" y="255346"/>
                </a:cubicBezTo>
                <a:cubicBezTo>
                  <a:pt x="3514039" y="257937"/>
                  <a:pt x="3506114" y="260299"/>
                  <a:pt x="3496970" y="262433"/>
                </a:cubicBezTo>
                <a:cubicBezTo>
                  <a:pt x="3487826" y="264566"/>
                  <a:pt x="3479291" y="265633"/>
                  <a:pt x="3471367" y="265633"/>
                </a:cubicBezTo>
                <a:lnTo>
                  <a:pt x="3459937" y="265633"/>
                </a:lnTo>
                <a:lnTo>
                  <a:pt x="3464509" y="242773"/>
                </a:lnTo>
                <a:lnTo>
                  <a:pt x="3402329" y="242773"/>
                </a:lnTo>
                <a:lnTo>
                  <a:pt x="3387242" y="313639"/>
                </a:lnTo>
                <a:lnTo>
                  <a:pt x="3437077" y="313639"/>
                </a:lnTo>
                <a:lnTo>
                  <a:pt x="3481882" y="268833"/>
                </a:lnTo>
                <a:lnTo>
                  <a:pt x="3491026" y="277063"/>
                </a:lnTo>
                <a:cubicBezTo>
                  <a:pt x="3497427" y="282549"/>
                  <a:pt x="3504742" y="289179"/>
                  <a:pt x="3512972" y="296951"/>
                </a:cubicBezTo>
                <a:cubicBezTo>
                  <a:pt x="3521201" y="304724"/>
                  <a:pt x="3528821" y="312115"/>
                  <a:pt x="3535832" y="319125"/>
                </a:cubicBezTo>
                <a:cubicBezTo>
                  <a:pt x="3532174" y="324002"/>
                  <a:pt x="3527145" y="326441"/>
                  <a:pt x="3520744" y="326441"/>
                </a:cubicBezTo>
                <a:lnTo>
                  <a:pt x="3384499" y="326441"/>
                </a:lnTo>
                <a:lnTo>
                  <a:pt x="3366668" y="410565"/>
                </a:lnTo>
                <a:lnTo>
                  <a:pt x="3445306" y="410565"/>
                </a:lnTo>
                <a:lnTo>
                  <a:pt x="3493312" y="362559"/>
                </a:lnTo>
                <a:lnTo>
                  <a:pt x="3502913" y="371246"/>
                </a:lnTo>
                <a:cubicBezTo>
                  <a:pt x="3509619" y="377342"/>
                  <a:pt x="3517239" y="384505"/>
                  <a:pt x="3525773" y="392735"/>
                </a:cubicBezTo>
                <a:cubicBezTo>
                  <a:pt x="3534308" y="400964"/>
                  <a:pt x="3542233" y="408737"/>
                  <a:pt x="3549548" y="416052"/>
                </a:cubicBezTo>
                <a:cubicBezTo>
                  <a:pt x="3546195" y="420929"/>
                  <a:pt x="3541013" y="423367"/>
                  <a:pt x="3534003" y="423367"/>
                </a:cubicBezTo>
                <a:lnTo>
                  <a:pt x="3118408" y="423367"/>
                </a:lnTo>
                <a:lnTo>
                  <a:pt x="3117494" y="410565"/>
                </a:lnTo>
                <a:lnTo>
                  <a:pt x="3296259" y="410565"/>
                </a:lnTo>
                <a:lnTo>
                  <a:pt x="3314090" y="326441"/>
                </a:lnTo>
                <a:lnTo>
                  <a:pt x="3178301" y="326441"/>
                </a:lnTo>
                <a:lnTo>
                  <a:pt x="3177387" y="313639"/>
                </a:lnTo>
                <a:lnTo>
                  <a:pt x="3316833" y="313639"/>
                </a:lnTo>
                <a:lnTo>
                  <a:pt x="3331921" y="242773"/>
                </a:lnTo>
                <a:lnTo>
                  <a:pt x="3270199" y="242773"/>
                </a:lnTo>
                <a:lnTo>
                  <a:pt x="3266541" y="259689"/>
                </a:lnTo>
                <a:cubicBezTo>
                  <a:pt x="3265931" y="262128"/>
                  <a:pt x="3262503" y="265100"/>
                  <a:pt x="3256254" y="268605"/>
                </a:cubicBezTo>
                <a:cubicBezTo>
                  <a:pt x="3250005" y="272110"/>
                  <a:pt x="3242157" y="275234"/>
                  <a:pt x="3232708" y="277977"/>
                </a:cubicBezTo>
                <a:cubicBezTo>
                  <a:pt x="3223259" y="280721"/>
                  <a:pt x="3213658" y="282092"/>
                  <a:pt x="3203905" y="282092"/>
                </a:cubicBezTo>
                <a:lnTo>
                  <a:pt x="3193846" y="282092"/>
                </a:lnTo>
                <a:lnTo>
                  <a:pt x="3249625" y="20574"/>
                </a:lnTo>
                <a:lnTo>
                  <a:pt x="3315919" y="48463"/>
                </a:lnTo>
                <a:lnTo>
                  <a:pt x="3501542" y="48463"/>
                </a:lnTo>
                <a:close/>
                <a:moveTo>
                  <a:pt x="1227201" y="10973"/>
                </a:moveTo>
                <a:lnTo>
                  <a:pt x="1309497" y="19659"/>
                </a:lnTo>
                <a:cubicBezTo>
                  <a:pt x="1308277" y="26060"/>
                  <a:pt x="1301876" y="30480"/>
                  <a:pt x="1290294" y="32918"/>
                </a:cubicBezTo>
                <a:cubicBezTo>
                  <a:pt x="1284808" y="55778"/>
                  <a:pt x="1279779" y="77876"/>
                  <a:pt x="1275206" y="99212"/>
                </a:cubicBezTo>
                <a:lnTo>
                  <a:pt x="1319555" y="99212"/>
                </a:lnTo>
                <a:lnTo>
                  <a:pt x="1338757" y="80467"/>
                </a:lnTo>
                <a:lnTo>
                  <a:pt x="1337386" y="79553"/>
                </a:lnTo>
                <a:cubicBezTo>
                  <a:pt x="1337081" y="68885"/>
                  <a:pt x="1334643" y="58445"/>
                  <a:pt x="1330071" y="48234"/>
                </a:cubicBezTo>
                <a:cubicBezTo>
                  <a:pt x="1325498" y="38024"/>
                  <a:pt x="1320164" y="29718"/>
                  <a:pt x="1314068" y="23317"/>
                </a:cubicBezTo>
                <a:lnTo>
                  <a:pt x="1318183" y="20574"/>
                </a:lnTo>
                <a:cubicBezTo>
                  <a:pt x="1326413" y="19964"/>
                  <a:pt x="1333880" y="19659"/>
                  <a:pt x="1340586" y="19659"/>
                </a:cubicBezTo>
                <a:cubicBezTo>
                  <a:pt x="1357045" y="19659"/>
                  <a:pt x="1370304" y="22098"/>
                  <a:pt x="1380363" y="26975"/>
                </a:cubicBezTo>
                <a:cubicBezTo>
                  <a:pt x="1390421" y="31851"/>
                  <a:pt x="1395450" y="39014"/>
                  <a:pt x="1395450" y="48463"/>
                </a:cubicBezTo>
                <a:cubicBezTo>
                  <a:pt x="1395450" y="57912"/>
                  <a:pt x="1391793" y="66141"/>
                  <a:pt x="1384477" y="73152"/>
                </a:cubicBezTo>
                <a:cubicBezTo>
                  <a:pt x="1396364" y="83515"/>
                  <a:pt x="1407642" y="94031"/>
                  <a:pt x="1418310" y="104699"/>
                </a:cubicBezTo>
                <a:cubicBezTo>
                  <a:pt x="1415262" y="109575"/>
                  <a:pt x="1410233" y="112014"/>
                  <a:pt x="1403222" y="112014"/>
                </a:cubicBezTo>
                <a:lnTo>
                  <a:pt x="1272921" y="112014"/>
                </a:lnTo>
                <a:cubicBezTo>
                  <a:pt x="1262252" y="161696"/>
                  <a:pt x="1256918" y="205587"/>
                  <a:pt x="1256918" y="243687"/>
                </a:cubicBezTo>
                <a:cubicBezTo>
                  <a:pt x="1278255" y="211379"/>
                  <a:pt x="1295933" y="178765"/>
                  <a:pt x="1309954" y="145847"/>
                </a:cubicBezTo>
                <a:lnTo>
                  <a:pt x="1386763" y="172821"/>
                </a:lnTo>
                <a:cubicBezTo>
                  <a:pt x="1383106" y="178613"/>
                  <a:pt x="1376400" y="181508"/>
                  <a:pt x="1366647" y="181508"/>
                </a:cubicBezTo>
                <a:cubicBezTo>
                  <a:pt x="1341348" y="226923"/>
                  <a:pt x="1308582" y="269900"/>
                  <a:pt x="1268348" y="310439"/>
                </a:cubicBezTo>
                <a:cubicBezTo>
                  <a:pt x="1275664" y="329336"/>
                  <a:pt x="1287246" y="344729"/>
                  <a:pt x="1303096" y="356616"/>
                </a:cubicBezTo>
                <a:cubicBezTo>
                  <a:pt x="1305839" y="358749"/>
                  <a:pt x="1308277" y="359816"/>
                  <a:pt x="1310411" y="359816"/>
                </a:cubicBezTo>
                <a:cubicBezTo>
                  <a:pt x="1315897" y="359816"/>
                  <a:pt x="1333880" y="337718"/>
                  <a:pt x="1364360" y="293522"/>
                </a:cubicBezTo>
                <a:lnTo>
                  <a:pt x="1368018" y="294437"/>
                </a:lnTo>
                <a:lnTo>
                  <a:pt x="1341043" y="373989"/>
                </a:lnTo>
                <a:cubicBezTo>
                  <a:pt x="1347444" y="388010"/>
                  <a:pt x="1350644" y="399593"/>
                  <a:pt x="1350644" y="408737"/>
                </a:cubicBezTo>
                <a:cubicBezTo>
                  <a:pt x="1350644" y="416966"/>
                  <a:pt x="1348054" y="423215"/>
                  <a:pt x="1342872" y="427482"/>
                </a:cubicBezTo>
                <a:cubicBezTo>
                  <a:pt x="1331899" y="437235"/>
                  <a:pt x="1320469" y="442112"/>
                  <a:pt x="1308582" y="442112"/>
                </a:cubicBezTo>
                <a:cubicBezTo>
                  <a:pt x="1292123" y="442112"/>
                  <a:pt x="1274902" y="435407"/>
                  <a:pt x="1256918" y="421995"/>
                </a:cubicBezTo>
                <a:cubicBezTo>
                  <a:pt x="1235887" y="404622"/>
                  <a:pt x="1220190" y="383895"/>
                  <a:pt x="1209827" y="359816"/>
                </a:cubicBezTo>
                <a:cubicBezTo>
                  <a:pt x="1161059" y="395783"/>
                  <a:pt x="1100556" y="423215"/>
                  <a:pt x="1028319" y="442112"/>
                </a:cubicBezTo>
                <a:lnTo>
                  <a:pt x="1026033" y="437540"/>
                </a:lnTo>
                <a:cubicBezTo>
                  <a:pt x="1095527" y="405841"/>
                  <a:pt x="1152524" y="366065"/>
                  <a:pt x="1197025" y="318211"/>
                </a:cubicBezTo>
                <a:cubicBezTo>
                  <a:pt x="1193368" y="298704"/>
                  <a:pt x="1191539" y="277520"/>
                  <a:pt x="1191539" y="254660"/>
                </a:cubicBezTo>
                <a:cubicBezTo>
                  <a:pt x="1191539" y="244602"/>
                  <a:pt x="1192225" y="228295"/>
                  <a:pt x="1193596" y="205740"/>
                </a:cubicBezTo>
                <a:cubicBezTo>
                  <a:pt x="1194968" y="183185"/>
                  <a:pt x="1199464" y="151943"/>
                  <a:pt x="1207084" y="112014"/>
                </a:cubicBezTo>
                <a:lnTo>
                  <a:pt x="983970" y="112014"/>
                </a:lnTo>
                <a:lnTo>
                  <a:pt x="983056" y="99212"/>
                </a:lnTo>
                <a:lnTo>
                  <a:pt x="1209369" y="99212"/>
                </a:lnTo>
                <a:cubicBezTo>
                  <a:pt x="1213637" y="76352"/>
                  <a:pt x="1218361" y="52883"/>
                  <a:pt x="1223543" y="28803"/>
                </a:cubicBezTo>
                <a:close/>
                <a:moveTo>
                  <a:pt x="652957" y="4115"/>
                </a:moveTo>
                <a:lnTo>
                  <a:pt x="736625" y="37490"/>
                </a:lnTo>
                <a:cubicBezTo>
                  <a:pt x="733272" y="43281"/>
                  <a:pt x="727024" y="46177"/>
                  <a:pt x="717880" y="46177"/>
                </a:cubicBezTo>
                <a:lnTo>
                  <a:pt x="715137" y="46177"/>
                </a:lnTo>
                <a:cubicBezTo>
                  <a:pt x="703859" y="59893"/>
                  <a:pt x="692734" y="72695"/>
                  <a:pt x="681761" y="84582"/>
                </a:cubicBezTo>
                <a:lnTo>
                  <a:pt x="854125" y="84582"/>
                </a:lnTo>
                <a:lnTo>
                  <a:pt x="899845" y="39776"/>
                </a:lnTo>
                <a:lnTo>
                  <a:pt x="908989" y="47549"/>
                </a:lnTo>
                <a:cubicBezTo>
                  <a:pt x="915085" y="53035"/>
                  <a:pt x="922324" y="59664"/>
                  <a:pt x="930706" y="67437"/>
                </a:cubicBezTo>
                <a:cubicBezTo>
                  <a:pt x="939088" y="75209"/>
                  <a:pt x="946937" y="82753"/>
                  <a:pt x="954252" y="90068"/>
                </a:cubicBezTo>
                <a:cubicBezTo>
                  <a:pt x="951509" y="94945"/>
                  <a:pt x="946632" y="97383"/>
                  <a:pt x="939622" y="97383"/>
                </a:cubicBezTo>
                <a:lnTo>
                  <a:pt x="815263" y="97383"/>
                </a:lnTo>
                <a:lnTo>
                  <a:pt x="795604" y="189738"/>
                </a:lnTo>
                <a:lnTo>
                  <a:pt x="821664" y="189738"/>
                </a:lnTo>
                <a:lnTo>
                  <a:pt x="864641" y="147675"/>
                </a:lnTo>
                <a:lnTo>
                  <a:pt x="873785" y="155448"/>
                </a:lnTo>
                <a:cubicBezTo>
                  <a:pt x="879576" y="160629"/>
                  <a:pt x="886358" y="166878"/>
                  <a:pt x="894130" y="174193"/>
                </a:cubicBezTo>
                <a:cubicBezTo>
                  <a:pt x="901903" y="181508"/>
                  <a:pt x="909142" y="188519"/>
                  <a:pt x="915847" y="195224"/>
                </a:cubicBezTo>
                <a:cubicBezTo>
                  <a:pt x="913104" y="200101"/>
                  <a:pt x="908227" y="202539"/>
                  <a:pt x="901217" y="202539"/>
                </a:cubicBezTo>
                <a:lnTo>
                  <a:pt x="792861" y="202539"/>
                </a:lnTo>
                <a:lnTo>
                  <a:pt x="768629" y="316382"/>
                </a:lnTo>
                <a:lnTo>
                  <a:pt x="811149" y="316382"/>
                </a:lnTo>
                <a:lnTo>
                  <a:pt x="856869" y="271119"/>
                </a:lnTo>
                <a:lnTo>
                  <a:pt x="866470" y="279349"/>
                </a:lnTo>
                <a:cubicBezTo>
                  <a:pt x="872566" y="285140"/>
                  <a:pt x="879881" y="291922"/>
                  <a:pt x="888415" y="299694"/>
                </a:cubicBezTo>
                <a:cubicBezTo>
                  <a:pt x="896950" y="307467"/>
                  <a:pt x="904875" y="314858"/>
                  <a:pt x="912190" y="321869"/>
                </a:cubicBezTo>
                <a:cubicBezTo>
                  <a:pt x="908837" y="326745"/>
                  <a:pt x="903655" y="329184"/>
                  <a:pt x="896645" y="329184"/>
                </a:cubicBezTo>
                <a:lnTo>
                  <a:pt x="765886" y="329184"/>
                </a:lnTo>
                <a:lnTo>
                  <a:pt x="745769" y="425196"/>
                </a:lnTo>
                <a:cubicBezTo>
                  <a:pt x="744855" y="427634"/>
                  <a:pt x="738835" y="431292"/>
                  <a:pt x="727710" y="436169"/>
                </a:cubicBezTo>
                <a:cubicBezTo>
                  <a:pt x="716584" y="441045"/>
                  <a:pt x="701573" y="443484"/>
                  <a:pt x="682675" y="443484"/>
                </a:cubicBezTo>
                <a:lnTo>
                  <a:pt x="668959" y="443484"/>
                </a:lnTo>
                <a:lnTo>
                  <a:pt x="693191" y="329184"/>
                </a:lnTo>
                <a:lnTo>
                  <a:pt x="479679" y="329184"/>
                </a:lnTo>
                <a:lnTo>
                  <a:pt x="478764" y="316382"/>
                </a:lnTo>
                <a:lnTo>
                  <a:pt x="555574" y="316382"/>
                </a:lnTo>
                <a:lnTo>
                  <a:pt x="587578" y="165506"/>
                </a:lnTo>
                <a:cubicBezTo>
                  <a:pt x="561060" y="183794"/>
                  <a:pt x="533476" y="199491"/>
                  <a:pt x="504825" y="212598"/>
                </a:cubicBezTo>
                <a:lnTo>
                  <a:pt x="501624" y="208940"/>
                </a:lnTo>
                <a:cubicBezTo>
                  <a:pt x="526923" y="184556"/>
                  <a:pt x="553212" y="154229"/>
                  <a:pt x="580491" y="117957"/>
                </a:cubicBezTo>
                <a:cubicBezTo>
                  <a:pt x="607771" y="81686"/>
                  <a:pt x="631926" y="43739"/>
                  <a:pt x="652957" y="4115"/>
                </a:cubicBezTo>
                <a:close/>
                <a:moveTo>
                  <a:pt x="3831640" y="0"/>
                </a:moveTo>
                <a:cubicBezTo>
                  <a:pt x="3842917" y="0"/>
                  <a:pt x="3851605" y="3962"/>
                  <a:pt x="3857701" y="11887"/>
                </a:cubicBezTo>
                <a:cubicBezTo>
                  <a:pt x="3861663" y="17069"/>
                  <a:pt x="3863645" y="23927"/>
                  <a:pt x="3863645" y="32461"/>
                </a:cubicBezTo>
                <a:cubicBezTo>
                  <a:pt x="3863645" y="37033"/>
                  <a:pt x="3863187" y="41910"/>
                  <a:pt x="3862273" y="47091"/>
                </a:cubicBezTo>
                <a:cubicBezTo>
                  <a:pt x="3858005" y="68123"/>
                  <a:pt x="3848099" y="88544"/>
                  <a:pt x="3832555" y="108356"/>
                </a:cubicBezTo>
                <a:cubicBezTo>
                  <a:pt x="3817010" y="128168"/>
                  <a:pt x="3794759" y="144018"/>
                  <a:pt x="3765803" y="155905"/>
                </a:cubicBezTo>
                <a:lnTo>
                  <a:pt x="3760317" y="140817"/>
                </a:lnTo>
                <a:cubicBezTo>
                  <a:pt x="3778300" y="132588"/>
                  <a:pt x="3792549" y="123063"/>
                  <a:pt x="3803065" y="112242"/>
                </a:cubicBezTo>
                <a:cubicBezTo>
                  <a:pt x="3813581" y="101422"/>
                  <a:pt x="3820057" y="92202"/>
                  <a:pt x="3822497" y="84582"/>
                </a:cubicBezTo>
                <a:cubicBezTo>
                  <a:pt x="3812133" y="82448"/>
                  <a:pt x="3802684" y="77571"/>
                  <a:pt x="3794150" y="69951"/>
                </a:cubicBezTo>
                <a:cubicBezTo>
                  <a:pt x="3787444" y="64160"/>
                  <a:pt x="3784091" y="56083"/>
                  <a:pt x="3784091" y="45720"/>
                </a:cubicBezTo>
                <a:cubicBezTo>
                  <a:pt x="3784091" y="30785"/>
                  <a:pt x="3790035" y="18897"/>
                  <a:pt x="3801922" y="10058"/>
                </a:cubicBezTo>
                <a:cubicBezTo>
                  <a:pt x="3810761" y="3353"/>
                  <a:pt x="3820667" y="0"/>
                  <a:pt x="3831640" y="0"/>
                </a:cubicBezTo>
                <a:close/>
                <a:moveTo>
                  <a:pt x="3724655" y="0"/>
                </a:moveTo>
                <a:cubicBezTo>
                  <a:pt x="3735628" y="0"/>
                  <a:pt x="3744163" y="3962"/>
                  <a:pt x="3750259" y="11887"/>
                </a:cubicBezTo>
                <a:cubicBezTo>
                  <a:pt x="3754221" y="17069"/>
                  <a:pt x="3756202" y="23927"/>
                  <a:pt x="3756202" y="32461"/>
                </a:cubicBezTo>
                <a:cubicBezTo>
                  <a:pt x="3756202" y="37033"/>
                  <a:pt x="3755745" y="41910"/>
                  <a:pt x="3754831" y="47091"/>
                </a:cubicBezTo>
                <a:cubicBezTo>
                  <a:pt x="3750563" y="68123"/>
                  <a:pt x="3740733" y="88544"/>
                  <a:pt x="3725341" y="108356"/>
                </a:cubicBezTo>
                <a:cubicBezTo>
                  <a:pt x="3709949" y="128168"/>
                  <a:pt x="3687775" y="144018"/>
                  <a:pt x="3658819" y="155905"/>
                </a:cubicBezTo>
                <a:lnTo>
                  <a:pt x="3652875" y="140817"/>
                </a:lnTo>
                <a:cubicBezTo>
                  <a:pt x="3670858" y="132588"/>
                  <a:pt x="3685107" y="123063"/>
                  <a:pt x="3695623" y="112242"/>
                </a:cubicBezTo>
                <a:cubicBezTo>
                  <a:pt x="3706139" y="101422"/>
                  <a:pt x="3712616" y="92202"/>
                  <a:pt x="3715054" y="84582"/>
                </a:cubicBezTo>
                <a:cubicBezTo>
                  <a:pt x="3704996" y="82448"/>
                  <a:pt x="3695547" y="77571"/>
                  <a:pt x="3686708" y="69951"/>
                </a:cubicBezTo>
                <a:cubicBezTo>
                  <a:pt x="3680002" y="64160"/>
                  <a:pt x="3676649" y="56083"/>
                  <a:pt x="3676649" y="45720"/>
                </a:cubicBezTo>
                <a:cubicBezTo>
                  <a:pt x="3676649" y="30785"/>
                  <a:pt x="3682593" y="18897"/>
                  <a:pt x="3694480" y="10058"/>
                </a:cubicBezTo>
                <a:cubicBezTo>
                  <a:pt x="3703319" y="3353"/>
                  <a:pt x="3713377" y="0"/>
                  <a:pt x="3724655" y="0"/>
                </a:cubicBezTo>
                <a:close/>
                <a:moveTo>
                  <a:pt x="204825" y="0"/>
                </a:moveTo>
                <a:lnTo>
                  <a:pt x="210769" y="15087"/>
                </a:lnTo>
                <a:cubicBezTo>
                  <a:pt x="192786" y="23317"/>
                  <a:pt x="178536" y="32842"/>
                  <a:pt x="168021" y="43662"/>
                </a:cubicBezTo>
                <a:cubicBezTo>
                  <a:pt x="157505" y="54483"/>
                  <a:pt x="151028" y="63703"/>
                  <a:pt x="148590" y="71323"/>
                </a:cubicBezTo>
                <a:cubicBezTo>
                  <a:pt x="158648" y="73457"/>
                  <a:pt x="168097" y="78333"/>
                  <a:pt x="176936" y="85953"/>
                </a:cubicBezTo>
                <a:cubicBezTo>
                  <a:pt x="183642" y="91745"/>
                  <a:pt x="186994" y="99822"/>
                  <a:pt x="186994" y="110185"/>
                </a:cubicBezTo>
                <a:cubicBezTo>
                  <a:pt x="186994" y="125120"/>
                  <a:pt x="181051" y="137007"/>
                  <a:pt x="169164" y="145847"/>
                </a:cubicBezTo>
                <a:cubicBezTo>
                  <a:pt x="160324" y="152552"/>
                  <a:pt x="150266" y="155905"/>
                  <a:pt x="138988" y="155905"/>
                </a:cubicBezTo>
                <a:cubicBezTo>
                  <a:pt x="128016" y="155905"/>
                  <a:pt x="119481" y="151943"/>
                  <a:pt x="113385" y="144018"/>
                </a:cubicBezTo>
                <a:cubicBezTo>
                  <a:pt x="109423" y="138836"/>
                  <a:pt x="107442" y="131978"/>
                  <a:pt x="107442" y="123444"/>
                </a:cubicBezTo>
                <a:cubicBezTo>
                  <a:pt x="107442" y="118872"/>
                  <a:pt x="107899" y="113995"/>
                  <a:pt x="108813" y="108813"/>
                </a:cubicBezTo>
                <a:cubicBezTo>
                  <a:pt x="113080" y="87782"/>
                  <a:pt x="122910" y="67361"/>
                  <a:pt x="138303" y="47549"/>
                </a:cubicBezTo>
                <a:cubicBezTo>
                  <a:pt x="153695" y="27737"/>
                  <a:pt x="175869" y="11887"/>
                  <a:pt x="204825" y="0"/>
                </a:cubicBezTo>
                <a:close/>
                <a:moveTo>
                  <a:pt x="97840" y="0"/>
                </a:moveTo>
                <a:lnTo>
                  <a:pt x="103327" y="15087"/>
                </a:lnTo>
                <a:cubicBezTo>
                  <a:pt x="85344" y="23317"/>
                  <a:pt x="71094" y="32842"/>
                  <a:pt x="60579" y="43662"/>
                </a:cubicBezTo>
                <a:cubicBezTo>
                  <a:pt x="50063" y="54483"/>
                  <a:pt x="43586" y="63703"/>
                  <a:pt x="41148" y="71323"/>
                </a:cubicBezTo>
                <a:cubicBezTo>
                  <a:pt x="51511" y="73457"/>
                  <a:pt x="60960" y="78333"/>
                  <a:pt x="69494" y="85953"/>
                </a:cubicBezTo>
                <a:cubicBezTo>
                  <a:pt x="76200" y="91745"/>
                  <a:pt x="79552" y="99822"/>
                  <a:pt x="79552" y="110185"/>
                </a:cubicBezTo>
                <a:cubicBezTo>
                  <a:pt x="79552" y="125120"/>
                  <a:pt x="73609" y="137007"/>
                  <a:pt x="61722" y="145847"/>
                </a:cubicBezTo>
                <a:cubicBezTo>
                  <a:pt x="52882" y="152552"/>
                  <a:pt x="42976" y="155905"/>
                  <a:pt x="32004" y="155905"/>
                </a:cubicBezTo>
                <a:cubicBezTo>
                  <a:pt x="20726" y="155905"/>
                  <a:pt x="12039" y="151943"/>
                  <a:pt x="5943" y="144018"/>
                </a:cubicBezTo>
                <a:cubicBezTo>
                  <a:pt x="1981" y="138836"/>
                  <a:pt x="0" y="131978"/>
                  <a:pt x="0" y="123444"/>
                </a:cubicBezTo>
                <a:cubicBezTo>
                  <a:pt x="0" y="118872"/>
                  <a:pt x="457" y="113995"/>
                  <a:pt x="1371" y="108813"/>
                </a:cubicBezTo>
                <a:cubicBezTo>
                  <a:pt x="5638" y="87782"/>
                  <a:pt x="15544" y="67361"/>
                  <a:pt x="31089" y="47549"/>
                </a:cubicBezTo>
                <a:cubicBezTo>
                  <a:pt x="46634" y="27737"/>
                  <a:pt x="68884" y="11887"/>
                  <a:pt x="97840" y="0"/>
                </a:cubicBezTo>
                <a:close/>
              </a:path>
            </a:pathLst>
          </a:custGeom>
          <a:solidFill>
            <a:prstClr val="white">
              <a:alpha val="92000"/>
            </a:prstClr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江城斜宋体 900W" panose="02020900000000090000" pitchFamily="18" charset="-122"/>
              <a:ea typeface="江城斜宋体 900W" panose="02020900000000090000" pitchFamily="18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650081" y="3599971"/>
            <a:ext cx="2121176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6562977" y="1528341"/>
            <a:ext cx="5226259" cy="1247055"/>
            <a:chOff x="3704090" y="455025"/>
            <a:chExt cx="4738778" cy="966827"/>
          </a:xfrm>
        </p:grpSpPr>
        <p:sp>
          <p:nvSpPr>
            <p:cNvPr id="85" name="椭圆 84"/>
            <p:cNvSpPr/>
            <p:nvPr/>
          </p:nvSpPr>
          <p:spPr>
            <a:xfrm>
              <a:off x="3844139" y="455025"/>
              <a:ext cx="4503722" cy="707025"/>
            </a:xfrm>
            <a:prstGeom prst="ellipse">
              <a:avLst/>
            </a:prstGeom>
            <a:noFill/>
            <a:ln>
              <a:gradFill>
                <a:gsLst>
                  <a:gs pos="100000">
                    <a:srgbClr val="ADC1E5"/>
                  </a:gs>
                  <a:gs pos="9000">
                    <a:schemeClr val="accent1"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pic>
          <p:nvPicPr>
            <p:cNvPr id="86" name="1"/>
            <p:cNvPicPr>
              <a:picLocks noChangeAspect="1"/>
            </p:cNvPicPr>
            <p:nvPr/>
          </p:nvPicPr>
          <p:blipFill>
            <a:blip r:embed="rId7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3704090" y="753004"/>
              <a:ext cx="4738778" cy="668848"/>
            </a:xfrm>
            <a:prstGeom prst="rect">
              <a:avLst/>
            </a:prstGeom>
          </p:spPr>
        </p:pic>
      </p:grpSp>
      <p:grpSp>
        <p:nvGrpSpPr>
          <p:cNvPr id="88" name="组合 87"/>
          <p:cNvGrpSpPr/>
          <p:nvPr/>
        </p:nvGrpSpPr>
        <p:grpSpPr>
          <a:xfrm>
            <a:off x="5907353" y="574356"/>
            <a:ext cx="2464071" cy="423008"/>
            <a:chOff x="941542" y="431018"/>
            <a:chExt cx="3314702" cy="569036"/>
          </a:xfrm>
        </p:grpSpPr>
        <p:sp>
          <p:nvSpPr>
            <p:cNvPr id="89" name="任意多边形: 形状 88"/>
            <p:cNvSpPr/>
            <p:nvPr/>
          </p:nvSpPr>
          <p:spPr>
            <a:xfrm flipV="1">
              <a:off x="3560696" y="452310"/>
              <a:ext cx="695548" cy="547744"/>
            </a:xfrm>
            <a:custGeom>
              <a:avLst/>
              <a:gdLst>
                <a:gd name="connsiteX0" fmla="*/ 1371600 w 2032000"/>
                <a:gd name="connsiteY0" fmla="*/ 0 h 1600200"/>
                <a:gd name="connsiteX1" fmla="*/ 0 w 2032000"/>
                <a:gd name="connsiteY1" fmla="*/ 1371600 h 1600200"/>
                <a:gd name="connsiteX2" fmla="*/ 228600 w 2032000"/>
                <a:gd name="connsiteY2" fmla="*/ 1600200 h 1600200"/>
                <a:gd name="connsiteX3" fmla="*/ 2032000 w 2032000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1600200">
                  <a:moveTo>
                    <a:pt x="1371600" y="0"/>
                  </a:moveTo>
                  <a:lnTo>
                    <a:pt x="0" y="1371600"/>
                  </a:lnTo>
                  <a:lnTo>
                    <a:pt x="228600" y="1600200"/>
                  </a:lnTo>
                  <a:lnTo>
                    <a:pt x="2032000" y="1600200"/>
                  </a:lnTo>
                </a:path>
              </a:pathLst>
            </a:custGeom>
            <a:noFill/>
            <a:ln w="9525">
              <a:gradFill flip="none" rotWithShape="1">
                <a:gsLst>
                  <a:gs pos="2500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1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/>
            <p:cNvSpPr/>
            <p:nvPr/>
          </p:nvSpPr>
          <p:spPr>
            <a:xfrm flipV="1">
              <a:off x="941542" y="569548"/>
              <a:ext cx="2838450" cy="243974"/>
            </a:xfrm>
            <a:custGeom>
              <a:avLst/>
              <a:gdLst>
                <a:gd name="connsiteX0" fmla="*/ 2171700 w 2171700"/>
                <a:gd name="connsiteY0" fmla="*/ 0 h 381000"/>
                <a:gd name="connsiteX1" fmla="*/ 1790700 w 2171700"/>
                <a:gd name="connsiteY1" fmla="*/ 381000 h 381000"/>
                <a:gd name="connsiteX2" fmla="*/ 0 w 2171700"/>
                <a:gd name="connsiteY2" fmla="*/ 381000 h 381000"/>
                <a:gd name="connsiteX0-1" fmla="*/ 4432648 w 4432648"/>
                <a:gd name="connsiteY0-2" fmla="*/ 0 h 381000"/>
                <a:gd name="connsiteX1-3" fmla="*/ 4051648 w 4432648"/>
                <a:gd name="connsiteY1-4" fmla="*/ 381000 h 381000"/>
                <a:gd name="connsiteX2-5" fmla="*/ 0 w 4432648"/>
                <a:gd name="connsiteY2-6" fmla="*/ 381000 h 381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432648" h="381000">
                  <a:moveTo>
                    <a:pt x="4432648" y="0"/>
                  </a:moveTo>
                  <a:lnTo>
                    <a:pt x="4051648" y="381000"/>
                  </a:lnTo>
                  <a:lnTo>
                    <a:pt x="0" y="38100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33000">
                    <a:schemeClr val="accent1"/>
                  </a:gs>
                  <a:gs pos="98000">
                    <a:schemeClr val="accent1">
                      <a:alpha val="0"/>
                    </a:schemeClr>
                  </a:gs>
                  <a:gs pos="87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 flipV="1">
              <a:off x="3625197" y="488821"/>
              <a:ext cx="477654" cy="376152"/>
            </a:xfrm>
            <a:custGeom>
              <a:avLst/>
              <a:gdLst>
                <a:gd name="connsiteX0" fmla="*/ 1371600 w 2032000"/>
                <a:gd name="connsiteY0" fmla="*/ 0 h 1600200"/>
                <a:gd name="connsiteX1" fmla="*/ 0 w 2032000"/>
                <a:gd name="connsiteY1" fmla="*/ 1371600 h 1600200"/>
                <a:gd name="connsiteX2" fmla="*/ 228600 w 2032000"/>
                <a:gd name="connsiteY2" fmla="*/ 1600200 h 1600200"/>
                <a:gd name="connsiteX3" fmla="*/ 2032000 w 2032000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1600200">
                  <a:moveTo>
                    <a:pt x="1371600" y="0"/>
                  </a:moveTo>
                  <a:lnTo>
                    <a:pt x="0" y="1371600"/>
                  </a:lnTo>
                  <a:lnTo>
                    <a:pt x="228600" y="1600200"/>
                  </a:lnTo>
                  <a:lnTo>
                    <a:pt x="2032000" y="1600200"/>
                  </a:lnTo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43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27000">
                    <a:schemeClr val="accent1"/>
                  </a:gs>
                  <a:gs pos="57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/>
            <p:cNvSpPr/>
            <p:nvPr/>
          </p:nvSpPr>
          <p:spPr>
            <a:xfrm flipV="1">
              <a:off x="1471235" y="604615"/>
              <a:ext cx="2227795" cy="187604"/>
            </a:xfrm>
            <a:custGeom>
              <a:avLst/>
              <a:gdLst>
                <a:gd name="connsiteX0" fmla="*/ 2171700 w 2171700"/>
                <a:gd name="connsiteY0" fmla="*/ 0 h 381000"/>
                <a:gd name="connsiteX1" fmla="*/ 1790700 w 2171700"/>
                <a:gd name="connsiteY1" fmla="*/ 381000 h 381000"/>
                <a:gd name="connsiteX2" fmla="*/ 0 w 2171700"/>
                <a:gd name="connsiteY2" fmla="*/ 381000 h 381000"/>
                <a:gd name="connsiteX0-1" fmla="*/ 4575998 w 4575998"/>
                <a:gd name="connsiteY0-2" fmla="*/ 0 h 385346"/>
                <a:gd name="connsiteX1-3" fmla="*/ 4194998 w 4575998"/>
                <a:gd name="connsiteY1-4" fmla="*/ 381000 h 385346"/>
                <a:gd name="connsiteX2-5" fmla="*/ 0 w 4575998"/>
                <a:gd name="connsiteY2-6" fmla="*/ 385346 h 3853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575998" h="385346">
                  <a:moveTo>
                    <a:pt x="4575998" y="0"/>
                  </a:moveTo>
                  <a:lnTo>
                    <a:pt x="4194998" y="381000"/>
                  </a:lnTo>
                  <a:lnTo>
                    <a:pt x="0" y="385346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31000">
                    <a:schemeClr val="accent1"/>
                  </a:gs>
                  <a:gs pos="98000">
                    <a:schemeClr val="accent1">
                      <a:alpha val="0"/>
                    </a:schemeClr>
                  </a:gs>
                  <a:gs pos="92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/>
            <p:cNvSpPr/>
            <p:nvPr/>
          </p:nvSpPr>
          <p:spPr>
            <a:xfrm>
              <a:off x="1445192" y="431018"/>
              <a:ext cx="2166528" cy="90444"/>
            </a:xfrm>
            <a:custGeom>
              <a:avLst/>
              <a:gdLst>
                <a:gd name="connsiteX0" fmla="*/ 2171700 w 2171700"/>
                <a:gd name="connsiteY0" fmla="*/ 0 h 381000"/>
                <a:gd name="connsiteX1" fmla="*/ 1790700 w 2171700"/>
                <a:gd name="connsiteY1" fmla="*/ 381000 h 381000"/>
                <a:gd name="connsiteX2" fmla="*/ 0 w 2171700"/>
                <a:gd name="connsiteY2" fmla="*/ 381000 h 381000"/>
                <a:gd name="connsiteX0-1" fmla="*/ 9126660 w 9126660"/>
                <a:gd name="connsiteY0-2" fmla="*/ 0 h 381000"/>
                <a:gd name="connsiteX1-3" fmla="*/ 8745660 w 9126660"/>
                <a:gd name="connsiteY1-4" fmla="*/ 381000 h 381000"/>
                <a:gd name="connsiteX2-5" fmla="*/ 0 w 9126660"/>
                <a:gd name="connsiteY2-6" fmla="*/ 354250 h 381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9126660" h="381000">
                  <a:moveTo>
                    <a:pt x="9126660" y="0"/>
                  </a:moveTo>
                  <a:lnTo>
                    <a:pt x="8745660" y="381000"/>
                  </a:lnTo>
                  <a:lnTo>
                    <a:pt x="0" y="35425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34000">
                    <a:schemeClr val="accent1"/>
                  </a:gs>
                  <a:gs pos="98000">
                    <a:schemeClr val="accent1">
                      <a:alpha val="0"/>
                    </a:schemeClr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flipH="1">
            <a:off x="10005407" y="573527"/>
            <a:ext cx="2464071" cy="423008"/>
            <a:chOff x="941542" y="431018"/>
            <a:chExt cx="3314702" cy="569036"/>
          </a:xfrm>
        </p:grpSpPr>
        <p:sp>
          <p:nvSpPr>
            <p:cNvPr id="95" name="任意多边形: 形状 94"/>
            <p:cNvSpPr/>
            <p:nvPr/>
          </p:nvSpPr>
          <p:spPr>
            <a:xfrm flipV="1">
              <a:off x="3560696" y="452310"/>
              <a:ext cx="695548" cy="547744"/>
            </a:xfrm>
            <a:custGeom>
              <a:avLst/>
              <a:gdLst>
                <a:gd name="connsiteX0" fmla="*/ 1371600 w 2032000"/>
                <a:gd name="connsiteY0" fmla="*/ 0 h 1600200"/>
                <a:gd name="connsiteX1" fmla="*/ 0 w 2032000"/>
                <a:gd name="connsiteY1" fmla="*/ 1371600 h 1600200"/>
                <a:gd name="connsiteX2" fmla="*/ 228600 w 2032000"/>
                <a:gd name="connsiteY2" fmla="*/ 1600200 h 1600200"/>
                <a:gd name="connsiteX3" fmla="*/ 2032000 w 2032000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1600200">
                  <a:moveTo>
                    <a:pt x="1371600" y="0"/>
                  </a:moveTo>
                  <a:lnTo>
                    <a:pt x="0" y="1371600"/>
                  </a:lnTo>
                  <a:lnTo>
                    <a:pt x="228600" y="1600200"/>
                  </a:lnTo>
                  <a:lnTo>
                    <a:pt x="2032000" y="1600200"/>
                  </a:lnTo>
                </a:path>
              </a:pathLst>
            </a:custGeom>
            <a:noFill/>
            <a:ln w="9525">
              <a:gradFill flip="none" rotWithShape="1">
                <a:gsLst>
                  <a:gs pos="2500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1"/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/>
            <p:cNvSpPr/>
            <p:nvPr/>
          </p:nvSpPr>
          <p:spPr>
            <a:xfrm flipV="1">
              <a:off x="941542" y="569548"/>
              <a:ext cx="2838450" cy="243974"/>
            </a:xfrm>
            <a:custGeom>
              <a:avLst/>
              <a:gdLst>
                <a:gd name="connsiteX0" fmla="*/ 2171700 w 2171700"/>
                <a:gd name="connsiteY0" fmla="*/ 0 h 381000"/>
                <a:gd name="connsiteX1" fmla="*/ 1790700 w 2171700"/>
                <a:gd name="connsiteY1" fmla="*/ 381000 h 381000"/>
                <a:gd name="connsiteX2" fmla="*/ 0 w 2171700"/>
                <a:gd name="connsiteY2" fmla="*/ 381000 h 381000"/>
                <a:gd name="connsiteX0-1" fmla="*/ 4432648 w 4432648"/>
                <a:gd name="connsiteY0-2" fmla="*/ 0 h 381000"/>
                <a:gd name="connsiteX1-3" fmla="*/ 4051648 w 4432648"/>
                <a:gd name="connsiteY1-4" fmla="*/ 381000 h 381000"/>
                <a:gd name="connsiteX2-5" fmla="*/ 0 w 4432648"/>
                <a:gd name="connsiteY2-6" fmla="*/ 381000 h 381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432648" h="381000">
                  <a:moveTo>
                    <a:pt x="4432648" y="0"/>
                  </a:moveTo>
                  <a:lnTo>
                    <a:pt x="4051648" y="381000"/>
                  </a:lnTo>
                  <a:lnTo>
                    <a:pt x="0" y="38100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33000">
                    <a:schemeClr val="accent1"/>
                  </a:gs>
                  <a:gs pos="98000">
                    <a:schemeClr val="accent1">
                      <a:alpha val="0"/>
                    </a:schemeClr>
                  </a:gs>
                  <a:gs pos="87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 flipV="1">
              <a:off x="3625197" y="488821"/>
              <a:ext cx="477654" cy="376152"/>
            </a:xfrm>
            <a:custGeom>
              <a:avLst/>
              <a:gdLst>
                <a:gd name="connsiteX0" fmla="*/ 1371600 w 2032000"/>
                <a:gd name="connsiteY0" fmla="*/ 0 h 1600200"/>
                <a:gd name="connsiteX1" fmla="*/ 0 w 2032000"/>
                <a:gd name="connsiteY1" fmla="*/ 1371600 h 1600200"/>
                <a:gd name="connsiteX2" fmla="*/ 228600 w 2032000"/>
                <a:gd name="connsiteY2" fmla="*/ 1600200 h 1600200"/>
                <a:gd name="connsiteX3" fmla="*/ 2032000 w 2032000"/>
                <a:gd name="connsiteY3" fmla="*/ 16002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2000" h="1600200">
                  <a:moveTo>
                    <a:pt x="1371600" y="0"/>
                  </a:moveTo>
                  <a:lnTo>
                    <a:pt x="0" y="1371600"/>
                  </a:lnTo>
                  <a:lnTo>
                    <a:pt x="228600" y="1600200"/>
                  </a:lnTo>
                  <a:lnTo>
                    <a:pt x="2032000" y="1600200"/>
                  </a:lnTo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43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27000">
                    <a:schemeClr val="accent1"/>
                  </a:gs>
                  <a:gs pos="57000">
                    <a:schemeClr val="accent1">
                      <a:alpha val="0"/>
                    </a:schemeClr>
                  </a:gs>
                </a:gsLst>
                <a:lin ang="189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 flipV="1">
              <a:off x="1471235" y="604615"/>
              <a:ext cx="2227795" cy="187604"/>
            </a:xfrm>
            <a:custGeom>
              <a:avLst/>
              <a:gdLst>
                <a:gd name="connsiteX0" fmla="*/ 2171700 w 2171700"/>
                <a:gd name="connsiteY0" fmla="*/ 0 h 381000"/>
                <a:gd name="connsiteX1" fmla="*/ 1790700 w 2171700"/>
                <a:gd name="connsiteY1" fmla="*/ 381000 h 381000"/>
                <a:gd name="connsiteX2" fmla="*/ 0 w 2171700"/>
                <a:gd name="connsiteY2" fmla="*/ 381000 h 381000"/>
                <a:gd name="connsiteX0-1" fmla="*/ 4575998 w 4575998"/>
                <a:gd name="connsiteY0-2" fmla="*/ 0 h 385346"/>
                <a:gd name="connsiteX1-3" fmla="*/ 4194998 w 4575998"/>
                <a:gd name="connsiteY1-4" fmla="*/ 381000 h 385346"/>
                <a:gd name="connsiteX2-5" fmla="*/ 0 w 4575998"/>
                <a:gd name="connsiteY2-6" fmla="*/ 385346 h 38534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4575998" h="385346">
                  <a:moveTo>
                    <a:pt x="4575998" y="0"/>
                  </a:moveTo>
                  <a:lnTo>
                    <a:pt x="4194998" y="381000"/>
                  </a:lnTo>
                  <a:lnTo>
                    <a:pt x="0" y="385346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31000">
                    <a:schemeClr val="accent1"/>
                  </a:gs>
                  <a:gs pos="98000">
                    <a:schemeClr val="accent1">
                      <a:alpha val="0"/>
                    </a:schemeClr>
                  </a:gs>
                  <a:gs pos="92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1445192" y="431018"/>
              <a:ext cx="2166528" cy="90444"/>
            </a:xfrm>
            <a:custGeom>
              <a:avLst/>
              <a:gdLst>
                <a:gd name="connsiteX0" fmla="*/ 2171700 w 2171700"/>
                <a:gd name="connsiteY0" fmla="*/ 0 h 381000"/>
                <a:gd name="connsiteX1" fmla="*/ 1790700 w 2171700"/>
                <a:gd name="connsiteY1" fmla="*/ 381000 h 381000"/>
                <a:gd name="connsiteX2" fmla="*/ 0 w 2171700"/>
                <a:gd name="connsiteY2" fmla="*/ 381000 h 381000"/>
                <a:gd name="connsiteX0-1" fmla="*/ 9126660 w 9126660"/>
                <a:gd name="connsiteY0-2" fmla="*/ 0 h 381000"/>
                <a:gd name="connsiteX1-3" fmla="*/ 8745660 w 9126660"/>
                <a:gd name="connsiteY1-4" fmla="*/ 381000 h 381000"/>
                <a:gd name="connsiteX2-5" fmla="*/ 0 w 9126660"/>
                <a:gd name="connsiteY2-6" fmla="*/ 354250 h 381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9126660" h="381000">
                  <a:moveTo>
                    <a:pt x="9126660" y="0"/>
                  </a:moveTo>
                  <a:lnTo>
                    <a:pt x="8745660" y="381000"/>
                  </a:lnTo>
                  <a:lnTo>
                    <a:pt x="0" y="354250"/>
                  </a:lnTo>
                </a:path>
              </a:pathLst>
            </a:custGeom>
            <a:noFill/>
            <a:ln w="9525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34000">
                    <a:schemeClr val="accent1"/>
                  </a:gs>
                  <a:gs pos="98000">
                    <a:schemeClr val="accent1">
                      <a:alpha val="0"/>
                    </a:schemeClr>
                  </a:gs>
                  <a:gs pos="94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51255" y="1256665"/>
            <a:ext cx="1040130" cy="912495"/>
          </a:xfrm>
          <a:prstGeom prst="rect">
            <a:avLst/>
          </a:prstGeom>
        </p:spPr>
      </p:pic>
      <p:sp>
        <p:nvSpPr>
          <p:cNvPr id="18" name="矩形: 圆角 17"/>
          <p:cNvSpPr/>
          <p:nvPr/>
        </p:nvSpPr>
        <p:spPr>
          <a:xfrm flipV="1">
            <a:off x="847407" y="874341"/>
            <a:ext cx="5337493" cy="1833022"/>
          </a:xfrm>
          <a:prstGeom prst="round2SameRect">
            <a:avLst>
              <a:gd name="adj1" fmla="val 2598"/>
              <a:gd name="adj2" fmla="val 0"/>
            </a:avLst>
          </a:prstGeom>
          <a:noFill/>
          <a:ln w="6350">
            <a:gradFill flip="none" rotWithShape="1">
              <a:gsLst>
                <a:gs pos="0">
                  <a:srgbClr val="02058C"/>
                </a:gs>
                <a:gs pos="92000">
                  <a:srgbClr val="02058C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矩形: 圆角 86"/>
          <p:cNvSpPr/>
          <p:nvPr/>
        </p:nvSpPr>
        <p:spPr>
          <a:xfrm flipV="1">
            <a:off x="847090" y="3335020"/>
            <a:ext cx="5337810" cy="1482725"/>
          </a:xfrm>
          <a:prstGeom prst="round2SameRect">
            <a:avLst>
              <a:gd name="adj1" fmla="val 4068"/>
              <a:gd name="adj2" fmla="val 0"/>
            </a:avLst>
          </a:prstGeom>
          <a:noFill/>
          <a:ln w="6350">
            <a:gradFill flip="none" rotWithShape="1">
              <a:gsLst>
                <a:gs pos="0">
                  <a:srgbClr val="02058C"/>
                </a:gs>
                <a:gs pos="92000">
                  <a:srgbClr val="02058C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矩形: 圆角 103"/>
          <p:cNvSpPr/>
          <p:nvPr/>
        </p:nvSpPr>
        <p:spPr>
          <a:xfrm>
            <a:off x="847090" y="5454650"/>
            <a:ext cx="5337810" cy="739140"/>
          </a:xfrm>
          <a:prstGeom prst="round2SameRect">
            <a:avLst>
              <a:gd name="adj1" fmla="val 0"/>
              <a:gd name="adj2" fmla="val 6059"/>
            </a:avLst>
          </a:prstGeom>
          <a:noFill/>
          <a:ln w="6350">
            <a:gradFill flip="none" rotWithShape="1">
              <a:gsLst>
                <a:gs pos="0">
                  <a:srgbClr val="02058C"/>
                </a:gs>
                <a:gs pos="92000">
                  <a:srgbClr val="02058C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5" name="组合 104"/>
          <p:cNvGrpSpPr/>
          <p:nvPr/>
        </p:nvGrpSpPr>
        <p:grpSpPr>
          <a:xfrm>
            <a:off x="842965" y="533329"/>
            <a:ext cx="1951946" cy="338589"/>
            <a:chOff x="669337" y="564602"/>
            <a:chExt cx="1951946" cy="403681"/>
          </a:xfrm>
        </p:grpSpPr>
        <p:sp>
          <p:nvSpPr>
            <p:cNvPr id="107" name="平行四边形 106"/>
            <p:cNvSpPr/>
            <p:nvPr/>
          </p:nvSpPr>
          <p:spPr>
            <a:xfrm>
              <a:off x="669337" y="607447"/>
              <a:ext cx="1647086" cy="360836"/>
            </a:xfrm>
            <a:prstGeom prst="parallelogram">
              <a:avLst>
                <a:gd name="adj" fmla="val 40126"/>
              </a:avLst>
            </a:prstGeom>
            <a:gradFill flip="none" rotWithShape="1">
              <a:gsLst>
                <a:gs pos="0">
                  <a:srgbClr val="005CA1"/>
                </a:gs>
                <a:gs pos="100000">
                  <a:srgbClr val="02058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778040" y="564602"/>
              <a:ext cx="1413615" cy="3693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i="1" spc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OPPOSans M" panose="00020600040101010101" pitchFamily="18" charset="-122"/>
                </a:rPr>
                <a:t>保养件</a:t>
              </a:r>
            </a:p>
          </p:txBody>
        </p:sp>
        <p:sp>
          <p:nvSpPr>
            <p:cNvPr id="109" name="平行四边形 108"/>
            <p:cNvSpPr/>
            <p:nvPr/>
          </p:nvSpPr>
          <p:spPr>
            <a:xfrm>
              <a:off x="2223422" y="606108"/>
              <a:ext cx="195526" cy="360836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0" name="平行四边形 109"/>
            <p:cNvSpPr/>
            <p:nvPr/>
          </p:nvSpPr>
          <p:spPr>
            <a:xfrm>
              <a:off x="2324590" y="606108"/>
              <a:ext cx="195526" cy="360836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平行四边形 110"/>
            <p:cNvSpPr/>
            <p:nvPr/>
          </p:nvSpPr>
          <p:spPr>
            <a:xfrm>
              <a:off x="2425757" y="606108"/>
              <a:ext cx="195526" cy="360836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42965" y="2989277"/>
            <a:ext cx="1951946" cy="346209"/>
            <a:chOff x="669337" y="555517"/>
            <a:chExt cx="1951946" cy="412766"/>
          </a:xfrm>
        </p:grpSpPr>
        <p:sp>
          <p:nvSpPr>
            <p:cNvPr id="114" name="平行四边形 113"/>
            <p:cNvSpPr/>
            <p:nvPr/>
          </p:nvSpPr>
          <p:spPr>
            <a:xfrm>
              <a:off x="669337" y="607447"/>
              <a:ext cx="1647086" cy="360836"/>
            </a:xfrm>
            <a:prstGeom prst="parallelogram">
              <a:avLst>
                <a:gd name="adj" fmla="val 39339"/>
              </a:avLst>
            </a:prstGeom>
            <a:gradFill flip="none" rotWithShape="1">
              <a:gsLst>
                <a:gs pos="0">
                  <a:srgbClr val="005CA1"/>
                </a:gs>
                <a:gs pos="100000">
                  <a:srgbClr val="02058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/>
            <p:cNvSpPr txBox="1"/>
            <p:nvPr/>
          </p:nvSpPr>
          <p:spPr>
            <a:xfrm>
              <a:off x="778040" y="555517"/>
              <a:ext cx="141361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i="1" spc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OPPOSans M" panose="00020600040101010101" pitchFamily="18" charset="-122"/>
                </a:rPr>
                <a:t>保修件</a:t>
              </a: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2223422" y="606108"/>
              <a:ext cx="195526" cy="360837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7" name="平行四边形 116"/>
            <p:cNvSpPr/>
            <p:nvPr/>
          </p:nvSpPr>
          <p:spPr>
            <a:xfrm>
              <a:off x="2324590" y="606108"/>
              <a:ext cx="195526" cy="360837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平行四边形 117"/>
            <p:cNvSpPr/>
            <p:nvPr/>
          </p:nvSpPr>
          <p:spPr>
            <a:xfrm>
              <a:off x="2425757" y="606108"/>
              <a:ext cx="195526" cy="360837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42965" y="5118431"/>
            <a:ext cx="1951946" cy="338589"/>
            <a:chOff x="669337" y="564602"/>
            <a:chExt cx="1951946" cy="403681"/>
          </a:xfrm>
        </p:grpSpPr>
        <p:sp>
          <p:nvSpPr>
            <p:cNvPr id="126" name="平行四边形 125"/>
            <p:cNvSpPr/>
            <p:nvPr/>
          </p:nvSpPr>
          <p:spPr>
            <a:xfrm>
              <a:off x="669337" y="607447"/>
              <a:ext cx="1647086" cy="360836"/>
            </a:xfrm>
            <a:prstGeom prst="parallelogram">
              <a:avLst>
                <a:gd name="adj" fmla="val 40126"/>
              </a:avLst>
            </a:prstGeom>
            <a:gradFill flip="none" rotWithShape="1">
              <a:gsLst>
                <a:gs pos="0">
                  <a:srgbClr val="005CA1"/>
                </a:gs>
                <a:gs pos="100000">
                  <a:srgbClr val="02058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778040" y="564602"/>
              <a:ext cx="141361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i="1" spc="3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OPPOSans M" panose="00020600040101010101" pitchFamily="18" charset="-122"/>
                </a:rPr>
                <a:t>专属服务</a:t>
              </a:r>
            </a:p>
          </p:txBody>
        </p:sp>
        <p:sp>
          <p:nvSpPr>
            <p:cNvPr id="128" name="平行四边形 127"/>
            <p:cNvSpPr/>
            <p:nvPr/>
          </p:nvSpPr>
          <p:spPr>
            <a:xfrm>
              <a:off x="2223422" y="606108"/>
              <a:ext cx="195526" cy="360836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9" name="平行四边形 128"/>
            <p:cNvSpPr/>
            <p:nvPr/>
          </p:nvSpPr>
          <p:spPr>
            <a:xfrm>
              <a:off x="2324590" y="606108"/>
              <a:ext cx="195526" cy="360836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平行四边形 146"/>
            <p:cNvSpPr/>
            <p:nvPr/>
          </p:nvSpPr>
          <p:spPr>
            <a:xfrm>
              <a:off x="2425757" y="606108"/>
              <a:ext cx="195526" cy="360836"/>
            </a:xfrm>
            <a:prstGeom prst="parallelogram">
              <a:avLst>
                <a:gd name="adj" fmla="val 62274"/>
              </a:avLst>
            </a:prstGeom>
            <a:solidFill>
              <a:srgbClr val="005CA1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7125" y="2635636"/>
            <a:ext cx="4619941" cy="362164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945130" y="596035"/>
            <a:ext cx="24363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2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优设标题黑" panose="00000500000000000000" pitchFamily="2" charset="-122"/>
                <a:cs typeface="Arial" panose="020B0604020202020204" pitchFamily="34" charset="0"/>
              </a:rPr>
              <a:t>MAINTENANCE PARTS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45130" y="3057930"/>
            <a:ext cx="24363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2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WARRANTY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45130" y="5183795"/>
            <a:ext cx="2436333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200" i="1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EXCLUSIVE SERVICE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58900" y="4325620"/>
            <a:ext cx="1694180" cy="49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60个月</a:t>
            </a:r>
          </a:p>
          <a:p>
            <a:pPr lvl="0"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整车基础件重要件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16467" y="4325707"/>
            <a:ext cx="1423385" cy="49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36个月</a:t>
            </a:r>
          </a:p>
          <a:p>
            <a:pPr lvl="0"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一般件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 rot="19800000">
            <a:off x="1741170" y="3646170"/>
            <a:ext cx="1183005" cy="676275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srgbClr val="005CA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7685" y="3574415"/>
            <a:ext cx="995045" cy="780415"/>
          </a:xfrm>
          <a:prstGeom prst="rect">
            <a:avLst/>
          </a:prstGeom>
        </p:spPr>
      </p:pic>
      <p:sp>
        <p:nvSpPr>
          <p:cNvPr id="25" name="椭圆 24"/>
          <p:cNvSpPr/>
          <p:nvPr/>
        </p:nvSpPr>
        <p:spPr>
          <a:xfrm rot="19800000">
            <a:off x="3455670" y="3646805"/>
            <a:ext cx="1183005" cy="676275"/>
          </a:xfrm>
          <a:prstGeom prst="ellipse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2700000" scaled="1"/>
          </a:gradFill>
          <a:ln>
            <a:noFill/>
          </a:ln>
          <a:effectLst>
            <a:outerShdw blurRad="50800" dist="38100" dir="2700000" algn="tl" rotWithShape="0">
              <a:srgbClr val="005CA1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形 6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24635" y="5550535"/>
            <a:ext cx="326390" cy="326390"/>
          </a:xfrm>
          <a:prstGeom prst="rect">
            <a:avLst/>
          </a:prstGeom>
        </p:spPr>
      </p:pic>
      <p:pic>
        <p:nvPicPr>
          <p:cNvPr id="33" name="图形 65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068675" y="5549513"/>
            <a:ext cx="328433" cy="328433"/>
          </a:xfrm>
          <a:prstGeom prst="rect">
            <a:avLst/>
          </a:prstGeom>
        </p:spPr>
      </p:pic>
      <p:pic>
        <p:nvPicPr>
          <p:cNvPr id="34" name="图形 64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4630231" y="5562750"/>
            <a:ext cx="301960" cy="301960"/>
          </a:xfrm>
          <a:prstGeom prst="rect">
            <a:avLst/>
          </a:prstGeom>
        </p:spPr>
      </p:pic>
      <p:pic>
        <p:nvPicPr>
          <p:cNvPr id="45" name="图片 44" descr="图片1"/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00000">
            <a:off x="3334385" y="3498850"/>
            <a:ext cx="1275715" cy="97218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662222" y="2795390"/>
            <a:ext cx="2443732" cy="629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L" panose="00020600040101010101" pitchFamily="18" charset="-122"/>
              </a:rPr>
              <a:t>易耗损件：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OPPOSans L" panose="00020600040101010101" pitchFamily="18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L" panose="00020600040101010101" pitchFamily="18" charset="-122"/>
              </a:rPr>
              <a:t>按牵引车原保修期政策执行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8662221" y="3729384"/>
            <a:ext cx="2592440" cy="8291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针对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以前</a:t>
            </a: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订单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alpha val="92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按</a:t>
            </a:r>
            <a:r>
              <a: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alpha val="92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2022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alpha val="92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年当季度服务活动执行</a:t>
            </a:r>
          </a:p>
          <a:p>
            <a:pPr>
              <a:lnSpc>
                <a:spcPct val="130000"/>
              </a:lnSpc>
            </a:pP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alpha val="92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也</a:t>
            </a:r>
            <a:r>
              <a:rPr kumimoji="0" lang="zh-CN" altLang="en-US" sz="1200" b="0" i="0" u="none" strike="noStrike" kern="100" cap="none" spc="0" normalizeH="0" baseline="0" noProof="0" dirty="0">
                <a:ln>
                  <a:noFill/>
                </a:ln>
                <a:solidFill>
                  <a:schemeClr val="bg1">
                    <a:alpha val="92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可申请更换为此次服务政策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8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00000" flipH="1">
            <a:off x="9460267" y="3348999"/>
            <a:ext cx="501194" cy="501194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6675946" y="6254924"/>
            <a:ext cx="1898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X6000</a:t>
            </a:r>
            <a:r>
              <a:rPr lang="zh-CN" altLang="en-US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牵引车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61340E9-7249-14C6-9D7F-F7C9B55000F8}"/>
              </a:ext>
            </a:extLst>
          </p:cNvPr>
          <p:cNvGrpSpPr/>
          <p:nvPr/>
        </p:nvGrpSpPr>
        <p:grpSpPr>
          <a:xfrm>
            <a:off x="6252613" y="6283644"/>
            <a:ext cx="2592440" cy="247631"/>
            <a:chOff x="3277130" y="478839"/>
            <a:chExt cx="5508844" cy="526207"/>
          </a:xfrm>
        </p:grpSpPr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34D6B307-DB6B-AAB2-37E0-CAF34DA15588}"/>
                </a:ext>
              </a:extLst>
            </p:cNvPr>
            <p:cNvSpPr/>
            <p:nvPr/>
          </p:nvSpPr>
          <p:spPr>
            <a:xfrm>
              <a:off x="6261100" y="590831"/>
              <a:ext cx="2485185" cy="139419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9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>
              <a:extLst>
                <a:ext uri="{FF2B5EF4-FFF2-40B4-BE49-F238E27FC236}">
                  <a16:creationId xmlns:a16="http://schemas.microsoft.com/office/drawing/2014/main" id="{BA99F2C8-BAF4-BB18-6D51-5C8FDDECF4D1}"/>
                </a:ext>
              </a:extLst>
            </p:cNvPr>
            <p:cNvSpPr/>
            <p:nvPr/>
          </p:nvSpPr>
          <p:spPr>
            <a:xfrm flipH="1">
              <a:off x="3486150" y="824651"/>
              <a:ext cx="2485185" cy="180395"/>
            </a:xfrm>
            <a:prstGeom prst="parallelogram">
              <a:avLst>
                <a:gd name="adj" fmla="val 77108"/>
              </a:avLst>
            </a:prstGeom>
            <a:gradFill>
              <a:gsLst>
                <a:gs pos="17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93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B3A91275-FA33-1747-FD66-2A0B5F4DD1D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40713" y="824651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149BC8A5-8914-E4C5-513F-EBA4911B0E3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19988" y="478839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7B8EA7C1-76B3-E84B-1BB0-696DE393E9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812088" y="947152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6601F92-0A68-227B-492E-BFC4722B2F51}"/>
                </a:ext>
              </a:extLst>
            </p:cNvPr>
            <p:cNvCxnSpPr>
              <a:cxnSpLocks/>
            </p:cNvCxnSpPr>
            <p:nvPr/>
          </p:nvCxnSpPr>
          <p:spPr>
            <a:xfrm>
              <a:off x="3277130" y="660540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ACBD8FEF-6BB4-853E-F603-5EE3741A6977}"/>
                </a:ext>
              </a:extLst>
            </p:cNvPr>
            <p:cNvCxnSpPr>
              <a:cxnSpLocks/>
            </p:cNvCxnSpPr>
            <p:nvPr/>
          </p:nvCxnSpPr>
          <p:spPr>
            <a:xfrm>
              <a:off x="3610505" y="749440"/>
              <a:ext cx="545261" cy="0"/>
            </a:xfrm>
            <a:prstGeom prst="line">
              <a:avLst/>
            </a:prstGeom>
            <a:ln w="12700">
              <a:gradFill>
                <a:gsLst>
                  <a:gs pos="11000">
                    <a:schemeClr val="accent1"/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83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66257" y="0"/>
            <a:ext cx="9425743" cy="234078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2346" y="3226218"/>
            <a:ext cx="2188292" cy="2438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5855" y="3226218"/>
            <a:ext cx="2188292" cy="2438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27519" y="3226218"/>
            <a:ext cx="2188292" cy="2438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21688" y="4457290"/>
            <a:ext cx="2424332" cy="1782616"/>
          </a:xfrm>
          <a:prstGeom prst="rect">
            <a:avLst/>
          </a:prstGeom>
          <a:effec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029" y="4570940"/>
            <a:ext cx="1872799" cy="1388073"/>
          </a:xfrm>
          <a:prstGeom prst="rect">
            <a:avLst/>
          </a:prstGeom>
          <a:effectLst/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043" y="4570940"/>
            <a:ext cx="1614184" cy="1496772"/>
          </a:xfrm>
          <a:prstGeom prst="rect">
            <a:avLst/>
          </a:prstGeom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420550" y="3227303"/>
            <a:ext cx="2190088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41306" y="3334224"/>
            <a:ext cx="2188292" cy="1412694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/>
          <a:p>
            <a:pPr marL="171450" indent="-17145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电器件保修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个月不限里程</a:t>
            </a:r>
          </a:p>
          <a:p>
            <a:pPr marL="171450" indent="-17145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首零部件免责维修处理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一年内定期保养赠送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元配件兑换券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柴油粗滤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柴油精滤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（不含水寒宝）</a:t>
            </a:r>
          </a:p>
          <a:p>
            <a:pPr marL="171450" indent="-171450">
              <a:spcBef>
                <a:spcPts val="600"/>
              </a:spcBef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随行赠送暖心护航包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352824" y="4978375"/>
            <a:ext cx="1130603" cy="453571"/>
            <a:chOff x="532385" y="3107815"/>
            <a:chExt cx="1130603" cy="453571"/>
          </a:xfrm>
        </p:grpSpPr>
        <p:sp>
          <p:nvSpPr>
            <p:cNvPr id="20" name="矩形: 圆角 19"/>
            <p:cNvSpPr/>
            <p:nvPr>
              <p:custDataLst>
                <p:tags r:id="rId1"/>
              </p:custDataLst>
            </p:nvPr>
          </p:nvSpPr>
          <p:spPr>
            <a:xfrm>
              <a:off x="532385" y="3107815"/>
              <a:ext cx="1130603" cy="453571"/>
            </a:xfrm>
            <a:prstGeom prst="roundRect">
              <a:avLst>
                <a:gd name="adj" fmla="val 9297"/>
              </a:avLst>
            </a:prstGeom>
            <a:noFill/>
            <a:ln w="6350">
              <a:solidFill>
                <a:srgbClr val="02058C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36576" rIns="73152" bIns="36576" rtlCol="0" anchor="ctr"/>
            <a:lstStyle/>
            <a:p>
              <a:pPr algn="ctr"/>
              <a:endParaRPr lang="zh-CN" altLang="en-US" sz="144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6"/>
            <p:cNvSpPr txBox="1">
              <a:spLocks noChangeArrowheads="1"/>
            </p:cNvSpPr>
            <p:nvPr/>
          </p:nvSpPr>
          <p:spPr bwMode="auto">
            <a:xfrm>
              <a:off x="605801" y="3137239"/>
              <a:ext cx="975891" cy="399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X500Pro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超值版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X500V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旗舰版</a:t>
              </a: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723850" y="3334224"/>
            <a:ext cx="2111015" cy="1043363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保修期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个月</a:t>
            </a:r>
          </a:p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服务站专属工位服务</a:t>
            </a:r>
          </a:p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服务享受优先派工权利</a:t>
            </a:r>
          </a:p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赠送三年内免费保养服务 </a:t>
            </a: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2811683" y="2844111"/>
            <a:ext cx="2008668" cy="3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6300</a:t>
            </a:r>
            <a:r>
              <a:rPr lang="zh-CN" altLang="en-US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牵引车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2722650" y="3226218"/>
            <a:ext cx="2188800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052750" y="2844111"/>
            <a:ext cx="2091519" cy="3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柴油版煤炭运输牵引车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571591" y="3334224"/>
            <a:ext cx="1013878" cy="369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  身</a:t>
            </a:r>
          </a:p>
        </p:txBody>
      </p:sp>
      <p:sp>
        <p:nvSpPr>
          <p:cNvPr id="54" name="矩形 53"/>
          <p:cNvSpPr/>
          <p:nvPr/>
        </p:nvSpPr>
        <p:spPr>
          <a:xfrm>
            <a:off x="7301057" y="3226218"/>
            <a:ext cx="2188292" cy="2438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9601660" y="3226218"/>
            <a:ext cx="2188292" cy="2438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27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91629" y="4756461"/>
            <a:ext cx="1649882" cy="1197860"/>
          </a:xfrm>
          <a:prstGeom prst="rect">
            <a:avLst/>
          </a:prstGeom>
          <a:effectLst/>
        </p:spPr>
      </p:pic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7459521" y="2844111"/>
            <a:ext cx="1862627" cy="3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标载自卸车型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296689" y="3334224"/>
            <a:ext cx="2188293" cy="704808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主动上门巡回服务一次</a:t>
            </a:r>
          </a:p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批量购车首年免费车队管理</a:t>
            </a:r>
          </a:p>
        </p:txBody>
      </p:sp>
      <p:sp>
        <p:nvSpPr>
          <p:cNvPr id="53" name="TextBox 6"/>
          <p:cNvSpPr txBox="1">
            <a:spLocks noChangeArrowheads="1"/>
          </p:cNvSpPr>
          <p:nvPr/>
        </p:nvSpPr>
        <p:spPr bwMode="auto">
          <a:xfrm>
            <a:off x="9805391" y="2844111"/>
            <a:ext cx="1768083" cy="3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全系载货车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5024314" y="3226218"/>
            <a:ext cx="2188800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7300453" y="3226218"/>
            <a:ext cx="2188800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9601406" y="3226218"/>
            <a:ext cx="2188800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9604017" y="3334224"/>
            <a:ext cx="2170833" cy="1458861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主动上门巡回服务一次</a:t>
            </a:r>
          </a:p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万公里免责保修服务</a:t>
            </a:r>
          </a:p>
          <a:p>
            <a:pPr indent="-179705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用户进站第一、二次定期保养，买机油送送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元配件兑换券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滤芯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柴滤不含水寒宝）（注：须在陕汽站保养）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 flipH="1">
            <a:off x="0" y="0"/>
            <a:ext cx="12192000" cy="2340000"/>
          </a:xfrm>
          <a:prstGeom prst="rect">
            <a:avLst/>
          </a:prstGeom>
          <a:gradFill flip="none" rotWithShape="1">
            <a:gsLst>
              <a:gs pos="25000">
                <a:srgbClr val="02058C"/>
              </a:gs>
              <a:gs pos="100000">
                <a:srgbClr val="02058C">
                  <a:alpha val="1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5008886" y="3767913"/>
            <a:ext cx="1144889" cy="781752"/>
          </a:xfrm>
          <a:prstGeom prst="rect">
            <a:avLst/>
          </a:prstGeom>
          <a:noFill/>
          <a:effectLst/>
        </p:spPr>
        <p:txBody>
          <a:bodyPr wrap="square" lIns="73152" tIns="36576" rIns="73152" bIns="36576">
            <a:sp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indent="-179705" algn="ctr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循环保修</a:t>
            </a:r>
          </a:p>
          <a:p>
            <a:pPr indent="-179705" algn="ctr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赠送滤芯</a:t>
            </a:r>
          </a:p>
          <a:p>
            <a:pPr indent="-179705" algn="ctr"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SzPct val="60000"/>
              <a:buFont typeface="Wingdings" panose="05000000000000000000" pitchFamily="2" charset="2"/>
              <a:buChar char="l"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免费维修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893716" y="3762463"/>
            <a:ext cx="1364527" cy="792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-179705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85000"/>
                  <a:lumOff val="15000"/>
                </a:prstClr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技术支持</a:t>
            </a:r>
          </a:p>
          <a:p>
            <a:pPr marL="0" marR="0" lvl="0" indent="-179705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85000"/>
                  <a:lumOff val="15000"/>
                </a:prstClr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驾驶培训</a:t>
            </a:r>
          </a:p>
          <a:p>
            <a:pPr marL="0" marR="0" lvl="0" indent="-179705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85000"/>
                  <a:lumOff val="15000"/>
                </a:prstClr>
              </a:buClr>
              <a:buSzPct val="6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智能管控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4719" y="4636914"/>
            <a:ext cx="1975763" cy="1316352"/>
          </a:xfrm>
          <a:prstGeom prst="rect">
            <a:avLst/>
          </a:prstGeom>
        </p:spPr>
      </p:pic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473875" y="2844111"/>
            <a:ext cx="2033783" cy="313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7511" tIns="48755" rIns="97511" bIns="48755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柴油版</a:t>
            </a:r>
            <a:r>
              <a:rPr lang="en-US" altLang="zh-CN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550</a:t>
            </a:r>
            <a:r>
              <a:rPr lang="zh-CN" altLang="en-US" sz="14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马力以上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05083" y="2479682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</a:t>
            </a:r>
            <a:endParaRPr lang="zh-CN" altLang="en-US" sz="2000" i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369560" y="2479682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</a:t>
            </a:r>
            <a:endParaRPr lang="zh-CN" altLang="en-US" sz="2000" i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04939" y="2479682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</a:t>
            </a:r>
            <a:endParaRPr lang="zh-CN" altLang="en-US" sz="2000" i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84312" y="2479682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</a:t>
            </a:r>
            <a:endParaRPr lang="zh-CN" altLang="en-US" sz="2000" i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282910" y="2479682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  <a:r>
              <a:rPr lang="en-US" altLang="zh-CN" sz="2000" i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AX</a:t>
            </a:r>
            <a:endParaRPr lang="zh-CN" altLang="en-US" sz="2000" i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80112" y="70997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养车问题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1760220" y="563245"/>
            <a:ext cx="606425" cy="581025"/>
          </a:xfrm>
          <a:custGeom>
            <a:avLst/>
            <a:gdLst/>
            <a:ahLst/>
            <a:cxnLst/>
            <a:rect l="l" t="t" r="r" b="b"/>
            <a:pathLst>
              <a:path w="695706" h="666369">
                <a:moveTo>
                  <a:pt x="402336" y="487833"/>
                </a:moveTo>
                <a:lnTo>
                  <a:pt x="404646" y="488034"/>
                </a:lnTo>
                <a:lnTo>
                  <a:pt x="409042" y="491186"/>
                </a:lnTo>
                <a:cubicBezTo>
                  <a:pt x="414630" y="495097"/>
                  <a:pt x="417983" y="498450"/>
                  <a:pt x="419100" y="501244"/>
                </a:cubicBezTo>
                <a:cubicBezTo>
                  <a:pt x="420218" y="504038"/>
                  <a:pt x="423990" y="507670"/>
                  <a:pt x="430416" y="512141"/>
                </a:cubicBezTo>
                <a:cubicBezTo>
                  <a:pt x="436842" y="516611"/>
                  <a:pt x="439496" y="518846"/>
                  <a:pt x="438379" y="518846"/>
                </a:cubicBezTo>
                <a:cubicBezTo>
                  <a:pt x="437261" y="518846"/>
                  <a:pt x="439776" y="520243"/>
                  <a:pt x="445923" y="523037"/>
                </a:cubicBezTo>
                <a:lnTo>
                  <a:pt x="464363" y="529743"/>
                </a:lnTo>
                <a:cubicBezTo>
                  <a:pt x="467716" y="531419"/>
                  <a:pt x="470789" y="532257"/>
                  <a:pt x="473583" y="532257"/>
                </a:cubicBezTo>
                <a:cubicBezTo>
                  <a:pt x="478054" y="533375"/>
                  <a:pt x="486156" y="534772"/>
                  <a:pt x="497891" y="536448"/>
                </a:cubicBezTo>
                <a:cubicBezTo>
                  <a:pt x="501244" y="537007"/>
                  <a:pt x="506273" y="537566"/>
                  <a:pt x="512979" y="538125"/>
                </a:cubicBezTo>
                <a:lnTo>
                  <a:pt x="517170" y="538963"/>
                </a:lnTo>
                <a:cubicBezTo>
                  <a:pt x="520522" y="539522"/>
                  <a:pt x="526949" y="539801"/>
                  <a:pt x="536448" y="539801"/>
                </a:cubicBezTo>
                <a:cubicBezTo>
                  <a:pt x="543713" y="540919"/>
                  <a:pt x="550418" y="542036"/>
                  <a:pt x="556565" y="543154"/>
                </a:cubicBezTo>
                <a:lnTo>
                  <a:pt x="568300" y="542316"/>
                </a:lnTo>
                <a:cubicBezTo>
                  <a:pt x="569976" y="541757"/>
                  <a:pt x="571233" y="541478"/>
                  <a:pt x="572072" y="541478"/>
                </a:cubicBezTo>
                <a:cubicBezTo>
                  <a:pt x="572910" y="541478"/>
                  <a:pt x="573469" y="541757"/>
                  <a:pt x="573748" y="542316"/>
                </a:cubicBezTo>
                <a:cubicBezTo>
                  <a:pt x="574027" y="542875"/>
                  <a:pt x="575564" y="543713"/>
                  <a:pt x="578358" y="544830"/>
                </a:cubicBezTo>
                <a:cubicBezTo>
                  <a:pt x="581152" y="545948"/>
                  <a:pt x="584645" y="546647"/>
                  <a:pt x="588836" y="546926"/>
                </a:cubicBezTo>
                <a:cubicBezTo>
                  <a:pt x="593027" y="547205"/>
                  <a:pt x="597078" y="548044"/>
                  <a:pt x="600990" y="549441"/>
                </a:cubicBezTo>
                <a:cubicBezTo>
                  <a:pt x="604901" y="550838"/>
                  <a:pt x="608254" y="552095"/>
                  <a:pt x="611048" y="553212"/>
                </a:cubicBezTo>
                <a:lnTo>
                  <a:pt x="621106" y="560756"/>
                </a:lnTo>
                <a:cubicBezTo>
                  <a:pt x="625577" y="564668"/>
                  <a:pt x="630187" y="568440"/>
                  <a:pt x="634937" y="572072"/>
                </a:cubicBezTo>
                <a:cubicBezTo>
                  <a:pt x="639686" y="575704"/>
                  <a:pt x="645135" y="580594"/>
                  <a:pt x="651282" y="586740"/>
                </a:cubicBezTo>
                <a:lnTo>
                  <a:pt x="668046" y="600990"/>
                </a:lnTo>
                <a:lnTo>
                  <a:pt x="680619" y="615239"/>
                </a:lnTo>
                <a:cubicBezTo>
                  <a:pt x="685089" y="619710"/>
                  <a:pt x="688302" y="623482"/>
                  <a:pt x="690258" y="626555"/>
                </a:cubicBezTo>
                <a:cubicBezTo>
                  <a:pt x="692214" y="629628"/>
                  <a:pt x="693611" y="632562"/>
                  <a:pt x="694449" y="635356"/>
                </a:cubicBezTo>
                <a:cubicBezTo>
                  <a:pt x="695287" y="638150"/>
                  <a:pt x="695706" y="639826"/>
                  <a:pt x="695706" y="640385"/>
                </a:cubicBezTo>
                <a:lnTo>
                  <a:pt x="695706" y="643738"/>
                </a:lnTo>
                <a:cubicBezTo>
                  <a:pt x="695147" y="644856"/>
                  <a:pt x="694169" y="645554"/>
                  <a:pt x="692772" y="645834"/>
                </a:cubicBezTo>
                <a:cubicBezTo>
                  <a:pt x="691375" y="646113"/>
                  <a:pt x="685927" y="648767"/>
                  <a:pt x="676428" y="653796"/>
                </a:cubicBezTo>
                <a:lnTo>
                  <a:pt x="647091" y="663017"/>
                </a:lnTo>
                <a:cubicBezTo>
                  <a:pt x="642061" y="664134"/>
                  <a:pt x="635915" y="664972"/>
                  <a:pt x="628650" y="665531"/>
                </a:cubicBezTo>
                <a:cubicBezTo>
                  <a:pt x="621386" y="666090"/>
                  <a:pt x="613702" y="666369"/>
                  <a:pt x="605600" y="666369"/>
                </a:cubicBezTo>
                <a:cubicBezTo>
                  <a:pt x="597497" y="666369"/>
                  <a:pt x="590652" y="666230"/>
                  <a:pt x="585064" y="665950"/>
                </a:cubicBezTo>
                <a:cubicBezTo>
                  <a:pt x="579476" y="665671"/>
                  <a:pt x="573329" y="664693"/>
                  <a:pt x="566623" y="663017"/>
                </a:cubicBezTo>
                <a:lnTo>
                  <a:pt x="546507" y="657988"/>
                </a:lnTo>
                <a:lnTo>
                  <a:pt x="522199" y="651282"/>
                </a:lnTo>
                <a:lnTo>
                  <a:pt x="497053" y="643738"/>
                </a:lnTo>
                <a:lnTo>
                  <a:pt x="443408" y="625298"/>
                </a:lnTo>
                <a:lnTo>
                  <a:pt x="429997" y="621945"/>
                </a:lnTo>
                <a:lnTo>
                  <a:pt x="436702" y="621107"/>
                </a:lnTo>
                <a:cubicBezTo>
                  <a:pt x="441173" y="620548"/>
                  <a:pt x="450393" y="619989"/>
                  <a:pt x="464363" y="619430"/>
                </a:cubicBezTo>
                <a:lnTo>
                  <a:pt x="480289" y="616916"/>
                </a:lnTo>
                <a:cubicBezTo>
                  <a:pt x="484200" y="616916"/>
                  <a:pt x="486436" y="616776"/>
                  <a:pt x="486994" y="616497"/>
                </a:cubicBezTo>
                <a:cubicBezTo>
                  <a:pt x="487553" y="616217"/>
                  <a:pt x="489649" y="615519"/>
                  <a:pt x="493281" y="614401"/>
                </a:cubicBezTo>
                <a:cubicBezTo>
                  <a:pt x="496913" y="613283"/>
                  <a:pt x="500685" y="612445"/>
                  <a:pt x="504597" y="611886"/>
                </a:cubicBezTo>
                <a:cubicBezTo>
                  <a:pt x="515214" y="610210"/>
                  <a:pt x="520941" y="609092"/>
                  <a:pt x="521780" y="608534"/>
                </a:cubicBezTo>
                <a:cubicBezTo>
                  <a:pt x="522618" y="607975"/>
                  <a:pt x="522059" y="606857"/>
                  <a:pt x="520103" y="605181"/>
                </a:cubicBezTo>
                <a:cubicBezTo>
                  <a:pt x="518147" y="603504"/>
                  <a:pt x="515773" y="602107"/>
                  <a:pt x="512979" y="600990"/>
                </a:cubicBezTo>
                <a:lnTo>
                  <a:pt x="499567" y="592608"/>
                </a:lnTo>
                <a:cubicBezTo>
                  <a:pt x="499009" y="592608"/>
                  <a:pt x="497332" y="591770"/>
                  <a:pt x="494538" y="590093"/>
                </a:cubicBezTo>
                <a:lnTo>
                  <a:pt x="486156" y="585064"/>
                </a:lnTo>
                <a:cubicBezTo>
                  <a:pt x="481127" y="580594"/>
                  <a:pt x="472466" y="573050"/>
                  <a:pt x="460172" y="562433"/>
                </a:cubicBezTo>
                <a:cubicBezTo>
                  <a:pt x="455702" y="559080"/>
                  <a:pt x="450533" y="554749"/>
                  <a:pt x="444665" y="549441"/>
                </a:cubicBezTo>
                <a:cubicBezTo>
                  <a:pt x="438798" y="544132"/>
                  <a:pt x="434467" y="539801"/>
                  <a:pt x="431673" y="536448"/>
                </a:cubicBezTo>
                <a:cubicBezTo>
                  <a:pt x="423291" y="525272"/>
                  <a:pt x="417703" y="518287"/>
                  <a:pt x="414909" y="515493"/>
                </a:cubicBezTo>
                <a:lnTo>
                  <a:pt x="409880" y="507950"/>
                </a:lnTo>
                <a:cubicBezTo>
                  <a:pt x="407645" y="505156"/>
                  <a:pt x="405829" y="502641"/>
                  <a:pt x="404432" y="500406"/>
                </a:cubicBezTo>
                <a:cubicBezTo>
                  <a:pt x="403035" y="498171"/>
                  <a:pt x="402057" y="495935"/>
                  <a:pt x="401498" y="493700"/>
                </a:cubicBezTo>
                <a:cubicBezTo>
                  <a:pt x="400939" y="491465"/>
                  <a:pt x="400800" y="490068"/>
                  <a:pt x="401079" y="489509"/>
                </a:cubicBezTo>
                <a:cubicBezTo>
                  <a:pt x="401358" y="488950"/>
                  <a:pt x="401777" y="488392"/>
                  <a:pt x="402336" y="487833"/>
                </a:cubicBezTo>
                <a:close/>
                <a:moveTo>
                  <a:pt x="403593" y="486995"/>
                </a:moveTo>
                <a:cubicBezTo>
                  <a:pt x="404571" y="487553"/>
                  <a:pt x="404956" y="487903"/>
                  <a:pt x="404746" y="488042"/>
                </a:cubicBezTo>
                <a:lnTo>
                  <a:pt x="404646" y="488034"/>
                </a:lnTo>
                <a:lnTo>
                  <a:pt x="403489" y="487204"/>
                </a:lnTo>
                <a:cubicBezTo>
                  <a:pt x="402581" y="486506"/>
                  <a:pt x="402616" y="486436"/>
                  <a:pt x="403593" y="486995"/>
                </a:cubicBezTo>
                <a:close/>
                <a:moveTo>
                  <a:pt x="466878" y="217094"/>
                </a:moveTo>
                <a:cubicBezTo>
                  <a:pt x="464642" y="217653"/>
                  <a:pt x="461848" y="218771"/>
                  <a:pt x="458496" y="220447"/>
                </a:cubicBezTo>
                <a:lnTo>
                  <a:pt x="439217" y="229667"/>
                </a:lnTo>
                <a:cubicBezTo>
                  <a:pt x="434188" y="231344"/>
                  <a:pt x="429997" y="233299"/>
                  <a:pt x="426644" y="235535"/>
                </a:cubicBezTo>
                <a:cubicBezTo>
                  <a:pt x="422174" y="238329"/>
                  <a:pt x="419100" y="240284"/>
                  <a:pt x="417424" y="241402"/>
                </a:cubicBezTo>
                <a:cubicBezTo>
                  <a:pt x="414071" y="243637"/>
                  <a:pt x="412115" y="245593"/>
                  <a:pt x="411556" y="247269"/>
                </a:cubicBezTo>
                <a:cubicBezTo>
                  <a:pt x="410998" y="248946"/>
                  <a:pt x="410718" y="251181"/>
                  <a:pt x="410718" y="253975"/>
                </a:cubicBezTo>
                <a:lnTo>
                  <a:pt x="407365" y="274930"/>
                </a:lnTo>
                <a:cubicBezTo>
                  <a:pt x="405689" y="285547"/>
                  <a:pt x="405130" y="290856"/>
                  <a:pt x="405689" y="290856"/>
                </a:cubicBezTo>
                <a:lnTo>
                  <a:pt x="408204" y="288341"/>
                </a:lnTo>
                <a:lnTo>
                  <a:pt x="414909" y="283312"/>
                </a:lnTo>
                <a:cubicBezTo>
                  <a:pt x="421056" y="278283"/>
                  <a:pt x="428320" y="271577"/>
                  <a:pt x="436702" y="263195"/>
                </a:cubicBezTo>
                <a:cubicBezTo>
                  <a:pt x="445084" y="255372"/>
                  <a:pt x="454025" y="246292"/>
                  <a:pt x="463525" y="235954"/>
                </a:cubicBezTo>
                <a:cubicBezTo>
                  <a:pt x="473024" y="225616"/>
                  <a:pt x="477774" y="220168"/>
                  <a:pt x="477774" y="219609"/>
                </a:cubicBezTo>
                <a:lnTo>
                  <a:pt x="476098" y="217932"/>
                </a:lnTo>
                <a:lnTo>
                  <a:pt x="474421" y="217094"/>
                </a:lnTo>
                <a:close/>
                <a:moveTo>
                  <a:pt x="7544" y="139142"/>
                </a:moveTo>
                <a:cubicBezTo>
                  <a:pt x="7544" y="139142"/>
                  <a:pt x="8242" y="139142"/>
                  <a:pt x="9639" y="139142"/>
                </a:cubicBezTo>
                <a:cubicBezTo>
                  <a:pt x="11036" y="139142"/>
                  <a:pt x="13691" y="140539"/>
                  <a:pt x="17602" y="143333"/>
                </a:cubicBezTo>
                <a:lnTo>
                  <a:pt x="31852" y="156744"/>
                </a:lnTo>
                <a:cubicBezTo>
                  <a:pt x="36881" y="161214"/>
                  <a:pt x="41631" y="165964"/>
                  <a:pt x="46101" y="170993"/>
                </a:cubicBezTo>
                <a:lnTo>
                  <a:pt x="55321" y="182728"/>
                </a:lnTo>
                <a:lnTo>
                  <a:pt x="59512" y="190272"/>
                </a:lnTo>
                <a:cubicBezTo>
                  <a:pt x="60630" y="191389"/>
                  <a:pt x="62027" y="191948"/>
                  <a:pt x="63703" y="191948"/>
                </a:cubicBezTo>
                <a:lnTo>
                  <a:pt x="68732" y="191110"/>
                </a:lnTo>
                <a:cubicBezTo>
                  <a:pt x="69850" y="191110"/>
                  <a:pt x="71526" y="190831"/>
                  <a:pt x="73762" y="190272"/>
                </a:cubicBezTo>
                <a:lnTo>
                  <a:pt x="77953" y="187757"/>
                </a:lnTo>
                <a:cubicBezTo>
                  <a:pt x="78512" y="187198"/>
                  <a:pt x="79489" y="186081"/>
                  <a:pt x="80886" y="184404"/>
                </a:cubicBezTo>
                <a:cubicBezTo>
                  <a:pt x="82283" y="182728"/>
                  <a:pt x="83261" y="180772"/>
                  <a:pt x="83820" y="178537"/>
                </a:cubicBezTo>
                <a:lnTo>
                  <a:pt x="88011" y="173508"/>
                </a:lnTo>
                <a:cubicBezTo>
                  <a:pt x="88570" y="172949"/>
                  <a:pt x="88989" y="172809"/>
                  <a:pt x="89268" y="173089"/>
                </a:cubicBezTo>
                <a:cubicBezTo>
                  <a:pt x="89548" y="173368"/>
                  <a:pt x="89687" y="174346"/>
                  <a:pt x="89687" y="176022"/>
                </a:cubicBezTo>
                <a:lnTo>
                  <a:pt x="90526" y="180213"/>
                </a:lnTo>
                <a:lnTo>
                  <a:pt x="95555" y="175184"/>
                </a:lnTo>
                <a:cubicBezTo>
                  <a:pt x="100025" y="171273"/>
                  <a:pt x="104775" y="167640"/>
                  <a:pt x="109804" y="164288"/>
                </a:cubicBezTo>
                <a:lnTo>
                  <a:pt x="115672" y="159258"/>
                </a:lnTo>
                <a:cubicBezTo>
                  <a:pt x="117907" y="158141"/>
                  <a:pt x="119444" y="157023"/>
                  <a:pt x="120282" y="155906"/>
                </a:cubicBezTo>
                <a:cubicBezTo>
                  <a:pt x="121120" y="154788"/>
                  <a:pt x="121958" y="153950"/>
                  <a:pt x="122796" y="153391"/>
                </a:cubicBezTo>
                <a:cubicBezTo>
                  <a:pt x="123635" y="152832"/>
                  <a:pt x="124333" y="152553"/>
                  <a:pt x="124892" y="152553"/>
                </a:cubicBezTo>
                <a:lnTo>
                  <a:pt x="133274" y="155906"/>
                </a:lnTo>
                <a:cubicBezTo>
                  <a:pt x="137186" y="158141"/>
                  <a:pt x="143053" y="162332"/>
                  <a:pt x="150876" y="168479"/>
                </a:cubicBezTo>
                <a:lnTo>
                  <a:pt x="162611" y="178537"/>
                </a:lnTo>
                <a:lnTo>
                  <a:pt x="172669" y="188595"/>
                </a:lnTo>
                <a:lnTo>
                  <a:pt x="186919" y="205359"/>
                </a:lnTo>
                <a:cubicBezTo>
                  <a:pt x="188036" y="207036"/>
                  <a:pt x="189014" y="209131"/>
                  <a:pt x="189852" y="211646"/>
                </a:cubicBezTo>
                <a:cubicBezTo>
                  <a:pt x="190691" y="214161"/>
                  <a:pt x="191110" y="216116"/>
                  <a:pt x="191110" y="217513"/>
                </a:cubicBezTo>
                <a:cubicBezTo>
                  <a:pt x="191110" y="218910"/>
                  <a:pt x="190272" y="222263"/>
                  <a:pt x="188595" y="227572"/>
                </a:cubicBezTo>
                <a:cubicBezTo>
                  <a:pt x="186919" y="232880"/>
                  <a:pt x="184823" y="238468"/>
                  <a:pt x="182309" y="244336"/>
                </a:cubicBezTo>
                <a:cubicBezTo>
                  <a:pt x="179794" y="250203"/>
                  <a:pt x="177279" y="255791"/>
                  <a:pt x="174765" y="261100"/>
                </a:cubicBezTo>
                <a:cubicBezTo>
                  <a:pt x="172250" y="266408"/>
                  <a:pt x="170155" y="270180"/>
                  <a:pt x="168478" y="272415"/>
                </a:cubicBezTo>
                <a:cubicBezTo>
                  <a:pt x="166802" y="274651"/>
                  <a:pt x="164706" y="276886"/>
                  <a:pt x="162192" y="279121"/>
                </a:cubicBezTo>
                <a:cubicBezTo>
                  <a:pt x="159677" y="281356"/>
                  <a:pt x="156744" y="283312"/>
                  <a:pt x="153391" y="284988"/>
                </a:cubicBezTo>
                <a:cubicBezTo>
                  <a:pt x="150038" y="286665"/>
                  <a:pt x="146965" y="287643"/>
                  <a:pt x="144171" y="287922"/>
                </a:cubicBezTo>
                <a:cubicBezTo>
                  <a:pt x="141377" y="288202"/>
                  <a:pt x="136627" y="288621"/>
                  <a:pt x="129921" y="289179"/>
                </a:cubicBezTo>
                <a:lnTo>
                  <a:pt x="98908" y="289179"/>
                </a:lnTo>
                <a:lnTo>
                  <a:pt x="69571" y="290018"/>
                </a:lnTo>
                <a:cubicBezTo>
                  <a:pt x="62865" y="290018"/>
                  <a:pt x="58255" y="290157"/>
                  <a:pt x="55740" y="290437"/>
                </a:cubicBezTo>
                <a:cubicBezTo>
                  <a:pt x="53226" y="290716"/>
                  <a:pt x="51130" y="291694"/>
                  <a:pt x="49454" y="293370"/>
                </a:cubicBezTo>
                <a:lnTo>
                  <a:pt x="41910" y="297561"/>
                </a:lnTo>
                <a:lnTo>
                  <a:pt x="56998" y="275768"/>
                </a:lnTo>
                <a:lnTo>
                  <a:pt x="71247" y="259004"/>
                </a:lnTo>
                <a:lnTo>
                  <a:pt x="78791" y="248946"/>
                </a:lnTo>
                <a:lnTo>
                  <a:pt x="69571" y="241402"/>
                </a:lnTo>
                <a:cubicBezTo>
                  <a:pt x="66777" y="239726"/>
                  <a:pt x="63424" y="236652"/>
                  <a:pt x="59512" y="232182"/>
                </a:cubicBezTo>
                <a:lnTo>
                  <a:pt x="48616" y="220447"/>
                </a:lnTo>
                <a:cubicBezTo>
                  <a:pt x="45263" y="217094"/>
                  <a:pt x="41910" y="212903"/>
                  <a:pt x="38557" y="207874"/>
                </a:cubicBezTo>
                <a:lnTo>
                  <a:pt x="30175" y="196977"/>
                </a:lnTo>
                <a:cubicBezTo>
                  <a:pt x="27940" y="194183"/>
                  <a:pt x="26264" y="191110"/>
                  <a:pt x="25146" y="187757"/>
                </a:cubicBezTo>
                <a:lnTo>
                  <a:pt x="21793" y="181890"/>
                </a:lnTo>
                <a:cubicBezTo>
                  <a:pt x="20676" y="179096"/>
                  <a:pt x="19418" y="173508"/>
                  <a:pt x="18021" y="165126"/>
                </a:cubicBezTo>
                <a:cubicBezTo>
                  <a:pt x="16624" y="156744"/>
                  <a:pt x="14249" y="150597"/>
                  <a:pt x="10897" y="146685"/>
                </a:cubicBezTo>
                <a:cubicBezTo>
                  <a:pt x="9220" y="143891"/>
                  <a:pt x="8103" y="142075"/>
                  <a:pt x="7544" y="141237"/>
                </a:cubicBezTo>
                <a:cubicBezTo>
                  <a:pt x="6985" y="140399"/>
                  <a:pt x="6985" y="139700"/>
                  <a:pt x="7544" y="139142"/>
                </a:cubicBezTo>
                <a:close/>
                <a:moveTo>
                  <a:pt x="341148" y="0"/>
                </a:moveTo>
                <a:lnTo>
                  <a:pt x="342824" y="0"/>
                </a:lnTo>
                <a:lnTo>
                  <a:pt x="349530" y="3353"/>
                </a:lnTo>
                <a:lnTo>
                  <a:pt x="358750" y="11735"/>
                </a:lnTo>
                <a:lnTo>
                  <a:pt x="370485" y="21794"/>
                </a:lnTo>
                <a:cubicBezTo>
                  <a:pt x="374955" y="29058"/>
                  <a:pt x="377470" y="31712"/>
                  <a:pt x="378028" y="29757"/>
                </a:cubicBezTo>
                <a:cubicBezTo>
                  <a:pt x="378587" y="27801"/>
                  <a:pt x="380822" y="30874"/>
                  <a:pt x="384734" y="38977"/>
                </a:cubicBezTo>
                <a:cubicBezTo>
                  <a:pt x="388646" y="47079"/>
                  <a:pt x="390881" y="50851"/>
                  <a:pt x="391440" y="50292"/>
                </a:cubicBezTo>
                <a:cubicBezTo>
                  <a:pt x="391998" y="49734"/>
                  <a:pt x="393675" y="54204"/>
                  <a:pt x="396469" y="63704"/>
                </a:cubicBezTo>
                <a:lnTo>
                  <a:pt x="401498" y="77953"/>
                </a:lnTo>
                <a:lnTo>
                  <a:pt x="404851" y="92202"/>
                </a:lnTo>
                <a:cubicBezTo>
                  <a:pt x="405968" y="97232"/>
                  <a:pt x="406527" y="101702"/>
                  <a:pt x="406527" y="105614"/>
                </a:cubicBezTo>
                <a:lnTo>
                  <a:pt x="412395" y="154229"/>
                </a:lnTo>
                <a:lnTo>
                  <a:pt x="422453" y="150876"/>
                </a:lnTo>
                <a:lnTo>
                  <a:pt x="451790" y="139980"/>
                </a:lnTo>
                <a:lnTo>
                  <a:pt x="466039" y="136627"/>
                </a:lnTo>
                <a:cubicBezTo>
                  <a:pt x="470510" y="134951"/>
                  <a:pt x="473304" y="134112"/>
                  <a:pt x="474421" y="134112"/>
                </a:cubicBezTo>
                <a:lnTo>
                  <a:pt x="478612" y="133274"/>
                </a:lnTo>
                <a:cubicBezTo>
                  <a:pt x="479730" y="133274"/>
                  <a:pt x="481127" y="132995"/>
                  <a:pt x="482803" y="132436"/>
                </a:cubicBezTo>
                <a:lnTo>
                  <a:pt x="488671" y="128245"/>
                </a:lnTo>
                <a:cubicBezTo>
                  <a:pt x="488671" y="127686"/>
                  <a:pt x="489230" y="127407"/>
                  <a:pt x="490347" y="127407"/>
                </a:cubicBezTo>
                <a:lnTo>
                  <a:pt x="492862" y="128245"/>
                </a:lnTo>
                <a:lnTo>
                  <a:pt x="502920" y="133274"/>
                </a:lnTo>
                <a:cubicBezTo>
                  <a:pt x="510185" y="138862"/>
                  <a:pt x="512979" y="140259"/>
                  <a:pt x="511302" y="137465"/>
                </a:cubicBezTo>
                <a:cubicBezTo>
                  <a:pt x="509626" y="134671"/>
                  <a:pt x="512699" y="136906"/>
                  <a:pt x="520522" y="144171"/>
                </a:cubicBezTo>
                <a:lnTo>
                  <a:pt x="548183" y="168479"/>
                </a:lnTo>
                <a:cubicBezTo>
                  <a:pt x="552095" y="172949"/>
                  <a:pt x="556146" y="177699"/>
                  <a:pt x="560337" y="182728"/>
                </a:cubicBezTo>
                <a:cubicBezTo>
                  <a:pt x="564528" y="187757"/>
                  <a:pt x="567182" y="191389"/>
                  <a:pt x="568300" y="193625"/>
                </a:cubicBezTo>
                <a:cubicBezTo>
                  <a:pt x="571094" y="198095"/>
                  <a:pt x="572770" y="201588"/>
                  <a:pt x="573329" y="204102"/>
                </a:cubicBezTo>
                <a:cubicBezTo>
                  <a:pt x="573888" y="206617"/>
                  <a:pt x="574027" y="210249"/>
                  <a:pt x="573748" y="214999"/>
                </a:cubicBezTo>
                <a:cubicBezTo>
                  <a:pt x="573469" y="219749"/>
                  <a:pt x="573050" y="223660"/>
                  <a:pt x="572491" y="226734"/>
                </a:cubicBezTo>
                <a:cubicBezTo>
                  <a:pt x="571932" y="229807"/>
                  <a:pt x="570535" y="233299"/>
                  <a:pt x="568300" y="237211"/>
                </a:cubicBezTo>
                <a:cubicBezTo>
                  <a:pt x="564947" y="243917"/>
                  <a:pt x="562432" y="248666"/>
                  <a:pt x="560756" y="251460"/>
                </a:cubicBezTo>
                <a:lnTo>
                  <a:pt x="552374" y="261519"/>
                </a:lnTo>
                <a:lnTo>
                  <a:pt x="543992" y="274092"/>
                </a:lnTo>
                <a:lnTo>
                  <a:pt x="502082" y="320193"/>
                </a:lnTo>
                <a:cubicBezTo>
                  <a:pt x="497053" y="325781"/>
                  <a:pt x="494538" y="328854"/>
                  <a:pt x="494538" y="329413"/>
                </a:cubicBezTo>
                <a:cubicBezTo>
                  <a:pt x="494538" y="329972"/>
                  <a:pt x="494398" y="330531"/>
                  <a:pt x="494119" y="331089"/>
                </a:cubicBezTo>
                <a:cubicBezTo>
                  <a:pt x="493840" y="331648"/>
                  <a:pt x="493281" y="331928"/>
                  <a:pt x="492443" y="331928"/>
                </a:cubicBezTo>
                <a:cubicBezTo>
                  <a:pt x="491604" y="331928"/>
                  <a:pt x="489509" y="332766"/>
                  <a:pt x="486156" y="334442"/>
                </a:cubicBezTo>
                <a:lnTo>
                  <a:pt x="475260" y="341148"/>
                </a:lnTo>
                <a:cubicBezTo>
                  <a:pt x="464642" y="347853"/>
                  <a:pt x="455702" y="353022"/>
                  <a:pt x="448437" y="356655"/>
                </a:cubicBezTo>
                <a:cubicBezTo>
                  <a:pt x="441173" y="360287"/>
                  <a:pt x="435585" y="363500"/>
                  <a:pt x="431673" y="366294"/>
                </a:cubicBezTo>
                <a:lnTo>
                  <a:pt x="420777" y="372999"/>
                </a:lnTo>
                <a:lnTo>
                  <a:pt x="417424" y="373838"/>
                </a:lnTo>
                <a:lnTo>
                  <a:pt x="411556" y="378029"/>
                </a:lnTo>
                <a:cubicBezTo>
                  <a:pt x="409321" y="379705"/>
                  <a:pt x="408064" y="380823"/>
                  <a:pt x="407784" y="381381"/>
                </a:cubicBezTo>
                <a:cubicBezTo>
                  <a:pt x="407505" y="381940"/>
                  <a:pt x="407505" y="382499"/>
                  <a:pt x="407784" y="383058"/>
                </a:cubicBezTo>
                <a:cubicBezTo>
                  <a:pt x="408064" y="383617"/>
                  <a:pt x="408623" y="384175"/>
                  <a:pt x="409461" y="384734"/>
                </a:cubicBezTo>
                <a:cubicBezTo>
                  <a:pt x="410299" y="385293"/>
                  <a:pt x="411696" y="385293"/>
                  <a:pt x="413652" y="384734"/>
                </a:cubicBezTo>
                <a:cubicBezTo>
                  <a:pt x="415608" y="384175"/>
                  <a:pt x="417983" y="383337"/>
                  <a:pt x="420777" y="382220"/>
                </a:cubicBezTo>
                <a:lnTo>
                  <a:pt x="436702" y="375514"/>
                </a:lnTo>
                <a:cubicBezTo>
                  <a:pt x="440055" y="373279"/>
                  <a:pt x="445084" y="371044"/>
                  <a:pt x="451790" y="368808"/>
                </a:cubicBezTo>
                <a:lnTo>
                  <a:pt x="500406" y="352044"/>
                </a:lnTo>
                <a:lnTo>
                  <a:pt x="510464" y="349530"/>
                </a:lnTo>
                <a:lnTo>
                  <a:pt x="519684" y="349530"/>
                </a:lnTo>
                <a:cubicBezTo>
                  <a:pt x="523037" y="350647"/>
                  <a:pt x="526250" y="351206"/>
                  <a:pt x="529323" y="351206"/>
                </a:cubicBezTo>
                <a:cubicBezTo>
                  <a:pt x="532397" y="351206"/>
                  <a:pt x="534492" y="350787"/>
                  <a:pt x="535610" y="349949"/>
                </a:cubicBezTo>
                <a:cubicBezTo>
                  <a:pt x="536728" y="349111"/>
                  <a:pt x="536448" y="347015"/>
                  <a:pt x="534772" y="343662"/>
                </a:cubicBezTo>
                <a:cubicBezTo>
                  <a:pt x="534772" y="343104"/>
                  <a:pt x="534213" y="341427"/>
                  <a:pt x="533095" y="338633"/>
                </a:cubicBezTo>
                <a:lnTo>
                  <a:pt x="527228" y="330251"/>
                </a:lnTo>
                <a:cubicBezTo>
                  <a:pt x="525552" y="328575"/>
                  <a:pt x="523316" y="326340"/>
                  <a:pt x="520522" y="323546"/>
                </a:cubicBezTo>
                <a:cubicBezTo>
                  <a:pt x="518287" y="320752"/>
                  <a:pt x="516960" y="318970"/>
                  <a:pt x="516541" y="318202"/>
                </a:cubicBezTo>
                <a:lnTo>
                  <a:pt x="517551" y="318707"/>
                </a:lnTo>
                <a:lnTo>
                  <a:pt x="516331" y="317678"/>
                </a:lnTo>
                <a:cubicBezTo>
                  <a:pt x="512420" y="314325"/>
                  <a:pt x="512699" y="314325"/>
                  <a:pt x="517170" y="317678"/>
                </a:cubicBezTo>
                <a:lnTo>
                  <a:pt x="534772" y="332766"/>
                </a:lnTo>
                <a:lnTo>
                  <a:pt x="552374" y="349530"/>
                </a:lnTo>
                <a:cubicBezTo>
                  <a:pt x="559080" y="356235"/>
                  <a:pt x="564668" y="362382"/>
                  <a:pt x="569138" y="367970"/>
                </a:cubicBezTo>
                <a:cubicBezTo>
                  <a:pt x="573608" y="373558"/>
                  <a:pt x="577799" y="379146"/>
                  <a:pt x="581711" y="384734"/>
                </a:cubicBezTo>
                <a:cubicBezTo>
                  <a:pt x="585623" y="390322"/>
                  <a:pt x="588417" y="395072"/>
                  <a:pt x="590093" y="398984"/>
                </a:cubicBezTo>
                <a:cubicBezTo>
                  <a:pt x="591769" y="402895"/>
                  <a:pt x="593027" y="405969"/>
                  <a:pt x="593865" y="408204"/>
                </a:cubicBezTo>
                <a:cubicBezTo>
                  <a:pt x="594703" y="410439"/>
                  <a:pt x="594703" y="412115"/>
                  <a:pt x="593865" y="413233"/>
                </a:cubicBezTo>
                <a:cubicBezTo>
                  <a:pt x="593027" y="414351"/>
                  <a:pt x="592049" y="414909"/>
                  <a:pt x="590931" y="414909"/>
                </a:cubicBezTo>
                <a:lnTo>
                  <a:pt x="586740" y="415748"/>
                </a:lnTo>
                <a:cubicBezTo>
                  <a:pt x="585623" y="415748"/>
                  <a:pt x="583527" y="415189"/>
                  <a:pt x="580454" y="414071"/>
                </a:cubicBezTo>
                <a:cubicBezTo>
                  <a:pt x="577380" y="412954"/>
                  <a:pt x="574447" y="411696"/>
                  <a:pt x="571653" y="410299"/>
                </a:cubicBezTo>
                <a:cubicBezTo>
                  <a:pt x="568859" y="408902"/>
                  <a:pt x="565785" y="407645"/>
                  <a:pt x="562432" y="406527"/>
                </a:cubicBezTo>
                <a:lnTo>
                  <a:pt x="552374" y="404851"/>
                </a:lnTo>
                <a:cubicBezTo>
                  <a:pt x="548462" y="404851"/>
                  <a:pt x="544551" y="405130"/>
                  <a:pt x="540639" y="405689"/>
                </a:cubicBezTo>
                <a:cubicBezTo>
                  <a:pt x="536728" y="406248"/>
                  <a:pt x="530581" y="408204"/>
                  <a:pt x="522199" y="411557"/>
                </a:cubicBezTo>
                <a:lnTo>
                  <a:pt x="497891" y="419939"/>
                </a:lnTo>
                <a:lnTo>
                  <a:pt x="419100" y="450952"/>
                </a:lnTo>
                <a:cubicBezTo>
                  <a:pt x="413512" y="453746"/>
                  <a:pt x="407365" y="456261"/>
                  <a:pt x="400660" y="458496"/>
                </a:cubicBezTo>
                <a:lnTo>
                  <a:pt x="386410" y="464363"/>
                </a:lnTo>
                <a:cubicBezTo>
                  <a:pt x="383058" y="464922"/>
                  <a:pt x="379984" y="465760"/>
                  <a:pt x="377190" y="466878"/>
                </a:cubicBezTo>
                <a:lnTo>
                  <a:pt x="372999" y="468554"/>
                </a:lnTo>
                <a:cubicBezTo>
                  <a:pt x="372440" y="468554"/>
                  <a:pt x="370205" y="475819"/>
                  <a:pt x="366294" y="490347"/>
                </a:cubicBezTo>
                <a:lnTo>
                  <a:pt x="363779" y="497053"/>
                </a:lnTo>
                <a:cubicBezTo>
                  <a:pt x="359867" y="512141"/>
                  <a:pt x="355956" y="525552"/>
                  <a:pt x="352044" y="537287"/>
                </a:cubicBezTo>
                <a:cubicBezTo>
                  <a:pt x="349809" y="543992"/>
                  <a:pt x="346875" y="551815"/>
                  <a:pt x="343243" y="560756"/>
                </a:cubicBezTo>
                <a:cubicBezTo>
                  <a:pt x="339611" y="569697"/>
                  <a:pt x="335001" y="579476"/>
                  <a:pt x="329413" y="590093"/>
                </a:cubicBezTo>
                <a:lnTo>
                  <a:pt x="322707" y="602666"/>
                </a:lnTo>
                <a:cubicBezTo>
                  <a:pt x="319913" y="607696"/>
                  <a:pt x="317399" y="611607"/>
                  <a:pt x="315163" y="614401"/>
                </a:cubicBezTo>
                <a:cubicBezTo>
                  <a:pt x="311811" y="619430"/>
                  <a:pt x="308458" y="623621"/>
                  <a:pt x="305105" y="626974"/>
                </a:cubicBezTo>
                <a:lnTo>
                  <a:pt x="300076" y="631165"/>
                </a:lnTo>
                <a:lnTo>
                  <a:pt x="293370" y="636194"/>
                </a:lnTo>
                <a:cubicBezTo>
                  <a:pt x="287223" y="638988"/>
                  <a:pt x="278283" y="640385"/>
                  <a:pt x="266548" y="640385"/>
                </a:cubicBezTo>
                <a:cubicBezTo>
                  <a:pt x="259842" y="640944"/>
                  <a:pt x="254534" y="640944"/>
                  <a:pt x="250622" y="640385"/>
                </a:cubicBezTo>
                <a:lnTo>
                  <a:pt x="231343" y="637032"/>
                </a:lnTo>
                <a:lnTo>
                  <a:pt x="192786" y="624459"/>
                </a:lnTo>
                <a:cubicBezTo>
                  <a:pt x="187757" y="622783"/>
                  <a:pt x="182728" y="621107"/>
                  <a:pt x="177699" y="619430"/>
                </a:cubicBezTo>
                <a:lnTo>
                  <a:pt x="159258" y="614401"/>
                </a:lnTo>
                <a:lnTo>
                  <a:pt x="191948" y="614401"/>
                </a:lnTo>
                <a:cubicBezTo>
                  <a:pt x="202565" y="614401"/>
                  <a:pt x="210109" y="613842"/>
                  <a:pt x="214579" y="612725"/>
                </a:cubicBezTo>
                <a:cubicBezTo>
                  <a:pt x="222961" y="611048"/>
                  <a:pt x="226733" y="610909"/>
                  <a:pt x="225895" y="612306"/>
                </a:cubicBezTo>
                <a:cubicBezTo>
                  <a:pt x="225057" y="613703"/>
                  <a:pt x="227152" y="612725"/>
                  <a:pt x="232182" y="609372"/>
                </a:cubicBezTo>
                <a:lnTo>
                  <a:pt x="248946" y="598475"/>
                </a:lnTo>
                <a:lnTo>
                  <a:pt x="259842" y="588417"/>
                </a:lnTo>
                <a:lnTo>
                  <a:pt x="265710" y="581711"/>
                </a:lnTo>
                <a:cubicBezTo>
                  <a:pt x="267945" y="578917"/>
                  <a:pt x="269901" y="575844"/>
                  <a:pt x="271577" y="572491"/>
                </a:cubicBezTo>
                <a:cubicBezTo>
                  <a:pt x="276606" y="565227"/>
                  <a:pt x="281915" y="556565"/>
                  <a:pt x="287503" y="546507"/>
                </a:cubicBezTo>
                <a:cubicBezTo>
                  <a:pt x="289179" y="542036"/>
                  <a:pt x="291554" y="536309"/>
                  <a:pt x="294627" y="529324"/>
                </a:cubicBezTo>
                <a:cubicBezTo>
                  <a:pt x="297701" y="522339"/>
                  <a:pt x="300355" y="516052"/>
                  <a:pt x="302590" y="510464"/>
                </a:cubicBezTo>
                <a:lnTo>
                  <a:pt x="307620" y="495377"/>
                </a:lnTo>
                <a:cubicBezTo>
                  <a:pt x="308737" y="491465"/>
                  <a:pt x="309296" y="489509"/>
                  <a:pt x="309296" y="489509"/>
                </a:cubicBezTo>
                <a:lnTo>
                  <a:pt x="300076" y="490347"/>
                </a:lnTo>
                <a:lnTo>
                  <a:pt x="282474" y="497891"/>
                </a:lnTo>
                <a:lnTo>
                  <a:pt x="253975" y="510464"/>
                </a:lnTo>
                <a:cubicBezTo>
                  <a:pt x="248946" y="513258"/>
                  <a:pt x="244335" y="515493"/>
                  <a:pt x="240144" y="517170"/>
                </a:cubicBezTo>
                <a:cubicBezTo>
                  <a:pt x="235953" y="518846"/>
                  <a:pt x="233159" y="519684"/>
                  <a:pt x="231762" y="519684"/>
                </a:cubicBezTo>
                <a:cubicBezTo>
                  <a:pt x="230365" y="519684"/>
                  <a:pt x="228270" y="518707"/>
                  <a:pt x="225476" y="516751"/>
                </a:cubicBezTo>
                <a:cubicBezTo>
                  <a:pt x="222682" y="514795"/>
                  <a:pt x="219050" y="511582"/>
                  <a:pt x="214579" y="507111"/>
                </a:cubicBezTo>
                <a:cubicBezTo>
                  <a:pt x="211227" y="503759"/>
                  <a:pt x="207874" y="499568"/>
                  <a:pt x="204521" y="494538"/>
                </a:cubicBezTo>
                <a:lnTo>
                  <a:pt x="196977" y="485318"/>
                </a:lnTo>
                <a:lnTo>
                  <a:pt x="191948" y="476098"/>
                </a:lnTo>
                <a:lnTo>
                  <a:pt x="196977" y="473583"/>
                </a:lnTo>
                <a:cubicBezTo>
                  <a:pt x="198095" y="473025"/>
                  <a:pt x="200609" y="470789"/>
                  <a:pt x="204521" y="466878"/>
                </a:cubicBezTo>
                <a:lnTo>
                  <a:pt x="215418" y="456819"/>
                </a:lnTo>
                <a:cubicBezTo>
                  <a:pt x="219888" y="452349"/>
                  <a:pt x="222961" y="448996"/>
                  <a:pt x="224638" y="446761"/>
                </a:cubicBezTo>
                <a:cubicBezTo>
                  <a:pt x="226314" y="444526"/>
                  <a:pt x="226733" y="442989"/>
                  <a:pt x="225895" y="442151"/>
                </a:cubicBezTo>
                <a:cubicBezTo>
                  <a:pt x="225057" y="441313"/>
                  <a:pt x="224777" y="440614"/>
                  <a:pt x="225057" y="440055"/>
                </a:cubicBezTo>
                <a:cubicBezTo>
                  <a:pt x="225336" y="439497"/>
                  <a:pt x="226454" y="438658"/>
                  <a:pt x="228410" y="437541"/>
                </a:cubicBezTo>
                <a:cubicBezTo>
                  <a:pt x="230365" y="436423"/>
                  <a:pt x="234137" y="434188"/>
                  <a:pt x="239725" y="430835"/>
                </a:cubicBezTo>
                <a:lnTo>
                  <a:pt x="241402" y="429997"/>
                </a:lnTo>
                <a:lnTo>
                  <a:pt x="249784" y="424130"/>
                </a:lnTo>
                <a:cubicBezTo>
                  <a:pt x="252578" y="421894"/>
                  <a:pt x="254813" y="419659"/>
                  <a:pt x="256489" y="417424"/>
                </a:cubicBezTo>
                <a:lnTo>
                  <a:pt x="274092" y="402336"/>
                </a:lnTo>
                <a:lnTo>
                  <a:pt x="288341" y="391440"/>
                </a:lnTo>
                <a:cubicBezTo>
                  <a:pt x="294488" y="386411"/>
                  <a:pt x="300914" y="380543"/>
                  <a:pt x="307620" y="373838"/>
                </a:cubicBezTo>
                <a:lnTo>
                  <a:pt x="341148" y="343662"/>
                </a:lnTo>
                <a:cubicBezTo>
                  <a:pt x="342824" y="341986"/>
                  <a:pt x="344081" y="340310"/>
                  <a:pt x="344919" y="338633"/>
                </a:cubicBezTo>
                <a:cubicBezTo>
                  <a:pt x="345758" y="336957"/>
                  <a:pt x="346177" y="334722"/>
                  <a:pt x="346177" y="331928"/>
                </a:cubicBezTo>
                <a:lnTo>
                  <a:pt x="351206" y="307620"/>
                </a:lnTo>
                <a:lnTo>
                  <a:pt x="354559" y="284150"/>
                </a:lnTo>
                <a:cubicBezTo>
                  <a:pt x="355676" y="279121"/>
                  <a:pt x="356235" y="276606"/>
                  <a:pt x="356235" y="276606"/>
                </a:cubicBezTo>
                <a:lnTo>
                  <a:pt x="347015" y="283312"/>
                </a:lnTo>
                <a:lnTo>
                  <a:pt x="333604" y="290018"/>
                </a:lnTo>
                <a:cubicBezTo>
                  <a:pt x="331369" y="290576"/>
                  <a:pt x="329413" y="290856"/>
                  <a:pt x="327736" y="290856"/>
                </a:cubicBezTo>
                <a:lnTo>
                  <a:pt x="321869" y="292532"/>
                </a:lnTo>
                <a:cubicBezTo>
                  <a:pt x="320193" y="292532"/>
                  <a:pt x="318516" y="291973"/>
                  <a:pt x="316840" y="290856"/>
                </a:cubicBezTo>
                <a:lnTo>
                  <a:pt x="310134" y="289179"/>
                </a:lnTo>
                <a:cubicBezTo>
                  <a:pt x="308458" y="288621"/>
                  <a:pt x="305943" y="287084"/>
                  <a:pt x="302590" y="284569"/>
                </a:cubicBezTo>
                <a:cubicBezTo>
                  <a:pt x="299238" y="282055"/>
                  <a:pt x="296444" y="279400"/>
                  <a:pt x="294208" y="276606"/>
                </a:cubicBezTo>
                <a:cubicBezTo>
                  <a:pt x="286944" y="269342"/>
                  <a:pt x="280238" y="262357"/>
                  <a:pt x="274092" y="255651"/>
                </a:cubicBezTo>
                <a:cubicBezTo>
                  <a:pt x="271856" y="252299"/>
                  <a:pt x="269481" y="248946"/>
                  <a:pt x="266967" y="245593"/>
                </a:cubicBezTo>
                <a:cubicBezTo>
                  <a:pt x="264452" y="242240"/>
                  <a:pt x="262636" y="240005"/>
                  <a:pt x="261519" y="238887"/>
                </a:cubicBezTo>
                <a:lnTo>
                  <a:pt x="259004" y="233858"/>
                </a:lnTo>
                <a:lnTo>
                  <a:pt x="233858" y="283312"/>
                </a:lnTo>
                <a:cubicBezTo>
                  <a:pt x="229387" y="291135"/>
                  <a:pt x="225755" y="296723"/>
                  <a:pt x="222961" y="300076"/>
                </a:cubicBezTo>
                <a:cubicBezTo>
                  <a:pt x="215697" y="311811"/>
                  <a:pt x="209550" y="320752"/>
                  <a:pt x="204521" y="326898"/>
                </a:cubicBezTo>
                <a:cubicBezTo>
                  <a:pt x="198374" y="334722"/>
                  <a:pt x="186639" y="348692"/>
                  <a:pt x="169317" y="368808"/>
                </a:cubicBezTo>
                <a:cubicBezTo>
                  <a:pt x="165964" y="371044"/>
                  <a:pt x="159258" y="379705"/>
                  <a:pt x="149200" y="394793"/>
                </a:cubicBezTo>
                <a:lnTo>
                  <a:pt x="134112" y="415748"/>
                </a:lnTo>
                <a:lnTo>
                  <a:pt x="119863" y="439217"/>
                </a:lnTo>
                <a:cubicBezTo>
                  <a:pt x="113157" y="449276"/>
                  <a:pt x="107569" y="458496"/>
                  <a:pt x="103099" y="466878"/>
                </a:cubicBezTo>
                <a:cubicBezTo>
                  <a:pt x="90246" y="488671"/>
                  <a:pt x="81026" y="503759"/>
                  <a:pt x="75438" y="512141"/>
                </a:cubicBezTo>
                <a:lnTo>
                  <a:pt x="67894" y="524714"/>
                </a:lnTo>
                <a:lnTo>
                  <a:pt x="56159" y="539801"/>
                </a:lnTo>
                <a:cubicBezTo>
                  <a:pt x="52248" y="545389"/>
                  <a:pt x="49175" y="549301"/>
                  <a:pt x="46939" y="551536"/>
                </a:cubicBezTo>
                <a:lnTo>
                  <a:pt x="43586" y="555727"/>
                </a:lnTo>
                <a:cubicBezTo>
                  <a:pt x="41910" y="556286"/>
                  <a:pt x="40234" y="556426"/>
                  <a:pt x="38557" y="556146"/>
                </a:cubicBezTo>
                <a:cubicBezTo>
                  <a:pt x="36881" y="555867"/>
                  <a:pt x="35204" y="555168"/>
                  <a:pt x="33528" y="554051"/>
                </a:cubicBezTo>
                <a:cubicBezTo>
                  <a:pt x="31852" y="552933"/>
                  <a:pt x="30455" y="551815"/>
                  <a:pt x="29337" y="550698"/>
                </a:cubicBezTo>
                <a:cubicBezTo>
                  <a:pt x="25984" y="547904"/>
                  <a:pt x="21095" y="542875"/>
                  <a:pt x="14669" y="535610"/>
                </a:cubicBezTo>
                <a:cubicBezTo>
                  <a:pt x="8242" y="528346"/>
                  <a:pt x="4191" y="522758"/>
                  <a:pt x="2515" y="518846"/>
                </a:cubicBezTo>
                <a:cubicBezTo>
                  <a:pt x="838" y="516052"/>
                  <a:pt x="0" y="513957"/>
                  <a:pt x="0" y="512560"/>
                </a:cubicBezTo>
                <a:cubicBezTo>
                  <a:pt x="0" y="511163"/>
                  <a:pt x="279" y="509347"/>
                  <a:pt x="838" y="507111"/>
                </a:cubicBezTo>
                <a:cubicBezTo>
                  <a:pt x="2515" y="502641"/>
                  <a:pt x="4750" y="496494"/>
                  <a:pt x="7544" y="488671"/>
                </a:cubicBezTo>
                <a:cubicBezTo>
                  <a:pt x="9220" y="483642"/>
                  <a:pt x="10058" y="480149"/>
                  <a:pt x="10058" y="478194"/>
                </a:cubicBezTo>
                <a:cubicBezTo>
                  <a:pt x="10058" y="476238"/>
                  <a:pt x="9639" y="475260"/>
                  <a:pt x="8801" y="475260"/>
                </a:cubicBezTo>
                <a:cubicBezTo>
                  <a:pt x="7963" y="475260"/>
                  <a:pt x="7544" y="474561"/>
                  <a:pt x="7544" y="473164"/>
                </a:cubicBezTo>
                <a:cubicBezTo>
                  <a:pt x="7544" y="471767"/>
                  <a:pt x="8242" y="469951"/>
                  <a:pt x="9639" y="467716"/>
                </a:cubicBezTo>
                <a:cubicBezTo>
                  <a:pt x="11036" y="465481"/>
                  <a:pt x="12573" y="461849"/>
                  <a:pt x="14249" y="456819"/>
                </a:cubicBezTo>
                <a:lnTo>
                  <a:pt x="15926" y="444246"/>
                </a:lnTo>
                <a:cubicBezTo>
                  <a:pt x="16485" y="439776"/>
                  <a:pt x="16904" y="434607"/>
                  <a:pt x="17183" y="428740"/>
                </a:cubicBezTo>
                <a:cubicBezTo>
                  <a:pt x="17463" y="422872"/>
                  <a:pt x="17602" y="417703"/>
                  <a:pt x="17602" y="413233"/>
                </a:cubicBezTo>
                <a:lnTo>
                  <a:pt x="19279" y="404851"/>
                </a:lnTo>
                <a:cubicBezTo>
                  <a:pt x="19279" y="402057"/>
                  <a:pt x="19558" y="400660"/>
                  <a:pt x="20117" y="400660"/>
                </a:cubicBezTo>
                <a:lnTo>
                  <a:pt x="25146" y="409880"/>
                </a:lnTo>
                <a:lnTo>
                  <a:pt x="27661" y="419100"/>
                </a:lnTo>
                <a:lnTo>
                  <a:pt x="31013" y="429159"/>
                </a:lnTo>
                <a:cubicBezTo>
                  <a:pt x="33249" y="435864"/>
                  <a:pt x="34925" y="442291"/>
                  <a:pt x="36043" y="448437"/>
                </a:cubicBezTo>
                <a:cubicBezTo>
                  <a:pt x="39954" y="447320"/>
                  <a:pt x="40792" y="449695"/>
                  <a:pt x="38557" y="455562"/>
                </a:cubicBezTo>
                <a:cubicBezTo>
                  <a:pt x="36322" y="461430"/>
                  <a:pt x="36881" y="463106"/>
                  <a:pt x="40234" y="460591"/>
                </a:cubicBezTo>
                <a:cubicBezTo>
                  <a:pt x="43586" y="458077"/>
                  <a:pt x="44145" y="458775"/>
                  <a:pt x="41910" y="462687"/>
                </a:cubicBezTo>
                <a:cubicBezTo>
                  <a:pt x="39675" y="466598"/>
                  <a:pt x="40234" y="466878"/>
                  <a:pt x="43586" y="463525"/>
                </a:cubicBezTo>
                <a:lnTo>
                  <a:pt x="48616" y="458496"/>
                </a:lnTo>
                <a:lnTo>
                  <a:pt x="58674" y="445923"/>
                </a:lnTo>
                <a:lnTo>
                  <a:pt x="85496" y="411557"/>
                </a:lnTo>
                <a:lnTo>
                  <a:pt x="110643" y="385572"/>
                </a:lnTo>
                <a:lnTo>
                  <a:pt x="219609" y="275768"/>
                </a:lnTo>
                <a:lnTo>
                  <a:pt x="233858" y="259842"/>
                </a:lnTo>
                <a:cubicBezTo>
                  <a:pt x="238887" y="253696"/>
                  <a:pt x="242799" y="248666"/>
                  <a:pt x="245593" y="244755"/>
                </a:cubicBezTo>
                <a:cubicBezTo>
                  <a:pt x="252857" y="234696"/>
                  <a:pt x="256489" y="227991"/>
                  <a:pt x="256489" y="224638"/>
                </a:cubicBezTo>
                <a:lnTo>
                  <a:pt x="255651" y="220447"/>
                </a:lnTo>
                <a:lnTo>
                  <a:pt x="254813" y="219609"/>
                </a:lnTo>
                <a:cubicBezTo>
                  <a:pt x="252578" y="219609"/>
                  <a:pt x="252578" y="219050"/>
                  <a:pt x="254813" y="217932"/>
                </a:cubicBezTo>
                <a:cubicBezTo>
                  <a:pt x="255372" y="216815"/>
                  <a:pt x="255791" y="216396"/>
                  <a:pt x="256070" y="216675"/>
                </a:cubicBezTo>
                <a:cubicBezTo>
                  <a:pt x="256350" y="216955"/>
                  <a:pt x="256769" y="216256"/>
                  <a:pt x="257328" y="214580"/>
                </a:cubicBezTo>
                <a:cubicBezTo>
                  <a:pt x="257886" y="212903"/>
                  <a:pt x="257747" y="212205"/>
                  <a:pt x="256908" y="212484"/>
                </a:cubicBezTo>
                <a:cubicBezTo>
                  <a:pt x="256070" y="212764"/>
                  <a:pt x="255372" y="212624"/>
                  <a:pt x="254813" y="212065"/>
                </a:cubicBezTo>
                <a:lnTo>
                  <a:pt x="254813" y="211227"/>
                </a:lnTo>
                <a:lnTo>
                  <a:pt x="258166" y="202007"/>
                </a:lnTo>
                <a:cubicBezTo>
                  <a:pt x="258725" y="200330"/>
                  <a:pt x="259144" y="197955"/>
                  <a:pt x="259423" y="194882"/>
                </a:cubicBezTo>
                <a:cubicBezTo>
                  <a:pt x="259702" y="191809"/>
                  <a:pt x="259842" y="188875"/>
                  <a:pt x="259842" y="186081"/>
                </a:cubicBezTo>
                <a:lnTo>
                  <a:pt x="258166" y="180213"/>
                </a:lnTo>
                <a:lnTo>
                  <a:pt x="255651" y="175184"/>
                </a:lnTo>
                <a:lnTo>
                  <a:pt x="254813" y="172670"/>
                </a:lnTo>
                <a:cubicBezTo>
                  <a:pt x="255372" y="172670"/>
                  <a:pt x="259423" y="175743"/>
                  <a:pt x="266967" y="181890"/>
                </a:cubicBezTo>
                <a:cubicBezTo>
                  <a:pt x="274511" y="188037"/>
                  <a:pt x="282194" y="195022"/>
                  <a:pt x="290017" y="202845"/>
                </a:cubicBezTo>
                <a:lnTo>
                  <a:pt x="303429" y="216256"/>
                </a:lnTo>
                <a:lnTo>
                  <a:pt x="313487" y="209550"/>
                </a:lnTo>
                <a:cubicBezTo>
                  <a:pt x="316281" y="207874"/>
                  <a:pt x="319075" y="206198"/>
                  <a:pt x="321869" y="204521"/>
                </a:cubicBezTo>
                <a:lnTo>
                  <a:pt x="327736" y="200330"/>
                </a:lnTo>
                <a:cubicBezTo>
                  <a:pt x="329413" y="198095"/>
                  <a:pt x="333045" y="195580"/>
                  <a:pt x="338633" y="192786"/>
                </a:cubicBezTo>
                <a:lnTo>
                  <a:pt x="353721" y="185243"/>
                </a:lnTo>
                <a:cubicBezTo>
                  <a:pt x="355956" y="184125"/>
                  <a:pt x="358470" y="182728"/>
                  <a:pt x="361264" y="181052"/>
                </a:cubicBezTo>
                <a:lnTo>
                  <a:pt x="366294" y="177699"/>
                </a:lnTo>
                <a:lnTo>
                  <a:pt x="371323" y="173508"/>
                </a:lnTo>
                <a:lnTo>
                  <a:pt x="368808" y="90526"/>
                </a:lnTo>
                <a:cubicBezTo>
                  <a:pt x="368249" y="84379"/>
                  <a:pt x="367691" y="77394"/>
                  <a:pt x="367132" y="69571"/>
                </a:cubicBezTo>
                <a:lnTo>
                  <a:pt x="363779" y="51131"/>
                </a:lnTo>
                <a:cubicBezTo>
                  <a:pt x="363220" y="47219"/>
                  <a:pt x="362382" y="43028"/>
                  <a:pt x="361264" y="38558"/>
                </a:cubicBezTo>
                <a:lnTo>
                  <a:pt x="357073" y="26823"/>
                </a:lnTo>
                <a:cubicBezTo>
                  <a:pt x="355397" y="25146"/>
                  <a:pt x="353721" y="22632"/>
                  <a:pt x="352044" y="19279"/>
                </a:cubicBezTo>
                <a:lnTo>
                  <a:pt x="347015" y="11735"/>
                </a:lnTo>
                <a:cubicBezTo>
                  <a:pt x="344780" y="9500"/>
                  <a:pt x="342964" y="7265"/>
                  <a:pt x="341567" y="5030"/>
                </a:cubicBezTo>
                <a:cubicBezTo>
                  <a:pt x="340170" y="2794"/>
                  <a:pt x="339471" y="1397"/>
                  <a:pt x="339471" y="839"/>
                </a:cubicBezTo>
                <a:cubicBezTo>
                  <a:pt x="339471" y="280"/>
                  <a:pt x="340030" y="0"/>
                  <a:pt x="341148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3200" dirty="0"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030686" y="439064"/>
            <a:ext cx="717348" cy="842502"/>
          </a:xfrm>
          <a:custGeom>
            <a:avLst/>
            <a:gdLst/>
            <a:ahLst/>
            <a:cxnLst/>
            <a:rect l="l" t="t" r="r" b="b"/>
            <a:pathLst>
              <a:path w="717348" h="842502">
                <a:moveTo>
                  <a:pt x="448057" y="533369"/>
                </a:moveTo>
                <a:cubicBezTo>
                  <a:pt x="447142" y="533674"/>
                  <a:pt x="445771" y="534131"/>
                  <a:pt x="443942" y="534741"/>
                </a:cubicBezTo>
                <a:lnTo>
                  <a:pt x="432055" y="540227"/>
                </a:lnTo>
                <a:cubicBezTo>
                  <a:pt x="421082" y="546323"/>
                  <a:pt x="415596" y="549981"/>
                  <a:pt x="415596" y="551200"/>
                </a:cubicBezTo>
                <a:cubicBezTo>
                  <a:pt x="413767" y="554248"/>
                  <a:pt x="404928" y="559125"/>
                  <a:pt x="389078" y="565831"/>
                </a:cubicBezTo>
                <a:lnTo>
                  <a:pt x="383592" y="570403"/>
                </a:lnTo>
                <a:lnTo>
                  <a:pt x="382677" y="572231"/>
                </a:lnTo>
                <a:cubicBezTo>
                  <a:pt x="382677" y="573451"/>
                  <a:pt x="383287" y="574060"/>
                  <a:pt x="384506" y="574060"/>
                </a:cubicBezTo>
                <a:lnTo>
                  <a:pt x="393650" y="571317"/>
                </a:lnTo>
                <a:cubicBezTo>
                  <a:pt x="399746" y="570098"/>
                  <a:pt x="404318" y="568574"/>
                  <a:pt x="407366" y="566745"/>
                </a:cubicBezTo>
                <a:lnTo>
                  <a:pt x="449428" y="554858"/>
                </a:lnTo>
                <a:lnTo>
                  <a:pt x="449428" y="536570"/>
                </a:lnTo>
                <a:cubicBezTo>
                  <a:pt x="449428" y="535960"/>
                  <a:pt x="449428" y="535198"/>
                  <a:pt x="449428" y="534284"/>
                </a:cubicBezTo>
                <a:cubicBezTo>
                  <a:pt x="449428" y="533369"/>
                  <a:pt x="448971" y="533065"/>
                  <a:pt x="448057" y="533369"/>
                </a:cubicBezTo>
                <a:close/>
                <a:moveTo>
                  <a:pt x="238202" y="502737"/>
                </a:moveTo>
                <a:cubicBezTo>
                  <a:pt x="236983" y="502737"/>
                  <a:pt x="235459" y="504566"/>
                  <a:pt x="233630" y="508223"/>
                </a:cubicBezTo>
                <a:cubicBezTo>
                  <a:pt x="229972" y="513100"/>
                  <a:pt x="226620" y="516148"/>
                  <a:pt x="223572" y="517367"/>
                </a:cubicBezTo>
                <a:lnTo>
                  <a:pt x="180595" y="544799"/>
                </a:lnTo>
                <a:cubicBezTo>
                  <a:pt x="175718" y="547847"/>
                  <a:pt x="172670" y="550591"/>
                  <a:pt x="171451" y="553029"/>
                </a:cubicBezTo>
                <a:lnTo>
                  <a:pt x="167793" y="555772"/>
                </a:lnTo>
                <a:cubicBezTo>
                  <a:pt x="166574" y="561868"/>
                  <a:pt x="165964" y="569793"/>
                  <a:pt x="165964" y="579547"/>
                </a:cubicBezTo>
                <a:cubicBezTo>
                  <a:pt x="165964" y="591129"/>
                  <a:pt x="166574" y="598749"/>
                  <a:pt x="167793" y="602407"/>
                </a:cubicBezTo>
                <a:lnTo>
                  <a:pt x="175108" y="613379"/>
                </a:lnTo>
                <a:cubicBezTo>
                  <a:pt x="175108" y="613989"/>
                  <a:pt x="175261" y="614903"/>
                  <a:pt x="175566" y="616123"/>
                </a:cubicBezTo>
                <a:cubicBezTo>
                  <a:pt x="175870" y="617342"/>
                  <a:pt x="176632" y="618561"/>
                  <a:pt x="177852" y="619780"/>
                </a:cubicBezTo>
                <a:lnTo>
                  <a:pt x="187910" y="635325"/>
                </a:lnTo>
                <a:lnTo>
                  <a:pt x="199797" y="623438"/>
                </a:lnTo>
                <a:cubicBezTo>
                  <a:pt x="202236" y="621609"/>
                  <a:pt x="209551" y="614599"/>
                  <a:pt x="221743" y="602407"/>
                </a:cubicBezTo>
                <a:lnTo>
                  <a:pt x="257404" y="565831"/>
                </a:lnTo>
                <a:lnTo>
                  <a:pt x="268377" y="553029"/>
                </a:lnTo>
                <a:cubicBezTo>
                  <a:pt x="268987" y="551810"/>
                  <a:pt x="270054" y="550438"/>
                  <a:pt x="271578" y="548914"/>
                </a:cubicBezTo>
                <a:cubicBezTo>
                  <a:pt x="273102" y="547390"/>
                  <a:pt x="273864" y="546019"/>
                  <a:pt x="273864" y="544799"/>
                </a:cubicBezTo>
                <a:cubicBezTo>
                  <a:pt x="273864" y="541751"/>
                  <a:pt x="268072" y="534131"/>
                  <a:pt x="256490" y="521939"/>
                </a:cubicBezTo>
                <a:cubicBezTo>
                  <a:pt x="244908" y="509138"/>
                  <a:pt x="238812" y="502737"/>
                  <a:pt x="238202" y="502737"/>
                </a:cubicBezTo>
                <a:close/>
                <a:moveTo>
                  <a:pt x="88241" y="479191"/>
                </a:moveTo>
                <a:cubicBezTo>
                  <a:pt x="86412" y="479039"/>
                  <a:pt x="85192" y="479267"/>
                  <a:pt x="84583" y="479877"/>
                </a:cubicBezTo>
                <a:lnTo>
                  <a:pt x="82754" y="481706"/>
                </a:lnTo>
                <a:cubicBezTo>
                  <a:pt x="82144" y="482315"/>
                  <a:pt x="81840" y="484754"/>
                  <a:pt x="81840" y="489021"/>
                </a:cubicBezTo>
                <a:lnTo>
                  <a:pt x="80011" y="500908"/>
                </a:lnTo>
                <a:lnTo>
                  <a:pt x="79096" y="510967"/>
                </a:lnTo>
                <a:cubicBezTo>
                  <a:pt x="79096" y="515843"/>
                  <a:pt x="80011" y="519196"/>
                  <a:pt x="81840" y="521025"/>
                </a:cubicBezTo>
                <a:lnTo>
                  <a:pt x="85497" y="527426"/>
                </a:lnTo>
                <a:lnTo>
                  <a:pt x="87326" y="528340"/>
                </a:lnTo>
                <a:lnTo>
                  <a:pt x="92812" y="534741"/>
                </a:lnTo>
                <a:cubicBezTo>
                  <a:pt x="95860" y="539618"/>
                  <a:pt x="98299" y="542056"/>
                  <a:pt x="100128" y="542056"/>
                </a:cubicBezTo>
                <a:cubicBezTo>
                  <a:pt x="101347" y="542056"/>
                  <a:pt x="104395" y="540532"/>
                  <a:pt x="109272" y="537484"/>
                </a:cubicBezTo>
                <a:lnTo>
                  <a:pt x="118416" y="531998"/>
                </a:lnTo>
                <a:lnTo>
                  <a:pt x="128474" y="523768"/>
                </a:lnTo>
                <a:lnTo>
                  <a:pt x="128474" y="484449"/>
                </a:lnTo>
                <a:lnTo>
                  <a:pt x="119330" y="486278"/>
                </a:lnTo>
                <a:lnTo>
                  <a:pt x="112929" y="486278"/>
                </a:lnTo>
                <a:cubicBezTo>
                  <a:pt x="109881" y="486278"/>
                  <a:pt x="106986" y="485668"/>
                  <a:pt x="104242" y="484449"/>
                </a:cubicBezTo>
                <a:cubicBezTo>
                  <a:pt x="101499" y="483230"/>
                  <a:pt x="98604" y="482011"/>
                  <a:pt x="95556" y="480791"/>
                </a:cubicBezTo>
                <a:cubicBezTo>
                  <a:pt x="92508" y="479877"/>
                  <a:pt x="90069" y="479344"/>
                  <a:pt x="88241" y="479191"/>
                </a:cubicBezTo>
                <a:close/>
                <a:moveTo>
                  <a:pt x="447600" y="457017"/>
                </a:moveTo>
                <a:lnTo>
                  <a:pt x="446685" y="457931"/>
                </a:lnTo>
                <a:lnTo>
                  <a:pt x="447600" y="457017"/>
                </a:lnTo>
                <a:close/>
                <a:moveTo>
                  <a:pt x="210770" y="453359"/>
                </a:moveTo>
                <a:lnTo>
                  <a:pt x="202540" y="460675"/>
                </a:lnTo>
                <a:cubicBezTo>
                  <a:pt x="197054" y="466161"/>
                  <a:pt x="192787" y="468904"/>
                  <a:pt x="189739" y="468904"/>
                </a:cubicBezTo>
                <a:lnTo>
                  <a:pt x="176023" y="472562"/>
                </a:lnTo>
                <a:cubicBezTo>
                  <a:pt x="172975" y="472562"/>
                  <a:pt x="170841" y="473171"/>
                  <a:pt x="169622" y="474391"/>
                </a:cubicBezTo>
                <a:cubicBezTo>
                  <a:pt x="168403" y="475610"/>
                  <a:pt x="167488" y="478658"/>
                  <a:pt x="166879" y="483535"/>
                </a:cubicBezTo>
                <a:lnTo>
                  <a:pt x="166879" y="490850"/>
                </a:lnTo>
                <a:cubicBezTo>
                  <a:pt x="166879" y="493288"/>
                  <a:pt x="167184" y="494507"/>
                  <a:pt x="167793" y="494507"/>
                </a:cubicBezTo>
                <a:lnTo>
                  <a:pt x="175108" y="491764"/>
                </a:lnTo>
                <a:lnTo>
                  <a:pt x="197054" y="478963"/>
                </a:lnTo>
                <a:lnTo>
                  <a:pt x="208027" y="469819"/>
                </a:lnTo>
                <a:cubicBezTo>
                  <a:pt x="211684" y="467380"/>
                  <a:pt x="213513" y="465399"/>
                  <a:pt x="213513" y="463875"/>
                </a:cubicBezTo>
                <a:cubicBezTo>
                  <a:pt x="213513" y="462351"/>
                  <a:pt x="213513" y="461284"/>
                  <a:pt x="213513" y="460675"/>
                </a:cubicBezTo>
                <a:lnTo>
                  <a:pt x="210770" y="457931"/>
                </a:lnTo>
                <a:cubicBezTo>
                  <a:pt x="210160" y="457322"/>
                  <a:pt x="209856" y="456407"/>
                  <a:pt x="209856" y="455188"/>
                </a:cubicBezTo>
                <a:cubicBezTo>
                  <a:pt x="210465" y="454579"/>
                  <a:pt x="210922" y="454121"/>
                  <a:pt x="211227" y="453817"/>
                </a:cubicBezTo>
                <a:cubicBezTo>
                  <a:pt x="211532" y="453512"/>
                  <a:pt x="211380" y="453359"/>
                  <a:pt x="210770" y="453359"/>
                </a:cubicBezTo>
                <a:close/>
                <a:moveTo>
                  <a:pt x="343358" y="382951"/>
                </a:moveTo>
                <a:lnTo>
                  <a:pt x="332385" y="390266"/>
                </a:lnTo>
                <a:cubicBezTo>
                  <a:pt x="328728" y="393314"/>
                  <a:pt x="322632" y="397276"/>
                  <a:pt x="314097" y="402153"/>
                </a:cubicBezTo>
                <a:lnTo>
                  <a:pt x="297638" y="409468"/>
                </a:lnTo>
                <a:lnTo>
                  <a:pt x="284836" y="410383"/>
                </a:lnTo>
                <a:lnTo>
                  <a:pt x="269292" y="411297"/>
                </a:lnTo>
                <a:lnTo>
                  <a:pt x="261062" y="411297"/>
                </a:lnTo>
                <a:cubicBezTo>
                  <a:pt x="254356" y="411297"/>
                  <a:pt x="250699" y="410992"/>
                  <a:pt x="250089" y="410383"/>
                </a:cubicBezTo>
                <a:cubicBezTo>
                  <a:pt x="248870" y="410383"/>
                  <a:pt x="247956" y="410992"/>
                  <a:pt x="247346" y="412211"/>
                </a:cubicBezTo>
                <a:cubicBezTo>
                  <a:pt x="246736" y="413431"/>
                  <a:pt x="245822" y="413126"/>
                  <a:pt x="244603" y="411297"/>
                </a:cubicBezTo>
                <a:lnTo>
                  <a:pt x="242774" y="407639"/>
                </a:lnTo>
                <a:cubicBezTo>
                  <a:pt x="241555" y="407639"/>
                  <a:pt x="240945" y="410383"/>
                  <a:pt x="240945" y="415869"/>
                </a:cubicBezTo>
                <a:cubicBezTo>
                  <a:pt x="240336" y="415869"/>
                  <a:pt x="240640" y="417545"/>
                  <a:pt x="241860" y="420898"/>
                </a:cubicBezTo>
                <a:cubicBezTo>
                  <a:pt x="243079" y="424251"/>
                  <a:pt x="244298" y="427147"/>
                  <a:pt x="245517" y="429585"/>
                </a:cubicBezTo>
                <a:lnTo>
                  <a:pt x="247346" y="437815"/>
                </a:lnTo>
                <a:lnTo>
                  <a:pt x="249175" y="446044"/>
                </a:lnTo>
                <a:cubicBezTo>
                  <a:pt x="249175" y="446654"/>
                  <a:pt x="248870" y="447263"/>
                  <a:pt x="248260" y="447873"/>
                </a:cubicBezTo>
                <a:cubicBezTo>
                  <a:pt x="247651" y="448483"/>
                  <a:pt x="247346" y="450007"/>
                  <a:pt x="247346" y="452445"/>
                </a:cubicBezTo>
                <a:lnTo>
                  <a:pt x="248260" y="459760"/>
                </a:lnTo>
                <a:lnTo>
                  <a:pt x="251004" y="470733"/>
                </a:lnTo>
                <a:lnTo>
                  <a:pt x="260148" y="497251"/>
                </a:lnTo>
                <a:cubicBezTo>
                  <a:pt x="262586" y="502127"/>
                  <a:pt x="265939" y="507309"/>
                  <a:pt x="270206" y="512795"/>
                </a:cubicBezTo>
                <a:cubicBezTo>
                  <a:pt x="274473" y="518282"/>
                  <a:pt x="280569" y="524683"/>
                  <a:pt x="288494" y="531998"/>
                </a:cubicBezTo>
                <a:lnTo>
                  <a:pt x="304039" y="547543"/>
                </a:lnTo>
                <a:cubicBezTo>
                  <a:pt x="308916" y="551810"/>
                  <a:pt x="311659" y="555467"/>
                  <a:pt x="312268" y="558515"/>
                </a:cubicBezTo>
                <a:cubicBezTo>
                  <a:pt x="314097" y="561563"/>
                  <a:pt x="315621" y="565526"/>
                  <a:pt x="316840" y="570403"/>
                </a:cubicBezTo>
                <a:lnTo>
                  <a:pt x="318669" y="575889"/>
                </a:lnTo>
                <a:lnTo>
                  <a:pt x="337872" y="561259"/>
                </a:lnTo>
                <a:lnTo>
                  <a:pt x="425654" y="495422"/>
                </a:lnTo>
                <a:lnTo>
                  <a:pt x="437541" y="484449"/>
                </a:lnTo>
                <a:lnTo>
                  <a:pt x="443942" y="478963"/>
                </a:lnTo>
                <a:cubicBezTo>
                  <a:pt x="447600" y="475305"/>
                  <a:pt x="449428" y="470428"/>
                  <a:pt x="449428" y="464332"/>
                </a:cubicBezTo>
                <a:lnTo>
                  <a:pt x="449428" y="455188"/>
                </a:lnTo>
                <a:lnTo>
                  <a:pt x="447600" y="457017"/>
                </a:lnTo>
                <a:lnTo>
                  <a:pt x="437541" y="464332"/>
                </a:lnTo>
                <a:lnTo>
                  <a:pt x="412853" y="484449"/>
                </a:lnTo>
                <a:cubicBezTo>
                  <a:pt x="406147" y="489326"/>
                  <a:pt x="399746" y="491764"/>
                  <a:pt x="393650" y="491764"/>
                </a:cubicBezTo>
                <a:lnTo>
                  <a:pt x="382677" y="489021"/>
                </a:lnTo>
                <a:lnTo>
                  <a:pt x="368961" y="478963"/>
                </a:lnTo>
                <a:lnTo>
                  <a:pt x="347016" y="454274"/>
                </a:lnTo>
                <a:lnTo>
                  <a:pt x="336957" y="441472"/>
                </a:lnTo>
                <a:cubicBezTo>
                  <a:pt x="333909" y="437205"/>
                  <a:pt x="332385" y="434462"/>
                  <a:pt x="332385" y="433243"/>
                </a:cubicBezTo>
                <a:cubicBezTo>
                  <a:pt x="331776" y="432633"/>
                  <a:pt x="331471" y="431109"/>
                  <a:pt x="331471" y="428671"/>
                </a:cubicBezTo>
                <a:cubicBezTo>
                  <a:pt x="331471" y="426232"/>
                  <a:pt x="332081" y="423489"/>
                  <a:pt x="333300" y="420441"/>
                </a:cubicBezTo>
                <a:cubicBezTo>
                  <a:pt x="334519" y="417393"/>
                  <a:pt x="335128" y="415259"/>
                  <a:pt x="335128" y="414040"/>
                </a:cubicBezTo>
                <a:cubicBezTo>
                  <a:pt x="335128" y="413431"/>
                  <a:pt x="334519" y="412516"/>
                  <a:pt x="333300" y="411297"/>
                </a:cubicBezTo>
                <a:cubicBezTo>
                  <a:pt x="332081" y="410078"/>
                  <a:pt x="331776" y="408859"/>
                  <a:pt x="332385" y="407639"/>
                </a:cubicBezTo>
                <a:lnTo>
                  <a:pt x="336043" y="403982"/>
                </a:lnTo>
                <a:lnTo>
                  <a:pt x="338786" y="396667"/>
                </a:lnTo>
                <a:cubicBezTo>
                  <a:pt x="340615" y="394838"/>
                  <a:pt x="341834" y="392704"/>
                  <a:pt x="342444" y="390266"/>
                </a:cubicBezTo>
                <a:close/>
                <a:moveTo>
                  <a:pt x="131217" y="368320"/>
                </a:moveTo>
                <a:lnTo>
                  <a:pt x="125731" y="371063"/>
                </a:lnTo>
                <a:lnTo>
                  <a:pt x="126645" y="371063"/>
                </a:lnTo>
                <a:cubicBezTo>
                  <a:pt x="126645" y="371673"/>
                  <a:pt x="126036" y="372435"/>
                  <a:pt x="124817" y="373349"/>
                </a:cubicBezTo>
                <a:cubicBezTo>
                  <a:pt x="123597" y="374264"/>
                  <a:pt x="121768" y="375635"/>
                  <a:pt x="119330" y="377464"/>
                </a:cubicBezTo>
                <a:cubicBezTo>
                  <a:pt x="113844" y="381122"/>
                  <a:pt x="111100" y="384475"/>
                  <a:pt x="111100" y="387523"/>
                </a:cubicBezTo>
                <a:cubicBezTo>
                  <a:pt x="111100" y="389961"/>
                  <a:pt x="108662" y="393314"/>
                  <a:pt x="103785" y="397581"/>
                </a:cubicBezTo>
                <a:cubicBezTo>
                  <a:pt x="97080" y="403067"/>
                  <a:pt x="95251" y="407639"/>
                  <a:pt x="98299" y="411297"/>
                </a:cubicBezTo>
                <a:cubicBezTo>
                  <a:pt x="98908" y="412516"/>
                  <a:pt x="99213" y="414040"/>
                  <a:pt x="99213" y="415869"/>
                </a:cubicBezTo>
                <a:cubicBezTo>
                  <a:pt x="99213" y="419527"/>
                  <a:pt x="97384" y="424099"/>
                  <a:pt x="93727" y="429585"/>
                </a:cubicBezTo>
                <a:cubicBezTo>
                  <a:pt x="88241" y="437510"/>
                  <a:pt x="87326" y="442387"/>
                  <a:pt x="90984" y="444215"/>
                </a:cubicBezTo>
                <a:cubicBezTo>
                  <a:pt x="94641" y="446044"/>
                  <a:pt x="94336" y="448178"/>
                  <a:pt x="90069" y="450616"/>
                </a:cubicBezTo>
                <a:lnTo>
                  <a:pt x="87326" y="452445"/>
                </a:lnTo>
                <a:lnTo>
                  <a:pt x="95556" y="448787"/>
                </a:lnTo>
                <a:lnTo>
                  <a:pt x="119330" y="436900"/>
                </a:lnTo>
                <a:cubicBezTo>
                  <a:pt x="124817" y="433243"/>
                  <a:pt x="128017" y="430347"/>
                  <a:pt x="128931" y="428213"/>
                </a:cubicBezTo>
                <a:cubicBezTo>
                  <a:pt x="129846" y="426080"/>
                  <a:pt x="130608" y="418307"/>
                  <a:pt x="131217" y="404896"/>
                </a:cubicBezTo>
                <a:cubicBezTo>
                  <a:pt x="132436" y="390571"/>
                  <a:pt x="133351" y="380436"/>
                  <a:pt x="133960" y="374492"/>
                </a:cubicBezTo>
                <a:lnTo>
                  <a:pt x="134594" y="369164"/>
                </a:lnTo>
                <a:close/>
                <a:moveTo>
                  <a:pt x="215342" y="305227"/>
                </a:moveTo>
                <a:lnTo>
                  <a:pt x="207112" y="307970"/>
                </a:lnTo>
                <a:lnTo>
                  <a:pt x="197054" y="309799"/>
                </a:lnTo>
                <a:lnTo>
                  <a:pt x="187910" y="311627"/>
                </a:lnTo>
                <a:lnTo>
                  <a:pt x="180595" y="314371"/>
                </a:lnTo>
                <a:cubicBezTo>
                  <a:pt x="176328" y="316809"/>
                  <a:pt x="171451" y="319095"/>
                  <a:pt x="165964" y="321229"/>
                </a:cubicBezTo>
                <a:cubicBezTo>
                  <a:pt x="160478" y="323362"/>
                  <a:pt x="154230" y="325496"/>
                  <a:pt x="147219" y="327629"/>
                </a:cubicBezTo>
                <a:cubicBezTo>
                  <a:pt x="140209" y="329763"/>
                  <a:pt x="137923" y="331439"/>
                  <a:pt x="140361" y="332659"/>
                </a:cubicBezTo>
                <a:lnTo>
                  <a:pt x="144019" y="337231"/>
                </a:lnTo>
                <a:lnTo>
                  <a:pt x="155906" y="348203"/>
                </a:lnTo>
                <a:cubicBezTo>
                  <a:pt x="157735" y="349423"/>
                  <a:pt x="159869" y="351861"/>
                  <a:pt x="162307" y="355519"/>
                </a:cubicBezTo>
                <a:lnTo>
                  <a:pt x="167793" y="362834"/>
                </a:lnTo>
                <a:cubicBezTo>
                  <a:pt x="170841" y="370149"/>
                  <a:pt x="172365" y="376855"/>
                  <a:pt x="172365" y="382951"/>
                </a:cubicBezTo>
                <a:lnTo>
                  <a:pt x="172365" y="393923"/>
                </a:lnTo>
                <a:lnTo>
                  <a:pt x="178766" y="389351"/>
                </a:lnTo>
                <a:cubicBezTo>
                  <a:pt x="181204" y="388742"/>
                  <a:pt x="183338" y="387523"/>
                  <a:pt x="185167" y="385694"/>
                </a:cubicBezTo>
                <a:cubicBezTo>
                  <a:pt x="186996" y="383865"/>
                  <a:pt x="188520" y="383255"/>
                  <a:pt x="189739" y="383865"/>
                </a:cubicBezTo>
                <a:lnTo>
                  <a:pt x="193396" y="384779"/>
                </a:lnTo>
                <a:lnTo>
                  <a:pt x="197968" y="387523"/>
                </a:lnTo>
                <a:cubicBezTo>
                  <a:pt x="200407" y="389961"/>
                  <a:pt x="202540" y="390266"/>
                  <a:pt x="204369" y="388437"/>
                </a:cubicBezTo>
                <a:lnTo>
                  <a:pt x="205284" y="373807"/>
                </a:lnTo>
                <a:lnTo>
                  <a:pt x="207112" y="361005"/>
                </a:lnTo>
                <a:lnTo>
                  <a:pt x="208941" y="343631"/>
                </a:lnTo>
                <a:cubicBezTo>
                  <a:pt x="211989" y="328391"/>
                  <a:pt x="214428" y="318943"/>
                  <a:pt x="216256" y="315285"/>
                </a:cubicBezTo>
                <a:lnTo>
                  <a:pt x="219914" y="308884"/>
                </a:lnTo>
                <a:lnTo>
                  <a:pt x="219914" y="305227"/>
                </a:lnTo>
                <a:lnTo>
                  <a:pt x="219000" y="305227"/>
                </a:lnTo>
                <a:close/>
                <a:moveTo>
                  <a:pt x="425654" y="290596"/>
                </a:moveTo>
                <a:cubicBezTo>
                  <a:pt x="423825" y="290596"/>
                  <a:pt x="422606" y="291815"/>
                  <a:pt x="421996" y="294254"/>
                </a:cubicBezTo>
                <a:lnTo>
                  <a:pt x="386335" y="343631"/>
                </a:lnTo>
                <a:lnTo>
                  <a:pt x="405537" y="364663"/>
                </a:lnTo>
                <a:lnTo>
                  <a:pt x="409195" y="371978"/>
                </a:lnTo>
                <a:lnTo>
                  <a:pt x="409195" y="379293"/>
                </a:lnTo>
                <a:cubicBezTo>
                  <a:pt x="414072" y="379903"/>
                  <a:pt x="414377" y="382341"/>
                  <a:pt x="410109" y="386608"/>
                </a:cubicBezTo>
                <a:cubicBezTo>
                  <a:pt x="406452" y="390875"/>
                  <a:pt x="407061" y="392095"/>
                  <a:pt x="411938" y="390266"/>
                </a:cubicBezTo>
                <a:lnTo>
                  <a:pt x="418339" y="389351"/>
                </a:lnTo>
                <a:lnTo>
                  <a:pt x="435713" y="383865"/>
                </a:lnTo>
                <a:lnTo>
                  <a:pt x="449428" y="378379"/>
                </a:lnTo>
                <a:cubicBezTo>
                  <a:pt x="454305" y="375940"/>
                  <a:pt x="457048" y="373197"/>
                  <a:pt x="457658" y="370149"/>
                </a:cubicBezTo>
                <a:cubicBezTo>
                  <a:pt x="458268" y="367101"/>
                  <a:pt x="459487" y="361005"/>
                  <a:pt x="461316" y="351861"/>
                </a:cubicBezTo>
                <a:lnTo>
                  <a:pt x="464059" y="341803"/>
                </a:lnTo>
                <a:lnTo>
                  <a:pt x="453086" y="327172"/>
                </a:lnTo>
                <a:cubicBezTo>
                  <a:pt x="446990" y="321076"/>
                  <a:pt x="441656" y="314523"/>
                  <a:pt x="437084" y="307513"/>
                </a:cubicBezTo>
                <a:cubicBezTo>
                  <a:pt x="432512" y="300502"/>
                  <a:pt x="429616" y="296083"/>
                  <a:pt x="428397" y="294254"/>
                </a:cubicBezTo>
                <a:close/>
                <a:moveTo>
                  <a:pt x="216256" y="200071"/>
                </a:moveTo>
                <a:cubicBezTo>
                  <a:pt x="214428" y="200071"/>
                  <a:pt x="209856" y="201595"/>
                  <a:pt x="202540" y="204643"/>
                </a:cubicBezTo>
                <a:lnTo>
                  <a:pt x="178766" y="215615"/>
                </a:lnTo>
                <a:lnTo>
                  <a:pt x="162307" y="222931"/>
                </a:lnTo>
                <a:lnTo>
                  <a:pt x="145848" y="231160"/>
                </a:lnTo>
                <a:cubicBezTo>
                  <a:pt x="131827" y="238475"/>
                  <a:pt x="122683" y="245181"/>
                  <a:pt x="118416" y="251277"/>
                </a:cubicBezTo>
                <a:cubicBezTo>
                  <a:pt x="113539" y="256154"/>
                  <a:pt x="107291" y="267736"/>
                  <a:pt x="99670" y="286024"/>
                </a:cubicBezTo>
                <a:cubicBezTo>
                  <a:pt x="92050" y="304312"/>
                  <a:pt x="87631" y="314675"/>
                  <a:pt x="86412" y="317114"/>
                </a:cubicBezTo>
                <a:cubicBezTo>
                  <a:pt x="86412" y="319552"/>
                  <a:pt x="86107" y="321076"/>
                  <a:pt x="85497" y="321686"/>
                </a:cubicBezTo>
                <a:lnTo>
                  <a:pt x="84583" y="324429"/>
                </a:lnTo>
                <a:lnTo>
                  <a:pt x="82754" y="326258"/>
                </a:lnTo>
                <a:lnTo>
                  <a:pt x="84583" y="329915"/>
                </a:lnTo>
                <a:cubicBezTo>
                  <a:pt x="84583" y="330525"/>
                  <a:pt x="84888" y="330830"/>
                  <a:pt x="85497" y="330830"/>
                </a:cubicBezTo>
                <a:lnTo>
                  <a:pt x="91898" y="326258"/>
                </a:lnTo>
                <a:lnTo>
                  <a:pt x="98299" y="324429"/>
                </a:lnTo>
                <a:cubicBezTo>
                  <a:pt x="100128" y="323210"/>
                  <a:pt x="102261" y="322448"/>
                  <a:pt x="104700" y="322143"/>
                </a:cubicBezTo>
                <a:cubicBezTo>
                  <a:pt x="107138" y="321838"/>
                  <a:pt x="109272" y="321686"/>
                  <a:pt x="111100" y="321686"/>
                </a:cubicBezTo>
                <a:lnTo>
                  <a:pt x="117501" y="319857"/>
                </a:lnTo>
                <a:cubicBezTo>
                  <a:pt x="121159" y="317419"/>
                  <a:pt x="129998" y="308884"/>
                  <a:pt x="144019" y="294254"/>
                </a:cubicBezTo>
                <a:lnTo>
                  <a:pt x="191568" y="240304"/>
                </a:lnTo>
                <a:lnTo>
                  <a:pt x="192482" y="236647"/>
                </a:lnTo>
                <a:lnTo>
                  <a:pt x="194311" y="234818"/>
                </a:lnTo>
                <a:cubicBezTo>
                  <a:pt x="198578" y="230551"/>
                  <a:pt x="201931" y="226588"/>
                  <a:pt x="204369" y="222931"/>
                </a:cubicBezTo>
                <a:lnTo>
                  <a:pt x="216256" y="209215"/>
                </a:lnTo>
                <a:lnTo>
                  <a:pt x="219000" y="206471"/>
                </a:lnTo>
                <a:cubicBezTo>
                  <a:pt x="219609" y="204033"/>
                  <a:pt x="219609" y="201899"/>
                  <a:pt x="219000" y="200071"/>
                </a:cubicBezTo>
                <a:close/>
                <a:moveTo>
                  <a:pt x="532639" y="143378"/>
                </a:moveTo>
                <a:cubicBezTo>
                  <a:pt x="528372" y="143987"/>
                  <a:pt x="521361" y="145511"/>
                  <a:pt x="511608" y="147950"/>
                </a:cubicBezTo>
                <a:lnTo>
                  <a:pt x="505207" y="149779"/>
                </a:lnTo>
                <a:lnTo>
                  <a:pt x="494234" y="155265"/>
                </a:lnTo>
                <a:lnTo>
                  <a:pt x="486005" y="155265"/>
                </a:lnTo>
                <a:lnTo>
                  <a:pt x="484176" y="156179"/>
                </a:lnTo>
                <a:cubicBezTo>
                  <a:pt x="482957" y="158008"/>
                  <a:pt x="482042" y="161971"/>
                  <a:pt x="481432" y="168067"/>
                </a:cubicBezTo>
                <a:cubicBezTo>
                  <a:pt x="481432" y="171724"/>
                  <a:pt x="481128" y="174772"/>
                  <a:pt x="480518" y="177211"/>
                </a:cubicBezTo>
                <a:lnTo>
                  <a:pt x="478689" y="186355"/>
                </a:lnTo>
                <a:lnTo>
                  <a:pt x="460401" y="224759"/>
                </a:lnTo>
                <a:cubicBezTo>
                  <a:pt x="451257" y="244876"/>
                  <a:pt x="446685" y="257068"/>
                  <a:pt x="446685" y="261335"/>
                </a:cubicBezTo>
                <a:cubicBezTo>
                  <a:pt x="446685" y="270479"/>
                  <a:pt x="447905" y="276575"/>
                  <a:pt x="450343" y="279623"/>
                </a:cubicBezTo>
                <a:lnTo>
                  <a:pt x="454001" y="288767"/>
                </a:lnTo>
                <a:cubicBezTo>
                  <a:pt x="455220" y="292425"/>
                  <a:pt x="455829" y="294254"/>
                  <a:pt x="455829" y="294254"/>
                </a:cubicBezTo>
                <a:lnTo>
                  <a:pt x="459487" y="299740"/>
                </a:lnTo>
                <a:lnTo>
                  <a:pt x="463144" y="294254"/>
                </a:lnTo>
                <a:lnTo>
                  <a:pt x="468631" y="283281"/>
                </a:lnTo>
                <a:cubicBezTo>
                  <a:pt x="469240" y="282062"/>
                  <a:pt x="470460" y="279319"/>
                  <a:pt x="472288" y="275051"/>
                </a:cubicBezTo>
                <a:lnTo>
                  <a:pt x="481432" y="254935"/>
                </a:lnTo>
                <a:lnTo>
                  <a:pt x="501549" y="212872"/>
                </a:lnTo>
                <a:cubicBezTo>
                  <a:pt x="506426" y="203728"/>
                  <a:pt x="509779" y="197632"/>
                  <a:pt x="511608" y="194584"/>
                </a:cubicBezTo>
                <a:lnTo>
                  <a:pt x="526238" y="172639"/>
                </a:lnTo>
                <a:cubicBezTo>
                  <a:pt x="529896" y="166543"/>
                  <a:pt x="532029" y="163190"/>
                  <a:pt x="532639" y="162580"/>
                </a:cubicBezTo>
                <a:lnTo>
                  <a:pt x="539040" y="154351"/>
                </a:lnTo>
                <a:lnTo>
                  <a:pt x="542697" y="148864"/>
                </a:lnTo>
                <a:lnTo>
                  <a:pt x="542697" y="146121"/>
                </a:lnTo>
                <a:lnTo>
                  <a:pt x="539954" y="145207"/>
                </a:lnTo>
                <a:cubicBezTo>
                  <a:pt x="539344" y="144597"/>
                  <a:pt x="538582" y="144292"/>
                  <a:pt x="537668" y="144292"/>
                </a:cubicBezTo>
                <a:cubicBezTo>
                  <a:pt x="536754" y="144292"/>
                  <a:pt x="535992" y="143987"/>
                  <a:pt x="535382" y="143378"/>
                </a:cubicBezTo>
                <a:close/>
                <a:moveTo>
                  <a:pt x="157049" y="46"/>
                </a:moveTo>
                <a:cubicBezTo>
                  <a:pt x="159030" y="198"/>
                  <a:pt x="161088" y="731"/>
                  <a:pt x="163221" y="1646"/>
                </a:cubicBezTo>
                <a:cubicBezTo>
                  <a:pt x="167488" y="3475"/>
                  <a:pt x="173584" y="7437"/>
                  <a:pt x="181509" y="13533"/>
                </a:cubicBezTo>
                <a:cubicBezTo>
                  <a:pt x="191263" y="20239"/>
                  <a:pt x="201016" y="29078"/>
                  <a:pt x="210770" y="40051"/>
                </a:cubicBezTo>
                <a:cubicBezTo>
                  <a:pt x="220524" y="51023"/>
                  <a:pt x="226315" y="59253"/>
                  <a:pt x="228144" y="64739"/>
                </a:cubicBezTo>
                <a:lnTo>
                  <a:pt x="229972" y="72055"/>
                </a:lnTo>
                <a:lnTo>
                  <a:pt x="195225" y="104059"/>
                </a:lnTo>
                <a:cubicBezTo>
                  <a:pt x="193396" y="107107"/>
                  <a:pt x="190501" y="110764"/>
                  <a:pt x="186538" y="115031"/>
                </a:cubicBezTo>
                <a:cubicBezTo>
                  <a:pt x="182576" y="119299"/>
                  <a:pt x="179985" y="122347"/>
                  <a:pt x="178766" y="124175"/>
                </a:cubicBezTo>
                <a:cubicBezTo>
                  <a:pt x="176937" y="127223"/>
                  <a:pt x="176175" y="129967"/>
                  <a:pt x="176480" y="132405"/>
                </a:cubicBezTo>
                <a:cubicBezTo>
                  <a:pt x="176785" y="134843"/>
                  <a:pt x="175718" y="136672"/>
                  <a:pt x="173280" y="137891"/>
                </a:cubicBezTo>
                <a:lnTo>
                  <a:pt x="169622" y="141549"/>
                </a:lnTo>
                <a:cubicBezTo>
                  <a:pt x="167793" y="143378"/>
                  <a:pt x="166269" y="145511"/>
                  <a:pt x="165050" y="147950"/>
                </a:cubicBezTo>
                <a:lnTo>
                  <a:pt x="163221" y="153436"/>
                </a:lnTo>
                <a:lnTo>
                  <a:pt x="162307" y="158923"/>
                </a:lnTo>
                <a:cubicBezTo>
                  <a:pt x="162307" y="160142"/>
                  <a:pt x="164745" y="160447"/>
                  <a:pt x="169622" y="159837"/>
                </a:cubicBezTo>
                <a:lnTo>
                  <a:pt x="177852" y="157094"/>
                </a:lnTo>
                <a:lnTo>
                  <a:pt x="207112" y="146121"/>
                </a:lnTo>
                <a:lnTo>
                  <a:pt x="220828" y="143378"/>
                </a:lnTo>
                <a:lnTo>
                  <a:pt x="233630" y="140635"/>
                </a:lnTo>
                <a:cubicBezTo>
                  <a:pt x="236678" y="140025"/>
                  <a:pt x="239878" y="139263"/>
                  <a:pt x="243231" y="138349"/>
                </a:cubicBezTo>
                <a:cubicBezTo>
                  <a:pt x="246584" y="137434"/>
                  <a:pt x="248565" y="137587"/>
                  <a:pt x="249175" y="138806"/>
                </a:cubicBezTo>
                <a:cubicBezTo>
                  <a:pt x="248565" y="140025"/>
                  <a:pt x="250546" y="140330"/>
                  <a:pt x="255118" y="139720"/>
                </a:cubicBezTo>
                <a:cubicBezTo>
                  <a:pt x="259690" y="139111"/>
                  <a:pt x="263500" y="138806"/>
                  <a:pt x="266548" y="138806"/>
                </a:cubicBezTo>
                <a:cubicBezTo>
                  <a:pt x="270206" y="138806"/>
                  <a:pt x="272644" y="139415"/>
                  <a:pt x="273864" y="140635"/>
                </a:cubicBezTo>
                <a:cubicBezTo>
                  <a:pt x="273864" y="143073"/>
                  <a:pt x="276607" y="144292"/>
                  <a:pt x="282093" y="144292"/>
                </a:cubicBezTo>
                <a:cubicBezTo>
                  <a:pt x="285751" y="144902"/>
                  <a:pt x="289256" y="147950"/>
                  <a:pt x="292609" y="153436"/>
                </a:cubicBezTo>
                <a:cubicBezTo>
                  <a:pt x="295962" y="158923"/>
                  <a:pt x="299162" y="161971"/>
                  <a:pt x="302210" y="162580"/>
                </a:cubicBezTo>
                <a:cubicBezTo>
                  <a:pt x="307087" y="164409"/>
                  <a:pt x="309525" y="167457"/>
                  <a:pt x="309525" y="171724"/>
                </a:cubicBezTo>
                <a:cubicBezTo>
                  <a:pt x="309525" y="174772"/>
                  <a:pt x="310592" y="176906"/>
                  <a:pt x="312726" y="178125"/>
                </a:cubicBezTo>
                <a:cubicBezTo>
                  <a:pt x="314859" y="179344"/>
                  <a:pt x="315621" y="180563"/>
                  <a:pt x="315012" y="181783"/>
                </a:cubicBezTo>
                <a:lnTo>
                  <a:pt x="308611" y="192755"/>
                </a:lnTo>
                <a:lnTo>
                  <a:pt x="286665" y="219273"/>
                </a:lnTo>
                <a:cubicBezTo>
                  <a:pt x="279960" y="225979"/>
                  <a:pt x="269901" y="237256"/>
                  <a:pt x="256490" y="253106"/>
                </a:cubicBezTo>
                <a:lnTo>
                  <a:pt x="247346" y="264993"/>
                </a:lnTo>
                <a:lnTo>
                  <a:pt x="242774" y="270479"/>
                </a:lnTo>
                <a:lnTo>
                  <a:pt x="256490" y="270479"/>
                </a:lnTo>
                <a:cubicBezTo>
                  <a:pt x="261976" y="272918"/>
                  <a:pt x="268072" y="277490"/>
                  <a:pt x="274778" y="284195"/>
                </a:cubicBezTo>
                <a:cubicBezTo>
                  <a:pt x="281484" y="290901"/>
                  <a:pt x="284836" y="296387"/>
                  <a:pt x="284836" y="300655"/>
                </a:cubicBezTo>
                <a:lnTo>
                  <a:pt x="282093" y="307970"/>
                </a:lnTo>
                <a:lnTo>
                  <a:pt x="268377" y="321686"/>
                </a:lnTo>
                <a:lnTo>
                  <a:pt x="257404" y="332659"/>
                </a:lnTo>
                <a:cubicBezTo>
                  <a:pt x="253747" y="336316"/>
                  <a:pt x="251308" y="339821"/>
                  <a:pt x="250089" y="343174"/>
                </a:cubicBezTo>
                <a:cubicBezTo>
                  <a:pt x="248870" y="346527"/>
                  <a:pt x="248260" y="352775"/>
                  <a:pt x="248260" y="361919"/>
                </a:cubicBezTo>
                <a:lnTo>
                  <a:pt x="247346" y="381122"/>
                </a:lnTo>
                <a:cubicBezTo>
                  <a:pt x="247346" y="388437"/>
                  <a:pt x="247498" y="394076"/>
                  <a:pt x="247803" y="398038"/>
                </a:cubicBezTo>
                <a:cubicBezTo>
                  <a:pt x="248108" y="402001"/>
                  <a:pt x="248870" y="403982"/>
                  <a:pt x="250089" y="403982"/>
                </a:cubicBezTo>
                <a:cubicBezTo>
                  <a:pt x="250699" y="403982"/>
                  <a:pt x="252680" y="402915"/>
                  <a:pt x="256033" y="400781"/>
                </a:cubicBezTo>
                <a:cubicBezTo>
                  <a:pt x="259386" y="398648"/>
                  <a:pt x="263500" y="396362"/>
                  <a:pt x="268377" y="393923"/>
                </a:cubicBezTo>
                <a:cubicBezTo>
                  <a:pt x="275083" y="389656"/>
                  <a:pt x="288494" y="377464"/>
                  <a:pt x="308611" y="357347"/>
                </a:cubicBezTo>
                <a:lnTo>
                  <a:pt x="330556" y="331744"/>
                </a:lnTo>
                <a:lnTo>
                  <a:pt x="350673" y="307970"/>
                </a:lnTo>
                <a:lnTo>
                  <a:pt x="370790" y="278709"/>
                </a:lnTo>
                <a:lnTo>
                  <a:pt x="385421" y="255849"/>
                </a:lnTo>
                <a:cubicBezTo>
                  <a:pt x="393345" y="243657"/>
                  <a:pt x="397308" y="236342"/>
                  <a:pt x="397308" y="233903"/>
                </a:cubicBezTo>
                <a:lnTo>
                  <a:pt x="400051" y="225674"/>
                </a:lnTo>
                <a:cubicBezTo>
                  <a:pt x="401270" y="222016"/>
                  <a:pt x="402794" y="220492"/>
                  <a:pt x="404623" y="221102"/>
                </a:cubicBezTo>
                <a:cubicBezTo>
                  <a:pt x="407061" y="221102"/>
                  <a:pt x="409195" y="217444"/>
                  <a:pt x="411024" y="210129"/>
                </a:cubicBezTo>
                <a:lnTo>
                  <a:pt x="412853" y="200071"/>
                </a:lnTo>
                <a:cubicBezTo>
                  <a:pt x="413462" y="197632"/>
                  <a:pt x="413462" y="195499"/>
                  <a:pt x="412853" y="193670"/>
                </a:cubicBezTo>
                <a:cubicBezTo>
                  <a:pt x="415291" y="191231"/>
                  <a:pt x="414986" y="190622"/>
                  <a:pt x="411938" y="191841"/>
                </a:cubicBezTo>
                <a:lnTo>
                  <a:pt x="404623" y="194584"/>
                </a:lnTo>
                <a:cubicBezTo>
                  <a:pt x="402794" y="195194"/>
                  <a:pt x="401575" y="195194"/>
                  <a:pt x="400965" y="194584"/>
                </a:cubicBezTo>
                <a:lnTo>
                  <a:pt x="395479" y="193670"/>
                </a:lnTo>
                <a:cubicBezTo>
                  <a:pt x="386335" y="191231"/>
                  <a:pt x="375362" y="183611"/>
                  <a:pt x="362560" y="170810"/>
                </a:cubicBezTo>
                <a:lnTo>
                  <a:pt x="350673" y="156179"/>
                </a:lnTo>
                <a:cubicBezTo>
                  <a:pt x="346406" y="152522"/>
                  <a:pt x="342444" y="148255"/>
                  <a:pt x="338786" y="143378"/>
                </a:cubicBezTo>
                <a:lnTo>
                  <a:pt x="332385" y="133319"/>
                </a:lnTo>
                <a:lnTo>
                  <a:pt x="327813" y="124175"/>
                </a:lnTo>
                <a:cubicBezTo>
                  <a:pt x="327813" y="124175"/>
                  <a:pt x="326594" y="120518"/>
                  <a:pt x="324156" y="113203"/>
                </a:cubicBezTo>
                <a:cubicBezTo>
                  <a:pt x="323546" y="111374"/>
                  <a:pt x="323241" y="109850"/>
                  <a:pt x="323241" y="108631"/>
                </a:cubicBezTo>
                <a:cubicBezTo>
                  <a:pt x="323241" y="107411"/>
                  <a:pt x="323546" y="105278"/>
                  <a:pt x="324156" y="102230"/>
                </a:cubicBezTo>
                <a:lnTo>
                  <a:pt x="322327" y="93086"/>
                </a:lnTo>
                <a:cubicBezTo>
                  <a:pt x="321108" y="88209"/>
                  <a:pt x="320498" y="85161"/>
                  <a:pt x="320498" y="83942"/>
                </a:cubicBezTo>
                <a:cubicBezTo>
                  <a:pt x="320498" y="77236"/>
                  <a:pt x="322327" y="71140"/>
                  <a:pt x="325984" y="65654"/>
                </a:cubicBezTo>
                <a:lnTo>
                  <a:pt x="327813" y="66568"/>
                </a:lnTo>
                <a:lnTo>
                  <a:pt x="333300" y="71140"/>
                </a:lnTo>
                <a:lnTo>
                  <a:pt x="340615" y="80284"/>
                </a:lnTo>
                <a:lnTo>
                  <a:pt x="347930" y="92171"/>
                </a:lnTo>
                <a:cubicBezTo>
                  <a:pt x="350368" y="96439"/>
                  <a:pt x="352655" y="101011"/>
                  <a:pt x="354788" y="105887"/>
                </a:cubicBezTo>
                <a:cubicBezTo>
                  <a:pt x="356922" y="110764"/>
                  <a:pt x="359512" y="114727"/>
                  <a:pt x="362560" y="117775"/>
                </a:cubicBezTo>
                <a:lnTo>
                  <a:pt x="367132" y="122347"/>
                </a:lnTo>
                <a:lnTo>
                  <a:pt x="373533" y="117775"/>
                </a:lnTo>
                <a:lnTo>
                  <a:pt x="386335" y="111374"/>
                </a:lnTo>
                <a:lnTo>
                  <a:pt x="395479" y="105887"/>
                </a:lnTo>
                <a:lnTo>
                  <a:pt x="407366" y="100401"/>
                </a:lnTo>
                <a:cubicBezTo>
                  <a:pt x="410414" y="98572"/>
                  <a:pt x="417729" y="95524"/>
                  <a:pt x="429312" y="91257"/>
                </a:cubicBezTo>
                <a:cubicBezTo>
                  <a:pt x="432969" y="89428"/>
                  <a:pt x="439065" y="87295"/>
                  <a:pt x="447600" y="84856"/>
                </a:cubicBezTo>
                <a:lnTo>
                  <a:pt x="448514" y="83027"/>
                </a:lnTo>
                <a:lnTo>
                  <a:pt x="463144" y="81199"/>
                </a:lnTo>
                <a:cubicBezTo>
                  <a:pt x="464973" y="81199"/>
                  <a:pt x="466497" y="80894"/>
                  <a:pt x="467717" y="80284"/>
                </a:cubicBezTo>
                <a:cubicBezTo>
                  <a:pt x="470764" y="77846"/>
                  <a:pt x="475336" y="76322"/>
                  <a:pt x="481432" y="75712"/>
                </a:cubicBezTo>
                <a:lnTo>
                  <a:pt x="496977" y="73883"/>
                </a:lnTo>
                <a:cubicBezTo>
                  <a:pt x="500635" y="72055"/>
                  <a:pt x="508864" y="71140"/>
                  <a:pt x="521666" y="71140"/>
                </a:cubicBezTo>
                <a:cubicBezTo>
                  <a:pt x="524714" y="70531"/>
                  <a:pt x="532639" y="70226"/>
                  <a:pt x="545440" y="70226"/>
                </a:cubicBezTo>
                <a:lnTo>
                  <a:pt x="549098" y="70226"/>
                </a:lnTo>
                <a:lnTo>
                  <a:pt x="549098" y="69311"/>
                </a:lnTo>
                <a:cubicBezTo>
                  <a:pt x="549098" y="68092"/>
                  <a:pt x="549708" y="67483"/>
                  <a:pt x="550927" y="67483"/>
                </a:cubicBezTo>
                <a:cubicBezTo>
                  <a:pt x="552756" y="67483"/>
                  <a:pt x="555499" y="68397"/>
                  <a:pt x="559157" y="70226"/>
                </a:cubicBezTo>
                <a:cubicBezTo>
                  <a:pt x="566472" y="74493"/>
                  <a:pt x="569520" y="74798"/>
                  <a:pt x="568301" y="71140"/>
                </a:cubicBezTo>
                <a:cubicBezTo>
                  <a:pt x="568301" y="71140"/>
                  <a:pt x="568148" y="70988"/>
                  <a:pt x="567843" y="70683"/>
                </a:cubicBezTo>
                <a:cubicBezTo>
                  <a:pt x="567538" y="70378"/>
                  <a:pt x="567386" y="70226"/>
                  <a:pt x="567386" y="70226"/>
                </a:cubicBezTo>
                <a:cubicBezTo>
                  <a:pt x="567996" y="69616"/>
                  <a:pt x="569062" y="69769"/>
                  <a:pt x="570586" y="70683"/>
                </a:cubicBezTo>
                <a:cubicBezTo>
                  <a:pt x="572111" y="71597"/>
                  <a:pt x="574396" y="72969"/>
                  <a:pt x="577444" y="74798"/>
                </a:cubicBezTo>
                <a:cubicBezTo>
                  <a:pt x="584150" y="79675"/>
                  <a:pt x="587198" y="81503"/>
                  <a:pt x="586588" y="80284"/>
                </a:cubicBezTo>
                <a:cubicBezTo>
                  <a:pt x="585369" y="77846"/>
                  <a:pt x="589027" y="80894"/>
                  <a:pt x="597561" y="89428"/>
                </a:cubicBezTo>
                <a:lnTo>
                  <a:pt x="612192" y="101315"/>
                </a:lnTo>
                <a:lnTo>
                  <a:pt x="624993" y="113203"/>
                </a:lnTo>
                <a:lnTo>
                  <a:pt x="635966" y="124175"/>
                </a:lnTo>
                <a:lnTo>
                  <a:pt x="644196" y="135148"/>
                </a:lnTo>
                <a:cubicBezTo>
                  <a:pt x="645415" y="136977"/>
                  <a:pt x="646634" y="138653"/>
                  <a:pt x="647853" y="140177"/>
                </a:cubicBezTo>
                <a:cubicBezTo>
                  <a:pt x="649072" y="141701"/>
                  <a:pt x="649987" y="143378"/>
                  <a:pt x="650596" y="145207"/>
                </a:cubicBezTo>
                <a:lnTo>
                  <a:pt x="654254" y="154351"/>
                </a:lnTo>
                <a:lnTo>
                  <a:pt x="654254" y="159837"/>
                </a:lnTo>
                <a:cubicBezTo>
                  <a:pt x="654254" y="165323"/>
                  <a:pt x="652730" y="169591"/>
                  <a:pt x="649682" y="172639"/>
                </a:cubicBezTo>
                <a:lnTo>
                  <a:pt x="635966" y="190927"/>
                </a:lnTo>
                <a:lnTo>
                  <a:pt x="612192" y="224759"/>
                </a:lnTo>
                <a:lnTo>
                  <a:pt x="597561" y="246705"/>
                </a:lnTo>
                <a:lnTo>
                  <a:pt x="585674" y="265907"/>
                </a:lnTo>
                <a:lnTo>
                  <a:pt x="572872" y="287853"/>
                </a:lnTo>
                <a:lnTo>
                  <a:pt x="565557" y="303398"/>
                </a:lnTo>
                <a:lnTo>
                  <a:pt x="556413" y="324429"/>
                </a:lnTo>
                <a:lnTo>
                  <a:pt x="539954" y="360091"/>
                </a:lnTo>
                <a:cubicBezTo>
                  <a:pt x="538735" y="363139"/>
                  <a:pt x="538125" y="364663"/>
                  <a:pt x="538125" y="364663"/>
                </a:cubicBezTo>
                <a:lnTo>
                  <a:pt x="535382" y="367406"/>
                </a:lnTo>
                <a:cubicBezTo>
                  <a:pt x="535382" y="367406"/>
                  <a:pt x="536906" y="368930"/>
                  <a:pt x="539954" y="371978"/>
                </a:cubicBezTo>
                <a:lnTo>
                  <a:pt x="550012" y="380207"/>
                </a:lnTo>
                <a:cubicBezTo>
                  <a:pt x="554280" y="384475"/>
                  <a:pt x="558090" y="388589"/>
                  <a:pt x="561442" y="392552"/>
                </a:cubicBezTo>
                <a:cubicBezTo>
                  <a:pt x="564795" y="396514"/>
                  <a:pt x="567386" y="399410"/>
                  <a:pt x="569215" y="401239"/>
                </a:cubicBezTo>
                <a:lnTo>
                  <a:pt x="572872" y="409468"/>
                </a:lnTo>
                <a:cubicBezTo>
                  <a:pt x="574701" y="411907"/>
                  <a:pt x="575616" y="413888"/>
                  <a:pt x="575616" y="415412"/>
                </a:cubicBezTo>
                <a:cubicBezTo>
                  <a:pt x="575616" y="416936"/>
                  <a:pt x="575006" y="418917"/>
                  <a:pt x="573787" y="421355"/>
                </a:cubicBezTo>
                <a:cubicBezTo>
                  <a:pt x="573177" y="424403"/>
                  <a:pt x="567386" y="432328"/>
                  <a:pt x="556413" y="445130"/>
                </a:cubicBezTo>
                <a:cubicBezTo>
                  <a:pt x="547879" y="454883"/>
                  <a:pt x="541783" y="462503"/>
                  <a:pt x="538125" y="467990"/>
                </a:cubicBezTo>
                <a:lnTo>
                  <a:pt x="500635" y="510052"/>
                </a:lnTo>
                <a:lnTo>
                  <a:pt x="500635" y="526511"/>
                </a:lnTo>
                <a:lnTo>
                  <a:pt x="501549" y="542971"/>
                </a:lnTo>
                <a:lnTo>
                  <a:pt x="519837" y="538399"/>
                </a:lnTo>
                <a:lnTo>
                  <a:pt x="537211" y="533827"/>
                </a:lnTo>
                <a:lnTo>
                  <a:pt x="549098" y="531083"/>
                </a:lnTo>
                <a:lnTo>
                  <a:pt x="572872" y="524683"/>
                </a:lnTo>
                <a:lnTo>
                  <a:pt x="596647" y="521939"/>
                </a:lnTo>
                <a:lnTo>
                  <a:pt x="633223" y="517367"/>
                </a:lnTo>
                <a:lnTo>
                  <a:pt x="645110" y="516453"/>
                </a:lnTo>
                <a:lnTo>
                  <a:pt x="644196" y="512795"/>
                </a:lnTo>
                <a:lnTo>
                  <a:pt x="639624" y="508223"/>
                </a:lnTo>
                <a:cubicBezTo>
                  <a:pt x="634137" y="503956"/>
                  <a:pt x="630480" y="500299"/>
                  <a:pt x="628651" y="497251"/>
                </a:cubicBezTo>
                <a:cubicBezTo>
                  <a:pt x="628651" y="497251"/>
                  <a:pt x="630480" y="497555"/>
                  <a:pt x="634137" y="498165"/>
                </a:cubicBezTo>
                <a:lnTo>
                  <a:pt x="650596" y="506395"/>
                </a:lnTo>
                <a:cubicBezTo>
                  <a:pt x="668884" y="516148"/>
                  <a:pt x="680162" y="523159"/>
                  <a:pt x="684429" y="527426"/>
                </a:cubicBezTo>
                <a:cubicBezTo>
                  <a:pt x="691744" y="532303"/>
                  <a:pt x="697840" y="537179"/>
                  <a:pt x="702717" y="542056"/>
                </a:cubicBezTo>
                <a:cubicBezTo>
                  <a:pt x="709423" y="548762"/>
                  <a:pt x="713080" y="553639"/>
                  <a:pt x="713690" y="556687"/>
                </a:cubicBezTo>
                <a:cubicBezTo>
                  <a:pt x="716128" y="561563"/>
                  <a:pt x="717348" y="564307"/>
                  <a:pt x="717348" y="564916"/>
                </a:cubicBezTo>
                <a:cubicBezTo>
                  <a:pt x="717348" y="566745"/>
                  <a:pt x="716433" y="567659"/>
                  <a:pt x="714605" y="567659"/>
                </a:cubicBezTo>
                <a:cubicBezTo>
                  <a:pt x="712166" y="567659"/>
                  <a:pt x="708508" y="566745"/>
                  <a:pt x="703632" y="564916"/>
                </a:cubicBezTo>
                <a:lnTo>
                  <a:pt x="689001" y="561259"/>
                </a:lnTo>
                <a:lnTo>
                  <a:pt x="670713" y="558515"/>
                </a:lnTo>
                <a:cubicBezTo>
                  <a:pt x="660350" y="556077"/>
                  <a:pt x="646024" y="553334"/>
                  <a:pt x="627736" y="550286"/>
                </a:cubicBezTo>
                <a:cubicBezTo>
                  <a:pt x="621640" y="549676"/>
                  <a:pt x="614630" y="549371"/>
                  <a:pt x="606705" y="549371"/>
                </a:cubicBezTo>
                <a:cubicBezTo>
                  <a:pt x="600000" y="549371"/>
                  <a:pt x="594818" y="549676"/>
                  <a:pt x="591161" y="550286"/>
                </a:cubicBezTo>
                <a:lnTo>
                  <a:pt x="550927" y="559430"/>
                </a:lnTo>
                <a:lnTo>
                  <a:pt x="514351" y="568574"/>
                </a:lnTo>
                <a:cubicBezTo>
                  <a:pt x="507036" y="569183"/>
                  <a:pt x="502768" y="570098"/>
                  <a:pt x="501549" y="571317"/>
                </a:cubicBezTo>
                <a:lnTo>
                  <a:pt x="501549" y="577718"/>
                </a:lnTo>
                <a:cubicBezTo>
                  <a:pt x="501549" y="585033"/>
                  <a:pt x="501854" y="590519"/>
                  <a:pt x="502464" y="594177"/>
                </a:cubicBezTo>
                <a:cubicBezTo>
                  <a:pt x="504292" y="617951"/>
                  <a:pt x="505207" y="652089"/>
                  <a:pt x="505207" y="696590"/>
                </a:cubicBezTo>
                <a:lnTo>
                  <a:pt x="506121" y="784372"/>
                </a:lnTo>
                <a:cubicBezTo>
                  <a:pt x="506121" y="791078"/>
                  <a:pt x="504292" y="796564"/>
                  <a:pt x="500635" y="800831"/>
                </a:cubicBezTo>
                <a:lnTo>
                  <a:pt x="487833" y="820034"/>
                </a:lnTo>
                <a:cubicBezTo>
                  <a:pt x="484176" y="826739"/>
                  <a:pt x="479299" y="831464"/>
                  <a:pt x="473203" y="834207"/>
                </a:cubicBezTo>
                <a:cubicBezTo>
                  <a:pt x="467107" y="836950"/>
                  <a:pt x="463144" y="838931"/>
                  <a:pt x="461316" y="840151"/>
                </a:cubicBezTo>
                <a:cubicBezTo>
                  <a:pt x="458877" y="841979"/>
                  <a:pt x="455829" y="842741"/>
                  <a:pt x="452172" y="842437"/>
                </a:cubicBezTo>
                <a:cubicBezTo>
                  <a:pt x="448514" y="842132"/>
                  <a:pt x="446685" y="841370"/>
                  <a:pt x="446685" y="840151"/>
                </a:cubicBezTo>
                <a:lnTo>
                  <a:pt x="447600" y="834664"/>
                </a:lnTo>
                <a:cubicBezTo>
                  <a:pt x="451257" y="826130"/>
                  <a:pt x="453696" y="814548"/>
                  <a:pt x="454915" y="799917"/>
                </a:cubicBezTo>
                <a:lnTo>
                  <a:pt x="455829" y="777971"/>
                </a:lnTo>
                <a:cubicBezTo>
                  <a:pt x="457048" y="757855"/>
                  <a:pt x="456439" y="742615"/>
                  <a:pt x="454001" y="732252"/>
                </a:cubicBezTo>
                <a:cubicBezTo>
                  <a:pt x="452781" y="718840"/>
                  <a:pt x="452172" y="705124"/>
                  <a:pt x="452172" y="691104"/>
                </a:cubicBezTo>
                <a:lnTo>
                  <a:pt x="453086" y="625267"/>
                </a:lnTo>
                <a:cubicBezTo>
                  <a:pt x="453086" y="596615"/>
                  <a:pt x="452781" y="582290"/>
                  <a:pt x="452172" y="582290"/>
                </a:cubicBezTo>
                <a:lnTo>
                  <a:pt x="421996" y="590519"/>
                </a:lnTo>
                <a:lnTo>
                  <a:pt x="352502" y="613379"/>
                </a:lnTo>
                <a:cubicBezTo>
                  <a:pt x="323241" y="622523"/>
                  <a:pt x="306782" y="627095"/>
                  <a:pt x="303124" y="627095"/>
                </a:cubicBezTo>
                <a:lnTo>
                  <a:pt x="294895" y="625267"/>
                </a:lnTo>
                <a:cubicBezTo>
                  <a:pt x="292456" y="625267"/>
                  <a:pt x="290628" y="624657"/>
                  <a:pt x="289408" y="623438"/>
                </a:cubicBezTo>
                <a:lnTo>
                  <a:pt x="286665" y="621609"/>
                </a:lnTo>
                <a:cubicBezTo>
                  <a:pt x="285446" y="621609"/>
                  <a:pt x="284532" y="621914"/>
                  <a:pt x="283922" y="622523"/>
                </a:cubicBezTo>
                <a:lnTo>
                  <a:pt x="279350" y="625267"/>
                </a:lnTo>
                <a:lnTo>
                  <a:pt x="240945" y="664586"/>
                </a:lnTo>
                <a:cubicBezTo>
                  <a:pt x="217780" y="687141"/>
                  <a:pt x="205588" y="698419"/>
                  <a:pt x="204369" y="698419"/>
                </a:cubicBezTo>
                <a:cubicBezTo>
                  <a:pt x="206198" y="701467"/>
                  <a:pt x="205284" y="701467"/>
                  <a:pt x="201626" y="698419"/>
                </a:cubicBezTo>
                <a:lnTo>
                  <a:pt x="195225" y="696590"/>
                </a:lnTo>
                <a:lnTo>
                  <a:pt x="187910" y="689275"/>
                </a:lnTo>
                <a:lnTo>
                  <a:pt x="178766" y="681959"/>
                </a:lnTo>
                <a:lnTo>
                  <a:pt x="173280" y="675559"/>
                </a:lnTo>
                <a:lnTo>
                  <a:pt x="170536" y="671901"/>
                </a:lnTo>
                <a:cubicBezTo>
                  <a:pt x="169927" y="671901"/>
                  <a:pt x="169622" y="677083"/>
                  <a:pt x="169622" y="687446"/>
                </a:cubicBezTo>
                <a:lnTo>
                  <a:pt x="169622" y="723107"/>
                </a:lnTo>
                <a:cubicBezTo>
                  <a:pt x="169622" y="742615"/>
                  <a:pt x="168403" y="762122"/>
                  <a:pt x="165964" y="781629"/>
                </a:cubicBezTo>
                <a:cubicBezTo>
                  <a:pt x="164136" y="787115"/>
                  <a:pt x="160783" y="791383"/>
                  <a:pt x="155906" y="794431"/>
                </a:cubicBezTo>
                <a:cubicBezTo>
                  <a:pt x="154077" y="796259"/>
                  <a:pt x="151486" y="797479"/>
                  <a:pt x="148134" y="798088"/>
                </a:cubicBezTo>
                <a:cubicBezTo>
                  <a:pt x="144781" y="798698"/>
                  <a:pt x="142190" y="799003"/>
                  <a:pt x="140361" y="799003"/>
                </a:cubicBezTo>
                <a:cubicBezTo>
                  <a:pt x="139752" y="799003"/>
                  <a:pt x="138685" y="799612"/>
                  <a:pt x="137161" y="800831"/>
                </a:cubicBezTo>
                <a:cubicBezTo>
                  <a:pt x="135637" y="802051"/>
                  <a:pt x="134875" y="802965"/>
                  <a:pt x="134875" y="803575"/>
                </a:cubicBezTo>
                <a:lnTo>
                  <a:pt x="133960" y="800831"/>
                </a:lnTo>
                <a:lnTo>
                  <a:pt x="133960" y="798088"/>
                </a:lnTo>
                <a:lnTo>
                  <a:pt x="136704" y="781629"/>
                </a:lnTo>
                <a:cubicBezTo>
                  <a:pt x="137923" y="778581"/>
                  <a:pt x="138532" y="772485"/>
                  <a:pt x="138532" y="763341"/>
                </a:cubicBezTo>
                <a:cubicBezTo>
                  <a:pt x="138532" y="752368"/>
                  <a:pt x="137923" y="742615"/>
                  <a:pt x="136704" y="734080"/>
                </a:cubicBezTo>
                <a:lnTo>
                  <a:pt x="131217" y="660928"/>
                </a:lnTo>
                <a:cubicBezTo>
                  <a:pt x="129389" y="632277"/>
                  <a:pt x="128474" y="612160"/>
                  <a:pt x="128474" y="600578"/>
                </a:cubicBezTo>
                <a:lnTo>
                  <a:pt x="128474" y="577718"/>
                </a:lnTo>
                <a:lnTo>
                  <a:pt x="123902" y="576803"/>
                </a:lnTo>
                <a:lnTo>
                  <a:pt x="118416" y="575889"/>
                </a:lnTo>
                <a:cubicBezTo>
                  <a:pt x="115368" y="575889"/>
                  <a:pt x="113539" y="575584"/>
                  <a:pt x="112929" y="574975"/>
                </a:cubicBezTo>
                <a:lnTo>
                  <a:pt x="106528" y="571317"/>
                </a:lnTo>
                <a:lnTo>
                  <a:pt x="101042" y="568574"/>
                </a:lnTo>
                <a:cubicBezTo>
                  <a:pt x="99213" y="567355"/>
                  <a:pt x="97384" y="565526"/>
                  <a:pt x="95556" y="563087"/>
                </a:cubicBezTo>
                <a:lnTo>
                  <a:pt x="80925" y="547543"/>
                </a:lnTo>
                <a:lnTo>
                  <a:pt x="81840" y="566745"/>
                </a:lnTo>
                <a:cubicBezTo>
                  <a:pt x="82449" y="570403"/>
                  <a:pt x="82754" y="576803"/>
                  <a:pt x="82754" y="585947"/>
                </a:cubicBezTo>
                <a:lnTo>
                  <a:pt x="84583" y="604235"/>
                </a:lnTo>
                <a:cubicBezTo>
                  <a:pt x="84583" y="610941"/>
                  <a:pt x="83973" y="617647"/>
                  <a:pt x="82754" y="624352"/>
                </a:cubicBezTo>
                <a:lnTo>
                  <a:pt x="80925" y="625267"/>
                </a:lnTo>
                <a:lnTo>
                  <a:pt x="76353" y="627095"/>
                </a:lnTo>
                <a:lnTo>
                  <a:pt x="70867" y="624352"/>
                </a:lnTo>
                <a:lnTo>
                  <a:pt x="61723" y="618866"/>
                </a:lnTo>
                <a:cubicBezTo>
                  <a:pt x="60504" y="617647"/>
                  <a:pt x="57456" y="614751"/>
                  <a:pt x="52579" y="610179"/>
                </a:cubicBezTo>
                <a:cubicBezTo>
                  <a:pt x="47702" y="605607"/>
                  <a:pt x="44349" y="601492"/>
                  <a:pt x="42520" y="597835"/>
                </a:cubicBezTo>
                <a:lnTo>
                  <a:pt x="33377" y="586862"/>
                </a:lnTo>
                <a:lnTo>
                  <a:pt x="26976" y="579547"/>
                </a:lnTo>
                <a:lnTo>
                  <a:pt x="26061" y="569488"/>
                </a:lnTo>
                <a:cubicBezTo>
                  <a:pt x="24842" y="565831"/>
                  <a:pt x="24232" y="559125"/>
                  <a:pt x="24232" y="549371"/>
                </a:cubicBezTo>
                <a:lnTo>
                  <a:pt x="24232" y="533827"/>
                </a:lnTo>
                <a:cubicBezTo>
                  <a:pt x="23013" y="535046"/>
                  <a:pt x="23013" y="532912"/>
                  <a:pt x="24232" y="527426"/>
                </a:cubicBezTo>
                <a:cubicBezTo>
                  <a:pt x="24232" y="524378"/>
                  <a:pt x="23928" y="524073"/>
                  <a:pt x="23318" y="526511"/>
                </a:cubicBezTo>
                <a:cubicBezTo>
                  <a:pt x="22708" y="528950"/>
                  <a:pt x="22251" y="529559"/>
                  <a:pt x="21946" y="528340"/>
                </a:cubicBezTo>
                <a:cubicBezTo>
                  <a:pt x="21642" y="527121"/>
                  <a:pt x="21794" y="525292"/>
                  <a:pt x="22404" y="522854"/>
                </a:cubicBezTo>
                <a:lnTo>
                  <a:pt x="23318" y="517367"/>
                </a:lnTo>
                <a:lnTo>
                  <a:pt x="23318" y="516453"/>
                </a:lnTo>
                <a:lnTo>
                  <a:pt x="24232" y="510967"/>
                </a:lnTo>
                <a:lnTo>
                  <a:pt x="31548" y="462503"/>
                </a:lnTo>
                <a:cubicBezTo>
                  <a:pt x="33377" y="450311"/>
                  <a:pt x="37034" y="431414"/>
                  <a:pt x="42520" y="405811"/>
                </a:cubicBezTo>
                <a:lnTo>
                  <a:pt x="55322" y="361919"/>
                </a:lnTo>
                <a:lnTo>
                  <a:pt x="40692" y="347289"/>
                </a:lnTo>
                <a:cubicBezTo>
                  <a:pt x="35815" y="343022"/>
                  <a:pt x="31243" y="338145"/>
                  <a:pt x="26976" y="332659"/>
                </a:cubicBezTo>
                <a:lnTo>
                  <a:pt x="13260" y="318943"/>
                </a:lnTo>
                <a:lnTo>
                  <a:pt x="5030" y="306141"/>
                </a:lnTo>
                <a:lnTo>
                  <a:pt x="458" y="297911"/>
                </a:lnTo>
                <a:cubicBezTo>
                  <a:pt x="-152" y="296083"/>
                  <a:pt x="-152" y="294254"/>
                  <a:pt x="458" y="292425"/>
                </a:cubicBezTo>
                <a:lnTo>
                  <a:pt x="1372" y="283281"/>
                </a:lnTo>
                <a:cubicBezTo>
                  <a:pt x="3201" y="277795"/>
                  <a:pt x="5335" y="272918"/>
                  <a:pt x="7773" y="268651"/>
                </a:cubicBezTo>
                <a:lnTo>
                  <a:pt x="26976" y="226588"/>
                </a:lnTo>
                <a:lnTo>
                  <a:pt x="32462" y="215615"/>
                </a:lnTo>
                <a:cubicBezTo>
                  <a:pt x="33072" y="213177"/>
                  <a:pt x="32157" y="212263"/>
                  <a:pt x="29719" y="212872"/>
                </a:cubicBezTo>
                <a:lnTo>
                  <a:pt x="27890" y="213787"/>
                </a:lnTo>
                <a:cubicBezTo>
                  <a:pt x="27280" y="213787"/>
                  <a:pt x="27280" y="213482"/>
                  <a:pt x="27890" y="212872"/>
                </a:cubicBezTo>
                <a:lnTo>
                  <a:pt x="29719" y="208300"/>
                </a:lnTo>
                <a:cubicBezTo>
                  <a:pt x="32767" y="203423"/>
                  <a:pt x="34291" y="201595"/>
                  <a:pt x="34291" y="202814"/>
                </a:cubicBezTo>
                <a:cubicBezTo>
                  <a:pt x="34291" y="204033"/>
                  <a:pt x="35205" y="203119"/>
                  <a:pt x="37034" y="200071"/>
                </a:cubicBezTo>
                <a:lnTo>
                  <a:pt x="40692" y="194584"/>
                </a:lnTo>
                <a:lnTo>
                  <a:pt x="46178" y="185440"/>
                </a:lnTo>
                <a:lnTo>
                  <a:pt x="55322" y="165323"/>
                </a:lnTo>
                <a:lnTo>
                  <a:pt x="56237" y="158923"/>
                </a:lnTo>
                <a:lnTo>
                  <a:pt x="64466" y="143378"/>
                </a:lnTo>
                <a:lnTo>
                  <a:pt x="74524" y="121432"/>
                </a:lnTo>
                <a:cubicBezTo>
                  <a:pt x="74524" y="120823"/>
                  <a:pt x="75134" y="118689"/>
                  <a:pt x="76353" y="115031"/>
                </a:cubicBezTo>
                <a:lnTo>
                  <a:pt x="82754" y="104059"/>
                </a:lnTo>
                <a:lnTo>
                  <a:pt x="84583" y="100401"/>
                </a:lnTo>
                <a:lnTo>
                  <a:pt x="82754" y="94915"/>
                </a:lnTo>
                <a:lnTo>
                  <a:pt x="75439" y="83027"/>
                </a:lnTo>
                <a:cubicBezTo>
                  <a:pt x="68124" y="74493"/>
                  <a:pt x="63552" y="69921"/>
                  <a:pt x="61723" y="69311"/>
                </a:cubicBezTo>
                <a:lnTo>
                  <a:pt x="50750" y="54681"/>
                </a:lnTo>
                <a:cubicBezTo>
                  <a:pt x="47092" y="49804"/>
                  <a:pt x="44806" y="45994"/>
                  <a:pt x="43892" y="43251"/>
                </a:cubicBezTo>
                <a:cubicBezTo>
                  <a:pt x="42978" y="40508"/>
                  <a:pt x="42520" y="37307"/>
                  <a:pt x="42520" y="33650"/>
                </a:cubicBezTo>
                <a:lnTo>
                  <a:pt x="42520" y="28163"/>
                </a:lnTo>
                <a:cubicBezTo>
                  <a:pt x="40082" y="25725"/>
                  <a:pt x="38863" y="24201"/>
                  <a:pt x="38863" y="23591"/>
                </a:cubicBezTo>
                <a:cubicBezTo>
                  <a:pt x="38863" y="22982"/>
                  <a:pt x="39472" y="22067"/>
                  <a:pt x="40692" y="20848"/>
                </a:cubicBezTo>
                <a:cubicBezTo>
                  <a:pt x="41911" y="19629"/>
                  <a:pt x="42520" y="18105"/>
                  <a:pt x="42520" y="16276"/>
                </a:cubicBezTo>
                <a:lnTo>
                  <a:pt x="40692" y="12619"/>
                </a:lnTo>
                <a:cubicBezTo>
                  <a:pt x="40692" y="12009"/>
                  <a:pt x="41301" y="11704"/>
                  <a:pt x="42520" y="11704"/>
                </a:cubicBezTo>
                <a:lnTo>
                  <a:pt x="45264" y="11704"/>
                </a:lnTo>
                <a:cubicBezTo>
                  <a:pt x="47702" y="12923"/>
                  <a:pt x="49226" y="14143"/>
                  <a:pt x="49836" y="15362"/>
                </a:cubicBezTo>
                <a:cubicBezTo>
                  <a:pt x="54712" y="18410"/>
                  <a:pt x="57760" y="20848"/>
                  <a:pt x="58980" y="22677"/>
                </a:cubicBezTo>
                <a:lnTo>
                  <a:pt x="61723" y="26335"/>
                </a:lnTo>
                <a:lnTo>
                  <a:pt x="66295" y="31821"/>
                </a:lnTo>
                <a:cubicBezTo>
                  <a:pt x="70562" y="36088"/>
                  <a:pt x="73762" y="37917"/>
                  <a:pt x="75896" y="37307"/>
                </a:cubicBezTo>
                <a:cubicBezTo>
                  <a:pt x="78030" y="36698"/>
                  <a:pt x="78792" y="37003"/>
                  <a:pt x="78182" y="38222"/>
                </a:cubicBezTo>
                <a:lnTo>
                  <a:pt x="77268" y="40965"/>
                </a:lnTo>
                <a:cubicBezTo>
                  <a:pt x="77268" y="42184"/>
                  <a:pt x="77877" y="42794"/>
                  <a:pt x="79096" y="42794"/>
                </a:cubicBezTo>
                <a:cubicBezTo>
                  <a:pt x="80925" y="42794"/>
                  <a:pt x="83668" y="41879"/>
                  <a:pt x="87326" y="40051"/>
                </a:cubicBezTo>
                <a:lnTo>
                  <a:pt x="91898" y="38222"/>
                </a:lnTo>
                <a:lnTo>
                  <a:pt x="93727" y="34564"/>
                </a:lnTo>
                <a:lnTo>
                  <a:pt x="96470" y="34564"/>
                </a:lnTo>
                <a:cubicBezTo>
                  <a:pt x="97689" y="34564"/>
                  <a:pt x="100432" y="32735"/>
                  <a:pt x="104700" y="29078"/>
                </a:cubicBezTo>
                <a:lnTo>
                  <a:pt x="124817" y="17191"/>
                </a:lnTo>
                <a:cubicBezTo>
                  <a:pt x="137618" y="7437"/>
                  <a:pt x="146457" y="1951"/>
                  <a:pt x="151334" y="731"/>
                </a:cubicBezTo>
                <a:cubicBezTo>
                  <a:pt x="153163" y="122"/>
                  <a:pt x="155068" y="-107"/>
                  <a:pt x="157049" y="46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000" dirty="0"/>
          </a:p>
        </p:txBody>
      </p:sp>
      <p:sp>
        <p:nvSpPr>
          <p:cNvPr id="49" name="文本框 48"/>
          <p:cNvSpPr txBox="1"/>
          <p:nvPr/>
        </p:nvSpPr>
        <p:spPr>
          <a:xfrm>
            <a:off x="1758256" y="1246567"/>
            <a:ext cx="15157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创造持久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3826539" y="1156586"/>
            <a:ext cx="817245" cy="730072"/>
          </a:xfrm>
          <a:custGeom>
            <a:avLst/>
            <a:gdLst/>
            <a:ahLst/>
            <a:cxnLst/>
            <a:rect l="l" t="t" r="r" b="b"/>
            <a:pathLst>
              <a:path w="817245" h="730072">
                <a:moveTo>
                  <a:pt x="511302" y="550698"/>
                </a:moveTo>
                <a:lnTo>
                  <a:pt x="476936" y="559080"/>
                </a:lnTo>
                <a:cubicBezTo>
                  <a:pt x="473025" y="560197"/>
                  <a:pt x="469951" y="560477"/>
                  <a:pt x="467716" y="559918"/>
                </a:cubicBezTo>
                <a:lnTo>
                  <a:pt x="461849" y="559918"/>
                </a:lnTo>
                <a:lnTo>
                  <a:pt x="462687" y="588417"/>
                </a:lnTo>
                <a:cubicBezTo>
                  <a:pt x="463246" y="607975"/>
                  <a:pt x="463804" y="618871"/>
                  <a:pt x="464363" y="621107"/>
                </a:cubicBezTo>
                <a:cubicBezTo>
                  <a:pt x="464922" y="623342"/>
                  <a:pt x="465481" y="625018"/>
                  <a:pt x="466040" y="626136"/>
                </a:cubicBezTo>
                <a:cubicBezTo>
                  <a:pt x="466598" y="627253"/>
                  <a:pt x="467437" y="627812"/>
                  <a:pt x="468554" y="627812"/>
                </a:cubicBezTo>
                <a:cubicBezTo>
                  <a:pt x="469672" y="627812"/>
                  <a:pt x="472186" y="627114"/>
                  <a:pt x="476098" y="625717"/>
                </a:cubicBezTo>
                <a:cubicBezTo>
                  <a:pt x="480010" y="624320"/>
                  <a:pt x="491744" y="620827"/>
                  <a:pt x="511302" y="615239"/>
                </a:cubicBezTo>
                <a:cubicBezTo>
                  <a:pt x="518008" y="613563"/>
                  <a:pt x="524015" y="611607"/>
                  <a:pt x="529324" y="609372"/>
                </a:cubicBezTo>
                <a:cubicBezTo>
                  <a:pt x="534632" y="607137"/>
                  <a:pt x="537287" y="605740"/>
                  <a:pt x="537287" y="605181"/>
                </a:cubicBezTo>
                <a:lnTo>
                  <a:pt x="535610" y="598475"/>
                </a:lnTo>
                <a:lnTo>
                  <a:pt x="530581" y="585902"/>
                </a:lnTo>
                <a:lnTo>
                  <a:pt x="518846" y="559918"/>
                </a:lnTo>
                <a:cubicBezTo>
                  <a:pt x="517170" y="557124"/>
                  <a:pt x="515773" y="554609"/>
                  <a:pt x="514655" y="552374"/>
                </a:cubicBezTo>
                <a:cubicBezTo>
                  <a:pt x="512979" y="550698"/>
                  <a:pt x="511861" y="550139"/>
                  <a:pt x="511302" y="550698"/>
                </a:cubicBezTo>
                <a:close/>
                <a:moveTo>
                  <a:pt x="555727" y="535610"/>
                </a:moveTo>
                <a:lnTo>
                  <a:pt x="537287" y="541478"/>
                </a:lnTo>
                <a:cubicBezTo>
                  <a:pt x="532816" y="543154"/>
                  <a:pt x="529044" y="544830"/>
                  <a:pt x="525971" y="546507"/>
                </a:cubicBezTo>
                <a:cubicBezTo>
                  <a:pt x="522897" y="548183"/>
                  <a:pt x="521361" y="549021"/>
                  <a:pt x="521361" y="549021"/>
                </a:cubicBezTo>
                <a:lnTo>
                  <a:pt x="524714" y="554051"/>
                </a:lnTo>
                <a:cubicBezTo>
                  <a:pt x="525831" y="556845"/>
                  <a:pt x="527787" y="559918"/>
                  <a:pt x="530581" y="563271"/>
                </a:cubicBezTo>
                <a:cubicBezTo>
                  <a:pt x="537287" y="571094"/>
                  <a:pt x="542316" y="578079"/>
                  <a:pt x="545669" y="584226"/>
                </a:cubicBezTo>
                <a:lnTo>
                  <a:pt x="555727" y="597637"/>
                </a:lnTo>
                <a:cubicBezTo>
                  <a:pt x="557403" y="601548"/>
                  <a:pt x="558521" y="602247"/>
                  <a:pt x="559080" y="599732"/>
                </a:cubicBezTo>
                <a:cubicBezTo>
                  <a:pt x="559639" y="597218"/>
                  <a:pt x="560197" y="597357"/>
                  <a:pt x="560756" y="600151"/>
                </a:cubicBezTo>
                <a:cubicBezTo>
                  <a:pt x="561315" y="602945"/>
                  <a:pt x="561315" y="601548"/>
                  <a:pt x="560756" y="595961"/>
                </a:cubicBezTo>
                <a:lnTo>
                  <a:pt x="558242" y="574167"/>
                </a:lnTo>
                <a:lnTo>
                  <a:pt x="558242" y="555727"/>
                </a:lnTo>
                <a:cubicBezTo>
                  <a:pt x="558242" y="548462"/>
                  <a:pt x="558242" y="543154"/>
                  <a:pt x="558242" y="539801"/>
                </a:cubicBezTo>
                <a:cubicBezTo>
                  <a:pt x="557124" y="537007"/>
                  <a:pt x="556286" y="535610"/>
                  <a:pt x="555727" y="535610"/>
                </a:cubicBezTo>
                <a:close/>
                <a:moveTo>
                  <a:pt x="556565" y="471069"/>
                </a:moveTo>
                <a:lnTo>
                  <a:pt x="477774" y="497053"/>
                </a:lnTo>
                <a:cubicBezTo>
                  <a:pt x="467716" y="500406"/>
                  <a:pt x="461988" y="502641"/>
                  <a:pt x="460591" y="503759"/>
                </a:cubicBezTo>
                <a:cubicBezTo>
                  <a:pt x="459194" y="504876"/>
                  <a:pt x="458216" y="505854"/>
                  <a:pt x="457658" y="506692"/>
                </a:cubicBezTo>
                <a:cubicBezTo>
                  <a:pt x="457099" y="507530"/>
                  <a:pt x="456959" y="508648"/>
                  <a:pt x="457238" y="510045"/>
                </a:cubicBezTo>
                <a:cubicBezTo>
                  <a:pt x="457518" y="511442"/>
                  <a:pt x="457658" y="516611"/>
                  <a:pt x="457658" y="525552"/>
                </a:cubicBezTo>
                <a:lnTo>
                  <a:pt x="457658" y="539801"/>
                </a:lnTo>
                <a:lnTo>
                  <a:pt x="466878" y="534772"/>
                </a:lnTo>
                <a:cubicBezTo>
                  <a:pt x="472466" y="531978"/>
                  <a:pt x="474841" y="530581"/>
                  <a:pt x="474002" y="530581"/>
                </a:cubicBezTo>
                <a:cubicBezTo>
                  <a:pt x="473164" y="530581"/>
                  <a:pt x="473863" y="529463"/>
                  <a:pt x="476098" y="527228"/>
                </a:cubicBezTo>
                <a:lnTo>
                  <a:pt x="480289" y="524713"/>
                </a:lnTo>
                <a:lnTo>
                  <a:pt x="487833" y="519684"/>
                </a:lnTo>
                <a:cubicBezTo>
                  <a:pt x="490627" y="518008"/>
                  <a:pt x="493421" y="516751"/>
                  <a:pt x="496215" y="515912"/>
                </a:cubicBezTo>
                <a:cubicBezTo>
                  <a:pt x="499009" y="515074"/>
                  <a:pt x="500825" y="514655"/>
                  <a:pt x="501663" y="514655"/>
                </a:cubicBezTo>
                <a:cubicBezTo>
                  <a:pt x="502501" y="514655"/>
                  <a:pt x="505435" y="513538"/>
                  <a:pt x="510464" y="511302"/>
                </a:cubicBezTo>
                <a:lnTo>
                  <a:pt x="524714" y="505435"/>
                </a:lnTo>
                <a:lnTo>
                  <a:pt x="542316" y="495376"/>
                </a:lnTo>
                <a:lnTo>
                  <a:pt x="554889" y="502082"/>
                </a:lnTo>
                <a:lnTo>
                  <a:pt x="556565" y="502920"/>
                </a:lnTo>
                <a:lnTo>
                  <a:pt x="558242" y="486156"/>
                </a:lnTo>
                <a:cubicBezTo>
                  <a:pt x="558242" y="482245"/>
                  <a:pt x="558242" y="478612"/>
                  <a:pt x="558242" y="475260"/>
                </a:cubicBezTo>
                <a:close/>
                <a:moveTo>
                  <a:pt x="556565" y="393116"/>
                </a:moveTo>
                <a:cubicBezTo>
                  <a:pt x="556006" y="393116"/>
                  <a:pt x="554889" y="395631"/>
                  <a:pt x="553212" y="400660"/>
                </a:cubicBezTo>
                <a:lnTo>
                  <a:pt x="549021" y="407366"/>
                </a:lnTo>
                <a:cubicBezTo>
                  <a:pt x="547345" y="409042"/>
                  <a:pt x="546227" y="410020"/>
                  <a:pt x="545669" y="410299"/>
                </a:cubicBezTo>
                <a:cubicBezTo>
                  <a:pt x="545110" y="410579"/>
                  <a:pt x="543713" y="410439"/>
                  <a:pt x="541478" y="409880"/>
                </a:cubicBezTo>
                <a:lnTo>
                  <a:pt x="535610" y="409042"/>
                </a:lnTo>
                <a:lnTo>
                  <a:pt x="522199" y="404013"/>
                </a:lnTo>
                <a:cubicBezTo>
                  <a:pt x="520523" y="402895"/>
                  <a:pt x="518986" y="402336"/>
                  <a:pt x="517589" y="402336"/>
                </a:cubicBezTo>
                <a:cubicBezTo>
                  <a:pt x="516192" y="402336"/>
                  <a:pt x="514655" y="402616"/>
                  <a:pt x="512979" y="403174"/>
                </a:cubicBezTo>
                <a:cubicBezTo>
                  <a:pt x="511302" y="403733"/>
                  <a:pt x="508788" y="405130"/>
                  <a:pt x="505435" y="407366"/>
                </a:cubicBezTo>
                <a:lnTo>
                  <a:pt x="494538" y="410718"/>
                </a:lnTo>
                <a:cubicBezTo>
                  <a:pt x="489509" y="412954"/>
                  <a:pt x="485598" y="414350"/>
                  <a:pt x="482804" y="414909"/>
                </a:cubicBezTo>
                <a:lnTo>
                  <a:pt x="472745" y="417424"/>
                </a:lnTo>
                <a:cubicBezTo>
                  <a:pt x="469392" y="417983"/>
                  <a:pt x="466878" y="418262"/>
                  <a:pt x="465201" y="418262"/>
                </a:cubicBezTo>
                <a:lnTo>
                  <a:pt x="457658" y="418262"/>
                </a:lnTo>
                <a:lnTo>
                  <a:pt x="458496" y="454305"/>
                </a:lnTo>
                <a:cubicBezTo>
                  <a:pt x="458496" y="459334"/>
                  <a:pt x="458775" y="461849"/>
                  <a:pt x="459334" y="461849"/>
                </a:cubicBezTo>
                <a:lnTo>
                  <a:pt x="463525" y="458496"/>
                </a:lnTo>
                <a:cubicBezTo>
                  <a:pt x="465760" y="457378"/>
                  <a:pt x="468554" y="455981"/>
                  <a:pt x="471907" y="454305"/>
                </a:cubicBezTo>
                <a:cubicBezTo>
                  <a:pt x="479171" y="449276"/>
                  <a:pt x="483223" y="446761"/>
                  <a:pt x="484061" y="446761"/>
                </a:cubicBezTo>
                <a:cubicBezTo>
                  <a:pt x="484899" y="446761"/>
                  <a:pt x="488950" y="445364"/>
                  <a:pt x="496215" y="442570"/>
                </a:cubicBezTo>
                <a:lnTo>
                  <a:pt x="505435" y="437541"/>
                </a:lnTo>
                <a:cubicBezTo>
                  <a:pt x="508229" y="435864"/>
                  <a:pt x="510464" y="434467"/>
                  <a:pt x="512141" y="433350"/>
                </a:cubicBezTo>
                <a:cubicBezTo>
                  <a:pt x="513817" y="432232"/>
                  <a:pt x="515074" y="431394"/>
                  <a:pt x="515912" y="430835"/>
                </a:cubicBezTo>
                <a:cubicBezTo>
                  <a:pt x="516751" y="430276"/>
                  <a:pt x="517449" y="430416"/>
                  <a:pt x="518008" y="431254"/>
                </a:cubicBezTo>
                <a:cubicBezTo>
                  <a:pt x="518567" y="432092"/>
                  <a:pt x="522199" y="431394"/>
                  <a:pt x="528905" y="429159"/>
                </a:cubicBezTo>
                <a:lnTo>
                  <a:pt x="538963" y="424968"/>
                </a:lnTo>
                <a:lnTo>
                  <a:pt x="558242" y="436703"/>
                </a:lnTo>
                <a:lnTo>
                  <a:pt x="556565" y="414071"/>
                </a:lnTo>
                <a:lnTo>
                  <a:pt x="556565" y="398984"/>
                </a:lnTo>
                <a:close/>
                <a:moveTo>
                  <a:pt x="538544" y="293370"/>
                </a:moveTo>
                <a:cubicBezTo>
                  <a:pt x="538823" y="293231"/>
                  <a:pt x="538404" y="293929"/>
                  <a:pt x="537287" y="295466"/>
                </a:cubicBezTo>
                <a:cubicBezTo>
                  <a:pt x="536169" y="297003"/>
                  <a:pt x="535680" y="297561"/>
                  <a:pt x="535820" y="297142"/>
                </a:cubicBezTo>
                <a:lnTo>
                  <a:pt x="537100" y="294814"/>
                </a:lnTo>
                <a:close/>
                <a:moveTo>
                  <a:pt x="567043" y="268224"/>
                </a:moveTo>
                <a:cubicBezTo>
                  <a:pt x="566344" y="268504"/>
                  <a:pt x="564947" y="269621"/>
                  <a:pt x="562852" y="271577"/>
                </a:cubicBezTo>
                <a:cubicBezTo>
                  <a:pt x="558661" y="275489"/>
                  <a:pt x="556565" y="276606"/>
                  <a:pt x="556565" y="274930"/>
                </a:cubicBezTo>
                <a:cubicBezTo>
                  <a:pt x="556565" y="273253"/>
                  <a:pt x="553911" y="275489"/>
                  <a:pt x="548602" y="281635"/>
                </a:cubicBezTo>
                <a:cubicBezTo>
                  <a:pt x="543294" y="287782"/>
                  <a:pt x="540919" y="290018"/>
                  <a:pt x="541478" y="288341"/>
                </a:cubicBezTo>
                <a:cubicBezTo>
                  <a:pt x="542036" y="286665"/>
                  <a:pt x="540919" y="288201"/>
                  <a:pt x="538125" y="292951"/>
                </a:cubicBezTo>
                <a:lnTo>
                  <a:pt x="537100" y="294814"/>
                </a:lnTo>
                <a:lnTo>
                  <a:pt x="535610" y="296304"/>
                </a:lnTo>
                <a:cubicBezTo>
                  <a:pt x="532257" y="299936"/>
                  <a:pt x="530860" y="300774"/>
                  <a:pt x="531419" y="298819"/>
                </a:cubicBezTo>
                <a:cubicBezTo>
                  <a:pt x="531978" y="296863"/>
                  <a:pt x="530022" y="299238"/>
                  <a:pt x="525552" y="305943"/>
                </a:cubicBezTo>
                <a:lnTo>
                  <a:pt x="510464" y="325222"/>
                </a:lnTo>
                <a:cubicBezTo>
                  <a:pt x="506553" y="331369"/>
                  <a:pt x="503759" y="335001"/>
                  <a:pt x="502082" y="336119"/>
                </a:cubicBezTo>
                <a:lnTo>
                  <a:pt x="496215" y="336957"/>
                </a:lnTo>
                <a:cubicBezTo>
                  <a:pt x="495097" y="336957"/>
                  <a:pt x="493421" y="336119"/>
                  <a:pt x="491186" y="334442"/>
                </a:cubicBezTo>
                <a:lnTo>
                  <a:pt x="485318" y="330251"/>
                </a:lnTo>
                <a:lnTo>
                  <a:pt x="480289" y="325222"/>
                </a:lnTo>
                <a:cubicBezTo>
                  <a:pt x="478613" y="324663"/>
                  <a:pt x="477495" y="324523"/>
                  <a:pt x="476936" y="324803"/>
                </a:cubicBezTo>
                <a:cubicBezTo>
                  <a:pt x="476377" y="325082"/>
                  <a:pt x="475819" y="325781"/>
                  <a:pt x="475260" y="326898"/>
                </a:cubicBezTo>
                <a:lnTo>
                  <a:pt x="472745" y="330251"/>
                </a:lnTo>
                <a:cubicBezTo>
                  <a:pt x="472186" y="331369"/>
                  <a:pt x="471907" y="332766"/>
                  <a:pt x="471907" y="334442"/>
                </a:cubicBezTo>
                <a:lnTo>
                  <a:pt x="467716" y="352044"/>
                </a:lnTo>
                <a:lnTo>
                  <a:pt x="466040" y="367970"/>
                </a:lnTo>
                <a:cubicBezTo>
                  <a:pt x="466040" y="368529"/>
                  <a:pt x="467157" y="368250"/>
                  <a:pt x="469392" y="367132"/>
                </a:cubicBezTo>
                <a:cubicBezTo>
                  <a:pt x="471628" y="366014"/>
                  <a:pt x="474142" y="364617"/>
                  <a:pt x="476936" y="362941"/>
                </a:cubicBezTo>
                <a:cubicBezTo>
                  <a:pt x="479730" y="361264"/>
                  <a:pt x="482524" y="359309"/>
                  <a:pt x="485318" y="357074"/>
                </a:cubicBezTo>
                <a:lnTo>
                  <a:pt x="490347" y="352044"/>
                </a:lnTo>
                <a:cubicBezTo>
                  <a:pt x="490906" y="350368"/>
                  <a:pt x="491465" y="349111"/>
                  <a:pt x="492024" y="348272"/>
                </a:cubicBezTo>
                <a:cubicBezTo>
                  <a:pt x="492583" y="347434"/>
                  <a:pt x="493281" y="347574"/>
                  <a:pt x="494119" y="348692"/>
                </a:cubicBezTo>
                <a:cubicBezTo>
                  <a:pt x="494957" y="349809"/>
                  <a:pt x="495796" y="350368"/>
                  <a:pt x="496634" y="350368"/>
                </a:cubicBezTo>
                <a:cubicBezTo>
                  <a:pt x="497472" y="350368"/>
                  <a:pt x="499009" y="349809"/>
                  <a:pt x="501244" y="348692"/>
                </a:cubicBezTo>
                <a:cubicBezTo>
                  <a:pt x="505156" y="346456"/>
                  <a:pt x="507670" y="344780"/>
                  <a:pt x="508788" y="343662"/>
                </a:cubicBezTo>
                <a:cubicBezTo>
                  <a:pt x="509905" y="342545"/>
                  <a:pt x="511302" y="342265"/>
                  <a:pt x="512979" y="342824"/>
                </a:cubicBezTo>
                <a:cubicBezTo>
                  <a:pt x="514655" y="343383"/>
                  <a:pt x="517170" y="344501"/>
                  <a:pt x="520523" y="346177"/>
                </a:cubicBezTo>
                <a:lnTo>
                  <a:pt x="529743" y="352044"/>
                </a:lnTo>
                <a:cubicBezTo>
                  <a:pt x="533654" y="355397"/>
                  <a:pt x="537287" y="358610"/>
                  <a:pt x="540639" y="361684"/>
                </a:cubicBezTo>
                <a:cubicBezTo>
                  <a:pt x="543992" y="364757"/>
                  <a:pt x="546926" y="367691"/>
                  <a:pt x="549440" y="370485"/>
                </a:cubicBezTo>
                <a:cubicBezTo>
                  <a:pt x="551955" y="373279"/>
                  <a:pt x="553212" y="375234"/>
                  <a:pt x="553212" y="376352"/>
                </a:cubicBezTo>
                <a:cubicBezTo>
                  <a:pt x="554330" y="378587"/>
                  <a:pt x="555168" y="379705"/>
                  <a:pt x="555727" y="379705"/>
                </a:cubicBezTo>
                <a:lnTo>
                  <a:pt x="556565" y="368808"/>
                </a:lnTo>
                <a:cubicBezTo>
                  <a:pt x="556565" y="360985"/>
                  <a:pt x="556565" y="351486"/>
                  <a:pt x="556565" y="340310"/>
                </a:cubicBezTo>
                <a:lnTo>
                  <a:pt x="556565" y="300914"/>
                </a:lnTo>
                <a:lnTo>
                  <a:pt x="561594" y="291694"/>
                </a:lnTo>
                <a:lnTo>
                  <a:pt x="565785" y="285826"/>
                </a:lnTo>
                <a:cubicBezTo>
                  <a:pt x="567462" y="283591"/>
                  <a:pt x="568579" y="282334"/>
                  <a:pt x="569138" y="282055"/>
                </a:cubicBezTo>
                <a:cubicBezTo>
                  <a:pt x="569697" y="281775"/>
                  <a:pt x="570675" y="280238"/>
                  <a:pt x="572072" y="277444"/>
                </a:cubicBezTo>
                <a:cubicBezTo>
                  <a:pt x="573469" y="274650"/>
                  <a:pt x="574167" y="272834"/>
                  <a:pt x="574167" y="271996"/>
                </a:cubicBezTo>
                <a:cubicBezTo>
                  <a:pt x="574167" y="271158"/>
                  <a:pt x="573888" y="270180"/>
                  <a:pt x="573329" y="269062"/>
                </a:cubicBezTo>
                <a:lnTo>
                  <a:pt x="570815" y="269062"/>
                </a:lnTo>
                <a:cubicBezTo>
                  <a:pt x="566903" y="272415"/>
                  <a:pt x="565646" y="272695"/>
                  <a:pt x="567043" y="269901"/>
                </a:cubicBezTo>
                <a:cubicBezTo>
                  <a:pt x="567741" y="268504"/>
                  <a:pt x="567741" y="267945"/>
                  <a:pt x="567043" y="268224"/>
                </a:cubicBezTo>
                <a:close/>
                <a:moveTo>
                  <a:pt x="476098" y="0"/>
                </a:moveTo>
                <a:cubicBezTo>
                  <a:pt x="477774" y="0"/>
                  <a:pt x="479451" y="140"/>
                  <a:pt x="481127" y="419"/>
                </a:cubicBezTo>
                <a:cubicBezTo>
                  <a:pt x="482804" y="699"/>
                  <a:pt x="484759" y="1258"/>
                  <a:pt x="486995" y="2096"/>
                </a:cubicBezTo>
                <a:cubicBezTo>
                  <a:pt x="489230" y="2934"/>
                  <a:pt x="491186" y="3912"/>
                  <a:pt x="492862" y="5029"/>
                </a:cubicBezTo>
                <a:lnTo>
                  <a:pt x="512979" y="21793"/>
                </a:lnTo>
                <a:cubicBezTo>
                  <a:pt x="518008" y="24029"/>
                  <a:pt x="523177" y="27940"/>
                  <a:pt x="528485" y="33528"/>
                </a:cubicBezTo>
                <a:cubicBezTo>
                  <a:pt x="533794" y="39116"/>
                  <a:pt x="538125" y="44146"/>
                  <a:pt x="541478" y="48616"/>
                </a:cubicBezTo>
                <a:cubicBezTo>
                  <a:pt x="550977" y="59233"/>
                  <a:pt x="557124" y="67056"/>
                  <a:pt x="559918" y="72085"/>
                </a:cubicBezTo>
                <a:cubicBezTo>
                  <a:pt x="561036" y="74321"/>
                  <a:pt x="563131" y="76835"/>
                  <a:pt x="566204" y="79629"/>
                </a:cubicBezTo>
                <a:cubicBezTo>
                  <a:pt x="569278" y="82423"/>
                  <a:pt x="572212" y="84938"/>
                  <a:pt x="575006" y="87173"/>
                </a:cubicBezTo>
                <a:cubicBezTo>
                  <a:pt x="581152" y="91085"/>
                  <a:pt x="589255" y="96952"/>
                  <a:pt x="599313" y="104775"/>
                </a:cubicBezTo>
                <a:lnTo>
                  <a:pt x="613563" y="115672"/>
                </a:lnTo>
                <a:cubicBezTo>
                  <a:pt x="619151" y="121260"/>
                  <a:pt x="623901" y="126010"/>
                  <a:pt x="627812" y="129921"/>
                </a:cubicBezTo>
                <a:cubicBezTo>
                  <a:pt x="631724" y="133833"/>
                  <a:pt x="635356" y="137744"/>
                  <a:pt x="638709" y="141656"/>
                </a:cubicBezTo>
                <a:cubicBezTo>
                  <a:pt x="642062" y="145568"/>
                  <a:pt x="644297" y="148641"/>
                  <a:pt x="645414" y="150876"/>
                </a:cubicBezTo>
                <a:cubicBezTo>
                  <a:pt x="646532" y="153111"/>
                  <a:pt x="647370" y="154788"/>
                  <a:pt x="647929" y="155905"/>
                </a:cubicBezTo>
                <a:lnTo>
                  <a:pt x="647929" y="160096"/>
                </a:lnTo>
                <a:cubicBezTo>
                  <a:pt x="647370" y="162332"/>
                  <a:pt x="645694" y="163449"/>
                  <a:pt x="642900" y="163449"/>
                </a:cubicBezTo>
                <a:cubicBezTo>
                  <a:pt x="638429" y="164008"/>
                  <a:pt x="636334" y="163030"/>
                  <a:pt x="636613" y="160516"/>
                </a:cubicBezTo>
                <a:cubicBezTo>
                  <a:pt x="636893" y="158001"/>
                  <a:pt x="633260" y="156464"/>
                  <a:pt x="625717" y="155905"/>
                </a:cubicBezTo>
                <a:cubicBezTo>
                  <a:pt x="618173" y="155347"/>
                  <a:pt x="614541" y="153810"/>
                  <a:pt x="614820" y="151295"/>
                </a:cubicBezTo>
                <a:cubicBezTo>
                  <a:pt x="615099" y="148781"/>
                  <a:pt x="612725" y="148362"/>
                  <a:pt x="607695" y="150038"/>
                </a:cubicBezTo>
                <a:lnTo>
                  <a:pt x="599313" y="150876"/>
                </a:lnTo>
                <a:lnTo>
                  <a:pt x="585902" y="155067"/>
                </a:lnTo>
                <a:lnTo>
                  <a:pt x="561594" y="165126"/>
                </a:lnTo>
                <a:lnTo>
                  <a:pt x="553212" y="170155"/>
                </a:lnTo>
                <a:cubicBezTo>
                  <a:pt x="548742" y="172949"/>
                  <a:pt x="545249" y="175743"/>
                  <a:pt x="542735" y="178537"/>
                </a:cubicBezTo>
                <a:cubicBezTo>
                  <a:pt x="540220" y="181331"/>
                  <a:pt x="537426" y="184823"/>
                  <a:pt x="534353" y="189014"/>
                </a:cubicBezTo>
                <a:cubicBezTo>
                  <a:pt x="531279" y="193205"/>
                  <a:pt x="528066" y="199212"/>
                  <a:pt x="524714" y="207036"/>
                </a:cubicBezTo>
                <a:lnTo>
                  <a:pt x="510464" y="236373"/>
                </a:lnTo>
                <a:lnTo>
                  <a:pt x="507111" y="246431"/>
                </a:lnTo>
                <a:lnTo>
                  <a:pt x="529743" y="229667"/>
                </a:lnTo>
                <a:lnTo>
                  <a:pt x="542316" y="222961"/>
                </a:lnTo>
                <a:lnTo>
                  <a:pt x="551536" y="217932"/>
                </a:lnTo>
                <a:cubicBezTo>
                  <a:pt x="554330" y="216256"/>
                  <a:pt x="555727" y="215278"/>
                  <a:pt x="555727" y="214999"/>
                </a:cubicBezTo>
                <a:cubicBezTo>
                  <a:pt x="555727" y="214719"/>
                  <a:pt x="556425" y="214579"/>
                  <a:pt x="557822" y="214579"/>
                </a:cubicBezTo>
                <a:cubicBezTo>
                  <a:pt x="559219" y="214579"/>
                  <a:pt x="561036" y="214859"/>
                  <a:pt x="563271" y="215418"/>
                </a:cubicBezTo>
                <a:lnTo>
                  <a:pt x="570815" y="220447"/>
                </a:lnTo>
                <a:cubicBezTo>
                  <a:pt x="570256" y="219329"/>
                  <a:pt x="573609" y="221844"/>
                  <a:pt x="580873" y="227991"/>
                </a:cubicBezTo>
                <a:lnTo>
                  <a:pt x="593446" y="238049"/>
                </a:lnTo>
                <a:lnTo>
                  <a:pt x="604343" y="248946"/>
                </a:lnTo>
                <a:cubicBezTo>
                  <a:pt x="604901" y="248387"/>
                  <a:pt x="609092" y="252857"/>
                  <a:pt x="616916" y="262357"/>
                </a:cubicBezTo>
                <a:lnTo>
                  <a:pt x="627812" y="275768"/>
                </a:lnTo>
                <a:lnTo>
                  <a:pt x="641223" y="295885"/>
                </a:lnTo>
                <a:cubicBezTo>
                  <a:pt x="641782" y="297003"/>
                  <a:pt x="642341" y="298399"/>
                  <a:pt x="642900" y="300076"/>
                </a:cubicBezTo>
                <a:lnTo>
                  <a:pt x="642900" y="303429"/>
                </a:lnTo>
                <a:cubicBezTo>
                  <a:pt x="642900" y="305105"/>
                  <a:pt x="641782" y="307340"/>
                  <a:pt x="639547" y="310134"/>
                </a:cubicBezTo>
                <a:lnTo>
                  <a:pt x="624459" y="329413"/>
                </a:lnTo>
                <a:cubicBezTo>
                  <a:pt x="621107" y="333324"/>
                  <a:pt x="618871" y="336677"/>
                  <a:pt x="617754" y="339471"/>
                </a:cubicBezTo>
                <a:lnTo>
                  <a:pt x="613563" y="350368"/>
                </a:lnTo>
                <a:lnTo>
                  <a:pt x="618592" y="466878"/>
                </a:lnTo>
                <a:lnTo>
                  <a:pt x="618592" y="535610"/>
                </a:lnTo>
                <a:lnTo>
                  <a:pt x="619430" y="585064"/>
                </a:lnTo>
                <a:lnTo>
                  <a:pt x="656311" y="585064"/>
                </a:lnTo>
                <a:cubicBezTo>
                  <a:pt x="666369" y="585064"/>
                  <a:pt x="675310" y="584924"/>
                  <a:pt x="683133" y="584645"/>
                </a:cubicBezTo>
                <a:cubicBezTo>
                  <a:pt x="690957" y="584365"/>
                  <a:pt x="695008" y="584086"/>
                  <a:pt x="695287" y="583807"/>
                </a:cubicBezTo>
                <a:cubicBezTo>
                  <a:pt x="695567" y="583527"/>
                  <a:pt x="695986" y="583387"/>
                  <a:pt x="696545" y="583387"/>
                </a:cubicBezTo>
                <a:lnTo>
                  <a:pt x="698221" y="585064"/>
                </a:lnTo>
                <a:cubicBezTo>
                  <a:pt x="699897" y="586740"/>
                  <a:pt x="702412" y="587858"/>
                  <a:pt x="705765" y="588417"/>
                </a:cubicBezTo>
                <a:cubicBezTo>
                  <a:pt x="709118" y="588975"/>
                  <a:pt x="714426" y="589255"/>
                  <a:pt x="721691" y="589255"/>
                </a:cubicBezTo>
                <a:cubicBezTo>
                  <a:pt x="727279" y="589255"/>
                  <a:pt x="732447" y="589534"/>
                  <a:pt x="737197" y="590093"/>
                </a:cubicBezTo>
                <a:cubicBezTo>
                  <a:pt x="741947" y="590652"/>
                  <a:pt x="744881" y="591490"/>
                  <a:pt x="745998" y="592608"/>
                </a:cubicBezTo>
                <a:cubicBezTo>
                  <a:pt x="749351" y="593725"/>
                  <a:pt x="755498" y="597637"/>
                  <a:pt x="764439" y="604343"/>
                </a:cubicBezTo>
                <a:lnTo>
                  <a:pt x="778688" y="615239"/>
                </a:lnTo>
                <a:cubicBezTo>
                  <a:pt x="784835" y="620827"/>
                  <a:pt x="790283" y="625996"/>
                  <a:pt x="795033" y="630746"/>
                </a:cubicBezTo>
                <a:cubicBezTo>
                  <a:pt x="799783" y="635496"/>
                  <a:pt x="804114" y="640106"/>
                  <a:pt x="808025" y="644576"/>
                </a:cubicBezTo>
                <a:lnTo>
                  <a:pt x="814731" y="654634"/>
                </a:lnTo>
                <a:cubicBezTo>
                  <a:pt x="816407" y="657429"/>
                  <a:pt x="817245" y="659664"/>
                  <a:pt x="817245" y="661340"/>
                </a:cubicBezTo>
                <a:cubicBezTo>
                  <a:pt x="817245" y="663016"/>
                  <a:pt x="817106" y="664553"/>
                  <a:pt x="816826" y="665950"/>
                </a:cubicBezTo>
                <a:cubicBezTo>
                  <a:pt x="816547" y="667347"/>
                  <a:pt x="815010" y="668884"/>
                  <a:pt x="812216" y="670560"/>
                </a:cubicBezTo>
                <a:lnTo>
                  <a:pt x="803834" y="675589"/>
                </a:lnTo>
                <a:cubicBezTo>
                  <a:pt x="800481" y="677266"/>
                  <a:pt x="797687" y="678523"/>
                  <a:pt x="795452" y="679361"/>
                </a:cubicBezTo>
                <a:cubicBezTo>
                  <a:pt x="793217" y="680200"/>
                  <a:pt x="790702" y="680758"/>
                  <a:pt x="787908" y="681038"/>
                </a:cubicBezTo>
                <a:cubicBezTo>
                  <a:pt x="785114" y="681317"/>
                  <a:pt x="781203" y="681177"/>
                  <a:pt x="776174" y="680619"/>
                </a:cubicBezTo>
                <a:lnTo>
                  <a:pt x="760248" y="680619"/>
                </a:lnTo>
                <a:cubicBezTo>
                  <a:pt x="754660" y="679501"/>
                  <a:pt x="749910" y="678942"/>
                  <a:pt x="745998" y="678942"/>
                </a:cubicBezTo>
                <a:lnTo>
                  <a:pt x="741807" y="678104"/>
                </a:lnTo>
                <a:lnTo>
                  <a:pt x="716661" y="673913"/>
                </a:lnTo>
                <a:cubicBezTo>
                  <a:pt x="712191" y="673354"/>
                  <a:pt x="705904" y="671957"/>
                  <a:pt x="697802" y="669722"/>
                </a:cubicBezTo>
                <a:cubicBezTo>
                  <a:pt x="689699" y="667487"/>
                  <a:pt x="682295" y="664972"/>
                  <a:pt x="675590" y="662178"/>
                </a:cubicBezTo>
                <a:lnTo>
                  <a:pt x="655473" y="654634"/>
                </a:lnTo>
                <a:cubicBezTo>
                  <a:pt x="648208" y="652958"/>
                  <a:pt x="644017" y="651282"/>
                  <a:pt x="642900" y="649605"/>
                </a:cubicBezTo>
                <a:lnTo>
                  <a:pt x="637032" y="647091"/>
                </a:lnTo>
                <a:cubicBezTo>
                  <a:pt x="634797" y="646532"/>
                  <a:pt x="632841" y="646253"/>
                  <a:pt x="631165" y="646253"/>
                </a:cubicBezTo>
                <a:lnTo>
                  <a:pt x="626136" y="644576"/>
                </a:lnTo>
                <a:lnTo>
                  <a:pt x="624459" y="668046"/>
                </a:lnTo>
                <a:lnTo>
                  <a:pt x="623621" y="683972"/>
                </a:lnTo>
                <a:cubicBezTo>
                  <a:pt x="623062" y="689559"/>
                  <a:pt x="622643" y="692912"/>
                  <a:pt x="622364" y="694030"/>
                </a:cubicBezTo>
                <a:cubicBezTo>
                  <a:pt x="622084" y="695147"/>
                  <a:pt x="621107" y="695706"/>
                  <a:pt x="619430" y="695706"/>
                </a:cubicBezTo>
                <a:lnTo>
                  <a:pt x="615239" y="696545"/>
                </a:lnTo>
                <a:cubicBezTo>
                  <a:pt x="614122" y="696545"/>
                  <a:pt x="612445" y="695986"/>
                  <a:pt x="610210" y="694868"/>
                </a:cubicBezTo>
                <a:lnTo>
                  <a:pt x="603504" y="691515"/>
                </a:lnTo>
                <a:cubicBezTo>
                  <a:pt x="600710" y="690398"/>
                  <a:pt x="597358" y="687883"/>
                  <a:pt x="593446" y="683972"/>
                </a:cubicBezTo>
                <a:lnTo>
                  <a:pt x="569976" y="661340"/>
                </a:lnTo>
                <a:lnTo>
                  <a:pt x="500406" y="681457"/>
                </a:lnTo>
                <a:lnTo>
                  <a:pt x="466878" y="692353"/>
                </a:lnTo>
                <a:lnTo>
                  <a:pt x="392278" y="720014"/>
                </a:lnTo>
                <a:cubicBezTo>
                  <a:pt x="388925" y="720573"/>
                  <a:pt x="382778" y="722249"/>
                  <a:pt x="373838" y="725043"/>
                </a:cubicBezTo>
                <a:cubicBezTo>
                  <a:pt x="368250" y="726720"/>
                  <a:pt x="363500" y="727977"/>
                  <a:pt x="359588" y="728815"/>
                </a:cubicBezTo>
                <a:cubicBezTo>
                  <a:pt x="355677" y="729653"/>
                  <a:pt x="350787" y="730072"/>
                  <a:pt x="344920" y="730072"/>
                </a:cubicBezTo>
                <a:cubicBezTo>
                  <a:pt x="339052" y="730072"/>
                  <a:pt x="334163" y="729653"/>
                  <a:pt x="330251" y="728815"/>
                </a:cubicBezTo>
                <a:cubicBezTo>
                  <a:pt x="326340" y="727977"/>
                  <a:pt x="321590" y="726580"/>
                  <a:pt x="316002" y="724624"/>
                </a:cubicBezTo>
                <a:cubicBezTo>
                  <a:pt x="310414" y="722668"/>
                  <a:pt x="306362" y="721271"/>
                  <a:pt x="303848" y="720433"/>
                </a:cubicBezTo>
                <a:cubicBezTo>
                  <a:pt x="301333" y="719595"/>
                  <a:pt x="298400" y="717779"/>
                  <a:pt x="295047" y="714985"/>
                </a:cubicBezTo>
                <a:lnTo>
                  <a:pt x="283312" y="703250"/>
                </a:lnTo>
                <a:cubicBezTo>
                  <a:pt x="278842" y="699339"/>
                  <a:pt x="274371" y="695008"/>
                  <a:pt x="269901" y="690258"/>
                </a:cubicBezTo>
                <a:cubicBezTo>
                  <a:pt x="265430" y="685508"/>
                  <a:pt x="262636" y="682295"/>
                  <a:pt x="261519" y="680619"/>
                </a:cubicBezTo>
                <a:lnTo>
                  <a:pt x="258166" y="675589"/>
                </a:lnTo>
                <a:cubicBezTo>
                  <a:pt x="257607" y="673913"/>
                  <a:pt x="257467" y="672935"/>
                  <a:pt x="257747" y="672656"/>
                </a:cubicBezTo>
                <a:cubicBezTo>
                  <a:pt x="258026" y="672376"/>
                  <a:pt x="258725" y="672376"/>
                  <a:pt x="259842" y="672656"/>
                </a:cubicBezTo>
                <a:cubicBezTo>
                  <a:pt x="260960" y="672935"/>
                  <a:pt x="262217" y="673634"/>
                  <a:pt x="263614" y="674751"/>
                </a:cubicBezTo>
                <a:cubicBezTo>
                  <a:pt x="265011" y="675869"/>
                  <a:pt x="267246" y="677126"/>
                  <a:pt x="270320" y="678523"/>
                </a:cubicBezTo>
                <a:cubicBezTo>
                  <a:pt x="273393" y="679920"/>
                  <a:pt x="276606" y="680619"/>
                  <a:pt x="279959" y="680619"/>
                </a:cubicBezTo>
                <a:lnTo>
                  <a:pt x="291694" y="681457"/>
                </a:lnTo>
                <a:cubicBezTo>
                  <a:pt x="296164" y="682016"/>
                  <a:pt x="300355" y="682155"/>
                  <a:pt x="304267" y="681876"/>
                </a:cubicBezTo>
                <a:cubicBezTo>
                  <a:pt x="308179" y="681597"/>
                  <a:pt x="313208" y="680758"/>
                  <a:pt x="319355" y="679361"/>
                </a:cubicBezTo>
                <a:cubicBezTo>
                  <a:pt x="325501" y="677964"/>
                  <a:pt x="331369" y="676148"/>
                  <a:pt x="336957" y="673913"/>
                </a:cubicBezTo>
                <a:cubicBezTo>
                  <a:pt x="350927" y="670002"/>
                  <a:pt x="359588" y="667207"/>
                  <a:pt x="362941" y="665531"/>
                </a:cubicBezTo>
                <a:lnTo>
                  <a:pt x="392278" y="653796"/>
                </a:lnTo>
                <a:cubicBezTo>
                  <a:pt x="409601" y="647650"/>
                  <a:pt x="420497" y="643738"/>
                  <a:pt x="424968" y="642061"/>
                </a:cubicBezTo>
                <a:lnTo>
                  <a:pt x="434188" y="638709"/>
                </a:lnTo>
                <a:lnTo>
                  <a:pt x="428321" y="630327"/>
                </a:lnTo>
                <a:lnTo>
                  <a:pt x="412395" y="611886"/>
                </a:lnTo>
                <a:lnTo>
                  <a:pt x="404013" y="600151"/>
                </a:lnTo>
                <a:cubicBezTo>
                  <a:pt x="401219" y="596799"/>
                  <a:pt x="399263" y="593725"/>
                  <a:pt x="398145" y="590931"/>
                </a:cubicBezTo>
                <a:lnTo>
                  <a:pt x="393954" y="585064"/>
                </a:lnTo>
                <a:cubicBezTo>
                  <a:pt x="393396" y="583387"/>
                  <a:pt x="393116" y="581432"/>
                  <a:pt x="393116" y="579197"/>
                </a:cubicBezTo>
                <a:cubicBezTo>
                  <a:pt x="393116" y="576961"/>
                  <a:pt x="393256" y="573888"/>
                  <a:pt x="393535" y="569976"/>
                </a:cubicBezTo>
                <a:cubicBezTo>
                  <a:pt x="393815" y="566065"/>
                  <a:pt x="394234" y="559638"/>
                  <a:pt x="394793" y="550698"/>
                </a:cubicBezTo>
                <a:cubicBezTo>
                  <a:pt x="395351" y="541757"/>
                  <a:pt x="395631" y="532537"/>
                  <a:pt x="395631" y="523037"/>
                </a:cubicBezTo>
                <a:cubicBezTo>
                  <a:pt x="395631" y="503479"/>
                  <a:pt x="396190" y="486436"/>
                  <a:pt x="397307" y="471907"/>
                </a:cubicBezTo>
                <a:cubicBezTo>
                  <a:pt x="397866" y="466878"/>
                  <a:pt x="398425" y="457657"/>
                  <a:pt x="398984" y="444246"/>
                </a:cubicBezTo>
                <a:lnTo>
                  <a:pt x="399822" y="429159"/>
                </a:lnTo>
                <a:cubicBezTo>
                  <a:pt x="400381" y="422453"/>
                  <a:pt x="400660" y="416446"/>
                  <a:pt x="400660" y="411137"/>
                </a:cubicBezTo>
                <a:cubicBezTo>
                  <a:pt x="400660" y="405829"/>
                  <a:pt x="400381" y="402336"/>
                  <a:pt x="399822" y="400660"/>
                </a:cubicBezTo>
                <a:cubicBezTo>
                  <a:pt x="399263" y="398984"/>
                  <a:pt x="399263" y="397307"/>
                  <a:pt x="399822" y="395631"/>
                </a:cubicBezTo>
                <a:lnTo>
                  <a:pt x="400660" y="390601"/>
                </a:lnTo>
                <a:lnTo>
                  <a:pt x="404013" y="386411"/>
                </a:lnTo>
                <a:lnTo>
                  <a:pt x="380543" y="386411"/>
                </a:lnTo>
                <a:cubicBezTo>
                  <a:pt x="372720" y="387528"/>
                  <a:pt x="366853" y="387528"/>
                  <a:pt x="362941" y="386411"/>
                </a:cubicBezTo>
                <a:lnTo>
                  <a:pt x="347015" y="384734"/>
                </a:lnTo>
                <a:lnTo>
                  <a:pt x="341148" y="384734"/>
                </a:lnTo>
                <a:cubicBezTo>
                  <a:pt x="340589" y="384734"/>
                  <a:pt x="340310" y="384455"/>
                  <a:pt x="340310" y="383896"/>
                </a:cubicBezTo>
                <a:cubicBezTo>
                  <a:pt x="340310" y="383337"/>
                  <a:pt x="340868" y="382220"/>
                  <a:pt x="341986" y="380543"/>
                </a:cubicBezTo>
                <a:lnTo>
                  <a:pt x="350368" y="373837"/>
                </a:lnTo>
                <a:cubicBezTo>
                  <a:pt x="353162" y="371044"/>
                  <a:pt x="355677" y="368250"/>
                  <a:pt x="357912" y="365455"/>
                </a:cubicBezTo>
                <a:lnTo>
                  <a:pt x="364617" y="354559"/>
                </a:lnTo>
                <a:cubicBezTo>
                  <a:pt x="367411" y="350647"/>
                  <a:pt x="369367" y="347015"/>
                  <a:pt x="370485" y="343662"/>
                </a:cubicBezTo>
                <a:lnTo>
                  <a:pt x="382220" y="319354"/>
                </a:lnTo>
                <a:cubicBezTo>
                  <a:pt x="383896" y="313208"/>
                  <a:pt x="385153" y="309715"/>
                  <a:pt x="385991" y="308877"/>
                </a:cubicBezTo>
                <a:cubicBezTo>
                  <a:pt x="386830" y="308039"/>
                  <a:pt x="388087" y="305384"/>
                  <a:pt x="389763" y="300914"/>
                </a:cubicBezTo>
                <a:lnTo>
                  <a:pt x="395631" y="286665"/>
                </a:lnTo>
                <a:cubicBezTo>
                  <a:pt x="396748" y="283871"/>
                  <a:pt x="397587" y="281077"/>
                  <a:pt x="398145" y="278283"/>
                </a:cubicBezTo>
                <a:lnTo>
                  <a:pt x="398145" y="274092"/>
                </a:lnTo>
                <a:cubicBezTo>
                  <a:pt x="397587" y="272974"/>
                  <a:pt x="396888" y="272276"/>
                  <a:pt x="396050" y="271996"/>
                </a:cubicBezTo>
                <a:cubicBezTo>
                  <a:pt x="395212" y="271717"/>
                  <a:pt x="393954" y="271857"/>
                  <a:pt x="392278" y="272415"/>
                </a:cubicBezTo>
                <a:cubicBezTo>
                  <a:pt x="390602" y="272974"/>
                  <a:pt x="388506" y="273253"/>
                  <a:pt x="385991" y="273253"/>
                </a:cubicBezTo>
                <a:cubicBezTo>
                  <a:pt x="383477" y="273253"/>
                  <a:pt x="380683" y="273393"/>
                  <a:pt x="377609" y="273673"/>
                </a:cubicBezTo>
                <a:cubicBezTo>
                  <a:pt x="374536" y="273952"/>
                  <a:pt x="371742" y="273812"/>
                  <a:pt x="369227" y="273253"/>
                </a:cubicBezTo>
                <a:cubicBezTo>
                  <a:pt x="366713" y="272695"/>
                  <a:pt x="364198" y="271437"/>
                  <a:pt x="361684" y="269482"/>
                </a:cubicBezTo>
                <a:cubicBezTo>
                  <a:pt x="359169" y="267526"/>
                  <a:pt x="355257" y="264452"/>
                  <a:pt x="349949" y="260261"/>
                </a:cubicBezTo>
                <a:cubicBezTo>
                  <a:pt x="344640" y="256070"/>
                  <a:pt x="339751" y="251740"/>
                  <a:pt x="335280" y="247269"/>
                </a:cubicBezTo>
                <a:cubicBezTo>
                  <a:pt x="329134" y="241122"/>
                  <a:pt x="324523" y="237071"/>
                  <a:pt x="321450" y="235115"/>
                </a:cubicBezTo>
                <a:cubicBezTo>
                  <a:pt x="318377" y="233160"/>
                  <a:pt x="316002" y="232182"/>
                  <a:pt x="314325" y="232182"/>
                </a:cubicBezTo>
                <a:cubicBezTo>
                  <a:pt x="312649" y="232182"/>
                  <a:pt x="311531" y="232740"/>
                  <a:pt x="310973" y="233858"/>
                </a:cubicBezTo>
                <a:lnTo>
                  <a:pt x="307620" y="241402"/>
                </a:lnTo>
                <a:cubicBezTo>
                  <a:pt x="306502" y="245872"/>
                  <a:pt x="303429" y="253975"/>
                  <a:pt x="298400" y="265710"/>
                </a:cubicBezTo>
                <a:lnTo>
                  <a:pt x="291694" y="280797"/>
                </a:lnTo>
                <a:lnTo>
                  <a:pt x="285827" y="296723"/>
                </a:lnTo>
                <a:cubicBezTo>
                  <a:pt x="283591" y="301193"/>
                  <a:pt x="281356" y="307201"/>
                  <a:pt x="279121" y="314744"/>
                </a:cubicBezTo>
                <a:cubicBezTo>
                  <a:pt x="276886" y="322288"/>
                  <a:pt x="274930" y="329273"/>
                  <a:pt x="273254" y="335699"/>
                </a:cubicBezTo>
                <a:cubicBezTo>
                  <a:pt x="271577" y="342126"/>
                  <a:pt x="270180" y="347574"/>
                  <a:pt x="269063" y="352044"/>
                </a:cubicBezTo>
                <a:lnTo>
                  <a:pt x="267386" y="374676"/>
                </a:lnTo>
                <a:cubicBezTo>
                  <a:pt x="266827" y="381940"/>
                  <a:pt x="266269" y="397587"/>
                  <a:pt x="265710" y="421615"/>
                </a:cubicBezTo>
                <a:cubicBezTo>
                  <a:pt x="264592" y="439496"/>
                  <a:pt x="263614" y="456680"/>
                  <a:pt x="262776" y="473164"/>
                </a:cubicBezTo>
                <a:cubicBezTo>
                  <a:pt x="261938" y="489649"/>
                  <a:pt x="261239" y="500685"/>
                  <a:pt x="260681" y="506273"/>
                </a:cubicBezTo>
                <a:cubicBezTo>
                  <a:pt x="258445" y="516890"/>
                  <a:pt x="255931" y="531698"/>
                  <a:pt x="253137" y="550698"/>
                </a:cubicBezTo>
                <a:cubicBezTo>
                  <a:pt x="252578" y="550139"/>
                  <a:pt x="251181" y="559359"/>
                  <a:pt x="248946" y="578358"/>
                </a:cubicBezTo>
                <a:lnTo>
                  <a:pt x="243917" y="629488"/>
                </a:lnTo>
                <a:cubicBezTo>
                  <a:pt x="243358" y="637870"/>
                  <a:pt x="242799" y="643738"/>
                  <a:pt x="242240" y="647091"/>
                </a:cubicBezTo>
                <a:lnTo>
                  <a:pt x="226314" y="705765"/>
                </a:lnTo>
                <a:cubicBezTo>
                  <a:pt x="225197" y="709676"/>
                  <a:pt x="224079" y="713309"/>
                  <a:pt x="222962" y="716661"/>
                </a:cubicBezTo>
                <a:lnTo>
                  <a:pt x="219609" y="724205"/>
                </a:lnTo>
                <a:cubicBezTo>
                  <a:pt x="217932" y="726440"/>
                  <a:pt x="215837" y="727558"/>
                  <a:pt x="213322" y="727558"/>
                </a:cubicBezTo>
                <a:cubicBezTo>
                  <a:pt x="210808" y="727558"/>
                  <a:pt x="208433" y="726720"/>
                  <a:pt x="206198" y="725043"/>
                </a:cubicBezTo>
                <a:cubicBezTo>
                  <a:pt x="203962" y="723367"/>
                  <a:pt x="201168" y="720573"/>
                  <a:pt x="197816" y="716661"/>
                </a:cubicBezTo>
                <a:cubicBezTo>
                  <a:pt x="195022" y="713867"/>
                  <a:pt x="192228" y="710794"/>
                  <a:pt x="189434" y="707441"/>
                </a:cubicBezTo>
                <a:lnTo>
                  <a:pt x="184404" y="699897"/>
                </a:lnTo>
                <a:cubicBezTo>
                  <a:pt x="183287" y="698221"/>
                  <a:pt x="182169" y="696125"/>
                  <a:pt x="181052" y="693611"/>
                </a:cubicBezTo>
                <a:cubicBezTo>
                  <a:pt x="179934" y="691096"/>
                  <a:pt x="179235" y="688721"/>
                  <a:pt x="178956" y="686486"/>
                </a:cubicBezTo>
                <a:cubicBezTo>
                  <a:pt x="178677" y="684251"/>
                  <a:pt x="177699" y="679222"/>
                  <a:pt x="176022" y="671399"/>
                </a:cubicBezTo>
                <a:lnTo>
                  <a:pt x="175184" y="668884"/>
                </a:lnTo>
                <a:lnTo>
                  <a:pt x="174346" y="642061"/>
                </a:lnTo>
                <a:lnTo>
                  <a:pt x="174346" y="537286"/>
                </a:lnTo>
                <a:cubicBezTo>
                  <a:pt x="174905" y="517728"/>
                  <a:pt x="175184" y="503200"/>
                  <a:pt x="175184" y="493700"/>
                </a:cubicBezTo>
                <a:lnTo>
                  <a:pt x="179375" y="431673"/>
                </a:lnTo>
                <a:cubicBezTo>
                  <a:pt x="179934" y="417144"/>
                  <a:pt x="181331" y="399542"/>
                  <a:pt x="183566" y="378867"/>
                </a:cubicBezTo>
                <a:lnTo>
                  <a:pt x="186081" y="351206"/>
                </a:lnTo>
                <a:cubicBezTo>
                  <a:pt x="186081" y="349530"/>
                  <a:pt x="184404" y="350368"/>
                  <a:pt x="181052" y="353721"/>
                </a:cubicBezTo>
                <a:lnTo>
                  <a:pt x="165964" y="370485"/>
                </a:lnTo>
                <a:lnTo>
                  <a:pt x="153391" y="383058"/>
                </a:lnTo>
                <a:cubicBezTo>
                  <a:pt x="147803" y="388087"/>
                  <a:pt x="142494" y="392557"/>
                  <a:pt x="137465" y="396469"/>
                </a:cubicBezTo>
                <a:cubicBezTo>
                  <a:pt x="132436" y="400380"/>
                  <a:pt x="126848" y="404851"/>
                  <a:pt x="120701" y="409880"/>
                </a:cubicBezTo>
                <a:lnTo>
                  <a:pt x="106452" y="423291"/>
                </a:lnTo>
                <a:cubicBezTo>
                  <a:pt x="102540" y="427203"/>
                  <a:pt x="98629" y="430835"/>
                  <a:pt x="94717" y="434188"/>
                </a:cubicBezTo>
                <a:lnTo>
                  <a:pt x="85497" y="441732"/>
                </a:lnTo>
                <a:cubicBezTo>
                  <a:pt x="78791" y="446202"/>
                  <a:pt x="73762" y="450114"/>
                  <a:pt x="70409" y="453466"/>
                </a:cubicBezTo>
                <a:cubicBezTo>
                  <a:pt x="62027" y="458496"/>
                  <a:pt x="58814" y="460591"/>
                  <a:pt x="60770" y="459753"/>
                </a:cubicBezTo>
                <a:cubicBezTo>
                  <a:pt x="62726" y="458915"/>
                  <a:pt x="59513" y="461010"/>
                  <a:pt x="51131" y="466039"/>
                </a:cubicBezTo>
                <a:lnTo>
                  <a:pt x="37719" y="472745"/>
                </a:lnTo>
                <a:lnTo>
                  <a:pt x="22632" y="481965"/>
                </a:lnTo>
                <a:lnTo>
                  <a:pt x="5030" y="493700"/>
                </a:lnTo>
                <a:cubicBezTo>
                  <a:pt x="5030" y="495376"/>
                  <a:pt x="4191" y="497053"/>
                  <a:pt x="2515" y="498729"/>
                </a:cubicBezTo>
                <a:lnTo>
                  <a:pt x="839" y="500406"/>
                </a:lnTo>
                <a:cubicBezTo>
                  <a:pt x="280" y="500965"/>
                  <a:pt x="0" y="500825"/>
                  <a:pt x="0" y="499987"/>
                </a:cubicBezTo>
                <a:cubicBezTo>
                  <a:pt x="0" y="499148"/>
                  <a:pt x="2794" y="493700"/>
                  <a:pt x="8382" y="483642"/>
                </a:cubicBezTo>
                <a:cubicBezTo>
                  <a:pt x="15647" y="470789"/>
                  <a:pt x="23749" y="455981"/>
                  <a:pt x="32690" y="439217"/>
                </a:cubicBezTo>
                <a:lnTo>
                  <a:pt x="61189" y="383058"/>
                </a:lnTo>
                <a:lnTo>
                  <a:pt x="62865" y="380543"/>
                </a:lnTo>
                <a:lnTo>
                  <a:pt x="62865" y="378867"/>
                </a:lnTo>
                <a:cubicBezTo>
                  <a:pt x="62865" y="378308"/>
                  <a:pt x="63424" y="376771"/>
                  <a:pt x="64542" y="374257"/>
                </a:cubicBezTo>
                <a:cubicBezTo>
                  <a:pt x="65659" y="371742"/>
                  <a:pt x="66777" y="369647"/>
                  <a:pt x="67895" y="367970"/>
                </a:cubicBezTo>
                <a:lnTo>
                  <a:pt x="82144" y="336957"/>
                </a:lnTo>
                <a:cubicBezTo>
                  <a:pt x="89408" y="322428"/>
                  <a:pt x="94438" y="312928"/>
                  <a:pt x="97232" y="308458"/>
                </a:cubicBezTo>
                <a:cubicBezTo>
                  <a:pt x="100026" y="303987"/>
                  <a:pt x="101702" y="300635"/>
                  <a:pt x="102261" y="298399"/>
                </a:cubicBezTo>
                <a:lnTo>
                  <a:pt x="119025" y="262357"/>
                </a:lnTo>
                <a:cubicBezTo>
                  <a:pt x="120701" y="258445"/>
                  <a:pt x="121539" y="256070"/>
                  <a:pt x="121539" y="255232"/>
                </a:cubicBezTo>
                <a:cubicBezTo>
                  <a:pt x="121539" y="254394"/>
                  <a:pt x="121819" y="253695"/>
                  <a:pt x="122378" y="253137"/>
                </a:cubicBezTo>
                <a:lnTo>
                  <a:pt x="124892" y="252298"/>
                </a:lnTo>
                <a:cubicBezTo>
                  <a:pt x="124892" y="252298"/>
                  <a:pt x="124892" y="251879"/>
                  <a:pt x="124892" y="251041"/>
                </a:cubicBezTo>
                <a:cubicBezTo>
                  <a:pt x="124892" y="250203"/>
                  <a:pt x="125730" y="247828"/>
                  <a:pt x="127407" y="243916"/>
                </a:cubicBezTo>
                <a:lnTo>
                  <a:pt x="144171" y="207036"/>
                </a:lnTo>
                <a:lnTo>
                  <a:pt x="149200" y="200330"/>
                </a:lnTo>
                <a:cubicBezTo>
                  <a:pt x="149759" y="199212"/>
                  <a:pt x="150318" y="197536"/>
                  <a:pt x="150876" y="195301"/>
                </a:cubicBezTo>
                <a:lnTo>
                  <a:pt x="158420" y="179375"/>
                </a:lnTo>
                <a:cubicBezTo>
                  <a:pt x="162332" y="173228"/>
                  <a:pt x="164567" y="170155"/>
                  <a:pt x="165126" y="170155"/>
                </a:cubicBezTo>
                <a:lnTo>
                  <a:pt x="167640" y="161773"/>
                </a:lnTo>
                <a:cubicBezTo>
                  <a:pt x="167640" y="161214"/>
                  <a:pt x="167920" y="160655"/>
                  <a:pt x="168479" y="160096"/>
                </a:cubicBezTo>
                <a:cubicBezTo>
                  <a:pt x="169037" y="159538"/>
                  <a:pt x="170993" y="156185"/>
                  <a:pt x="174346" y="150038"/>
                </a:cubicBezTo>
                <a:cubicBezTo>
                  <a:pt x="176581" y="146685"/>
                  <a:pt x="177838" y="144171"/>
                  <a:pt x="178118" y="142494"/>
                </a:cubicBezTo>
                <a:cubicBezTo>
                  <a:pt x="178397" y="140818"/>
                  <a:pt x="178258" y="139141"/>
                  <a:pt x="177699" y="137465"/>
                </a:cubicBezTo>
                <a:lnTo>
                  <a:pt x="170993" y="130759"/>
                </a:lnTo>
                <a:lnTo>
                  <a:pt x="158420" y="117348"/>
                </a:lnTo>
                <a:lnTo>
                  <a:pt x="132436" y="88849"/>
                </a:lnTo>
                <a:lnTo>
                  <a:pt x="126569" y="82144"/>
                </a:lnTo>
                <a:cubicBezTo>
                  <a:pt x="125451" y="79909"/>
                  <a:pt x="125032" y="78651"/>
                  <a:pt x="125311" y="78372"/>
                </a:cubicBezTo>
                <a:cubicBezTo>
                  <a:pt x="125591" y="78093"/>
                  <a:pt x="126708" y="78093"/>
                  <a:pt x="128664" y="78372"/>
                </a:cubicBezTo>
                <a:cubicBezTo>
                  <a:pt x="130620" y="78651"/>
                  <a:pt x="133134" y="79629"/>
                  <a:pt x="136208" y="81306"/>
                </a:cubicBezTo>
                <a:cubicBezTo>
                  <a:pt x="139281" y="82982"/>
                  <a:pt x="142215" y="84100"/>
                  <a:pt x="145009" y="84658"/>
                </a:cubicBezTo>
                <a:cubicBezTo>
                  <a:pt x="147803" y="85217"/>
                  <a:pt x="151295" y="85217"/>
                  <a:pt x="155486" y="84658"/>
                </a:cubicBezTo>
                <a:cubicBezTo>
                  <a:pt x="159677" y="84100"/>
                  <a:pt x="162751" y="83401"/>
                  <a:pt x="164707" y="82563"/>
                </a:cubicBezTo>
                <a:cubicBezTo>
                  <a:pt x="166662" y="81725"/>
                  <a:pt x="169317" y="79629"/>
                  <a:pt x="172670" y="76276"/>
                </a:cubicBezTo>
                <a:lnTo>
                  <a:pt x="177699" y="71247"/>
                </a:lnTo>
                <a:cubicBezTo>
                  <a:pt x="178816" y="69571"/>
                  <a:pt x="179515" y="68733"/>
                  <a:pt x="179794" y="68733"/>
                </a:cubicBezTo>
                <a:cubicBezTo>
                  <a:pt x="180074" y="68733"/>
                  <a:pt x="180213" y="69152"/>
                  <a:pt x="180213" y="69990"/>
                </a:cubicBezTo>
                <a:cubicBezTo>
                  <a:pt x="180213" y="70828"/>
                  <a:pt x="179934" y="71806"/>
                  <a:pt x="179375" y="72924"/>
                </a:cubicBezTo>
                <a:lnTo>
                  <a:pt x="178537" y="76276"/>
                </a:lnTo>
                <a:cubicBezTo>
                  <a:pt x="178537" y="76835"/>
                  <a:pt x="179096" y="76835"/>
                  <a:pt x="180213" y="76276"/>
                </a:cubicBezTo>
                <a:lnTo>
                  <a:pt x="192786" y="71247"/>
                </a:lnTo>
                <a:cubicBezTo>
                  <a:pt x="198933" y="68453"/>
                  <a:pt x="202984" y="66358"/>
                  <a:pt x="204940" y="64961"/>
                </a:cubicBezTo>
                <a:cubicBezTo>
                  <a:pt x="206896" y="63564"/>
                  <a:pt x="210389" y="61748"/>
                  <a:pt x="215418" y="59512"/>
                </a:cubicBezTo>
                <a:cubicBezTo>
                  <a:pt x="217653" y="58395"/>
                  <a:pt x="219888" y="57557"/>
                  <a:pt x="222123" y="56998"/>
                </a:cubicBezTo>
                <a:lnTo>
                  <a:pt x="226314" y="56160"/>
                </a:lnTo>
                <a:cubicBezTo>
                  <a:pt x="226873" y="56160"/>
                  <a:pt x="229248" y="57417"/>
                  <a:pt x="233439" y="59932"/>
                </a:cubicBezTo>
                <a:cubicBezTo>
                  <a:pt x="237630" y="62446"/>
                  <a:pt x="242520" y="65799"/>
                  <a:pt x="248108" y="69990"/>
                </a:cubicBezTo>
                <a:cubicBezTo>
                  <a:pt x="253696" y="74181"/>
                  <a:pt x="259842" y="79070"/>
                  <a:pt x="266548" y="84658"/>
                </a:cubicBezTo>
                <a:cubicBezTo>
                  <a:pt x="273254" y="90247"/>
                  <a:pt x="278562" y="95136"/>
                  <a:pt x="282474" y="99327"/>
                </a:cubicBezTo>
                <a:cubicBezTo>
                  <a:pt x="286385" y="103518"/>
                  <a:pt x="290716" y="108128"/>
                  <a:pt x="295466" y="113157"/>
                </a:cubicBezTo>
                <a:cubicBezTo>
                  <a:pt x="300216" y="118186"/>
                  <a:pt x="303429" y="122377"/>
                  <a:pt x="305105" y="125730"/>
                </a:cubicBezTo>
                <a:cubicBezTo>
                  <a:pt x="308458" y="129642"/>
                  <a:pt x="310414" y="132995"/>
                  <a:pt x="310973" y="135789"/>
                </a:cubicBezTo>
                <a:cubicBezTo>
                  <a:pt x="311531" y="138583"/>
                  <a:pt x="311811" y="141516"/>
                  <a:pt x="311811" y="144590"/>
                </a:cubicBezTo>
                <a:cubicBezTo>
                  <a:pt x="311811" y="147663"/>
                  <a:pt x="311671" y="149898"/>
                  <a:pt x="311392" y="151295"/>
                </a:cubicBezTo>
                <a:cubicBezTo>
                  <a:pt x="311112" y="152692"/>
                  <a:pt x="310414" y="154229"/>
                  <a:pt x="309296" y="155905"/>
                </a:cubicBezTo>
                <a:lnTo>
                  <a:pt x="282474" y="187757"/>
                </a:lnTo>
                <a:cubicBezTo>
                  <a:pt x="275209" y="197815"/>
                  <a:pt x="270460" y="204800"/>
                  <a:pt x="268224" y="208712"/>
                </a:cubicBezTo>
                <a:lnTo>
                  <a:pt x="261519" y="219609"/>
                </a:lnTo>
                <a:cubicBezTo>
                  <a:pt x="259284" y="222403"/>
                  <a:pt x="256769" y="226594"/>
                  <a:pt x="253975" y="232182"/>
                </a:cubicBezTo>
                <a:lnTo>
                  <a:pt x="238887" y="261519"/>
                </a:lnTo>
                <a:cubicBezTo>
                  <a:pt x="235535" y="267665"/>
                  <a:pt x="232601" y="273952"/>
                  <a:pt x="230086" y="280378"/>
                </a:cubicBezTo>
                <a:cubicBezTo>
                  <a:pt x="227572" y="286804"/>
                  <a:pt x="225756" y="291694"/>
                  <a:pt x="224638" y="295047"/>
                </a:cubicBezTo>
                <a:cubicBezTo>
                  <a:pt x="223520" y="298399"/>
                  <a:pt x="222682" y="302591"/>
                  <a:pt x="222123" y="307620"/>
                </a:cubicBezTo>
                <a:lnTo>
                  <a:pt x="217932" y="325222"/>
                </a:lnTo>
                <a:lnTo>
                  <a:pt x="212065" y="369647"/>
                </a:lnTo>
                <a:cubicBezTo>
                  <a:pt x="209830" y="383617"/>
                  <a:pt x="207595" y="404292"/>
                  <a:pt x="205359" y="431673"/>
                </a:cubicBezTo>
                <a:lnTo>
                  <a:pt x="202007" y="478612"/>
                </a:lnTo>
                <a:lnTo>
                  <a:pt x="200330" y="507949"/>
                </a:lnTo>
                <a:cubicBezTo>
                  <a:pt x="200330" y="526390"/>
                  <a:pt x="200051" y="545110"/>
                  <a:pt x="199492" y="564109"/>
                </a:cubicBezTo>
                <a:lnTo>
                  <a:pt x="199492" y="642061"/>
                </a:lnTo>
                <a:cubicBezTo>
                  <a:pt x="200051" y="643179"/>
                  <a:pt x="200749" y="643598"/>
                  <a:pt x="201587" y="643319"/>
                </a:cubicBezTo>
                <a:cubicBezTo>
                  <a:pt x="202426" y="643039"/>
                  <a:pt x="203124" y="641223"/>
                  <a:pt x="203683" y="637870"/>
                </a:cubicBezTo>
                <a:cubicBezTo>
                  <a:pt x="205918" y="632841"/>
                  <a:pt x="207315" y="629209"/>
                  <a:pt x="207874" y="626974"/>
                </a:cubicBezTo>
                <a:lnTo>
                  <a:pt x="209550" y="617754"/>
                </a:lnTo>
                <a:cubicBezTo>
                  <a:pt x="211227" y="613842"/>
                  <a:pt x="213322" y="605460"/>
                  <a:pt x="215837" y="592608"/>
                </a:cubicBezTo>
                <a:cubicBezTo>
                  <a:pt x="218351" y="579755"/>
                  <a:pt x="221844" y="564388"/>
                  <a:pt x="226314" y="546507"/>
                </a:cubicBezTo>
                <a:lnTo>
                  <a:pt x="241402" y="486995"/>
                </a:lnTo>
                <a:cubicBezTo>
                  <a:pt x="243078" y="478054"/>
                  <a:pt x="245174" y="467436"/>
                  <a:pt x="247688" y="455143"/>
                </a:cubicBezTo>
                <a:cubicBezTo>
                  <a:pt x="250203" y="442849"/>
                  <a:pt x="252019" y="431953"/>
                  <a:pt x="253137" y="422453"/>
                </a:cubicBezTo>
                <a:cubicBezTo>
                  <a:pt x="256490" y="404571"/>
                  <a:pt x="259284" y="388087"/>
                  <a:pt x="261519" y="372999"/>
                </a:cubicBezTo>
                <a:cubicBezTo>
                  <a:pt x="262078" y="367970"/>
                  <a:pt x="263475" y="360706"/>
                  <a:pt x="265710" y="351206"/>
                </a:cubicBezTo>
                <a:lnTo>
                  <a:pt x="272415" y="325222"/>
                </a:lnTo>
                <a:cubicBezTo>
                  <a:pt x="279121" y="301752"/>
                  <a:pt x="283452" y="286525"/>
                  <a:pt x="285407" y="279540"/>
                </a:cubicBezTo>
                <a:cubicBezTo>
                  <a:pt x="287363" y="272555"/>
                  <a:pt x="290576" y="260401"/>
                  <a:pt x="295047" y="243078"/>
                </a:cubicBezTo>
                <a:cubicBezTo>
                  <a:pt x="293370" y="235814"/>
                  <a:pt x="294628" y="229946"/>
                  <a:pt x="298819" y="225476"/>
                </a:cubicBezTo>
                <a:cubicBezTo>
                  <a:pt x="303010" y="221006"/>
                  <a:pt x="304267" y="217793"/>
                  <a:pt x="302591" y="215837"/>
                </a:cubicBezTo>
                <a:cubicBezTo>
                  <a:pt x="300914" y="213881"/>
                  <a:pt x="301752" y="213182"/>
                  <a:pt x="305105" y="213741"/>
                </a:cubicBezTo>
                <a:cubicBezTo>
                  <a:pt x="308458" y="214300"/>
                  <a:pt x="309436" y="214160"/>
                  <a:pt x="308039" y="213322"/>
                </a:cubicBezTo>
                <a:cubicBezTo>
                  <a:pt x="306642" y="212484"/>
                  <a:pt x="307899" y="212903"/>
                  <a:pt x="311811" y="214579"/>
                </a:cubicBezTo>
                <a:lnTo>
                  <a:pt x="326060" y="220447"/>
                </a:lnTo>
                <a:cubicBezTo>
                  <a:pt x="328295" y="222123"/>
                  <a:pt x="330251" y="222961"/>
                  <a:pt x="331928" y="222961"/>
                </a:cubicBezTo>
                <a:cubicBezTo>
                  <a:pt x="333604" y="222961"/>
                  <a:pt x="335420" y="222403"/>
                  <a:pt x="337376" y="221285"/>
                </a:cubicBezTo>
                <a:cubicBezTo>
                  <a:pt x="339332" y="220167"/>
                  <a:pt x="341427" y="218770"/>
                  <a:pt x="343662" y="217094"/>
                </a:cubicBezTo>
                <a:cubicBezTo>
                  <a:pt x="347574" y="212624"/>
                  <a:pt x="351765" y="209271"/>
                  <a:pt x="356235" y="207036"/>
                </a:cubicBezTo>
                <a:cubicBezTo>
                  <a:pt x="361823" y="202565"/>
                  <a:pt x="366853" y="198374"/>
                  <a:pt x="371323" y="194463"/>
                </a:cubicBezTo>
                <a:lnTo>
                  <a:pt x="383058" y="185242"/>
                </a:lnTo>
                <a:lnTo>
                  <a:pt x="392278" y="179375"/>
                </a:lnTo>
                <a:lnTo>
                  <a:pt x="397307" y="173508"/>
                </a:lnTo>
                <a:cubicBezTo>
                  <a:pt x="398984" y="171272"/>
                  <a:pt x="400520" y="168758"/>
                  <a:pt x="401917" y="165964"/>
                </a:cubicBezTo>
                <a:cubicBezTo>
                  <a:pt x="403314" y="163170"/>
                  <a:pt x="404572" y="161494"/>
                  <a:pt x="405689" y="160935"/>
                </a:cubicBezTo>
                <a:cubicBezTo>
                  <a:pt x="406807" y="160376"/>
                  <a:pt x="407366" y="160376"/>
                  <a:pt x="407366" y="160935"/>
                </a:cubicBezTo>
                <a:lnTo>
                  <a:pt x="408204" y="163449"/>
                </a:lnTo>
                <a:cubicBezTo>
                  <a:pt x="408204" y="164008"/>
                  <a:pt x="408483" y="164287"/>
                  <a:pt x="409042" y="164287"/>
                </a:cubicBezTo>
                <a:lnTo>
                  <a:pt x="418262" y="158420"/>
                </a:lnTo>
                <a:lnTo>
                  <a:pt x="427482" y="150876"/>
                </a:lnTo>
                <a:cubicBezTo>
                  <a:pt x="430835" y="148082"/>
                  <a:pt x="434188" y="145009"/>
                  <a:pt x="437541" y="141656"/>
                </a:cubicBezTo>
                <a:cubicBezTo>
                  <a:pt x="444246" y="134950"/>
                  <a:pt x="450393" y="128524"/>
                  <a:pt x="455981" y="122377"/>
                </a:cubicBezTo>
                <a:lnTo>
                  <a:pt x="462687" y="114834"/>
                </a:lnTo>
                <a:cubicBezTo>
                  <a:pt x="464922" y="111481"/>
                  <a:pt x="466878" y="108687"/>
                  <a:pt x="468554" y="106452"/>
                </a:cubicBezTo>
                <a:lnTo>
                  <a:pt x="472745" y="100584"/>
                </a:lnTo>
                <a:cubicBezTo>
                  <a:pt x="474422" y="98349"/>
                  <a:pt x="475539" y="97092"/>
                  <a:pt x="476098" y="96812"/>
                </a:cubicBezTo>
                <a:cubicBezTo>
                  <a:pt x="476657" y="96533"/>
                  <a:pt x="477495" y="95276"/>
                  <a:pt x="478613" y="93040"/>
                </a:cubicBezTo>
                <a:lnTo>
                  <a:pt x="481965" y="88011"/>
                </a:lnTo>
                <a:cubicBezTo>
                  <a:pt x="482524" y="86335"/>
                  <a:pt x="483642" y="84379"/>
                  <a:pt x="485318" y="82144"/>
                </a:cubicBezTo>
                <a:cubicBezTo>
                  <a:pt x="486995" y="79909"/>
                  <a:pt x="488531" y="78232"/>
                  <a:pt x="489928" y="77115"/>
                </a:cubicBezTo>
                <a:cubicBezTo>
                  <a:pt x="491325" y="75997"/>
                  <a:pt x="492024" y="75159"/>
                  <a:pt x="492024" y="74600"/>
                </a:cubicBezTo>
                <a:cubicBezTo>
                  <a:pt x="492024" y="74041"/>
                  <a:pt x="491465" y="73762"/>
                  <a:pt x="490347" y="73762"/>
                </a:cubicBezTo>
                <a:lnTo>
                  <a:pt x="482804" y="77115"/>
                </a:lnTo>
                <a:cubicBezTo>
                  <a:pt x="481686" y="77115"/>
                  <a:pt x="481965" y="76556"/>
                  <a:pt x="483642" y="75438"/>
                </a:cubicBezTo>
                <a:lnTo>
                  <a:pt x="500406" y="62865"/>
                </a:lnTo>
                <a:cubicBezTo>
                  <a:pt x="502082" y="60630"/>
                  <a:pt x="502920" y="59233"/>
                  <a:pt x="502920" y="58674"/>
                </a:cubicBezTo>
                <a:cubicBezTo>
                  <a:pt x="502920" y="58115"/>
                  <a:pt x="498729" y="52947"/>
                  <a:pt x="490347" y="43168"/>
                </a:cubicBezTo>
                <a:cubicBezTo>
                  <a:pt x="481965" y="33389"/>
                  <a:pt x="476098" y="26264"/>
                  <a:pt x="472745" y="21793"/>
                </a:cubicBezTo>
                <a:lnTo>
                  <a:pt x="468554" y="13411"/>
                </a:lnTo>
                <a:cubicBezTo>
                  <a:pt x="467437" y="11176"/>
                  <a:pt x="466878" y="9500"/>
                  <a:pt x="466878" y="8382"/>
                </a:cubicBezTo>
                <a:lnTo>
                  <a:pt x="466878" y="5029"/>
                </a:lnTo>
                <a:cubicBezTo>
                  <a:pt x="466319" y="4471"/>
                  <a:pt x="465620" y="4052"/>
                  <a:pt x="464782" y="3772"/>
                </a:cubicBezTo>
                <a:cubicBezTo>
                  <a:pt x="463944" y="3493"/>
                  <a:pt x="464084" y="3074"/>
                  <a:pt x="465201" y="2515"/>
                </a:cubicBezTo>
                <a:lnTo>
                  <a:pt x="468554" y="838"/>
                </a:lnTo>
                <a:cubicBezTo>
                  <a:pt x="470789" y="838"/>
                  <a:pt x="473304" y="559"/>
                  <a:pt x="476098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dirty="0">
              <a:latin typeface="字魂71号-御守锦书" panose="00000500000000000000" pitchFamily="2" charset="-122"/>
              <a:ea typeface="字魂71号-御守锦书" panose="00000500000000000000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178327" y="1252040"/>
            <a:ext cx="635051" cy="638168"/>
          </a:xfrm>
          <a:custGeom>
            <a:avLst/>
            <a:gdLst/>
            <a:ahLst/>
            <a:cxnLst/>
            <a:rect l="l" t="t" r="r" b="b"/>
            <a:pathLst>
              <a:path w="635051" h="638168">
                <a:moveTo>
                  <a:pt x="301067" y="235832"/>
                </a:moveTo>
                <a:cubicBezTo>
                  <a:pt x="300609" y="235832"/>
                  <a:pt x="298095" y="238347"/>
                  <a:pt x="293523" y="243376"/>
                </a:cubicBezTo>
                <a:cubicBezTo>
                  <a:pt x="291237" y="245205"/>
                  <a:pt x="289179" y="247148"/>
                  <a:pt x="287351" y="249205"/>
                </a:cubicBezTo>
                <a:cubicBezTo>
                  <a:pt x="285522" y="251263"/>
                  <a:pt x="284379" y="252977"/>
                  <a:pt x="283922" y="254349"/>
                </a:cubicBezTo>
                <a:cubicBezTo>
                  <a:pt x="282093" y="256635"/>
                  <a:pt x="278778" y="262236"/>
                  <a:pt x="273977" y="271151"/>
                </a:cubicBezTo>
                <a:cubicBezTo>
                  <a:pt x="269177" y="280066"/>
                  <a:pt x="266777" y="285438"/>
                  <a:pt x="266777" y="287267"/>
                </a:cubicBezTo>
                <a:cubicBezTo>
                  <a:pt x="268605" y="285438"/>
                  <a:pt x="268605" y="286239"/>
                  <a:pt x="266777" y="289668"/>
                </a:cubicBezTo>
                <a:cubicBezTo>
                  <a:pt x="264948" y="293097"/>
                  <a:pt x="264948" y="293439"/>
                  <a:pt x="266777" y="290696"/>
                </a:cubicBezTo>
                <a:lnTo>
                  <a:pt x="277064" y="276294"/>
                </a:lnTo>
                <a:lnTo>
                  <a:pt x="283922" y="266007"/>
                </a:lnTo>
                <a:cubicBezTo>
                  <a:pt x="285750" y="262350"/>
                  <a:pt x="286893" y="259835"/>
                  <a:pt x="287351" y="258464"/>
                </a:cubicBezTo>
                <a:cubicBezTo>
                  <a:pt x="287808" y="257092"/>
                  <a:pt x="288722" y="255492"/>
                  <a:pt x="290094" y="253663"/>
                </a:cubicBezTo>
                <a:lnTo>
                  <a:pt x="293523" y="248177"/>
                </a:lnTo>
                <a:cubicBezTo>
                  <a:pt x="295809" y="244976"/>
                  <a:pt x="298095" y="242004"/>
                  <a:pt x="300381" y="239261"/>
                </a:cubicBezTo>
                <a:cubicBezTo>
                  <a:pt x="301295" y="236975"/>
                  <a:pt x="301524" y="235832"/>
                  <a:pt x="301067" y="235832"/>
                </a:cubicBezTo>
                <a:close/>
                <a:moveTo>
                  <a:pt x="412166" y="185083"/>
                </a:moveTo>
                <a:cubicBezTo>
                  <a:pt x="410337" y="185997"/>
                  <a:pt x="408966" y="186683"/>
                  <a:pt x="408051" y="187140"/>
                </a:cubicBezTo>
                <a:lnTo>
                  <a:pt x="403937" y="191255"/>
                </a:lnTo>
                <a:cubicBezTo>
                  <a:pt x="402108" y="193084"/>
                  <a:pt x="400736" y="194913"/>
                  <a:pt x="399822" y="196742"/>
                </a:cubicBezTo>
                <a:lnTo>
                  <a:pt x="389535" y="214572"/>
                </a:lnTo>
                <a:cubicBezTo>
                  <a:pt x="387706" y="216859"/>
                  <a:pt x="384734" y="222116"/>
                  <a:pt x="380619" y="230346"/>
                </a:cubicBezTo>
                <a:lnTo>
                  <a:pt x="355931" y="271494"/>
                </a:lnTo>
                <a:cubicBezTo>
                  <a:pt x="353645" y="275609"/>
                  <a:pt x="352273" y="278352"/>
                  <a:pt x="351816" y="279724"/>
                </a:cubicBezTo>
                <a:cubicBezTo>
                  <a:pt x="346329" y="282924"/>
                  <a:pt x="344958" y="285553"/>
                  <a:pt x="347701" y="287610"/>
                </a:cubicBezTo>
                <a:lnTo>
                  <a:pt x="348318" y="288090"/>
                </a:lnTo>
                <a:lnTo>
                  <a:pt x="347958" y="287610"/>
                </a:lnTo>
                <a:cubicBezTo>
                  <a:pt x="348472" y="287610"/>
                  <a:pt x="349758" y="287953"/>
                  <a:pt x="351816" y="288639"/>
                </a:cubicBezTo>
                <a:lnTo>
                  <a:pt x="357302" y="292068"/>
                </a:lnTo>
                <a:lnTo>
                  <a:pt x="373076" y="301669"/>
                </a:lnTo>
                <a:cubicBezTo>
                  <a:pt x="375362" y="303041"/>
                  <a:pt x="376505" y="303498"/>
                  <a:pt x="376505" y="303041"/>
                </a:cubicBezTo>
                <a:lnTo>
                  <a:pt x="379934" y="296868"/>
                </a:lnTo>
                <a:cubicBezTo>
                  <a:pt x="381762" y="294125"/>
                  <a:pt x="384963" y="289096"/>
                  <a:pt x="389535" y="281781"/>
                </a:cubicBezTo>
                <a:cubicBezTo>
                  <a:pt x="391364" y="279038"/>
                  <a:pt x="393650" y="275837"/>
                  <a:pt x="396393" y="272180"/>
                </a:cubicBezTo>
                <a:cubicBezTo>
                  <a:pt x="399136" y="268522"/>
                  <a:pt x="401193" y="265322"/>
                  <a:pt x="402565" y="262578"/>
                </a:cubicBezTo>
                <a:lnTo>
                  <a:pt x="413538" y="250920"/>
                </a:lnTo>
                <a:lnTo>
                  <a:pt x="419710" y="247491"/>
                </a:lnTo>
                <a:lnTo>
                  <a:pt x="427940" y="244062"/>
                </a:lnTo>
                <a:cubicBezTo>
                  <a:pt x="431597" y="242690"/>
                  <a:pt x="434683" y="241662"/>
                  <a:pt x="437198" y="240976"/>
                </a:cubicBezTo>
                <a:cubicBezTo>
                  <a:pt x="439712" y="240290"/>
                  <a:pt x="443141" y="240061"/>
                  <a:pt x="447485" y="240290"/>
                </a:cubicBezTo>
                <a:cubicBezTo>
                  <a:pt x="451828" y="240519"/>
                  <a:pt x="455143" y="240976"/>
                  <a:pt x="457429" y="241662"/>
                </a:cubicBezTo>
                <a:cubicBezTo>
                  <a:pt x="459715" y="242347"/>
                  <a:pt x="462001" y="243376"/>
                  <a:pt x="464287" y="244748"/>
                </a:cubicBezTo>
                <a:cubicBezTo>
                  <a:pt x="467487" y="247034"/>
                  <a:pt x="471831" y="250920"/>
                  <a:pt x="477317" y="256406"/>
                </a:cubicBezTo>
                <a:lnTo>
                  <a:pt x="484861" y="263950"/>
                </a:lnTo>
                <a:lnTo>
                  <a:pt x="497205" y="257778"/>
                </a:lnTo>
                <a:cubicBezTo>
                  <a:pt x="505435" y="253663"/>
                  <a:pt x="511607" y="250463"/>
                  <a:pt x="515722" y="248177"/>
                </a:cubicBezTo>
                <a:lnTo>
                  <a:pt x="520523" y="244062"/>
                </a:lnTo>
                <a:cubicBezTo>
                  <a:pt x="521437" y="243147"/>
                  <a:pt x="521780" y="242576"/>
                  <a:pt x="521551" y="242347"/>
                </a:cubicBezTo>
                <a:cubicBezTo>
                  <a:pt x="521323" y="242119"/>
                  <a:pt x="519837" y="241547"/>
                  <a:pt x="517094" y="240633"/>
                </a:cubicBezTo>
                <a:lnTo>
                  <a:pt x="506121" y="239947"/>
                </a:lnTo>
                <a:cubicBezTo>
                  <a:pt x="502463" y="239947"/>
                  <a:pt x="498120" y="239833"/>
                  <a:pt x="493091" y="239604"/>
                </a:cubicBezTo>
                <a:cubicBezTo>
                  <a:pt x="488061" y="239376"/>
                  <a:pt x="484061" y="239147"/>
                  <a:pt x="481089" y="238918"/>
                </a:cubicBezTo>
                <a:cubicBezTo>
                  <a:pt x="478117" y="238690"/>
                  <a:pt x="475031" y="237890"/>
                  <a:pt x="471831" y="236518"/>
                </a:cubicBezTo>
                <a:lnTo>
                  <a:pt x="464287" y="233775"/>
                </a:lnTo>
                <a:cubicBezTo>
                  <a:pt x="462001" y="232860"/>
                  <a:pt x="458915" y="230917"/>
                  <a:pt x="455029" y="227946"/>
                </a:cubicBezTo>
                <a:cubicBezTo>
                  <a:pt x="451142" y="224974"/>
                  <a:pt x="447828" y="221888"/>
                  <a:pt x="445085" y="218687"/>
                </a:cubicBezTo>
                <a:lnTo>
                  <a:pt x="434112" y="207029"/>
                </a:lnTo>
                <a:lnTo>
                  <a:pt x="425196" y="196056"/>
                </a:lnTo>
                <a:cubicBezTo>
                  <a:pt x="422453" y="192398"/>
                  <a:pt x="420624" y="189655"/>
                  <a:pt x="419710" y="187826"/>
                </a:cubicBezTo>
                <a:cubicBezTo>
                  <a:pt x="417881" y="185997"/>
                  <a:pt x="416510" y="185083"/>
                  <a:pt x="415595" y="185083"/>
                </a:cubicBezTo>
                <a:close/>
                <a:moveTo>
                  <a:pt x="390906" y="3"/>
                </a:moveTo>
                <a:cubicBezTo>
                  <a:pt x="391135" y="60"/>
                  <a:pt x="392278" y="1060"/>
                  <a:pt x="394335" y="3003"/>
                </a:cubicBezTo>
                <a:cubicBezTo>
                  <a:pt x="398450" y="6889"/>
                  <a:pt x="399250" y="7347"/>
                  <a:pt x="396736" y="4375"/>
                </a:cubicBezTo>
                <a:cubicBezTo>
                  <a:pt x="394221" y="1403"/>
                  <a:pt x="395250" y="1517"/>
                  <a:pt x="399822" y="4718"/>
                </a:cubicBezTo>
                <a:cubicBezTo>
                  <a:pt x="404394" y="7918"/>
                  <a:pt x="406223" y="8490"/>
                  <a:pt x="405308" y="6432"/>
                </a:cubicBezTo>
                <a:cubicBezTo>
                  <a:pt x="404394" y="4375"/>
                  <a:pt x="406908" y="5861"/>
                  <a:pt x="412852" y="10890"/>
                </a:cubicBezTo>
                <a:lnTo>
                  <a:pt x="422453" y="18434"/>
                </a:lnTo>
                <a:lnTo>
                  <a:pt x="432054" y="27349"/>
                </a:lnTo>
                <a:lnTo>
                  <a:pt x="440284" y="35579"/>
                </a:lnTo>
                <a:cubicBezTo>
                  <a:pt x="443027" y="38779"/>
                  <a:pt x="444856" y="41065"/>
                  <a:pt x="445770" y="42437"/>
                </a:cubicBezTo>
                <a:lnTo>
                  <a:pt x="449199" y="48609"/>
                </a:lnTo>
                <a:lnTo>
                  <a:pt x="452628" y="56153"/>
                </a:lnTo>
                <a:lnTo>
                  <a:pt x="456743" y="71926"/>
                </a:lnTo>
                <a:lnTo>
                  <a:pt x="456743" y="79470"/>
                </a:lnTo>
                <a:lnTo>
                  <a:pt x="455372" y="88385"/>
                </a:lnTo>
                <a:cubicBezTo>
                  <a:pt x="454000" y="90671"/>
                  <a:pt x="452171" y="94672"/>
                  <a:pt x="449885" y="100387"/>
                </a:cubicBezTo>
                <a:cubicBezTo>
                  <a:pt x="447599" y="106102"/>
                  <a:pt x="444856" y="112160"/>
                  <a:pt x="441656" y="118560"/>
                </a:cubicBezTo>
                <a:lnTo>
                  <a:pt x="429311" y="143935"/>
                </a:lnTo>
                <a:cubicBezTo>
                  <a:pt x="428397" y="145307"/>
                  <a:pt x="427254" y="146678"/>
                  <a:pt x="425882" y="148050"/>
                </a:cubicBezTo>
                <a:lnTo>
                  <a:pt x="422453" y="154908"/>
                </a:lnTo>
                <a:lnTo>
                  <a:pt x="420396" y="161080"/>
                </a:lnTo>
                <a:lnTo>
                  <a:pt x="424511" y="165881"/>
                </a:lnTo>
                <a:cubicBezTo>
                  <a:pt x="425882" y="166795"/>
                  <a:pt x="429540" y="169995"/>
                  <a:pt x="435483" y="175482"/>
                </a:cubicBezTo>
                <a:lnTo>
                  <a:pt x="443713" y="183711"/>
                </a:lnTo>
                <a:cubicBezTo>
                  <a:pt x="445542" y="186455"/>
                  <a:pt x="446913" y="188512"/>
                  <a:pt x="447828" y="189884"/>
                </a:cubicBezTo>
                <a:lnTo>
                  <a:pt x="449885" y="192627"/>
                </a:lnTo>
                <a:lnTo>
                  <a:pt x="452628" y="196056"/>
                </a:lnTo>
                <a:lnTo>
                  <a:pt x="457429" y="198113"/>
                </a:lnTo>
                <a:lnTo>
                  <a:pt x="468402" y="198113"/>
                </a:lnTo>
                <a:cubicBezTo>
                  <a:pt x="477546" y="197199"/>
                  <a:pt x="484632" y="196513"/>
                  <a:pt x="489662" y="196056"/>
                </a:cubicBezTo>
                <a:cubicBezTo>
                  <a:pt x="492405" y="196056"/>
                  <a:pt x="495719" y="195713"/>
                  <a:pt x="499606" y="195027"/>
                </a:cubicBezTo>
                <a:cubicBezTo>
                  <a:pt x="503492" y="194341"/>
                  <a:pt x="506807" y="193313"/>
                  <a:pt x="509550" y="191941"/>
                </a:cubicBezTo>
                <a:lnTo>
                  <a:pt x="539725" y="184397"/>
                </a:lnTo>
                <a:lnTo>
                  <a:pt x="554127" y="179597"/>
                </a:lnTo>
                <a:cubicBezTo>
                  <a:pt x="558242" y="178682"/>
                  <a:pt x="560528" y="177768"/>
                  <a:pt x="560985" y="176853"/>
                </a:cubicBezTo>
                <a:lnTo>
                  <a:pt x="562356" y="176168"/>
                </a:lnTo>
                <a:lnTo>
                  <a:pt x="563728" y="176853"/>
                </a:lnTo>
                <a:cubicBezTo>
                  <a:pt x="565100" y="178682"/>
                  <a:pt x="567728" y="179139"/>
                  <a:pt x="571615" y="178225"/>
                </a:cubicBezTo>
                <a:cubicBezTo>
                  <a:pt x="575501" y="177311"/>
                  <a:pt x="579501" y="177996"/>
                  <a:pt x="583616" y="180282"/>
                </a:cubicBezTo>
                <a:cubicBezTo>
                  <a:pt x="586359" y="181654"/>
                  <a:pt x="589788" y="183826"/>
                  <a:pt x="593903" y="186798"/>
                </a:cubicBezTo>
                <a:cubicBezTo>
                  <a:pt x="598018" y="189769"/>
                  <a:pt x="603733" y="194456"/>
                  <a:pt x="611048" y="200856"/>
                </a:cubicBezTo>
                <a:lnTo>
                  <a:pt x="619964" y="209772"/>
                </a:lnTo>
                <a:lnTo>
                  <a:pt x="626136" y="218002"/>
                </a:lnTo>
                <a:cubicBezTo>
                  <a:pt x="627965" y="219830"/>
                  <a:pt x="629793" y="222116"/>
                  <a:pt x="631622" y="224859"/>
                </a:cubicBezTo>
                <a:lnTo>
                  <a:pt x="633680" y="232403"/>
                </a:lnTo>
                <a:lnTo>
                  <a:pt x="635051" y="238576"/>
                </a:lnTo>
                <a:cubicBezTo>
                  <a:pt x="635051" y="239490"/>
                  <a:pt x="634594" y="240861"/>
                  <a:pt x="633680" y="242690"/>
                </a:cubicBezTo>
                <a:cubicBezTo>
                  <a:pt x="633680" y="243147"/>
                  <a:pt x="633222" y="244633"/>
                  <a:pt x="632308" y="247148"/>
                </a:cubicBezTo>
                <a:cubicBezTo>
                  <a:pt x="631394" y="249663"/>
                  <a:pt x="629793" y="252291"/>
                  <a:pt x="627507" y="255035"/>
                </a:cubicBezTo>
                <a:cubicBezTo>
                  <a:pt x="625221" y="257778"/>
                  <a:pt x="623050" y="260064"/>
                  <a:pt x="620992" y="261893"/>
                </a:cubicBezTo>
                <a:cubicBezTo>
                  <a:pt x="618935" y="263721"/>
                  <a:pt x="616992" y="265550"/>
                  <a:pt x="615163" y="267379"/>
                </a:cubicBezTo>
                <a:lnTo>
                  <a:pt x="608305" y="270808"/>
                </a:lnTo>
                <a:lnTo>
                  <a:pt x="596646" y="275609"/>
                </a:lnTo>
                <a:cubicBezTo>
                  <a:pt x="592074" y="276980"/>
                  <a:pt x="586588" y="278123"/>
                  <a:pt x="580187" y="279038"/>
                </a:cubicBezTo>
                <a:cubicBezTo>
                  <a:pt x="577444" y="279952"/>
                  <a:pt x="573329" y="280866"/>
                  <a:pt x="567843" y="281781"/>
                </a:cubicBezTo>
                <a:lnTo>
                  <a:pt x="551384" y="282467"/>
                </a:lnTo>
                <a:lnTo>
                  <a:pt x="532867" y="283152"/>
                </a:lnTo>
                <a:cubicBezTo>
                  <a:pt x="525095" y="283610"/>
                  <a:pt x="518465" y="283724"/>
                  <a:pt x="512979" y="283495"/>
                </a:cubicBezTo>
                <a:cubicBezTo>
                  <a:pt x="507492" y="283267"/>
                  <a:pt x="502692" y="283267"/>
                  <a:pt x="498577" y="283495"/>
                </a:cubicBezTo>
                <a:cubicBezTo>
                  <a:pt x="494462" y="283724"/>
                  <a:pt x="492290" y="283953"/>
                  <a:pt x="492062" y="284181"/>
                </a:cubicBezTo>
                <a:cubicBezTo>
                  <a:pt x="491833" y="284410"/>
                  <a:pt x="491948" y="285210"/>
                  <a:pt x="492405" y="286581"/>
                </a:cubicBezTo>
                <a:lnTo>
                  <a:pt x="493091" y="290696"/>
                </a:lnTo>
                <a:cubicBezTo>
                  <a:pt x="493548" y="292068"/>
                  <a:pt x="493662" y="293782"/>
                  <a:pt x="493433" y="295840"/>
                </a:cubicBezTo>
                <a:cubicBezTo>
                  <a:pt x="493205" y="297897"/>
                  <a:pt x="492519" y="300526"/>
                  <a:pt x="491376" y="303727"/>
                </a:cubicBezTo>
                <a:cubicBezTo>
                  <a:pt x="490233" y="306927"/>
                  <a:pt x="489433" y="310470"/>
                  <a:pt x="488976" y="314356"/>
                </a:cubicBezTo>
                <a:cubicBezTo>
                  <a:pt x="488519" y="318243"/>
                  <a:pt x="488290" y="326358"/>
                  <a:pt x="488290" y="338702"/>
                </a:cubicBezTo>
                <a:cubicBezTo>
                  <a:pt x="487833" y="347389"/>
                  <a:pt x="487604" y="366134"/>
                  <a:pt x="487604" y="394938"/>
                </a:cubicBezTo>
                <a:cubicBezTo>
                  <a:pt x="487604" y="417341"/>
                  <a:pt x="487147" y="437000"/>
                  <a:pt x="486233" y="453917"/>
                </a:cubicBezTo>
                <a:lnTo>
                  <a:pt x="484861" y="506723"/>
                </a:lnTo>
                <a:cubicBezTo>
                  <a:pt x="484404" y="514039"/>
                  <a:pt x="484175" y="522497"/>
                  <a:pt x="484175" y="532098"/>
                </a:cubicBezTo>
                <a:lnTo>
                  <a:pt x="482118" y="558844"/>
                </a:lnTo>
                <a:cubicBezTo>
                  <a:pt x="481203" y="577132"/>
                  <a:pt x="480289" y="589019"/>
                  <a:pt x="479375" y="594506"/>
                </a:cubicBezTo>
                <a:lnTo>
                  <a:pt x="476631" y="602735"/>
                </a:lnTo>
                <a:cubicBezTo>
                  <a:pt x="476174" y="604564"/>
                  <a:pt x="475374" y="605478"/>
                  <a:pt x="474231" y="605478"/>
                </a:cubicBezTo>
                <a:cubicBezTo>
                  <a:pt x="473088" y="605478"/>
                  <a:pt x="472288" y="607307"/>
                  <a:pt x="471831" y="610965"/>
                </a:cubicBezTo>
                <a:lnTo>
                  <a:pt x="469773" y="617137"/>
                </a:lnTo>
                <a:cubicBezTo>
                  <a:pt x="468859" y="619880"/>
                  <a:pt x="467716" y="621938"/>
                  <a:pt x="466344" y="623309"/>
                </a:cubicBezTo>
                <a:lnTo>
                  <a:pt x="462230" y="630167"/>
                </a:lnTo>
                <a:lnTo>
                  <a:pt x="458115" y="634968"/>
                </a:lnTo>
                <a:cubicBezTo>
                  <a:pt x="456286" y="636797"/>
                  <a:pt x="454571" y="637825"/>
                  <a:pt x="452971" y="638054"/>
                </a:cubicBezTo>
                <a:cubicBezTo>
                  <a:pt x="451371" y="638283"/>
                  <a:pt x="448971" y="638168"/>
                  <a:pt x="445770" y="637711"/>
                </a:cubicBezTo>
                <a:lnTo>
                  <a:pt x="432740" y="635654"/>
                </a:lnTo>
                <a:cubicBezTo>
                  <a:pt x="430454" y="635654"/>
                  <a:pt x="429083" y="635425"/>
                  <a:pt x="428625" y="634968"/>
                </a:cubicBezTo>
                <a:cubicBezTo>
                  <a:pt x="428168" y="634511"/>
                  <a:pt x="428168" y="633482"/>
                  <a:pt x="428625" y="631882"/>
                </a:cubicBezTo>
                <a:cubicBezTo>
                  <a:pt x="429083" y="630282"/>
                  <a:pt x="429883" y="626510"/>
                  <a:pt x="431026" y="620566"/>
                </a:cubicBezTo>
                <a:cubicBezTo>
                  <a:pt x="432169" y="614622"/>
                  <a:pt x="433197" y="589934"/>
                  <a:pt x="434112" y="546500"/>
                </a:cubicBezTo>
                <a:cubicBezTo>
                  <a:pt x="434112" y="530041"/>
                  <a:pt x="434569" y="510610"/>
                  <a:pt x="435483" y="488207"/>
                </a:cubicBezTo>
                <a:cubicBezTo>
                  <a:pt x="435941" y="469004"/>
                  <a:pt x="436169" y="453460"/>
                  <a:pt x="436169" y="441572"/>
                </a:cubicBezTo>
                <a:cubicBezTo>
                  <a:pt x="437084" y="413683"/>
                  <a:pt x="438455" y="390594"/>
                  <a:pt x="440284" y="372306"/>
                </a:cubicBezTo>
                <a:cubicBezTo>
                  <a:pt x="441656" y="352647"/>
                  <a:pt x="442341" y="337788"/>
                  <a:pt x="442341" y="327729"/>
                </a:cubicBezTo>
                <a:lnTo>
                  <a:pt x="443713" y="322243"/>
                </a:lnTo>
                <a:lnTo>
                  <a:pt x="444399" y="306470"/>
                </a:lnTo>
                <a:lnTo>
                  <a:pt x="445770" y="295497"/>
                </a:lnTo>
                <a:cubicBezTo>
                  <a:pt x="446228" y="294582"/>
                  <a:pt x="446456" y="293782"/>
                  <a:pt x="446456" y="293097"/>
                </a:cubicBezTo>
                <a:cubicBezTo>
                  <a:pt x="446456" y="292411"/>
                  <a:pt x="446113" y="292068"/>
                  <a:pt x="445427" y="292068"/>
                </a:cubicBezTo>
                <a:cubicBezTo>
                  <a:pt x="444742" y="292068"/>
                  <a:pt x="443370" y="292182"/>
                  <a:pt x="441313" y="292411"/>
                </a:cubicBezTo>
                <a:cubicBezTo>
                  <a:pt x="439255" y="292639"/>
                  <a:pt x="437769" y="293211"/>
                  <a:pt x="436855" y="294125"/>
                </a:cubicBezTo>
                <a:lnTo>
                  <a:pt x="424511" y="298926"/>
                </a:lnTo>
                <a:lnTo>
                  <a:pt x="421767" y="299612"/>
                </a:lnTo>
                <a:cubicBezTo>
                  <a:pt x="422225" y="298697"/>
                  <a:pt x="427025" y="295726"/>
                  <a:pt x="436169" y="290696"/>
                </a:cubicBezTo>
                <a:cubicBezTo>
                  <a:pt x="440284" y="288410"/>
                  <a:pt x="443256" y="286810"/>
                  <a:pt x="445085" y="285896"/>
                </a:cubicBezTo>
                <a:lnTo>
                  <a:pt x="449199" y="281781"/>
                </a:lnTo>
                <a:cubicBezTo>
                  <a:pt x="449657" y="280409"/>
                  <a:pt x="450228" y="278809"/>
                  <a:pt x="450914" y="276980"/>
                </a:cubicBezTo>
                <a:cubicBezTo>
                  <a:pt x="451600" y="275152"/>
                  <a:pt x="451943" y="273094"/>
                  <a:pt x="451943" y="270808"/>
                </a:cubicBezTo>
                <a:lnTo>
                  <a:pt x="451943" y="266007"/>
                </a:lnTo>
                <a:cubicBezTo>
                  <a:pt x="451028" y="264636"/>
                  <a:pt x="450342" y="263721"/>
                  <a:pt x="449885" y="263264"/>
                </a:cubicBezTo>
                <a:cubicBezTo>
                  <a:pt x="449428" y="262807"/>
                  <a:pt x="448628" y="262578"/>
                  <a:pt x="447485" y="262578"/>
                </a:cubicBezTo>
                <a:cubicBezTo>
                  <a:pt x="446342" y="262578"/>
                  <a:pt x="444170" y="263036"/>
                  <a:pt x="440970" y="263950"/>
                </a:cubicBezTo>
                <a:cubicBezTo>
                  <a:pt x="440055" y="264407"/>
                  <a:pt x="439141" y="264636"/>
                  <a:pt x="438227" y="264636"/>
                </a:cubicBezTo>
                <a:cubicBezTo>
                  <a:pt x="437312" y="264636"/>
                  <a:pt x="436626" y="264407"/>
                  <a:pt x="436169" y="263950"/>
                </a:cubicBezTo>
                <a:cubicBezTo>
                  <a:pt x="435712" y="263493"/>
                  <a:pt x="434798" y="263036"/>
                  <a:pt x="433426" y="262578"/>
                </a:cubicBezTo>
                <a:lnTo>
                  <a:pt x="430683" y="261893"/>
                </a:lnTo>
                <a:cubicBezTo>
                  <a:pt x="429768" y="261893"/>
                  <a:pt x="428397" y="261893"/>
                  <a:pt x="426568" y="261893"/>
                </a:cubicBezTo>
                <a:lnTo>
                  <a:pt x="421767" y="263264"/>
                </a:lnTo>
                <a:cubicBezTo>
                  <a:pt x="420396" y="263721"/>
                  <a:pt x="418110" y="265207"/>
                  <a:pt x="414909" y="267722"/>
                </a:cubicBezTo>
                <a:cubicBezTo>
                  <a:pt x="411709" y="270237"/>
                  <a:pt x="408851" y="272865"/>
                  <a:pt x="406337" y="275609"/>
                </a:cubicBezTo>
                <a:cubicBezTo>
                  <a:pt x="403822" y="278352"/>
                  <a:pt x="400965" y="282009"/>
                  <a:pt x="397764" y="286581"/>
                </a:cubicBezTo>
                <a:lnTo>
                  <a:pt x="391592" y="296183"/>
                </a:lnTo>
                <a:cubicBezTo>
                  <a:pt x="390221" y="301669"/>
                  <a:pt x="388392" y="304184"/>
                  <a:pt x="386106" y="303727"/>
                </a:cubicBezTo>
                <a:cubicBezTo>
                  <a:pt x="383820" y="303269"/>
                  <a:pt x="383248" y="304869"/>
                  <a:pt x="384391" y="308527"/>
                </a:cubicBezTo>
                <a:cubicBezTo>
                  <a:pt x="385534" y="312185"/>
                  <a:pt x="386220" y="313556"/>
                  <a:pt x="386449" y="312642"/>
                </a:cubicBezTo>
                <a:cubicBezTo>
                  <a:pt x="386677" y="311727"/>
                  <a:pt x="388392" y="314013"/>
                  <a:pt x="391592" y="319500"/>
                </a:cubicBezTo>
                <a:cubicBezTo>
                  <a:pt x="394793" y="324986"/>
                  <a:pt x="396736" y="327615"/>
                  <a:pt x="397421" y="327387"/>
                </a:cubicBezTo>
                <a:cubicBezTo>
                  <a:pt x="398107" y="327158"/>
                  <a:pt x="399593" y="329558"/>
                  <a:pt x="401879" y="334587"/>
                </a:cubicBezTo>
                <a:lnTo>
                  <a:pt x="408051" y="350361"/>
                </a:lnTo>
                <a:lnTo>
                  <a:pt x="409423" y="360648"/>
                </a:lnTo>
                <a:lnTo>
                  <a:pt x="409423" y="372306"/>
                </a:lnTo>
                <a:lnTo>
                  <a:pt x="408051" y="386708"/>
                </a:lnTo>
                <a:lnTo>
                  <a:pt x="401879" y="418941"/>
                </a:lnTo>
                <a:cubicBezTo>
                  <a:pt x="401422" y="422598"/>
                  <a:pt x="401193" y="426713"/>
                  <a:pt x="401193" y="431285"/>
                </a:cubicBezTo>
                <a:lnTo>
                  <a:pt x="401193" y="448430"/>
                </a:lnTo>
                <a:lnTo>
                  <a:pt x="401879" y="464204"/>
                </a:lnTo>
                <a:cubicBezTo>
                  <a:pt x="401879" y="468318"/>
                  <a:pt x="401765" y="471062"/>
                  <a:pt x="401536" y="472433"/>
                </a:cubicBezTo>
                <a:cubicBezTo>
                  <a:pt x="401308" y="473805"/>
                  <a:pt x="400736" y="474948"/>
                  <a:pt x="399822" y="475862"/>
                </a:cubicBezTo>
                <a:cubicBezTo>
                  <a:pt x="398907" y="476777"/>
                  <a:pt x="398222" y="476777"/>
                  <a:pt x="397764" y="475862"/>
                </a:cubicBezTo>
                <a:lnTo>
                  <a:pt x="392964" y="475176"/>
                </a:lnTo>
                <a:cubicBezTo>
                  <a:pt x="388392" y="471519"/>
                  <a:pt x="386563" y="470490"/>
                  <a:pt x="387477" y="472090"/>
                </a:cubicBezTo>
                <a:cubicBezTo>
                  <a:pt x="388392" y="473691"/>
                  <a:pt x="386106" y="471747"/>
                  <a:pt x="380619" y="466261"/>
                </a:cubicBezTo>
                <a:lnTo>
                  <a:pt x="362789" y="449802"/>
                </a:lnTo>
                <a:lnTo>
                  <a:pt x="347701" y="430599"/>
                </a:lnTo>
                <a:lnTo>
                  <a:pt x="343586" y="423741"/>
                </a:lnTo>
                <a:cubicBezTo>
                  <a:pt x="342215" y="422370"/>
                  <a:pt x="341414" y="420998"/>
                  <a:pt x="341186" y="419627"/>
                </a:cubicBezTo>
                <a:cubicBezTo>
                  <a:pt x="340957" y="418255"/>
                  <a:pt x="340843" y="416198"/>
                  <a:pt x="340843" y="413454"/>
                </a:cubicBezTo>
                <a:cubicBezTo>
                  <a:pt x="343129" y="405682"/>
                  <a:pt x="343815" y="401910"/>
                  <a:pt x="342900" y="402139"/>
                </a:cubicBezTo>
                <a:cubicBezTo>
                  <a:pt x="341986" y="402367"/>
                  <a:pt x="342672" y="396995"/>
                  <a:pt x="344958" y="386022"/>
                </a:cubicBezTo>
                <a:lnTo>
                  <a:pt x="351816" y="358590"/>
                </a:lnTo>
                <a:lnTo>
                  <a:pt x="355931" y="344189"/>
                </a:lnTo>
                <a:lnTo>
                  <a:pt x="357302" y="340074"/>
                </a:lnTo>
                <a:lnTo>
                  <a:pt x="358674" y="332530"/>
                </a:lnTo>
                <a:cubicBezTo>
                  <a:pt x="359588" y="331158"/>
                  <a:pt x="359817" y="330358"/>
                  <a:pt x="359360" y="330130"/>
                </a:cubicBezTo>
                <a:cubicBezTo>
                  <a:pt x="358902" y="329901"/>
                  <a:pt x="358331" y="330244"/>
                  <a:pt x="357645" y="331158"/>
                </a:cubicBezTo>
                <a:cubicBezTo>
                  <a:pt x="356959" y="332073"/>
                  <a:pt x="356273" y="333445"/>
                  <a:pt x="355588" y="335273"/>
                </a:cubicBezTo>
                <a:cubicBezTo>
                  <a:pt x="354902" y="337102"/>
                  <a:pt x="354330" y="338474"/>
                  <a:pt x="353873" y="339388"/>
                </a:cubicBezTo>
                <a:lnTo>
                  <a:pt x="352502" y="340760"/>
                </a:lnTo>
                <a:cubicBezTo>
                  <a:pt x="352044" y="341674"/>
                  <a:pt x="352273" y="340988"/>
                  <a:pt x="353187" y="338702"/>
                </a:cubicBezTo>
                <a:lnTo>
                  <a:pt x="355931" y="329787"/>
                </a:lnTo>
                <a:cubicBezTo>
                  <a:pt x="359588" y="321100"/>
                  <a:pt x="360960" y="315842"/>
                  <a:pt x="360045" y="314013"/>
                </a:cubicBezTo>
                <a:cubicBezTo>
                  <a:pt x="360045" y="312642"/>
                  <a:pt x="359131" y="310927"/>
                  <a:pt x="357302" y="308870"/>
                </a:cubicBezTo>
                <a:cubicBezTo>
                  <a:pt x="355473" y="306813"/>
                  <a:pt x="353645" y="304641"/>
                  <a:pt x="351816" y="302355"/>
                </a:cubicBezTo>
                <a:lnTo>
                  <a:pt x="344272" y="294125"/>
                </a:lnTo>
                <a:lnTo>
                  <a:pt x="312725" y="338702"/>
                </a:lnTo>
                <a:cubicBezTo>
                  <a:pt x="308610" y="343731"/>
                  <a:pt x="302438" y="350361"/>
                  <a:pt x="294209" y="358590"/>
                </a:cubicBezTo>
                <a:lnTo>
                  <a:pt x="283922" y="367506"/>
                </a:lnTo>
                <a:cubicBezTo>
                  <a:pt x="280264" y="370706"/>
                  <a:pt x="277292" y="372764"/>
                  <a:pt x="275006" y="373678"/>
                </a:cubicBezTo>
                <a:lnTo>
                  <a:pt x="268834" y="376421"/>
                </a:lnTo>
                <a:lnTo>
                  <a:pt x="261976" y="372306"/>
                </a:lnTo>
                <a:cubicBezTo>
                  <a:pt x="259690" y="371849"/>
                  <a:pt x="257061" y="370592"/>
                  <a:pt x="254089" y="368535"/>
                </a:cubicBezTo>
                <a:cubicBezTo>
                  <a:pt x="251117" y="366477"/>
                  <a:pt x="248717" y="364534"/>
                  <a:pt x="246888" y="362705"/>
                </a:cubicBezTo>
                <a:lnTo>
                  <a:pt x="238659" y="355162"/>
                </a:lnTo>
                <a:lnTo>
                  <a:pt x="240716" y="365448"/>
                </a:lnTo>
                <a:cubicBezTo>
                  <a:pt x="240716" y="368649"/>
                  <a:pt x="240945" y="373678"/>
                  <a:pt x="241402" y="380536"/>
                </a:cubicBezTo>
                <a:lnTo>
                  <a:pt x="241402" y="402482"/>
                </a:lnTo>
                <a:cubicBezTo>
                  <a:pt x="241402" y="409797"/>
                  <a:pt x="241173" y="418484"/>
                  <a:pt x="240716" y="428542"/>
                </a:cubicBezTo>
                <a:lnTo>
                  <a:pt x="238659" y="455288"/>
                </a:lnTo>
                <a:cubicBezTo>
                  <a:pt x="237744" y="465347"/>
                  <a:pt x="237173" y="474033"/>
                  <a:pt x="236944" y="481349"/>
                </a:cubicBezTo>
                <a:cubicBezTo>
                  <a:pt x="236716" y="488664"/>
                  <a:pt x="236830" y="496665"/>
                  <a:pt x="237287" y="505352"/>
                </a:cubicBezTo>
                <a:lnTo>
                  <a:pt x="237287" y="523868"/>
                </a:lnTo>
                <a:cubicBezTo>
                  <a:pt x="237287" y="527526"/>
                  <a:pt x="236830" y="529812"/>
                  <a:pt x="235916" y="530726"/>
                </a:cubicBezTo>
                <a:cubicBezTo>
                  <a:pt x="235001" y="531641"/>
                  <a:pt x="234315" y="532098"/>
                  <a:pt x="233858" y="532098"/>
                </a:cubicBezTo>
                <a:lnTo>
                  <a:pt x="232487" y="533470"/>
                </a:lnTo>
                <a:lnTo>
                  <a:pt x="227000" y="530726"/>
                </a:lnTo>
                <a:cubicBezTo>
                  <a:pt x="228372" y="533012"/>
                  <a:pt x="225629" y="530726"/>
                  <a:pt x="218771" y="523868"/>
                </a:cubicBezTo>
                <a:lnTo>
                  <a:pt x="208484" y="514953"/>
                </a:lnTo>
                <a:lnTo>
                  <a:pt x="198197" y="503980"/>
                </a:lnTo>
                <a:cubicBezTo>
                  <a:pt x="194996" y="500780"/>
                  <a:pt x="192939" y="498037"/>
                  <a:pt x="192024" y="495751"/>
                </a:cubicBezTo>
                <a:lnTo>
                  <a:pt x="184481" y="485464"/>
                </a:lnTo>
                <a:lnTo>
                  <a:pt x="182423" y="478605"/>
                </a:lnTo>
                <a:lnTo>
                  <a:pt x="182423" y="455288"/>
                </a:lnTo>
                <a:cubicBezTo>
                  <a:pt x="182423" y="453917"/>
                  <a:pt x="181852" y="452659"/>
                  <a:pt x="180709" y="451516"/>
                </a:cubicBezTo>
                <a:cubicBezTo>
                  <a:pt x="179566" y="450373"/>
                  <a:pt x="178880" y="449345"/>
                  <a:pt x="178651" y="448430"/>
                </a:cubicBezTo>
                <a:cubicBezTo>
                  <a:pt x="178423" y="447516"/>
                  <a:pt x="178994" y="445916"/>
                  <a:pt x="180366" y="443630"/>
                </a:cubicBezTo>
                <a:cubicBezTo>
                  <a:pt x="180366" y="448202"/>
                  <a:pt x="180594" y="445230"/>
                  <a:pt x="181052" y="434714"/>
                </a:cubicBezTo>
                <a:lnTo>
                  <a:pt x="181052" y="400424"/>
                </a:lnTo>
                <a:cubicBezTo>
                  <a:pt x="181052" y="394481"/>
                  <a:pt x="181280" y="389909"/>
                  <a:pt x="181737" y="386708"/>
                </a:cubicBezTo>
                <a:lnTo>
                  <a:pt x="183109" y="369563"/>
                </a:lnTo>
                <a:lnTo>
                  <a:pt x="185852" y="354476"/>
                </a:lnTo>
                <a:cubicBezTo>
                  <a:pt x="186767" y="347618"/>
                  <a:pt x="187567" y="343960"/>
                  <a:pt x="188252" y="343503"/>
                </a:cubicBezTo>
                <a:cubicBezTo>
                  <a:pt x="188938" y="343046"/>
                  <a:pt x="190196" y="337788"/>
                  <a:pt x="192024" y="327729"/>
                </a:cubicBezTo>
                <a:cubicBezTo>
                  <a:pt x="192939" y="324072"/>
                  <a:pt x="193625" y="320186"/>
                  <a:pt x="194082" y="316071"/>
                </a:cubicBezTo>
                <a:lnTo>
                  <a:pt x="194768" y="308527"/>
                </a:lnTo>
                <a:lnTo>
                  <a:pt x="194768" y="303727"/>
                </a:lnTo>
                <a:lnTo>
                  <a:pt x="181737" y="315385"/>
                </a:lnTo>
                <a:lnTo>
                  <a:pt x="170765" y="323615"/>
                </a:lnTo>
                <a:cubicBezTo>
                  <a:pt x="167107" y="326358"/>
                  <a:pt x="162192" y="329444"/>
                  <a:pt x="156020" y="332873"/>
                </a:cubicBezTo>
                <a:cubicBezTo>
                  <a:pt x="149848" y="336302"/>
                  <a:pt x="144704" y="339388"/>
                  <a:pt x="140589" y="342131"/>
                </a:cubicBezTo>
                <a:cubicBezTo>
                  <a:pt x="128245" y="347618"/>
                  <a:pt x="121158" y="350818"/>
                  <a:pt x="119330" y="351733"/>
                </a:cubicBezTo>
                <a:cubicBezTo>
                  <a:pt x="115672" y="353104"/>
                  <a:pt x="108357" y="355619"/>
                  <a:pt x="97384" y="359276"/>
                </a:cubicBezTo>
                <a:cubicBezTo>
                  <a:pt x="87783" y="363391"/>
                  <a:pt x="78867" y="366363"/>
                  <a:pt x="70638" y="368192"/>
                </a:cubicBezTo>
                <a:lnTo>
                  <a:pt x="50064" y="374364"/>
                </a:lnTo>
                <a:cubicBezTo>
                  <a:pt x="45492" y="375736"/>
                  <a:pt x="41834" y="376421"/>
                  <a:pt x="39091" y="376421"/>
                </a:cubicBezTo>
                <a:lnTo>
                  <a:pt x="30861" y="377793"/>
                </a:lnTo>
                <a:cubicBezTo>
                  <a:pt x="29490" y="376878"/>
                  <a:pt x="27432" y="376421"/>
                  <a:pt x="24689" y="376421"/>
                </a:cubicBezTo>
                <a:lnTo>
                  <a:pt x="16460" y="377793"/>
                </a:lnTo>
                <a:lnTo>
                  <a:pt x="2744" y="379850"/>
                </a:lnTo>
                <a:cubicBezTo>
                  <a:pt x="0" y="380308"/>
                  <a:pt x="-685" y="380308"/>
                  <a:pt x="686" y="379850"/>
                </a:cubicBezTo>
                <a:lnTo>
                  <a:pt x="5487" y="375736"/>
                </a:lnTo>
                <a:lnTo>
                  <a:pt x="15088" y="369563"/>
                </a:lnTo>
                <a:cubicBezTo>
                  <a:pt x="20117" y="365906"/>
                  <a:pt x="25604" y="361677"/>
                  <a:pt x="31547" y="356876"/>
                </a:cubicBezTo>
                <a:cubicBezTo>
                  <a:pt x="37491" y="352075"/>
                  <a:pt x="43892" y="345789"/>
                  <a:pt x="50750" y="338016"/>
                </a:cubicBezTo>
                <a:cubicBezTo>
                  <a:pt x="65837" y="322929"/>
                  <a:pt x="75896" y="312642"/>
                  <a:pt x="80925" y="307155"/>
                </a:cubicBezTo>
                <a:lnTo>
                  <a:pt x="91212" y="294125"/>
                </a:lnTo>
                <a:cubicBezTo>
                  <a:pt x="93955" y="290468"/>
                  <a:pt x="96241" y="287953"/>
                  <a:pt x="98070" y="286581"/>
                </a:cubicBezTo>
                <a:cubicBezTo>
                  <a:pt x="99899" y="285210"/>
                  <a:pt x="104013" y="280181"/>
                  <a:pt x="110414" y="271494"/>
                </a:cubicBezTo>
                <a:lnTo>
                  <a:pt x="128245" y="248177"/>
                </a:lnTo>
                <a:cubicBezTo>
                  <a:pt x="129159" y="247262"/>
                  <a:pt x="129617" y="246576"/>
                  <a:pt x="129617" y="246119"/>
                </a:cubicBezTo>
                <a:lnTo>
                  <a:pt x="140589" y="231032"/>
                </a:lnTo>
                <a:lnTo>
                  <a:pt x="153620" y="210458"/>
                </a:lnTo>
                <a:lnTo>
                  <a:pt x="157049" y="204285"/>
                </a:lnTo>
                <a:lnTo>
                  <a:pt x="161163" y="198113"/>
                </a:lnTo>
                <a:cubicBezTo>
                  <a:pt x="160706" y="199028"/>
                  <a:pt x="160935" y="198342"/>
                  <a:pt x="161849" y="196056"/>
                </a:cubicBezTo>
                <a:lnTo>
                  <a:pt x="166650" y="188512"/>
                </a:lnTo>
                <a:cubicBezTo>
                  <a:pt x="170765" y="183026"/>
                  <a:pt x="173736" y="178225"/>
                  <a:pt x="175565" y="174110"/>
                </a:cubicBezTo>
                <a:cubicBezTo>
                  <a:pt x="177394" y="169995"/>
                  <a:pt x="178308" y="168281"/>
                  <a:pt x="178308" y="168967"/>
                </a:cubicBezTo>
                <a:cubicBezTo>
                  <a:pt x="178308" y="169653"/>
                  <a:pt x="178994" y="168967"/>
                  <a:pt x="180366" y="166909"/>
                </a:cubicBezTo>
                <a:cubicBezTo>
                  <a:pt x="181737" y="164852"/>
                  <a:pt x="182080" y="164623"/>
                  <a:pt x="181394" y="166224"/>
                </a:cubicBezTo>
                <a:cubicBezTo>
                  <a:pt x="180709" y="167824"/>
                  <a:pt x="180823" y="167709"/>
                  <a:pt x="181737" y="165881"/>
                </a:cubicBezTo>
                <a:lnTo>
                  <a:pt x="187224" y="155594"/>
                </a:lnTo>
                <a:lnTo>
                  <a:pt x="196139" y="142563"/>
                </a:lnTo>
                <a:cubicBezTo>
                  <a:pt x="195225" y="143021"/>
                  <a:pt x="195796" y="141878"/>
                  <a:pt x="197854" y="139134"/>
                </a:cubicBezTo>
                <a:cubicBezTo>
                  <a:pt x="199911" y="136391"/>
                  <a:pt x="200368" y="135934"/>
                  <a:pt x="199225" y="137763"/>
                </a:cubicBezTo>
                <a:cubicBezTo>
                  <a:pt x="198082" y="139592"/>
                  <a:pt x="198654" y="138906"/>
                  <a:pt x="200940" y="135705"/>
                </a:cubicBezTo>
                <a:cubicBezTo>
                  <a:pt x="203226" y="132505"/>
                  <a:pt x="204026" y="130905"/>
                  <a:pt x="203340" y="130905"/>
                </a:cubicBezTo>
                <a:cubicBezTo>
                  <a:pt x="202654" y="130905"/>
                  <a:pt x="203683" y="128619"/>
                  <a:pt x="206426" y="124047"/>
                </a:cubicBezTo>
                <a:lnTo>
                  <a:pt x="210541" y="116503"/>
                </a:lnTo>
                <a:lnTo>
                  <a:pt x="213970" y="111702"/>
                </a:lnTo>
                <a:cubicBezTo>
                  <a:pt x="218542" y="113988"/>
                  <a:pt x="219342" y="112960"/>
                  <a:pt x="216370" y="108616"/>
                </a:cubicBezTo>
                <a:cubicBezTo>
                  <a:pt x="213398" y="104273"/>
                  <a:pt x="212255" y="102787"/>
                  <a:pt x="212941" y="104159"/>
                </a:cubicBezTo>
                <a:cubicBezTo>
                  <a:pt x="213627" y="105530"/>
                  <a:pt x="210998" y="102558"/>
                  <a:pt x="205055" y="95243"/>
                </a:cubicBezTo>
                <a:lnTo>
                  <a:pt x="196139" y="84956"/>
                </a:lnTo>
                <a:lnTo>
                  <a:pt x="188595" y="76041"/>
                </a:lnTo>
                <a:lnTo>
                  <a:pt x="184481" y="69183"/>
                </a:lnTo>
                <a:cubicBezTo>
                  <a:pt x="183109" y="67811"/>
                  <a:pt x="182423" y="66668"/>
                  <a:pt x="182423" y="65754"/>
                </a:cubicBezTo>
                <a:cubicBezTo>
                  <a:pt x="182423" y="64839"/>
                  <a:pt x="182880" y="64382"/>
                  <a:pt x="183795" y="64382"/>
                </a:cubicBezTo>
                <a:cubicBezTo>
                  <a:pt x="184709" y="64382"/>
                  <a:pt x="186309" y="65068"/>
                  <a:pt x="188595" y="66440"/>
                </a:cubicBezTo>
                <a:cubicBezTo>
                  <a:pt x="192253" y="67811"/>
                  <a:pt x="195225" y="68726"/>
                  <a:pt x="197511" y="69183"/>
                </a:cubicBezTo>
                <a:lnTo>
                  <a:pt x="202997" y="68497"/>
                </a:lnTo>
                <a:cubicBezTo>
                  <a:pt x="203912" y="67583"/>
                  <a:pt x="204597" y="67125"/>
                  <a:pt x="205055" y="67125"/>
                </a:cubicBezTo>
                <a:cubicBezTo>
                  <a:pt x="205512" y="67125"/>
                  <a:pt x="206312" y="67697"/>
                  <a:pt x="207455" y="68840"/>
                </a:cubicBezTo>
                <a:cubicBezTo>
                  <a:pt x="208598" y="69983"/>
                  <a:pt x="212370" y="70783"/>
                  <a:pt x="218771" y="71240"/>
                </a:cubicBezTo>
                <a:lnTo>
                  <a:pt x="225629" y="70554"/>
                </a:lnTo>
                <a:cubicBezTo>
                  <a:pt x="227915" y="70554"/>
                  <a:pt x="229286" y="70212"/>
                  <a:pt x="229743" y="69526"/>
                </a:cubicBezTo>
                <a:cubicBezTo>
                  <a:pt x="230201" y="68840"/>
                  <a:pt x="231001" y="68497"/>
                  <a:pt x="232144" y="68497"/>
                </a:cubicBezTo>
                <a:cubicBezTo>
                  <a:pt x="233287" y="68497"/>
                  <a:pt x="235001" y="68726"/>
                  <a:pt x="237287" y="69183"/>
                </a:cubicBezTo>
                <a:lnTo>
                  <a:pt x="244831" y="73298"/>
                </a:lnTo>
                <a:cubicBezTo>
                  <a:pt x="248031" y="75584"/>
                  <a:pt x="251346" y="77984"/>
                  <a:pt x="254775" y="80499"/>
                </a:cubicBezTo>
                <a:cubicBezTo>
                  <a:pt x="258204" y="83013"/>
                  <a:pt x="262319" y="86442"/>
                  <a:pt x="267119" y="90786"/>
                </a:cubicBezTo>
                <a:cubicBezTo>
                  <a:pt x="271920" y="95129"/>
                  <a:pt x="276263" y="99244"/>
                  <a:pt x="280150" y="103130"/>
                </a:cubicBezTo>
                <a:cubicBezTo>
                  <a:pt x="284036" y="107016"/>
                  <a:pt x="287693" y="110902"/>
                  <a:pt x="291122" y="114789"/>
                </a:cubicBezTo>
                <a:cubicBezTo>
                  <a:pt x="294551" y="118675"/>
                  <a:pt x="296837" y="121761"/>
                  <a:pt x="297980" y="124047"/>
                </a:cubicBezTo>
                <a:cubicBezTo>
                  <a:pt x="299123" y="126333"/>
                  <a:pt x="299924" y="128390"/>
                  <a:pt x="300381" y="130219"/>
                </a:cubicBezTo>
                <a:cubicBezTo>
                  <a:pt x="300838" y="132048"/>
                  <a:pt x="300838" y="133420"/>
                  <a:pt x="300381" y="134334"/>
                </a:cubicBezTo>
                <a:cubicBezTo>
                  <a:pt x="300381" y="135705"/>
                  <a:pt x="298095" y="139820"/>
                  <a:pt x="293523" y="146678"/>
                </a:cubicBezTo>
                <a:lnTo>
                  <a:pt x="284607" y="160394"/>
                </a:lnTo>
                <a:lnTo>
                  <a:pt x="280493" y="167938"/>
                </a:lnTo>
                <a:lnTo>
                  <a:pt x="262662" y="196056"/>
                </a:lnTo>
                <a:cubicBezTo>
                  <a:pt x="258090" y="203371"/>
                  <a:pt x="254661" y="209543"/>
                  <a:pt x="252375" y="214572"/>
                </a:cubicBezTo>
                <a:lnTo>
                  <a:pt x="234544" y="242004"/>
                </a:lnTo>
                <a:cubicBezTo>
                  <a:pt x="226314" y="255720"/>
                  <a:pt x="221514" y="263264"/>
                  <a:pt x="220142" y="264636"/>
                </a:cubicBezTo>
                <a:cubicBezTo>
                  <a:pt x="218771" y="266007"/>
                  <a:pt x="217970" y="267379"/>
                  <a:pt x="217742" y="268751"/>
                </a:cubicBezTo>
                <a:cubicBezTo>
                  <a:pt x="217513" y="270122"/>
                  <a:pt x="217628" y="271951"/>
                  <a:pt x="218085" y="274237"/>
                </a:cubicBezTo>
                <a:cubicBezTo>
                  <a:pt x="218542" y="278352"/>
                  <a:pt x="219342" y="282352"/>
                  <a:pt x="220485" y="286239"/>
                </a:cubicBezTo>
                <a:cubicBezTo>
                  <a:pt x="221628" y="290125"/>
                  <a:pt x="223343" y="298469"/>
                  <a:pt x="225629" y="311270"/>
                </a:cubicBezTo>
                <a:lnTo>
                  <a:pt x="229058" y="327729"/>
                </a:lnTo>
                <a:lnTo>
                  <a:pt x="230429" y="324300"/>
                </a:lnTo>
                <a:cubicBezTo>
                  <a:pt x="230886" y="323843"/>
                  <a:pt x="231572" y="322929"/>
                  <a:pt x="232487" y="321557"/>
                </a:cubicBezTo>
                <a:lnTo>
                  <a:pt x="233858" y="315385"/>
                </a:lnTo>
                <a:cubicBezTo>
                  <a:pt x="234315" y="313099"/>
                  <a:pt x="234887" y="311727"/>
                  <a:pt x="235573" y="311270"/>
                </a:cubicBezTo>
                <a:cubicBezTo>
                  <a:pt x="236258" y="310813"/>
                  <a:pt x="236601" y="311156"/>
                  <a:pt x="236601" y="312299"/>
                </a:cubicBezTo>
                <a:cubicBezTo>
                  <a:pt x="236601" y="313442"/>
                  <a:pt x="236716" y="314013"/>
                  <a:pt x="236944" y="314013"/>
                </a:cubicBezTo>
                <a:cubicBezTo>
                  <a:pt x="237173" y="314013"/>
                  <a:pt x="237744" y="313099"/>
                  <a:pt x="238659" y="311270"/>
                </a:cubicBezTo>
                <a:lnTo>
                  <a:pt x="244145" y="304412"/>
                </a:lnTo>
                <a:cubicBezTo>
                  <a:pt x="249632" y="296183"/>
                  <a:pt x="252603" y="291382"/>
                  <a:pt x="253061" y="290010"/>
                </a:cubicBezTo>
                <a:cubicBezTo>
                  <a:pt x="253518" y="288639"/>
                  <a:pt x="258547" y="280752"/>
                  <a:pt x="268148" y="266350"/>
                </a:cubicBezTo>
                <a:cubicBezTo>
                  <a:pt x="277749" y="251949"/>
                  <a:pt x="287122" y="239947"/>
                  <a:pt x="296266" y="230346"/>
                </a:cubicBezTo>
                <a:cubicBezTo>
                  <a:pt x="305410" y="220745"/>
                  <a:pt x="309982" y="215830"/>
                  <a:pt x="309982" y="215601"/>
                </a:cubicBezTo>
                <a:cubicBezTo>
                  <a:pt x="309982" y="215373"/>
                  <a:pt x="309753" y="215487"/>
                  <a:pt x="309296" y="215944"/>
                </a:cubicBezTo>
                <a:lnTo>
                  <a:pt x="307925" y="215944"/>
                </a:lnTo>
                <a:cubicBezTo>
                  <a:pt x="307925" y="215487"/>
                  <a:pt x="311125" y="211144"/>
                  <a:pt x="317526" y="202914"/>
                </a:cubicBezTo>
                <a:lnTo>
                  <a:pt x="325755" y="192627"/>
                </a:lnTo>
                <a:lnTo>
                  <a:pt x="330556" y="185083"/>
                </a:lnTo>
                <a:cubicBezTo>
                  <a:pt x="332385" y="181883"/>
                  <a:pt x="335357" y="176968"/>
                  <a:pt x="339471" y="170338"/>
                </a:cubicBezTo>
                <a:cubicBezTo>
                  <a:pt x="343586" y="163709"/>
                  <a:pt x="346672" y="158337"/>
                  <a:pt x="348730" y="154222"/>
                </a:cubicBezTo>
                <a:cubicBezTo>
                  <a:pt x="350787" y="150107"/>
                  <a:pt x="352502" y="146907"/>
                  <a:pt x="353873" y="144621"/>
                </a:cubicBezTo>
                <a:lnTo>
                  <a:pt x="360731" y="134334"/>
                </a:lnTo>
                <a:cubicBezTo>
                  <a:pt x="363474" y="129305"/>
                  <a:pt x="365760" y="125647"/>
                  <a:pt x="367589" y="123361"/>
                </a:cubicBezTo>
                <a:cubicBezTo>
                  <a:pt x="368046" y="121532"/>
                  <a:pt x="370104" y="117417"/>
                  <a:pt x="373761" y="111017"/>
                </a:cubicBezTo>
                <a:lnTo>
                  <a:pt x="392278" y="76041"/>
                </a:lnTo>
                <a:cubicBezTo>
                  <a:pt x="395021" y="70554"/>
                  <a:pt x="397536" y="65068"/>
                  <a:pt x="399822" y="59582"/>
                </a:cubicBezTo>
                <a:lnTo>
                  <a:pt x="405308" y="47923"/>
                </a:lnTo>
                <a:cubicBezTo>
                  <a:pt x="405765" y="46094"/>
                  <a:pt x="406337" y="44151"/>
                  <a:pt x="407023" y="42094"/>
                </a:cubicBezTo>
                <a:cubicBezTo>
                  <a:pt x="407708" y="40036"/>
                  <a:pt x="408051" y="38322"/>
                  <a:pt x="408051" y="36950"/>
                </a:cubicBezTo>
                <a:cubicBezTo>
                  <a:pt x="408509" y="34207"/>
                  <a:pt x="408623" y="32607"/>
                  <a:pt x="408394" y="32150"/>
                </a:cubicBezTo>
                <a:cubicBezTo>
                  <a:pt x="408166" y="31692"/>
                  <a:pt x="407137" y="30778"/>
                  <a:pt x="405308" y="29406"/>
                </a:cubicBezTo>
                <a:lnTo>
                  <a:pt x="399822" y="26663"/>
                </a:lnTo>
                <a:lnTo>
                  <a:pt x="385420" y="20491"/>
                </a:lnTo>
                <a:lnTo>
                  <a:pt x="381305" y="20491"/>
                </a:lnTo>
                <a:cubicBezTo>
                  <a:pt x="379476" y="20491"/>
                  <a:pt x="377876" y="20948"/>
                  <a:pt x="376505" y="21863"/>
                </a:cubicBezTo>
                <a:cubicBezTo>
                  <a:pt x="375133" y="22777"/>
                  <a:pt x="373533" y="24149"/>
                  <a:pt x="371704" y="25977"/>
                </a:cubicBezTo>
                <a:cubicBezTo>
                  <a:pt x="369875" y="27806"/>
                  <a:pt x="367589" y="31007"/>
                  <a:pt x="364846" y="35579"/>
                </a:cubicBezTo>
                <a:cubicBezTo>
                  <a:pt x="362103" y="40151"/>
                  <a:pt x="359588" y="44723"/>
                  <a:pt x="357302" y="49295"/>
                </a:cubicBezTo>
                <a:lnTo>
                  <a:pt x="356616" y="50666"/>
                </a:lnTo>
                <a:cubicBezTo>
                  <a:pt x="350673" y="62096"/>
                  <a:pt x="347015" y="68726"/>
                  <a:pt x="345644" y="70554"/>
                </a:cubicBezTo>
                <a:lnTo>
                  <a:pt x="338100" y="88385"/>
                </a:lnTo>
                <a:cubicBezTo>
                  <a:pt x="339471" y="88385"/>
                  <a:pt x="337871" y="93186"/>
                  <a:pt x="333299" y="102787"/>
                </a:cubicBezTo>
                <a:lnTo>
                  <a:pt x="327813" y="116503"/>
                </a:lnTo>
                <a:lnTo>
                  <a:pt x="322326" y="126790"/>
                </a:lnTo>
                <a:cubicBezTo>
                  <a:pt x="319126" y="133191"/>
                  <a:pt x="318097" y="134448"/>
                  <a:pt x="319240" y="130562"/>
                </a:cubicBezTo>
                <a:cubicBezTo>
                  <a:pt x="320383" y="126676"/>
                  <a:pt x="319926" y="126561"/>
                  <a:pt x="317869" y="130219"/>
                </a:cubicBezTo>
                <a:cubicBezTo>
                  <a:pt x="315811" y="133877"/>
                  <a:pt x="315697" y="133420"/>
                  <a:pt x="317526" y="128847"/>
                </a:cubicBezTo>
                <a:lnTo>
                  <a:pt x="320269" y="122675"/>
                </a:lnTo>
                <a:lnTo>
                  <a:pt x="325755" y="108959"/>
                </a:lnTo>
                <a:lnTo>
                  <a:pt x="332613" y="92500"/>
                </a:lnTo>
                <a:lnTo>
                  <a:pt x="337414" y="78784"/>
                </a:lnTo>
                <a:cubicBezTo>
                  <a:pt x="339243" y="74669"/>
                  <a:pt x="341300" y="69411"/>
                  <a:pt x="343586" y="63011"/>
                </a:cubicBezTo>
                <a:lnTo>
                  <a:pt x="351816" y="42437"/>
                </a:lnTo>
                <a:cubicBezTo>
                  <a:pt x="352730" y="37407"/>
                  <a:pt x="355016" y="31464"/>
                  <a:pt x="358674" y="24606"/>
                </a:cubicBezTo>
                <a:lnTo>
                  <a:pt x="364160" y="14319"/>
                </a:lnTo>
                <a:lnTo>
                  <a:pt x="368275" y="9518"/>
                </a:lnTo>
                <a:cubicBezTo>
                  <a:pt x="369189" y="8147"/>
                  <a:pt x="370218" y="7118"/>
                  <a:pt x="371361" y="6432"/>
                </a:cubicBezTo>
                <a:cubicBezTo>
                  <a:pt x="372504" y="5746"/>
                  <a:pt x="374219" y="5175"/>
                  <a:pt x="376505" y="4718"/>
                </a:cubicBezTo>
                <a:lnTo>
                  <a:pt x="382677" y="4718"/>
                </a:lnTo>
                <a:cubicBezTo>
                  <a:pt x="384506" y="4718"/>
                  <a:pt x="386334" y="4489"/>
                  <a:pt x="388163" y="4032"/>
                </a:cubicBezTo>
                <a:lnTo>
                  <a:pt x="391592" y="2660"/>
                </a:lnTo>
                <a:cubicBezTo>
                  <a:pt x="392049" y="2660"/>
                  <a:pt x="392507" y="2660"/>
                  <a:pt x="392964" y="2660"/>
                </a:cubicBezTo>
                <a:cubicBezTo>
                  <a:pt x="391364" y="831"/>
                  <a:pt x="390678" y="-54"/>
                  <a:pt x="390906" y="3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000000">
                <a:alpha val="43137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dirty="0"/>
          </a:p>
        </p:txBody>
      </p:sp>
      <p:pic>
        <p:nvPicPr>
          <p:cNvPr id="60" name="图片 59" descr="图片包含 游戏机&#10;&#10;描述已自动生成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648" y="549940"/>
            <a:ext cx="1297784" cy="557114"/>
          </a:xfrm>
          <a:prstGeom prst="rect">
            <a:avLst/>
          </a:prstGeom>
        </p:spPr>
      </p:pic>
      <p:pic>
        <p:nvPicPr>
          <p:cNvPr id="65" name="图片 64" descr="图片包含 游戏机&#10;&#10;描述已自动生成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510" y="1229839"/>
            <a:ext cx="1297784" cy="5571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27583" y="914563"/>
            <a:ext cx="6346486" cy="682811"/>
          </a:xfrm>
          <a:prstGeom prst="rect">
            <a:avLst/>
          </a:prstGeom>
        </p:spPr>
      </p:pic>
      <p:sp>
        <p:nvSpPr>
          <p:cNvPr id="70" name="文本框 69"/>
          <p:cNvSpPr txBox="1"/>
          <p:nvPr/>
        </p:nvSpPr>
        <p:spPr>
          <a:xfrm>
            <a:off x="5107522" y="1005133"/>
            <a:ext cx="6118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给您全方位超值服务体验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708659" y="2526181"/>
            <a:ext cx="4971931" cy="175514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5900346" y="2540695"/>
            <a:ext cx="5622476" cy="120065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3268783" y="4416668"/>
            <a:ext cx="2412000" cy="18390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8660" y="4416668"/>
            <a:ext cx="2412000" cy="18390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>
            <a:fillRect/>
          </a:stretch>
        </p:blipFill>
        <p:spPr>
          <a:xfrm>
            <a:off x="3921846" y="0"/>
            <a:ext cx="8270154" cy="231913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H="1">
            <a:off x="0" y="0"/>
            <a:ext cx="12192000" cy="2319129"/>
          </a:xfrm>
          <a:prstGeom prst="rect">
            <a:avLst/>
          </a:prstGeom>
          <a:gradFill flip="none" rotWithShape="1">
            <a:gsLst>
              <a:gs pos="34000">
                <a:srgbClr val="02058C"/>
              </a:gs>
              <a:gs pos="100000">
                <a:srgbClr val="02058C">
                  <a:alpha val="1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641467" y="1789042"/>
            <a:ext cx="9015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干线保障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0051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线路联动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0" name="表格 3"/>
          <p:cNvGraphicFramePr>
            <a:graphicFrameLocks noGrp="1"/>
          </p:cNvGraphicFramePr>
          <p:nvPr/>
        </p:nvGraphicFramePr>
        <p:xfrm>
          <a:off x="5891094" y="4140803"/>
          <a:ext cx="5660298" cy="23146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59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2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16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1873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服务项目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4830">
                        <a:alpha val="9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服务</a:t>
                      </a:r>
                      <a:r>
                        <a:rPr lang="en-US" altLang="zh-CN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A</a:t>
                      </a:r>
                      <a:r>
                        <a:rPr lang="zh-CN" altLang="en-US" sz="1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计划</a:t>
                      </a:r>
                      <a:endParaRPr lang="en-US" altLang="zh-CN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POSans R" panose="00020600040101010101" pitchFamily="18" charset="-122"/>
                      </a:endParaRPr>
                    </a:p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（托管服务模式）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服务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B</a:t>
                      </a:r>
                      <a:r>
                        <a:rPr kumimoji="0" lang="zh-CN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计划</a:t>
                      </a:r>
                      <a:endParaRPr kumimoji="0" lang="en-US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POSans R" panose="00020600040101010101" pitchFamily="18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（托管延保模式）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服务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C</a:t>
                      </a:r>
                      <a:r>
                        <a:rPr kumimoji="0" lang="zh-CN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计划</a:t>
                      </a:r>
                      <a:endParaRPr kumimoji="0" lang="en-US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OPPOSans R" panose="00020600040101010101" pitchFamily="18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R" panose="00020600040101010101" pitchFamily="18" charset="-122"/>
                        </a:rPr>
                        <a:t>（保养维护模式）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驻点服务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车辆停运巡检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一站式委改服务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点对点服务保障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后处理清洗套餐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夜间服务小分队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车队运营基础数据分析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定制发动机保养套餐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定制底盘保养套餐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1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万公里</a:t>
                      </a:r>
                      <a:r>
                        <a:rPr lang="en-US" altLang="zh-CN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/</a:t>
                      </a:r>
                      <a:r>
                        <a:rPr lang="zh-CN" altLang="en-US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次底盘维护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………</a:t>
                      </a:r>
                      <a:endParaRPr lang="zh-CN" altLang="en-US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√</a:t>
                      </a: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857451" y="2637554"/>
            <a:ext cx="4718783" cy="1531726"/>
            <a:chOff x="731208" y="2569662"/>
            <a:chExt cx="5126113" cy="1531726"/>
          </a:xfrm>
        </p:grpSpPr>
        <p:sp>
          <p:nvSpPr>
            <p:cNvPr id="22" name="文本框 21"/>
            <p:cNvSpPr txBox="1"/>
            <p:nvPr/>
          </p:nvSpPr>
          <p:spPr>
            <a:xfrm>
              <a:off x="731209" y="2569662"/>
              <a:ext cx="490100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优先保障长途标载物流车，国省干线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600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家重点保障站点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1209" y="2883344"/>
              <a:ext cx="481126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提升服务时效，服务全过程实时管控，一站式修复保障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1208" y="3197026"/>
              <a:ext cx="512611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保障高效修复，匹配专业维修检测工具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1209" y="3510708"/>
              <a:ext cx="47822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20000"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保障及时供给，线路联动资源互补，专属配件专项预投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31209" y="3824389"/>
              <a:ext cx="497193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lvl="0" indent="-285750">
                <a:buSzPct val="120000"/>
                <a:buFont typeface="Arial" panose="020B0604020202020204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快速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解决问题，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超时每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6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小时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300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元，最高赔付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1200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元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/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POSans R" panose="00020600040101010101" pitchFamily="18" charset="-122"/>
                </a:rPr>
                <a:t>天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57052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贴心服务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14053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护航无忧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871054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持续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关注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928056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主动提醒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85058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主动报修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42060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驾驶分析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099062" y="1789042"/>
            <a:ext cx="900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改善油耗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等腰三角形 37"/>
          <p:cNvSpPr/>
          <p:nvPr/>
        </p:nvSpPr>
        <p:spPr>
          <a:xfrm>
            <a:off x="1478791" y="2093412"/>
            <a:ext cx="378583" cy="235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89039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962394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3003833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045272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形 5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93880" y="1424044"/>
            <a:ext cx="226344" cy="226344"/>
          </a:xfrm>
          <a:prstGeom prst="rect">
            <a:avLst/>
          </a:prstGeom>
        </p:spPr>
      </p:pic>
      <p:sp>
        <p:nvSpPr>
          <p:cNvPr id="66" name="椭圆 65"/>
          <p:cNvSpPr/>
          <p:nvPr/>
        </p:nvSpPr>
        <p:spPr>
          <a:xfrm>
            <a:off x="5107047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6174837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椭圆 67"/>
          <p:cNvSpPr/>
          <p:nvPr/>
        </p:nvSpPr>
        <p:spPr>
          <a:xfrm>
            <a:off x="7231839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8288841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345843" y="1333997"/>
            <a:ext cx="406438" cy="406438"/>
          </a:xfrm>
          <a:prstGeom prst="ellipse">
            <a:avLst/>
          </a:prstGeom>
          <a:solidFill>
            <a:srgbClr val="EADAD0">
              <a:alpha val="20000"/>
            </a:srgbClr>
          </a:solidFill>
          <a:ln>
            <a:solidFill>
              <a:srgbClr val="EADAD0">
                <a:alpha val="7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4" name="图形 7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99296" y="1426798"/>
            <a:ext cx="221940" cy="220836"/>
          </a:xfrm>
          <a:prstGeom prst="rect">
            <a:avLst/>
          </a:prstGeom>
        </p:spPr>
      </p:pic>
      <p:pic>
        <p:nvPicPr>
          <p:cNvPr id="76" name="图形 7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36201" y="1424926"/>
            <a:ext cx="224581" cy="224581"/>
          </a:xfrm>
          <a:prstGeom prst="rect">
            <a:avLst/>
          </a:prstGeom>
        </p:spPr>
      </p:pic>
      <p:pic>
        <p:nvPicPr>
          <p:cNvPr id="42" name="图形 4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79958" y="1424916"/>
            <a:ext cx="224601" cy="224601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050166" y="1421769"/>
            <a:ext cx="230894" cy="230894"/>
          </a:xfrm>
          <a:prstGeom prst="rect">
            <a:avLst/>
          </a:prstGeom>
        </p:spPr>
      </p:pic>
      <p:sp>
        <p:nvSpPr>
          <p:cNvPr id="78" name="文本框 77"/>
          <p:cNvSpPr txBox="1"/>
          <p:nvPr/>
        </p:nvSpPr>
        <p:spPr>
          <a:xfrm>
            <a:off x="872466" y="4481497"/>
            <a:ext cx="208438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2058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保养和故障预提醒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6159885" y="2593943"/>
            <a:ext cx="11614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政策计划</a:t>
            </a:r>
            <a:endParaRPr lang="en-US" altLang="zh-CN" sz="1600" b="1" dirty="0">
              <a:solidFill>
                <a:srgbClr val="0205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270109" y="3297699"/>
            <a:ext cx="753230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kumimoji="0" lang="zh-CN" altLang="en-US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电器件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823759" y="4840844"/>
            <a:ext cx="1847254" cy="1167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油气耗分析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驾驶行为分析改善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保证车辆油耗最优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保证车辆性能最佳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3389248" y="4489320"/>
            <a:ext cx="21710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2058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驾驶行为分析报告</a:t>
            </a:r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83606" y="4948253"/>
            <a:ext cx="200725" cy="200725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587974" y="5502003"/>
            <a:ext cx="191988" cy="191988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587974" y="5225357"/>
            <a:ext cx="191988" cy="191988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577272" y="5767195"/>
            <a:ext cx="213392" cy="213392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1156330" y="4850829"/>
            <a:ext cx="1724983" cy="1167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车辆运营状态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车辆维保周期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维保内容主动提醒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车辆故障远程智能诊断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985817" y="3789174"/>
            <a:ext cx="15648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srgbClr val="0205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零点服务计划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2058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76123" y="5222813"/>
            <a:ext cx="204492" cy="204492"/>
          </a:xfrm>
          <a:prstGeom prst="rect">
            <a:avLst/>
          </a:prstGeom>
        </p:spPr>
      </p:pic>
      <p:pic>
        <p:nvPicPr>
          <p:cNvPr id="41" name="图形 40"/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96885" y="4961801"/>
            <a:ext cx="183730" cy="183730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98026" y="5803593"/>
            <a:ext cx="175967" cy="175967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98026" y="5521052"/>
            <a:ext cx="175967" cy="175967"/>
          </a:xfrm>
          <a:prstGeom prst="rect">
            <a:avLst/>
          </a:prstGeom>
        </p:spPr>
      </p:pic>
      <p:cxnSp>
        <p:nvCxnSpPr>
          <p:cNvPr id="81" name="直接连接符 80"/>
          <p:cNvCxnSpPr/>
          <p:nvPr/>
        </p:nvCxnSpPr>
        <p:spPr>
          <a:xfrm>
            <a:off x="708659" y="4416668"/>
            <a:ext cx="2412001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268569" y="4416668"/>
            <a:ext cx="2412001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707271" y="2533994"/>
            <a:ext cx="4980919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891094" y="2533994"/>
            <a:ext cx="5631728" cy="0"/>
          </a:xfrm>
          <a:prstGeom prst="line">
            <a:avLst/>
          </a:prstGeom>
          <a:ln w="19050">
            <a:solidFill>
              <a:srgbClr val="020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: 圆角 74"/>
          <p:cNvSpPr/>
          <p:nvPr/>
        </p:nvSpPr>
        <p:spPr>
          <a:xfrm>
            <a:off x="5867500" y="4084490"/>
            <a:ext cx="1898505" cy="2431440"/>
          </a:xfrm>
          <a:prstGeom prst="roundRect">
            <a:avLst>
              <a:gd name="adj" fmla="val 5991"/>
            </a:avLst>
          </a:prstGeom>
          <a:gradFill>
            <a:gsLst>
              <a:gs pos="0">
                <a:srgbClr val="005CA1"/>
              </a:gs>
              <a:gs pos="83000">
                <a:srgbClr val="02058C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: 圆角 76"/>
          <p:cNvSpPr/>
          <p:nvPr/>
        </p:nvSpPr>
        <p:spPr>
          <a:xfrm>
            <a:off x="6258037" y="3021574"/>
            <a:ext cx="1380240" cy="243943"/>
          </a:xfrm>
          <a:prstGeom prst="round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文本框 38"/>
          <p:cNvSpPr txBox="1"/>
          <p:nvPr/>
        </p:nvSpPr>
        <p:spPr>
          <a:xfrm>
            <a:off x="6269990" y="2968625"/>
            <a:ext cx="1408527" cy="308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整车、三大基础件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: 圆角 90"/>
          <p:cNvSpPr/>
          <p:nvPr/>
        </p:nvSpPr>
        <p:spPr>
          <a:xfrm>
            <a:off x="6258037" y="3351594"/>
            <a:ext cx="671346" cy="243112"/>
          </a:xfrm>
          <a:prstGeom prst="round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文本框 92"/>
          <p:cNvSpPr txBox="1"/>
          <p:nvPr/>
        </p:nvSpPr>
        <p:spPr>
          <a:xfrm>
            <a:off x="9443669" y="2987134"/>
            <a:ext cx="15845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不限里程</a:t>
            </a:r>
            <a:endParaRPr lang="zh-CN" altLang="en-US" sz="1600" dirty="0"/>
          </a:p>
        </p:txBody>
      </p:sp>
      <p:sp>
        <p:nvSpPr>
          <p:cNvPr id="94" name="文本框 93"/>
          <p:cNvSpPr txBox="1"/>
          <p:nvPr/>
        </p:nvSpPr>
        <p:spPr>
          <a:xfrm>
            <a:off x="9443669" y="3334980"/>
            <a:ext cx="16476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12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不限里程</a:t>
            </a:r>
            <a:endParaRPr lang="zh-CN" altLang="en-US" sz="1600" dirty="0"/>
          </a:p>
        </p:txBody>
      </p:sp>
      <p:cxnSp>
        <p:nvCxnSpPr>
          <p:cNvPr id="96" name="直接箭头连接符 95"/>
          <p:cNvCxnSpPr>
            <a:cxnSpLocks/>
            <a:stCxn id="39" idx="3"/>
            <a:endCxn id="93" idx="1"/>
          </p:cNvCxnSpPr>
          <p:nvPr/>
        </p:nvCxnSpPr>
        <p:spPr>
          <a:xfrm>
            <a:off x="7678517" y="3123123"/>
            <a:ext cx="1765152" cy="251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01"/>
          <p:cNvCxnSpPr>
            <a:cxnSpLocks/>
            <a:stCxn id="91" idx="3"/>
            <a:endCxn id="94" idx="1"/>
          </p:cNvCxnSpPr>
          <p:nvPr/>
        </p:nvCxnSpPr>
        <p:spPr>
          <a:xfrm>
            <a:off x="6929383" y="3473150"/>
            <a:ext cx="2514286" cy="33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7907386" y="2994199"/>
            <a:ext cx="65419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保修期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7907386" y="3347687"/>
            <a:ext cx="654197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保修期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6205303" y="4169004"/>
            <a:ext cx="12506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30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POSans R" panose="00020600040101010101" pitchFamily="18" charset="-122"/>
              </a:rPr>
              <a:t>服务项目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922174" y="4559535"/>
          <a:ext cx="1756344" cy="18958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56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驻点服务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车辆停运巡检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一站式委改服务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点对点服务保障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后处理清洗套餐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夜间服务小分队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车队运营基础数据分析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定制发动机保养套餐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spc="3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定制底盘保养套餐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1</a:t>
                      </a:r>
                      <a:r>
                        <a:rPr lang="zh-CN" altLang="en-US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万公里</a:t>
                      </a:r>
                      <a:r>
                        <a:rPr lang="en-US" altLang="zh-CN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/</a:t>
                      </a:r>
                      <a:r>
                        <a:rPr lang="zh-CN" altLang="en-US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OPPOSans L" panose="00020600040101010101" pitchFamily="18" charset="-122"/>
                        </a:rPr>
                        <a:t>次底盘维护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23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………</a:t>
                      </a:r>
                      <a:endParaRPr lang="zh-CN" altLang="en-US" sz="1000" b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0" marB="0" anchor="ctr">
                    <a:lnL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cxnSp>
        <p:nvCxnSpPr>
          <p:cNvPr id="79" name="直接连接符 78"/>
          <p:cNvCxnSpPr/>
          <p:nvPr/>
        </p:nvCxnSpPr>
        <p:spPr>
          <a:xfrm>
            <a:off x="-1983183" y="303234"/>
            <a:ext cx="4232045" cy="0"/>
          </a:xfrm>
          <a:prstGeom prst="line">
            <a:avLst/>
          </a:prstGeom>
          <a:ln w="127000" cap="rnd">
            <a:gradFill flip="none" rotWithShape="1">
              <a:gsLst>
                <a:gs pos="26000">
                  <a:srgbClr val="011456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</a:schemeClr>
                </a:gs>
                <a:gs pos="60000">
                  <a:schemeClr val="accent1"/>
                </a:gs>
              </a:gsLst>
              <a:lin ang="0" scaled="1"/>
              <a:tileRect/>
            </a:gradFill>
          </a:ln>
          <a:effectLst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-3880248" y="1186381"/>
            <a:ext cx="7375071" cy="0"/>
          </a:xfrm>
          <a:prstGeom prst="line">
            <a:avLst/>
          </a:prstGeom>
          <a:ln w="127000" cap="rnd">
            <a:gradFill flip="none" rotWithShape="1">
              <a:gsLst>
                <a:gs pos="26000">
                  <a:srgbClr val="011456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  <a:alpha val="50000"/>
                  </a:schemeClr>
                </a:gs>
                <a:gs pos="60000">
                  <a:schemeClr val="accent1">
                    <a:alpha val="50000"/>
                  </a:schemeClr>
                </a:gs>
              </a:gsLst>
              <a:lin ang="0" scaled="1"/>
              <a:tileRect/>
            </a:gradFill>
          </a:ln>
          <a:effectLst>
            <a:softEdge rad="381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3585903" y="969984"/>
            <a:ext cx="4232045" cy="0"/>
          </a:xfrm>
          <a:prstGeom prst="line">
            <a:avLst/>
          </a:prstGeom>
          <a:ln w="381000" cap="rnd">
            <a:gradFill flip="none" rotWithShape="1">
              <a:gsLst>
                <a:gs pos="0">
                  <a:srgbClr val="011456">
                    <a:alpha val="0"/>
                  </a:srgbClr>
                </a:gs>
                <a:gs pos="100000">
                  <a:schemeClr val="bg1">
                    <a:alpha val="50000"/>
                  </a:schemeClr>
                </a:gs>
                <a:gs pos="52000">
                  <a:schemeClr val="accent1">
                    <a:lumMod val="20000"/>
                    <a:lumOff val="80000"/>
                    <a:alpha val="30000"/>
                  </a:schemeClr>
                </a:gs>
              </a:gsLst>
              <a:lin ang="0" scaled="1"/>
              <a:tileRect/>
            </a:gradFill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1281440" y="113161"/>
            <a:ext cx="4232045" cy="0"/>
          </a:xfrm>
          <a:prstGeom prst="line">
            <a:avLst/>
          </a:prstGeom>
          <a:ln w="254000" cap="rnd">
            <a:gradFill flip="none" rotWithShape="1">
              <a:gsLst>
                <a:gs pos="26000">
                  <a:srgbClr val="011456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  <a:gs pos="60000">
                  <a:schemeClr val="accent1">
                    <a:alpha val="60000"/>
                  </a:schemeClr>
                </a:gs>
              </a:gsLst>
              <a:lin ang="0" scaled="1"/>
              <a:tileRect/>
            </a:gradFill>
          </a:ln>
          <a:effectLst>
            <a:softEdge rad="889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-2769100" y="806818"/>
            <a:ext cx="4232045" cy="0"/>
          </a:xfrm>
          <a:prstGeom prst="line">
            <a:avLst/>
          </a:prstGeom>
          <a:ln w="381000" cap="rnd">
            <a:gradFill flip="none" rotWithShape="1">
              <a:gsLst>
                <a:gs pos="26000">
                  <a:srgbClr val="011456">
                    <a:alpha val="0"/>
                  </a:srgb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  <a:gs pos="60000">
                  <a:schemeClr val="accent1">
                    <a:alpha val="60000"/>
                  </a:schemeClr>
                </a:gs>
              </a:gsLst>
              <a:lin ang="0" scaled="1"/>
              <a:tileRect/>
            </a:gradFill>
          </a:ln>
          <a:effectLst>
            <a:softEdge rad="139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83455" y="571087"/>
            <a:ext cx="6204895" cy="463728"/>
          </a:xfrm>
          <a:prstGeom prst="rect">
            <a:avLst/>
          </a:prstGeom>
          <a:noFill/>
        </p:spPr>
        <p:txBody>
          <a:bodyPr wrap="square" lIns="72000" bIns="144000" anchor="ctr" anchorCtr="0">
            <a:noAutofit/>
          </a:bodyPr>
          <a:lstStyle/>
          <a:p>
            <a:pPr lvl="0" algn="ctr"/>
            <a:r>
              <a:rPr lang="zh-CN" altLang="en-US" sz="4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OPPOSans H" panose="00020600040101010101" pitchFamily="18" charset="-122"/>
              </a:rPr>
              <a:t>长途物流护航服务计划</a:t>
            </a:r>
          </a:p>
        </p:txBody>
      </p:sp>
      <p:sp>
        <p:nvSpPr>
          <p:cNvPr id="100" name="任意多边形: 形状 99"/>
          <p:cNvSpPr/>
          <p:nvPr/>
        </p:nvSpPr>
        <p:spPr>
          <a:xfrm>
            <a:off x="4403550" y="284911"/>
            <a:ext cx="2727251" cy="0"/>
          </a:xfrm>
          <a:custGeom>
            <a:avLst/>
            <a:gdLst>
              <a:gd name="connsiteX0" fmla="*/ 0 w 2727251"/>
              <a:gd name="connsiteY0" fmla="*/ 0 h 744279"/>
              <a:gd name="connsiteX1" fmla="*/ 2727251 w 2727251"/>
              <a:gd name="connsiteY1" fmla="*/ 0 h 744279"/>
              <a:gd name="connsiteX2" fmla="*/ 2392325 w 2727251"/>
              <a:gd name="connsiteY2" fmla="*/ 744279 h 744279"/>
              <a:gd name="connsiteX0-1" fmla="*/ 0 w 2727251"/>
              <a:gd name="connsiteY0-2" fmla="*/ 0 h 0"/>
              <a:gd name="connsiteX1-3" fmla="*/ 2727251 w 2727251"/>
              <a:gd name="connsiteY1-4" fmla="*/ 0 h 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727251">
                <a:moveTo>
                  <a:pt x="0" y="0"/>
                </a:moveTo>
                <a:lnTo>
                  <a:pt x="2727251" y="0"/>
                </a:lnTo>
              </a:path>
            </a:pathLst>
          </a:custGeom>
          <a:noFill/>
          <a:ln w="25400" cap="flat" cmpd="sng" algn="ctr">
            <a:gradFill flip="none" rotWithShape="1">
              <a:gsLst>
                <a:gs pos="0">
                  <a:srgbClr val="0079DE">
                    <a:alpha val="0"/>
                  </a:srgbClr>
                </a:gs>
                <a:gs pos="100000">
                  <a:srgbClr val="39BA00"/>
                </a:gs>
              </a:gsLst>
              <a:lin ang="0" scaled="0"/>
              <a:tileRect/>
            </a:gra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Han Sans Normal"/>
              <a:ea typeface="腾讯体 W3" panose="020C04030202040F0204" pitchFamily="34" charset="-122"/>
              <a:cs typeface="+mn-cs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76374" y="49808"/>
            <a:ext cx="866254" cy="519752"/>
          </a:xfrm>
          <a:prstGeom prst="rect">
            <a:avLst/>
          </a:prstGeom>
        </p:spPr>
      </p:pic>
      <p:pic>
        <p:nvPicPr>
          <p:cNvPr id="59" name="图形 58"/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381697" y="1426853"/>
            <a:ext cx="220726" cy="220726"/>
          </a:xfrm>
          <a:prstGeom prst="rect">
            <a:avLst/>
          </a:prstGeom>
        </p:spPr>
      </p:pic>
      <p:pic>
        <p:nvPicPr>
          <p:cNvPr id="61" name="图形 60"/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7325180" y="1427338"/>
            <a:ext cx="219757" cy="219757"/>
          </a:xfrm>
          <a:prstGeom prst="rect">
            <a:avLst/>
          </a:prstGeom>
        </p:spPr>
      </p:pic>
      <p:pic>
        <p:nvPicPr>
          <p:cNvPr id="63" name="图形 62"/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9454885" y="1443039"/>
            <a:ext cx="188355" cy="188355"/>
          </a:xfrm>
          <a:prstGeom prst="rect">
            <a:avLst/>
          </a:prstGeom>
        </p:spPr>
      </p:pic>
      <p:pic>
        <p:nvPicPr>
          <p:cNvPr id="65" name="图形 64"/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272838" y="1431998"/>
            <a:ext cx="210437" cy="21043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720767" y="517794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mVkY2Q5NjYwNzRiMmUwNmRjZDVhOWY0M2JlMjc1Zm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1.33858"/>
</p:tagLst>
</file>

<file path=ppt/theme/theme1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623</Words>
  <Application>Microsoft Office PowerPoint</Application>
  <PresentationFormat>宽屏</PresentationFormat>
  <Paragraphs>166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Gotham Rounded Book</vt:lpstr>
      <vt:lpstr>OPPOSans M</vt:lpstr>
      <vt:lpstr>Roboto Regular</vt:lpstr>
      <vt:lpstr>Source Han Sans Normal</vt:lpstr>
      <vt:lpstr>等线</vt:lpstr>
      <vt:lpstr>等线 Light</vt:lpstr>
      <vt:lpstr>江城斜宋体 900W</vt:lpstr>
      <vt:lpstr>微软雅黑</vt:lpstr>
      <vt:lpstr>优设标题黑</vt:lpstr>
      <vt:lpstr>字魂71号-御守锦书</vt:lpstr>
      <vt:lpstr>Arial</vt:lpstr>
      <vt:lpstr>Wingdings</vt:lpstr>
      <vt:lpstr>4_Office 主题​​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炫酷动感卡车介绍ppt模板</dc:title>
  <dc:creator>PPT竞技场</dc:creator>
  <cp:keywords>51PPT模板网</cp:keywords>
  <dc:description>www.51pptmoban.com</dc:description>
  <cp:lastModifiedBy>Win user</cp:lastModifiedBy>
  <cp:revision>82</cp:revision>
  <dcterms:created xsi:type="dcterms:W3CDTF">2020-12-31T07:12:00Z</dcterms:created>
  <dcterms:modified xsi:type="dcterms:W3CDTF">2022-08-01T08:17:08Z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0733CDCC55A64E7C961CD83695B58984</vt:lpwstr>
  </property>
  <property fmtid="{D5CDD505-2E9C-101B-9397-08002B2CF9AE}" pid="3" name="KSOProductBuildVer">
    <vt:lpwstr>2052-11.1.0.11744</vt:lpwstr>
  </property>
</Properties>
</file>