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9"/>
  </p:notesMasterIdLst>
  <p:sldIdLst>
    <p:sldId id="503" r:id="rId3"/>
    <p:sldId id="257" r:id="rId4"/>
    <p:sldId id="441" r:id="rId5"/>
    <p:sldId id="497" r:id="rId6"/>
    <p:sldId id="564" r:id="rId7"/>
    <p:sldId id="566" r:id="rId8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17A60AC-6EF5-4197-BD19-524D45AA526D}">
          <p14:sldIdLst>
            <p14:sldId id="503"/>
            <p14:sldId id="257"/>
            <p14:sldId id="441"/>
            <p14:sldId id="497"/>
            <p14:sldId id="564"/>
            <p14:sldId id="566"/>
          </p14:sldIdLst>
        </p14:section>
      </p14:sectionLst>
    </p:ex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87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B121"/>
    <a:srgbClr val="0A0026"/>
    <a:srgbClr val="E22A4B"/>
    <a:srgbClr val="0B0126"/>
    <a:srgbClr val="463485"/>
    <a:srgbClr val="51388E"/>
    <a:srgbClr val="3903AD"/>
    <a:srgbClr val="110149"/>
    <a:srgbClr val="010322"/>
    <a:srgbClr val="02EF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68" autoAdjust="0"/>
    <p:restoredTop sz="89084" autoAdjust="0"/>
  </p:normalViewPr>
  <p:slideViewPr>
    <p:cSldViewPr>
      <p:cViewPr>
        <p:scale>
          <a:sx n="50" d="100"/>
          <a:sy n="50" d="100"/>
        </p:scale>
        <p:origin x="1770" y="1098"/>
      </p:cViewPr>
      <p:guideLst>
        <p:guide pos="438"/>
        <p:guide pos="7287"/>
        <p:guide orient="horz" pos="3929"/>
        <p:guide orient="horz"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E0B89-28D3-4DC3-B711-83F9CAC4711D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102-061B-43BE-9CB2-3C3176807C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905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71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C01102-061B-43BE-9CB2-3C3176807C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162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6936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5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298B-13BE-4BF5-B8EA-DFCEABB42E32}" type="datetimeFigureOut">
              <a:rPr lang="zh-CN" altLang="en-US" smtClean="0"/>
              <a:t>2022/8/1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0E01D-88FB-406D-B126-09E11EB2F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263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图片包含 游戏机, 路, 灯光&#10;&#10;描述已自动生成">
            <a:extLst>
              <a:ext uri="{FF2B5EF4-FFF2-40B4-BE49-F238E27FC236}">
                <a16:creationId xmlns:a16="http://schemas.microsoft.com/office/drawing/2014/main" id="{AAA55635-5547-5A22-ACF5-13868A1BB6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9" name="图片 18" descr="背景图案&#10;&#10;描述已自动生成">
            <a:extLst>
              <a:ext uri="{FF2B5EF4-FFF2-40B4-BE49-F238E27FC236}">
                <a16:creationId xmlns:a16="http://schemas.microsoft.com/office/drawing/2014/main" id="{AC0FECA3-B91D-F5AB-6CBA-A1D70EC44E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6" y="10719"/>
            <a:ext cx="12153888" cy="6836562"/>
          </a:xfrm>
          <a:prstGeom prst="rect">
            <a:avLst/>
          </a:prstGeom>
        </p:spPr>
      </p:pic>
      <p:sp>
        <p:nvSpPr>
          <p:cNvPr id="71" name="TextBox 23+">
            <a:extLst>
              <a:ext uri="{FF2B5EF4-FFF2-40B4-BE49-F238E27FC236}">
                <a16:creationId xmlns:a16="http://schemas.microsoft.com/office/drawing/2014/main" id="{B840D754-10B7-5039-7D5B-2B937B40D71D}"/>
              </a:ext>
            </a:extLst>
          </p:cNvPr>
          <p:cNvSpPr txBox="1"/>
          <p:nvPr/>
        </p:nvSpPr>
        <p:spPr>
          <a:xfrm>
            <a:off x="1103081" y="1178713"/>
            <a:ext cx="9985838" cy="1615827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lvl="0" algn="ctr"/>
            <a:r>
              <a:rPr lang="zh-CN" altLang="en-US" sz="10500" kern="100" dirty="0">
                <a:ln w="28575">
                  <a:solidFill>
                    <a:schemeClr val="accent1"/>
                  </a:solidFill>
                </a:ln>
                <a:noFill/>
                <a:effectLst>
                  <a:glow rad="139700">
                    <a:schemeClr val="accent1">
                      <a:satMod val="175000"/>
                      <a:alpha val="20000"/>
                    </a:schemeClr>
                  </a:glo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eavy" panose="00020600040101010101" pitchFamily="18" charset="-122"/>
              </a:rPr>
              <a:t>终身质保服务计划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03081" y="1178712"/>
            <a:ext cx="9985838" cy="1615827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lvl="0" algn="ctr"/>
            <a:r>
              <a:rPr lang="zh-CN" altLang="en-US" sz="10500" kern="1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eavy" panose="00020600040101010101" pitchFamily="18" charset="-122"/>
              </a:rPr>
              <a:t>终身质保</a:t>
            </a:r>
            <a:r>
              <a:rPr lang="zh-CN" altLang="en-US" sz="10500" kern="100" dirty="0">
                <a:ln>
                  <a:solidFill>
                    <a:schemeClr val="bg1"/>
                  </a:solidFill>
                </a:ln>
                <a:noFill/>
                <a:effectLst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Heavy" panose="00020600040101010101" pitchFamily="18" charset="-122"/>
              </a:rPr>
              <a:t>服务计划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99540" y="682421"/>
            <a:ext cx="4992919" cy="49244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lvl="0"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每年为</a:t>
            </a:r>
            <a:r>
              <a:rPr lang="zh-CN" altLang="en-US" sz="2400">
                <a:solidFill>
                  <a:schemeClr val="bg1"/>
                </a:solidFill>
                <a:latin typeface="+mn-ea"/>
              </a:rPr>
              <a:t>您节省</a:t>
            </a:r>
            <a:r>
              <a:rPr lang="en-US" altLang="zh-CN" sz="3200" dirty="0">
                <a:solidFill>
                  <a:srgbClr val="FFFF00"/>
                </a:solidFill>
                <a:latin typeface="Impact" panose="020B0806030902050204" pitchFamily="34" charset="0"/>
              </a:rPr>
              <a:t>7000</a:t>
            </a:r>
            <a:r>
              <a:rPr lang="en-US" altLang="zh-CN" sz="2400" dirty="0">
                <a:solidFill>
                  <a:srgbClr val="FFFF00"/>
                </a:solidFill>
                <a:latin typeface="Impact" panose="020B0806030902050204" pitchFamily="34" charset="0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元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4D2ADB4-91D0-0BC4-F978-04F1EB8E2B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736" y="2954749"/>
            <a:ext cx="5192053" cy="39530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图片 197" descr="图片包含 游戏机, 灯光&#10;&#10;描述已自动生成">
            <a:extLst>
              <a:ext uri="{FF2B5EF4-FFF2-40B4-BE49-F238E27FC236}">
                <a16:creationId xmlns:a16="http://schemas.microsoft.com/office/drawing/2014/main" id="{97350487-AFB2-A124-D6E7-A79A5A5DF63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96" name="图片 195" descr="背景图案&#10;&#10;描述已自动生成">
            <a:extLst>
              <a:ext uri="{FF2B5EF4-FFF2-40B4-BE49-F238E27FC236}">
                <a16:creationId xmlns:a16="http://schemas.microsoft.com/office/drawing/2014/main" id="{6F018FF8-48AA-712E-49D7-2AC2D4E7627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6" y="10719"/>
            <a:ext cx="12153888" cy="6836562"/>
          </a:xfrm>
          <a:prstGeom prst="rect">
            <a:avLst/>
          </a:prstGeom>
        </p:spPr>
      </p:pic>
      <p:pic>
        <p:nvPicPr>
          <p:cNvPr id="194" name="图片 193" descr="图片包含 游戏机, 窗帘, 盘子, 碗&#10;&#10;描述已自动生成">
            <a:extLst>
              <a:ext uri="{FF2B5EF4-FFF2-40B4-BE49-F238E27FC236}">
                <a16:creationId xmlns:a16="http://schemas.microsoft.com/office/drawing/2014/main" id="{DE2D3FF9-2573-3BE4-E6C4-3C0B353268A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3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125" y="2879108"/>
            <a:ext cx="5980594" cy="336408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77B64A6B-B01B-3039-0BDE-A3F9A05217F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92" t="12263" r="20525" b="14594"/>
          <a:stretch/>
        </p:blipFill>
        <p:spPr>
          <a:xfrm>
            <a:off x="6882495" y="1189491"/>
            <a:ext cx="7206415" cy="5486759"/>
          </a:xfrm>
          <a:prstGeom prst="rect">
            <a:avLst/>
          </a:prstGeom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127D715E-E153-BE62-AE60-44929AA9484D}"/>
              </a:ext>
            </a:extLst>
          </p:cNvPr>
          <p:cNvSpPr txBox="1"/>
          <p:nvPr/>
        </p:nvSpPr>
        <p:spPr>
          <a:xfrm>
            <a:off x="708116" y="6267423"/>
            <a:ext cx="5023499" cy="3485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900" kern="100">
                <a:solidFill>
                  <a:schemeClr val="accent2"/>
                </a:solidFill>
                <a:effectLst/>
                <a:latin typeface="+mn-ea"/>
              </a:rPr>
              <a:t>※2022</a:t>
            </a:r>
            <a:r>
              <a:rPr lang="zh-CN" altLang="zh-CN" sz="900" kern="100" dirty="0">
                <a:solidFill>
                  <a:schemeClr val="accent2"/>
                </a:solidFill>
                <a:effectLst/>
                <a:latin typeface="+mn-ea"/>
              </a:rPr>
              <a:t>年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以前</a:t>
            </a:r>
            <a:r>
              <a:rPr lang="zh-CN" altLang="zh-CN" sz="900" kern="100" dirty="0">
                <a:solidFill>
                  <a:schemeClr val="accent2"/>
                </a:solidFill>
                <a:effectLst/>
                <a:latin typeface="+mn-ea"/>
              </a:rPr>
              <a:t>订单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按照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2022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年当季度服务</a:t>
            </a:r>
            <a:r>
              <a:rPr lang="zh-CN" altLang="en-US" sz="900" kern="100">
                <a:solidFill>
                  <a:schemeClr val="accent2"/>
                </a:solidFill>
                <a:effectLst/>
                <a:latin typeface="+mn-ea"/>
              </a:rPr>
              <a:t>活动执行</a:t>
            </a:r>
            <a:endParaRPr lang="en-US" altLang="zh-CN" sz="900" kern="100">
              <a:solidFill>
                <a:schemeClr val="accent2"/>
              </a:solidFill>
              <a:effectLst/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900" kern="100">
                <a:solidFill>
                  <a:schemeClr val="accent2"/>
                </a:solidFill>
                <a:effectLst/>
                <a:latin typeface="+mn-ea"/>
              </a:rPr>
              <a:t>也可申请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更换为此次“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5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年或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100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万公里”免费保修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+“5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年或</a:t>
            </a:r>
            <a:r>
              <a:rPr lang="en-US" altLang="zh-CN" sz="900" kern="100" dirty="0">
                <a:solidFill>
                  <a:schemeClr val="accent2"/>
                </a:solidFill>
                <a:effectLst/>
                <a:latin typeface="+mn-ea"/>
              </a:rPr>
              <a:t>100</a:t>
            </a:r>
            <a:r>
              <a:rPr lang="zh-CN" altLang="en-US" sz="900" kern="100" dirty="0">
                <a:solidFill>
                  <a:schemeClr val="accent2"/>
                </a:solidFill>
                <a:effectLst/>
                <a:latin typeface="+mn-ea"/>
              </a:rPr>
              <a:t>万公里”免费保养的服务政策</a:t>
            </a:r>
            <a:endParaRPr lang="zh-CN" altLang="en-US" sz="9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2375FA06-6FD3-01E1-9812-00EF5754B8D4}"/>
              </a:ext>
            </a:extLst>
          </p:cNvPr>
          <p:cNvSpPr txBox="1"/>
          <p:nvPr/>
        </p:nvSpPr>
        <p:spPr>
          <a:xfrm>
            <a:off x="3494183" y="5365920"/>
            <a:ext cx="1102598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accent1"/>
                </a:solidFill>
                <a:latin typeface="+mn-ea"/>
              </a:rPr>
              <a:t>专属保障群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1A23516-68DE-B694-A7F1-768952B7B834}"/>
              </a:ext>
            </a:extLst>
          </p:cNvPr>
          <p:cNvSpPr txBox="1"/>
          <p:nvPr/>
        </p:nvSpPr>
        <p:spPr>
          <a:xfrm>
            <a:off x="1397875" y="5373299"/>
            <a:ext cx="1102598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accent1"/>
                </a:solidFill>
                <a:latin typeface="+mn-ea"/>
              </a:rPr>
              <a:t>专属客户经理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378C5F3F-3837-BF7F-F2BC-B45FE5ACEC56}"/>
              </a:ext>
            </a:extLst>
          </p:cNvPr>
          <p:cNvSpPr txBox="1"/>
          <p:nvPr/>
        </p:nvSpPr>
        <p:spPr>
          <a:xfrm>
            <a:off x="5554397" y="5373299"/>
            <a:ext cx="1102598" cy="16158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accent1"/>
                </a:solidFill>
                <a:latin typeface="+mn-ea"/>
              </a:rPr>
              <a:t>专属工位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5E2116BE-6F0C-5CD0-F948-52A758E4AE85}"/>
              </a:ext>
            </a:extLst>
          </p:cNvPr>
          <p:cNvSpPr txBox="1"/>
          <p:nvPr/>
        </p:nvSpPr>
        <p:spPr>
          <a:xfrm>
            <a:off x="7623420" y="6170071"/>
            <a:ext cx="38604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altLang="zh-CN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X6000</a:t>
            </a:r>
            <a:r>
              <a:rPr lang="zh-CN" altLang="en-US" sz="2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牵引车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4EEA243-3933-8183-74A1-A9B7D677249C}"/>
              </a:ext>
            </a:extLst>
          </p:cNvPr>
          <p:cNvSpPr txBox="1"/>
          <p:nvPr/>
        </p:nvSpPr>
        <p:spPr>
          <a:xfrm>
            <a:off x="669711" y="423445"/>
            <a:ext cx="4207024" cy="1107996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algn="dist"/>
            <a:r>
              <a:rPr lang="en-US" altLang="zh-CN" sz="7200">
                <a:solidFill>
                  <a:srgbClr val="FFFF00"/>
                </a:solidFill>
                <a:latin typeface="Impact" panose="020B0806030902050204" pitchFamily="34" charset="0"/>
              </a:rPr>
              <a:t>5</a:t>
            </a:r>
            <a:r>
              <a:rPr lang="zh-CN" altLang="zh-CN" sz="2800">
                <a:solidFill>
                  <a:schemeClr val="accent1"/>
                </a:solidFill>
                <a:latin typeface="+mn-ea"/>
              </a:rPr>
              <a:t>年</a:t>
            </a:r>
            <a:r>
              <a:rPr lang="en-US" altLang="zh-CN" sz="2800">
                <a:solidFill>
                  <a:schemeClr val="accent1"/>
                </a:solidFill>
                <a:latin typeface="+mn-ea"/>
              </a:rPr>
              <a:t>/</a:t>
            </a:r>
            <a:r>
              <a:rPr lang="en-US" altLang="zh-CN" sz="7200">
                <a:solidFill>
                  <a:srgbClr val="FFFF00"/>
                </a:solidFill>
                <a:latin typeface="Impact" panose="020B0806030902050204" pitchFamily="34" charset="0"/>
              </a:rPr>
              <a:t>100</a:t>
            </a:r>
            <a:r>
              <a:rPr lang="zh-CN" altLang="zh-CN" sz="2800">
                <a:solidFill>
                  <a:schemeClr val="accent1"/>
                </a:solidFill>
                <a:latin typeface="+mn-ea"/>
              </a:rPr>
              <a:t>万公里</a:t>
            </a:r>
            <a:endParaRPr lang="zh-CN" altLang="en-US" sz="4000">
              <a:solidFill>
                <a:schemeClr val="accent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7FFF0F6-AB5F-C7BC-3A96-4BEE77323F8E}"/>
              </a:ext>
            </a:extLst>
          </p:cNvPr>
          <p:cNvSpPr txBox="1"/>
          <p:nvPr/>
        </p:nvSpPr>
        <p:spPr>
          <a:xfrm>
            <a:off x="802018" y="1454050"/>
            <a:ext cx="3942410" cy="44941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30000"/>
              </a:lnSpc>
              <a:spcAft>
                <a:spcPts val="1200"/>
              </a:spcAft>
            </a:pPr>
            <a:r>
              <a:rPr lang="zh-CN" altLang="en-US" sz="2400">
                <a:solidFill>
                  <a:srgbClr val="FFFF00"/>
                </a:solidFill>
                <a:latin typeface="+mn-ea"/>
              </a:rPr>
              <a:t>三包</a:t>
            </a:r>
            <a:r>
              <a:rPr lang="en-US" altLang="zh-CN" sz="2400">
                <a:solidFill>
                  <a:srgbClr val="FFFF00"/>
                </a:solidFill>
                <a:latin typeface="+mn-ea"/>
              </a:rPr>
              <a:t>+</a:t>
            </a:r>
            <a:r>
              <a:rPr lang="zh-CN" altLang="zh-CN" sz="2400">
                <a:solidFill>
                  <a:srgbClr val="FFFF00"/>
                </a:solidFill>
                <a:latin typeface="+mn-ea"/>
              </a:rPr>
              <a:t>免费保养</a:t>
            </a:r>
            <a:r>
              <a:rPr lang="zh-CN" altLang="en-US" sz="2400">
                <a:solidFill>
                  <a:srgbClr val="FFFF00"/>
                </a:solidFill>
                <a:latin typeface="+mn-ea"/>
              </a:rPr>
              <a:t>、保修</a:t>
            </a:r>
            <a:endParaRPr lang="en-US" altLang="zh-CN" sz="24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8EC0154-98F7-27C0-5374-EFD45312C06A}"/>
              </a:ext>
            </a:extLst>
          </p:cNvPr>
          <p:cNvSpPr txBox="1"/>
          <p:nvPr/>
        </p:nvSpPr>
        <p:spPr>
          <a:xfrm>
            <a:off x="1261326" y="2486134"/>
            <a:ext cx="2336026" cy="4067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“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5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年或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100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万公里”三包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+“5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年或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100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万公里”免费保养的行业最优服务政策支持</a:t>
            </a:r>
            <a:endParaRPr lang="en-US" altLang="zh-CN" sz="1050" b="0" i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A13D8BE-8572-EA0F-4E95-9666B87CCF09}"/>
              </a:ext>
            </a:extLst>
          </p:cNvPr>
          <p:cNvSpPr txBox="1"/>
          <p:nvPr/>
        </p:nvSpPr>
        <p:spPr>
          <a:xfrm>
            <a:off x="4622325" y="2486134"/>
            <a:ext cx="2336026" cy="40671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发动机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(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机油和机滤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)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、变速箱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(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含缓速器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)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和车桥等总成件保养全免费</a:t>
            </a:r>
            <a:endParaRPr lang="en-US" altLang="zh-CN" sz="1050" b="0" i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C34B19E6-15BB-8182-2EC4-F8F9954BAB1A}"/>
              </a:ext>
            </a:extLst>
          </p:cNvPr>
          <p:cNvSpPr txBox="1"/>
          <p:nvPr/>
        </p:nvSpPr>
        <p:spPr>
          <a:xfrm>
            <a:off x="1261326" y="3544942"/>
            <a:ext cx="2336026" cy="48365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整车基础件、重要件保修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60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个月</a:t>
            </a:r>
            <a:endParaRPr lang="en-US" altLang="zh-CN" sz="1050" b="0" i="0">
              <a:solidFill>
                <a:schemeClr val="accent1"/>
              </a:solidFill>
              <a:effectLst/>
              <a:latin typeface="+mn-ea"/>
            </a:endParaRPr>
          </a:p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一般件保修</a:t>
            </a:r>
            <a:r>
              <a:rPr lang="en-US" altLang="zh-CN" sz="1050" b="0" i="0">
                <a:solidFill>
                  <a:schemeClr val="accent1"/>
                </a:solidFill>
                <a:effectLst/>
                <a:latin typeface="+mn-ea"/>
              </a:rPr>
              <a:t>36</a:t>
            </a: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个月</a:t>
            </a:r>
            <a:endParaRPr lang="en-US" altLang="zh-CN" sz="1050" b="0" i="0">
              <a:solidFill>
                <a:schemeClr val="accent1"/>
              </a:solidFill>
              <a:effectLst/>
              <a:latin typeface="+mn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00CBC0D-A31F-D582-604B-9249F888C971}"/>
              </a:ext>
            </a:extLst>
          </p:cNvPr>
          <p:cNvSpPr txBox="1"/>
          <p:nvPr/>
        </p:nvSpPr>
        <p:spPr>
          <a:xfrm>
            <a:off x="4612988" y="3688443"/>
            <a:ext cx="2336026" cy="1966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30000"/>
              </a:lnSpc>
              <a:spcAft>
                <a:spcPts val="600"/>
              </a:spcAft>
            </a:pPr>
            <a:r>
              <a:rPr lang="zh-CN" altLang="en-US" sz="1050" b="0" i="0">
                <a:solidFill>
                  <a:schemeClr val="accent1"/>
                </a:solidFill>
                <a:effectLst/>
                <a:latin typeface="+mn-ea"/>
              </a:rPr>
              <a:t>易耗损件按牵引车原保修期政策执行</a:t>
            </a:r>
            <a:endParaRPr lang="en-US" altLang="zh-CN" sz="1050" b="0" i="0">
              <a:solidFill>
                <a:schemeClr val="accent1"/>
              </a:solidFill>
              <a:effectLst/>
              <a:latin typeface="+mn-ea"/>
            </a:endParaRPr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B42FCC2A-D3D5-99B7-4DC5-D5070F3A6B80}"/>
              </a:ext>
            </a:extLst>
          </p:cNvPr>
          <p:cNvGrpSpPr>
            <a:grpSpLocks noChangeAspect="1"/>
          </p:cNvGrpSpPr>
          <p:nvPr/>
        </p:nvGrpSpPr>
        <p:grpSpPr>
          <a:xfrm>
            <a:off x="4115816" y="3624771"/>
            <a:ext cx="324000" cy="324000"/>
            <a:chOff x="1274876" y="-5305060"/>
            <a:chExt cx="1650734" cy="1650767"/>
          </a:xfrm>
          <a:solidFill>
            <a:schemeClr val="accent1"/>
          </a:solidFill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46BC1791-111E-76B3-B7E8-F371E24CBA67}"/>
                </a:ext>
              </a:extLst>
            </p:cNvPr>
            <p:cNvGrpSpPr/>
            <p:nvPr/>
          </p:nvGrpSpPr>
          <p:grpSpPr>
            <a:xfrm>
              <a:off x="1428541" y="-5067535"/>
              <a:ext cx="1343405" cy="1175716"/>
              <a:chOff x="3533330" y="-4442948"/>
              <a:chExt cx="1879720" cy="1645086"/>
            </a:xfrm>
            <a:grpFill/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F5D4C42F-5188-459F-A73E-F806ED7BD371}"/>
                  </a:ext>
                </a:extLst>
              </p:cNvPr>
              <p:cNvSpPr/>
              <p:nvPr/>
            </p:nvSpPr>
            <p:spPr>
              <a:xfrm>
                <a:off x="3533330" y="-4442948"/>
                <a:ext cx="1879720" cy="1645086"/>
              </a:xfrm>
              <a:custGeom>
                <a:avLst/>
                <a:gdLst>
                  <a:gd name="connsiteX0" fmla="*/ 1377602 w 1879720"/>
                  <a:gd name="connsiteY0" fmla="*/ 1645087 h 1645086"/>
                  <a:gd name="connsiteX1" fmla="*/ 502136 w 1879720"/>
                  <a:gd name="connsiteY1" fmla="*/ 1645087 h 1645086"/>
                  <a:gd name="connsiteX2" fmla="*/ 446415 w 1879720"/>
                  <a:gd name="connsiteY2" fmla="*/ 1612940 h 1645086"/>
                  <a:gd name="connsiteX3" fmla="*/ 8622 w 1879720"/>
                  <a:gd name="connsiteY3" fmla="*/ 854690 h 1645086"/>
                  <a:gd name="connsiteX4" fmla="*/ 8622 w 1879720"/>
                  <a:gd name="connsiteY4" fmla="*/ 790337 h 1645086"/>
                  <a:gd name="connsiteX5" fmla="*/ 446415 w 1879720"/>
                  <a:gd name="connsiteY5" fmla="*/ 32147 h 1645086"/>
                  <a:gd name="connsiteX6" fmla="*/ 502136 w 1879720"/>
                  <a:gd name="connsiteY6" fmla="*/ 0 h 1645086"/>
                  <a:gd name="connsiteX7" fmla="*/ 1377602 w 1879720"/>
                  <a:gd name="connsiteY7" fmla="*/ 0 h 1645086"/>
                  <a:gd name="connsiteX8" fmla="*/ 1433324 w 1879720"/>
                  <a:gd name="connsiteY8" fmla="*/ 32147 h 1645086"/>
                  <a:gd name="connsiteX9" fmla="*/ 1871116 w 1879720"/>
                  <a:gd name="connsiteY9" fmla="*/ 790396 h 1645086"/>
                  <a:gd name="connsiteX10" fmla="*/ 1871116 w 1879720"/>
                  <a:gd name="connsiteY10" fmla="*/ 854690 h 1645086"/>
                  <a:gd name="connsiteX11" fmla="*/ 1433324 w 1879720"/>
                  <a:gd name="connsiteY11" fmla="*/ 1612940 h 1645086"/>
                  <a:gd name="connsiteX12" fmla="*/ 1377602 w 1879720"/>
                  <a:gd name="connsiteY12" fmla="*/ 1645087 h 1645086"/>
                  <a:gd name="connsiteX13" fmla="*/ 570835 w 1879720"/>
                  <a:gd name="connsiteY13" fmla="*/ 1526024 h 1645086"/>
                  <a:gd name="connsiteX14" fmla="*/ 1308963 w 1879720"/>
                  <a:gd name="connsiteY14" fmla="*/ 1526024 h 1645086"/>
                  <a:gd name="connsiteX15" fmla="*/ 1364684 w 1879720"/>
                  <a:gd name="connsiteY15" fmla="*/ 1493877 h 1645086"/>
                  <a:gd name="connsiteX16" fmla="*/ 1733659 w 1879720"/>
                  <a:gd name="connsiteY16" fmla="*/ 854750 h 1645086"/>
                  <a:gd name="connsiteX17" fmla="*/ 1733659 w 1879720"/>
                  <a:gd name="connsiteY17" fmla="*/ 790396 h 1645086"/>
                  <a:gd name="connsiteX18" fmla="*/ 1364625 w 1879720"/>
                  <a:gd name="connsiteY18" fmla="*/ 151209 h 1645086"/>
                  <a:gd name="connsiteX19" fmla="*/ 1308903 w 1879720"/>
                  <a:gd name="connsiteY19" fmla="*/ 119063 h 1645086"/>
                  <a:gd name="connsiteX20" fmla="*/ 570775 w 1879720"/>
                  <a:gd name="connsiteY20" fmla="*/ 119063 h 1645086"/>
                  <a:gd name="connsiteX21" fmla="*/ 515054 w 1879720"/>
                  <a:gd name="connsiteY21" fmla="*/ 151209 h 1645086"/>
                  <a:gd name="connsiteX22" fmla="*/ 146139 w 1879720"/>
                  <a:gd name="connsiteY22" fmla="*/ 790396 h 1645086"/>
                  <a:gd name="connsiteX23" fmla="*/ 146139 w 1879720"/>
                  <a:gd name="connsiteY23" fmla="*/ 854690 h 1645086"/>
                  <a:gd name="connsiteX24" fmla="*/ 515114 w 1879720"/>
                  <a:gd name="connsiteY24" fmla="*/ 1493877 h 1645086"/>
                  <a:gd name="connsiteX25" fmla="*/ 570835 w 1879720"/>
                  <a:gd name="connsiteY25" fmla="*/ 1526024 h 164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879720" h="1645086">
                    <a:moveTo>
                      <a:pt x="1377602" y="1645087"/>
                    </a:moveTo>
                    <a:lnTo>
                      <a:pt x="502136" y="1645087"/>
                    </a:lnTo>
                    <a:cubicBezTo>
                      <a:pt x="479154" y="1645089"/>
                      <a:pt x="457916" y="1632836"/>
                      <a:pt x="446415" y="1612940"/>
                    </a:cubicBezTo>
                    <a:lnTo>
                      <a:pt x="8622" y="854690"/>
                    </a:lnTo>
                    <a:cubicBezTo>
                      <a:pt x="-2874" y="834779"/>
                      <a:pt x="-2874" y="810248"/>
                      <a:pt x="8622" y="790337"/>
                    </a:cubicBezTo>
                    <a:lnTo>
                      <a:pt x="446415" y="32147"/>
                    </a:lnTo>
                    <a:cubicBezTo>
                      <a:pt x="457916" y="12251"/>
                      <a:pt x="479154" y="-2"/>
                      <a:pt x="502136" y="0"/>
                    </a:cubicBezTo>
                    <a:lnTo>
                      <a:pt x="1377602" y="0"/>
                    </a:lnTo>
                    <a:cubicBezTo>
                      <a:pt x="1400584" y="-2"/>
                      <a:pt x="1421822" y="12251"/>
                      <a:pt x="1433324" y="32147"/>
                    </a:cubicBezTo>
                    <a:lnTo>
                      <a:pt x="1871116" y="790396"/>
                    </a:lnTo>
                    <a:cubicBezTo>
                      <a:pt x="1882589" y="810292"/>
                      <a:pt x="1882589" y="834794"/>
                      <a:pt x="1871116" y="854690"/>
                    </a:cubicBezTo>
                    <a:lnTo>
                      <a:pt x="1433324" y="1612940"/>
                    </a:lnTo>
                    <a:cubicBezTo>
                      <a:pt x="1421822" y="1632836"/>
                      <a:pt x="1400584" y="1645089"/>
                      <a:pt x="1377602" y="1645087"/>
                    </a:cubicBezTo>
                    <a:close/>
                    <a:moveTo>
                      <a:pt x="570835" y="1526024"/>
                    </a:moveTo>
                    <a:lnTo>
                      <a:pt x="1308963" y="1526024"/>
                    </a:lnTo>
                    <a:cubicBezTo>
                      <a:pt x="1331944" y="1526027"/>
                      <a:pt x="1353183" y="1513774"/>
                      <a:pt x="1364684" y="1493877"/>
                    </a:cubicBezTo>
                    <a:lnTo>
                      <a:pt x="1733659" y="854750"/>
                    </a:lnTo>
                    <a:cubicBezTo>
                      <a:pt x="1745154" y="834839"/>
                      <a:pt x="1745154" y="810307"/>
                      <a:pt x="1733659" y="790396"/>
                    </a:cubicBezTo>
                    <a:lnTo>
                      <a:pt x="1364625" y="151209"/>
                    </a:lnTo>
                    <a:cubicBezTo>
                      <a:pt x="1353123" y="131313"/>
                      <a:pt x="1331885" y="119060"/>
                      <a:pt x="1308903" y="119063"/>
                    </a:cubicBezTo>
                    <a:lnTo>
                      <a:pt x="570775" y="119063"/>
                    </a:lnTo>
                    <a:cubicBezTo>
                      <a:pt x="547794" y="119060"/>
                      <a:pt x="526555" y="131313"/>
                      <a:pt x="515054" y="151209"/>
                    </a:cubicBezTo>
                    <a:lnTo>
                      <a:pt x="146139" y="790396"/>
                    </a:lnTo>
                    <a:cubicBezTo>
                      <a:pt x="134666" y="810292"/>
                      <a:pt x="134666" y="834794"/>
                      <a:pt x="146139" y="854690"/>
                    </a:cubicBezTo>
                    <a:lnTo>
                      <a:pt x="515114" y="1493877"/>
                    </a:lnTo>
                    <a:cubicBezTo>
                      <a:pt x="526615" y="1513774"/>
                      <a:pt x="547853" y="1526027"/>
                      <a:pt x="570835" y="152602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4443EAE8-04C9-119E-5549-CEF751989908}"/>
                  </a:ext>
                </a:extLst>
              </p:cNvPr>
              <p:cNvSpPr/>
              <p:nvPr/>
            </p:nvSpPr>
            <p:spPr>
              <a:xfrm>
                <a:off x="4145778" y="-3947826"/>
                <a:ext cx="654843" cy="654843"/>
              </a:xfrm>
              <a:custGeom>
                <a:avLst/>
                <a:gdLst>
                  <a:gd name="connsiteX0" fmla="*/ 327422 w 654843"/>
                  <a:gd name="connsiteY0" fmla="*/ 654844 h 654843"/>
                  <a:gd name="connsiteX1" fmla="*/ 0 w 654843"/>
                  <a:gd name="connsiteY1" fmla="*/ 327422 h 654843"/>
                  <a:gd name="connsiteX2" fmla="*/ 327422 w 654843"/>
                  <a:gd name="connsiteY2" fmla="*/ 0 h 654843"/>
                  <a:gd name="connsiteX3" fmla="*/ 654844 w 654843"/>
                  <a:gd name="connsiteY3" fmla="*/ 327422 h 654843"/>
                  <a:gd name="connsiteX4" fmla="*/ 327422 w 654843"/>
                  <a:gd name="connsiteY4" fmla="*/ 654844 h 654843"/>
                  <a:gd name="connsiteX5" fmla="*/ 327422 w 654843"/>
                  <a:gd name="connsiteY5" fmla="*/ 119063 h 654843"/>
                  <a:gd name="connsiteX6" fmla="*/ 119063 w 654843"/>
                  <a:gd name="connsiteY6" fmla="*/ 327422 h 654843"/>
                  <a:gd name="connsiteX7" fmla="*/ 327422 w 654843"/>
                  <a:gd name="connsiteY7" fmla="*/ 535781 h 654843"/>
                  <a:gd name="connsiteX8" fmla="*/ 535781 w 654843"/>
                  <a:gd name="connsiteY8" fmla="*/ 327422 h 654843"/>
                  <a:gd name="connsiteX9" fmla="*/ 327422 w 654843"/>
                  <a:gd name="connsiteY9" fmla="*/ 119063 h 654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54843" h="654843">
                    <a:moveTo>
                      <a:pt x="327422" y="654844"/>
                    </a:moveTo>
                    <a:cubicBezTo>
                      <a:pt x="146592" y="654844"/>
                      <a:pt x="0" y="508252"/>
                      <a:pt x="0" y="327422"/>
                    </a:cubicBezTo>
                    <a:cubicBezTo>
                      <a:pt x="0" y="146592"/>
                      <a:pt x="146592" y="0"/>
                      <a:pt x="327422" y="0"/>
                    </a:cubicBezTo>
                    <a:cubicBezTo>
                      <a:pt x="508252" y="0"/>
                      <a:pt x="654844" y="146592"/>
                      <a:pt x="654844" y="327422"/>
                    </a:cubicBezTo>
                    <a:cubicBezTo>
                      <a:pt x="654647" y="508170"/>
                      <a:pt x="508170" y="654647"/>
                      <a:pt x="327422" y="654844"/>
                    </a:cubicBezTo>
                    <a:close/>
                    <a:moveTo>
                      <a:pt x="327422" y="119063"/>
                    </a:moveTo>
                    <a:cubicBezTo>
                      <a:pt x="212348" y="119063"/>
                      <a:pt x="119063" y="212348"/>
                      <a:pt x="119063" y="327422"/>
                    </a:cubicBezTo>
                    <a:cubicBezTo>
                      <a:pt x="119063" y="442496"/>
                      <a:pt x="212348" y="535781"/>
                      <a:pt x="327422" y="535781"/>
                    </a:cubicBezTo>
                    <a:cubicBezTo>
                      <a:pt x="442496" y="535781"/>
                      <a:pt x="535781" y="442496"/>
                      <a:pt x="535781" y="327422"/>
                    </a:cubicBezTo>
                    <a:cubicBezTo>
                      <a:pt x="535650" y="212403"/>
                      <a:pt x="442441" y="119194"/>
                      <a:pt x="327422" y="119063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3BF71D0-A136-3BEC-A21C-EBC6E05053EC}"/>
                </a:ext>
              </a:extLst>
            </p:cNvPr>
            <p:cNvSpPr/>
            <p:nvPr/>
          </p:nvSpPr>
          <p:spPr>
            <a:xfrm>
              <a:off x="1274876" y="-5305060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id="{6531202B-F8E3-AA21-DE64-08542041374F}"/>
              </a:ext>
            </a:extLst>
          </p:cNvPr>
          <p:cNvGrpSpPr/>
          <p:nvPr/>
        </p:nvGrpSpPr>
        <p:grpSpPr>
          <a:xfrm>
            <a:off x="3226865" y="5284304"/>
            <a:ext cx="324808" cy="324815"/>
            <a:chOff x="-2831675" y="2423153"/>
            <a:chExt cx="1650734" cy="1650767"/>
          </a:xfrm>
          <a:solidFill>
            <a:schemeClr val="accent1"/>
          </a:solidFill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60D565EA-F053-7B6A-5278-71C375A7A26D}"/>
                </a:ext>
              </a:extLst>
            </p:cNvPr>
            <p:cNvGrpSpPr/>
            <p:nvPr/>
          </p:nvGrpSpPr>
          <p:grpSpPr>
            <a:xfrm>
              <a:off x="-2542588" y="2738468"/>
              <a:ext cx="1072560" cy="1020136"/>
              <a:chOff x="-3389856" y="1522964"/>
              <a:chExt cx="1667559" cy="1586053"/>
            </a:xfrm>
            <a:grpFill/>
          </p:grpSpPr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9EE5025E-E480-448B-C415-B18810B3C262}"/>
                  </a:ext>
                </a:extLst>
              </p:cNvPr>
              <p:cNvSpPr/>
              <p:nvPr/>
            </p:nvSpPr>
            <p:spPr>
              <a:xfrm>
                <a:off x="-3389856" y="1522964"/>
                <a:ext cx="1667559" cy="1586053"/>
              </a:xfrm>
              <a:custGeom>
                <a:avLst/>
                <a:gdLst>
                  <a:gd name="connsiteX0" fmla="*/ 1340435 w 1667559"/>
                  <a:gd name="connsiteY0" fmla="*/ 1586054 h 1586053"/>
                  <a:gd name="connsiteX1" fmla="*/ 1277295 w 1667559"/>
                  <a:gd name="connsiteY1" fmla="*/ 1567374 h 1586053"/>
                  <a:gd name="connsiteX2" fmla="*/ 1217180 w 1667559"/>
                  <a:gd name="connsiteY2" fmla="*/ 1528623 h 1586053"/>
                  <a:gd name="connsiteX3" fmla="*/ 1205268 w 1667559"/>
                  <a:gd name="connsiteY3" fmla="*/ 1520205 h 1586053"/>
                  <a:gd name="connsiteX4" fmla="*/ 1170332 w 1667559"/>
                  <a:gd name="connsiteY4" fmla="*/ 1497096 h 1586053"/>
                  <a:gd name="connsiteX5" fmla="*/ 789210 w 1667559"/>
                  <a:gd name="connsiteY5" fmla="*/ 1431978 h 1586053"/>
                  <a:gd name="connsiteX6" fmla="*/ 771471 w 1667559"/>
                  <a:gd name="connsiteY6" fmla="*/ 1374045 h 1586053"/>
                  <a:gd name="connsiteX7" fmla="*/ 797283 w 1667559"/>
                  <a:gd name="connsiteY7" fmla="*/ 1353281 h 1586053"/>
                  <a:gd name="connsiteX8" fmla="*/ 830485 w 1667559"/>
                  <a:gd name="connsiteY8" fmla="*/ 1356596 h 1586053"/>
                  <a:gd name="connsiteX9" fmla="*/ 1173700 w 1667559"/>
                  <a:gd name="connsiteY9" fmla="*/ 1410100 h 1586053"/>
                  <a:gd name="connsiteX10" fmla="*/ 1204963 w 1667559"/>
                  <a:gd name="connsiteY10" fmla="*/ 1416849 h 1586053"/>
                  <a:gd name="connsiteX11" fmla="*/ 1258573 w 1667559"/>
                  <a:gd name="connsiteY11" fmla="*/ 1452259 h 1586053"/>
                  <a:gd name="connsiteX12" fmla="*/ 1263720 w 1667559"/>
                  <a:gd name="connsiteY12" fmla="*/ 1456227 h 1586053"/>
                  <a:gd name="connsiteX13" fmla="*/ 1325365 w 1667559"/>
                  <a:gd name="connsiteY13" fmla="*/ 1496015 h 1586053"/>
                  <a:gd name="connsiteX14" fmla="*/ 1355791 w 1667559"/>
                  <a:gd name="connsiteY14" fmla="*/ 1497663 h 1586053"/>
                  <a:gd name="connsiteX15" fmla="*/ 1367998 w 1667559"/>
                  <a:gd name="connsiteY15" fmla="*/ 1475324 h 1586053"/>
                  <a:gd name="connsiteX16" fmla="*/ 1367998 w 1667559"/>
                  <a:gd name="connsiteY16" fmla="*/ 1366227 h 1586053"/>
                  <a:gd name="connsiteX17" fmla="*/ 1387272 w 1667559"/>
                  <a:gd name="connsiteY17" fmla="*/ 1330711 h 1586053"/>
                  <a:gd name="connsiteX18" fmla="*/ 1580430 w 1667559"/>
                  <a:gd name="connsiteY18" fmla="*/ 995900 h 1586053"/>
                  <a:gd name="connsiteX19" fmla="*/ 1569956 w 1667559"/>
                  <a:gd name="connsiteY19" fmla="*/ 907396 h 1586053"/>
                  <a:gd name="connsiteX20" fmla="*/ 1541884 w 1667559"/>
                  <a:gd name="connsiteY20" fmla="*/ 831838 h 1586053"/>
                  <a:gd name="connsiteX21" fmla="*/ 1562048 w 1667559"/>
                  <a:gd name="connsiteY21" fmla="*/ 774649 h 1586053"/>
                  <a:gd name="connsiteX22" fmla="*/ 1620251 w 1667559"/>
                  <a:gd name="connsiteY22" fmla="*/ 794443 h 1586053"/>
                  <a:gd name="connsiteX23" fmla="*/ 1654626 w 1667559"/>
                  <a:gd name="connsiteY23" fmla="*/ 887159 h 1586053"/>
                  <a:gd name="connsiteX24" fmla="*/ 1667560 w 1667559"/>
                  <a:gd name="connsiteY24" fmla="*/ 995900 h 1586053"/>
                  <a:gd name="connsiteX25" fmla="*/ 1455134 w 1667559"/>
                  <a:gd name="connsiteY25" fmla="*/ 1388453 h 1586053"/>
                  <a:gd name="connsiteX26" fmla="*/ 1455134 w 1667559"/>
                  <a:gd name="connsiteY26" fmla="*/ 1475322 h 1586053"/>
                  <a:gd name="connsiteX27" fmla="*/ 1395954 w 1667559"/>
                  <a:gd name="connsiteY27" fmla="*/ 1573813 h 1586053"/>
                  <a:gd name="connsiteX28" fmla="*/ 1389487 w 1667559"/>
                  <a:gd name="connsiteY28" fmla="*/ 1576752 h 1586053"/>
                  <a:gd name="connsiteX29" fmla="*/ 1340435 w 1667559"/>
                  <a:gd name="connsiteY29" fmla="*/ 1586054 h 1586053"/>
                  <a:gd name="connsiteX30" fmla="*/ 1273169 w 1667559"/>
                  <a:gd name="connsiteY30" fmla="*/ 1468560 h 1586053"/>
                  <a:gd name="connsiteX31" fmla="*/ 1273215 w 1667559"/>
                  <a:gd name="connsiteY31" fmla="*/ 1468619 h 1586053"/>
                  <a:gd name="connsiteX32" fmla="*/ 1273169 w 1667559"/>
                  <a:gd name="connsiteY32" fmla="*/ 1468560 h 1586053"/>
                  <a:gd name="connsiteX33" fmla="*/ 405030 w 1667559"/>
                  <a:gd name="connsiteY33" fmla="*/ 1420501 h 1586053"/>
                  <a:gd name="connsiteX34" fmla="*/ 350103 w 1667559"/>
                  <a:gd name="connsiteY34" fmla="*/ 1406653 h 1586053"/>
                  <a:gd name="connsiteX35" fmla="*/ 290332 w 1667559"/>
                  <a:gd name="connsiteY35" fmla="*/ 1308815 h 1586053"/>
                  <a:gd name="connsiteX36" fmla="*/ 290332 w 1667559"/>
                  <a:gd name="connsiteY36" fmla="*/ 1169054 h 1586053"/>
                  <a:gd name="connsiteX37" fmla="*/ 0 w 1667559"/>
                  <a:gd name="connsiteY37" fmla="*/ 653320 h 1586053"/>
                  <a:gd name="connsiteX38" fmla="*/ 753861 w 1667559"/>
                  <a:gd name="connsiteY38" fmla="*/ 0 h 1586053"/>
                  <a:gd name="connsiteX39" fmla="*/ 1507761 w 1667559"/>
                  <a:gd name="connsiteY39" fmla="*/ 653320 h 1586053"/>
                  <a:gd name="connsiteX40" fmla="*/ 753861 w 1667559"/>
                  <a:gd name="connsiteY40" fmla="*/ 1306627 h 1586053"/>
                  <a:gd name="connsiteX41" fmla="*/ 628352 w 1667559"/>
                  <a:gd name="connsiteY41" fmla="*/ 1297247 h 1586053"/>
                  <a:gd name="connsiteX42" fmla="*/ 561171 w 1667559"/>
                  <a:gd name="connsiteY42" fmla="*/ 1340930 h 1586053"/>
                  <a:gd name="connsiteX43" fmla="*/ 553136 w 1667559"/>
                  <a:gd name="connsiteY43" fmla="*/ 1346573 h 1586053"/>
                  <a:gd name="connsiteX44" fmla="*/ 466089 w 1667559"/>
                  <a:gd name="connsiteY44" fmla="*/ 1402917 h 1586053"/>
                  <a:gd name="connsiteX45" fmla="*/ 405030 w 1667559"/>
                  <a:gd name="connsiteY45" fmla="*/ 1420501 h 1586053"/>
                  <a:gd name="connsiteX46" fmla="*/ 753861 w 1667559"/>
                  <a:gd name="connsiteY46" fmla="*/ 85578 h 1586053"/>
                  <a:gd name="connsiteX47" fmla="*/ 87133 w 1667559"/>
                  <a:gd name="connsiteY47" fmla="*/ 653320 h 1586053"/>
                  <a:gd name="connsiteX48" fmla="*/ 357426 w 1667559"/>
                  <a:gd name="connsiteY48" fmla="*/ 1110113 h 1586053"/>
                  <a:gd name="connsiteX49" fmla="*/ 377463 w 1667559"/>
                  <a:gd name="connsiteY49" fmla="*/ 1146135 h 1586053"/>
                  <a:gd name="connsiteX50" fmla="*/ 377463 w 1667559"/>
                  <a:gd name="connsiteY50" fmla="*/ 1308813 h 1586053"/>
                  <a:gd name="connsiteX51" fmla="*/ 391076 w 1667559"/>
                  <a:gd name="connsiteY51" fmla="*/ 1331152 h 1586053"/>
                  <a:gd name="connsiteX52" fmla="*/ 417158 w 1667559"/>
                  <a:gd name="connsiteY52" fmla="*/ 1332108 h 1586053"/>
                  <a:gd name="connsiteX53" fmla="*/ 503824 w 1667559"/>
                  <a:gd name="connsiteY53" fmla="*/ 1275956 h 1586053"/>
                  <a:gd name="connsiteX54" fmla="*/ 505781 w 1667559"/>
                  <a:gd name="connsiteY54" fmla="*/ 1274789 h 1586053"/>
                  <a:gd name="connsiteX55" fmla="*/ 505735 w 1667559"/>
                  <a:gd name="connsiteY55" fmla="*/ 1274888 h 1586053"/>
                  <a:gd name="connsiteX56" fmla="*/ 510540 w 1667559"/>
                  <a:gd name="connsiteY56" fmla="*/ 1271236 h 1586053"/>
                  <a:gd name="connsiteX57" fmla="*/ 594364 w 1667559"/>
                  <a:gd name="connsiteY57" fmla="*/ 1216685 h 1586053"/>
                  <a:gd name="connsiteX58" fmla="*/ 625759 w 1667559"/>
                  <a:gd name="connsiteY58" fmla="*/ 1210166 h 1586053"/>
                  <a:gd name="connsiteX59" fmla="*/ 753859 w 1667559"/>
                  <a:gd name="connsiteY59" fmla="*/ 1221049 h 1586053"/>
                  <a:gd name="connsiteX60" fmla="*/ 1420632 w 1667559"/>
                  <a:gd name="connsiteY60" fmla="*/ 653320 h 1586053"/>
                  <a:gd name="connsiteX61" fmla="*/ 753861 w 1667559"/>
                  <a:gd name="connsiteY61" fmla="*/ 85578 h 1586053"/>
                  <a:gd name="connsiteX62" fmla="*/ 503863 w 1667559"/>
                  <a:gd name="connsiteY62" fmla="*/ 1276583 h 1586053"/>
                  <a:gd name="connsiteX63" fmla="*/ 503817 w 1667559"/>
                  <a:gd name="connsiteY63" fmla="*/ 1276642 h 1586053"/>
                  <a:gd name="connsiteX64" fmla="*/ 503863 w 1667559"/>
                  <a:gd name="connsiteY64" fmla="*/ 1276583 h 1586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1667559" h="1586053">
                    <a:moveTo>
                      <a:pt x="1340435" y="1586054"/>
                    </a:moveTo>
                    <a:cubicBezTo>
                      <a:pt x="1317754" y="1586054"/>
                      <a:pt x="1295930" y="1579600"/>
                      <a:pt x="1277295" y="1567374"/>
                    </a:cubicBezTo>
                    <a:lnTo>
                      <a:pt x="1217180" y="1528623"/>
                    </a:lnTo>
                    <a:cubicBezTo>
                      <a:pt x="1214114" y="1526988"/>
                      <a:pt x="1209692" y="1524339"/>
                      <a:pt x="1205268" y="1520205"/>
                    </a:cubicBezTo>
                    <a:lnTo>
                      <a:pt x="1170332" y="1497096"/>
                    </a:lnTo>
                    <a:cubicBezTo>
                      <a:pt x="1035634" y="1515037"/>
                      <a:pt x="904252" y="1492627"/>
                      <a:pt x="789210" y="1431978"/>
                    </a:cubicBezTo>
                    <a:cubicBezTo>
                      <a:pt x="768024" y="1420799"/>
                      <a:pt x="760069" y="1394847"/>
                      <a:pt x="771471" y="1374045"/>
                    </a:cubicBezTo>
                    <a:cubicBezTo>
                      <a:pt x="776922" y="1364025"/>
                      <a:pt x="786216" y="1356557"/>
                      <a:pt x="797283" y="1353281"/>
                    </a:cubicBezTo>
                    <a:cubicBezTo>
                      <a:pt x="808359" y="1350008"/>
                      <a:pt x="820275" y="1351198"/>
                      <a:pt x="830485" y="1356596"/>
                    </a:cubicBezTo>
                    <a:cubicBezTo>
                      <a:pt x="933353" y="1410852"/>
                      <a:pt x="1052059" y="1429386"/>
                      <a:pt x="1173700" y="1410100"/>
                    </a:cubicBezTo>
                    <a:cubicBezTo>
                      <a:pt x="1184597" y="1408383"/>
                      <a:pt x="1195744" y="1410789"/>
                      <a:pt x="1204963" y="1416849"/>
                    </a:cubicBezTo>
                    <a:lnTo>
                      <a:pt x="1258573" y="1452259"/>
                    </a:lnTo>
                    <a:cubicBezTo>
                      <a:pt x="1260358" y="1453452"/>
                      <a:pt x="1262105" y="1454791"/>
                      <a:pt x="1263720" y="1456227"/>
                    </a:cubicBezTo>
                    <a:lnTo>
                      <a:pt x="1325365" y="1496015"/>
                    </a:lnTo>
                    <a:cubicBezTo>
                      <a:pt x="1333493" y="1501380"/>
                      <a:pt x="1342305" y="1501921"/>
                      <a:pt x="1355791" y="1497663"/>
                    </a:cubicBezTo>
                    <a:cubicBezTo>
                      <a:pt x="1363489" y="1492350"/>
                      <a:pt x="1367998" y="1484209"/>
                      <a:pt x="1367998" y="1475324"/>
                    </a:cubicBezTo>
                    <a:lnTo>
                      <a:pt x="1367998" y="1366227"/>
                    </a:lnTo>
                    <a:cubicBezTo>
                      <a:pt x="1368006" y="1351983"/>
                      <a:pt x="1375230" y="1338661"/>
                      <a:pt x="1387272" y="1330711"/>
                    </a:cubicBezTo>
                    <a:cubicBezTo>
                      <a:pt x="1508226" y="1250954"/>
                      <a:pt x="1580430" y="1125781"/>
                      <a:pt x="1580430" y="995900"/>
                    </a:cubicBezTo>
                    <a:cubicBezTo>
                      <a:pt x="1580430" y="965355"/>
                      <a:pt x="1576897" y="935588"/>
                      <a:pt x="1569956" y="907396"/>
                    </a:cubicBezTo>
                    <a:cubicBezTo>
                      <a:pt x="1563707" y="882262"/>
                      <a:pt x="1554221" y="856826"/>
                      <a:pt x="1541884" y="831838"/>
                    </a:cubicBezTo>
                    <a:cubicBezTo>
                      <a:pt x="1531376" y="810579"/>
                      <a:pt x="1540393" y="784972"/>
                      <a:pt x="1562048" y="774649"/>
                    </a:cubicBezTo>
                    <a:cubicBezTo>
                      <a:pt x="1583747" y="764346"/>
                      <a:pt x="1609744" y="773192"/>
                      <a:pt x="1620251" y="794443"/>
                    </a:cubicBezTo>
                    <a:cubicBezTo>
                      <a:pt x="1635312" y="824863"/>
                      <a:pt x="1646848" y="856054"/>
                      <a:pt x="1654626" y="887159"/>
                    </a:cubicBezTo>
                    <a:cubicBezTo>
                      <a:pt x="1663221" y="922022"/>
                      <a:pt x="1667560" y="958585"/>
                      <a:pt x="1667560" y="995900"/>
                    </a:cubicBezTo>
                    <a:cubicBezTo>
                      <a:pt x="1667560" y="1147195"/>
                      <a:pt x="1588599" y="1292375"/>
                      <a:pt x="1455134" y="1388453"/>
                    </a:cubicBezTo>
                    <a:lnTo>
                      <a:pt x="1455134" y="1475322"/>
                    </a:lnTo>
                    <a:cubicBezTo>
                      <a:pt x="1455134" y="1515854"/>
                      <a:pt x="1432460" y="1553591"/>
                      <a:pt x="1395954" y="1573813"/>
                    </a:cubicBezTo>
                    <a:cubicBezTo>
                      <a:pt x="1393883" y="1574970"/>
                      <a:pt x="1391720" y="1575953"/>
                      <a:pt x="1389487" y="1576752"/>
                    </a:cubicBezTo>
                    <a:cubicBezTo>
                      <a:pt x="1372041" y="1583003"/>
                      <a:pt x="1356005" y="1586054"/>
                      <a:pt x="1340435" y="1586054"/>
                    </a:cubicBezTo>
                    <a:moveTo>
                      <a:pt x="1273169" y="1468560"/>
                    </a:moveTo>
                    <a:lnTo>
                      <a:pt x="1273215" y="1468619"/>
                    </a:lnTo>
                    <a:lnTo>
                      <a:pt x="1273169" y="1468560"/>
                    </a:lnTo>
                    <a:moveTo>
                      <a:pt x="405030" y="1420501"/>
                    </a:moveTo>
                    <a:cubicBezTo>
                      <a:pt x="386014" y="1420501"/>
                      <a:pt x="366997" y="1415722"/>
                      <a:pt x="350103" y="1406653"/>
                    </a:cubicBezTo>
                    <a:cubicBezTo>
                      <a:pt x="314068" y="1388256"/>
                      <a:pt x="290332" y="1349681"/>
                      <a:pt x="290332" y="1308815"/>
                    </a:cubicBezTo>
                    <a:lnTo>
                      <a:pt x="290332" y="1169054"/>
                    </a:lnTo>
                    <a:cubicBezTo>
                      <a:pt x="108062" y="1045845"/>
                      <a:pt x="0" y="854690"/>
                      <a:pt x="0" y="653320"/>
                    </a:cubicBezTo>
                    <a:cubicBezTo>
                      <a:pt x="0" y="293080"/>
                      <a:pt x="338191" y="0"/>
                      <a:pt x="753861" y="0"/>
                    </a:cubicBezTo>
                    <a:cubicBezTo>
                      <a:pt x="1169575" y="0"/>
                      <a:pt x="1507761" y="293080"/>
                      <a:pt x="1507761" y="653320"/>
                    </a:cubicBezTo>
                    <a:cubicBezTo>
                      <a:pt x="1507761" y="1013555"/>
                      <a:pt x="1169575" y="1306627"/>
                      <a:pt x="753861" y="1306627"/>
                    </a:cubicBezTo>
                    <a:cubicBezTo>
                      <a:pt x="712677" y="1306627"/>
                      <a:pt x="670512" y="1303470"/>
                      <a:pt x="628352" y="1297247"/>
                    </a:cubicBezTo>
                    <a:lnTo>
                      <a:pt x="561171" y="1340930"/>
                    </a:lnTo>
                    <a:cubicBezTo>
                      <a:pt x="557942" y="1343566"/>
                      <a:pt x="555088" y="1345367"/>
                      <a:pt x="553136" y="1346573"/>
                    </a:cubicBezTo>
                    <a:lnTo>
                      <a:pt x="466089" y="1402917"/>
                    </a:lnTo>
                    <a:cubicBezTo>
                      <a:pt x="449872" y="1414029"/>
                      <a:pt x="427836" y="1420501"/>
                      <a:pt x="405030" y="1420501"/>
                    </a:cubicBezTo>
                    <a:moveTo>
                      <a:pt x="753861" y="85578"/>
                    </a:moveTo>
                    <a:cubicBezTo>
                      <a:pt x="386226" y="85578"/>
                      <a:pt x="87133" y="340275"/>
                      <a:pt x="87133" y="653320"/>
                    </a:cubicBezTo>
                    <a:cubicBezTo>
                      <a:pt x="87133" y="832677"/>
                      <a:pt x="188175" y="1003442"/>
                      <a:pt x="357426" y="1110113"/>
                    </a:cubicBezTo>
                    <a:cubicBezTo>
                      <a:pt x="369916" y="1117984"/>
                      <a:pt x="377471" y="1131561"/>
                      <a:pt x="377463" y="1146135"/>
                    </a:cubicBezTo>
                    <a:lnTo>
                      <a:pt x="377463" y="1308813"/>
                    </a:lnTo>
                    <a:cubicBezTo>
                      <a:pt x="377463" y="1317864"/>
                      <a:pt x="383080" y="1327032"/>
                      <a:pt x="391076" y="1331152"/>
                    </a:cubicBezTo>
                    <a:cubicBezTo>
                      <a:pt x="402314" y="1337171"/>
                      <a:pt x="414265" y="1334032"/>
                      <a:pt x="417158" y="1332108"/>
                    </a:cubicBezTo>
                    <a:lnTo>
                      <a:pt x="503824" y="1275956"/>
                    </a:lnTo>
                    <a:cubicBezTo>
                      <a:pt x="505143" y="1275145"/>
                      <a:pt x="505696" y="1274789"/>
                      <a:pt x="505781" y="1274789"/>
                    </a:cubicBezTo>
                    <a:cubicBezTo>
                      <a:pt x="505781" y="1274789"/>
                      <a:pt x="505781" y="1274828"/>
                      <a:pt x="505735" y="1274888"/>
                    </a:cubicBezTo>
                    <a:cubicBezTo>
                      <a:pt x="507239" y="1273547"/>
                      <a:pt x="508846" y="1272326"/>
                      <a:pt x="510540" y="1271236"/>
                    </a:cubicBezTo>
                    <a:lnTo>
                      <a:pt x="594364" y="1216685"/>
                    </a:lnTo>
                    <a:cubicBezTo>
                      <a:pt x="603652" y="1210679"/>
                      <a:pt x="614847" y="1208355"/>
                      <a:pt x="625759" y="1210166"/>
                    </a:cubicBezTo>
                    <a:cubicBezTo>
                      <a:pt x="668854" y="1217397"/>
                      <a:pt x="711957" y="1221049"/>
                      <a:pt x="753859" y="1221049"/>
                    </a:cubicBezTo>
                    <a:cubicBezTo>
                      <a:pt x="1121535" y="1221049"/>
                      <a:pt x="1420632" y="966360"/>
                      <a:pt x="1420632" y="653320"/>
                    </a:cubicBezTo>
                    <a:cubicBezTo>
                      <a:pt x="1420633" y="340275"/>
                      <a:pt x="1121537" y="85578"/>
                      <a:pt x="753861" y="85578"/>
                    </a:cubicBezTo>
                    <a:moveTo>
                      <a:pt x="503863" y="1276583"/>
                    </a:moveTo>
                    <a:cubicBezTo>
                      <a:pt x="503863" y="1276603"/>
                      <a:pt x="503817" y="1276622"/>
                      <a:pt x="503817" y="1276642"/>
                    </a:cubicBezTo>
                    <a:cubicBezTo>
                      <a:pt x="503817" y="1276622"/>
                      <a:pt x="503863" y="1276609"/>
                      <a:pt x="503863" y="1276583"/>
                    </a:cubicBezTo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8230EBF-786E-E0AD-A60E-BF25118A8CDC}"/>
                  </a:ext>
                </a:extLst>
              </p:cNvPr>
              <p:cNvSpPr/>
              <p:nvPr/>
            </p:nvSpPr>
            <p:spPr>
              <a:xfrm>
                <a:off x="-2978598" y="2097317"/>
                <a:ext cx="670003" cy="153039"/>
              </a:xfrm>
              <a:custGeom>
                <a:avLst/>
                <a:gdLst>
                  <a:gd name="connsiteX0" fmla="*/ 148739 w 670003"/>
                  <a:gd name="connsiteY0" fmla="*/ 73034 h 153039"/>
                  <a:gd name="connsiteX1" fmla="*/ 74373 w 670003"/>
                  <a:gd name="connsiteY1" fmla="*/ 146080 h 153039"/>
                  <a:gd name="connsiteX2" fmla="*/ 0 w 670003"/>
                  <a:gd name="connsiteY2" fmla="*/ 73034 h 153039"/>
                  <a:gd name="connsiteX3" fmla="*/ 74373 w 670003"/>
                  <a:gd name="connsiteY3" fmla="*/ 0 h 153039"/>
                  <a:gd name="connsiteX4" fmla="*/ 148739 w 670003"/>
                  <a:gd name="connsiteY4" fmla="*/ 73034 h 153039"/>
                  <a:gd name="connsiteX5" fmla="*/ 422512 w 670003"/>
                  <a:gd name="connsiteY5" fmla="*/ 87020 h 153039"/>
                  <a:gd name="connsiteX6" fmla="*/ 355279 w 670003"/>
                  <a:gd name="connsiteY6" fmla="*/ 153040 h 153039"/>
                  <a:gd name="connsiteX7" fmla="*/ 288051 w 670003"/>
                  <a:gd name="connsiteY7" fmla="*/ 87020 h 153039"/>
                  <a:gd name="connsiteX8" fmla="*/ 355279 w 670003"/>
                  <a:gd name="connsiteY8" fmla="*/ 20992 h 153039"/>
                  <a:gd name="connsiteX9" fmla="*/ 422512 w 670003"/>
                  <a:gd name="connsiteY9" fmla="*/ 87020 h 153039"/>
                  <a:gd name="connsiteX10" fmla="*/ 670004 w 670003"/>
                  <a:gd name="connsiteY10" fmla="*/ 87020 h 153039"/>
                  <a:gd name="connsiteX11" fmla="*/ 602776 w 670003"/>
                  <a:gd name="connsiteY11" fmla="*/ 153040 h 153039"/>
                  <a:gd name="connsiteX12" fmla="*/ 535543 w 670003"/>
                  <a:gd name="connsiteY12" fmla="*/ 87020 h 153039"/>
                  <a:gd name="connsiteX13" fmla="*/ 602776 w 670003"/>
                  <a:gd name="connsiteY13" fmla="*/ 20992 h 153039"/>
                  <a:gd name="connsiteX14" fmla="*/ 670004 w 670003"/>
                  <a:gd name="connsiteY14" fmla="*/ 87020 h 153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70003" h="153039">
                    <a:moveTo>
                      <a:pt x="148739" y="73034"/>
                    </a:moveTo>
                    <a:cubicBezTo>
                      <a:pt x="148739" y="113262"/>
                      <a:pt x="115332" y="146080"/>
                      <a:pt x="74373" y="146080"/>
                    </a:cubicBezTo>
                    <a:cubicBezTo>
                      <a:pt x="33414" y="146080"/>
                      <a:pt x="0" y="113262"/>
                      <a:pt x="0" y="73034"/>
                    </a:cubicBezTo>
                    <a:cubicBezTo>
                      <a:pt x="0" y="32813"/>
                      <a:pt x="33412" y="0"/>
                      <a:pt x="74373" y="0"/>
                    </a:cubicBezTo>
                    <a:cubicBezTo>
                      <a:pt x="115332" y="0"/>
                      <a:pt x="148739" y="32811"/>
                      <a:pt x="148739" y="73034"/>
                    </a:cubicBezTo>
                    <a:close/>
                    <a:moveTo>
                      <a:pt x="422512" y="87020"/>
                    </a:moveTo>
                    <a:cubicBezTo>
                      <a:pt x="422512" y="123379"/>
                      <a:pt x="392303" y="153040"/>
                      <a:pt x="355279" y="153040"/>
                    </a:cubicBezTo>
                    <a:cubicBezTo>
                      <a:pt x="318248" y="153040"/>
                      <a:pt x="288051" y="123379"/>
                      <a:pt x="288051" y="87020"/>
                    </a:cubicBezTo>
                    <a:cubicBezTo>
                      <a:pt x="288051" y="50654"/>
                      <a:pt x="318247" y="20992"/>
                      <a:pt x="355279" y="20992"/>
                    </a:cubicBezTo>
                    <a:cubicBezTo>
                      <a:pt x="392302" y="20992"/>
                      <a:pt x="422512" y="50656"/>
                      <a:pt x="422512" y="87020"/>
                    </a:cubicBezTo>
                    <a:close/>
                    <a:moveTo>
                      <a:pt x="670004" y="87020"/>
                    </a:moveTo>
                    <a:cubicBezTo>
                      <a:pt x="670004" y="123379"/>
                      <a:pt x="639795" y="153040"/>
                      <a:pt x="602776" y="153040"/>
                    </a:cubicBezTo>
                    <a:cubicBezTo>
                      <a:pt x="565744" y="153040"/>
                      <a:pt x="535543" y="123379"/>
                      <a:pt x="535543" y="87020"/>
                    </a:cubicBezTo>
                    <a:cubicBezTo>
                      <a:pt x="535543" y="50654"/>
                      <a:pt x="565746" y="20992"/>
                      <a:pt x="602776" y="20992"/>
                    </a:cubicBezTo>
                    <a:cubicBezTo>
                      <a:pt x="639795" y="20992"/>
                      <a:pt x="670004" y="50656"/>
                      <a:pt x="670004" y="8702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79526565-6701-4D14-3A24-D780CD73709C}"/>
                </a:ext>
              </a:extLst>
            </p:cNvPr>
            <p:cNvSpPr/>
            <p:nvPr/>
          </p:nvSpPr>
          <p:spPr>
            <a:xfrm>
              <a:off x="-2831675" y="2423153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BB151D94-131B-00F6-F7AD-D7B9FFF4E6CE}"/>
              </a:ext>
            </a:extLst>
          </p:cNvPr>
          <p:cNvGrpSpPr/>
          <p:nvPr/>
        </p:nvGrpSpPr>
        <p:grpSpPr>
          <a:xfrm>
            <a:off x="1024822" y="5291683"/>
            <a:ext cx="324809" cy="324815"/>
            <a:chOff x="111557" y="8500887"/>
            <a:chExt cx="1650734" cy="1650767"/>
          </a:xfrm>
          <a:solidFill>
            <a:schemeClr val="accent1"/>
          </a:solidFill>
        </p:grpSpPr>
        <p:sp>
          <p:nvSpPr>
            <p:cNvPr id="30" name="图形 28">
              <a:extLst>
                <a:ext uri="{FF2B5EF4-FFF2-40B4-BE49-F238E27FC236}">
                  <a16:creationId xmlns:a16="http://schemas.microsoft.com/office/drawing/2014/main" id="{66B51946-5FFF-908E-5E9A-DA4332E4C225}"/>
                </a:ext>
              </a:extLst>
            </p:cNvPr>
            <p:cNvSpPr/>
            <p:nvPr/>
          </p:nvSpPr>
          <p:spPr>
            <a:xfrm>
              <a:off x="432765" y="8813587"/>
              <a:ext cx="1008318" cy="1025367"/>
            </a:xfrm>
            <a:custGeom>
              <a:avLst/>
              <a:gdLst>
                <a:gd name="connsiteX0" fmla="*/ 1486779 w 1748553"/>
                <a:gd name="connsiteY0" fmla="*/ 1257387 h 1778118"/>
                <a:gd name="connsiteX1" fmla="*/ 1490758 w 1748553"/>
                <a:gd name="connsiteY1" fmla="*/ 1257387 h 1778118"/>
                <a:gd name="connsiteX2" fmla="*/ 1533835 w 1748553"/>
                <a:gd name="connsiteY2" fmla="*/ 1300510 h 1778118"/>
                <a:gd name="connsiteX3" fmla="*/ 1533835 w 1748553"/>
                <a:gd name="connsiteY3" fmla="*/ 1734996 h 1778118"/>
                <a:gd name="connsiteX4" fmla="*/ 1490758 w 1748553"/>
                <a:gd name="connsiteY4" fmla="*/ 1778119 h 1778118"/>
                <a:gd name="connsiteX5" fmla="*/ 1486779 w 1748553"/>
                <a:gd name="connsiteY5" fmla="*/ 1778119 h 1778118"/>
                <a:gd name="connsiteX6" fmla="*/ 1443706 w 1748553"/>
                <a:gd name="connsiteY6" fmla="*/ 1734996 h 1778118"/>
                <a:gd name="connsiteX7" fmla="*/ 1443706 w 1748553"/>
                <a:gd name="connsiteY7" fmla="*/ 1300510 h 1778118"/>
                <a:gd name="connsiteX8" fmla="*/ 1486779 w 1748553"/>
                <a:gd name="connsiteY8" fmla="*/ 1257387 h 1778118"/>
                <a:gd name="connsiteX9" fmla="*/ 1748552 w 1748553"/>
                <a:gd name="connsiteY9" fmla="*/ 1516097 h 1778118"/>
                <a:gd name="connsiteX10" fmla="*/ 1748552 w 1748553"/>
                <a:gd name="connsiteY10" fmla="*/ 1520067 h 1778118"/>
                <a:gd name="connsiteX11" fmla="*/ 1705475 w 1748553"/>
                <a:gd name="connsiteY11" fmla="*/ 1563190 h 1778118"/>
                <a:gd name="connsiteX12" fmla="*/ 1271401 w 1748553"/>
                <a:gd name="connsiteY12" fmla="*/ 1563190 h 1778118"/>
                <a:gd name="connsiteX13" fmla="*/ 1228324 w 1748553"/>
                <a:gd name="connsiteY13" fmla="*/ 1520067 h 1778118"/>
                <a:gd name="connsiteX14" fmla="*/ 1228324 w 1748553"/>
                <a:gd name="connsiteY14" fmla="*/ 1516097 h 1778118"/>
                <a:gd name="connsiteX15" fmla="*/ 1271401 w 1748553"/>
                <a:gd name="connsiteY15" fmla="*/ 1472974 h 1778118"/>
                <a:gd name="connsiteX16" fmla="*/ 1705473 w 1748553"/>
                <a:gd name="connsiteY16" fmla="*/ 1472974 h 1778118"/>
                <a:gd name="connsiteX17" fmla="*/ 1748554 w 1748553"/>
                <a:gd name="connsiteY17" fmla="*/ 1516097 h 1778118"/>
                <a:gd name="connsiteX18" fmla="*/ 784644 w 1748553"/>
                <a:gd name="connsiteY18" fmla="*/ 362184 h 1778118"/>
                <a:gd name="connsiteX19" fmla="*/ 1148795 w 1748553"/>
                <a:gd name="connsiteY19" fmla="*/ 832174 h 1778118"/>
                <a:gd name="connsiteX20" fmla="*/ 1211758 w 1748553"/>
                <a:gd name="connsiteY20" fmla="*/ 895198 h 1778118"/>
                <a:gd name="connsiteX21" fmla="*/ 1274720 w 1748553"/>
                <a:gd name="connsiteY21" fmla="*/ 832174 h 1778118"/>
                <a:gd name="connsiteX22" fmla="*/ 785970 w 1748553"/>
                <a:gd name="connsiteY22" fmla="*/ 237476 h 1778118"/>
                <a:gd name="connsiteX23" fmla="*/ 297226 w 1748553"/>
                <a:gd name="connsiteY23" fmla="*/ 832174 h 1778118"/>
                <a:gd name="connsiteX24" fmla="*/ 541435 w 1748553"/>
                <a:gd name="connsiteY24" fmla="*/ 1353903 h 1778118"/>
                <a:gd name="connsiteX25" fmla="*/ 541435 w 1748553"/>
                <a:gd name="connsiteY25" fmla="*/ 1363188 h 1778118"/>
                <a:gd name="connsiteX26" fmla="*/ 0 w 1748553"/>
                <a:gd name="connsiteY26" fmla="*/ 1712777 h 1778118"/>
                <a:gd name="connsiteX27" fmla="*/ 62958 w 1748553"/>
                <a:gd name="connsiteY27" fmla="*/ 1775802 h 1778118"/>
                <a:gd name="connsiteX28" fmla="*/ 125916 w 1748553"/>
                <a:gd name="connsiteY28" fmla="*/ 1712777 h 1778118"/>
                <a:gd name="connsiteX29" fmla="*/ 611678 w 1748553"/>
                <a:gd name="connsiteY29" fmla="*/ 1479279 h 1778118"/>
                <a:gd name="connsiteX30" fmla="*/ 667339 w 1748553"/>
                <a:gd name="connsiteY30" fmla="*/ 1417251 h 1778118"/>
                <a:gd name="connsiteX31" fmla="*/ 667339 w 1748553"/>
                <a:gd name="connsiteY31" fmla="*/ 1320736 h 1778118"/>
                <a:gd name="connsiteX32" fmla="*/ 638840 w 1748553"/>
                <a:gd name="connsiteY32" fmla="*/ 1268006 h 1778118"/>
                <a:gd name="connsiteX33" fmla="*/ 422799 w 1748553"/>
                <a:gd name="connsiteY33" fmla="*/ 831518 h 1778118"/>
                <a:gd name="connsiteX34" fmla="*/ 784644 w 1748553"/>
                <a:gd name="connsiteY34" fmla="*/ 362190 h 1778118"/>
                <a:gd name="connsiteX35" fmla="*/ 1558353 w 1748553"/>
                <a:gd name="connsiteY35" fmla="*/ 667662 h 1778118"/>
                <a:gd name="connsiteX36" fmla="*/ 1479161 w 1748553"/>
                <a:gd name="connsiteY36" fmla="*/ 647432 h 1778118"/>
                <a:gd name="connsiteX37" fmla="*/ 784644 w 1748553"/>
                <a:gd name="connsiteY37" fmla="*/ 0 h 1778118"/>
                <a:gd name="connsiteX38" fmla="*/ 89128 w 1748553"/>
                <a:gd name="connsiteY38" fmla="*/ 666666 h 1778118"/>
                <a:gd name="connsiteX39" fmla="*/ 42417 w 1748553"/>
                <a:gd name="connsiteY39" fmla="*/ 706134 h 1778118"/>
                <a:gd name="connsiteX40" fmla="*/ 20213 w 1748553"/>
                <a:gd name="connsiteY40" fmla="*/ 753893 h 1778118"/>
                <a:gd name="connsiteX41" fmla="*/ 20213 w 1748553"/>
                <a:gd name="connsiteY41" fmla="*/ 1001651 h 1778118"/>
                <a:gd name="connsiteX42" fmla="*/ 83175 w 1748553"/>
                <a:gd name="connsiteY42" fmla="*/ 1064676 h 1778118"/>
                <a:gd name="connsiteX43" fmla="*/ 146133 w 1748553"/>
                <a:gd name="connsiteY43" fmla="*/ 1001651 h 1778118"/>
                <a:gd name="connsiteX44" fmla="*/ 146133 w 1748553"/>
                <a:gd name="connsiteY44" fmla="*/ 783411 h 1778118"/>
                <a:gd name="connsiteX45" fmla="*/ 192851 w 1748553"/>
                <a:gd name="connsiteY45" fmla="*/ 744937 h 1778118"/>
                <a:gd name="connsiteX46" fmla="*/ 215049 w 1748553"/>
                <a:gd name="connsiteY46" fmla="*/ 697180 h 1778118"/>
                <a:gd name="connsiteX47" fmla="*/ 785971 w 1748553"/>
                <a:gd name="connsiteY47" fmla="*/ 125700 h 1778118"/>
                <a:gd name="connsiteX48" fmla="*/ 1356897 w 1748553"/>
                <a:gd name="connsiteY48" fmla="*/ 697180 h 1778118"/>
                <a:gd name="connsiteX49" fmla="*/ 1404611 w 1748553"/>
                <a:gd name="connsiteY49" fmla="*/ 758207 h 1778118"/>
                <a:gd name="connsiteX50" fmla="*/ 1482813 w 1748553"/>
                <a:gd name="connsiteY50" fmla="*/ 777448 h 1778118"/>
                <a:gd name="connsiteX51" fmla="*/ 1482813 w 1748553"/>
                <a:gd name="connsiteY51" fmla="*/ 1002657 h 1778118"/>
                <a:gd name="connsiteX52" fmla="*/ 1545771 w 1748553"/>
                <a:gd name="connsiteY52" fmla="*/ 1065673 h 1778118"/>
                <a:gd name="connsiteX53" fmla="*/ 1608725 w 1748553"/>
                <a:gd name="connsiteY53" fmla="*/ 1002657 h 1778118"/>
                <a:gd name="connsiteX54" fmla="*/ 1608725 w 1748553"/>
                <a:gd name="connsiteY54" fmla="*/ 728692 h 1778118"/>
                <a:gd name="connsiteX55" fmla="*/ 1558361 w 1748553"/>
                <a:gd name="connsiteY55" fmla="*/ 667662 h 1778118"/>
                <a:gd name="connsiteX56" fmla="*/ 1324088 w 1748553"/>
                <a:gd name="connsiteY56" fmla="*/ 923386 h 1778118"/>
                <a:gd name="connsiteX57" fmla="*/ 858536 w 1748553"/>
                <a:gd name="connsiteY57" fmla="*/ 1042121 h 1778118"/>
                <a:gd name="connsiteX58" fmla="*/ 795578 w 1748553"/>
                <a:gd name="connsiteY58" fmla="*/ 1105147 h 1778118"/>
                <a:gd name="connsiteX59" fmla="*/ 858536 w 1748553"/>
                <a:gd name="connsiteY59" fmla="*/ 1168158 h 1778118"/>
                <a:gd name="connsiteX60" fmla="*/ 1447685 w 1748553"/>
                <a:gd name="connsiteY60" fmla="*/ 944943 h 1778118"/>
                <a:gd name="connsiteX61" fmla="*/ 1385727 w 1748553"/>
                <a:gd name="connsiteY61" fmla="*/ 936987 h 1778118"/>
                <a:gd name="connsiteX62" fmla="*/ 1324092 w 1748553"/>
                <a:gd name="connsiteY62" fmla="*/ 923384 h 1778118"/>
                <a:gd name="connsiteX63" fmla="*/ 1030172 w 1748553"/>
                <a:gd name="connsiteY63" fmla="*/ 1361859 h 1778118"/>
                <a:gd name="connsiteX64" fmla="*/ 1030172 w 1748553"/>
                <a:gd name="connsiteY64" fmla="*/ 1320072 h 1778118"/>
                <a:gd name="connsiteX65" fmla="*/ 967218 w 1748553"/>
                <a:gd name="connsiteY65" fmla="*/ 1257049 h 1778118"/>
                <a:gd name="connsiteX66" fmla="*/ 904256 w 1748553"/>
                <a:gd name="connsiteY66" fmla="*/ 1320072 h 1778118"/>
                <a:gd name="connsiteX67" fmla="*/ 904256 w 1748553"/>
                <a:gd name="connsiteY67" fmla="*/ 1416583 h 1778118"/>
                <a:gd name="connsiteX68" fmla="*/ 959921 w 1748553"/>
                <a:gd name="connsiteY68" fmla="*/ 1478615 h 1778118"/>
                <a:gd name="connsiteX69" fmla="*/ 1053363 w 1748553"/>
                <a:gd name="connsiteY69" fmla="*/ 1491876 h 1778118"/>
                <a:gd name="connsiteX70" fmla="*/ 1053363 w 1748553"/>
                <a:gd name="connsiteY70" fmla="*/ 1364843 h 1778118"/>
                <a:gd name="connsiteX71" fmla="*/ 1030170 w 1748553"/>
                <a:gd name="connsiteY71" fmla="*/ 1361857 h 17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1748553" h="1778118">
                  <a:moveTo>
                    <a:pt x="1486779" y="1257387"/>
                  </a:moveTo>
                  <a:lnTo>
                    <a:pt x="1490758" y="1257387"/>
                  </a:lnTo>
                  <a:cubicBezTo>
                    <a:pt x="1514616" y="1257387"/>
                    <a:pt x="1533835" y="1276616"/>
                    <a:pt x="1533835" y="1300510"/>
                  </a:cubicBezTo>
                  <a:lnTo>
                    <a:pt x="1533835" y="1734996"/>
                  </a:lnTo>
                  <a:cubicBezTo>
                    <a:pt x="1533835" y="1758873"/>
                    <a:pt x="1514616" y="1778119"/>
                    <a:pt x="1490758" y="1778119"/>
                  </a:cubicBezTo>
                  <a:lnTo>
                    <a:pt x="1486779" y="1778119"/>
                  </a:lnTo>
                  <a:cubicBezTo>
                    <a:pt x="1462925" y="1778119"/>
                    <a:pt x="1443706" y="1758877"/>
                    <a:pt x="1443706" y="1734996"/>
                  </a:cubicBezTo>
                  <a:lnTo>
                    <a:pt x="1443706" y="1300510"/>
                  </a:lnTo>
                  <a:cubicBezTo>
                    <a:pt x="1443706" y="1277289"/>
                    <a:pt x="1462925" y="1257387"/>
                    <a:pt x="1486779" y="1257387"/>
                  </a:cubicBezTo>
                  <a:close/>
                  <a:moveTo>
                    <a:pt x="1748552" y="1516097"/>
                  </a:moveTo>
                  <a:lnTo>
                    <a:pt x="1748552" y="1520067"/>
                  </a:lnTo>
                  <a:cubicBezTo>
                    <a:pt x="1748552" y="1543952"/>
                    <a:pt x="1729337" y="1563190"/>
                    <a:pt x="1705475" y="1563190"/>
                  </a:cubicBezTo>
                  <a:lnTo>
                    <a:pt x="1271401" y="1563190"/>
                  </a:lnTo>
                  <a:cubicBezTo>
                    <a:pt x="1247550" y="1563190"/>
                    <a:pt x="1228324" y="1543952"/>
                    <a:pt x="1228324" y="1520067"/>
                  </a:cubicBezTo>
                  <a:lnTo>
                    <a:pt x="1228324" y="1516097"/>
                  </a:lnTo>
                  <a:cubicBezTo>
                    <a:pt x="1228324" y="1492212"/>
                    <a:pt x="1247547" y="1472974"/>
                    <a:pt x="1271401" y="1472974"/>
                  </a:cubicBezTo>
                  <a:lnTo>
                    <a:pt x="1705473" y="1472974"/>
                  </a:lnTo>
                  <a:cubicBezTo>
                    <a:pt x="1729337" y="1472974"/>
                    <a:pt x="1748554" y="1492212"/>
                    <a:pt x="1748554" y="1516097"/>
                  </a:cubicBezTo>
                  <a:close/>
                  <a:moveTo>
                    <a:pt x="784644" y="362184"/>
                  </a:moveTo>
                  <a:cubicBezTo>
                    <a:pt x="940702" y="362184"/>
                    <a:pt x="1148795" y="410941"/>
                    <a:pt x="1148795" y="832174"/>
                  </a:cubicBezTo>
                  <a:cubicBezTo>
                    <a:pt x="1148795" y="866676"/>
                    <a:pt x="1177301" y="895198"/>
                    <a:pt x="1211758" y="895198"/>
                  </a:cubicBezTo>
                  <a:cubicBezTo>
                    <a:pt x="1246221" y="895198"/>
                    <a:pt x="1274720" y="866678"/>
                    <a:pt x="1274720" y="832174"/>
                  </a:cubicBezTo>
                  <a:cubicBezTo>
                    <a:pt x="1274720" y="339968"/>
                    <a:pt x="1008974" y="237476"/>
                    <a:pt x="785970" y="237476"/>
                  </a:cubicBezTo>
                  <a:cubicBezTo>
                    <a:pt x="562977" y="237476"/>
                    <a:pt x="297226" y="340956"/>
                    <a:pt x="297226" y="832174"/>
                  </a:cubicBezTo>
                  <a:cubicBezTo>
                    <a:pt x="297226" y="1040137"/>
                    <a:pt x="392653" y="1241139"/>
                    <a:pt x="541435" y="1353903"/>
                  </a:cubicBezTo>
                  <a:lnTo>
                    <a:pt x="541435" y="1363188"/>
                  </a:lnTo>
                  <a:cubicBezTo>
                    <a:pt x="210743" y="1410630"/>
                    <a:pt x="0" y="1545615"/>
                    <a:pt x="0" y="1712777"/>
                  </a:cubicBezTo>
                  <a:cubicBezTo>
                    <a:pt x="0" y="1747270"/>
                    <a:pt x="28499" y="1775802"/>
                    <a:pt x="62958" y="1775802"/>
                  </a:cubicBezTo>
                  <a:cubicBezTo>
                    <a:pt x="97421" y="1775802"/>
                    <a:pt x="125916" y="1747272"/>
                    <a:pt x="125916" y="1712777"/>
                  </a:cubicBezTo>
                  <a:cubicBezTo>
                    <a:pt x="125916" y="1624559"/>
                    <a:pt x="307497" y="1512778"/>
                    <a:pt x="611678" y="1479279"/>
                  </a:cubicBezTo>
                  <a:cubicBezTo>
                    <a:pt x="643156" y="1476293"/>
                    <a:pt x="667339" y="1448766"/>
                    <a:pt x="667339" y="1417251"/>
                  </a:cubicBezTo>
                  <a:lnTo>
                    <a:pt x="667339" y="1320736"/>
                  </a:lnTo>
                  <a:cubicBezTo>
                    <a:pt x="667339" y="1299510"/>
                    <a:pt x="656073" y="1280279"/>
                    <a:pt x="638840" y="1268006"/>
                  </a:cubicBezTo>
                  <a:cubicBezTo>
                    <a:pt x="509949" y="1183751"/>
                    <a:pt x="422799" y="1008298"/>
                    <a:pt x="422799" y="831518"/>
                  </a:cubicBezTo>
                  <a:cubicBezTo>
                    <a:pt x="421812" y="409622"/>
                    <a:pt x="628579" y="362190"/>
                    <a:pt x="784644" y="362190"/>
                  </a:cubicBezTo>
                  <a:close/>
                  <a:moveTo>
                    <a:pt x="1558353" y="667662"/>
                  </a:moveTo>
                  <a:lnTo>
                    <a:pt x="1479161" y="647432"/>
                  </a:lnTo>
                  <a:cubicBezTo>
                    <a:pt x="1453974" y="286234"/>
                    <a:pt x="1151778" y="0"/>
                    <a:pt x="784644" y="0"/>
                  </a:cubicBezTo>
                  <a:cubicBezTo>
                    <a:pt x="410547" y="0"/>
                    <a:pt x="105366" y="296518"/>
                    <a:pt x="89128" y="666666"/>
                  </a:cubicBezTo>
                  <a:lnTo>
                    <a:pt x="42417" y="706134"/>
                  </a:lnTo>
                  <a:cubicBezTo>
                    <a:pt x="28164" y="718401"/>
                    <a:pt x="20213" y="735652"/>
                    <a:pt x="20213" y="753893"/>
                  </a:cubicBezTo>
                  <a:lnTo>
                    <a:pt x="20213" y="1001651"/>
                  </a:lnTo>
                  <a:cubicBezTo>
                    <a:pt x="20213" y="1036147"/>
                    <a:pt x="48716" y="1064676"/>
                    <a:pt x="83175" y="1064676"/>
                  </a:cubicBezTo>
                  <a:cubicBezTo>
                    <a:pt x="117634" y="1064676"/>
                    <a:pt x="146133" y="1036145"/>
                    <a:pt x="146133" y="1001651"/>
                  </a:cubicBezTo>
                  <a:lnTo>
                    <a:pt x="146133" y="783411"/>
                  </a:lnTo>
                  <a:lnTo>
                    <a:pt x="192851" y="744937"/>
                  </a:lnTo>
                  <a:cubicBezTo>
                    <a:pt x="207100" y="732666"/>
                    <a:pt x="215049" y="715422"/>
                    <a:pt x="215049" y="697180"/>
                  </a:cubicBezTo>
                  <a:cubicBezTo>
                    <a:pt x="215049" y="381424"/>
                    <a:pt x="471518" y="125700"/>
                    <a:pt x="785971" y="125700"/>
                  </a:cubicBezTo>
                  <a:cubicBezTo>
                    <a:pt x="1100428" y="125700"/>
                    <a:pt x="1356897" y="382416"/>
                    <a:pt x="1356897" y="697180"/>
                  </a:cubicBezTo>
                  <a:cubicBezTo>
                    <a:pt x="1356897" y="725706"/>
                    <a:pt x="1376118" y="750910"/>
                    <a:pt x="1404611" y="758207"/>
                  </a:cubicBezTo>
                  <a:lnTo>
                    <a:pt x="1482813" y="777448"/>
                  </a:lnTo>
                  <a:lnTo>
                    <a:pt x="1482813" y="1002657"/>
                  </a:lnTo>
                  <a:cubicBezTo>
                    <a:pt x="1482813" y="1037153"/>
                    <a:pt x="1511308" y="1065673"/>
                    <a:pt x="1545771" y="1065673"/>
                  </a:cubicBezTo>
                  <a:cubicBezTo>
                    <a:pt x="1580230" y="1065673"/>
                    <a:pt x="1608725" y="1037153"/>
                    <a:pt x="1608725" y="1002657"/>
                  </a:cubicBezTo>
                  <a:lnTo>
                    <a:pt x="1608725" y="728692"/>
                  </a:lnTo>
                  <a:cubicBezTo>
                    <a:pt x="1606073" y="699178"/>
                    <a:pt x="1586856" y="673633"/>
                    <a:pt x="1558361" y="667662"/>
                  </a:cubicBezTo>
                  <a:close/>
                  <a:moveTo>
                    <a:pt x="1324088" y="923386"/>
                  </a:moveTo>
                  <a:cubicBezTo>
                    <a:pt x="1312824" y="956889"/>
                    <a:pt x="1208445" y="1042121"/>
                    <a:pt x="858536" y="1042121"/>
                  </a:cubicBezTo>
                  <a:cubicBezTo>
                    <a:pt x="824077" y="1042121"/>
                    <a:pt x="795578" y="1070651"/>
                    <a:pt x="795578" y="1105147"/>
                  </a:cubicBezTo>
                  <a:cubicBezTo>
                    <a:pt x="795578" y="1139638"/>
                    <a:pt x="824081" y="1168158"/>
                    <a:pt x="858536" y="1168158"/>
                  </a:cubicBezTo>
                  <a:cubicBezTo>
                    <a:pt x="1390693" y="1168158"/>
                    <a:pt x="1442711" y="982426"/>
                    <a:pt x="1447685" y="944943"/>
                  </a:cubicBezTo>
                  <a:lnTo>
                    <a:pt x="1385727" y="936987"/>
                  </a:lnTo>
                  <a:lnTo>
                    <a:pt x="1324092" y="923384"/>
                  </a:lnTo>
                  <a:close/>
                  <a:moveTo>
                    <a:pt x="1030172" y="1361859"/>
                  </a:moveTo>
                  <a:lnTo>
                    <a:pt x="1030172" y="1320072"/>
                  </a:lnTo>
                  <a:cubicBezTo>
                    <a:pt x="1030172" y="1285570"/>
                    <a:pt x="1001681" y="1257049"/>
                    <a:pt x="967218" y="1257049"/>
                  </a:cubicBezTo>
                  <a:cubicBezTo>
                    <a:pt x="932759" y="1257049"/>
                    <a:pt x="904256" y="1285568"/>
                    <a:pt x="904256" y="1320072"/>
                  </a:cubicBezTo>
                  <a:lnTo>
                    <a:pt x="904256" y="1416583"/>
                  </a:lnTo>
                  <a:cubicBezTo>
                    <a:pt x="904256" y="1448103"/>
                    <a:pt x="928441" y="1475294"/>
                    <a:pt x="959921" y="1478615"/>
                  </a:cubicBezTo>
                  <a:cubicBezTo>
                    <a:pt x="992393" y="1482592"/>
                    <a:pt x="1023873" y="1486572"/>
                    <a:pt x="1053363" y="1491876"/>
                  </a:cubicBezTo>
                  <a:lnTo>
                    <a:pt x="1053363" y="1364843"/>
                  </a:lnTo>
                  <a:cubicBezTo>
                    <a:pt x="1046416" y="1364843"/>
                    <a:pt x="1038130" y="1363852"/>
                    <a:pt x="1030170" y="1361857"/>
                  </a:cubicBezTo>
                  <a:close/>
                </a:path>
              </a:pathLst>
            </a:custGeom>
            <a:grpFill/>
            <a:ln w="18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99D2400-5942-D6C2-0BBF-0E1F4DA8C37F}"/>
                </a:ext>
              </a:extLst>
            </p:cNvPr>
            <p:cNvSpPr/>
            <p:nvPr/>
          </p:nvSpPr>
          <p:spPr>
            <a:xfrm>
              <a:off x="111557" y="8500887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8889B115-85DC-2122-888C-C058890FFE87}"/>
              </a:ext>
            </a:extLst>
          </p:cNvPr>
          <p:cNvGrpSpPr/>
          <p:nvPr/>
        </p:nvGrpSpPr>
        <p:grpSpPr>
          <a:xfrm>
            <a:off x="5397824" y="5291683"/>
            <a:ext cx="324808" cy="324815"/>
            <a:chOff x="-5424330" y="-4679880"/>
            <a:chExt cx="1650734" cy="1650767"/>
          </a:xfrm>
          <a:solidFill>
            <a:schemeClr val="accent2"/>
          </a:solidFill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6B856149-D42F-15FC-1AD1-65E8B3F985B6}"/>
                </a:ext>
              </a:extLst>
            </p:cNvPr>
            <p:cNvGrpSpPr/>
            <p:nvPr/>
          </p:nvGrpSpPr>
          <p:grpSpPr>
            <a:xfrm>
              <a:off x="-5095772" y="-4351374"/>
              <a:ext cx="993618" cy="993754"/>
              <a:chOff x="-2612466" y="-3379086"/>
              <a:chExt cx="1746249" cy="1746487"/>
            </a:xfrm>
            <a:grpFill/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276B42B-3338-10B2-0995-DA17E6ED8478}"/>
                  </a:ext>
                </a:extLst>
              </p:cNvPr>
              <p:cNvSpPr/>
              <p:nvPr/>
            </p:nvSpPr>
            <p:spPr>
              <a:xfrm>
                <a:off x="-2215591" y="-2228149"/>
                <a:ext cx="555625" cy="79375"/>
              </a:xfrm>
              <a:custGeom>
                <a:avLst/>
                <a:gdLst>
                  <a:gd name="connsiteX0" fmla="*/ 396875 w 555625"/>
                  <a:gd name="connsiteY0" fmla="*/ 0 h 79375"/>
                  <a:gd name="connsiteX1" fmla="*/ 555625 w 555625"/>
                  <a:gd name="connsiteY1" fmla="*/ 0 h 79375"/>
                  <a:gd name="connsiteX2" fmla="*/ 555625 w 555625"/>
                  <a:gd name="connsiteY2" fmla="*/ 79375 h 79375"/>
                  <a:gd name="connsiteX3" fmla="*/ 396875 w 555625"/>
                  <a:gd name="connsiteY3" fmla="*/ 79375 h 79375"/>
                  <a:gd name="connsiteX4" fmla="*/ 0 w 555625"/>
                  <a:gd name="connsiteY4" fmla="*/ 0 h 79375"/>
                  <a:gd name="connsiteX5" fmla="*/ 158750 w 555625"/>
                  <a:gd name="connsiteY5" fmla="*/ 0 h 79375"/>
                  <a:gd name="connsiteX6" fmla="*/ 158750 w 555625"/>
                  <a:gd name="connsiteY6" fmla="*/ 79375 h 79375"/>
                  <a:gd name="connsiteX7" fmla="*/ 0 w 555625"/>
                  <a:gd name="connsiteY7" fmla="*/ 79375 h 79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5625" h="79375">
                    <a:moveTo>
                      <a:pt x="396875" y="0"/>
                    </a:moveTo>
                    <a:lnTo>
                      <a:pt x="555625" y="0"/>
                    </a:lnTo>
                    <a:lnTo>
                      <a:pt x="555625" y="79375"/>
                    </a:lnTo>
                    <a:lnTo>
                      <a:pt x="396875" y="79375"/>
                    </a:lnTo>
                    <a:close/>
                    <a:moveTo>
                      <a:pt x="0" y="0"/>
                    </a:moveTo>
                    <a:lnTo>
                      <a:pt x="158750" y="0"/>
                    </a:lnTo>
                    <a:lnTo>
                      <a:pt x="158750" y="79375"/>
                    </a:lnTo>
                    <a:lnTo>
                      <a:pt x="0" y="79375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E2302BB-0023-A913-5141-658230222692}"/>
                  </a:ext>
                </a:extLst>
              </p:cNvPr>
              <p:cNvSpPr/>
              <p:nvPr/>
            </p:nvSpPr>
            <p:spPr>
              <a:xfrm>
                <a:off x="-2612466" y="-3379086"/>
                <a:ext cx="1746249" cy="1746487"/>
              </a:xfrm>
              <a:custGeom>
                <a:avLst/>
                <a:gdLst>
                  <a:gd name="connsiteX0" fmla="*/ 1746250 w 1746249"/>
                  <a:gd name="connsiteY0" fmla="*/ 1163638 h 1746487"/>
                  <a:gd name="connsiteX1" fmla="*/ 1336675 w 1746249"/>
                  <a:gd name="connsiteY1" fmla="*/ 1000125 h 1746487"/>
                  <a:gd name="connsiteX2" fmla="*/ 1114425 w 1746249"/>
                  <a:gd name="connsiteY2" fmla="*/ 635000 h 1746487"/>
                  <a:gd name="connsiteX3" fmla="*/ 169466 w 1746249"/>
                  <a:gd name="connsiteY3" fmla="*/ 635000 h 1746487"/>
                  <a:gd name="connsiteX4" fmla="*/ 0 w 1746249"/>
                  <a:gd name="connsiteY4" fmla="*/ 1017191 h 1746487"/>
                  <a:gd name="connsiteX5" fmla="*/ 0 w 1746249"/>
                  <a:gd name="connsiteY5" fmla="*/ 1587500 h 1746487"/>
                  <a:gd name="connsiteX6" fmla="*/ 162719 w 1746249"/>
                  <a:gd name="connsiteY6" fmla="*/ 1587500 h 1746487"/>
                  <a:gd name="connsiteX7" fmla="*/ 396676 w 1746249"/>
                  <a:gd name="connsiteY7" fmla="*/ 1742480 h 1746487"/>
                  <a:gd name="connsiteX8" fmla="*/ 551656 w 1746249"/>
                  <a:gd name="connsiteY8" fmla="*/ 1587500 h 1746487"/>
                  <a:gd name="connsiteX9" fmla="*/ 1194594 w 1746249"/>
                  <a:gd name="connsiteY9" fmla="*/ 1587500 h 1746487"/>
                  <a:gd name="connsiteX10" fmla="*/ 1428551 w 1746249"/>
                  <a:gd name="connsiteY10" fmla="*/ 1742480 h 1746487"/>
                  <a:gd name="connsiteX11" fmla="*/ 1583531 w 1746249"/>
                  <a:gd name="connsiteY11" fmla="*/ 1587500 h 1746487"/>
                  <a:gd name="connsiteX12" fmla="*/ 1746250 w 1746249"/>
                  <a:gd name="connsiteY12" fmla="*/ 1587500 h 1746487"/>
                  <a:gd name="connsiteX13" fmla="*/ 1239044 w 1746249"/>
                  <a:gd name="connsiteY13" fmla="*/ 992188 h 1746487"/>
                  <a:gd name="connsiteX14" fmla="*/ 793750 w 1746249"/>
                  <a:gd name="connsiteY14" fmla="*/ 992188 h 1746487"/>
                  <a:gd name="connsiteX15" fmla="*/ 793750 w 1746249"/>
                  <a:gd name="connsiteY15" fmla="*/ 714375 h 1746487"/>
                  <a:gd name="connsiteX16" fmla="*/ 1071563 w 1746249"/>
                  <a:gd name="connsiteY16" fmla="*/ 714375 h 1746487"/>
                  <a:gd name="connsiteX17" fmla="*/ 396875 w 1746249"/>
                  <a:gd name="connsiteY17" fmla="*/ 714375 h 1746487"/>
                  <a:gd name="connsiteX18" fmla="*/ 714375 w 1746249"/>
                  <a:gd name="connsiteY18" fmla="*/ 714375 h 1746487"/>
                  <a:gd name="connsiteX19" fmla="*/ 714375 w 1746249"/>
                  <a:gd name="connsiteY19" fmla="*/ 992188 h 1746487"/>
                  <a:gd name="connsiteX20" fmla="*/ 396875 w 1746249"/>
                  <a:gd name="connsiteY20" fmla="*/ 992188 h 1746487"/>
                  <a:gd name="connsiteX21" fmla="*/ 357188 w 1746249"/>
                  <a:gd name="connsiteY21" fmla="*/ 1666875 h 1746487"/>
                  <a:gd name="connsiteX22" fmla="*/ 238125 w 1746249"/>
                  <a:gd name="connsiteY22" fmla="*/ 1547813 h 1746487"/>
                  <a:gd name="connsiteX23" fmla="*/ 357188 w 1746249"/>
                  <a:gd name="connsiteY23" fmla="*/ 1428750 h 1746487"/>
                  <a:gd name="connsiteX24" fmla="*/ 476250 w 1746249"/>
                  <a:gd name="connsiteY24" fmla="*/ 1547813 h 1746487"/>
                  <a:gd name="connsiteX25" fmla="*/ 357188 w 1746249"/>
                  <a:gd name="connsiteY25" fmla="*/ 1666875 h 1746487"/>
                  <a:gd name="connsiteX26" fmla="*/ 1389063 w 1746249"/>
                  <a:gd name="connsiteY26" fmla="*/ 1666875 h 1746487"/>
                  <a:gd name="connsiteX27" fmla="*/ 1270000 w 1746249"/>
                  <a:gd name="connsiteY27" fmla="*/ 1547813 h 1746487"/>
                  <a:gd name="connsiteX28" fmla="*/ 1389063 w 1746249"/>
                  <a:gd name="connsiteY28" fmla="*/ 1428750 h 1746487"/>
                  <a:gd name="connsiteX29" fmla="*/ 1508125 w 1746249"/>
                  <a:gd name="connsiteY29" fmla="*/ 1547813 h 1746487"/>
                  <a:gd name="connsiteX30" fmla="*/ 1389063 w 1746249"/>
                  <a:gd name="connsiteY30" fmla="*/ 1666875 h 1746487"/>
                  <a:gd name="connsiteX31" fmla="*/ 1666875 w 1746249"/>
                  <a:gd name="connsiteY31" fmla="*/ 1508125 h 1746487"/>
                  <a:gd name="connsiteX32" fmla="*/ 1583531 w 1746249"/>
                  <a:gd name="connsiteY32" fmla="*/ 1508125 h 1746487"/>
                  <a:gd name="connsiteX33" fmla="*/ 1349574 w 1746249"/>
                  <a:gd name="connsiteY33" fmla="*/ 1353145 h 1746487"/>
                  <a:gd name="connsiteX34" fmla="*/ 1194594 w 1746249"/>
                  <a:gd name="connsiteY34" fmla="*/ 1508125 h 1746487"/>
                  <a:gd name="connsiteX35" fmla="*/ 551656 w 1746249"/>
                  <a:gd name="connsiteY35" fmla="*/ 1508125 h 1746487"/>
                  <a:gd name="connsiteX36" fmla="*/ 317699 w 1746249"/>
                  <a:gd name="connsiteY36" fmla="*/ 1353145 h 1746487"/>
                  <a:gd name="connsiteX37" fmla="*/ 162719 w 1746249"/>
                  <a:gd name="connsiteY37" fmla="*/ 1508125 h 1746487"/>
                  <a:gd name="connsiteX38" fmla="*/ 79375 w 1746249"/>
                  <a:gd name="connsiteY38" fmla="*/ 1508125 h 1746487"/>
                  <a:gd name="connsiteX39" fmla="*/ 79375 w 1746249"/>
                  <a:gd name="connsiteY39" fmla="*/ 1033859 h 1746487"/>
                  <a:gd name="connsiteX40" fmla="*/ 221059 w 1746249"/>
                  <a:gd name="connsiteY40" fmla="*/ 716359 h 1746487"/>
                  <a:gd name="connsiteX41" fmla="*/ 317500 w 1746249"/>
                  <a:gd name="connsiteY41" fmla="*/ 716359 h 1746487"/>
                  <a:gd name="connsiteX42" fmla="*/ 317500 w 1746249"/>
                  <a:gd name="connsiteY42" fmla="*/ 1073547 h 1746487"/>
                  <a:gd name="connsiteX43" fmla="*/ 1302147 w 1746249"/>
                  <a:gd name="connsiteY43" fmla="*/ 1073547 h 1746487"/>
                  <a:gd name="connsiteX44" fmla="*/ 1666875 w 1746249"/>
                  <a:gd name="connsiteY44" fmla="*/ 1217613 h 1746487"/>
                  <a:gd name="connsiteX45" fmla="*/ 317500 w 1746249"/>
                  <a:gd name="connsiteY45" fmla="*/ 317500 h 1746487"/>
                  <a:gd name="connsiteX46" fmla="*/ 101203 w 1746249"/>
                  <a:gd name="connsiteY46" fmla="*/ 370284 h 1746487"/>
                  <a:gd name="connsiteX47" fmla="*/ 193675 w 1746249"/>
                  <a:gd name="connsiteY47" fmla="*/ 555625 h 1746487"/>
                  <a:gd name="connsiteX48" fmla="*/ 520700 w 1746249"/>
                  <a:gd name="connsiteY48" fmla="*/ 555625 h 1746487"/>
                  <a:gd name="connsiteX49" fmla="*/ 580231 w 1746249"/>
                  <a:gd name="connsiteY49" fmla="*/ 436563 h 1746487"/>
                  <a:gd name="connsiteX50" fmla="*/ 1428750 w 1746249"/>
                  <a:gd name="connsiteY50" fmla="*/ 436563 h 1746487"/>
                  <a:gd name="connsiteX51" fmla="*/ 1587500 w 1746249"/>
                  <a:gd name="connsiteY51" fmla="*/ 277813 h 1746487"/>
                  <a:gd name="connsiteX52" fmla="*/ 1428750 w 1746249"/>
                  <a:gd name="connsiteY52" fmla="*/ 119063 h 1746487"/>
                  <a:gd name="connsiteX53" fmla="*/ 580231 w 1746249"/>
                  <a:gd name="connsiteY53" fmla="*/ 119062 h 1746487"/>
                  <a:gd name="connsiteX54" fmla="*/ 520700 w 1746249"/>
                  <a:gd name="connsiteY54" fmla="*/ 0 h 1746487"/>
                  <a:gd name="connsiteX55" fmla="*/ 193675 w 1746249"/>
                  <a:gd name="connsiteY55" fmla="*/ 0 h 1746487"/>
                  <a:gd name="connsiteX56" fmla="*/ 101203 w 1746249"/>
                  <a:gd name="connsiteY56" fmla="*/ 185341 h 1746487"/>
                  <a:gd name="connsiteX57" fmla="*/ 307975 w 1746249"/>
                  <a:gd name="connsiteY57" fmla="*/ 238125 h 1746487"/>
                  <a:gd name="connsiteX58" fmla="*/ 317500 w 1746249"/>
                  <a:gd name="connsiteY58" fmla="*/ 238125 h 1746487"/>
                  <a:gd name="connsiteX59" fmla="*/ 357187 w 1746249"/>
                  <a:gd name="connsiteY59" fmla="*/ 277813 h 1746487"/>
                  <a:gd name="connsiteX60" fmla="*/ 317500 w 1746249"/>
                  <a:gd name="connsiteY60" fmla="*/ 317500 h 1746487"/>
                  <a:gd name="connsiteX61" fmla="*/ 323056 w 1746249"/>
                  <a:gd name="connsiteY61" fmla="*/ 158750 h 1746487"/>
                  <a:gd name="connsiteX62" fmla="*/ 216297 w 1746249"/>
                  <a:gd name="connsiteY62" fmla="*/ 132159 h 1746487"/>
                  <a:gd name="connsiteX63" fmla="*/ 242888 w 1746249"/>
                  <a:gd name="connsiteY63" fmla="*/ 79375 h 1746487"/>
                  <a:gd name="connsiteX64" fmla="*/ 471487 w 1746249"/>
                  <a:gd name="connsiteY64" fmla="*/ 79375 h 1746487"/>
                  <a:gd name="connsiteX65" fmla="*/ 531019 w 1746249"/>
                  <a:gd name="connsiteY65" fmla="*/ 198437 h 1746487"/>
                  <a:gd name="connsiteX66" fmla="*/ 1428750 w 1746249"/>
                  <a:gd name="connsiteY66" fmla="*/ 198437 h 1746487"/>
                  <a:gd name="connsiteX67" fmla="*/ 1508125 w 1746249"/>
                  <a:gd name="connsiteY67" fmla="*/ 277813 h 1746487"/>
                  <a:gd name="connsiteX68" fmla="*/ 1428750 w 1746249"/>
                  <a:gd name="connsiteY68" fmla="*/ 357188 h 1746487"/>
                  <a:gd name="connsiteX69" fmla="*/ 531019 w 1746249"/>
                  <a:gd name="connsiteY69" fmla="*/ 357188 h 1746487"/>
                  <a:gd name="connsiteX70" fmla="*/ 471487 w 1746249"/>
                  <a:gd name="connsiteY70" fmla="*/ 476250 h 1746487"/>
                  <a:gd name="connsiteX71" fmla="*/ 242888 w 1746249"/>
                  <a:gd name="connsiteY71" fmla="*/ 476250 h 1746487"/>
                  <a:gd name="connsiteX72" fmla="*/ 216297 w 1746249"/>
                  <a:gd name="connsiteY72" fmla="*/ 423466 h 1746487"/>
                  <a:gd name="connsiteX73" fmla="*/ 323056 w 1746249"/>
                  <a:gd name="connsiteY73" fmla="*/ 396875 h 1746487"/>
                  <a:gd name="connsiteX74" fmla="*/ 436563 w 1746249"/>
                  <a:gd name="connsiteY74" fmla="*/ 277813 h 1746487"/>
                  <a:gd name="connsiteX75" fmla="*/ 323056 w 1746249"/>
                  <a:gd name="connsiteY75" fmla="*/ 158750 h 174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746249" h="1746487">
                    <a:moveTo>
                      <a:pt x="1746250" y="1163638"/>
                    </a:moveTo>
                    <a:lnTo>
                      <a:pt x="1336675" y="1000125"/>
                    </a:lnTo>
                    <a:lnTo>
                      <a:pt x="1114425" y="635000"/>
                    </a:lnTo>
                    <a:lnTo>
                      <a:pt x="169466" y="635000"/>
                    </a:lnTo>
                    <a:lnTo>
                      <a:pt x="0" y="1017191"/>
                    </a:lnTo>
                    <a:lnTo>
                      <a:pt x="0" y="1587500"/>
                    </a:lnTo>
                    <a:lnTo>
                      <a:pt x="162719" y="1587500"/>
                    </a:lnTo>
                    <a:cubicBezTo>
                      <a:pt x="184528" y="1694902"/>
                      <a:pt x="289274" y="1764289"/>
                      <a:pt x="396676" y="1742480"/>
                    </a:cubicBezTo>
                    <a:cubicBezTo>
                      <a:pt x="474767" y="1726623"/>
                      <a:pt x="535799" y="1665591"/>
                      <a:pt x="551656" y="1587500"/>
                    </a:cubicBezTo>
                    <a:lnTo>
                      <a:pt x="1194594" y="1587500"/>
                    </a:lnTo>
                    <a:cubicBezTo>
                      <a:pt x="1216403" y="1694902"/>
                      <a:pt x="1321149" y="1764289"/>
                      <a:pt x="1428551" y="1742480"/>
                    </a:cubicBezTo>
                    <a:cubicBezTo>
                      <a:pt x="1506642" y="1726623"/>
                      <a:pt x="1567674" y="1665591"/>
                      <a:pt x="1583531" y="1587500"/>
                    </a:cubicBezTo>
                    <a:lnTo>
                      <a:pt x="1746250" y="1587500"/>
                    </a:lnTo>
                    <a:close/>
                    <a:moveTo>
                      <a:pt x="1239044" y="992188"/>
                    </a:moveTo>
                    <a:lnTo>
                      <a:pt x="793750" y="992188"/>
                    </a:lnTo>
                    <a:lnTo>
                      <a:pt x="793750" y="714375"/>
                    </a:lnTo>
                    <a:lnTo>
                      <a:pt x="1071563" y="714375"/>
                    </a:lnTo>
                    <a:close/>
                    <a:moveTo>
                      <a:pt x="396875" y="714375"/>
                    </a:moveTo>
                    <a:lnTo>
                      <a:pt x="714375" y="714375"/>
                    </a:lnTo>
                    <a:lnTo>
                      <a:pt x="714375" y="992188"/>
                    </a:lnTo>
                    <a:lnTo>
                      <a:pt x="396875" y="992188"/>
                    </a:lnTo>
                    <a:close/>
                    <a:moveTo>
                      <a:pt x="357188" y="1666875"/>
                    </a:moveTo>
                    <a:cubicBezTo>
                      <a:pt x="291431" y="1666875"/>
                      <a:pt x="238125" y="1613569"/>
                      <a:pt x="238125" y="1547813"/>
                    </a:cubicBezTo>
                    <a:cubicBezTo>
                      <a:pt x="238125" y="1482056"/>
                      <a:pt x="291431" y="1428750"/>
                      <a:pt x="357188" y="1428750"/>
                    </a:cubicBezTo>
                    <a:cubicBezTo>
                      <a:pt x="422944" y="1428750"/>
                      <a:pt x="476250" y="1482056"/>
                      <a:pt x="476250" y="1547813"/>
                    </a:cubicBezTo>
                    <a:cubicBezTo>
                      <a:pt x="476250" y="1613569"/>
                      <a:pt x="422944" y="1666875"/>
                      <a:pt x="357188" y="1666875"/>
                    </a:cubicBezTo>
                    <a:close/>
                    <a:moveTo>
                      <a:pt x="1389063" y="1666875"/>
                    </a:moveTo>
                    <a:cubicBezTo>
                      <a:pt x="1323306" y="1666875"/>
                      <a:pt x="1270000" y="1613569"/>
                      <a:pt x="1270000" y="1547813"/>
                    </a:cubicBezTo>
                    <a:cubicBezTo>
                      <a:pt x="1270000" y="1482056"/>
                      <a:pt x="1323306" y="1428750"/>
                      <a:pt x="1389063" y="1428750"/>
                    </a:cubicBezTo>
                    <a:cubicBezTo>
                      <a:pt x="1454819" y="1428750"/>
                      <a:pt x="1508125" y="1482056"/>
                      <a:pt x="1508125" y="1547813"/>
                    </a:cubicBezTo>
                    <a:cubicBezTo>
                      <a:pt x="1508125" y="1613569"/>
                      <a:pt x="1454819" y="1666875"/>
                      <a:pt x="1389063" y="1666875"/>
                    </a:cubicBezTo>
                    <a:close/>
                    <a:moveTo>
                      <a:pt x="1666875" y="1508125"/>
                    </a:moveTo>
                    <a:lnTo>
                      <a:pt x="1583531" y="1508125"/>
                    </a:lnTo>
                    <a:cubicBezTo>
                      <a:pt x="1561722" y="1400723"/>
                      <a:pt x="1456976" y="1331336"/>
                      <a:pt x="1349574" y="1353145"/>
                    </a:cubicBezTo>
                    <a:cubicBezTo>
                      <a:pt x="1271483" y="1369002"/>
                      <a:pt x="1210451" y="1430034"/>
                      <a:pt x="1194594" y="1508125"/>
                    </a:cubicBezTo>
                    <a:lnTo>
                      <a:pt x="551656" y="1508125"/>
                    </a:lnTo>
                    <a:cubicBezTo>
                      <a:pt x="529847" y="1400723"/>
                      <a:pt x="425101" y="1331336"/>
                      <a:pt x="317699" y="1353145"/>
                    </a:cubicBezTo>
                    <a:cubicBezTo>
                      <a:pt x="239608" y="1369002"/>
                      <a:pt x="178576" y="1430034"/>
                      <a:pt x="162719" y="1508125"/>
                    </a:cubicBezTo>
                    <a:lnTo>
                      <a:pt x="79375" y="1508125"/>
                    </a:lnTo>
                    <a:lnTo>
                      <a:pt x="79375" y="1033859"/>
                    </a:lnTo>
                    <a:lnTo>
                      <a:pt x="221059" y="716359"/>
                    </a:lnTo>
                    <a:lnTo>
                      <a:pt x="317500" y="716359"/>
                    </a:lnTo>
                    <a:lnTo>
                      <a:pt x="317500" y="1073547"/>
                    </a:lnTo>
                    <a:lnTo>
                      <a:pt x="1302147" y="1073547"/>
                    </a:lnTo>
                    <a:lnTo>
                      <a:pt x="1666875" y="1217613"/>
                    </a:lnTo>
                    <a:close/>
                    <a:moveTo>
                      <a:pt x="317500" y="317500"/>
                    </a:moveTo>
                    <a:lnTo>
                      <a:pt x="101203" y="370284"/>
                    </a:lnTo>
                    <a:lnTo>
                      <a:pt x="193675" y="555625"/>
                    </a:lnTo>
                    <a:lnTo>
                      <a:pt x="520700" y="555625"/>
                    </a:lnTo>
                    <a:lnTo>
                      <a:pt x="580231" y="436563"/>
                    </a:lnTo>
                    <a:lnTo>
                      <a:pt x="1428750" y="436563"/>
                    </a:lnTo>
                    <a:cubicBezTo>
                      <a:pt x="1516425" y="436563"/>
                      <a:pt x="1587500" y="365488"/>
                      <a:pt x="1587500" y="277813"/>
                    </a:cubicBezTo>
                    <a:cubicBezTo>
                      <a:pt x="1587500" y="190137"/>
                      <a:pt x="1516425" y="119063"/>
                      <a:pt x="1428750" y="119063"/>
                    </a:cubicBezTo>
                    <a:lnTo>
                      <a:pt x="580231" y="119062"/>
                    </a:lnTo>
                    <a:lnTo>
                      <a:pt x="520700" y="0"/>
                    </a:lnTo>
                    <a:lnTo>
                      <a:pt x="193675" y="0"/>
                    </a:lnTo>
                    <a:lnTo>
                      <a:pt x="101203" y="185341"/>
                    </a:lnTo>
                    <a:lnTo>
                      <a:pt x="307975" y="238125"/>
                    </a:lnTo>
                    <a:lnTo>
                      <a:pt x="317500" y="238125"/>
                    </a:lnTo>
                    <a:cubicBezTo>
                      <a:pt x="338132" y="240957"/>
                      <a:pt x="354355" y="257180"/>
                      <a:pt x="357187" y="277813"/>
                    </a:cubicBezTo>
                    <a:cubicBezTo>
                      <a:pt x="354355" y="298445"/>
                      <a:pt x="338132" y="314668"/>
                      <a:pt x="317500" y="317500"/>
                    </a:cubicBezTo>
                    <a:close/>
                    <a:moveTo>
                      <a:pt x="323056" y="158750"/>
                    </a:moveTo>
                    <a:lnTo>
                      <a:pt x="216297" y="132159"/>
                    </a:lnTo>
                    <a:lnTo>
                      <a:pt x="242888" y="79375"/>
                    </a:lnTo>
                    <a:lnTo>
                      <a:pt x="471487" y="79375"/>
                    </a:lnTo>
                    <a:lnTo>
                      <a:pt x="531019" y="198437"/>
                    </a:lnTo>
                    <a:lnTo>
                      <a:pt x="1428750" y="198437"/>
                    </a:lnTo>
                    <a:cubicBezTo>
                      <a:pt x="1472588" y="198437"/>
                      <a:pt x="1508125" y="233975"/>
                      <a:pt x="1508125" y="277813"/>
                    </a:cubicBezTo>
                    <a:cubicBezTo>
                      <a:pt x="1508125" y="321650"/>
                      <a:pt x="1472588" y="357188"/>
                      <a:pt x="1428750" y="357188"/>
                    </a:cubicBezTo>
                    <a:lnTo>
                      <a:pt x="531019" y="357188"/>
                    </a:lnTo>
                    <a:lnTo>
                      <a:pt x="471487" y="476250"/>
                    </a:lnTo>
                    <a:lnTo>
                      <a:pt x="242888" y="476250"/>
                    </a:lnTo>
                    <a:lnTo>
                      <a:pt x="216297" y="423466"/>
                    </a:lnTo>
                    <a:lnTo>
                      <a:pt x="323056" y="396875"/>
                    </a:lnTo>
                    <a:cubicBezTo>
                      <a:pt x="385112" y="390683"/>
                      <a:pt x="433341" y="340093"/>
                      <a:pt x="436563" y="277813"/>
                    </a:cubicBezTo>
                    <a:cubicBezTo>
                      <a:pt x="433341" y="215532"/>
                      <a:pt x="385112" y="164942"/>
                      <a:pt x="323056" y="15875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B72DAFA-38FA-D62B-88E9-2372FFD4D4B1}"/>
                </a:ext>
              </a:extLst>
            </p:cNvPr>
            <p:cNvSpPr/>
            <p:nvPr/>
          </p:nvSpPr>
          <p:spPr>
            <a:xfrm>
              <a:off x="-5424330" y="-4679880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0" name="组合 139">
            <a:extLst>
              <a:ext uri="{FF2B5EF4-FFF2-40B4-BE49-F238E27FC236}">
                <a16:creationId xmlns:a16="http://schemas.microsoft.com/office/drawing/2014/main" id="{53E650C3-4F0B-21AB-8F36-0CC148EA2805}"/>
              </a:ext>
            </a:extLst>
          </p:cNvPr>
          <p:cNvGrpSpPr>
            <a:grpSpLocks noChangeAspect="1"/>
          </p:cNvGrpSpPr>
          <p:nvPr/>
        </p:nvGrpSpPr>
        <p:grpSpPr>
          <a:xfrm>
            <a:off x="787533" y="2527491"/>
            <a:ext cx="324000" cy="324000"/>
            <a:chOff x="-2403106" y="2057954"/>
            <a:chExt cx="1486959" cy="1486988"/>
          </a:xfrm>
          <a:solidFill>
            <a:schemeClr val="accent1"/>
          </a:solidFill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286B5E0A-FCA9-E81A-446B-F69DFE89D129}"/>
                </a:ext>
              </a:extLst>
            </p:cNvPr>
            <p:cNvGrpSpPr/>
            <p:nvPr/>
          </p:nvGrpSpPr>
          <p:grpSpPr>
            <a:xfrm>
              <a:off x="-2105679" y="2375496"/>
              <a:ext cx="877413" cy="851903"/>
              <a:chOff x="-4659302" y="-1136390"/>
              <a:chExt cx="1530692" cy="1486188"/>
            </a:xfrm>
            <a:grpFill/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0E6AE32-E6CA-A1A1-E159-5F28FF91EFAE}"/>
                  </a:ext>
                </a:extLst>
              </p:cNvPr>
              <p:cNvSpPr/>
              <p:nvPr/>
            </p:nvSpPr>
            <p:spPr>
              <a:xfrm>
                <a:off x="-4659302" y="-1136390"/>
                <a:ext cx="1530692" cy="1486188"/>
              </a:xfrm>
              <a:custGeom>
                <a:avLst/>
                <a:gdLst>
                  <a:gd name="connsiteX0" fmla="*/ 1151497 w 1530692"/>
                  <a:gd name="connsiteY0" fmla="*/ 725006 h 1486188"/>
                  <a:gd name="connsiteX1" fmla="*/ 1049766 w 1530692"/>
                  <a:gd name="connsiteY1" fmla="*/ 738884 h 1486188"/>
                  <a:gd name="connsiteX2" fmla="*/ 1010123 w 1530692"/>
                  <a:gd name="connsiteY2" fmla="*/ 662273 h 1486188"/>
                  <a:gd name="connsiteX3" fmla="*/ 978292 w 1530692"/>
                  <a:gd name="connsiteY3" fmla="*/ 637146 h 1486188"/>
                  <a:gd name="connsiteX4" fmla="*/ 973039 w 1530692"/>
                  <a:gd name="connsiteY4" fmla="*/ 613559 h 1486188"/>
                  <a:gd name="connsiteX5" fmla="*/ 961263 w 1530692"/>
                  <a:gd name="connsiteY5" fmla="*/ 559949 h 1486188"/>
                  <a:gd name="connsiteX6" fmla="*/ 956713 w 1530692"/>
                  <a:gd name="connsiteY6" fmla="*/ 536314 h 1486188"/>
                  <a:gd name="connsiteX7" fmla="*/ 931336 w 1530692"/>
                  <a:gd name="connsiteY7" fmla="*/ 446265 h 1486188"/>
                  <a:gd name="connsiteX8" fmla="*/ 854990 w 1530692"/>
                  <a:gd name="connsiteY8" fmla="*/ 370579 h 1486188"/>
                  <a:gd name="connsiteX9" fmla="*/ 687631 w 1530692"/>
                  <a:gd name="connsiteY9" fmla="*/ 349977 h 1486188"/>
                  <a:gd name="connsiteX10" fmla="*/ 651430 w 1530692"/>
                  <a:gd name="connsiteY10" fmla="*/ 350145 h 1486188"/>
                  <a:gd name="connsiteX11" fmla="*/ 487115 w 1530692"/>
                  <a:gd name="connsiteY11" fmla="*/ 350145 h 1486188"/>
                  <a:gd name="connsiteX12" fmla="*/ 482735 w 1530692"/>
                  <a:gd name="connsiteY12" fmla="*/ 350135 h 1486188"/>
                  <a:gd name="connsiteX13" fmla="*/ 478490 w 1530692"/>
                  <a:gd name="connsiteY13" fmla="*/ 351211 h 1486188"/>
                  <a:gd name="connsiteX14" fmla="*/ 407872 w 1530692"/>
                  <a:gd name="connsiteY14" fmla="*/ 379205 h 1486188"/>
                  <a:gd name="connsiteX15" fmla="*/ 403400 w 1530692"/>
                  <a:gd name="connsiteY15" fmla="*/ 382224 h 1486188"/>
                  <a:gd name="connsiteX16" fmla="*/ 329321 w 1530692"/>
                  <a:gd name="connsiteY16" fmla="*/ 501769 h 1486188"/>
                  <a:gd name="connsiteX17" fmla="*/ 300630 w 1530692"/>
                  <a:gd name="connsiteY17" fmla="*/ 635865 h 1486188"/>
                  <a:gd name="connsiteX18" fmla="*/ 225951 w 1530692"/>
                  <a:gd name="connsiteY18" fmla="*/ 758178 h 1486188"/>
                  <a:gd name="connsiteX19" fmla="*/ 222660 w 1530692"/>
                  <a:gd name="connsiteY19" fmla="*/ 789309 h 1486188"/>
                  <a:gd name="connsiteX20" fmla="*/ 221868 w 1530692"/>
                  <a:gd name="connsiteY20" fmla="*/ 898510 h 1486188"/>
                  <a:gd name="connsiteX21" fmla="*/ 288195 w 1530692"/>
                  <a:gd name="connsiteY21" fmla="*/ 988989 h 1486188"/>
                  <a:gd name="connsiteX22" fmla="*/ 307885 w 1530692"/>
                  <a:gd name="connsiteY22" fmla="*/ 1021474 h 1486188"/>
                  <a:gd name="connsiteX23" fmla="*/ 393761 w 1530692"/>
                  <a:gd name="connsiteY23" fmla="*/ 1062444 h 1486188"/>
                  <a:gd name="connsiteX24" fmla="*/ 400158 w 1530692"/>
                  <a:gd name="connsiteY24" fmla="*/ 1062644 h 1486188"/>
                  <a:gd name="connsiteX25" fmla="*/ 470884 w 1530692"/>
                  <a:gd name="connsiteY25" fmla="*/ 1037163 h 1486188"/>
                  <a:gd name="connsiteX26" fmla="*/ 498197 w 1530692"/>
                  <a:gd name="connsiteY26" fmla="*/ 1007377 h 1486188"/>
                  <a:gd name="connsiteX27" fmla="*/ 784886 w 1530692"/>
                  <a:gd name="connsiteY27" fmla="*/ 1007267 h 1486188"/>
                  <a:gd name="connsiteX28" fmla="*/ 772314 w 1530692"/>
                  <a:gd name="connsiteY28" fmla="*/ 1104179 h 1486188"/>
                  <a:gd name="connsiteX29" fmla="*/ 838871 w 1530692"/>
                  <a:gd name="connsiteY29" fmla="*/ 1318508 h 1486188"/>
                  <a:gd name="connsiteX30" fmla="*/ 638934 w 1530692"/>
                  <a:gd name="connsiteY30" fmla="*/ 1411089 h 1486188"/>
                  <a:gd name="connsiteX31" fmla="*/ 629155 w 1530692"/>
                  <a:gd name="connsiteY31" fmla="*/ 1414381 h 1486188"/>
                  <a:gd name="connsiteX32" fmla="*/ 352337 w 1530692"/>
                  <a:gd name="connsiteY32" fmla="*/ 1253207 h 1486188"/>
                  <a:gd name="connsiteX33" fmla="*/ 179491 w 1530692"/>
                  <a:gd name="connsiteY33" fmla="*/ 1045016 h 1486188"/>
                  <a:gd name="connsiteX34" fmla="*/ 70437 w 1530692"/>
                  <a:gd name="connsiteY34" fmla="*/ 791047 h 1486188"/>
                  <a:gd name="connsiteX35" fmla="*/ 70437 w 1530692"/>
                  <a:gd name="connsiteY35" fmla="*/ 278609 h 1486188"/>
                  <a:gd name="connsiteX36" fmla="*/ 323771 w 1530692"/>
                  <a:gd name="connsiteY36" fmla="*/ 248300 h 1486188"/>
                  <a:gd name="connsiteX37" fmla="*/ 518510 w 1530692"/>
                  <a:gd name="connsiteY37" fmla="*/ 173050 h 1486188"/>
                  <a:gd name="connsiteX38" fmla="*/ 638024 w 1530692"/>
                  <a:gd name="connsiteY38" fmla="*/ 85912 h 1486188"/>
                  <a:gd name="connsiteX39" fmla="*/ 747914 w 1530692"/>
                  <a:gd name="connsiteY39" fmla="*/ 173216 h 1486188"/>
                  <a:gd name="connsiteX40" fmla="*/ 934377 w 1530692"/>
                  <a:gd name="connsiteY40" fmla="*/ 248454 h 1486188"/>
                  <a:gd name="connsiteX41" fmla="*/ 1184107 w 1530692"/>
                  <a:gd name="connsiteY41" fmla="*/ 278611 h 1486188"/>
                  <a:gd name="connsiteX42" fmla="*/ 1184107 w 1530692"/>
                  <a:gd name="connsiteY42" fmla="*/ 625046 h 1486188"/>
                  <a:gd name="connsiteX43" fmla="*/ 1219326 w 1530692"/>
                  <a:gd name="connsiteY43" fmla="*/ 660264 h 1486188"/>
                  <a:gd name="connsiteX44" fmla="*/ 1254544 w 1530692"/>
                  <a:gd name="connsiteY44" fmla="*/ 625046 h 1486188"/>
                  <a:gd name="connsiteX45" fmla="*/ 1254544 w 1530692"/>
                  <a:gd name="connsiteY45" fmla="*/ 243226 h 1486188"/>
                  <a:gd name="connsiteX46" fmla="*/ 1244004 w 1530692"/>
                  <a:gd name="connsiteY46" fmla="*/ 218099 h 1486188"/>
                  <a:gd name="connsiteX47" fmla="*/ 1218688 w 1530692"/>
                  <a:gd name="connsiteY47" fmla="*/ 208014 h 1486188"/>
                  <a:gd name="connsiteX48" fmla="*/ 788374 w 1530692"/>
                  <a:gd name="connsiteY48" fmla="*/ 115290 h 1486188"/>
                  <a:gd name="connsiteX49" fmla="*/ 673449 w 1530692"/>
                  <a:gd name="connsiteY49" fmla="*/ 17782 h 1486188"/>
                  <a:gd name="connsiteX50" fmla="*/ 673574 w 1530692"/>
                  <a:gd name="connsiteY50" fmla="*/ 17980 h 1486188"/>
                  <a:gd name="connsiteX51" fmla="*/ 668914 w 1530692"/>
                  <a:gd name="connsiteY51" fmla="*/ 20888 h 1486188"/>
                  <a:gd name="connsiteX52" fmla="*/ 657796 w 1530692"/>
                  <a:gd name="connsiteY52" fmla="*/ 6976 h 1486188"/>
                  <a:gd name="connsiteX53" fmla="*/ 608574 w 1530692"/>
                  <a:gd name="connsiteY53" fmla="*/ 14170 h 1486188"/>
                  <a:gd name="connsiteX54" fmla="*/ 480211 w 1530692"/>
                  <a:gd name="connsiteY54" fmla="*/ 113730 h 1486188"/>
                  <a:gd name="connsiteX55" fmla="*/ 303497 w 1530692"/>
                  <a:gd name="connsiteY55" fmla="*/ 180747 h 1486188"/>
                  <a:gd name="connsiteX56" fmla="*/ 35858 w 1530692"/>
                  <a:gd name="connsiteY56" fmla="*/ 208010 h 1486188"/>
                  <a:gd name="connsiteX57" fmla="*/ 10543 w 1530692"/>
                  <a:gd name="connsiteY57" fmla="*/ 218094 h 1486188"/>
                  <a:gd name="connsiteX58" fmla="*/ 0 w 1530692"/>
                  <a:gd name="connsiteY58" fmla="*/ 243223 h 1486188"/>
                  <a:gd name="connsiteX59" fmla="*/ 0 w 1530692"/>
                  <a:gd name="connsiteY59" fmla="*/ 795068 h 1486188"/>
                  <a:gd name="connsiteX60" fmla="*/ 773 w 1530692"/>
                  <a:gd name="connsiteY60" fmla="*/ 802403 h 1486188"/>
                  <a:gd name="connsiteX61" fmla="*/ 117925 w 1530692"/>
                  <a:gd name="connsiteY61" fmla="*/ 1079339 h 1486188"/>
                  <a:gd name="connsiteX62" fmla="*/ 304453 w 1530692"/>
                  <a:gd name="connsiteY62" fmla="*/ 1304893 h 1486188"/>
                  <a:gd name="connsiteX63" fmla="*/ 612932 w 1530692"/>
                  <a:gd name="connsiteY63" fmla="*/ 1483295 h 1486188"/>
                  <a:gd name="connsiteX64" fmla="*/ 618294 w 1530692"/>
                  <a:gd name="connsiteY64" fmla="*/ 1484643 h 1486188"/>
                  <a:gd name="connsiteX65" fmla="*/ 628487 w 1530692"/>
                  <a:gd name="connsiteY65" fmla="*/ 1486189 h 1486188"/>
                  <a:gd name="connsiteX66" fmla="*/ 639641 w 1530692"/>
                  <a:gd name="connsiteY66" fmla="*/ 1484346 h 1486188"/>
                  <a:gd name="connsiteX67" fmla="*/ 661139 w 1530692"/>
                  <a:gd name="connsiteY67" fmla="*/ 1477102 h 1486188"/>
                  <a:gd name="connsiteX68" fmla="*/ 883397 w 1530692"/>
                  <a:gd name="connsiteY68" fmla="*/ 1372080 h 1486188"/>
                  <a:gd name="connsiteX69" fmla="*/ 1151491 w 1530692"/>
                  <a:gd name="connsiteY69" fmla="*/ 1483371 h 1486188"/>
                  <a:gd name="connsiteX70" fmla="*/ 1530693 w 1530692"/>
                  <a:gd name="connsiteY70" fmla="*/ 1104179 h 1486188"/>
                  <a:gd name="connsiteX71" fmla="*/ 1151497 w 1530692"/>
                  <a:gd name="connsiteY71" fmla="*/ 725006 h 1486188"/>
                  <a:gd name="connsiteX72" fmla="*/ 453302 w 1530692"/>
                  <a:gd name="connsiteY72" fmla="*/ 937753 h 1486188"/>
                  <a:gd name="connsiteX73" fmla="*/ 444596 w 1530692"/>
                  <a:gd name="connsiteY73" fmla="*/ 959758 h 1486188"/>
                  <a:gd name="connsiteX74" fmla="*/ 426322 w 1530692"/>
                  <a:gd name="connsiteY74" fmla="*/ 983646 h 1486188"/>
                  <a:gd name="connsiteX75" fmla="*/ 398186 w 1530692"/>
                  <a:gd name="connsiteY75" fmla="*/ 992940 h 1486188"/>
                  <a:gd name="connsiteX76" fmla="*/ 361217 w 1530692"/>
                  <a:gd name="connsiteY76" fmla="*/ 976680 h 1486188"/>
                  <a:gd name="connsiteX77" fmla="*/ 350509 w 1530692"/>
                  <a:gd name="connsiteY77" fmla="*/ 956782 h 1486188"/>
                  <a:gd name="connsiteX78" fmla="*/ 347372 w 1530692"/>
                  <a:gd name="connsiteY78" fmla="*/ 940989 h 1486188"/>
                  <a:gd name="connsiteX79" fmla="*/ 331834 w 1530692"/>
                  <a:gd name="connsiteY79" fmla="*/ 933430 h 1486188"/>
                  <a:gd name="connsiteX80" fmla="*/ 291856 w 1530692"/>
                  <a:gd name="connsiteY80" fmla="*/ 797259 h 1486188"/>
                  <a:gd name="connsiteX81" fmla="*/ 295340 w 1530692"/>
                  <a:gd name="connsiteY81" fmla="*/ 764234 h 1486188"/>
                  <a:gd name="connsiteX82" fmla="*/ 320927 w 1530692"/>
                  <a:gd name="connsiteY82" fmla="*/ 707509 h 1486188"/>
                  <a:gd name="connsiteX83" fmla="*/ 344339 w 1530692"/>
                  <a:gd name="connsiteY83" fmla="*/ 691415 h 1486188"/>
                  <a:gd name="connsiteX84" fmla="*/ 366118 w 1530692"/>
                  <a:gd name="connsiteY84" fmla="*/ 685095 h 1486188"/>
                  <a:gd name="connsiteX85" fmla="*/ 367224 w 1530692"/>
                  <a:gd name="connsiteY85" fmla="*/ 661253 h 1486188"/>
                  <a:gd name="connsiteX86" fmla="*/ 397099 w 1530692"/>
                  <a:gd name="connsiteY86" fmla="*/ 517808 h 1486188"/>
                  <a:gd name="connsiteX87" fmla="*/ 442123 w 1530692"/>
                  <a:gd name="connsiteY87" fmla="*/ 440114 h 1486188"/>
                  <a:gd name="connsiteX88" fmla="*/ 447000 w 1530692"/>
                  <a:gd name="connsiteY88" fmla="*/ 436820 h 1486188"/>
                  <a:gd name="connsiteX89" fmla="*/ 491368 w 1530692"/>
                  <a:gd name="connsiteY89" fmla="*/ 419801 h 1486188"/>
                  <a:gd name="connsiteX90" fmla="*/ 651562 w 1530692"/>
                  <a:gd name="connsiteY90" fmla="*/ 419794 h 1486188"/>
                  <a:gd name="connsiteX91" fmla="*/ 688063 w 1530692"/>
                  <a:gd name="connsiteY91" fmla="*/ 419624 h 1486188"/>
                  <a:gd name="connsiteX92" fmla="*/ 825106 w 1530692"/>
                  <a:gd name="connsiteY92" fmla="*/ 433491 h 1486188"/>
                  <a:gd name="connsiteX93" fmla="*/ 868788 w 1530692"/>
                  <a:gd name="connsiteY93" fmla="*/ 476905 h 1486188"/>
                  <a:gd name="connsiteX94" fmla="*/ 888214 w 1530692"/>
                  <a:gd name="connsiteY94" fmla="*/ 548928 h 1486188"/>
                  <a:gd name="connsiteX95" fmla="*/ 893095 w 1530692"/>
                  <a:gd name="connsiteY95" fmla="*/ 574245 h 1486188"/>
                  <a:gd name="connsiteX96" fmla="*/ 905101 w 1530692"/>
                  <a:gd name="connsiteY96" fmla="*/ 628912 h 1486188"/>
                  <a:gd name="connsiteX97" fmla="*/ 910719 w 1530692"/>
                  <a:gd name="connsiteY97" fmla="*/ 654256 h 1486188"/>
                  <a:gd name="connsiteX98" fmla="*/ 931220 w 1530692"/>
                  <a:gd name="connsiteY98" fmla="*/ 690547 h 1486188"/>
                  <a:gd name="connsiteX99" fmla="*/ 960766 w 1530692"/>
                  <a:gd name="connsiteY99" fmla="*/ 711415 h 1486188"/>
                  <a:gd name="connsiteX100" fmla="*/ 981202 w 1530692"/>
                  <a:gd name="connsiteY100" fmla="*/ 751675 h 1486188"/>
                  <a:gd name="connsiteX101" fmla="*/ 982527 w 1530692"/>
                  <a:gd name="connsiteY101" fmla="*/ 764803 h 1486188"/>
                  <a:gd name="connsiteX102" fmla="*/ 900940 w 1530692"/>
                  <a:gd name="connsiteY102" fmla="*/ 819841 h 1486188"/>
                  <a:gd name="connsiteX103" fmla="*/ 876036 w 1530692"/>
                  <a:gd name="connsiteY103" fmla="*/ 814151 h 1486188"/>
                  <a:gd name="connsiteX104" fmla="*/ 818860 w 1530692"/>
                  <a:gd name="connsiteY104" fmla="*/ 871329 h 1486188"/>
                  <a:gd name="connsiteX105" fmla="*/ 829387 w 1530692"/>
                  <a:gd name="connsiteY105" fmla="*/ 904356 h 1486188"/>
                  <a:gd name="connsiteX106" fmla="*/ 810921 w 1530692"/>
                  <a:gd name="connsiteY106" fmla="*/ 937618 h 1486188"/>
                  <a:gd name="connsiteX107" fmla="*/ 453302 w 1530692"/>
                  <a:gd name="connsiteY107" fmla="*/ 937753 h 1486188"/>
                  <a:gd name="connsiteX108" fmla="*/ 1151497 w 1530692"/>
                  <a:gd name="connsiteY108" fmla="*/ 1413732 h 1486188"/>
                  <a:gd name="connsiteX109" fmla="*/ 841963 w 1530692"/>
                  <a:gd name="connsiteY109" fmla="*/ 1104185 h 1486188"/>
                  <a:gd name="connsiteX110" fmla="*/ 900780 w 1530692"/>
                  <a:gd name="connsiteY110" fmla="*/ 922879 h 1486188"/>
                  <a:gd name="connsiteX111" fmla="*/ 930988 w 1530692"/>
                  <a:gd name="connsiteY111" fmla="*/ 887194 h 1486188"/>
                  <a:gd name="connsiteX112" fmla="*/ 1151495 w 1530692"/>
                  <a:gd name="connsiteY112" fmla="*/ 794653 h 1486188"/>
                  <a:gd name="connsiteX113" fmla="*/ 1461051 w 1530692"/>
                  <a:gd name="connsiteY113" fmla="*/ 1104187 h 1486188"/>
                  <a:gd name="connsiteX114" fmla="*/ 1151497 w 1530692"/>
                  <a:gd name="connsiteY114" fmla="*/ 1413732 h 148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530692" h="1486188">
                    <a:moveTo>
                      <a:pt x="1151497" y="725006"/>
                    </a:moveTo>
                    <a:cubicBezTo>
                      <a:pt x="1116269" y="725006"/>
                      <a:pt x="1082154" y="729853"/>
                      <a:pt x="1049766" y="738884"/>
                    </a:cubicBezTo>
                    <a:cubicBezTo>
                      <a:pt x="1045544" y="710557"/>
                      <a:pt x="1031919" y="684173"/>
                      <a:pt x="1010123" y="662273"/>
                    </a:cubicBezTo>
                    <a:cubicBezTo>
                      <a:pt x="998983" y="651092"/>
                      <a:pt x="987435" y="642832"/>
                      <a:pt x="978292" y="637146"/>
                    </a:cubicBezTo>
                    <a:cubicBezTo>
                      <a:pt x="976947" y="630850"/>
                      <a:pt x="975177" y="623026"/>
                      <a:pt x="973039" y="613559"/>
                    </a:cubicBezTo>
                    <a:cubicBezTo>
                      <a:pt x="969651" y="598567"/>
                      <a:pt x="965434" y="579907"/>
                      <a:pt x="961263" y="559949"/>
                    </a:cubicBezTo>
                    <a:cubicBezTo>
                      <a:pt x="959687" y="552457"/>
                      <a:pt x="958242" y="544616"/>
                      <a:pt x="956713" y="536314"/>
                    </a:cubicBezTo>
                    <a:cubicBezTo>
                      <a:pt x="951428" y="507612"/>
                      <a:pt x="945435" y="475079"/>
                      <a:pt x="931336" y="446265"/>
                    </a:cubicBezTo>
                    <a:cubicBezTo>
                      <a:pt x="915330" y="413622"/>
                      <a:pt x="887511" y="386039"/>
                      <a:pt x="854990" y="370579"/>
                    </a:cubicBezTo>
                    <a:cubicBezTo>
                      <a:pt x="809985" y="349217"/>
                      <a:pt x="766521" y="349492"/>
                      <a:pt x="687631" y="349977"/>
                    </a:cubicBezTo>
                    <a:cubicBezTo>
                      <a:pt x="676437" y="350047"/>
                      <a:pt x="664414" y="350122"/>
                      <a:pt x="651430" y="350145"/>
                    </a:cubicBezTo>
                    <a:cubicBezTo>
                      <a:pt x="566679" y="350314"/>
                      <a:pt x="487902" y="350146"/>
                      <a:pt x="487115" y="350145"/>
                    </a:cubicBezTo>
                    <a:lnTo>
                      <a:pt x="482735" y="350135"/>
                    </a:lnTo>
                    <a:lnTo>
                      <a:pt x="478490" y="351211"/>
                    </a:lnTo>
                    <a:cubicBezTo>
                      <a:pt x="435928" y="361989"/>
                      <a:pt x="427109" y="366139"/>
                      <a:pt x="407872" y="379205"/>
                    </a:cubicBezTo>
                    <a:cubicBezTo>
                      <a:pt x="406497" y="380139"/>
                      <a:pt x="405026" y="381139"/>
                      <a:pt x="403400" y="382224"/>
                    </a:cubicBezTo>
                    <a:cubicBezTo>
                      <a:pt x="355466" y="414301"/>
                      <a:pt x="339054" y="460653"/>
                      <a:pt x="329321" y="501769"/>
                    </a:cubicBezTo>
                    <a:cubicBezTo>
                      <a:pt x="312008" y="574967"/>
                      <a:pt x="304169" y="614983"/>
                      <a:pt x="300630" y="635865"/>
                    </a:cubicBezTo>
                    <a:cubicBezTo>
                      <a:pt x="274622" y="651542"/>
                      <a:pt x="232117" y="687626"/>
                      <a:pt x="225951" y="758178"/>
                    </a:cubicBezTo>
                    <a:cubicBezTo>
                      <a:pt x="225062" y="768380"/>
                      <a:pt x="223840" y="779020"/>
                      <a:pt x="222660" y="789309"/>
                    </a:cubicBezTo>
                    <a:cubicBezTo>
                      <a:pt x="218491" y="825605"/>
                      <a:pt x="214177" y="863141"/>
                      <a:pt x="221868" y="898510"/>
                    </a:cubicBezTo>
                    <a:cubicBezTo>
                      <a:pt x="230362" y="937582"/>
                      <a:pt x="252649" y="967957"/>
                      <a:pt x="288195" y="988989"/>
                    </a:cubicBezTo>
                    <a:cubicBezTo>
                      <a:pt x="292067" y="998203"/>
                      <a:pt x="298290" y="1010054"/>
                      <a:pt x="307885" y="1021474"/>
                    </a:cubicBezTo>
                    <a:cubicBezTo>
                      <a:pt x="326431" y="1043557"/>
                      <a:pt x="361743" y="1060403"/>
                      <a:pt x="393761" y="1062444"/>
                    </a:cubicBezTo>
                    <a:cubicBezTo>
                      <a:pt x="395886" y="1062577"/>
                      <a:pt x="398018" y="1062644"/>
                      <a:pt x="400158" y="1062644"/>
                    </a:cubicBezTo>
                    <a:cubicBezTo>
                      <a:pt x="425407" y="1062644"/>
                      <a:pt x="451423" y="1053354"/>
                      <a:pt x="470884" y="1037163"/>
                    </a:cubicBezTo>
                    <a:cubicBezTo>
                      <a:pt x="479779" y="1029750"/>
                      <a:pt x="489501" y="1020932"/>
                      <a:pt x="498197" y="1007377"/>
                    </a:cubicBezTo>
                    <a:lnTo>
                      <a:pt x="784886" y="1007267"/>
                    </a:lnTo>
                    <a:cubicBezTo>
                      <a:pt x="776698" y="1038216"/>
                      <a:pt x="772314" y="1070693"/>
                      <a:pt x="772314" y="1104179"/>
                    </a:cubicBezTo>
                    <a:cubicBezTo>
                      <a:pt x="772314" y="1183661"/>
                      <a:pt x="796914" y="1257494"/>
                      <a:pt x="838871" y="1318508"/>
                    </a:cubicBezTo>
                    <a:cubicBezTo>
                      <a:pt x="780943" y="1363312"/>
                      <a:pt x="730714" y="1380217"/>
                      <a:pt x="638934" y="1411089"/>
                    </a:cubicBezTo>
                    <a:cubicBezTo>
                      <a:pt x="635723" y="1412169"/>
                      <a:pt x="632458" y="1413269"/>
                      <a:pt x="629155" y="1414381"/>
                    </a:cubicBezTo>
                    <a:cubicBezTo>
                      <a:pt x="526159" y="1378675"/>
                      <a:pt x="433052" y="1324480"/>
                      <a:pt x="352337" y="1253207"/>
                    </a:cubicBezTo>
                    <a:cubicBezTo>
                      <a:pt x="286167" y="1194778"/>
                      <a:pt x="228013" y="1124732"/>
                      <a:pt x="179491" y="1045016"/>
                    </a:cubicBezTo>
                    <a:cubicBezTo>
                      <a:pt x="103979" y="920960"/>
                      <a:pt x="75307" y="811253"/>
                      <a:pt x="70437" y="791047"/>
                    </a:cubicBezTo>
                    <a:lnTo>
                      <a:pt x="70437" y="278609"/>
                    </a:lnTo>
                    <a:cubicBezTo>
                      <a:pt x="160726" y="277805"/>
                      <a:pt x="245813" y="267638"/>
                      <a:pt x="323771" y="248300"/>
                    </a:cubicBezTo>
                    <a:cubicBezTo>
                      <a:pt x="394974" y="230639"/>
                      <a:pt x="460494" y="205322"/>
                      <a:pt x="518510" y="173050"/>
                    </a:cubicBezTo>
                    <a:cubicBezTo>
                      <a:pt x="575857" y="141151"/>
                      <a:pt x="614778" y="108545"/>
                      <a:pt x="638024" y="85912"/>
                    </a:cubicBezTo>
                    <a:cubicBezTo>
                      <a:pt x="660903" y="110854"/>
                      <a:pt x="697353" y="143206"/>
                      <a:pt x="747914" y="173216"/>
                    </a:cubicBezTo>
                    <a:cubicBezTo>
                      <a:pt x="802313" y="205504"/>
                      <a:pt x="865047" y="230818"/>
                      <a:pt x="934377" y="248454"/>
                    </a:cubicBezTo>
                    <a:cubicBezTo>
                      <a:pt x="1010062" y="267706"/>
                      <a:pt x="1093909" y="277823"/>
                      <a:pt x="1184107" y="278611"/>
                    </a:cubicBezTo>
                    <a:lnTo>
                      <a:pt x="1184107" y="625046"/>
                    </a:lnTo>
                    <a:cubicBezTo>
                      <a:pt x="1184107" y="644496"/>
                      <a:pt x="1199874" y="660264"/>
                      <a:pt x="1219326" y="660264"/>
                    </a:cubicBezTo>
                    <a:cubicBezTo>
                      <a:pt x="1238778" y="660264"/>
                      <a:pt x="1254544" y="644496"/>
                      <a:pt x="1254544" y="625046"/>
                    </a:cubicBezTo>
                    <a:lnTo>
                      <a:pt x="1254544" y="243226"/>
                    </a:lnTo>
                    <a:cubicBezTo>
                      <a:pt x="1254544" y="233775"/>
                      <a:pt x="1250747" y="224721"/>
                      <a:pt x="1244004" y="218099"/>
                    </a:cubicBezTo>
                    <a:cubicBezTo>
                      <a:pt x="1237261" y="211478"/>
                      <a:pt x="1228100" y="207877"/>
                      <a:pt x="1218688" y="208014"/>
                    </a:cubicBezTo>
                    <a:cubicBezTo>
                      <a:pt x="1099025" y="210186"/>
                      <a:pt x="927278" y="195853"/>
                      <a:pt x="788374" y="115290"/>
                    </a:cubicBezTo>
                    <a:cubicBezTo>
                      <a:pt x="722505" y="77086"/>
                      <a:pt x="684397" y="34803"/>
                      <a:pt x="673449" y="17782"/>
                    </a:cubicBezTo>
                    <a:lnTo>
                      <a:pt x="673574" y="17980"/>
                    </a:lnTo>
                    <a:lnTo>
                      <a:pt x="668914" y="20888"/>
                    </a:lnTo>
                    <a:cubicBezTo>
                      <a:pt x="666540" y="15541"/>
                      <a:pt x="662820" y="10709"/>
                      <a:pt x="657796" y="6976"/>
                    </a:cubicBezTo>
                    <a:cubicBezTo>
                      <a:pt x="642184" y="-4623"/>
                      <a:pt x="620175" y="-1442"/>
                      <a:pt x="608574" y="14170"/>
                    </a:cubicBezTo>
                    <a:cubicBezTo>
                      <a:pt x="608193" y="14673"/>
                      <a:pt x="569409" y="64997"/>
                      <a:pt x="480211" y="113730"/>
                    </a:cubicBezTo>
                    <a:cubicBezTo>
                      <a:pt x="427716" y="142410"/>
                      <a:pt x="368261" y="164959"/>
                      <a:pt x="303497" y="180747"/>
                    </a:cubicBezTo>
                    <a:cubicBezTo>
                      <a:pt x="222131" y="200583"/>
                      <a:pt x="132108" y="209763"/>
                      <a:pt x="35858" y="208010"/>
                    </a:cubicBezTo>
                    <a:cubicBezTo>
                      <a:pt x="26363" y="207844"/>
                      <a:pt x="17286" y="211473"/>
                      <a:pt x="10543" y="218094"/>
                    </a:cubicBezTo>
                    <a:cubicBezTo>
                      <a:pt x="3800" y="224715"/>
                      <a:pt x="0" y="233771"/>
                      <a:pt x="0" y="243223"/>
                    </a:cubicBezTo>
                    <a:lnTo>
                      <a:pt x="0" y="795068"/>
                    </a:lnTo>
                    <a:cubicBezTo>
                      <a:pt x="0" y="797533"/>
                      <a:pt x="259" y="799991"/>
                      <a:pt x="773" y="802403"/>
                    </a:cubicBezTo>
                    <a:cubicBezTo>
                      <a:pt x="1890" y="807653"/>
                      <a:pt x="29172" y="932689"/>
                      <a:pt x="117925" y="1079339"/>
                    </a:cubicBezTo>
                    <a:cubicBezTo>
                      <a:pt x="170098" y="1165545"/>
                      <a:pt x="232854" y="1241433"/>
                      <a:pt x="304453" y="1304893"/>
                    </a:cubicBezTo>
                    <a:cubicBezTo>
                      <a:pt x="394169" y="1384413"/>
                      <a:pt x="497957" y="1444437"/>
                      <a:pt x="612932" y="1483295"/>
                    </a:cubicBezTo>
                    <a:cubicBezTo>
                      <a:pt x="614710" y="1483895"/>
                      <a:pt x="616501" y="1484336"/>
                      <a:pt x="618294" y="1484643"/>
                    </a:cubicBezTo>
                    <a:cubicBezTo>
                      <a:pt x="621567" y="1485648"/>
                      <a:pt x="624997" y="1486189"/>
                      <a:pt x="628487" y="1486189"/>
                    </a:cubicBezTo>
                    <a:cubicBezTo>
                      <a:pt x="632184" y="1486189"/>
                      <a:pt x="635944" y="1485595"/>
                      <a:pt x="639641" y="1484346"/>
                    </a:cubicBezTo>
                    <a:cubicBezTo>
                      <a:pt x="647029" y="1481848"/>
                      <a:pt x="654191" y="1479440"/>
                      <a:pt x="661139" y="1477102"/>
                    </a:cubicBezTo>
                    <a:cubicBezTo>
                      <a:pt x="755323" y="1445419"/>
                      <a:pt x="815193" y="1425257"/>
                      <a:pt x="883397" y="1372080"/>
                    </a:cubicBezTo>
                    <a:cubicBezTo>
                      <a:pt x="952064" y="1440802"/>
                      <a:pt x="1046901" y="1483371"/>
                      <a:pt x="1151491" y="1483371"/>
                    </a:cubicBezTo>
                    <a:cubicBezTo>
                      <a:pt x="1360585" y="1483371"/>
                      <a:pt x="1530693" y="1313267"/>
                      <a:pt x="1530693" y="1104179"/>
                    </a:cubicBezTo>
                    <a:cubicBezTo>
                      <a:pt x="1530700" y="895104"/>
                      <a:pt x="1360591" y="725006"/>
                      <a:pt x="1151497" y="725006"/>
                    </a:cubicBezTo>
                    <a:close/>
                    <a:moveTo>
                      <a:pt x="453302" y="937753"/>
                    </a:moveTo>
                    <a:lnTo>
                      <a:pt x="444596" y="959758"/>
                    </a:lnTo>
                    <a:cubicBezTo>
                      <a:pt x="439831" y="971805"/>
                      <a:pt x="434505" y="976827"/>
                      <a:pt x="426322" y="983646"/>
                    </a:cubicBezTo>
                    <a:cubicBezTo>
                      <a:pt x="417773" y="990758"/>
                      <a:pt x="406017" y="993442"/>
                      <a:pt x="398186" y="992940"/>
                    </a:cubicBezTo>
                    <a:cubicBezTo>
                      <a:pt x="384089" y="992043"/>
                      <a:pt x="367045" y="983619"/>
                      <a:pt x="361217" y="976680"/>
                    </a:cubicBezTo>
                    <a:cubicBezTo>
                      <a:pt x="353900" y="967971"/>
                      <a:pt x="350956" y="958361"/>
                      <a:pt x="350509" y="956782"/>
                    </a:cubicBezTo>
                    <a:lnTo>
                      <a:pt x="347372" y="940989"/>
                    </a:lnTo>
                    <a:lnTo>
                      <a:pt x="331834" y="933430"/>
                    </a:lnTo>
                    <a:cubicBezTo>
                      <a:pt x="281501" y="908950"/>
                      <a:pt x="283512" y="869903"/>
                      <a:pt x="291856" y="797259"/>
                    </a:cubicBezTo>
                    <a:cubicBezTo>
                      <a:pt x="293091" y="786503"/>
                      <a:pt x="294369" y="775380"/>
                      <a:pt x="295340" y="764234"/>
                    </a:cubicBezTo>
                    <a:cubicBezTo>
                      <a:pt x="297354" y="741178"/>
                      <a:pt x="305964" y="722093"/>
                      <a:pt x="320927" y="707509"/>
                    </a:cubicBezTo>
                    <a:cubicBezTo>
                      <a:pt x="331761" y="696951"/>
                      <a:pt x="342512" y="692180"/>
                      <a:pt x="344339" y="691415"/>
                    </a:cubicBezTo>
                    <a:lnTo>
                      <a:pt x="366118" y="685095"/>
                    </a:lnTo>
                    <a:lnTo>
                      <a:pt x="367224" y="661253"/>
                    </a:lnTo>
                    <a:cubicBezTo>
                      <a:pt x="367553" y="658073"/>
                      <a:pt x="371134" y="627589"/>
                      <a:pt x="397099" y="517808"/>
                    </a:cubicBezTo>
                    <a:cubicBezTo>
                      <a:pt x="406853" y="476610"/>
                      <a:pt x="419060" y="455549"/>
                      <a:pt x="442123" y="440114"/>
                    </a:cubicBezTo>
                    <a:cubicBezTo>
                      <a:pt x="443888" y="438934"/>
                      <a:pt x="445497" y="437841"/>
                      <a:pt x="447000" y="436820"/>
                    </a:cubicBezTo>
                    <a:cubicBezTo>
                      <a:pt x="458036" y="429326"/>
                      <a:pt x="460401" y="427719"/>
                      <a:pt x="491368" y="419801"/>
                    </a:cubicBezTo>
                    <a:cubicBezTo>
                      <a:pt x="509141" y="419835"/>
                      <a:pt x="578115" y="419936"/>
                      <a:pt x="651562" y="419794"/>
                    </a:cubicBezTo>
                    <a:cubicBezTo>
                      <a:pt x="664650" y="419769"/>
                      <a:pt x="676776" y="419695"/>
                      <a:pt x="688063" y="419624"/>
                    </a:cubicBezTo>
                    <a:cubicBezTo>
                      <a:pt x="761151" y="419167"/>
                      <a:pt x="794498" y="418964"/>
                      <a:pt x="825106" y="433491"/>
                    </a:cubicBezTo>
                    <a:cubicBezTo>
                      <a:pt x="843391" y="442183"/>
                      <a:pt x="859727" y="458424"/>
                      <a:pt x="868788" y="476905"/>
                    </a:cubicBezTo>
                    <a:cubicBezTo>
                      <a:pt x="878670" y="497101"/>
                      <a:pt x="883521" y="523449"/>
                      <a:pt x="888214" y="548928"/>
                    </a:cubicBezTo>
                    <a:cubicBezTo>
                      <a:pt x="889756" y="557291"/>
                      <a:pt x="891347" y="565939"/>
                      <a:pt x="893095" y="574245"/>
                    </a:cubicBezTo>
                    <a:cubicBezTo>
                      <a:pt x="897371" y="594708"/>
                      <a:pt x="901656" y="613673"/>
                      <a:pt x="905101" y="628912"/>
                    </a:cubicBezTo>
                    <a:cubicBezTo>
                      <a:pt x="907137" y="637928"/>
                      <a:pt x="909360" y="647763"/>
                      <a:pt x="910719" y="654256"/>
                    </a:cubicBezTo>
                    <a:cubicBezTo>
                      <a:pt x="909114" y="667156"/>
                      <a:pt x="914458" y="681993"/>
                      <a:pt x="931220" y="690547"/>
                    </a:cubicBezTo>
                    <a:cubicBezTo>
                      <a:pt x="935624" y="692793"/>
                      <a:pt x="949026" y="699631"/>
                      <a:pt x="960766" y="711415"/>
                    </a:cubicBezTo>
                    <a:cubicBezTo>
                      <a:pt x="972778" y="723483"/>
                      <a:pt x="979653" y="737016"/>
                      <a:pt x="981202" y="751675"/>
                    </a:cubicBezTo>
                    <a:cubicBezTo>
                      <a:pt x="981750" y="756802"/>
                      <a:pt x="982183" y="761102"/>
                      <a:pt x="982527" y="764803"/>
                    </a:cubicBezTo>
                    <a:cubicBezTo>
                      <a:pt x="952926" y="779600"/>
                      <a:pt x="925523" y="798154"/>
                      <a:pt x="900940" y="819841"/>
                    </a:cubicBezTo>
                    <a:cubicBezTo>
                      <a:pt x="893411" y="816197"/>
                      <a:pt x="884960" y="814151"/>
                      <a:pt x="876036" y="814151"/>
                    </a:cubicBezTo>
                    <a:cubicBezTo>
                      <a:pt x="844478" y="814151"/>
                      <a:pt x="818860" y="839735"/>
                      <a:pt x="818860" y="871329"/>
                    </a:cubicBezTo>
                    <a:cubicBezTo>
                      <a:pt x="818860" y="883636"/>
                      <a:pt x="822768" y="895026"/>
                      <a:pt x="829387" y="904356"/>
                    </a:cubicBezTo>
                    <a:cubicBezTo>
                      <a:pt x="822697" y="915099"/>
                      <a:pt x="816529" y="926196"/>
                      <a:pt x="810921" y="937618"/>
                    </a:cubicBezTo>
                    <a:lnTo>
                      <a:pt x="453302" y="937753"/>
                    </a:lnTo>
                    <a:close/>
                    <a:moveTo>
                      <a:pt x="1151497" y="1413732"/>
                    </a:moveTo>
                    <a:cubicBezTo>
                      <a:pt x="980820" y="1413732"/>
                      <a:pt x="841963" y="1274869"/>
                      <a:pt x="841963" y="1104185"/>
                    </a:cubicBezTo>
                    <a:cubicBezTo>
                      <a:pt x="841963" y="1036521"/>
                      <a:pt x="863804" y="973872"/>
                      <a:pt x="900780" y="922879"/>
                    </a:cubicBezTo>
                    <a:cubicBezTo>
                      <a:pt x="915324" y="915895"/>
                      <a:pt x="926442" y="902936"/>
                      <a:pt x="930988" y="887194"/>
                    </a:cubicBezTo>
                    <a:cubicBezTo>
                      <a:pt x="987170" y="830110"/>
                      <a:pt x="1065264" y="794653"/>
                      <a:pt x="1151495" y="794653"/>
                    </a:cubicBezTo>
                    <a:cubicBezTo>
                      <a:pt x="1322185" y="794653"/>
                      <a:pt x="1461051" y="933508"/>
                      <a:pt x="1461051" y="1104187"/>
                    </a:cubicBezTo>
                    <a:cubicBezTo>
                      <a:pt x="1461055" y="1274867"/>
                      <a:pt x="1322189" y="1413732"/>
                      <a:pt x="1151497" y="1413732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23FF098-C9C6-3E26-596D-653633153586}"/>
                  </a:ext>
                </a:extLst>
              </p:cNvPr>
              <p:cNvSpPr/>
              <p:nvPr/>
            </p:nvSpPr>
            <p:spPr>
              <a:xfrm>
                <a:off x="-4264443" y="-675480"/>
                <a:ext cx="487534" cy="250139"/>
              </a:xfrm>
              <a:custGeom>
                <a:avLst/>
                <a:gdLst>
                  <a:gd name="connsiteX0" fmla="*/ 430280 w 487534"/>
                  <a:gd name="connsiteY0" fmla="*/ 249622 h 250139"/>
                  <a:gd name="connsiteX1" fmla="*/ 475920 w 487534"/>
                  <a:gd name="connsiteY1" fmla="*/ 225036 h 250139"/>
                  <a:gd name="connsiteX2" fmla="*/ 485265 w 487534"/>
                  <a:gd name="connsiteY2" fmla="*/ 169603 h 250139"/>
                  <a:gd name="connsiteX3" fmla="*/ 483139 w 487534"/>
                  <a:gd name="connsiteY3" fmla="*/ 159965 h 250139"/>
                  <a:gd name="connsiteX4" fmla="*/ 474876 w 487534"/>
                  <a:gd name="connsiteY4" fmla="*/ 124303 h 250139"/>
                  <a:gd name="connsiteX5" fmla="*/ 469238 w 487534"/>
                  <a:gd name="connsiteY5" fmla="*/ 104773 h 250139"/>
                  <a:gd name="connsiteX6" fmla="*/ 464082 w 487534"/>
                  <a:gd name="connsiteY6" fmla="*/ 86259 h 250139"/>
                  <a:gd name="connsiteX7" fmla="*/ 396826 w 487534"/>
                  <a:gd name="connsiteY7" fmla="*/ 4491 h 250139"/>
                  <a:gd name="connsiteX8" fmla="*/ 391978 w 487534"/>
                  <a:gd name="connsiteY8" fmla="*/ 3000 h 250139"/>
                  <a:gd name="connsiteX9" fmla="*/ 109298 w 487534"/>
                  <a:gd name="connsiteY9" fmla="*/ 472 h 250139"/>
                  <a:gd name="connsiteX10" fmla="*/ 101258 w 487534"/>
                  <a:gd name="connsiteY10" fmla="*/ 0 h 250139"/>
                  <a:gd name="connsiteX11" fmla="*/ 55354 w 487534"/>
                  <a:gd name="connsiteY11" fmla="*/ 16187 h 250139"/>
                  <a:gd name="connsiteX12" fmla="*/ 28160 w 487534"/>
                  <a:gd name="connsiteY12" fmla="*/ 65535 h 250139"/>
                  <a:gd name="connsiteX13" fmla="*/ 27250 w 487534"/>
                  <a:gd name="connsiteY13" fmla="*/ 70272 h 250139"/>
                  <a:gd name="connsiteX14" fmla="*/ 22376 w 487534"/>
                  <a:gd name="connsiteY14" fmla="*/ 90843 h 250139"/>
                  <a:gd name="connsiteX15" fmla="*/ 18411 w 487534"/>
                  <a:gd name="connsiteY15" fmla="*/ 106945 h 250139"/>
                  <a:gd name="connsiteX16" fmla="*/ 14242 w 487534"/>
                  <a:gd name="connsiteY16" fmla="*/ 125098 h 250139"/>
                  <a:gd name="connsiteX17" fmla="*/ 1121 w 487534"/>
                  <a:gd name="connsiteY17" fmla="*/ 184152 h 250139"/>
                  <a:gd name="connsiteX18" fmla="*/ 0 w 487534"/>
                  <a:gd name="connsiteY18" fmla="*/ 189611 h 250139"/>
                  <a:gd name="connsiteX19" fmla="*/ 640 w 487534"/>
                  <a:gd name="connsiteY19" fmla="*/ 195149 h 250139"/>
                  <a:gd name="connsiteX20" fmla="*/ 25552 w 487534"/>
                  <a:gd name="connsiteY20" fmla="*/ 238308 h 250139"/>
                  <a:gd name="connsiteX21" fmla="*/ 72097 w 487534"/>
                  <a:gd name="connsiteY21" fmla="*/ 250062 h 250139"/>
                  <a:gd name="connsiteX22" fmla="*/ 92821 w 487534"/>
                  <a:gd name="connsiteY22" fmla="*/ 250088 h 250139"/>
                  <a:gd name="connsiteX23" fmla="*/ 142401 w 487534"/>
                  <a:gd name="connsiteY23" fmla="*/ 250140 h 250139"/>
                  <a:gd name="connsiteX24" fmla="*/ 428024 w 487534"/>
                  <a:gd name="connsiteY24" fmla="*/ 249700 h 250139"/>
                  <a:gd name="connsiteX25" fmla="*/ 430280 w 487534"/>
                  <a:gd name="connsiteY25" fmla="*/ 249622 h 250139"/>
                  <a:gd name="connsiteX26" fmla="*/ 142403 w 487534"/>
                  <a:gd name="connsiteY26" fmla="*/ 180494 h 250139"/>
                  <a:gd name="connsiteX27" fmla="*/ 92966 w 487534"/>
                  <a:gd name="connsiteY27" fmla="*/ 180445 h 250139"/>
                  <a:gd name="connsiteX28" fmla="*/ 73074 w 487534"/>
                  <a:gd name="connsiteY28" fmla="*/ 180416 h 250139"/>
                  <a:gd name="connsiteX29" fmla="*/ 82008 w 487534"/>
                  <a:gd name="connsiteY29" fmla="*/ 141181 h 250139"/>
                  <a:gd name="connsiteX30" fmla="*/ 86573 w 487534"/>
                  <a:gd name="connsiteY30" fmla="*/ 121251 h 250139"/>
                  <a:gd name="connsiteX31" fmla="*/ 89640 w 487534"/>
                  <a:gd name="connsiteY31" fmla="*/ 108907 h 250139"/>
                  <a:gd name="connsiteX32" fmla="*/ 95625 w 487534"/>
                  <a:gd name="connsiteY32" fmla="*/ 83523 h 250139"/>
                  <a:gd name="connsiteX33" fmla="*/ 96573 w 487534"/>
                  <a:gd name="connsiteY33" fmla="*/ 78583 h 250139"/>
                  <a:gd name="connsiteX34" fmla="*/ 98024 w 487534"/>
                  <a:gd name="connsiteY34" fmla="*/ 71246 h 250139"/>
                  <a:gd name="connsiteX35" fmla="*/ 98664 w 487534"/>
                  <a:gd name="connsiteY35" fmla="*/ 70730 h 250139"/>
                  <a:gd name="connsiteX36" fmla="*/ 100853 w 487534"/>
                  <a:gd name="connsiteY36" fmla="*/ 69678 h 250139"/>
                  <a:gd name="connsiteX37" fmla="*/ 102585 w 487534"/>
                  <a:gd name="connsiteY37" fmla="*/ 70062 h 250139"/>
                  <a:gd name="connsiteX38" fmla="*/ 380888 w 487534"/>
                  <a:gd name="connsiteY38" fmla="*/ 72550 h 250139"/>
                  <a:gd name="connsiteX39" fmla="*/ 388998 w 487534"/>
                  <a:gd name="connsiteY39" fmla="*/ 76257 h 250139"/>
                  <a:gd name="connsiteX40" fmla="*/ 396116 w 487534"/>
                  <a:gd name="connsiteY40" fmla="*/ 101468 h 250139"/>
                  <a:gd name="connsiteX41" fmla="*/ 402665 w 487534"/>
                  <a:gd name="connsiteY41" fmla="*/ 125237 h 250139"/>
                  <a:gd name="connsiteX42" fmla="*/ 407453 w 487534"/>
                  <a:gd name="connsiteY42" fmla="*/ 141756 h 250139"/>
                  <a:gd name="connsiteX43" fmla="*/ 415075 w 487534"/>
                  <a:gd name="connsiteY43" fmla="*/ 174738 h 250139"/>
                  <a:gd name="connsiteX44" fmla="*/ 416238 w 487534"/>
                  <a:gd name="connsiteY44" fmla="*/ 180078 h 250139"/>
                  <a:gd name="connsiteX45" fmla="*/ 142403 w 487534"/>
                  <a:gd name="connsiteY45" fmla="*/ 180494 h 25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487534" h="250139">
                    <a:moveTo>
                      <a:pt x="430280" y="249622"/>
                    </a:moveTo>
                    <a:cubicBezTo>
                      <a:pt x="435100" y="249298"/>
                      <a:pt x="459951" y="246593"/>
                      <a:pt x="475920" y="225036"/>
                    </a:cubicBezTo>
                    <a:cubicBezTo>
                      <a:pt x="483643" y="214611"/>
                      <a:pt x="491530" y="196531"/>
                      <a:pt x="485265" y="169603"/>
                    </a:cubicBezTo>
                    <a:cubicBezTo>
                      <a:pt x="484707" y="167209"/>
                      <a:pt x="483988" y="163881"/>
                      <a:pt x="483139" y="159965"/>
                    </a:cubicBezTo>
                    <a:cubicBezTo>
                      <a:pt x="481010" y="150165"/>
                      <a:pt x="478098" y="136742"/>
                      <a:pt x="474876" y="124303"/>
                    </a:cubicBezTo>
                    <a:cubicBezTo>
                      <a:pt x="472931" y="116785"/>
                      <a:pt x="470968" y="110404"/>
                      <a:pt x="469238" y="104773"/>
                    </a:cubicBezTo>
                    <a:cubicBezTo>
                      <a:pt x="467235" y="98258"/>
                      <a:pt x="465505" y="92633"/>
                      <a:pt x="464082" y="86259"/>
                    </a:cubicBezTo>
                    <a:cubicBezTo>
                      <a:pt x="454960" y="45575"/>
                      <a:pt x="446831" y="19861"/>
                      <a:pt x="396826" y="4491"/>
                    </a:cubicBezTo>
                    <a:lnTo>
                      <a:pt x="391978" y="3000"/>
                    </a:lnTo>
                    <a:lnTo>
                      <a:pt x="109298" y="472"/>
                    </a:lnTo>
                    <a:cubicBezTo>
                      <a:pt x="107108" y="206"/>
                      <a:pt x="104396" y="0"/>
                      <a:pt x="101258" y="0"/>
                    </a:cubicBezTo>
                    <a:cubicBezTo>
                      <a:pt x="84833" y="0"/>
                      <a:pt x="68553" y="5732"/>
                      <a:pt x="55354" y="16187"/>
                    </a:cubicBezTo>
                    <a:cubicBezTo>
                      <a:pt x="35361" y="32100"/>
                      <a:pt x="32138" y="44676"/>
                      <a:pt x="28160" y="65535"/>
                    </a:cubicBezTo>
                    <a:lnTo>
                      <a:pt x="27250" y="70272"/>
                    </a:lnTo>
                    <a:cubicBezTo>
                      <a:pt x="25588" y="78878"/>
                      <a:pt x="24029" y="84690"/>
                      <a:pt x="22376" y="90843"/>
                    </a:cubicBezTo>
                    <a:cubicBezTo>
                      <a:pt x="21047" y="95789"/>
                      <a:pt x="19675" y="100902"/>
                      <a:pt x="18411" y="106945"/>
                    </a:cubicBezTo>
                    <a:cubicBezTo>
                      <a:pt x="17310" y="112168"/>
                      <a:pt x="15955" y="117874"/>
                      <a:pt x="14242" y="125098"/>
                    </a:cubicBezTo>
                    <a:cubicBezTo>
                      <a:pt x="11116" y="138265"/>
                      <a:pt x="6838" y="156296"/>
                      <a:pt x="1121" y="184152"/>
                    </a:cubicBezTo>
                    <a:lnTo>
                      <a:pt x="0" y="189611"/>
                    </a:lnTo>
                    <a:lnTo>
                      <a:pt x="640" y="195149"/>
                    </a:lnTo>
                    <a:cubicBezTo>
                      <a:pt x="1167" y="199714"/>
                      <a:pt x="4847" y="223252"/>
                      <a:pt x="25552" y="238308"/>
                    </a:cubicBezTo>
                    <a:cubicBezTo>
                      <a:pt x="40509" y="249177"/>
                      <a:pt x="55480" y="250062"/>
                      <a:pt x="72097" y="250062"/>
                    </a:cubicBezTo>
                    <a:cubicBezTo>
                      <a:pt x="79550" y="250062"/>
                      <a:pt x="85583" y="250073"/>
                      <a:pt x="92821" y="250088"/>
                    </a:cubicBezTo>
                    <a:cubicBezTo>
                      <a:pt x="103705" y="250111"/>
                      <a:pt x="117291" y="250140"/>
                      <a:pt x="142401" y="250140"/>
                    </a:cubicBezTo>
                    <a:cubicBezTo>
                      <a:pt x="198782" y="250140"/>
                      <a:pt x="292210" y="249995"/>
                      <a:pt x="428024" y="249700"/>
                    </a:cubicBezTo>
                    <a:lnTo>
                      <a:pt x="430280" y="249622"/>
                    </a:lnTo>
                    <a:close/>
                    <a:moveTo>
                      <a:pt x="142403" y="180494"/>
                    </a:moveTo>
                    <a:cubicBezTo>
                      <a:pt x="117367" y="180494"/>
                      <a:pt x="103819" y="180466"/>
                      <a:pt x="92966" y="180445"/>
                    </a:cubicBezTo>
                    <a:cubicBezTo>
                      <a:pt x="85996" y="180432"/>
                      <a:pt x="80135" y="180418"/>
                      <a:pt x="73074" y="180416"/>
                    </a:cubicBezTo>
                    <a:cubicBezTo>
                      <a:pt x="76769" y="163251"/>
                      <a:pt x="79710" y="150858"/>
                      <a:pt x="82008" y="141181"/>
                    </a:cubicBezTo>
                    <a:cubicBezTo>
                      <a:pt x="83763" y="133781"/>
                      <a:pt x="85280" y="127391"/>
                      <a:pt x="86573" y="121251"/>
                    </a:cubicBezTo>
                    <a:cubicBezTo>
                      <a:pt x="87445" y="117076"/>
                      <a:pt x="88462" y="113290"/>
                      <a:pt x="89640" y="108907"/>
                    </a:cubicBezTo>
                    <a:cubicBezTo>
                      <a:pt x="91448" y="102168"/>
                      <a:pt x="93499" y="94533"/>
                      <a:pt x="95625" y="83523"/>
                    </a:cubicBezTo>
                    <a:lnTo>
                      <a:pt x="96573" y="78583"/>
                    </a:lnTo>
                    <a:cubicBezTo>
                      <a:pt x="97061" y="76025"/>
                      <a:pt x="97592" y="73243"/>
                      <a:pt x="98024" y="71246"/>
                    </a:cubicBezTo>
                    <a:cubicBezTo>
                      <a:pt x="98218" y="71088"/>
                      <a:pt x="98429" y="70917"/>
                      <a:pt x="98664" y="70730"/>
                    </a:cubicBezTo>
                    <a:cubicBezTo>
                      <a:pt x="99419" y="70133"/>
                      <a:pt x="100150" y="69779"/>
                      <a:pt x="100853" y="69678"/>
                    </a:cubicBezTo>
                    <a:lnTo>
                      <a:pt x="102585" y="70062"/>
                    </a:lnTo>
                    <a:lnTo>
                      <a:pt x="380888" y="72550"/>
                    </a:lnTo>
                    <a:cubicBezTo>
                      <a:pt x="387433" y="74865"/>
                      <a:pt x="388985" y="76257"/>
                      <a:pt x="388998" y="76257"/>
                    </a:cubicBezTo>
                    <a:cubicBezTo>
                      <a:pt x="391083" y="79010"/>
                      <a:pt x="394115" y="92541"/>
                      <a:pt x="396116" y="101468"/>
                    </a:cubicBezTo>
                    <a:cubicBezTo>
                      <a:pt x="398130" y="110482"/>
                      <a:pt x="400438" y="117982"/>
                      <a:pt x="402665" y="125237"/>
                    </a:cubicBezTo>
                    <a:cubicBezTo>
                      <a:pt x="404329" y="130646"/>
                      <a:pt x="405897" y="135755"/>
                      <a:pt x="407453" y="141756"/>
                    </a:cubicBezTo>
                    <a:cubicBezTo>
                      <a:pt x="410327" y="152860"/>
                      <a:pt x="413071" y="165505"/>
                      <a:pt x="415075" y="174738"/>
                    </a:cubicBezTo>
                    <a:cubicBezTo>
                      <a:pt x="415492" y="176657"/>
                      <a:pt x="415882" y="178448"/>
                      <a:pt x="416238" y="180078"/>
                    </a:cubicBezTo>
                    <a:cubicBezTo>
                      <a:pt x="286754" y="180357"/>
                      <a:pt x="197110" y="180494"/>
                      <a:pt x="142403" y="180494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49947B6-8729-B1BE-73A2-45B47695E882}"/>
                  </a:ext>
                </a:extLst>
              </p:cNvPr>
              <p:cNvSpPr/>
              <p:nvPr/>
            </p:nvSpPr>
            <p:spPr>
              <a:xfrm>
                <a:off x="-4316675" y="-322241"/>
                <a:ext cx="114353" cy="114342"/>
              </a:xfrm>
              <a:custGeom>
                <a:avLst/>
                <a:gdLst>
                  <a:gd name="connsiteX0" fmla="*/ 57176 w 114353"/>
                  <a:gd name="connsiteY0" fmla="*/ 0 h 114342"/>
                  <a:gd name="connsiteX1" fmla="*/ 0 w 114353"/>
                  <a:gd name="connsiteY1" fmla="*/ 57178 h 114342"/>
                  <a:gd name="connsiteX2" fmla="*/ 57176 w 114353"/>
                  <a:gd name="connsiteY2" fmla="*/ 114342 h 114342"/>
                  <a:gd name="connsiteX3" fmla="*/ 114354 w 114353"/>
                  <a:gd name="connsiteY3" fmla="*/ 57178 h 114342"/>
                  <a:gd name="connsiteX4" fmla="*/ 57176 w 114353"/>
                  <a:gd name="connsiteY4" fmla="*/ 0 h 114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353" h="114342">
                    <a:moveTo>
                      <a:pt x="57176" y="0"/>
                    </a:moveTo>
                    <a:cubicBezTo>
                      <a:pt x="25595" y="0"/>
                      <a:pt x="0" y="25584"/>
                      <a:pt x="0" y="57178"/>
                    </a:cubicBezTo>
                    <a:cubicBezTo>
                      <a:pt x="0" y="88747"/>
                      <a:pt x="25595" y="114342"/>
                      <a:pt x="57176" y="114342"/>
                    </a:cubicBezTo>
                    <a:cubicBezTo>
                      <a:pt x="88736" y="114342"/>
                      <a:pt x="114354" y="88747"/>
                      <a:pt x="114354" y="57178"/>
                    </a:cubicBezTo>
                    <a:cubicBezTo>
                      <a:pt x="114354" y="25586"/>
                      <a:pt x="88736" y="0"/>
                      <a:pt x="57176" y="0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358F24FB-4302-F1FB-6DDC-23E6CF4E82E8}"/>
                  </a:ext>
                </a:extLst>
              </p:cNvPr>
              <p:cNvSpPr/>
              <p:nvPr/>
            </p:nvSpPr>
            <p:spPr>
              <a:xfrm>
                <a:off x="-3652542" y="-218795"/>
                <a:ext cx="289448" cy="390879"/>
              </a:xfrm>
              <a:custGeom>
                <a:avLst/>
                <a:gdLst>
                  <a:gd name="connsiteX0" fmla="*/ 254424 w 289448"/>
                  <a:gd name="connsiteY0" fmla="*/ 221452 h 390879"/>
                  <a:gd name="connsiteX1" fmla="*/ 254629 w 289448"/>
                  <a:gd name="connsiteY1" fmla="*/ 221452 h 390879"/>
                  <a:gd name="connsiteX2" fmla="*/ 289448 w 289448"/>
                  <a:gd name="connsiteY2" fmla="*/ 187103 h 390879"/>
                  <a:gd name="connsiteX3" fmla="*/ 254827 w 289448"/>
                  <a:gd name="connsiteY3" fmla="*/ 152349 h 390879"/>
                  <a:gd name="connsiteX4" fmla="*/ 195677 w 289448"/>
                  <a:gd name="connsiteY4" fmla="*/ 151991 h 390879"/>
                  <a:gd name="connsiteX5" fmla="*/ 264738 w 289448"/>
                  <a:gd name="connsiteY5" fmla="*/ 55029 h 390879"/>
                  <a:gd name="connsiteX6" fmla="*/ 256577 w 289448"/>
                  <a:gd name="connsiteY6" fmla="*/ 6462 h 390879"/>
                  <a:gd name="connsiteX7" fmla="*/ 208009 w 289448"/>
                  <a:gd name="connsiteY7" fmla="*/ 14623 h 390879"/>
                  <a:gd name="connsiteX8" fmla="*/ 143118 w 289448"/>
                  <a:gd name="connsiteY8" fmla="*/ 105727 h 390879"/>
                  <a:gd name="connsiteX9" fmla="*/ 77301 w 289448"/>
                  <a:gd name="connsiteY9" fmla="*/ 14743 h 390879"/>
                  <a:gd name="connsiteX10" fmla="*/ 28674 w 289448"/>
                  <a:gd name="connsiteY10" fmla="*/ 6938 h 390879"/>
                  <a:gd name="connsiteX11" fmla="*/ 20869 w 289448"/>
                  <a:gd name="connsiteY11" fmla="*/ 55564 h 390879"/>
                  <a:gd name="connsiteX12" fmla="*/ 90156 w 289448"/>
                  <a:gd name="connsiteY12" fmla="*/ 151346 h 390879"/>
                  <a:gd name="connsiteX13" fmla="*/ 35025 w 289448"/>
                  <a:gd name="connsiteY13" fmla="*/ 151011 h 390879"/>
                  <a:gd name="connsiteX14" fmla="*/ 34819 w 289448"/>
                  <a:gd name="connsiteY14" fmla="*/ 151011 h 390879"/>
                  <a:gd name="connsiteX15" fmla="*/ 1 w 289448"/>
                  <a:gd name="connsiteY15" fmla="*/ 185535 h 390879"/>
                  <a:gd name="connsiteX16" fmla="*/ 34621 w 289448"/>
                  <a:gd name="connsiteY16" fmla="*/ 220466 h 390879"/>
                  <a:gd name="connsiteX17" fmla="*/ 107951 w 289448"/>
                  <a:gd name="connsiteY17" fmla="*/ 220795 h 390879"/>
                  <a:gd name="connsiteX18" fmla="*/ 108061 w 289448"/>
                  <a:gd name="connsiteY18" fmla="*/ 240487 h 390879"/>
                  <a:gd name="connsiteX19" fmla="*/ 61226 w 289448"/>
                  <a:gd name="connsiteY19" fmla="*/ 240487 h 390879"/>
                  <a:gd name="connsiteX20" fmla="*/ 26007 w 289448"/>
                  <a:gd name="connsiteY20" fmla="*/ 275706 h 390879"/>
                  <a:gd name="connsiteX21" fmla="*/ 61226 w 289448"/>
                  <a:gd name="connsiteY21" fmla="*/ 310924 h 390879"/>
                  <a:gd name="connsiteX22" fmla="*/ 108457 w 289448"/>
                  <a:gd name="connsiteY22" fmla="*/ 310924 h 390879"/>
                  <a:gd name="connsiteX23" fmla="*/ 108714 w 289448"/>
                  <a:gd name="connsiteY23" fmla="*/ 356507 h 390879"/>
                  <a:gd name="connsiteX24" fmla="*/ 143533 w 289448"/>
                  <a:gd name="connsiteY24" fmla="*/ 390880 h 390879"/>
                  <a:gd name="connsiteX25" fmla="*/ 143731 w 289448"/>
                  <a:gd name="connsiteY25" fmla="*/ 390880 h 390879"/>
                  <a:gd name="connsiteX26" fmla="*/ 178357 w 289448"/>
                  <a:gd name="connsiteY26" fmla="*/ 356114 h 390879"/>
                  <a:gd name="connsiteX27" fmla="*/ 178102 w 289448"/>
                  <a:gd name="connsiteY27" fmla="*/ 310924 h 390879"/>
                  <a:gd name="connsiteX28" fmla="*/ 227265 w 289448"/>
                  <a:gd name="connsiteY28" fmla="*/ 310924 h 390879"/>
                  <a:gd name="connsiteX29" fmla="*/ 262484 w 289448"/>
                  <a:gd name="connsiteY29" fmla="*/ 275706 h 390879"/>
                  <a:gd name="connsiteX30" fmla="*/ 227265 w 289448"/>
                  <a:gd name="connsiteY30" fmla="*/ 240487 h 390879"/>
                  <a:gd name="connsiteX31" fmla="*/ 177706 w 289448"/>
                  <a:gd name="connsiteY31" fmla="*/ 240487 h 390879"/>
                  <a:gd name="connsiteX32" fmla="*/ 177596 w 289448"/>
                  <a:gd name="connsiteY32" fmla="*/ 221105 h 390879"/>
                  <a:gd name="connsiteX33" fmla="*/ 254424 w 289448"/>
                  <a:gd name="connsiteY33" fmla="*/ 221452 h 390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89448" h="390879">
                    <a:moveTo>
                      <a:pt x="254424" y="221452"/>
                    </a:moveTo>
                    <a:cubicBezTo>
                      <a:pt x="254492" y="221452"/>
                      <a:pt x="254561" y="221452"/>
                      <a:pt x="254629" y="221452"/>
                    </a:cubicBezTo>
                    <a:cubicBezTo>
                      <a:pt x="273767" y="221452"/>
                      <a:pt x="289336" y="206266"/>
                      <a:pt x="289448" y="187103"/>
                    </a:cubicBezTo>
                    <a:cubicBezTo>
                      <a:pt x="289561" y="167870"/>
                      <a:pt x="274060" y="152461"/>
                      <a:pt x="254827" y="152349"/>
                    </a:cubicBezTo>
                    <a:lnTo>
                      <a:pt x="195677" y="151991"/>
                    </a:lnTo>
                    <a:lnTo>
                      <a:pt x="264738" y="55029"/>
                    </a:lnTo>
                    <a:cubicBezTo>
                      <a:pt x="275896" y="39364"/>
                      <a:pt x="272241" y="17622"/>
                      <a:pt x="256577" y="6462"/>
                    </a:cubicBezTo>
                    <a:cubicBezTo>
                      <a:pt x="240911" y="-4697"/>
                      <a:pt x="219167" y="-1039"/>
                      <a:pt x="208009" y="14623"/>
                    </a:cubicBezTo>
                    <a:lnTo>
                      <a:pt x="143118" y="105727"/>
                    </a:lnTo>
                    <a:lnTo>
                      <a:pt x="77301" y="14743"/>
                    </a:lnTo>
                    <a:cubicBezTo>
                      <a:pt x="66029" y="-837"/>
                      <a:pt x="44258" y="-4334"/>
                      <a:pt x="28674" y="6938"/>
                    </a:cubicBezTo>
                    <a:cubicBezTo>
                      <a:pt x="13091" y="18212"/>
                      <a:pt x="9597" y="39981"/>
                      <a:pt x="20869" y="55564"/>
                    </a:cubicBezTo>
                    <a:lnTo>
                      <a:pt x="90156" y="151346"/>
                    </a:lnTo>
                    <a:lnTo>
                      <a:pt x="35025" y="151011"/>
                    </a:lnTo>
                    <a:cubicBezTo>
                      <a:pt x="34957" y="151011"/>
                      <a:pt x="34888" y="151011"/>
                      <a:pt x="34819" y="151011"/>
                    </a:cubicBezTo>
                    <a:cubicBezTo>
                      <a:pt x="15681" y="151011"/>
                      <a:pt x="113" y="166370"/>
                      <a:pt x="1" y="185535"/>
                    </a:cubicBezTo>
                    <a:cubicBezTo>
                      <a:pt x="-112" y="204770"/>
                      <a:pt x="15388" y="220353"/>
                      <a:pt x="34621" y="220466"/>
                    </a:cubicBezTo>
                    <a:lnTo>
                      <a:pt x="107951" y="220795"/>
                    </a:lnTo>
                    <a:lnTo>
                      <a:pt x="108061" y="240487"/>
                    </a:lnTo>
                    <a:lnTo>
                      <a:pt x="61226" y="240487"/>
                    </a:lnTo>
                    <a:cubicBezTo>
                      <a:pt x="41774" y="240487"/>
                      <a:pt x="26007" y="256253"/>
                      <a:pt x="26007" y="275706"/>
                    </a:cubicBezTo>
                    <a:cubicBezTo>
                      <a:pt x="26007" y="295158"/>
                      <a:pt x="41774" y="310924"/>
                      <a:pt x="61226" y="310924"/>
                    </a:cubicBezTo>
                    <a:lnTo>
                      <a:pt x="108457" y="310924"/>
                    </a:lnTo>
                    <a:lnTo>
                      <a:pt x="108714" y="356507"/>
                    </a:lnTo>
                    <a:cubicBezTo>
                      <a:pt x="108822" y="375673"/>
                      <a:pt x="124389" y="390880"/>
                      <a:pt x="143533" y="390880"/>
                    </a:cubicBezTo>
                    <a:cubicBezTo>
                      <a:pt x="143597" y="390880"/>
                      <a:pt x="143666" y="390880"/>
                      <a:pt x="143731" y="390880"/>
                    </a:cubicBezTo>
                    <a:cubicBezTo>
                      <a:pt x="162964" y="390880"/>
                      <a:pt x="178466" y="375348"/>
                      <a:pt x="178357" y="356114"/>
                    </a:cubicBezTo>
                    <a:lnTo>
                      <a:pt x="178102" y="310924"/>
                    </a:lnTo>
                    <a:lnTo>
                      <a:pt x="227265" y="310924"/>
                    </a:lnTo>
                    <a:cubicBezTo>
                      <a:pt x="246718" y="310924"/>
                      <a:pt x="262484" y="295158"/>
                      <a:pt x="262484" y="275706"/>
                    </a:cubicBezTo>
                    <a:cubicBezTo>
                      <a:pt x="262484" y="256253"/>
                      <a:pt x="246718" y="240487"/>
                      <a:pt x="227265" y="240487"/>
                    </a:cubicBezTo>
                    <a:lnTo>
                      <a:pt x="177706" y="240487"/>
                    </a:lnTo>
                    <a:lnTo>
                      <a:pt x="177596" y="221105"/>
                    </a:lnTo>
                    <a:lnTo>
                      <a:pt x="254424" y="221452"/>
                    </a:ln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82005FA6-5D9D-9D9C-ADFC-C6258123E19C}"/>
                </a:ext>
              </a:extLst>
            </p:cNvPr>
            <p:cNvSpPr/>
            <p:nvPr/>
          </p:nvSpPr>
          <p:spPr>
            <a:xfrm>
              <a:off x="-2403106" y="2057954"/>
              <a:ext cx="1486959" cy="1486988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36614F3-72E2-7D55-2DD2-366CF45FD800}"/>
              </a:ext>
            </a:extLst>
          </p:cNvPr>
          <p:cNvGrpSpPr>
            <a:grpSpLocks noChangeAspect="1"/>
          </p:cNvGrpSpPr>
          <p:nvPr/>
        </p:nvGrpSpPr>
        <p:grpSpPr>
          <a:xfrm>
            <a:off x="4115816" y="2527489"/>
            <a:ext cx="324000" cy="324005"/>
            <a:chOff x="-2310842" y="-925202"/>
            <a:chExt cx="1650734" cy="1650767"/>
          </a:xfrm>
          <a:solidFill>
            <a:schemeClr val="accent1"/>
          </a:solidFill>
        </p:grpSpPr>
        <p:sp>
          <p:nvSpPr>
            <p:cNvPr id="46" name="图形 44">
              <a:extLst>
                <a:ext uri="{FF2B5EF4-FFF2-40B4-BE49-F238E27FC236}">
                  <a16:creationId xmlns:a16="http://schemas.microsoft.com/office/drawing/2014/main" id="{FF91CACD-BD8C-2494-F26D-5F6A5BAFCDA5}"/>
                </a:ext>
              </a:extLst>
            </p:cNvPr>
            <p:cNvSpPr/>
            <p:nvPr/>
          </p:nvSpPr>
          <p:spPr>
            <a:xfrm>
              <a:off x="-2031331" y="-536566"/>
              <a:ext cx="1044397" cy="885919"/>
            </a:xfrm>
            <a:custGeom>
              <a:avLst/>
              <a:gdLst>
                <a:gd name="connsiteX0" fmla="*/ 952500 w 1720553"/>
                <a:gd name="connsiteY0" fmla="*/ 0 h 1459475"/>
                <a:gd name="connsiteX1" fmla="*/ 1013952 w 1720553"/>
                <a:gd name="connsiteY1" fmla="*/ 61452 h 1459475"/>
                <a:gd name="connsiteX2" fmla="*/ 952500 w 1720553"/>
                <a:gd name="connsiteY2" fmla="*/ 122903 h 1459475"/>
                <a:gd name="connsiteX3" fmla="*/ 798871 w 1720553"/>
                <a:gd name="connsiteY3" fmla="*/ 122903 h 1459475"/>
                <a:gd name="connsiteX4" fmla="*/ 798871 w 1720553"/>
                <a:gd name="connsiteY4" fmla="*/ 199718 h 1459475"/>
                <a:gd name="connsiteX5" fmla="*/ 1059610 w 1720553"/>
                <a:gd name="connsiteY5" fmla="*/ 199718 h 1459475"/>
                <a:gd name="connsiteX6" fmla="*/ 1218586 w 1720553"/>
                <a:gd name="connsiteY6" fmla="*/ 290728 h 1459475"/>
                <a:gd name="connsiteX7" fmla="*/ 1400175 w 1720553"/>
                <a:gd name="connsiteY7" fmla="*/ 599921 h 1459475"/>
                <a:gd name="connsiteX8" fmla="*/ 1412342 w 1720553"/>
                <a:gd name="connsiteY8" fmla="*/ 599921 h 1459475"/>
                <a:gd name="connsiteX9" fmla="*/ 1482244 w 1720553"/>
                <a:gd name="connsiteY9" fmla="*/ 415905 h 1459475"/>
                <a:gd name="connsiteX10" fmla="*/ 1539701 w 1720553"/>
                <a:gd name="connsiteY10" fmla="*/ 376268 h 1459475"/>
                <a:gd name="connsiteX11" fmla="*/ 1659101 w 1720553"/>
                <a:gd name="connsiteY11" fmla="*/ 376268 h 1459475"/>
                <a:gd name="connsiteX12" fmla="*/ 1720553 w 1720553"/>
                <a:gd name="connsiteY12" fmla="*/ 437720 h 1459475"/>
                <a:gd name="connsiteX13" fmla="*/ 1720553 w 1720553"/>
                <a:gd name="connsiteY13" fmla="*/ 1308735 h 1459475"/>
                <a:gd name="connsiteX14" fmla="*/ 1659101 w 1720553"/>
                <a:gd name="connsiteY14" fmla="*/ 1370187 h 1459475"/>
                <a:gd name="connsiteX15" fmla="*/ 1539670 w 1720553"/>
                <a:gd name="connsiteY15" fmla="*/ 1370187 h 1459475"/>
                <a:gd name="connsiteX16" fmla="*/ 1481506 w 1720553"/>
                <a:gd name="connsiteY16" fmla="*/ 1328492 h 1459475"/>
                <a:gd name="connsiteX17" fmla="*/ 1410683 w 1720553"/>
                <a:gd name="connsiteY17" fmla="*/ 1120079 h 1459475"/>
                <a:gd name="connsiteX18" fmla="*/ 1398485 w 1720553"/>
                <a:gd name="connsiteY18" fmla="*/ 1120079 h 1459475"/>
                <a:gd name="connsiteX19" fmla="*/ 1398485 w 1720553"/>
                <a:gd name="connsiteY19" fmla="*/ 1398024 h 1459475"/>
                <a:gd name="connsiteX20" fmla="*/ 1337034 w 1720553"/>
                <a:gd name="connsiteY20" fmla="*/ 1459476 h 1459475"/>
                <a:gd name="connsiteX21" fmla="*/ 761478 w 1720553"/>
                <a:gd name="connsiteY21" fmla="*/ 1459476 h 1459475"/>
                <a:gd name="connsiteX22" fmla="*/ 676613 w 1720553"/>
                <a:gd name="connsiteY22" fmla="*/ 1438797 h 1459475"/>
                <a:gd name="connsiteX23" fmla="*/ 316937 w 1720553"/>
                <a:gd name="connsiteY23" fmla="*/ 1252292 h 1459475"/>
                <a:gd name="connsiteX24" fmla="*/ 184263 w 1720553"/>
                <a:gd name="connsiteY24" fmla="*/ 1034077 h 1459475"/>
                <a:gd name="connsiteX25" fmla="*/ 184263 w 1720553"/>
                <a:gd name="connsiteY25" fmla="*/ 322621 h 1459475"/>
                <a:gd name="connsiteX26" fmla="*/ 218676 w 1720553"/>
                <a:gd name="connsiteY26" fmla="*/ 236589 h 1459475"/>
                <a:gd name="connsiteX27" fmla="*/ 304708 w 1720553"/>
                <a:gd name="connsiteY27" fmla="*/ 199718 h 1459475"/>
                <a:gd name="connsiteX28" fmla="*/ 675968 w 1720553"/>
                <a:gd name="connsiteY28" fmla="*/ 199718 h 1459475"/>
                <a:gd name="connsiteX29" fmla="*/ 675968 w 1720553"/>
                <a:gd name="connsiteY29" fmla="*/ 122903 h 1459475"/>
                <a:gd name="connsiteX30" fmla="*/ 522339 w 1720553"/>
                <a:gd name="connsiteY30" fmla="*/ 122903 h 1459475"/>
                <a:gd name="connsiteX31" fmla="*/ 461041 w 1720553"/>
                <a:gd name="connsiteY31" fmla="*/ 66060 h 1459475"/>
                <a:gd name="connsiteX32" fmla="*/ 460887 w 1720553"/>
                <a:gd name="connsiteY32" fmla="*/ 61452 h 1459475"/>
                <a:gd name="connsiteX33" fmla="*/ 522339 w 1720553"/>
                <a:gd name="connsiteY33" fmla="*/ 0 h 1459475"/>
                <a:gd name="connsiteX34" fmla="*/ 1059610 w 1720553"/>
                <a:gd name="connsiteY34" fmla="*/ 322621 h 1459475"/>
                <a:gd name="connsiteX35" fmla="*/ 307166 w 1720553"/>
                <a:gd name="connsiteY35" fmla="*/ 322621 h 1459475"/>
                <a:gd name="connsiteX36" fmla="*/ 307166 w 1720553"/>
                <a:gd name="connsiteY36" fmla="*/ 1034077 h 1459475"/>
                <a:gd name="connsiteX37" fmla="*/ 373534 w 1720553"/>
                <a:gd name="connsiteY37" fmla="*/ 1143185 h 1459475"/>
                <a:gd name="connsiteX38" fmla="*/ 733179 w 1720553"/>
                <a:gd name="connsiteY38" fmla="*/ 1329690 h 1459475"/>
                <a:gd name="connsiteX39" fmla="*/ 761478 w 1720553"/>
                <a:gd name="connsiteY39" fmla="*/ 1336573 h 1459475"/>
                <a:gd name="connsiteX40" fmla="*/ 1275582 w 1720553"/>
                <a:gd name="connsiteY40" fmla="*/ 1336573 h 1459475"/>
                <a:gd name="connsiteX41" fmla="*/ 1275582 w 1720553"/>
                <a:gd name="connsiteY41" fmla="*/ 1058627 h 1459475"/>
                <a:gd name="connsiteX42" fmla="*/ 1337034 w 1720553"/>
                <a:gd name="connsiteY42" fmla="*/ 997175 h 1459475"/>
                <a:gd name="connsiteX43" fmla="*/ 1454713 w 1720553"/>
                <a:gd name="connsiteY43" fmla="*/ 997175 h 1459475"/>
                <a:gd name="connsiteX44" fmla="*/ 1512908 w 1720553"/>
                <a:gd name="connsiteY44" fmla="*/ 1038870 h 1459475"/>
                <a:gd name="connsiteX45" fmla="*/ 1583700 w 1720553"/>
                <a:gd name="connsiteY45" fmla="*/ 1247283 h 1459475"/>
                <a:gd name="connsiteX46" fmla="*/ 1597650 w 1720553"/>
                <a:gd name="connsiteY46" fmla="*/ 1247283 h 1459475"/>
                <a:gd name="connsiteX47" fmla="*/ 1597650 w 1720553"/>
                <a:gd name="connsiteY47" fmla="*/ 499202 h 1459475"/>
                <a:gd name="connsiteX48" fmla="*/ 1582072 w 1720553"/>
                <a:gd name="connsiteY48" fmla="*/ 499202 h 1459475"/>
                <a:gd name="connsiteX49" fmla="*/ 1512171 w 1720553"/>
                <a:gd name="connsiteY49" fmla="*/ 683188 h 1459475"/>
                <a:gd name="connsiteX50" fmla="*/ 1454713 w 1720553"/>
                <a:gd name="connsiteY50" fmla="*/ 722825 h 1459475"/>
                <a:gd name="connsiteX51" fmla="*/ 1365025 w 1720553"/>
                <a:gd name="connsiteY51" fmla="*/ 722825 h 1459475"/>
                <a:gd name="connsiteX52" fmla="*/ 1312053 w 1720553"/>
                <a:gd name="connsiteY52" fmla="*/ 692498 h 1459475"/>
                <a:gd name="connsiteX53" fmla="*/ 1112612 w 1720553"/>
                <a:gd name="connsiteY53" fmla="*/ 352978 h 1459475"/>
                <a:gd name="connsiteX54" fmla="*/ 1059610 w 1720553"/>
                <a:gd name="connsiteY54" fmla="*/ 322621 h 1459475"/>
                <a:gd name="connsiteX55" fmla="*/ 61452 w 1720553"/>
                <a:gd name="connsiteY55" fmla="*/ 476250 h 1459475"/>
                <a:gd name="connsiteX56" fmla="*/ 122903 w 1720553"/>
                <a:gd name="connsiteY56" fmla="*/ 537702 h 1459475"/>
                <a:gd name="connsiteX57" fmla="*/ 122903 w 1720553"/>
                <a:gd name="connsiteY57" fmla="*/ 1029315 h 1459475"/>
                <a:gd name="connsiteX58" fmla="*/ 61452 w 1720553"/>
                <a:gd name="connsiteY58" fmla="*/ 1090766 h 1459475"/>
                <a:gd name="connsiteX59" fmla="*/ 0 w 1720553"/>
                <a:gd name="connsiteY59" fmla="*/ 1029315 h 1459475"/>
                <a:gd name="connsiteX60" fmla="*/ 0 w 1720553"/>
                <a:gd name="connsiteY60" fmla="*/ 537702 h 1459475"/>
                <a:gd name="connsiteX61" fmla="*/ 61452 w 1720553"/>
                <a:gd name="connsiteY61" fmla="*/ 476250 h 1459475"/>
                <a:gd name="connsiteX62" fmla="*/ 754319 w 1720553"/>
                <a:gd name="connsiteY62" fmla="*/ 542495 h 1459475"/>
                <a:gd name="connsiteX63" fmla="*/ 836350 w 1720553"/>
                <a:gd name="connsiteY63" fmla="*/ 513798 h 1459475"/>
                <a:gd name="connsiteX64" fmla="*/ 865730 w 1720553"/>
                <a:gd name="connsiteY64" fmla="*/ 594360 h 1459475"/>
                <a:gd name="connsiteX65" fmla="*/ 803080 w 1720553"/>
                <a:gd name="connsiteY65" fmla="*/ 728878 h 1459475"/>
                <a:gd name="connsiteX66" fmla="*/ 897870 w 1720553"/>
                <a:gd name="connsiteY66" fmla="*/ 728878 h 1459475"/>
                <a:gd name="connsiteX67" fmla="*/ 959324 w 1720553"/>
                <a:gd name="connsiteY67" fmla="*/ 790326 h 1459475"/>
                <a:gd name="connsiteX68" fmla="*/ 953176 w 1720553"/>
                <a:gd name="connsiteY68" fmla="*/ 817122 h 1459475"/>
                <a:gd name="connsiteX69" fmla="*/ 852303 w 1720553"/>
                <a:gd name="connsiteY69" fmla="*/ 1025382 h 1459475"/>
                <a:gd name="connsiteX70" fmla="*/ 770204 w 1720553"/>
                <a:gd name="connsiteY70" fmla="*/ 1053895 h 1459475"/>
                <a:gd name="connsiteX71" fmla="*/ 741690 w 1720553"/>
                <a:gd name="connsiteY71" fmla="*/ 971796 h 1459475"/>
                <a:gd name="connsiteX72" fmla="*/ 799823 w 1720553"/>
                <a:gd name="connsiteY72" fmla="*/ 851781 h 1459475"/>
                <a:gd name="connsiteX73" fmla="*/ 706694 w 1720553"/>
                <a:gd name="connsiteY73" fmla="*/ 851781 h 1459475"/>
                <a:gd name="connsiteX74" fmla="*/ 645248 w 1720553"/>
                <a:gd name="connsiteY74" fmla="*/ 790323 h 1459475"/>
                <a:gd name="connsiteX75" fmla="*/ 650988 w 1720553"/>
                <a:gd name="connsiteY75" fmla="*/ 764397 h 145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1720553" h="1459475">
                  <a:moveTo>
                    <a:pt x="952500" y="0"/>
                  </a:moveTo>
                  <a:cubicBezTo>
                    <a:pt x="986439" y="0"/>
                    <a:pt x="1013952" y="27513"/>
                    <a:pt x="1013952" y="61452"/>
                  </a:cubicBezTo>
                  <a:cubicBezTo>
                    <a:pt x="1013952" y="95390"/>
                    <a:pt x="986439" y="122903"/>
                    <a:pt x="952500" y="122903"/>
                  </a:cubicBezTo>
                  <a:lnTo>
                    <a:pt x="798871" y="122903"/>
                  </a:lnTo>
                  <a:lnTo>
                    <a:pt x="798871" y="199718"/>
                  </a:lnTo>
                  <a:lnTo>
                    <a:pt x="1059610" y="199718"/>
                  </a:lnTo>
                  <a:cubicBezTo>
                    <a:pt x="1124991" y="199718"/>
                    <a:pt x="1185481" y="234347"/>
                    <a:pt x="1218586" y="290728"/>
                  </a:cubicBezTo>
                  <a:lnTo>
                    <a:pt x="1400175" y="599921"/>
                  </a:lnTo>
                  <a:lnTo>
                    <a:pt x="1412342" y="599921"/>
                  </a:lnTo>
                  <a:lnTo>
                    <a:pt x="1482244" y="415905"/>
                  </a:lnTo>
                  <a:cubicBezTo>
                    <a:pt x="1491305" y="392041"/>
                    <a:pt x="1514175" y="376265"/>
                    <a:pt x="1539701" y="376268"/>
                  </a:cubicBezTo>
                  <a:lnTo>
                    <a:pt x="1659101" y="376268"/>
                  </a:lnTo>
                  <a:cubicBezTo>
                    <a:pt x="1693040" y="376268"/>
                    <a:pt x="1720553" y="403781"/>
                    <a:pt x="1720553" y="437720"/>
                  </a:cubicBezTo>
                  <a:lnTo>
                    <a:pt x="1720553" y="1308735"/>
                  </a:lnTo>
                  <a:cubicBezTo>
                    <a:pt x="1720553" y="1342674"/>
                    <a:pt x="1693040" y="1370187"/>
                    <a:pt x="1659101" y="1370187"/>
                  </a:cubicBezTo>
                  <a:lnTo>
                    <a:pt x="1539670" y="1370187"/>
                  </a:lnTo>
                  <a:cubicBezTo>
                    <a:pt x="1513355" y="1370176"/>
                    <a:pt x="1489967" y="1353410"/>
                    <a:pt x="1481506" y="1328492"/>
                  </a:cubicBezTo>
                  <a:lnTo>
                    <a:pt x="1410683" y="1120079"/>
                  </a:lnTo>
                  <a:lnTo>
                    <a:pt x="1398485" y="1120079"/>
                  </a:lnTo>
                  <a:lnTo>
                    <a:pt x="1398485" y="1398024"/>
                  </a:lnTo>
                  <a:cubicBezTo>
                    <a:pt x="1398485" y="1431963"/>
                    <a:pt x="1370972" y="1459476"/>
                    <a:pt x="1337034" y="1459476"/>
                  </a:cubicBezTo>
                  <a:lnTo>
                    <a:pt x="761478" y="1459476"/>
                  </a:lnTo>
                  <a:cubicBezTo>
                    <a:pt x="731941" y="1459481"/>
                    <a:pt x="702836" y="1452389"/>
                    <a:pt x="676613" y="1438797"/>
                  </a:cubicBezTo>
                  <a:lnTo>
                    <a:pt x="316937" y="1252292"/>
                  </a:lnTo>
                  <a:cubicBezTo>
                    <a:pt x="235431" y="1210038"/>
                    <a:pt x="184266" y="1125884"/>
                    <a:pt x="184263" y="1034077"/>
                  </a:cubicBezTo>
                  <a:lnTo>
                    <a:pt x="184263" y="322621"/>
                  </a:lnTo>
                  <a:cubicBezTo>
                    <a:pt x="184263" y="290175"/>
                    <a:pt x="196737" y="259449"/>
                    <a:pt x="218676" y="236589"/>
                  </a:cubicBezTo>
                  <a:cubicBezTo>
                    <a:pt x="241105" y="213268"/>
                    <a:pt x="271831" y="199718"/>
                    <a:pt x="304708" y="199718"/>
                  </a:cubicBezTo>
                  <a:lnTo>
                    <a:pt x="675968" y="199718"/>
                  </a:lnTo>
                  <a:lnTo>
                    <a:pt x="675968" y="122903"/>
                  </a:lnTo>
                  <a:lnTo>
                    <a:pt x="522339" y="122903"/>
                  </a:lnTo>
                  <a:cubicBezTo>
                    <a:pt x="490180" y="122913"/>
                    <a:pt x="463453" y="98128"/>
                    <a:pt x="461041" y="66060"/>
                  </a:cubicBezTo>
                  <a:lnTo>
                    <a:pt x="460887" y="61452"/>
                  </a:lnTo>
                  <a:cubicBezTo>
                    <a:pt x="460887" y="27513"/>
                    <a:pt x="488400" y="0"/>
                    <a:pt x="522339" y="0"/>
                  </a:cubicBezTo>
                  <a:close/>
                  <a:moveTo>
                    <a:pt x="1059610" y="322621"/>
                  </a:moveTo>
                  <a:lnTo>
                    <a:pt x="307166" y="322621"/>
                  </a:lnTo>
                  <a:lnTo>
                    <a:pt x="307166" y="1034077"/>
                  </a:lnTo>
                  <a:cubicBezTo>
                    <a:pt x="307174" y="1079987"/>
                    <a:pt x="332769" y="1122066"/>
                    <a:pt x="373534" y="1143185"/>
                  </a:cubicBezTo>
                  <a:lnTo>
                    <a:pt x="733179" y="1329690"/>
                  </a:lnTo>
                  <a:cubicBezTo>
                    <a:pt x="741924" y="1334219"/>
                    <a:pt x="751630" y="1336579"/>
                    <a:pt x="761478" y="1336573"/>
                  </a:cubicBezTo>
                  <a:lnTo>
                    <a:pt x="1275582" y="1336573"/>
                  </a:lnTo>
                  <a:lnTo>
                    <a:pt x="1275582" y="1058627"/>
                  </a:lnTo>
                  <a:cubicBezTo>
                    <a:pt x="1275582" y="1024688"/>
                    <a:pt x="1303095" y="997175"/>
                    <a:pt x="1337034" y="997175"/>
                  </a:cubicBezTo>
                  <a:lnTo>
                    <a:pt x="1454713" y="997175"/>
                  </a:lnTo>
                  <a:cubicBezTo>
                    <a:pt x="1481040" y="997173"/>
                    <a:pt x="1504444" y="1013941"/>
                    <a:pt x="1512908" y="1038870"/>
                  </a:cubicBezTo>
                  <a:lnTo>
                    <a:pt x="1583700" y="1247283"/>
                  </a:lnTo>
                  <a:lnTo>
                    <a:pt x="1597650" y="1247283"/>
                  </a:lnTo>
                  <a:lnTo>
                    <a:pt x="1597650" y="499202"/>
                  </a:lnTo>
                  <a:lnTo>
                    <a:pt x="1582072" y="499202"/>
                  </a:lnTo>
                  <a:lnTo>
                    <a:pt x="1512171" y="683188"/>
                  </a:lnTo>
                  <a:cubicBezTo>
                    <a:pt x="1503109" y="707051"/>
                    <a:pt x="1480239" y="722828"/>
                    <a:pt x="1454713" y="722825"/>
                  </a:cubicBezTo>
                  <a:lnTo>
                    <a:pt x="1365025" y="722825"/>
                  </a:lnTo>
                  <a:cubicBezTo>
                    <a:pt x="1343241" y="722819"/>
                    <a:pt x="1323087" y="711282"/>
                    <a:pt x="1312053" y="692498"/>
                  </a:cubicBezTo>
                  <a:lnTo>
                    <a:pt x="1112612" y="352978"/>
                  </a:lnTo>
                  <a:cubicBezTo>
                    <a:pt x="1101581" y="334174"/>
                    <a:pt x="1081412" y="322622"/>
                    <a:pt x="1059610" y="322621"/>
                  </a:cubicBezTo>
                  <a:close/>
                  <a:moveTo>
                    <a:pt x="61452" y="476250"/>
                  </a:moveTo>
                  <a:cubicBezTo>
                    <a:pt x="95390" y="476250"/>
                    <a:pt x="122903" y="503763"/>
                    <a:pt x="122903" y="537702"/>
                  </a:cubicBezTo>
                  <a:lnTo>
                    <a:pt x="122903" y="1029315"/>
                  </a:lnTo>
                  <a:cubicBezTo>
                    <a:pt x="122903" y="1063253"/>
                    <a:pt x="95390" y="1090766"/>
                    <a:pt x="61452" y="1090766"/>
                  </a:cubicBezTo>
                  <a:cubicBezTo>
                    <a:pt x="27513" y="1090766"/>
                    <a:pt x="0" y="1063253"/>
                    <a:pt x="0" y="1029315"/>
                  </a:cubicBezTo>
                  <a:lnTo>
                    <a:pt x="0" y="537702"/>
                  </a:lnTo>
                  <a:cubicBezTo>
                    <a:pt x="0" y="503763"/>
                    <a:pt x="27513" y="476250"/>
                    <a:pt x="61452" y="476250"/>
                  </a:cubicBezTo>
                  <a:close/>
                  <a:moveTo>
                    <a:pt x="754319" y="542495"/>
                  </a:moveTo>
                  <a:cubicBezTo>
                    <a:pt x="769046" y="511918"/>
                    <a:pt x="805773" y="499070"/>
                    <a:pt x="836350" y="513798"/>
                  </a:cubicBezTo>
                  <a:cubicBezTo>
                    <a:pt x="866358" y="528252"/>
                    <a:pt x="879388" y="563981"/>
                    <a:pt x="865730" y="594360"/>
                  </a:cubicBezTo>
                  <a:lnTo>
                    <a:pt x="803080" y="728878"/>
                  </a:lnTo>
                  <a:lnTo>
                    <a:pt x="897870" y="728878"/>
                  </a:lnTo>
                  <a:cubicBezTo>
                    <a:pt x="931808" y="728876"/>
                    <a:pt x="959323" y="756387"/>
                    <a:pt x="959324" y="790326"/>
                  </a:cubicBezTo>
                  <a:cubicBezTo>
                    <a:pt x="959325" y="799608"/>
                    <a:pt x="957223" y="808769"/>
                    <a:pt x="953176" y="817122"/>
                  </a:cubicBezTo>
                  <a:lnTo>
                    <a:pt x="852303" y="1025382"/>
                  </a:lnTo>
                  <a:cubicBezTo>
                    <a:pt x="837506" y="1055927"/>
                    <a:pt x="800749" y="1068693"/>
                    <a:pt x="770204" y="1053895"/>
                  </a:cubicBezTo>
                  <a:cubicBezTo>
                    <a:pt x="739659" y="1039098"/>
                    <a:pt x="726893" y="1002341"/>
                    <a:pt x="741690" y="971796"/>
                  </a:cubicBezTo>
                  <a:lnTo>
                    <a:pt x="799823" y="851781"/>
                  </a:lnTo>
                  <a:lnTo>
                    <a:pt x="706694" y="851781"/>
                  </a:lnTo>
                  <a:cubicBezTo>
                    <a:pt x="672755" y="851778"/>
                    <a:pt x="645245" y="824262"/>
                    <a:pt x="645248" y="790323"/>
                  </a:cubicBezTo>
                  <a:cubicBezTo>
                    <a:pt x="645249" y="781366"/>
                    <a:pt x="647208" y="772517"/>
                    <a:pt x="650988" y="76439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8A5671C-EBDB-7597-94E9-63E9B5C90E92}"/>
                </a:ext>
              </a:extLst>
            </p:cNvPr>
            <p:cNvSpPr/>
            <p:nvPr/>
          </p:nvSpPr>
          <p:spPr>
            <a:xfrm>
              <a:off x="-2310842" y="-925202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C0CAC48E-4487-C5E9-45CD-0F2C40C72ED2}"/>
              </a:ext>
            </a:extLst>
          </p:cNvPr>
          <p:cNvGrpSpPr>
            <a:grpSpLocks noChangeAspect="1"/>
          </p:cNvGrpSpPr>
          <p:nvPr/>
        </p:nvGrpSpPr>
        <p:grpSpPr>
          <a:xfrm>
            <a:off x="787533" y="3624769"/>
            <a:ext cx="324000" cy="324005"/>
            <a:chOff x="-2044209" y="-3430901"/>
            <a:chExt cx="1650734" cy="1650767"/>
          </a:xfrm>
          <a:solidFill>
            <a:schemeClr val="accent1"/>
          </a:solidFill>
        </p:grpSpPr>
        <p:sp>
          <p:nvSpPr>
            <p:cNvPr id="74" name="图形 72">
              <a:extLst>
                <a:ext uri="{FF2B5EF4-FFF2-40B4-BE49-F238E27FC236}">
                  <a16:creationId xmlns:a16="http://schemas.microsoft.com/office/drawing/2014/main" id="{CA7DA0EB-1670-59D5-0496-341CD0F1288C}"/>
                </a:ext>
              </a:extLst>
            </p:cNvPr>
            <p:cNvSpPr/>
            <p:nvPr/>
          </p:nvSpPr>
          <p:spPr>
            <a:xfrm>
              <a:off x="-1719104" y="-3107501"/>
              <a:ext cx="1000525" cy="1003965"/>
            </a:xfrm>
            <a:custGeom>
              <a:avLst/>
              <a:gdLst>
                <a:gd name="connsiteX0" fmla="*/ 1644510 w 1808531"/>
                <a:gd name="connsiteY0" fmla="*/ 1814749 h 1814748"/>
                <a:gd name="connsiteX1" fmla="*/ 1618473 w 1808531"/>
                <a:gd name="connsiteY1" fmla="*/ 1810991 h 1814748"/>
                <a:gd name="connsiteX2" fmla="*/ 1561725 w 1808531"/>
                <a:gd name="connsiteY2" fmla="*/ 1764297 h 1814748"/>
                <a:gd name="connsiteX3" fmla="*/ 1292069 w 1808531"/>
                <a:gd name="connsiteY3" fmla="*/ 1248034 h 1814748"/>
                <a:gd name="connsiteX4" fmla="*/ 1267098 w 1808531"/>
                <a:gd name="connsiteY4" fmla="*/ 1231466 h 1814748"/>
                <a:gd name="connsiteX5" fmla="*/ 1057080 w 1808531"/>
                <a:gd name="connsiteY5" fmla="*/ 1203459 h 1814748"/>
                <a:gd name="connsiteX6" fmla="*/ 1022535 w 1808531"/>
                <a:gd name="connsiteY6" fmla="*/ 1171838 h 1814748"/>
                <a:gd name="connsiteX7" fmla="*/ 947827 w 1808531"/>
                <a:gd name="connsiteY7" fmla="*/ 851836 h 1814748"/>
                <a:gd name="connsiteX8" fmla="*/ 967222 w 1808531"/>
                <a:gd name="connsiteY8" fmla="*/ 806326 h 1814748"/>
                <a:gd name="connsiteX9" fmla="*/ 1061303 w 1808531"/>
                <a:gd name="connsiteY9" fmla="*/ 751308 h 1814748"/>
                <a:gd name="connsiteX10" fmla="*/ 1092425 w 1808531"/>
                <a:gd name="connsiteY10" fmla="*/ 747155 h 1814748"/>
                <a:gd name="connsiteX11" fmla="*/ 1117313 w 1808531"/>
                <a:gd name="connsiteY11" fmla="*/ 766505 h 1814748"/>
                <a:gd name="connsiteX12" fmla="*/ 1172647 w 1808531"/>
                <a:gd name="connsiteY12" fmla="*/ 863567 h 1814748"/>
                <a:gd name="connsiteX13" fmla="*/ 1208771 w 1808531"/>
                <a:gd name="connsiteY13" fmla="*/ 873366 h 1814748"/>
                <a:gd name="connsiteX14" fmla="*/ 1218447 w 1808531"/>
                <a:gd name="connsiteY14" fmla="*/ 836784 h 1814748"/>
                <a:gd name="connsiteX15" fmla="*/ 1163114 w 1808531"/>
                <a:gd name="connsiteY15" fmla="*/ 739723 h 1814748"/>
                <a:gd name="connsiteX16" fmla="*/ 1159013 w 1808531"/>
                <a:gd name="connsiteY16" fmla="*/ 708206 h 1814748"/>
                <a:gd name="connsiteX17" fmla="*/ 1178121 w 1808531"/>
                <a:gd name="connsiteY17" fmla="*/ 683001 h 1814748"/>
                <a:gd name="connsiteX18" fmla="*/ 1272203 w 1808531"/>
                <a:gd name="connsiteY18" fmla="*/ 627983 h 1814748"/>
                <a:gd name="connsiteX19" fmla="*/ 1320832 w 1808531"/>
                <a:gd name="connsiteY19" fmla="*/ 633734 h 1814748"/>
                <a:gd name="connsiteX20" fmla="*/ 1557133 w 1808531"/>
                <a:gd name="connsiteY20" fmla="*/ 859269 h 1814748"/>
                <a:gd name="connsiteX21" fmla="*/ 1566892 w 1808531"/>
                <a:gd name="connsiteY21" fmla="*/ 905381 h 1814748"/>
                <a:gd name="connsiteX22" fmla="*/ 1485829 w 1808531"/>
                <a:gd name="connsiteY22" fmla="*/ 1103573 h 1814748"/>
                <a:gd name="connsiteX23" fmla="*/ 1487510 w 1808531"/>
                <a:gd name="connsiteY23" fmla="*/ 1133761 h 1814748"/>
                <a:gd name="connsiteX24" fmla="*/ 1794172 w 1808531"/>
                <a:gd name="connsiteY24" fmla="*/ 1628390 h 1814748"/>
                <a:gd name="connsiteX25" fmla="*/ 1805735 w 1808531"/>
                <a:gd name="connsiteY25" fmla="*/ 1701514 h 1814748"/>
                <a:gd name="connsiteX26" fmla="*/ 1761759 w 1808531"/>
                <a:gd name="connsiteY26" fmla="*/ 1760664 h 1814748"/>
                <a:gd name="connsiteX27" fmla="*/ 1691069 w 1808531"/>
                <a:gd name="connsiteY27" fmla="*/ 1802001 h 1814748"/>
                <a:gd name="connsiteX28" fmla="*/ 1644531 w 1808531"/>
                <a:gd name="connsiteY28" fmla="*/ 1814728 h 1814748"/>
                <a:gd name="connsiteX29" fmla="*/ 1095807 w 1808531"/>
                <a:gd name="connsiteY29" fmla="*/ 1124854 h 1814748"/>
                <a:gd name="connsiteX30" fmla="*/ 1277779 w 1808531"/>
                <a:gd name="connsiteY30" fmla="*/ 1149125 h 1814748"/>
                <a:gd name="connsiteX31" fmla="*/ 1363373 w 1808531"/>
                <a:gd name="connsiteY31" fmla="*/ 1207050 h 1814748"/>
                <a:gd name="connsiteX32" fmla="*/ 1364111 w 1808531"/>
                <a:gd name="connsiteY32" fmla="*/ 1208400 h 1814748"/>
                <a:gd name="connsiteX33" fmla="*/ 1634198 w 1808531"/>
                <a:gd name="connsiteY33" fmla="*/ 1725473 h 1814748"/>
                <a:gd name="connsiteX34" fmla="*/ 1641148 w 1808531"/>
                <a:gd name="connsiteY34" fmla="*/ 1731182 h 1814748"/>
                <a:gd name="connsiteX35" fmla="*/ 1650025 w 1808531"/>
                <a:gd name="connsiteY35" fmla="*/ 1730082 h 1814748"/>
                <a:gd name="connsiteX36" fmla="*/ 1720715 w 1808531"/>
                <a:gd name="connsiteY36" fmla="*/ 1688745 h 1814748"/>
                <a:gd name="connsiteX37" fmla="*/ 1726107 w 1808531"/>
                <a:gd name="connsiteY37" fmla="*/ 1681499 h 1814748"/>
                <a:gd name="connsiteX38" fmla="*/ 1724692 w 1808531"/>
                <a:gd name="connsiteY38" fmla="*/ 1672551 h 1814748"/>
                <a:gd name="connsiteX39" fmla="*/ 1417538 w 1808531"/>
                <a:gd name="connsiteY39" fmla="*/ 1177132 h 1814748"/>
                <a:gd name="connsiteX40" fmla="*/ 1416759 w 1808531"/>
                <a:gd name="connsiteY40" fmla="*/ 1175824 h 1814748"/>
                <a:gd name="connsiteX41" fmla="*/ 1410034 w 1808531"/>
                <a:gd name="connsiteY41" fmla="*/ 1071787 h 1814748"/>
                <a:gd name="connsiteX42" fmla="*/ 1480273 w 1808531"/>
                <a:gd name="connsiteY42" fmla="*/ 900066 h 1814748"/>
                <a:gd name="connsiteX43" fmla="*/ 1286759 w 1808531"/>
                <a:gd name="connsiteY43" fmla="*/ 715369 h 1814748"/>
                <a:gd name="connsiteX44" fmla="*/ 1254612 w 1808531"/>
                <a:gd name="connsiteY44" fmla="*/ 734158 h 1814748"/>
                <a:gd name="connsiteX45" fmla="*/ 1289444 w 1808531"/>
                <a:gd name="connsiteY45" fmla="*/ 795260 h 1814748"/>
                <a:gd name="connsiteX46" fmla="*/ 1249753 w 1808531"/>
                <a:gd name="connsiteY46" fmla="*/ 945285 h 1814748"/>
                <a:gd name="connsiteX47" fmla="*/ 1101609 w 1808531"/>
                <a:gd name="connsiteY47" fmla="*/ 905090 h 1814748"/>
                <a:gd name="connsiteX48" fmla="*/ 1066777 w 1808531"/>
                <a:gd name="connsiteY48" fmla="*/ 843988 h 1814748"/>
                <a:gd name="connsiteX49" fmla="*/ 1034631 w 1808531"/>
                <a:gd name="connsiteY49" fmla="*/ 862778 h 1814748"/>
                <a:gd name="connsiteX50" fmla="*/ 1095807 w 1808531"/>
                <a:gd name="connsiteY50" fmla="*/ 1124833 h 1814748"/>
                <a:gd name="connsiteX51" fmla="*/ 82006 w 1808531"/>
                <a:gd name="connsiteY51" fmla="*/ 465604 h 1814748"/>
                <a:gd name="connsiteX52" fmla="*/ 82006 w 1808531"/>
                <a:gd name="connsiteY52" fmla="*/ 136737 h 1814748"/>
                <a:gd name="connsiteX53" fmla="*/ 135023 w 1808531"/>
                <a:gd name="connsiteY53" fmla="*/ 83047 h 1814748"/>
                <a:gd name="connsiteX54" fmla="*/ 458517 w 1808531"/>
                <a:gd name="connsiteY54" fmla="*/ 83047 h 1814748"/>
                <a:gd name="connsiteX55" fmla="*/ 499520 w 1808531"/>
                <a:gd name="connsiteY55" fmla="*/ 41524 h 1814748"/>
                <a:gd name="connsiteX56" fmla="*/ 458517 w 1808531"/>
                <a:gd name="connsiteY56" fmla="*/ 0 h 1814748"/>
                <a:gd name="connsiteX57" fmla="*/ 135023 w 1808531"/>
                <a:gd name="connsiteY57" fmla="*/ 0 h 1814748"/>
                <a:gd name="connsiteX58" fmla="*/ 0 w 1808531"/>
                <a:gd name="connsiteY58" fmla="*/ 136737 h 1814748"/>
                <a:gd name="connsiteX59" fmla="*/ 0 w 1808531"/>
                <a:gd name="connsiteY59" fmla="*/ 465604 h 1814748"/>
                <a:gd name="connsiteX60" fmla="*/ 41003 w 1808531"/>
                <a:gd name="connsiteY60" fmla="*/ 507128 h 1814748"/>
                <a:gd name="connsiteX61" fmla="*/ 82006 w 1808531"/>
                <a:gd name="connsiteY61" fmla="*/ 465604 h 1814748"/>
                <a:gd name="connsiteX62" fmla="*/ 500791 w 1808531"/>
                <a:gd name="connsiteY62" fmla="*/ 1627103 h 1814748"/>
                <a:gd name="connsiteX63" fmla="*/ 459788 w 1808531"/>
                <a:gd name="connsiteY63" fmla="*/ 1585580 h 1814748"/>
                <a:gd name="connsiteX64" fmla="*/ 135023 w 1808531"/>
                <a:gd name="connsiteY64" fmla="*/ 1585580 h 1814748"/>
                <a:gd name="connsiteX65" fmla="*/ 82006 w 1808531"/>
                <a:gd name="connsiteY65" fmla="*/ 1531890 h 1814748"/>
                <a:gd name="connsiteX66" fmla="*/ 82006 w 1808531"/>
                <a:gd name="connsiteY66" fmla="*/ 1204289 h 1814748"/>
                <a:gd name="connsiteX67" fmla="*/ 41003 w 1808531"/>
                <a:gd name="connsiteY67" fmla="*/ 1162765 h 1814748"/>
                <a:gd name="connsiteX68" fmla="*/ 0 w 1808531"/>
                <a:gd name="connsiteY68" fmla="*/ 1204289 h 1814748"/>
                <a:gd name="connsiteX69" fmla="*/ 0 w 1808531"/>
                <a:gd name="connsiteY69" fmla="*/ 1531890 h 1814748"/>
                <a:gd name="connsiteX70" fmla="*/ 135023 w 1808531"/>
                <a:gd name="connsiteY70" fmla="*/ 1668627 h 1814748"/>
                <a:gd name="connsiteX71" fmla="*/ 459768 w 1808531"/>
                <a:gd name="connsiteY71" fmla="*/ 1668627 h 1814748"/>
                <a:gd name="connsiteX72" fmla="*/ 500771 w 1808531"/>
                <a:gd name="connsiteY72" fmla="*/ 1627103 h 1814748"/>
                <a:gd name="connsiteX73" fmla="*/ 1647729 w 1808531"/>
                <a:gd name="connsiteY73" fmla="*/ 464338 h 1814748"/>
                <a:gd name="connsiteX74" fmla="*/ 1647729 w 1808531"/>
                <a:gd name="connsiteY74" fmla="*/ 136737 h 1814748"/>
                <a:gd name="connsiteX75" fmla="*/ 1512706 w 1808531"/>
                <a:gd name="connsiteY75" fmla="*/ 0 h 1814748"/>
                <a:gd name="connsiteX76" fmla="*/ 1187962 w 1808531"/>
                <a:gd name="connsiteY76" fmla="*/ 0 h 1814748"/>
                <a:gd name="connsiteX77" fmla="*/ 1146959 w 1808531"/>
                <a:gd name="connsiteY77" fmla="*/ 41524 h 1814748"/>
                <a:gd name="connsiteX78" fmla="*/ 1187962 w 1808531"/>
                <a:gd name="connsiteY78" fmla="*/ 83047 h 1814748"/>
                <a:gd name="connsiteX79" fmla="*/ 1512706 w 1808531"/>
                <a:gd name="connsiteY79" fmla="*/ 83047 h 1814748"/>
                <a:gd name="connsiteX80" fmla="*/ 1565723 w 1808531"/>
                <a:gd name="connsiteY80" fmla="*/ 136737 h 1814748"/>
                <a:gd name="connsiteX81" fmla="*/ 1565723 w 1808531"/>
                <a:gd name="connsiteY81" fmla="*/ 464338 h 1814748"/>
                <a:gd name="connsiteX82" fmla="*/ 1606726 w 1808531"/>
                <a:gd name="connsiteY82" fmla="*/ 505862 h 1814748"/>
                <a:gd name="connsiteX83" fmla="*/ 1647729 w 1808531"/>
                <a:gd name="connsiteY83" fmla="*/ 464338 h 1814748"/>
                <a:gd name="connsiteX84" fmla="*/ 1228944 w 1808531"/>
                <a:gd name="connsiteY84" fmla="*/ 368979 h 1814748"/>
                <a:gd name="connsiteX85" fmla="*/ 1187941 w 1808531"/>
                <a:gd name="connsiteY85" fmla="*/ 327455 h 1814748"/>
                <a:gd name="connsiteX86" fmla="*/ 344631 w 1808531"/>
                <a:gd name="connsiteY86" fmla="*/ 327455 h 1814748"/>
                <a:gd name="connsiteX87" fmla="*/ 303628 w 1808531"/>
                <a:gd name="connsiteY87" fmla="*/ 368979 h 1814748"/>
                <a:gd name="connsiteX88" fmla="*/ 344631 w 1808531"/>
                <a:gd name="connsiteY88" fmla="*/ 410503 h 1814748"/>
                <a:gd name="connsiteX89" fmla="*/ 1187941 w 1808531"/>
                <a:gd name="connsiteY89" fmla="*/ 410503 h 1814748"/>
                <a:gd name="connsiteX90" fmla="*/ 1228944 w 1808531"/>
                <a:gd name="connsiteY90" fmla="*/ 368979 h 1814748"/>
                <a:gd name="connsiteX91" fmla="*/ 817868 w 1808531"/>
                <a:gd name="connsiteY91" fmla="*/ 717487 h 1814748"/>
                <a:gd name="connsiteX92" fmla="*/ 776865 w 1808531"/>
                <a:gd name="connsiteY92" fmla="*/ 675963 h 1814748"/>
                <a:gd name="connsiteX93" fmla="*/ 344631 w 1808531"/>
                <a:gd name="connsiteY93" fmla="*/ 675963 h 1814748"/>
                <a:gd name="connsiteX94" fmla="*/ 303628 w 1808531"/>
                <a:gd name="connsiteY94" fmla="*/ 717487 h 1814748"/>
                <a:gd name="connsiteX95" fmla="*/ 344631 w 1808531"/>
                <a:gd name="connsiteY95" fmla="*/ 759010 h 1814748"/>
                <a:gd name="connsiteX96" fmla="*/ 776865 w 1808531"/>
                <a:gd name="connsiteY96" fmla="*/ 759010 h 1814748"/>
                <a:gd name="connsiteX97" fmla="*/ 817868 w 1808531"/>
                <a:gd name="connsiteY97" fmla="*/ 717487 h 1814748"/>
                <a:gd name="connsiteX98" fmla="*/ 817868 w 1808531"/>
                <a:gd name="connsiteY98" fmla="*/ 1065994 h 1814748"/>
                <a:gd name="connsiteX99" fmla="*/ 776865 w 1808531"/>
                <a:gd name="connsiteY99" fmla="*/ 1024471 h 1814748"/>
                <a:gd name="connsiteX100" fmla="*/ 344631 w 1808531"/>
                <a:gd name="connsiteY100" fmla="*/ 1024471 h 1814748"/>
                <a:gd name="connsiteX101" fmla="*/ 303628 w 1808531"/>
                <a:gd name="connsiteY101" fmla="*/ 1065994 h 1814748"/>
                <a:gd name="connsiteX102" fmla="*/ 344631 w 1808531"/>
                <a:gd name="connsiteY102" fmla="*/ 1107518 h 1814748"/>
                <a:gd name="connsiteX103" fmla="*/ 776865 w 1808531"/>
                <a:gd name="connsiteY103" fmla="*/ 1107518 h 1814748"/>
                <a:gd name="connsiteX104" fmla="*/ 817868 w 1808531"/>
                <a:gd name="connsiteY104" fmla="*/ 1065994 h 1814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808531" h="1814748">
                  <a:moveTo>
                    <a:pt x="1644510" y="1814749"/>
                  </a:moveTo>
                  <a:cubicBezTo>
                    <a:pt x="1635818" y="1814749"/>
                    <a:pt x="1627084" y="1813503"/>
                    <a:pt x="1618473" y="1810991"/>
                  </a:cubicBezTo>
                  <a:cubicBezTo>
                    <a:pt x="1593851" y="1803807"/>
                    <a:pt x="1573698" y="1787239"/>
                    <a:pt x="1561725" y="1764297"/>
                  </a:cubicBezTo>
                  <a:lnTo>
                    <a:pt x="1292069" y="1248034"/>
                  </a:lnTo>
                  <a:cubicBezTo>
                    <a:pt x="1286697" y="1239023"/>
                    <a:pt x="1277410" y="1232836"/>
                    <a:pt x="1267098" y="1231466"/>
                  </a:cubicBezTo>
                  <a:lnTo>
                    <a:pt x="1057080" y="1203459"/>
                  </a:lnTo>
                  <a:cubicBezTo>
                    <a:pt x="1040196" y="1201211"/>
                    <a:pt x="1026444" y="1188623"/>
                    <a:pt x="1022535" y="1171838"/>
                  </a:cubicBezTo>
                  <a:lnTo>
                    <a:pt x="947827" y="851836"/>
                  </a:lnTo>
                  <a:cubicBezTo>
                    <a:pt x="943665" y="833981"/>
                    <a:pt x="951538" y="815482"/>
                    <a:pt x="967222" y="806326"/>
                  </a:cubicBezTo>
                  <a:lnTo>
                    <a:pt x="1061303" y="751308"/>
                  </a:lnTo>
                  <a:cubicBezTo>
                    <a:pt x="1070724" y="745804"/>
                    <a:pt x="1081917" y="744310"/>
                    <a:pt x="1092425" y="747155"/>
                  </a:cubicBezTo>
                  <a:cubicBezTo>
                    <a:pt x="1102921" y="750000"/>
                    <a:pt x="1111881" y="756955"/>
                    <a:pt x="1117313" y="766505"/>
                  </a:cubicBezTo>
                  <a:lnTo>
                    <a:pt x="1172647" y="863567"/>
                  </a:lnTo>
                  <a:cubicBezTo>
                    <a:pt x="1179946" y="876356"/>
                    <a:pt x="1196142" y="880758"/>
                    <a:pt x="1208771" y="873366"/>
                  </a:cubicBezTo>
                  <a:cubicBezTo>
                    <a:pt x="1221400" y="865975"/>
                    <a:pt x="1225746" y="849573"/>
                    <a:pt x="1218447" y="836784"/>
                  </a:cubicBezTo>
                  <a:lnTo>
                    <a:pt x="1163114" y="739723"/>
                  </a:lnTo>
                  <a:cubicBezTo>
                    <a:pt x="1157681" y="730193"/>
                    <a:pt x="1156205" y="718857"/>
                    <a:pt x="1159013" y="708206"/>
                  </a:cubicBezTo>
                  <a:cubicBezTo>
                    <a:pt x="1161822" y="697555"/>
                    <a:pt x="1168690" y="688503"/>
                    <a:pt x="1178121" y="683001"/>
                  </a:cubicBezTo>
                  <a:lnTo>
                    <a:pt x="1272203" y="627983"/>
                  </a:lnTo>
                  <a:cubicBezTo>
                    <a:pt x="1287887" y="618810"/>
                    <a:pt x="1307657" y="621148"/>
                    <a:pt x="1320832" y="633734"/>
                  </a:cubicBezTo>
                  <a:lnTo>
                    <a:pt x="1557133" y="859269"/>
                  </a:lnTo>
                  <a:cubicBezTo>
                    <a:pt x="1569516" y="871103"/>
                    <a:pt x="1573411" y="889457"/>
                    <a:pt x="1566892" y="905381"/>
                  </a:cubicBezTo>
                  <a:lnTo>
                    <a:pt x="1485829" y="1103573"/>
                  </a:lnTo>
                  <a:cubicBezTo>
                    <a:pt x="1481851" y="1113311"/>
                    <a:pt x="1482487" y="1124564"/>
                    <a:pt x="1487510" y="1133761"/>
                  </a:cubicBezTo>
                  <a:lnTo>
                    <a:pt x="1794172" y="1628390"/>
                  </a:lnTo>
                  <a:cubicBezTo>
                    <a:pt x="1807785" y="1650356"/>
                    <a:pt x="1811906" y="1676329"/>
                    <a:pt x="1805735" y="1701514"/>
                  </a:cubicBezTo>
                  <a:cubicBezTo>
                    <a:pt x="1799564" y="1726698"/>
                    <a:pt x="1783941" y="1747709"/>
                    <a:pt x="1761759" y="1760664"/>
                  </a:cubicBezTo>
                  <a:lnTo>
                    <a:pt x="1691069" y="1802001"/>
                  </a:lnTo>
                  <a:cubicBezTo>
                    <a:pt x="1676636" y="1810430"/>
                    <a:pt x="1660686" y="1814728"/>
                    <a:pt x="1644531" y="1814728"/>
                  </a:cubicBezTo>
                  <a:close/>
                  <a:moveTo>
                    <a:pt x="1095807" y="1124854"/>
                  </a:moveTo>
                  <a:lnTo>
                    <a:pt x="1277779" y="1149125"/>
                  </a:lnTo>
                  <a:cubicBezTo>
                    <a:pt x="1313411" y="1153879"/>
                    <a:pt x="1345413" y="1175534"/>
                    <a:pt x="1363373" y="1207050"/>
                  </a:cubicBezTo>
                  <a:cubicBezTo>
                    <a:pt x="1363619" y="1207486"/>
                    <a:pt x="1363865" y="1207943"/>
                    <a:pt x="1364111" y="1208400"/>
                  </a:cubicBezTo>
                  <a:lnTo>
                    <a:pt x="1634198" y="1725473"/>
                  </a:lnTo>
                  <a:cubicBezTo>
                    <a:pt x="1636084" y="1729064"/>
                    <a:pt x="1639016" y="1730559"/>
                    <a:pt x="1641148" y="1731182"/>
                  </a:cubicBezTo>
                  <a:cubicBezTo>
                    <a:pt x="1643280" y="1731805"/>
                    <a:pt x="1646561" y="1732117"/>
                    <a:pt x="1650025" y="1730082"/>
                  </a:cubicBezTo>
                  <a:lnTo>
                    <a:pt x="1720715" y="1688745"/>
                  </a:lnTo>
                  <a:cubicBezTo>
                    <a:pt x="1724200" y="1686710"/>
                    <a:pt x="1725574" y="1683679"/>
                    <a:pt x="1726107" y="1681499"/>
                  </a:cubicBezTo>
                  <a:cubicBezTo>
                    <a:pt x="1726640" y="1679319"/>
                    <a:pt x="1726824" y="1675997"/>
                    <a:pt x="1724692" y="1672551"/>
                  </a:cubicBezTo>
                  <a:lnTo>
                    <a:pt x="1417538" y="1177132"/>
                  </a:lnTo>
                  <a:cubicBezTo>
                    <a:pt x="1417271" y="1176697"/>
                    <a:pt x="1417005" y="1176261"/>
                    <a:pt x="1416759" y="1175824"/>
                  </a:cubicBezTo>
                  <a:cubicBezTo>
                    <a:pt x="1398779" y="1144308"/>
                    <a:pt x="1396278" y="1105400"/>
                    <a:pt x="1410034" y="1071787"/>
                  </a:cubicBezTo>
                  <a:lnTo>
                    <a:pt x="1480273" y="900066"/>
                  </a:lnTo>
                  <a:lnTo>
                    <a:pt x="1286759" y="715369"/>
                  </a:lnTo>
                  <a:lnTo>
                    <a:pt x="1254612" y="734158"/>
                  </a:lnTo>
                  <a:lnTo>
                    <a:pt x="1289444" y="795260"/>
                  </a:lnTo>
                  <a:cubicBezTo>
                    <a:pt x="1319335" y="847705"/>
                    <a:pt x="1301540" y="914994"/>
                    <a:pt x="1249753" y="945285"/>
                  </a:cubicBezTo>
                  <a:cubicBezTo>
                    <a:pt x="1197946" y="975556"/>
                    <a:pt x="1131500" y="957535"/>
                    <a:pt x="1101609" y="905090"/>
                  </a:cubicBezTo>
                  <a:lnTo>
                    <a:pt x="1066777" y="843988"/>
                  </a:lnTo>
                  <a:lnTo>
                    <a:pt x="1034631" y="862778"/>
                  </a:lnTo>
                  <a:lnTo>
                    <a:pt x="1095807" y="1124833"/>
                  </a:lnTo>
                  <a:close/>
                  <a:moveTo>
                    <a:pt x="82006" y="465604"/>
                  </a:moveTo>
                  <a:lnTo>
                    <a:pt x="82006" y="136737"/>
                  </a:lnTo>
                  <a:cubicBezTo>
                    <a:pt x="82006" y="107131"/>
                    <a:pt x="105788" y="83047"/>
                    <a:pt x="135023" y="83047"/>
                  </a:cubicBezTo>
                  <a:lnTo>
                    <a:pt x="458517" y="83047"/>
                  </a:lnTo>
                  <a:cubicBezTo>
                    <a:pt x="481171" y="83047"/>
                    <a:pt x="499520" y="64465"/>
                    <a:pt x="499520" y="41524"/>
                  </a:cubicBezTo>
                  <a:cubicBezTo>
                    <a:pt x="499520" y="18582"/>
                    <a:pt x="481171" y="0"/>
                    <a:pt x="458517" y="0"/>
                  </a:cubicBezTo>
                  <a:lnTo>
                    <a:pt x="135023" y="0"/>
                  </a:lnTo>
                  <a:cubicBezTo>
                    <a:pt x="60562" y="0"/>
                    <a:pt x="0" y="61351"/>
                    <a:pt x="0" y="136737"/>
                  </a:cubicBezTo>
                  <a:lnTo>
                    <a:pt x="0" y="465604"/>
                  </a:lnTo>
                  <a:cubicBezTo>
                    <a:pt x="0" y="488546"/>
                    <a:pt x="18349" y="507128"/>
                    <a:pt x="41003" y="507128"/>
                  </a:cubicBezTo>
                  <a:cubicBezTo>
                    <a:pt x="63657" y="507128"/>
                    <a:pt x="82006" y="488546"/>
                    <a:pt x="82006" y="465604"/>
                  </a:cubicBezTo>
                  <a:close/>
                  <a:moveTo>
                    <a:pt x="500791" y="1627103"/>
                  </a:moveTo>
                  <a:cubicBezTo>
                    <a:pt x="500791" y="1604161"/>
                    <a:pt x="482442" y="1585580"/>
                    <a:pt x="459788" y="1585580"/>
                  </a:cubicBezTo>
                  <a:lnTo>
                    <a:pt x="135023" y="1585580"/>
                  </a:lnTo>
                  <a:cubicBezTo>
                    <a:pt x="105788" y="1585580"/>
                    <a:pt x="82006" y="1561496"/>
                    <a:pt x="82006" y="1531890"/>
                  </a:cubicBezTo>
                  <a:lnTo>
                    <a:pt x="82006" y="1204289"/>
                  </a:lnTo>
                  <a:cubicBezTo>
                    <a:pt x="82006" y="1181347"/>
                    <a:pt x="63657" y="1162765"/>
                    <a:pt x="41003" y="1162765"/>
                  </a:cubicBezTo>
                  <a:cubicBezTo>
                    <a:pt x="18349" y="1162765"/>
                    <a:pt x="0" y="1181347"/>
                    <a:pt x="0" y="1204289"/>
                  </a:cubicBezTo>
                  <a:lnTo>
                    <a:pt x="0" y="1531890"/>
                  </a:lnTo>
                  <a:cubicBezTo>
                    <a:pt x="0" y="1607296"/>
                    <a:pt x="60582" y="1668627"/>
                    <a:pt x="135023" y="1668627"/>
                  </a:cubicBezTo>
                  <a:lnTo>
                    <a:pt x="459768" y="1668627"/>
                  </a:lnTo>
                  <a:cubicBezTo>
                    <a:pt x="482422" y="1668627"/>
                    <a:pt x="500771" y="1650045"/>
                    <a:pt x="500771" y="1627103"/>
                  </a:cubicBezTo>
                  <a:close/>
                  <a:moveTo>
                    <a:pt x="1647729" y="464338"/>
                  </a:moveTo>
                  <a:lnTo>
                    <a:pt x="1647729" y="136737"/>
                  </a:lnTo>
                  <a:cubicBezTo>
                    <a:pt x="1647729" y="61330"/>
                    <a:pt x="1587147" y="0"/>
                    <a:pt x="1512706" y="0"/>
                  </a:cubicBezTo>
                  <a:lnTo>
                    <a:pt x="1187962" y="0"/>
                  </a:lnTo>
                  <a:cubicBezTo>
                    <a:pt x="1165308" y="0"/>
                    <a:pt x="1146959" y="18582"/>
                    <a:pt x="1146959" y="41524"/>
                  </a:cubicBezTo>
                  <a:cubicBezTo>
                    <a:pt x="1146959" y="64465"/>
                    <a:pt x="1165308" y="83047"/>
                    <a:pt x="1187962" y="83047"/>
                  </a:cubicBezTo>
                  <a:lnTo>
                    <a:pt x="1512706" y="83047"/>
                  </a:lnTo>
                  <a:cubicBezTo>
                    <a:pt x="1541941" y="83047"/>
                    <a:pt x="1565723" y="107131"/>
                    <a:pt x="1565723" y="136737"/>
                  </a:cubicBezTo>
                  <a:lnTo>
                    <a:pt x="1565723" y="464338"/>
                  </a:lnTo>
                  <a:cubicBezTo>
                    <a:pt x="1565723" y="487280"/>
                    <a:pt x="1584072" y="505862"/>
                    <a:pt x="1606726" y="505862"/>
                  </a:cubicBezTo>
                  <a:cubicBezTo>
                    <a:pt x="1629380" y="505862"/>
                    <a:pt x="1647729" y="487280"/>
                    <a:pt x="1647729" y="464338"/>
                  </a:cubicBezTo>
                  <a:close/>
                  <a:moveTo>
                    <a:pt x="1228944" y="368979"/>
                  </a:moveTo>
                  <a:cubicBezTo>
                    <a:pt x="1228944" y="346037"/>
                    <a:pt x="1210595" y="327455"/>
                    <a:pt x="1187941" y="327455"/>
                  </a:cubicBezTo>
                  <a:lnTo>
                    <a:pt x="344631" y="327455"/>
                  </a:lnTo>
                  <a:cubicBezTo>
                    <a:pt x="321977" y="327455"/>
                    <a:pt x="303628" y="346037"/>
                    <a:pt x="303628" y="368979"/>
                  </a:cubicBezTo>
                  <a:cubicBezTo>
                    <a:pt x="303628" y="391921"/>
                    <a:pt x="321977" y="410503"/>
                    <a:pt x="344631" y="410503"/>
                  </a:cubicBezTo>
                  <a:lnTo>
                    <a:pt x="1187941" y="410503"/>
                  </a:lnTo>
                  <a:cubicBezTo>
                    <a:pt x="1210595" y="410503"/>
                    <a:pt x="1228944" y="391921"/>
                    <a:pt x="1228944" y="368979"/>
                  </a:cubicBezTo>
                  <a:close/>
                  <a:moveTo>
                    <a:pt x="817868" y="717487"/>
                  </a:moveTo>
                  <a:cubicBezTo>
                    <a:pt x="817868" y="694545"/>
                    <a:pt x="799519" y="675963"/>
                    <a:pt x="776865" y="675963"/>
                  </a:cubicBezTo>
                  <a:lnTo>
                    <a:pt x="344631" y="675963"/>
                  </a:lnTo>
                  <a:cubicBezTo>
                    <a:pt x="321977" y="675963"/>
                    <a:pt x="303628" y="694545"/>
                    <a:pt x="303628" y="717487"/>
                  </a:cubicBezTo>
                  <a:cubicBezTo>
                    <a:pt x="303628" y="740429"/>
                    <a:pt x="321977" y="759010"/>
                    <a:pt x="344631" y="759010"/>
                  </a:cubicBezTo>
                  <a:lnTo>
                    <a:pt x="776865" y="759010"/>
                  </a:lnTo>
                  <a:cubicBezTo>
                    <a:pt x="799519" y="759010"/>
                    <a:pt x="817868" y="740429"/>
                    <a:pt x="817868" y="717487"/>
                  </a:cubicBezTo>
                  <a:close/>
                  <a:moveTo>
                    <a:pt x="817868" y="1065994"/>
                  </a:moveTo>
                  <a:cubicBezTo>
                    <a:pt x="817868" y="1043053"/>
                    <a:pt x="799519" y="1024471"/>
                    <a:pt x="776865" y="1024471"/>
                  </a:cubicBezTo>
                  <a:lnTo>
                    <a:pt x="344631" y="1024471"/>
                  </a:lnTo>
                  <a:cubicBezTo>
                    <a:pt x="321977" y="1024471"/>
                    <a:pt x="303628" y="1043053"/>
                    <a:pt x="303628" y="1065994"/>
                  </a:cubicBezTo>
                  <a:cubicBezTo>
                    <a:pt x="303628" y="1088936"/>
                    <a:pt x="321977" y="1107518"/>
                    <a:pt x="344631" y="1107518"/>
                  </a:cubicBezTo>
                  <a:lnTo>
                    <a:pt x="776865" y="1107518"/>
                  </a:lnTo>
                  <a:cubicBezTo>
                    <a:pt x="799519" y="1107518"/>
                    <a:pt x="817868" y="1088936"/>
                    <a:pt x="817868" y="1065994"/>
                  </a:cubicBezTo>
                  <a:close/>
                </a:path>
              </a:pathLst>
            </a:custGeom>
            <a:grpFill/>
            <a:ln w="18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7DADE143-719C-CA53-0F00-D56912F47F0D}"/>
                </a:ext>
              </a:extLst>
            </p:cNvPr>
            <p:cNvSpPr/>
            <p:nvPr/>
          </p:nvSpPr>
          <p:spPr>
            <a:xfrm>
              <a:off x="-2044209" y="-3430901"/>
              <a:ext cx="1650734" cy="1650767"/>
            </a:xfrm>
            <a:custGeom>
              <a:avLst/>
              <a:gdLst>
                <a:gd name="connsiteX0" fmla="*/ 825351 w 1650734"/>
                <a:gd name="connsiteY0" fmla="*/ 0 h 1650767"/>
                <a:gd name="connsiteX1" fmla="*/ 0 w 1650734"/>
                <a:gd name="connsiteY1" fmla="*/ 825416 h 1650767"/>
                <a:gd name="connsiteX2" fmla="*/ 825351 w 1650734"/>
                <a:gd name="connsiteY2" fmla="*/ 1650767 h 1650767"/>
                <a:gd name="connsiteX3" fmla="*/ 1650735 w 1650734"/>
                <a:gd name="connsiteY3" fmla="*/ 825416 h 1650767"/>
                <a:gd name="connsiteX4" fmla="*/ 825351 w 1650734"/>
                <a:gd name="connsiteY4" fmla="*/ 0 h 1650767"/>
                <a:gd name="connsiteX5" fmla="*/ 825351 w 1650734"/>
                <a:gd name="connsiteY5" fmla="*/ 1567674 h 1650767"/>
                <a:gd name="connsiteX6" fmla="*/ 83093 w 1650734"/>
                <a:gd name="connsiteY6" fmla="*/ 825418 h 1650767"/>
                <a:gd name="connsiteX7" fmla="*/ 825351 w 1650734"/>
                <a:gd name="connsiteY7" fmla="*/ 83095 h 1650767"/>
                <a:gd name="connsiteX8" fmla="*/ 1567644 w 1650734"/>
                <a:gd name="connsiteY8" fmla="*/ 825418 h 1650767"/>
                <a:gd name="connsiteX9" fmla="*/ 825351 w 1650734"/>
                <a:gd name="connsiteY9" fmla="*/ 1567674 h 165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50734" h="1650767">
                  <a:moveTo>
                    <a:pt x="825351" y="0"/>
                  </a:moveTo>
                  <a:cubicBezTo>
                    <a:pt x="369506" y="0"/>
                    <a:pt x="0" y="369573"/>
                    <a:pt x="0" y="825416"/>
                  </a:cubicBezTo>
                  <a:cubicBezTo>
                    <a:pt x="0" y="1281261"/>
                    <a:pt x="369508" y="1650767"/>
                    <a:pt x="825351" y="1650767"/>
                  </a:cubicBezTo>
                  <a:cubicBezTo>
                    <a:pt x="1281263" y="1650767"/>
                    <a:pt x="1650735" y="1281261"/>
                    <a:pt x="1650735" y="825416"/>
                  </a:cubicBezTo>
                  <a:cubicBezTo>
                    <a:pt x="1650735" y="369573"/>
                    <a:pt x="1281263" y="0"/>
                    <a:pt x="825351" y="0"/>
                  </a:cubicBezTo>
                  <a:moveTo>
                    <a:pt x="825351" y="1567674"/>
                  </a:moveTo>
                  <a:cubicBezTo>
                    <a:pt x="415401" y="1567674"/>
                    <a:pt x="83093" y="1235365"/>
                    <a:pt x="83093" y="825418"/>
                  </a:cubicBezTo>
                  <a:cubicBezTo>
                    <a:pt x="83093" y="415405"/>
                    <a:pt x="415403" y="83095"/>
                    <a:pt x="825351" y="83095"/>
                  </a:cubicBezTo>
                  <a:cubicBezTo>
                    <a:pt x="1235300" y="83095"/>
                    <a:pt x="1567644" y="415405"/>
                    <a:pt x="1567644" y="825418"/>
                  </a:cubicBezTo>
                  <a:cubicBezTo>
                    <a:pt x="1567644" y="1235365"/>
                    <a:pt x="1235302" y="1567674"/>
                    <a:pt x="825351" y="1567674"/>
                  </a:cubicBezTo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258DFE-1005-5D77-2AD6-8E42DF766003}"/>
              </a:ext>
            </a:extLst>
          </p:cNvPr>
          <p:cNvGrpSpPr/>
          <p:nvPr/>
        </p:nvGrpSpPr>
        <p:grpSpPr>
          <a:xfrm>
            <a:off x="708495" y="2329525"/>
            <a:ext cx="2925270" cy="752852"/>
            <a:chOff x="844783" y="2830294"/>
            <a:chExt cx="3023176" cy="781877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3D0E4F8-7227-06F1-4E97-35597F13165F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32" name="Freeform 71+">
              <a:extLst>
                <a:ext uri="{FF2B5EF4-FFF2-40B4-BE49-F238E27FC236}">
                  <a16:creationId xmlns:a16="http://schemas.microsoft.com/office/drawing/2014/main" id="{92597F49-31C3-6C30-3FCE-34ED88B5B19C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4EC3CEA-6409-68E9-1BA1-22EFE212FF5A}"/>
              </a:ext>
            </a:extLst>
          </p:cNvPr>
          <p:cNvGrpSpPr/>
          <p:nvPr/>
        </p:nvGrpSpPr>
        <p:grpSpPr>
          <a:xfrm>
            <a:off x="661331" y="2278402"/>
            <a:ext cx="164473" cy="190205"/>
            <a:chOff x="645585" y="2147880"/>
            <a:chExt cx="164473" cy="190205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B181B22-B85D-18E9-538B-641C15FFA1D0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33" name="Freeform 72+">
              <a:extLst>
                <a:ext uri="{FF2B5EF4-FFF2-40B4-BE49-F238E27FC236}">
                  <a16:creationId xmlns:a16="http://schemas.microsoft.com/office/drawing/2014/main" id="{3EB8C3EA-F29A-833A-0443-71B93411A161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234" name="Group 5+">
            <a:extLst>
              <a:ext uri="{FF2B5EF4-FFF2-40B4-BE49-F238E27FC236}">
                <a16:creationId xmlns:a16="http://schemas.microsoft.com/office/drawing/2014/main" id="{FFD2E88C-2E5A-3029-6CF1-72A431234451}"/>
              </a:ext>
            </a:extLst>
          </p:cNvPr>
          <p:cNvGrpSpPr/>
          <p:nvPr/>
        </p:nvGrpSpPr>
        <p:grpSpPr>
          <a:xfrm>
            <a:off x="661331" y="2278402"/>
            <a:ext cx="164473" cy="190205"/>
            <a:chOff x="645585" y="2147880"/>
            <a:chExt cx="164473" cy="190205"/>
          </a:xfrm>
        </p:grpSpPr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id="{AD349CEA-E23E-730B-6242-A68A5D54CB90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36" name="Freeform 72+">
              <a:extLst>
                <a:ext uri="{FF2B5EF4-FFF2-40B4-BE49-F238E27FC236}">
                  <a16:creationId xmlns:a16="http://schemas.microsoft.com/office/drawing/2014/main" id="{4885B869-0E0B-5880-21CA-94E68D80D332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237" name="Group 5+">
            <a:extLst>
              <a:ext uri="{FF2B5EF4-FFF2-40B4-BE49-F238E27FC236}">
                <a16:creationId xmlns:a16="http://schemas.microsoft.com/office/drawing/2014/main" id="{54A62459-EA37-B319-329F-C51945FAED12}"/>
              </a:ext>
            </a:extLst>
          </p:cNvPr>
          <p:cNvGrpSpPr/>
          <p:nvPr/>
        </p:nvGrpSpPr>
        <p:grpSpPr>
          <a:xfrm flipH="1">
            <a:off x="3522071" y="2278402"/>
            <a:ext cx="164473" cy="190205"/>
            <a:chOff x="645585" y="2147880"/>
            <a:chExt cx="164473" cy="190205"/>
          </a:xfrm>
        </p:grpSpPr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id="{86EE3957-805D-FC32-79B9-F0F67FEFDE8C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39" name="Freeform 72+">
              <a:extLst>
                <a:ext uri="{FF2B5EF4-FFF2-40B4-BE49-F238E27FC236}">
                  <a16:creationId xmlns:a16="http://schemas.microsoft.com/office/drawing/2014/main" id="{2F24559D-49EE-C7C6-6B73-4552FB054F0E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DFF1CE5-7F81-B66D-6E84-094A30ABA3AA}"/>
              </a:ext>
            </a:extLst>
          </p:cNvPr>
          <p:cNvGrpSpPr/>
          <p:nvPr/>
        </p:nvGrpSpPr>
        <p:grpSpPr>
          <a:xfrm>
            <a:off x="3455287" y="2916135"/>
            <a:ext cx="219285" cy="217002"/>
            <a:chOff x="3462858" y="2906787"/>
            <a:chExt cx="219285" cy="217002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24E0919-9724-40DE-9D9D-CB84F6D5B704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40" name="Freeform 76+">
              <a:extLst>
                <a:ext uri="{FF2B5EF4-FFF2-40B4-BE49-F238E27FC236}">
                  <a16:creationId xmlns:a16="http://schemas.microsoft.com/office/drawing/2014/main" id="{69AF77B1-2C18-2A2C-48CB-1ABC1AD02AEA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id="{D6165F0B-CA42-3C89-1128-03D99BC804B9}"/>
              </a:ext>
            </a:extLst>
          </p:cNvPr>
          <p:cNvGrpSpPr/>
          <p:nvPr/>
        </p:nvGrpSpPr>
        <p:grpSpPr>
          <a:xfrm flipH="1">
            <a:off x="655716" y="2916135"/>
            <a:ext cx="219285" cy="217002"/>
            <a:chOff x="3462858" y="2906787"/>
            <a:chExt cx="219285" cy="217002"/>
          </a:xfrm>
        </p:grpSpPr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id="{6E36F83D-F1E3-E6A8-EE41-182DAA1E1336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43" name="Freeform 76+">
              <a:extLst>
                <a:ext uri="{FF2B5EF4-FFF2-40B4-BE49-F238E27FC236}">
                  <a16:creationId xmlns:a16="http://schemas.microsoft.com/office/drawing/2014/main" id="{9DD16179-0151-38E7-1076-A3C4CA6DF757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9A89476E-0B89-F588-21F0-963D50E049E8}"/>
              </a:ext>
            </a:extLst>
          </p:cNvPr>
          <p:cNvGrpSpPr/>
          <p:nvPr/>
        </p:nvGrpSpPr>
        <p:grpSpPr>
          <a:xfrm>
            <a:off x="4040582" y="2329525"/>
            <a:ext cx="2925270" cy="752852"/>
            <a:chOff x="844783" y="2830294"/>
            <a:chExt cx="3023176" cy="781877"/>
          </a:xfrm>
        </p:grpSpPr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9FCBC71E-BB06-80DB-D95F-87912929B483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74" name="Freeform 71+">
              <a:extLst>
                <a:ext uri="{FF2B5EF4-FFF2-40B4-BE49-F238E27FC236}">
                  <a16:creationId xmlns:a16="http://schemas.microsoft.com/office/drawing/2014/main" id="{A13C4511-4674-D464-880E-2B39A78AEDAE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FCE23FAE-382F-B945-C68A-7211D3A8FA2B}"/>
              </a:ext>
            </a:extLst>
          </p:cNvPr>
          <p:cNvGrpSpPr/>
          <p:nvPr/>
        </p:nvGrpSpPr>
        <p:grpSpPr>
          <a:xfrm>
            <a:off x="3993418" y="2278402"/>
            <a:ext cx="164473" cy="190205"/>
            <a:chOff x="645585" y="2147880"/>
            <a:chExt cx="164473" cy="190205"/>
          </a:xfrm>
        </p:grpSpPr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8F0B24EF-BC02-92AB-5DA8-3F635DE8D1D7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72" name="Freeform 72+">
              <a:extLst>
                <a:ext uri="{FF2B5EF4-FFF2-40B4-BE49-F238E27FC236}">
                  <a16:creationId xmlns:a16="http://schemas.microsoft.com/office/drawing/2014/main" id="{B5C5AD44-048E-1988-3529-7CB98E6A373C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3" name="Group 5+">
            <a:extLst>
              <a:ext uri="{FF2B5EF4-FFF2-40B4-BE49-F238E27FC236}">
                <a16:creationId xmlns:a16="http://schemas.microsoft.com/office/drawing/2014/main" id="{4FAF5B39-A8BD-7379-E953-68FC831DAC99}"/>
              </a:ext>
            </a:extLst>
          </p:cNvPr>
          <p:cNvGrpSpPr/>
          <p:nvPr/>
        </p:nvGrpSpPr>
        <p:grpSpPr>
          <a:xfrm>
            <a:off x="3993418" y="2278402"/>
            <a:ext cx="164473" cy="190205"/>
            <a:chOff x="645585" y="2147880"/>
            <a:chExt cx="164473" cy="190205"/>
          </a:xfrm>
        </p:grpSpPr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id="{E83925ED-F5D7-7A8E-9720-29A9F0AD656B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70" name="Freeform 72+">
              <a:extLst>
                <a:ext uri="{FF2B5EF4-FFF2-40B4-BE49-F238E27FC236}">
                  <a16:creationId xmlns:a16="http://schemas.microsoft.com/office/drawing/2014/main" id="{7AE8FB22-D7CE-CE3B-A5A1-C05130A4D0D1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4" name="Group 5+">
            <a:extLst>
              <a:ext uri="{FF2B5EF4-FFF2-40B4-BE49-F238E27FC236}">
                <a16:creationId xmlns:a16="http://schemas.microsoft.com/office/drawing/2014/main" id="{883CD609-509A-FA56-F6A6-C6594220C3FD}"/>
              </a:ext>
            </a:extLst>
          </p:cNvPr>
          <p:cNvGrpSpPr/>
          <p:nvPr/>
        </p:nvGrpSpPr>
        <p:grpSpPr>
          <a:xfrm flipH="1">
            <a:off x="6854158" y="2278402"/>
            <a:ext cx="164473" cy="190205"/>
            <a:chOff x="645585" y="2147880"/>
            <a:chExt cx="164473" cy="190205"/>
          </a:xfrm>
        </p:grpSpPr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id="{61208302-69D7-FAE8-4124-F2999F5C6DD0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68" name="Freeform 72+">
              <a:extLst>
                <a:ext uri="{FF2B5EF4-FFF2-40B4-BE49-F238E27FC236}">
                  <a16:creationId xmlns:a16="http://schemas.microsoft.com/office/drawing/2014/main" id="{4E0435D2-94F1-14A9-F4A2-41C5F28066C0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5" name="组合 304">
            <a:extLst>
              <a:ext uri="{FF2B5EF4-FFF2-40B4-BE49-F238E27FC236}">
                <a16:creationId xmlns:a16="http://schemas.microsoft.com/office/drawing/2014/main" id="{75112C4A-A852-B2C7-089C-B776BBDF7F94}"/>
              </a:ext>
            </a:extLst>
          </p:cNvPr>
          <p:cNvGrpSpPr/>
          <p:nvPr/>
        </p:nvGrpSpPr>
        <p:grpSpPr>
          <a:xfrm>
            <a:off x="6787374" y="2916135"/>
            <a:ext cx="219285" cy="217002"/>
            <a:chOff x="3462858" y="2906787"/>
            <a:chExt cx="219285" cy="217002"/>
          </a:xfrm>
        </p:grpSpPr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id="{32B4D3FD-20FF-6C9E-52BF-CDFA61D5686A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66" name="Freeform 76+">
              <a:extLst>
                <a:ext uri="{FF2B5EF4-FFF2-40B4-BE49-F238E27FC236}">
                  <a16:creationId xmlns:a16="http://schemas.microsoft.com/office/drawing/2014/main" id="{75D4F13B-661E-2EDA-4270-753833DEDD97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06" name="组合 305">
            <a:extLst>
              <a:ext uri="{FF2B5EF4-FFF2-40B4-BE49-F238E27FC236}">
                <a16:creationId xmlns:a16="http://schemas.microsoft.com/office/drawing/2014/main" id="{5A78E843-2579-9E85-7A3B-95A38E4EAEE7}"/>
              </a:ext>
            </a:extLst>
          </p:cNvPr>
          <p:cNvGrpSpPr/>
          <p:nvPr/>
        </p:nvGrpSpPr>
        <p:grpSpPr>
          <a:xfrm flipH="1">
            <a:off x="3987803" y="2916135"/>
            <a:ext cx="219285" cy="217002"/>
            <a:chOff x="3462858" y="2906787"/>
            <a:chExt cx="219285" cy="217002"/>
          </a:xfrm>
        </p:grpSpPr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id="{DC7B61E0-5EB3-0E13-DBE2-3359D373D929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64" name="Freeform 76+">
              <a:extLst>
                <a:ext uri="{FF2B5EF4-FFF2-40B4-BE49-F238E27FC236}">
                  <a16:creationId xmlns:a16="http://schemas.microsoft.com/office/drawing/2014/main" id="{032513C2-17C8-9B4C-2DC7-D2A899C9EDA8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76" name="组合 375">
            <a:extLst>
              <a:ext uri="{FF2B5EF4-FFF2-40B4-BE49-F238E27FC236}">
                <a16:creationId xmlns:a16="http://schemas.microsoft.com/office/drawing/2014/main" id="{97CC6F3F-DB29-5D03-933A-6AE2F575FD6B}"/>
              </a:ext>
            </a:extLst>
          </p:cNvPr>
          <p:cNvGrpSpPr/>
          <p:nvPr/>
        </p:nvGrpSpPr>
        <p:grpSpPr>
          <a:xfrm>
            <a:off x="708495" y="3383625"/>
            <a:ext cx="2925270" cy="752852"/>
            <a:chOff x="844783" y="2830294"/>
            <a:chExt cx="3023176" cy="781877"/>
          </a:xfrm>
        </p:grpSpPr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id="{7EFB0C86-C19E-9B30-D8FB-F68DA5F13DAE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49" name="Freeform 71+">
              <a:extLst>
                <a:ext uri="{FF2B5EF4-FFF2-40B4-BE49-F238E27FC236}">
                  <a16:creationId xmlns:a16="http://schemas.microsoft.com/office/drawing/2014/main" id="{659D512F-A740-3494-3809-71B296D65533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77" name="组合 376">
            <a:extLst>
              <a:ext uri="{FF2B5EF4-FFF2-40B4-BE49-F238E27FC236}">
                <a16:creationId xmlns:a16="http://schemas.microsoft.com/office/drawing/2014/main" id="{7F649125-20D2-5E02-1CD4-10D15CD17BF0}"/>
              </a:ext>
            </a:extLst>
          </p:cNvPr>
          <p:cNvGrpSpPr/>
          <p:nvPr/>
        </p:nvGrpSpPr>
        <p:grpSpPr>
          <a:xfrm>
            <a:off x="661331" y="3332502"/>
            <a:ext cx="164473" cy="190205"/>
            <a:chOff x="645585" y="2147880"/>
            <a:chExt cx="164473" cy="190205"/>
          </a:xfrm>
        </p:grpSpPr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id="{CFB5B0E3-95B8-46EB-F3B7-4E1605F297FE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47" name="Freeform 72+">
              <a:extLst>
                <a:ext uri="{FF2B5EF4-FFF2-40B4-BE49-F238E27FC236}">
                  <a16:creationId xmlns:a16="http://schemas.microsoft.com/office/drawing/2014/main" id="{EA7F19A3-4109-7A26-B65F-F77490EA62CE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78" name="Group 5+">
            <a:extLst>
              <a:ext uri="{FF2B5EF4-FFF2-40B4-BE49-F238E27FC236}">
                <a16:creationId xmlns:a16="http://schemas.microsoft.com/office/drawing/2014/main" id="{3E0296D3-2DAF-3741-AA51-8D57D120D14C}"/>
              </a:ext>
            </a:extLst>
          </p:cNvPr>
          <p:cNvGrpSpPr/>
          <p:nvPr/>
        </p:nvGrpSpPr>
        <p:grpSpPr>
          <a:xfrm>
            <a:off x="661331" y="3332502"/>
            <a:ext cx="164473" cy="190205"/>
            <a:chOff x="645585" y="2147880"/>
            <a:chExt cx="164473" cy="190205"/>
          </a:xfrm>
        </p:grpSpPr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id="{66866709-4B94-CCB2-612D-50EEBF0243C0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45" name="Freeform 72+">
              <a:extLst>
                <a:ext uri="{FF2B5EF4-FFF2-40B4-BE49-F238E27FC236}">
                  <a16:creationId xmlns:a16="http://schemas.microsoft.com/office/drawing/2014/main" id="{ECF76939-28F8-4AE5-49FC-15DC5B962CBC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79" name="Group 5+">
            <a:extLst>
              <a:ext uri="{FF2B5EF4-FFF2-40B4-BE49-F238E27FC236}">
                <a16:creationId xmlns:a16="http://schemas.microsoft.com/office/drawing/2014/main" id="{F67DAA9E-B68E-4614-6849-0C75F69594FB}"/>
              </a:ext>
            </a:extLst>
          </p:cNvPr>
          <p:cNvGrpSpPr/>
          <p:nvPr/>
        </p:nvGrpSpPr>
        <p:grpSpPr>
          <a:xfrm flipH="1">
            <a:off x="3522071" y="3332502"/>
            <a:ext cx="164473" cy="190205"/>
            <a:chOff x="645585" y="2147880"/>
            <a:chExt cx="164473" cy="190205"/>
          </a:xfrm>
        </p:grpSpPr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id="{D7D00055-2F88-E5EF-CA9A-D5CC9E94A7D4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43" name="Freeform 72+">
              <a:extLst>
                <a:ext uri="{FF2B5EF4-FFF2-40B4-BE49-F238E27FC236}">
                  <a16:creationId xmlns:a16="http://schemas.microsoft.com/office/drawing/2014/main" id="{B79920DF-A4AD-6C29-B340-BADA74BBBF2D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80" name="组合 379">
            <a:extLst>
              <a:ext uri="{FF2B5EF4-FFF2-40B4-BE49-F238E27FC236}">
                <a16:creationId xmlns:a16="http://schemas.microsoft.com/office/drawing/2014/main" id="{AAA1219C-13A2-83D5-59B4-27AEC4A7952C}"/>
              </a:ext>
            </a:extLst>
          </p:cNvPr>
          <p:cNvGrpSpPr/>
          <p:nvPr/>
        </p:nvGrpSpPr>
        <p:grpSpPr>
          <a:xfrm>
            <a:off x="3455287" y="3970235"/>
            <a:ext cx="219285" cy="217002"/>
            <a:chOff x="3462858" y="2906787"/>
            <a:chExt cx="219285" cy="217002"/>
          </a:xfrm>
        </p:grpSpPr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id="{6C993A12-7B71-1428-F511-21BB160470A8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41" name="Freeform 76+">
              <a:extLst>
                <a:ext uri="{FF2B5EF4-FFF2-40B4-BE49-F238E27FC236}">
                  <a16:creationId xmlns:a16="http://schemas.microsoft.com/office/drawing/2014/main" id="{30ED80E3-6676-B5DA-6E09-2B725F0173C1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381" name="组合 380">
            <a:extLst>
              <a:ext uri="{FF2B5EF4-FFF2-40B4-BE49-F238E27FC236}">
                <a16:creationId xmlns:a16="http://schemas.microsoft.com/office/drawing/2014/main" id="{8CEFA36C-F078-4CBC-CE67-C4EF1A9BB4F6}"/>
              </a:ext>
            </a:extLst>
          </p:cNvPr>
          <p:cNvGrpSpPr/>
          <p:nvPr/>
        </p:nvGrpSpPr>
        <p:grpSpPr>
          <a:xfrm flipH="1">
            <a:off x="655716" y="3970235"/>
            <a:ext cx="219285" cy="217002"/>
            <a:chOff x="3462858" y="2906787"/>
            <a:chExt cx="219285" cy="217002"/>
          </a:xfrm>
        </p:grpSpPr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DF46DF5E-1088-D499-85BF-E342340DE6B5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439" name="Freeform 76+">
              <a:extLst>
                <a:ext uri="{FF2B5EF4-FFF2-40B4-BE49-F238E27FC236}">
                  <a16:creationId xmlns:a16="http://schemas.microsoft.com/office/drawing/2014/main" id="{583F7E43-1ECA-1DF8-318F-6615E14503F1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1" name="组合 450">
            <a:extLst>
              <a:ext uri="{FF2B5EF4-FFF2-40B4-BE49-F238E27FC236}">
                <a16:creationId xmlns:a16="http://schemas.microsoft.com/office/drawing/2014/main" id="{05ADA5F5-375F-A761-BD9B-F9E6FCF97A30}"/>
              </a:ext>
            </a:extLst>
          </p:cNvPr>
          <p:cNvGrpSpPr/>
          <p:nvPr/>
        </p:nvGrpSpPr>
        <p:grpSpPr>
          <a:xfrm>
            <a:off x="4040582" y="3383625"/>
            <a:ext cx="2925270" cy="752852"/>
            <a:chOff x="844783" y="2830294"/>
            <a:chExt cx="3023176" cy="781877"/>
          </a:xfrm>
        </p:grpSpPr>
        <p:sp>
          <p:nvSpPr>
            <p:cNvPr id="523" name="任意多边形: 形状 522">
              <a:extLst>
                <a:ext uri="{FF2B5EF4-FFF2-40B4-BE49-F238E27FC236}">
                  <a16:creationId xmlns:a16="http://schemas.microsoft.com/office/drawing/2014/main" id="{2A372BE7-1D37-4B6C-FFF0-6C9831494EFE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24" name="Freeform 71+">
              <a:extLst>
                <a:ext uri="{FF2B5EF4-FFF2-40B4-BE49-F238E27FC236}">
                  <a16:creationId xmlns:a16="http://schemas.microsoft.com/office/drawing/2014/main" id="{2CAE9386-7A6B-56E3-DBA1-6EF263A819C7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15042486-2615-BD69-72C6-2A3D2EFDC82A}"/>
              </a:ext>
            </a:extLst>
          </p:cNvPr>
          <p:cNvGrpSpPr/>
          <p:nvPr/>
        </p:nvGrpSpPr>
        <p:grpSpPr>
          <a:xfrm>
            <a:off x="3993418" y="3332502"/>
            <a:ext cx="164473" cy="190205"/>
            <a:chOff x="645585" y="2147880"/>
            <a:chExt cx="164473" cy="190205"/>
          </a:xfrm>
        </p:grpSpPr>
        <p:sp>
          <p:nvSpPr>
            <p:cNvPr id="521" name="任意多边形: 形状 520">
              <a:extLst>
                <a:ext uri="{FF2B5EF4-FFF2-40B4-BE49-F238E27FC236}">
                  <a16:creationId xmlns:a16="http://schemas.microsoft.com/office/drawing/2014/main" id="{3453EAE0-6DAD-4D57-2094-107C7E5E8CED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22" name="Freeform 72+">
              <a:extLst>
                <a:ext uri="{FF2B5EF4-FFF2-40B4-BE49-F238E27FC236}">
                  <a16:creationId xmlns:a16="http://schemas.microsoft.com/office/drawing/2014/main" id="{B8AE5AB1-C70F-964B-6187-DB7B33CB2786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3" name="Group 5+">
            <a:extLst>
              <a:ext uri="{FF2B5EF4-FFF2-40B4-BE49-F238E27FC236}">
                <a16:creationId xmlns:a16="http://schemas.microsoft.com/office/drawing/2014/main" id="{EB975E38-A01C-E30A-9CFF-F95EF4B4ADCD}"/>
              </a:ext>
            </a:extLst>
          </p:cNvPr>
          <p:cNvGrpSpPr/>
          <p:nvPr/>
        </p:nvGrpSpPr>
        <p:grpSpPr>
          <a:xfrm>
            <a:off x="3993418" y="3332502"/>
            <a:ext cx="164473" cy="190205"/>
            <a:chOff x="645585" y="2147880"/>
            <a:chExt cx="164473" cy="190205"/>
          </a:xfrm>
        </p:grpSpPr>
        <p:sp>
          <p:nvSpPr>
            <p:cNvPr id="519" name="任意多边形: 形状 518">
              <a:extLst>
                <a:ext uri="{FF2B5EF4-FFF2-40B4-BE49-F238E27FC236}">
                  <a16:creationId xmlns:a16="http://schemas.microsoft.com/office/drawing/2014/main" id="{FD13FBFA-FF40-2528-C5EA-113B19DB42CF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20" name="Freeform 72+">
              <a:extLst>
                <a:ext uri="{FF2B5EF4-FFF2-40B4-BE49-F238E27FC236}">
                  <a16:creationId xmlns:a16="http://schemas.microsoft.com/office/drawing/2014/main" id="{75802435-95D4-8D72-F542-826D4D6D1B8D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4" name="Group 5+">
            <a:extLst>
              <a:ext uri="{FF2B5EF4-FFF2-40B4-BE49-F238E27FC236}">
                <a16:creationId xmlns:a16="http://schemas.microsoft.com/office/drawing/2014/main" id="{0757277E-EAFE-4BD9-E883-9942AF9DCA22}"/>
              </a:ext>
            </a:extLst>
          </p:cNvPr>
          <p:cNvGrpSpPr/>
          <p:nvPr/>
        </p:nvGrpSpPr>
        <p:grpSpPr>
          <a:xfrm flipH="1">
            <a:off x="6854158" y="3332502"/>
            <a:ext cx="164473" cy="190205"/>
            <a:chOff x="645585" y="2147880"/>
            <a:chExt cx="164473" cy="190205"/>
          </a:xfrm>
        </p:grpSpPr>
        <p:sp>
          <p:nvSpPr>
            <p:cNvPr id="517" name="任意多边形: 形状 516">
              <a:extLst>
                <a:ext uri="{FF2B5EF4-FFF2-40B4-BE49-F238E27FC236}">
                  <a16:creationId xmlns:a16="http://schemas.microsoft.com/office/drawing/2014/main" id="{31A93E0F-08F5-F55C-F560-69E1B82AF35A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18" name="Freeform 72+">
              <a:extLst>
                <a:ext uri="{FF2B5EF4-FFF2-40B4-BE49-F238E27FC236}">
                  <a16:creationId xmlns:a16="http://schemas.microsoft.com/office/drawing/2014/main" id="{0E37295B-5243-1DFC-A3C9-83BF63E28B1F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5" name="组合 454">
            <a:extLst>
              <a:ext uri="{FF2B5EF4-FFF2-40B4-BE49-F238E27FC236}">
                <a16:creationId xmlns:a16="http://schemas.microsoft.com/office/drawing/2014/main" id="{019E82F0-83FE-86A8-82DC-D3968981CB02}"/>
              </a:ext>
            </a:extLst>
          </p:cNvPr>
          <p:cNvGrpSpPr/>
          <p:nvPr/>
        </p:nvGrpSpPr>
        <p:grpSpPr>
          <a:xfrm>
            <a:off x="6787374" y="3970235"/>
            <a:ext cx="219285" cy="217002"/>
            <a:chOff x="3462858" y="2906787"/>
            <a:chExt cx="219285" cy="217002"/>
          </a:xfrm>
        </p:grpSpPr>
        <p:sp>
          <p:nvSpPr>
            <p:cNvPr id="515" name="任意多边形: 形状 514">
              <a:extLst>
                <a:ext uri="{FF2B5EF4-FFF2-40B4-BE49-F238E27FC236}">
                  <a16:creationId xmlns:a16="http://schemas.microsoft.com/office/drawing/2014/main" id="{C482A4B5-E9EB-5A08-8AC1-5924738F738E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16" name="Freeform 76+">
              <a:extLst>
                <a:ext uri="{FF2B5EF4-FFF2-40B4-BE49-F238E27FC236}">
                  <a16:creationId xmlns:a16="http://schemas.microsoft.com/office/drawing/2014/main" id="{96AE97D3-ECAB-B9C6-117F-1B169EA052AE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28C43248-3FBE-35A9-7E4E-8EC307D9FFE3}"/>
              </a:ext>
            </a:extLst>
          </p:cNvPr>
          <p:cNvGrpSpPr/>
          <p:nvPr/>
        </p:nvGrpSpPr>
        <p:grpSpPr>
          <a:xfrm flipH="1">
            <a:off x="3987803" y="3970235"/>
            <a:ext cx="219285" cy="217002"/>
            <a:chOff x="3462858" y="2906787"/>
            <a:chExt cx="219285" cy="217002"/>
          </a:xfrm>
        </p:grpSpPr>
        <p:sp>
          <p:nvSpPr>
            <p:cNvPr id="513" name="任意多边形: 形状 512">
              <a:extLst>
                <a:ext uri="{FF2B5EF4-FFF2-40B4-BE49-F238E27FC236}">
                  <a16:creationId xmlns:a16="http://schemas.microsoft.com/office/drawing/2014/main" id="{B570A1E9-383A-F773-96EF-6FE3F3ED3A72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514" name="Freeform 76+">
              <a:extLst>
                <a:ext uri="{FF2B5EF4-FFF2-40B4-BE49-F238E27FC236}">
                  <a16:creationId xmlns:a16="http://schemas.microsoft.com/office/drawing/2014/main" id="{0D7237D3-58FC-B7D0-2642-750ABF339613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09" name="组合 708">
            <a:extLst>
              <a:ext uri="{FF2B5EF4-FFF2-40B4-BE49-F238E27FC236}">
                <a16:creationId xmlns:a16="http://schemas.microsoft.com/office/drawing/2014/main" id="{4447B479-AF52-4EDA-6B9A-A79419819543}"/>
              </a:ext>
            </a:extLst>
          </p:cNvPr>
          <p:cNvGrpSpPr/>
          <p:nvPr/>
        </p:nvGrpSpPr>
        <p:grpSpPr>
          <a:xfrm>
            <a:off x="697531" y="5047818"/>
            <a:ext cx="1901468" cy="752852"/>
            <a:chOff x="844783" y="2830294"/>
            <a:chExt cx="3023176" cy="781877"/>
          </a:xfrm>
        </p:grpSpPr>
        <p:sp>
          <p:nvSpPr>
            <p:cNvPr id="781" name="任意多边形: 形状 780">
              <a:extLst>
                <a:ext uri="{FF2B5EF4-FFF2-40B4-BE49-F238E27FC236}">
                  <a16:creationId xmlns:a16="http://schemas.microsoft.com/office/drawing/2014/main" id="{BB589166-61EF-E555-3F76-4EA539436EA6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82" name="Freeform 71+">
              <a:extLst>
                <a:ext uri="{FF2B5EF4-FFF2-40B4-BE49-F238E27FC236}">
                  <a16:creationId xmlns:a16="http://schemas.microsoft.com/office/drawing/2014/main" id="{F3D453C3-6D76-15CB-9E0B-F51A42103DCC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5F21AB52-8DC9-C5EA-9B4E-A62250297733}"/>
              </a:ext>
            </a:extLst>
          </p:cNvPr>
          <p:cNvGrpSpPr/>
          <p:nvPr/>
        </p:nvGrpSpPr>
        <p:grpSpPr>
          <a:xfrm>
            <a:off x="666874" y="4996695"/>
            <a:ext cx="106910" cy="190205"/>
            <a:chOff x="645585" y="2147880"/>
            <a:chExt cx="164473" cy="190205"/>
          </a:xfrm>
        </p:grpSpPr>
        <p:sp>
          <p:nvSpPr>
            <p:cNvPr id="779" name="任意多边形: 形状 778">
              <a:extLst>
                <a:ext uri="{FF2B5EF4-FFF2-40B4-BE49-F238E27FC236}">
                  <a16:creationId xmlns:a16="http://schemas.microsoft.com/office/drawing/2014/main" id="{7E07256B-9AD0-FB14-FBB4-414B07C27888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80" name="Freeform 72+">
              <a:extLst>
                <a:ext uri="{FF2B5EF4-FFF2-40B4-BE49-F238E27FC236}">
                  <a16:creationId xmlns:a16="http://schemas.microsoft.com/office/drawing/2014/main" id="{BFA9B070-2C19-3BB0-F677-B8639069F792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11" name="Group 5+">
            <a:extLst>
              <a:ext uri="{FF2B5EF4-FFF2-40B4-BE49-F238E27FC236}">
                <a16:creationId xmlns:a16="http://schemas.microsoft.com/office/drawing/2014/main" id="{DE8126C1-1070-6E7C-CEA5-53FFDDC04E66}"/>
              </a:ext>
            </a:extLst>
          </p:cNvPr>
          <p:cNvGrpSpPr/>
          <p:nvPr/>
        </p:nvGrpSpPr>
        <p:grpSpPr>
          <a:xfrm>
            <a:off x="666874" y="4996695"/>
            <a:ext cx="106910" cy="190205"/>
            <a:chOff x="645585" y="2147880"/>
            <a:chExt cx="164473" cy="190205"/>
          </a:xfrm>
        </p:grpSpPr>
        <p:sp>
          <p:nvSpPr>
            <p:cNvPr id="777" name="任意多边形: 形状 776">
              <a:extLst>
                <a:ext uri="{FF2B5EF4-FFF2-40B4-BE49-F238E27FC236}">
                  <a16:creationId xmlns:a16="http://schemas.microsoft.com/office/drawing/2014/main" id="{880738E2-6A8B-F8E9-807C-B19D8FAA9F62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78" name="Freeform 72+">
              <a:extLst>
                <a:ext uri="{FF2B5EF4-FFF2-40B4-BE49-F238E27FC236}">
                  <a16:creationId xmlns:a16="http://schemas.microsoft.com/office/drawing/2014/main" id="{1E105D8B-3B1A-AF00-CF65-BD2E38257164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12" name="Group 5+">
            <a:extLst>
              <a:ext uri="{FF2B5EF4-FFF2-40B4-BE49-F238E27FC236}">
                <a16:creationId xmlns:a16="http://schemas.microsoft.com/office/drawing/2014/main" id="{3D311455-B1F2-2625-153E-7B974D0A8EBD}"/>
              </a:ext>
            </a:extLst>
          </p:cNvPr>
          <p:cNvGrpSpPr/>
          <p:nvPr/>
        </p:nvGrpSpPr>
        <p:grpSpPr>
          <a:xfrm flipH="1">
            <a:off x="2526396" y="4996695"/>
            <a:ext cx="106910" cy="190205"/>
            <a:chOff x="645585" y="2147880"/>
            <a:chExt cx="164473" cy="190205"/>
          </a:xfrm>
        </p:grpSpPr>
        <p:sp>
          <p:nvSpPr>
            <p:cNvPr id="775" name="任意多边形: 形状 774">
              <a:extLst>
                <a:ext uri="{FF2B5EF4-FFF2-40B4-BE49-F238E27FC236}">
                  <a16:creationId xmlns:a16="http://schemas.microsoft.com/office/drawing/2014/main" id="{D852A5AA-4FF1-73A1-977C-6186E53FBA01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76" name="Freeform 72+">
              <a:extLst>
                <a:ext uri="{FF2B5EF4-FFF2-40B4-BE49-F238E27FC236}">
                  <a16:creationId xmlns:a16="http://schemas.microsoft.com/office/drawing/2014/main" id="{4504342A-A536-4B5C-F159-70F1FD6760FF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13" name="组合 712">
            <a:extLst>
              <a:ext uri="{FF2B5EF4-FFF2-40B4-BE49-F238E27FC236}">
                <a16:creationId xmlns:a16="http://schemas.microsoft.com/office/drawing/2014/main" id="{CF03B01B-FFD4-F69A-B1A2-BB2286DF47E6}"/>
              </a:ext>
            </a:extLst>
          </p:cNvPr>
          <p:cNvGrpSpPr/>
          <p:nvPr/>
        </p:nvGrpSpPr>
        <p:grpSpPr>
          <a:xfrm>
            <a:off x="2482986" y="5634428"/>
            <a:ext cx="142538" cy="217002"/>
            <a:chOff x="3462858" y="2906787"/>
            <a:chExt cx="219285" cy="217002"/>
          </a:xfrm>
        </p:grpSpPr>
        <p:sp>
          <p:nvSpPr>
            <p:cNvPr id="773" name="任意多边形: 形状 772">
              <a:extLst>
                <a:ext uri="{FF2B5EF4-FFF2-40B4-BE49-F238E27FC236}">
                  <a16:creationId xmlns:a16="http://schemas.microsoft.com/office/drawing/2014/main" id="{B9234851-D21E-FAD4-CF30-E43096ADFC48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74" name="Freeform 76+">
              <a:extLst>
                <a:ext uri="{FF2B5EF4-FFF2-40B4-BE49-F238E27FC236}">
                  <a16:creationId xmlns:a16="http://schemas.microsoft.com/office/drawing/2014/main" id="{1A6A99BF-61D9-812C-071F-B77C341ED08E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14" name="组合 713">
            <a:extLst>
              <a:ext uri="{FF2B5EF4-FFF2-40B4-BE49-F238E27FC236}">
                <a16:creationId xmlns:a16="http://schemas.microsoft.com/office/drawing/2014/main" id="{F2221677-A587-5669-05AE-DC632B9FA9FF}"/>
              </a:ext>
            </a:extLst>
          </p:cNvPr>
          <p:cNvGrpSpPr/>
          <p:nvPr/>
        </p:nvGrpSpPr>
        <p:grpSpPr>
          <a:xfrm flipH="1">
            <a:off x="663224" y="5634428"/>
            <a:ext cx="142538" cy="217002"/>
            <a:chOff x="3462858" y="2906787"/>
            <a:chExt cx="219285" cy="217002"/>
          </a:xfrm>
        </p:grpSpPr>
        <p:sp>
          <p:nvSpPr>
            <p:cNvPr id="771" name="任意多边形: 形状 770">
              <a:extLst>
                <a:ext uri="{FF2B5EF4-FFF2-40B4-BE49-F238E27FC236}">
                  <a16:creationId xmlns:a16="http://schemas.microsoft.com/office/drawing/2014/main" id="{E64F2DB8-7ECB-355B-BDB0-345824A6DD1A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772" name="Freeform 76+">
              <a:extLst>
                <a:ext uri="{FF2B5EF4-FFF2-40B4-BE49-F238E27FC236}">
                  <a16:creationId xmlns:a16="http://schemas.microsoft.com/office/drawing/2014/main" id="{C0C86A31-0882-0E75-AFA6-D79ADADA4359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4" name="组合 783">
            <a:extLst>
              <a:ext uri="{FF2B5EF4-FFF2-40B4-BE49-F238E27FC236}">
                <a16:creationId xmlns:a16="http://schemas.microsoft.com/office/drawing/2014/main" id="{5B0898EA-D1B3-5289-A307-4A544B334D9D}"/>
              </a:ext>
            </a:extLst>
          </p:cNvPr>
          <p:cNvGrpSpPr/>
          <p:nvPr/>
        </p:nvGrpSpPr>
        <p:grpSpPr>
          <a:xfrm>
            <a:off x="2891632" y="5047818"/>
            <a:ext cx="1901468" cy="752852"/>
            <a:chOff x="844783" y="2830294"/>
            <a:chExt cx="3023176" cy="781877"/>
          </a:xfrm>
        </p:grpSpPr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id="{A36F4131-80D8-EF39-741A-77C74ED29376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57" name="Freeform 71+">
              <a:extLst>
                <a:ext uri="{FF2B5EF4-FFF2-40B4-BE49-F238E27FC236}">
                  <a16:creationId xmlns:a16="http://schemas.microsoft.com/office/drawing/2014/main" id="{F6781779-86D4-5B95-4E80-987F1431BCE5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5" name="组合 784">
            <a:extLst>
              <a:ext uri="{FF2B5EF4-FFF2-40B4-BE49-F238E27FC236}">
                <a16:creationId xmlns:a16="http://schemas.microsoft.com/office/drawing/2014/main" id="{02F8C4AE-846F-DC42-5DFB-3CBDFE2F1DD7}"/>
              </a:ext>
            </a:extLst>
          </p:cNvPr>
          <p:cNvGrpSpPr/>
          <p:nvPr/>
        </p:nvGrpSpPr>
        <p:grpSpPr>
          <a:xfrm>
            <a:off x="2860975" y="4996695"/>
            <a:ext cx="106910" cy="190205"/>
            <a:chOff x="645585" y="2147880"/>
            <a:chExt cx="164473" cy="190205"/>
          </a:xfrm>
        </p:grpSpPr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id="{35DDC2E7-B917-5EF8-6B23-C05134875A8E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55" name="Freeform 72+">
              <a:extLst>
                <a:ext uri="{FF2B5EF4-FFF2-40B4-BE49-F238E27FC236}">
                  <a16:creationId xmlns:a16="http://schemas.microsoft.com/office/drawing/2014/main" id="{6AF18D0E-ADBA-3504-F702-B6E74B0E5C1B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6" name="Group 5+">
            <a:extLst>
              <a:ext uri="{FF2B5EF4-FFF2-40B4-BE49-F238E27FC236}">
                <a16:creationId xmlns:a16="http://schemas.microsoft.com/office/drawing/2014/main" id="{B8552D18-59E2-E542-C070-806BE516E3F6}"/>
              </a:ext>
            </a:extLst>
          </p:cNvPr>
          <p:cNvGrpSpPr/>
          <p:nvPr/>
        </p:nvGrpSpPr>
        <p:grpSpPr>
          <a:xfrm>
            <a:off x="2860975" y="4996695"/>
            <a:ext cx="106910" cy="190205"/>
            <a:chOff x="645585" y="2147880"/>
            <a:chExt cx="164473" cy="190205"/>
          </a:xfrm>
        </p:grpSpPr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id="{DB7A9793-C069-5432-622B-E023D4556C29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53" name="Freeform 72+">
              <a:extLst>
                <a:ext uri="{FF2B5EF4-FFF2-40B4-BE49-F238E27FC236}">
                  <a16:creationId xmlns:a16="http://schemas.microsoft.com/office/drawing/2014/main" id="{D3F7C293-3B39-C28A-99FF-8205BCEA3034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7" name="Group 5+">
            <a:extLst>
              <a:ext uri="{FF2B5EF4-FFF2-40B4-BE49-F238E27FC236}">
                <a16:creationId xmlns:a16="http://schemas.microsoft.com/office/drawing/2014/main" id="{C9AC5116-C523-D0D9-E2E5-2887A9ECA91B}"/>
              </a:ext>
            </a:extLst>
          </p:cNvPr>
          <p:cNvGrpSpPr/>
          <p:nvPr/>
        </p:nvGrpSpPr>
        <p:grpSpPr>
          <a:xfrm flipH="1">
            <a:off x="4720497" y="4996695"/>
            <a:ext cx="106910" cy="190205"/>
            <a:chOff x="645585" y="2147880"/>
            <a:chExt cx="164473" cy="190205"/>
          </a:xfrm>
        </p:grpSpPr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id="{C211A2A2-8CA7-4754-B57F-C04AA2BE759D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51" name="Freeform 72+">
              <a:extLst>
                <a:ext uri="{FF2B5EF4-FFF2-40B4-BE49-F238E27FC236}">
                  <a16:creationId xmlns:a16="http://schemas.microsoft.com/office/drawing/2014/main" id="{65504196-2B05-2936-7533-4DCD6B6A2750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8" name="组合 787">
            <a:extLst>
              <a:ext uri="{FF2B5EF4-FFF2-40B4-BE49-F238E27FC236}">
                <a16:creationId xmlns:a16="http://schemas.microsoft.com/office/drawing/2014/main" id="{7C417BC8-054C-D3DA-DE74-819FCB23EC63}"/>
              </a:ext>
            </a:extLst>
          </p:cNvPr>
          <p:cNvGrpSpPr/>
          <p:nvPr/>
        </p:nvGrpSpPr>
        <p:grpSpPr>
          <a:xfrm>
            <a:off x="4677087" y="5634428"/>
            <a:ext cx="142538" cy="217002"/>
            <a:chOff x="3462858" y="2906787"/>
            <a:chExt cx="219285" cy="217002"/>
          </a:xfrm>
        </p:grpSpPr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id="{E748F2FB-6006-C367-9316-2766F46DCF50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49" name="Freeform 76+">
              <a:extLst>
                <a:ext uri="{FF2B5EF4-FFF2-40B4-BE49-F238E27FC236}">
                  <a16:creationId xmlns:a16="http://schemas.microsoft.com/office/drawing/2014/main" id="{FEEA48A3-5CCE-9769-D7F8-BD0E457F4927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789" name="组合 788">
            <a:extLst>
              <a:ext uri="{FF2B5EF4-FFF2-40B4-BE49-F238E27FC236}">
                <a16:creationId xmlns:a16="http://schemas.microsoft.com/office/drawing/2014/main" id="{02A08D8A-2215-2CF8-044B-CC2B9C158B7A}"/>
              </a:ext>
            </a:extLst>
          </p:cNvPr>
          <p:cNvGrpSpPr/>
          <p:nvPr/>
        </p:nvGrpSpPr>
        <p:grpSpPr>
          <a:xfrm flipH="1">
            <a:off x="2857325" y="5634428"/>
            <a:ext cx="142538" cy="217002"/>
            <a:chOff x="3462858" y="2906787"/>
            <a:chExt cx="219285" cy="217002"/>
          </a:xfrm>
        </p:grpSpPr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id="{5AB23776-F9D7-FAEA-6A6F-EAE6E7E88231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847" name="Freeform 76+">
              <a:extLst>
                <a:ext uri="{FF2B5EF4-FFF2-40B4-BE49-F238E27FC236}">
                  <a16:creationId xmlns:a16="http://schemas.microsoft.com/office/drawing/2014/main" id="{A194AD64-9631-7192-3E75-BFECDC3FEA46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1" name="组合 1010">
            <a:extLst>
              <a:ext uri="{FF2B5EF4-FFF2-40B4-BE49-F238E27FC236}">
                <a16:creationId xmlns:a16="http://schemas.microsoft.com/office/drawing/2014/main" id="{7473C4E3-342B-BA08-2094-97757FD612E4}"/>
              </a:ext>
            </a:extLst>
          </p:cNvPr>
          <p:cNvGrpSpPr/>
          <p:nvPr/>
        </p:nvGrpSpPr>
        <p:grpSpPr>
          <a:xfrm>
            <a:off x="5062477" y="5047818"/>
            <a:ext cx="1901468" cy="752852"/>
            <a:chOff x="844783" y="2830294"/>
            <a:chExt cx="3023176" cy="781877"/>
          </a:xfrm>
        </p:grpSpPr>
        <p:sp>
          <p:nvSpPr>
            <p:cNvPr id="1083" name="任意多边形: 形状 1082">
              <a:extLst>
                <a:ext uri="{FF2B5EF4-FFF2-40B4-BE49-F238E27FC236}">
                  <a16:creationId xmlns:a16="http://schemas.microsoft.com/office/drawing/2014/main" id="{AAB65464-991E-39B1-8B68-AE9767DE7060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15875">
              <a:solidFill>
                <a:schemeClr val="accent1"/>
              </a:solidFill>
            </a:ln>
            <a:effectLst>
              <a:glow rad="50800">
                <a:schemeClr val="accent1">
                  <a:satMod val="175000"/>
                  <a:alpha val="20000"/>
                </a:schemeClr>
              </a:glow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84" name="Freeform 71+">
              <a:extLst>
                <a:ext uri="{FF2B5EF4-FFF2-40B4-BE49-F238E27FC236}">
                  <a16:creationId xmlns:a16="http://schemas.microsoft.com/office/drawing/2014/main" id="{ABCFED60-2AE7-14F1-DD06-AF4D84EB4DD6}"/>
                </a:ext>
              </a:extLst>
            </p:cNvPr>
            <p:cNvSpPr/>
            <p:nvPr/>
          </p:nvSpPr>
          <p:spPr>
            <a:xfrm>
              <a:off x="844783" y="2830294"/>
              <a:ext cx="3023176" cy="781877"/>
            </a:xfrm>
            <a:custGeom>
              <a:avLst/>
              <a:gdLst>
                <a:gd name="connsiteX0" fmla="*/ 71009 w 5042548"/>
                <a:gd name="connsiteY0" fmla="*/ 0 h 1304139"/>
                <a:gd name="connsiteX1" fmla="*/ 839045 w 5042548"/>
                <a:gd name="connsiteY1" fmla="*/ 0 h 1304139"/>
                <a:gd name="connsiteX2" fmla="*/ 905014 w 5042548"/>
                <a:gd name="connsiteY2" fmla="*/ 76048 h 1304139"/>
                <a:gd name="connsiteX3" fmla="*/ 2229782 w 5042548"/>
                <a:gd name="connsiteY3" fmla="*/ 76048 h 1304139"/>
                <a:gd name="connsiteX4" fmla="*/ 2812765 w 5042548"/>
                <a:gd name="connsiteY4" fmla="*/ 76048 h 1304139"/>
                <a:gd name="connsiteX5" fmla="*/ 4137533 w 5042548"/>
                <a:gd name="connsiteY5" fmla="*/ 76048 h 1304139"/>
                <a:gd name="connsiteX6" fmla="*/ 4203502 w 5042548"/>
                <a:gd name="connsiteY6" fmla="*/ 0 h 1304139"/>
                <a:gd name="connsiteX7" fmla="*/ 4971539 w 5042548"/>
                <a:gd name="connsiteY7" fmla="*/ 0 h 1304139"/>
                <a:gd name="connsiteX8" fmla="*/ 5042548 w 5042548"/>
                <a:gd name="connsiteY8" fmla="*/ 71009 h 1304139"/>
                <a:gd name="connsiteX9" fmla="*/ 5042548 w 5042548"/>
                <a:gd name="connsiteY9" fmla="*/ 1184403 h 1304139"/>
                <a:gd name="connsiteX10" fmla="*/ 4922812 w 5042548"/>
                <a:gd name="connsiteY10" fmla="*/ 1304139 h 1304139"/>
                <a:gd name="connsiteX11" fmla="*/ 119736 w 5042548"/>
                <a:gd name="connsiteY11" fmla="*/ 1304139 h 1304139"/>
                <a:gd name="connsiteX12" fmla="*/ 0 w 5042548"/>
                <a:gd name="connsiteY12" fmla="*/ 1184403 h 1304139"/>
                <a:gd name="connsiteX13" fmla="*/ 0 w 5042548"/>
                <a:gd name="connsiteY13" fmla="*/ 71009 h 130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042548" h="1304139">
                  <a:moveTo>
                    <a:pt x="71009" y="0"/>
                  </a:moveTo>
                  <a:lnTo>
                    <a:pt x="839045" y="0"/>
                  </a:lnTo>
                  <a:lnTo>
                    <a:pt x="905014" y="76048"/>
                  </a:lnTo>
                  <a:lnTo>
                    <a:pt x="2229782" y="76048"/>
                  </a:lnTo>
                  <a:lnTo>
                    <a:pt x="2812765" y="76048"/>
                  </a:lnTo>
                  <a:lnTo>
                    <a:pt x="4137533" y="76048"/>
                  </a:lnTo>
                  <a:lnTo>
                    <a:pt x="4203502" y="0"/>
                  </a:lnTo>
                  <a:lnTo>
                    <a:pt x="4971539" y="0"/>
                  </a:lnTo>
                  <a:lnTo>
                    <a:pt x="5042548" y="71009"/>
                  </a:lnTo>
                  <a:lnTo>
                    <a:pt x="5042548" y="1184403"/>
                  </a:lnTo>
                  <a:lnTo>
                    <a:pt x="4922812" y="1304139"/>
                  </a:lnTo>
                  <a:lnTo>
                    <a:pt x="119736" y="1304139"/>
                  </a:lnTo>
                  <a:lnTo>
                    <a:pt x="0" y="1184403"/>
                  </a:lnTo>
                  <a:lnTo>
                    <a:pt x="0" y="71009"/>
                  </a:lnTo>
                  <a:close/>
                </a:path>
              </a:pathLst>
            </a:custGeom>
            <a:noFill/>
            <a:ln w="6350">
              <a:solidFill>
                <a:schemeClr val="bg1"/>
              </a:solidFill>
            </a:ln>
            <a:effectLst>
              <a:innerShdw blurRad="215900">
                <a:srgbClr val="00FFF6">
                  <a:alpha val="37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2" name="组合 1011">
            <a:extLst>
              <a:ext uri="{FF2B5EF4-FFF2-40B4-BE49-F238E27FC236}">
                <a16:creationId xmlns:a16="http://schemas.microsoft.com/office/drawing/2014/main" id="{B0590602-1AEB-48C8-3B7A-A1170DCF837A}"/>
              </a:ext>
            </a:extLst>
          </p:cNvPr>
          <p:cNvGrpSpPr/>
          <p:nvPr/>
        </p:nvGrpSpPr>
        <p:grpSpPr>
          <a:xfrm>
            <a:off x="5031820" y="4996695"/>
            <a:ext cx="106910" cy="190205"/>
            <a:chOff x="645585" y="2147880"/>
            <a:chExt cx="164473" cy="190205"/>
          </a:xfrm>
        </p:grpSpPr>
        <p:sp>
          <p:nvSpPr>
            <p:cNvPr id="1081" name="任意多边形: 形状 1080">
              <a:extLst>
                <a:ext uri="{FF2B5EF4-FFF2-40B4-BE49-F238E27FC236}">
                  <a16:creationId xmlns:a16="http://schemas.microsoft.com/office/drawing/2014/main" id="{8AA77681-FFB5-797E-BD43-D867DE7D4361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82" name="Freeform 72+">
              <a:extLst>
                <a:ext uri="{FF2B5EF4-FFF2-40B4-BE49-F238E27FC236}">
                  <a16:creationId xmlns:a16="http://schemas.microsoft.com/office/drawing/2014/main" id="{524F5D10-4F0D-5C0D-9E85-C1AFEF1A5BDA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3" name="Group 5+">
            <a:extLst>
              <a:ext uri="{FF2B5EF4-FFF2-40B4-BE49-F238E27FC236}">
                <a16:creationId xmlns:a16="http://schemas.microsoft.com/office/drawing/2014/main" id="{484E78B7-D45F-F0F2-9AD2-6260E99904B0}"/>
              </a:ext>
            </a:extLst>
          </p:cNvPr>
          <p:cNvGrpSpPr/>
          <p:nvPr/>
        </p:nvGrpSpPr>
        <p:grpSpPr>
          <a:xfrm>
            <a:off x="5031820" y="4996695"/>
            <a:ext cx="106910" cy="190205"/>
            <a:chOff x="645585" y="2147880"/>
            <a:chExt cx="164473" cy="190205"/>
          </a:xfrm>
        </p:grpSpPr>
        <p:sp>
          <p:nvSpPr>
            <p:cNvPr id="1079" name="任意多边形: 形状 1078">
              <a:extLst>
                <a:ext uri="{FF2B5EF4-FFF2-40B4-BE49-F238E27FC236}">
                  <a16:creationId xmlns:a16="http://schemas.microsoft.com/office/drawing/2014/main" id="{CDFC3D01-1217-3247-ADC9-C571C00A3F07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80" name="Freeform 72+">
              <a:extLst>
                <a:ext uri="{FF2B5EF4-FFF2-40B4-BE49-F238E27FC236}">
                  <a16:creationId xmlns:a16="http://schemas.microsoft.com/office/drawing/2014/main" id="{FD61052E-6131-EF05-3AEE-97CA1CC24EDB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4" name="Group 5+">
            <a:extLst>
              <a:ext uri="{FF2B5EF4-FFF2-40B4-BE49-F238E27FC236}">
                <a16:creationId xmlns:a16="http://schemas.microsoft.com/office/drawing/2014/main" id="{71111685-C640-9969-44E2-98CC7D6E586D}"/>
              </a:ext>
            </a:extLst>
          </p:cNvPr>
          <p:cNvGrpSpPr/>
          <p:nvPr/>
        </p:nvGrpSpPr>
        <p:grpSpPr>
          <a:xfrm flipH="1">
            <a:off x="6891342" y="4996695"/>
            <a:ext cx="106910" cy="190205"/>
            <a:chOff x="645585" y="2147880"/>
            <a:chExt cx="164473" cy="190205"/>
          </a:xfrm>
        </p:grpSpPr>
        <p:sp>
          <p:nvSpPr>
            <p:cNvPr id="1077" name="任意多边形: 形状 1076">
              <a:extLst>
                <a:ext uri="{FF2B5EF4-FFF2-40B4-BE49-F238E27FC236}">
                  <a16:creationId xmlns:a16="http://schemas.microsoft.com/office/drawing/2014/main" id="{765E19C6-5604-8DB0-4732-54F62CBEA160}"/>
                </a:ext>
              </a:extLst>
            </p:cNvPr>
            <p:cNvSpPr/>
            <p:nvPr/>
          </p:nvSpPr>
          <p:spPr>
            <a:xfrm>
              <a:off x="647180" y="2151371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19050">
              <a:solidFill>
                <a:schemeClr val="accent1">
                  <a:alpha val="70000"/>
                </a:schemeClr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78" name="Freeform 72+">
              <a:extLst>
                <a:ext uri="{FF2B5EF4-FFF2-40B4-BE49-F238E27FC236}">
                  <a16:creationId xmlns:a16="http://schemas.microsoft.com/office/drawing/2014/main" id="{F4FDD1E9-C8B7-745F-BF40-AD68A13F4620}"/>
                </a:ext>
              </a:extLst>
            </p:cNvPr>
            <p:cNvSpPr/>
            <p:nvPr/>
          </p:nvSpPr>
          <p:spPr>
            <a:xfrm>
              <a:off x="645585" y="2147880"/>
              <a:ext cx="162878" cy="186714"/>
            </a:xfrm>
            <a:custGeom>
              <a:avLst/>
              <a:gdLst>
                <a:gd name="connsiteX0" fmla="*/ 0 w 208280"/>
                <a:gd name="connsiteY0" fmla="*/ 238760 h 238760"/>
                <a:gd name="connsiteX1" fmla="*/ 0 w 208280"/>
                <a:gd name="connsiteY1" fmla="*/ 73660 h 238760"/>
                <a:gd name="connsiteX2" fmla="*/ 73660 w 208280"/>
                <a:gd name="connsiteY2" fmla="*/ 0 h 238760"/>
                <a:gd name="connsiteX3" fmla="*/ 208280 w 208280"/>
                <a:gd name="connsiteY3" fmla="*/ 0 h 2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80" h="238760">
                  <a:moveTo>
                    <a:pt x="0" y="238760"/>
                  </a:moveTo>
                  <a:lnTo>
                    <a:pt x="0" y="73660"/>
                  </a:lnTo>
                  <a:lnTo>
                    <a:pt x="73660" y="0"/>
                  </a:lnTo>
                  <a:lnTo>
                    <a:pt x="20828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5" name="组合 1014">
            <a:extLst>
              <a:ext uri="{FF2B5EF4-FFF2-40B4-BE49-F238E27FC236}">
                <a16:creationId xmlns:a16="http://schemas.microsoft.com/office/drawing/2014/main" id="{B8CB9F8D-BAB3-1AD1-8ED8-D919D839B798}"/>
              </a:ext>
            </a:extLst>
          </p:cNvPr>
          <p:cNvGrpSpPr/>
          <p:nvPr/>
        </p:nvGrpSpPr>
        <p:grpSpPr>
          <a:xfrm>
            <a:off x="6847932" y="5634428"/>
            <a:ext cx="142538" cy="217002"/>
            <a:chOff x="3462858" y="2906787"/>
            <a:chExt cx="219285" cy="217002"/>
          </a:xfrm>
        </p:grpSpPr>
        <p:sp>
          <p:nvSpPr>
            <p:cNvPr id="1075" name="任意多边形: 形状 1074">
              <a:extLst>
                <a:ext uri="{FF2B5EF4-FFF2-40B4-BE49-F238E27FC236}">
                  <a16:creationId xmlns:a16="http://schemas.microsoft.com/office/drawing/2014/main" id="{5F68BE86-BBE4-27B6-BAAA-417D8155040E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76" name="Freeform 76+">
              <a:extLst>
                <a:ext uri="{FF2B5EF4-FFF2-40B4-BE49-F238E27FC236}">
                  <a16:creationId xmlns:a16="http://schemas.microsoft.com/office/drawing/2014/main" id="{5B721E83-768F-2ABD-CB5E-77EFD17DBABB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16" name="组合 1015">
            <a:extLst>
              <a:ext uri="{FF2B5EF4-FFF2-40B4-BE49-F238E27FC236}">
                <a16:creationId xmlns:a16="http://schemas.microsoft.com/office/drawing/2014/main" id="{63232365-5D36-8880-8825-1F2061B6B683}"/>
              </a:ext>
            </a:extLst>
          </p:cNvPr>
          <p:cNvGrpSpPr/>
          <p:nvPr/>
        </p:nvGrpSpPr>
        <p:grpSpPr>
          <a:xfrm flipH="1">
            <a:off x="5028170" y="5634428"/>
            <a:ext cx="142538" cy="217002"/>
            <a:chOff x="3462858" y="2906787"/>
            <a:chExt cx="219285" cy="217002"/>
          </a:xfrm>
        </p:grpSpPr>
        <p:sp>
          <p:nvSpPr>
            <p:cNvPr id="1073" name="任意多边形: 形状 1072">
              <a:extLst>
                <a:ext uri="{FF2B5EF4-FFF2-40B4-BE49-F238E27FC236}">
                  <a16:creationId xmlns:a16="http://schemas.microsoft.com/office/drawing/2014/main" id="{75DFE7D6-9C6A-0752-A84C-4D6947BDE68F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9525">
              <a:solidFill>
                <a:schemeClr val="accent1"/>
              </a:solidFill>
            </a:ln>
            <a:effectLst>
              <a:glow rad="63500">
                <a:schemeClr val="accent1">
                  <a:satMod val="175000"/>
                  <a:alpha val="2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074" name="Freeform 76+">
              <a:extLst>
                <a:ext uri="{FF2B5EF4-FFF2-40B4-BE49-F238E27FC236}">
                  <a16:creationId xmlns:a16="http://schemas.microsoft.com/office/drawing/2014/main" id="{33DC65E2-D2DC-665B-6D93-C94DBFF9CF8A}"/>
                </a:ext>
              </a:extLst>
            </p:cNvPr>
            <p:cNvSpPr/>
            <p:nvPr/>
          </p:nvSpPr>
          <p:spPr>
            <a:xfrm flipH="1">
              <a:off x="3462858" y="2906787"/>
              <a:ext cx="219285" cy="217002"/>
            </a:xfrm>
            <a:custGeom>
              <a:avLst/>
              <a:gdLst>
                <a:gd name="connsiteX0" fmla="*/ 0 w 365760"/>
                <a:gd name="connsiteY0" fmla="*/ 0 h 361950"/>
                <a:gd name="connsiteX1" fmla="*/ 0 w 365760"/>
                <a:gd name="connsiteY1" fmla="*/ 228600 h 361950"/>
                <a:gd name="connsiteX2" fmla="*/ 133350 w 365760"/>
                <a:gd name="connsiteY2" fmla="*/ 361950 h 361950"/>
                <a:gd name="connsiteX3" fmla="*/ 365760 w 365760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760" h="361950">
                  <a:moveTo>
                    <a:pt x="0" y="0"/>
                  </a:moveTo>
                  <a:lnTo>
                    <a:pt x="0" y="228600"/>
                  </a:lnTo>
                  <a:lnTo>
                    <a:pt x="133350" y="361950"/>
                  </a:lnTo>
                  <a:lnTo>
                    <a:pt x="365760" y="361950"/>
                  </a:lnTo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 Light" panose="020B0502040204020203" charset="-122"/>
                <a:cs typeface="+mn-cs"/>
              </a:endParaRPr>
            </a:p>
          </p:txBody>
        </p:sp>
      </p:grpSp>
      <p:grpSp>
        <p:nvGrpSpPr>
          <p:cNvPr id="1085" name="组合 1084">
            <a:extLst>
              <a:ext uri="{FF2B5EF4-FFF2-40B4-BE49-F238E27FC236}">
                <a16:creationId xmlns:a16="http://schemas.microsoft.com/office/drawing/2014/main" id="{7DF22DB0-6888-EC52-7DC2-280E5AC101D5}"/>
              </a:ext>
            </a:extLst>
          </p:cNvPr>
          <p:cNvGrpSpPr/>
          <p:nvPr/>
        </p:nvGrpSpPr>
        <p:grpSpPr>
          <a:xfrm>
            <a:off x="655717" y="4522009"/>
            <a:ext cx="6310136" cy="157163"/>
            <a:chOff x="1830388" y="2425701"/>
            <a:chExt cx="8375651" cy="157163"/>
          </a:xfrm>
          <a:solidFill>
            <a:schemeClr val="accent1"/>
          </a:solidFill>
        </p:grpSpPr>
        <p:sp>
          <p:nvSpPr>
            <p:cNvPr id="1086" name="Rectangle 16">
              <a:extLst>
                <a:ext uri="{FF2B5EF4-FFF2-40B4-BE49-F238E27FC236}">
                  <a16:creationId xmlns:a16="http://schemas.microsoft.com/office/drawing/2014/main" id="{56B2CECD-9A00-9BAF-D9B8-9F0985C38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0388" y="2478089"/>
              <a:ext cx="447675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Rectangle 17">
              <a:extLst>
                <a:ext uri="{FF2B5EF4-FFF2-40B4-BE49-F238E27FC236}">
                  <a16:creationId xmlns:a16="http://schemas.microsoft.com/office/drawing/2014/main" id="{1D43020E-45C3-D4EC-3529-CB6C2ED92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1888" y="2478089"/>
              <a:ext cx="1666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Rectangle 18">
              <a:extLst>
                <a:ext uri="{FF2B5EF4-FFF2-40B4-BE49-F238E27FC236}">
                  <a16:creationId xmlns:a16="http://schemas.microsoft.com/office/drawing/2014/main" id="{F413026E-57A5-CBC5-FF1C-E3892038C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0488" y="2478089"/>
              <a:ext cx="1301750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Rectangle 19">
              <a:extLst>
                <a:ext uri="{FF2B5EF4-FFF2-40B4-BE49-F238E27FC236}">
                  <a16:creationId xmlns:a16="http://schemas.microsoft.com/office/drawing/2014/main" id="{5A17D525-21E9-19AC-7405-22C4E0D32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726" y="2478089"/>
              <a:ext cx="239713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Rectangle 20">
              <a:extLst>
                <a:ext uri="{FF2B5EF4-FFF2-40B4-BE49-F238E27FC236}">
                  <a16:creationId xmlns:a16="http://schemas.microsoft.com/office/drawing/2014/main" id="{50DAEF60-55CC-C6BC-BB9C-4F6772DF2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1351" y="2478089"/>
              <a:ext cx="93663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Rectangle 21">
              <a:extLst>
                <a:ext uri="{FF2B5EF4-FFF2-40B4-BE49-F238E27FC236}">
                  <a16:creationId xmlns:a16="http://schemas.microsoft.com/office/drawing/2014/main" id="{33B7AFA8-90B4-935A-4223-7F932EBEE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6763" y="2478089"/>
              <a:ext cx="6873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Rectangle 22">
              <a:extLst>
                <a:ext uri="{FF2B5EF4-FFF2-40B4-BE49-F238E27FC236}">
                  <a16:creationId xmlns:a16="http://schemas.microsoft.com/office/drawing/2014/main" id="{3FA7EBED-D482-900D-F11E-BB4F70723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3776" y="2478089"/>
              <a:ext cx="16668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Rectangle 23">
              <a:extLst>
                <a:ext uri="{FF2B5EF4-FFF2-40B4-BE49-F238E27FC236}">
                  <a16:creationId xmlns:a16="http://schemas.microsoft.com/office/drawing/2014/main" id="{C5DF92D7-9F21-E770-9042-754A8969C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51701" y="2478089"/>
              <a:ext cx="1300163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Rectangle 24">
              <a:extLst>
                <a:ext uri="{FF2B5EF4-FFF2-40B4-BE49-F238E27FC236}">
                  <a16:creationId xmlns:a16="http://schemas.microsoft.com/office/drawing/2014/main" id="{80307688-143F-B3CE-3656-7105077EB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2913" y="2478089"/>
              <a:ext cx="239713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Rectangle 25">
              <a:extLst>
                <a:ext uri="{FF2B5EF4-FFF2-40B4-BE49-F238E27FC236}">
                  <a16:creationId xmlns:a16="http://schemas.microsoft.com/office/drawing/2014/main" id="{EB02EE4F-B70D-28F7-ADA7-D591EDF15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6863" y="2478089"/>
              <a:ext cx="84138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Rectangle 26">
              <a:extLst>
                <a:ext uri="{FF2B5EF4-FFF2-40B4-BE49-F238E27FC236}">
                  <a16:creationId xmlns:a16="http://schemas.microsoft.com/office/drawing/2014/main" id="{3FEB1B6F-41E5-AD54-24E2-A84F3F0092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6326" y="2478089"/>
              <a:ext cx="239713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Rectangle 27">
              <a:extLst>
                <a:ext uri="{FF2B5EF4-FFF2-40B4-BE49-F238E27FC236}">
                  <a16:creationId xmlns:a16="http://schemas.microsoft.com/office/drawing/2014/main" id="{7848BFA6-A054-5C3D-DD15-1EB5E60DF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0751" y="2478089"/>
              <a:ext cx="82550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Rectangle 28">
              <a:extLst>
                <a:ext uri="{FF2B5EF4-FFF2-40B4-BE49-F238E27FC236}">
                  <a16:creationId xmlns:a16="http://schemas.microsoft.com/office/drawing/2014/main" id="{D6CEBFF1-7F73-6EAD-D841-AB2E63DB7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19788" y="2478089"/>
              <a:ext cx="685800" cy="317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Rectangle 29">
              <a:extLst>
                <a:ext uri="{FF2B5EF4-FFF2-40B4-BE49-F238E27FC236}">
                  <a16:creationId xmlns:a16="http://schemas.microsoft.com/office/drawing/2014/main" id="{248A547B-879B-12D4-8A23-DD112BE97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0388" y="2425701"/>
              <a:ext cx="9779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Rectangle 30">
              <a:extLst>
                <a:ext uri="{FF2B5EF4-FFF2-40B4-BE49-F238E27FC236}">
                  <a16:creationId xmlns:a16="http://schemas.microsoft.com/office/drawing/2014/main" id="{C6A5CCB6-44C5-9DB9-B92B-7134F98EB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463" y="2425701"/>
              <a:ext cx="9779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Rectangle 31">
              <a:extLst>
                <a:ext uri="{FF2B5EF4-FFF2-40B4-BE49-F238E27FC236}">
                  <a16:creationId xmlns:a16="http://schemas.microsoft.com/office/drawing/2014/main" id="{A95FB388-DEB5-E6BF-5A12-6B77257EF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463" y="2571751"/>
              <a:ext cx="1143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Rectangle 32">
              <a:extLst>
                <a:ext uri="{FF2B5EF4-FFF2-40B4-BE49-F238E27FC236}">
                  <a16:creationId xmlns:a16="http://schemas.microsoft.com/office/drawing/2014/main" id="{95FC0DF0-09B3-259F-BB5F-1EF939281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6351" y="2571751"/>
              <a:ext cx="1143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Rectangle 33">
              <a:extLst>
                <a:ext uri="{FF2B5EF4-FFF2-40B4-BE49-F238E27FC236}">
                  <a16:creationId xmlns:a16="http://schemas.microsoft.com/office/drawing/2014/main" id="{6ED23255-C741-4EB5-B7E3-30271D04D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9251" y="2571751"/>
              <a:ext cx="6858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Rectangle 34">
              <a:extLst>
                <a:ext uri="{FF2B5EF4-FFF2-40B4-BE49-F238E27FC236}">
                  <a16:creationId xmlns:a16="http://schemas.microsoft.com/office/drawing/2014/main" id="{94299B48-F0BC-2A43-A27C-178E03AA9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5301" y="2425701"/>
              <a:ext cx="2921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Rectangle 35">
              <a:extLst>
                <a:ext uri="{FF2B5EF4-FFF2-40B4-BE49-F238E27FC236}">
                  <a16:creationId xmlns:a16="http://schemas.microsoft.com/office/drawing/2014/main" id="{A826FF05-9E92-1E45-980B-AAAAF2BA0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5588" y="2425701"/>
              <a:ext cx="1092200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Rectangle 36">
              <a:extLst>
                <a:ext uri="{FF2B5EF4-FFF2-40B4-BE49-F238E27FC236}">
                  <a16:creationId xmlns:a16="http://schemas.microsoft.com/office/drawing/2014/main" id="{785764D6-D199-B602-39B1-A3A2EC9BC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1163" y="2425701"/>
              <a:ext cx="447675" cy="11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0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图片 252" descr="背景图案&#10;&#10;描述已自动生成">
            <a:extLst>
              <a:ext uri="{FF2B5EF4-FFF2-40B4-BE49-F238E27FC236}">
                <a16:creationId xmlns:a16="http://schemas.microsoft.com/office/drawing/2014/main" id="{826088FC-B016-9064-A441-F46EB51F0E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6" y="10719"/>
            <a:ext cx="12153888" cy="6836562"/>
          </a:xfrm>
          <a:prstGeom prst="rect">
            <a:avLst/>
          </a:prstGeom>
        </p:spPr>
      </p:pic>
      <p:pic>
        <p:nvPicPr>
          <p:cNvPr id="252" name="图片 251" descr="图片包含 游戏机, 钢琴&#10;&#10;描述已自动生成">
            <a:extLst>
              <a:ext uri="{FF2B5EF4-FFF2-40B4-BE49-F238E27FC236}">
                <a16:creationId xmlns:a16="http://schemas.microsoft.com/office/drawing/2014/main" id="{F61BCE8D-BC07-B0AA-B1A8-0C6C8C9291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542769"/>
          </a:xfrm>
          <a:custGeom>
            <a:avLst/>
            <a:gdLst>
              <a:gd name="connsiteX0" fmla="*/ 0 w 12192000"/>
              <a:gd name="connsiteY0" fmla="*/ 0 h 6542769"/>
              <a:gd name="connsiteX1" fmla="*/ 12192000 w 12192000"/>
              <a:gd name="connsiteY1" fmla="*/ 0 h 6542769"/>
              <a:gd name="connsiteX2" fmla="*/ 12192000 w 12192000"/>
              <a:gd name="connsiteY2" fmla="*/ 6542769 h 6542769"/>
              <a:gd name="connsiteX3" fmla="*/ 0 w 12192000"/>
              <a:gd name="connsiteY3" fmla="*/ 6542769 h 654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42769">
                <a:moveTo>
                  <a:pt x="0" y="0"/>
                </a:moveTo>
                <a:lnTo>
                  <a:pt x="12192000" y="0"/>
                </a:lnTo>
                <a:lnTo>
                  <a:pt x="12192000" y="6542769"/>
                </a:lnTo>
                <a:lnTo>
                  <a:pt x="0" y="6542769"/>
                </a:lnTo>
                <a:close/>
              </a:path>
            </a:pathLst>
          </a:cu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3B91C92F-4862-7856-7A81-2ACB8EB70446}"/>
              </a:ext>
            </a:extLst>
          </p:cNvPr>
          <p:cNvSpPr txBox="1"/>
          <p:nvPr/>
        </p:nvSpPr>
        <p:spPr>
          <a:xfrm>
            <a:off x="1572989" y="479174"/>
            <a:ext cx="9046022" cy="615553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lvl="0" algn="ctr"/>
            <a:r>
              <a:rPr lang="zh-CN" altLang="en-US" sz="4000" b="1" kern="100" dirty="0">
                <a:solidFill>
                  <a:schemeClr val="bg1"/>
                </a:solidFill>
                <a:effectLst/>
                <a:latin typeface="+mj-ea"/>
                <a:ea typeface="+mj-ea"/>
                <a:cs typeface="阿里巴巴普惠体 Heavy" panose="00020600040101010101" pitchFamily="18" charset="-122"/>
              </a:rPr>
              <a:t>终身质保服务计划</a:t>
            </a:r>
            <a:endParaRPr lang="zh-CN" altLang="en-US" sz="4000" dirty="0">
              <a:solidFill>
                <a:schemeClr val="bg1"/>
              </a:solidFill>
              <a:latin typeface="+mj-ea"/>
              <a:ea typeface="+mj-ea"/>
              <a:cs typeface="阿里巴巴普惠体 Heavy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3AF9F9DF-559D-E7A0-892C-E20536210586}"/>
              </a:ext>
            </a:extLst>
          </p:cNvPr>
          <p:cNvSpPr txBox="1"/>
          <p:nvPr/>
        </p:nvSpPr>
        <p:spPr>
          <a:xfrm>
            <a:off x="1552137" y="1292127"/>
            <a:ext cx="9046022" cy="27699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/>
          <a:p>
            <a:pPr lvl="0"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质保更全面，服务保终生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0BB90C0-1E51-EA79-5A9F-F2605B76051A}"/>
              </a:ext>
            </a:extLst>
          </p:cNvPr>
          <p:cNvGrpSpPr/>
          <p:nvPr/>
        </p:nvGrpSpPr>
        <p:grpSpPr>
          <a:xfrm>
            <a:off x="602842" y="1430975"/>
            <a:ext cx="2095393" cy="4769865"/>
            <a:chOff x="602842" y="1430975"/>
            <a:chExt cx="2095393" cy="4769865"/>
          </a:xfrm>
          <a:scene3d>
            <a:camera prst="perspectiveRight">
              <a:rot lat="0" lon="19799998" rev="0"/>
            </a:camera>
            <a:lightRig rig="threePt" dir="t"/>
          </a:scene3d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C391653-90B7-990A-525C-D52372AD7E6F}"/>
                </a:ext>
              </a:extLst>
            </p:cNvPr>
            <p:cNvGrpSpPr/>
            <p:nvPr/>
          </p:nvGrpSpPr>
          <p:grpSpPr>
            <a:xfrm>
              <a:off x="602842" y="1430975"/>
              <a:ext cx="2095393" cy="4769865"/>
              <a:chOff x="639726" y="1674045"/>
              <a:chExt cx="2095393" cy="4769865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95E303A4-2B70-02C8-B81F-248642610C27}"/>
                  </a:ext>
                </a:extLst>
              </p:cNvPr>
              <p:cNvGrpSpPr/>
              <p:nvPr/>
            </p:nvGrpSpPr>
            <p:grpSpPr>
              <a:xfrm>
                <a:off x="653234" y="1684700"/>
                <a:ext cx="2064842" cy="4750024"/>
                <a:chOff x="584712" y="1494575"/>
                <a:chExt cx="2064842" cy="4750024"/>
              </a:xfrm>
            </p:grpSpPr>
            <p:sp>
              <p:nvSpPr>
                <p:cNvPr id="63" name="Snip Diagonal Corner Rectangle 12+">
                  <a:extLst>
                    <a:ext uri="{FF2B5EF4-FFF2-40B4-BE49-F238E27FC236}">
                      <a16:creationId xmlns:a16="http://schemas.microsoft.com/office/drawing/2014/main" id="{F75AA97C-2C24-7478-43E1-4D5C58F47768}"/>
                    </a:ext>
                  </a:extLst>
                </p:cNvPr>
                <p:cNvSpPr/>
                <p:nvPr/>
              </p:nvSpPr>
              <p:spPr>
                <a:xfrm>
                  <a:off x="584712" y="1494575"/>
                  <a:ext cx="2064842" cy="4750024"/>
                </a:xfrm>
                <a:prstGeom prst="snip2DiagRect">
                  <a:avLst>
                    <a:gd name="adj1" fmla="val 0"/>
                    <a:gd name="adj2" fmla="val 14896"/>
                  </a:avLst>
                </a:prstGeom>
                <a:noFill/>
                <a:ln>
                  <a:solidFill>
                    <a:schemeClr val="accent1"/>
                  </a:solidFill>
                </a:ln>
                <a:effectLst>
                  <a:glow rad="76200">
                    <a:schemeClr val="accent1">
                      <a:satMod val="175000"/>
                      <a:alpha val="20000"/>
                    </a:schemeClr>
                  </a:glo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矩形: 剪去对角 12">
                  <a:extLst>
                    <a:ext uri="{FF2B5EF4-FFF2-40B4-BE49-F238E27FC236}">
                      <a16:creationId xmlns:a16="http://schemas.microsoft.com/office/drawing/2014/main" id="{3E97B4EA-3A5D-FA90-04D2-E26545962EAF}"/>
                    </a:ext>
                  </a:extLst>
                </p:cNvPr>
                <p:cNvSpPr/>
                <p:nvPr/>
              </p:nvSpPr>
              <p:spPr>
                <a:xfrm>
                  <a:off x="584712" y="1494575"/>
                  <a:ext cx="2064842" cy="4750024"/>
                </a:xfrm>
                <a:prstGeom prst="snip2DiagRect">
                  <a:avLst>
                    <a:gd name="adj1" fmla="val 0"/>
                    <a:gd name="adj2" fmla="val 14896"/>
                  </a:avLst>
                </a:prstGeom>
                <a:no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4" name="文本框 83"/>
              <p:cNvSpPr txBox="1"/>
              <p:nvPr/>
            </p:nvSpPr>
            <p:spPr>
              <a:xfrm>
                <a:off x="660399" y="4408907"/>
                <a:ext cx="2034202" cy="1780167"/>
              </a:xfrm>
              <a:prstGeom prst="rect">
                <a:avLst/>
              </a:prstGeom>
              <a:noFill/>
              <a:effectLst/>
            </p:spPr>
            <p:txBody>
              <a:bodyPr wrap="square" lIns="91440" tIns="45720" rIns="91440" bIns="45720">
                <a:spAutoFit/>
              </a:bodyPr>
              <a:lstStyle/>
              <a:p>
                <a:pPr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C00000"/>
                  </a:buClr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电器件保修期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ea"/>
                  </a:rPr>
                  <a:t>12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个月不限里程。</a:t>
                </a:r>
              </a:p>
              <a:p>
                <a:pPr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C00000"/>
                  </a:buClr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首年内，在保零部件可进行免责维修处理。</a:t>
                </a:r>
                <a:endParaRPr lang="en-US" altLang="zh-CN" sz="1050" dirty="0">
                  <a:solidFill>
                    <a:schemeClr val="bg1"/>
                  </a:solidFill>
                  <a:latin typeface="+mn-ea"/>
                </a:endParaRPr>
              </a:p>
              <a:p>
                <a:pPr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C00000"/>
                  </a:buClr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一年内定期保养赠送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ea"/>
                  </a:rPr>
                  <a:t>200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元配件兑换券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ea"/>
                  </a:rPr>
                  <a:t>+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柴油粗滤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ea"/>
                  </a:rPr>
                  <a:t>+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柴油精滤（不含水寒宝）。 </a:t>
                </a:r>
              </a:p>
              <a:p>
                <a:pPr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C00000"/>
                  </a:buClr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注册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+mn-ea"/>
                  </a:rPr>
                  <a:t>e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+mn-ea"/>
                  </a:rPr>
                  <a:t>随行赠送暖心护航包一个。</a:t>
                </a:r>
              </a:p>
            </p:txBody>
          </p:sp>
          <p:sp>
            <p:nvSpPr>
              <p:cNvPr id="92" name="TextBox 6"/>
              <p:cNvSpPr txBox="1">
                <a:spLocks noChangeArrowheads="1"/>
              </p:cNvSpPr>
              <p:nvPr/>
            </p:nvSpPr>
            <p:spPr bwMode="auto">
              <a:xfrm>
                <a:off x="660400" y="3498660"/>
                <a:ext cx="2052000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国</a:t>
                </a:r>
                <a:r>
                  <a:rPr lang="en-US" altLang="zh-CN" sz="1400">
                    <a:solidFill>
                      <a:schemeClr val="accent2"/>
                    </a:solidFill>
                    <a:latin typeface="+mj-ea"/>
                    <a:ea typeface="+mj-ea"/>
                  </a:rPr>
                  <a:t>AX  </a:t>
                </a:r>
                <a:r>
                  <a:rPr lang="zh-CN" altLang="en-US" sz="1400">
                    <a:solidFill>
                      <a:schemeClr val="accent2"/>
                    </a:solidFill>
                    <a:latin typeface="+mj-ea"/>
                    <a:ea typeface="+mj-ea"/>
                  </a:rPr>
                  <a:t>柴油</a:t>
                </a:r>
                <a:r>
                  <a:rPr lang="zh-CN" altLang="en-US" sz="1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版</a:t>
                </a:r>
                <a:endParaRPr lang="en-US" altLang="zh-CN" sz="1400" dirty="0">
                  <a:solidFill>
                    <a:schemeClr val="accent2"/>
                  </a:solidFill>
                  <a:latin typeface="+mj-ea"/>
                  <a:ea typeface="+mj-ea"/>
                </a:endParaRPr>
              </a:p>
              <a:p>
                <a:r>
                  <a:rPr lang="en-US" altLang="zh-CN" sz="1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550</a:t>
                </a:r>
                <a:r>
                  <a:rPr lang="zh-CN" altLang="en-US" sz="1400" dirty="0">
                    <a:solidFill>
                      <a:schemeClr val="accent2"/>
                    </a:solidFill>
                    <a:latin typeface="+mj-ea"/>
                    <a:ea typeface="+mj-ea"/>
                  </a:rPr>
                  <a:t>马力以上</a:t>
                </a:r>
              </a:p>
            </p:txBody>
          </p: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237CC4A1-F277-AEB4-B723-26DDFF7AF9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408" y="4264891"/>
                <a:ext cx="1872000" cy="0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4480" y="1812335"/>
                <a:ext cx="1576035" cy="1614317"/>
              </a:xfrm>
              <a:prstGeom prst="rect">
                <a:avLst/>
              </a:prstGeom>
            </p:spPr>
          </p:pic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71E0BDA7-B38C-EE31-CA9F-B7584FDFAD72}"/>
                  </a:ext>
                </a:extLst>
              </p:cNvPr>
              <p:cNvSpPr/>
              <p:nvPr/>
            </p:nvSpPr>
            <p:spPr>
              <a:xfrm rot="10800000">
                <a:off x="2458119" y="1674045"/>
                <a:ext cx="277000" cy="277000"/>
              </a:xfrm>
              <a:custGeom>
                <a:avLst/>
                <a:gdLst>
                  <a:gd name="connsiteX0" fmla="*/ 29598 w 277000"/>
                  <a:gd name="connsiteY0" fmla="*/ 108306 h 277000"/>
                  <a:gd name="connsiteX1" fmla="*/ 47598 w 277000"/>
                  <a:gd name="connsiteY1" fmla="*/ 90306 h 277000"/>
                  <a:gd name="connsiteX2" fmla="*/ 29598 w 277000"/>
                  <a:gd name="connsiteY2" fmla="*/ 72306 h 277000"/>
                  <a:gd name="connsiteX3" fmla="*/ 11598 w 277000"/>
                  <a:gd name="connsiteY3" fmla="*/ 90306 h 277000"/>
                  <a:gd name="connsiteX4" fmla="*/ 29598 w 277000"/>
                  <a:gd name="connsiteY4" fmla="*/ 108306 h 277000"/>
                  <a:gd name="connsiteX5" fmla="*/ 181998 w 277000"/>
                  <a:gd name="connsiteY5" fmla="*/ 260706 h 277000"/>
                  <a:gd name="connsiteX6" fmla="*/ 199998 w 277000"/>
                  <a:gd name="connsiteY6" fmla="*/ 242706 h 277000"/>
                  <a:gd name="connsiteX7" fmla="*/ 181998 w 277000"/>
                  <a:gd name="connsiteY7" fmla="*/ 224706 h 277000"/>
                  <a:gd name="connsiteX8" fmla="*/ 163998 w 277000"/>
                  <a:gd name="connsiteY8" fmla="*/ 242706 h 277000"/>
                  <a:gd name="connsiteX9" fmla="*/ 181998 w 277000"/>
                  <a:gd name="connsiteY9" fmla="*/ 260706 h 277000"/>
                  <a:gd name="connsiteX10" fmla="*/ 277000 w 277000"/>
                  <a:gd name="connsiteY10" fmla="*/ 277000 h 277000"/>
                  <a:gd name="connsiteX11" fmla="*/ 0 w 277000"/>
                  <a:gd name="connsiteY11" fmla="*/ 277000 h 277000"/>
                  <a:gd name="connsiteX12" fmla="*/ 0 w 277000"/>
                  <a:gd name="connsiteY12" fmla="*/ 0 h 27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000" h="277000">
                    <a:moveTo>
                      <a:pt x="29598" y="108306"/>
                    </a:moveTo>
                    <a:cubicBezTo>
                      <a:pt x="39539" y="108306"/>
                      <a:pt x="47598" y="100247"/>
                      <a:pt x="47598" y="90306"/>
                    </a:cubicBezTo>
                    <a:cubicBezTo>
                      <a:pt x="47598" y="80365"/>
                      <a:pt x="39539" y="72306"/>
                      <a:pt x="29598" y="72306"/>
                    </a:cubicBezTo>
                    <a:cubicBezTo>
                      <a:pt x="19657" y="72306"/>
                      <a:pt x="11598" y="80365"/>
                      <a:pt x="11598" y="90306"/>
                    </a:cubicBezTo>
                    <a:cubicBezTo>
                      <a:pt x="11598" y="100247"/>
                      <a:pt x="19657" y="108306"/>
                      <a:pt x="29598" y="108306"/>
                    </a:cubicBezTo>
                    <a:close/>
                    <a:moveTo>
                      <a:pt x="181998" y="260706"/>
                    </a:moveTo>
                    <a:cubicBezTo>
                      <a:pt x="191939" y="260706"/>
                      <a:pt x="199998" y="252647"/>
                      <a:pt x="199998" y="242706"/>
                    </a:cubicBezTo>
                    <a:cubicBezTo>
                      <a:pt x="199998" y="232765"/>
                      <a:pt x="191939" y="224706"/>
                      <a:pt x="181998" y="224706"/>
                    </a:cubicBezTo>
                    <a:cubicBezTo>
                      <a:pt x="172057" y="224706"/>
                      <a:pt x="163998" y="232765"/>
                      <a:pt x="163998" y="242706"/>
                    </a:cubicBezTo>
                    <a:cubicBezTo>
                      <a:pt x="163998" y="252647"/>
                      <a:pt x="172057" y="260706"/>
                      <a:pt x="181998" y="260706"/>
                    </a:cubicBezTo>
                    <a:close/>
                    <a:moveTo>
                      <a:pt x="277000" y="277000"/>
                    </a:moveTo>
                    <a:lnTo>
                      <a:pt x="0" y="27700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glow rad="38100">
                  <a:schemeClr val="accent1">
                    <a:satMod val="175000"/>
                    <a:alpha val="24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8A8CBF73-494D-3C2E-A506-4910BB103C1C}"/>
                  </a:ext>
                </a:extLst>
              </p:cNvPr>
              <p:cNvSpPr/>
              <p:nvPr/>
            </p:nvSpPr>
            <p:spPr>
              <a:xfrm>
                <a:off x="639726" y="6166910"/>
                <a:ext cx="277000" cy="277000"/>
              </a:xfrm>
              <a:custGeom>
                <a:avLst/>
                <a:gdLst>
                  <a:gd name="connsiteX0" fmla="*/ 29598 w 277000"/>
                  <a:gd name="connsiteY0" fmla="*/ 108306 h 277000"/>
                  <a:gd name="connsiteX1" fmla="*/ 47598 w 277000"/>
                  <a:gd name="connsiteY1" fmla="*/ 90306 h 277000"/>
                  <a:gd name="connsiteX2" fmla="*/ 29598 w 277000"/>
                  <a:gd name="connsiteY2" fmla="*/ 72306 h 277000"/>
                  <a:gd name="connsiteX3" fmla="*/ 11598 w 277000"/>
                  <a:gd name="connsiteY3" fmla="*/ 90306 h 277000"/>
                  <a:gd name="connsiteX4" fmla="*/ 29598 w 277000"/>
                  <a:gd name="connsiteY4" fmla="*/ 108306 h 277000"/>
                  <a:gd name="connsiteX5" fmla="*/ 181998 w 277000"/>
                  <a:gd name="connsiteY5" fmla="*/ 260706 h 277000"/>
                  <a:gd name="connsiteX6" fmla="*/ 199998 w 277000"/>
                  <a:gd name="connsiteY6" fmla="*/ 242706 h 277000"/>
                  <a:gd name="connsiteX7" fmla="*/ 181998 w 277000"/>
                  <a:gd name="connsiteY7" fmla="*/ 224706 h 277000"/>
                  <a:gd name="connsiteX8" fmla="*/ 163998 w 277000"/>
                  <a:gd name="connsiteY8" fmla="*/ 242706 h 277000"/>
                  <a:gd name="connsiteX9" fmla="*/ 181998 w 277000"/>
                  <a:gd name="connsiteY9" fmla="*/ 260706 h 277000"/>
                  <a:gd name="connsiteX10" fmla="*/ 277000 w 277000"/>
                  <a:gd name="connsiteY10" fmla="*/ 277000 h 277000"/>
                  <a:gd name="connsiteX11" fmla="*/ 0 w 277000"/>
                  <a:gd name="connsiteY11" fmla="*/ 277000 h 277000"/>
                  <a:gd name="connsiteX12" fmla="*/ 0 w 277000"/>
                  <a:gd name="connsiteY12" fmla="*/ 0 h 27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7000" h="277000">
                    <a:moveTo>
                      <a:pt x="29598" y="108306"/>
                    </a:moveTo>
                    <a:cubicBezTo>
                      <a:pt x="39539" y="108306"/>
                      <a:pt x="47598" y="100247"/>
                      <a:pt x="47598" y="90306"/>
                    </a:cubicBezTo>
                    <a:cubicBezTo>
                      <a:pt x="47598" y="80365"/>
                      <a:pt x="39539" y="72306"/>
                      <a:pt x="29598" y="72306"/>
                    </a:cubicBezTo>
                    <a:cubicBezTo>
                      <a:pt x="19657" y="72306"/>
                      <a:pt x="11598" y="80365"/>
                      <a:pt x="11598" y="90306"/>
                    </a:cubicBezTo>
                    <a:cubicBezTo>
                      <a:pt x="11598" y="100247"/>
                      <a:pt x="19657" y="108306"/>
                      <a:pt x="29598" y="108306"/>
                    </a:cubicBezTo>
                    <a:close/>
                    <a:moveTo>
                      <a:pt x="181998" y="260706"/>
                    </a:moveTo>
                    <a:cubicBezTo>
                      <a:pt x="191939" y="260706"/>
                      <a:pt x="199998" y="252647"/>
                      <a:pt x="199998" y="242706"/>
                    </a:cubicBezTo>
                    <a:cubicBezTo>
                      <a:pt x="199998" y="232765"/>
                      <a:pt x="191939" y="224706"/>
                      <a:pt x="181998" y="224706"/>
                    </a:cubicBezTo>
                    <a:cubicBezTo>
                      <a:pt x="172057" y="224706"/>
                      <a:pt x="163998" y="232765"/>
                      <a:pt x="163998" y="242706"/>
                    </a:cubicBezTo>
                    <a:cubicBezTo>
                      <a:pt x="163998" y="252647"/>
                      <a:pt x="172057" y="260706"/>
                      <a:pt x="181998" y="260706"/>
                    </a:cubicBezTo>
                    <a:close/>
                    <a:moveTo>
                      <a:pt x="277000" y="277000"/>
                    </a:moveTo>
                    <a:lnTo>
                      <a:pt x="0" y="277000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  <a:effectLst>
                <a:glow rad="38100">
                  <a:schemeClr val="accent1">
                    <a:satMod val="175000"/>
                    <a:alpha val="24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TextBox 6"/>
            <p:cNvSpPr txBox="1">
              <a:spLocks noChangeArrowheads="1"/>
            </p:cNvSpPr>
            <p:nvPr/>
          </p:nvSpPr>
          <p:spPr bwMode="auto">
            <a:xfrm>
              <a:off x="648395" y="3762390"/>
              <a:ext cx="1799307" cy="2308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altLang="zh-CN" sz="900" dirty="0">
                  <a:solidFill>
                    <a:schemeClr val="accent2"/>
                  </a:solidFill>
                  <a:latin typeface="+mn-ea"/>
                </a:rPr>
                <a:t>X500Pro</a:t>
              </a:r>
              <a:r>
                <a:rPr lang="zh-CN" altLang="en-US" sz="900" dirty="0">
                  <a:solidFill>
                    <a:schemeClr val="accent2"/>
                  </a:solidFill>
                  <a:latin typeface="+mn-ea"/>
                </a:rPr>
                <a:t>超值版</a:t>
              </a:r>
              <a:r>
                <a:rPr lang="en-US" altLang="zh-CN" sz="900" dirty="0">
                  <a:solidFill>
                    <a:schemeClr val="accent2"/>
                  </a:solidFill>
                  <a:latin typeface="+mn-ea"/>
                </a:rPr>
                <a:t>/X500V</a:t>
              </a:r>
              <a:r>
                <a:rPr lang="zh-CN" altLang="en-US" sz="900" dirty="0">
                  <a:solidFill>
                    <a:schemeClr val="accent2"/>
                  </a:solidFill>
                  <a:latin typeface="+mn-ea"/>
                </a:rPr>
                <a:t>旗舰版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3159F50-5681-C03F-C4D1-6D0FEF0E964C}"/>
              </a:ext>
            </a:extLst>
          </p:cNvPr>
          <p:cNvGrpSpPr/>
          <p:nvPr/>
        </p:nvGrpSpPr>
        <p:grpSpPr>
          <a:xfrm>
            <a:off x="9476366" y="1425989"/>
            <a:ext cx="2104008" cy="4779836"/>
            <a:chOff x="2871391" y="1674045"/>
            <a:chExt cx="2104008" cy="4779836"/>
          </a:xfrm>
          <a:scene3d>
            <a:camera prst="perspectiveLeft">
              <a:rot lat="0" lon="1800000" rev="0"/>
            </a:camera>
            <a:lightRig rig="threePt" dir="t"/>
          </a:scene3d>
        </p:grpSpPr>
        <p:sp>
          <p:nvSpPr>
            <p:cNvPr id="48" name="TextBox 6"/>
            <p:cNvSpPr txBox="1">
              <a:spLocks noChangeArrowheads="1"/>
            </p:cNvSpPr>
            <p:nvPr/>
          </p:nvSpPr>
          <p:spPr bwMode="auto">
            <a:xfrm>
              <a:off x="2899995" y="3498660"/>
              <a:ext cx="2052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国</a:t>
              </a:r>
              <a:r>
                <a:rPr lang="en-US" altLang="zh-CN" sz="1400" dirty="0">
                  <a:solidFill>
                    <a:schemeClr val="accent2"/>
                  </a:solidFill>
                  <a:latin typeface="+mj-ea"/>
                  <a:ea typeface="+mj-ea"/>
                </a:rPr>
                <a:t>AX  </a:t>
              </a:r>
            </a:p>
            <a:p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全系载货车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899995" y="4408907"/>
              <a:ext cx="2036061" cy="170322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defRPr sz="1050"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主动上门巡回服务一次；</a:t>
              </a:r>
            </a:p>
            <a:p>
              <a:r>
                <a:rPr lang="en-US" altLang="zh-CN" dirty="0">
                  <a:solidFill>
                    <a:schemeClr val="bg1"/>
                  </a:solidFill>
                </a:rPr>
                <a:t>10</a:t>
              </a:r>
              <a:r>
                <a:rPr lang="zh-CN" altLang="en-US" dirty="0">
                  <a:solidFill>
                    <a:schemeClr val="bg1"/>
                  </a:solidFill>
                </a:rPr>
                <a:t>万公里免责保修服务（不追究客户使用责任）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用户进站第一、二次定期保养，买</a:t>
              </a:r>
              <a:r>
                <a:rPr lang="zh-CN" altLang="en-US">
                  <a:solidFill>
                    <a:schemeClr val="bg1"/>
                  </a:solidFill>
                </a:rPr>
                <a:t>机油送</a:t>
              </a:r>
              <a:r>
                <a:rPr lang="en-US" altLang="zh-CN" dirty="0">
                  <a:solidFill>
                    <a:schemeClr val="bg1"/>
                  </a:solidFill>
                </a:rPr>
                <a:t>100</a:t>
              </a:r>
              <a:r>
                <a:rPr lang="zh-CN" altLang="en-US" dirty="0">
                  <a:solidFill>
                    <a:schemeClr val="bg1"/>
                  </a:solidFill>
                </a:rPr>
                <a:t>元</a:t>
              </a:r>
              <a:r>
                <a:rPr lang="zh-CN" altLang="en-US">
                  <a:solidFill>
                    <a:schemeClr val="bg1"/>
                  </a:solidFill>
                </a:rPr>
                <a:t>配件兑换券</a:t>
              </a:r>
              <a:r>
                <a:rPr lang="en-US" altLang="zh-CN" dirty="0">
                  <a:solidFill>
                    <a:schemeClr val="bg1"/>
                  </a:solidFill>
                </a:rPr>
                <a:t>+</a:t>
              </a:r>
              <a:r>
                <a:rPr lang="zh-CN" altLang="en-US" dirty="0">
                  <a:solidFill>
                    <a:schemeClr val="bg1"/>
                  </a:solidFill>
                </a:rPr>
                <a:t>滤芯（柴滤不含水寒宝）。（必须在陕汽站保养）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AC94E9D-0F80-91B4-28ED-5F7ACEEBA78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03247" y="4264891"/>
              <a:ext cx="1872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15977" y="1961634"/>
              <a:ext cx="1975648" cy="1434374"/>
            </a:xfrm>
            <a:prstGeom prst="rect">
              <a:avLst/>
            </a:prstGeom>
          </p:spPr>
        </p:pic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ED9CDD1-E3CA-7360-A460-B88453981052}"/>
                </a:ext>
              </a:extLst>
            </p:cNvPr>
            <p:cNvGrpSpPr/>
            <p:nvPr/>
          </p:nvGrpSpPr>
          <p:grpSpPr>
            <a:xfrm>
              <a:off x="2888434" y="1684700"/>
              <a:ext cx="2064842" cy="4750024"/>
              <a:chOff x="584712" y="1494575"/>
              <a:chExt cx="2064842" cy="4750024"/>
            </a:xfrm>
          </p:grpSpPr>
          <p:sp>
            <p:nvSpPr>
              <p:cNvPr id="72" name="Snip Diagonal Corner Rectangle 12+">
                <a:extLst>
                  <a:ext uri="{FF2B5EF4-FFF2-40B4-BE49-F238E27FC236}">
                    <a16:creationId xmlns:a16="http://schemas.microsoft.com/office/drawing/2014/main" id="{877EB97A-F4BE-68B3-DE94-E30F3285310C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>
                <a:solidFill>
                  <a:schemeClr val="accent1"/>
                </a:solidFill>
              </a:ln>
              <a:effectLst>
                <a:glow rad="76200">
                  <a:schemeClr val="accent1">
                    <a:satMod val="175000"/>
                    <a:alpha val="2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矩形: 剪去对角 72">
                <a:extLst>
                  <a:ext uri="{FF2B5EF4-FFF2-40B4-BE49-F238E27FC236}">
                    <a16:creationId xmlns:a16="http://schemas.microsoft.com/office/drawing/2014/main" id="{FB447703-547D-488A-DA11-AF22F557C5AA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D3C6896-2DCD-5FF1-56A1-A615C85D294E}"/>
                </a:ext>
              </a:extLst>
            </p:cNvPr>
            <p:cNvSpPr/>
            <p:nvPr/>
          </p:nvSpPr>
          <p:spPr>
            <a:xfrm>
              <a:off x="2871391" y="6176881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91EFF4E-3BBE-251B-53B2-6DCE2CC0EAF5}"/>
                </a:ext>
              </a:extLst>
            </p:cNvPr>
            <p:cNvSpPr/>
            <p:nvPr/>
          </p:nvSpPr>
          <p:spPr>
            <a:xfrm rot="10800000">
              <a:off x="4698399" y="1674045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442D2F5-CBDB-2414-0781-7C25B3308C18}"/>
              </a:ext>
            </a:extLst>
          </p:cNvPr>
          <p:cNvGrpSpPr/>
          <p:nvPr/>
        </p:nvGrpSpPr>
        <p:grpSpPr>
          <a:xfrm>
            <a:off x="2797766" y="1706412"/>
            <a:ext cx="2113571" cy="4218991"/>
            <a:chOff x="5030214" y="1672023"/>
            <a:chExt cx="2113571" cy="4218991"/>
          </a:xfrm>
          <a:scene3d>
            <a:camera prst="perspectiveRight">
              <a:rot lat="0" lon="19799998" rev="0"/>
            </a:camera>
            <a:lightRig rig="threePt" dir="t"/>
          </a:scene3d>
        </p:grpSpPr>
        <p:sp>
          <p:nvSpPr>
            <p:cNvPr id="76" name="TextBox 6"/>
            <p:cNvSpPr txBox="1">
              <a:spLocks noChangeArrowheads="1"/>
            </p:cNvSpPr>
            <p:nvPr/>
          </p:nvSpPr>
          <p:spPr bwMode="auto">
            <a:xfrm>
              <a:off x="5091785" y="3498660"/>
              <a:ext cx="2052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国</a:t>
              </a:r>
              <a:r>
                <a:rPr lang="en-US" altLang="zh-CN" sz="1400" dirty="0">
                  <a:solidFill>
                    <a:schemeClr val="accent2"/>
                  </a:solidFill>
                  <a:latin typeface="+mj-ea"/>
                  <a:ea typeface="+mj-ea"/>
                </a:rPr>
                <a:t>AX </a:t>
              </a:r>
            </a:p>
            <a:p>
              <a:r>
                <a:rPr lang="en-US" altLang="zh-CN" sz="1400" dirty="0">
                  <a:solidFill>
                    <a:schemeClr val="accent2"/>
                  </a:solidFill>
                  <a:latin typeface="+mj-ea"/>
                  <a:ea typeface="+mj-ea"/>
                </a:rPr>
                <a:t>6300</a:t>
              </a:r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牵引车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089804" y="4408907"/>
              <a:ext cx="2036061" cy="1149995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defRPr sz="1050">
                  <a:latin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</a:rPr>
                <a:t>保修期</a:t>
              </a:r>
              <a:r>
                <a:rPr lang="en-US" altLang="zh-CN" dirty="0">
                  <a:solidFill>
                    <a:schemeClr val="bg1"/>
                  </a:solidFill>
                </a:rPr>
                <a:t>36</a:t>
              </a:r>
              <a:r>
                <a:rPr lang="zh-CN" altLang="en-US" dirty="0">
                  <a:solidFill>
                    <a:schemeClr val="bg1"/>
                  </a:solidFill>
                </a:rPr>
                <a:t>个月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服务站专属工位服务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服务享受优先派工权利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赠送三年内免费保养服务 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685A95C1-AF55-E64E-AE28-A779DA3E6F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96812" y="4264891"/>
              <a:ext cx="1872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30488" y="1979393"/>
              <a:ext cx="1807778" cy="1404888"/>
            </a:xfrm>
            <a:prstGeom prst="rect">
              <a:avLst/>
            </a:prstGeom>
          </p:spPr>
        </p:pic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A7B68105-9875-568D-F524-2AF7E3FA39CC}"/>
                </a:ext>
              </a:extLst>
            </p:cNvPr>
            <p:cNvGrpSpPr/>
            <p:nvPr/>
          </p:nvGrpSpPr>
          <p:grpSpPr>
            <a:xfrm>
              <a:off x="5047434" y="1684700"/>
              <a:ext cx="2064842" cy="4192569"/>
              <a:chOff x="584712" y="1494575"/>
              <a:chExt cx="2064842" cy="4750024"/>
            </a:xfrm>
          </p:grpSpPr>
          <p:sp>
            <p:nvSpPr>
              <p:cNvPr id="75" name="Snip Diagonal Corner Rectangle 12+">
                <a:extLst>
                  <a:ext uri="{FF2B5EF4-FFF2-40B4-BE49-F238E27FC236}">
                    <a16:creationId xmlns:a16="http://schemas.microsoft.com/office/drawing/2014/main" id="{9568FACA-6463-744D-EFAD-728675B02177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>
                <a:solidFill>
                  <a:schemeClr val="accent1"/>
                </a:solidFill>
              </a:ln>
              <a:effectLst>
                <a:glow rad="76200">
                  <a:schemeClr val="accent1">
                    <a:satMod val="175000"/>
                    <a:alpha val="2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: 剪去对角 76">
                <a:extLst>
                  <a:ext uri="{FF2B5EF4-FFF2-40B4-BE49-F238E27FC236}">
                    <a16:creationId xmlns:a16="http://schemas.microsoft.com/office/drawing/2014/main" id="{D70A7A01-A572-C445-CD69-3B1F0622FFA9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F88AFF5-3AD5-7E10-03A5-82B4A9696D9B}"/>
                </a:ext>
              </a:extLst>
            </p:cNvPr>
            <p:cNvSpPr/>
            <p:nvPr/>
          </p:nvSpPr>
          <p:spPr>
            <a:xfrm>
              <a:off x="5030214" y="5614014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29C9BB26-5001-ADE5-4C0F-4B082157EAE3}"/>
                </a:ext>
              </a:extLst>
            </p:cNvPr>
            <p:cNvSpPr/>
            <p:nvPr/>
          </p:nvSpPr>
          <p:spPr>
            <a:xfrm rot="10800000">
              <a:off x="6848115" y="1672023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4FA11C7-12C6-D8D4-AB55-3A33613307F9}"/>
              </a:ext>
            </a:extLst>
          </p:cNvPr>
          <p:cNvGrpSpPr/>
          <p:nvPr/>
        </p:nvGrpSpPr>
        <p:grpSpPr>
          <a:xfrm>
            <a:off x="7253927" y="1706412"/>
            <a:ext cx="2122907" cy="4218991"/>
            <a:chOff x="7221398" y="1672023"/>
            <a:chExt cx="2122907" cy="4218991"/>
          </a:xfrm>
          <a:scene3d>
            <a:camera prst="perspectiveLeft">
              <a:rot lat="0" lon="1800000" rev="0"/>
            </a:camera>
            <a:lightRig rig="threePt" dir="t"/>
          </a:scene3d>
        </p:grpSpPr>
        <p:sp>
          <p:nvSpPr>
            <p:cNvPr id="79" name="TextBox 6"/>
            <p:cNvSpPr txBox="1">
              <a:spLocks noChangeArrowheads="1"/>
            </p:cNvSpPr>
            <p:nvPr/>
          </p:nvSpPr>
          <p:spPr bwMode="auto">
            <a:xfrm>
              <a:off x="7290133" y="3498660"/>
              <a:ext cx="2052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>
                  <a:solidFill>
                    <a:schemeClr val="accent2"/>
                  </a:solidFill>
                  <a:latin typeface="+mj-ea"/>
                  <a:ea typeface="+mj-ea"/>
                </a:rPr>
                <a:t>国</a:t>
              </a:r>
              <a:r>
                <a:rPr lang="en-US" altLang="zh-CN" sz="1400">
                  <a:solidFill>
                    <a:schemeClr val="accent2"/>
                  </a:solidFill>
                  <a:latin typeface="+mj-ea"/>
                  <a:ea typeface="+mj-ea"/>
                </a:rPr>
                <a:t>AX  </a:t>
              </a:r>
              <a:r>
                <a:rPr lang="zh-CN" altLang="en-US" sz="1400">
                  <a:solidFill>
                    <a:schemeClr val="accent2"/>
                  </a:solidFill>
                  <a:latin typeface="+mj-ea"/>
                  <a:ea typeface="+mj-ea"/>
                </a:rPr>
                <a:t>柴油版</a:t>
              </a:r>
              <a:endParaRPr lang="en-US" altLang="zh-CN" sz="1400">
                <a:solidFill>
                  <a:schemeClr val="accent2"/>
                </a:solidFill>
                <a:latin typeface="+mj-ea"/>
                <a:ea typeface="+mj-ea"/>
              </a:endParaRPr>
            </a:p>
            <a:p>
              <a:r>
                <a:rPr lang="zh-CN" altLang="en-US" sz="1400">
                  <a:solidFill>
                    <a:schemeClr val="accent2"/>
                  </a:solidFill>
                  <a:latin typeface="+mj-ea"/>
                  <a:ea typeface="+mj-ea"/>
                </a:rPr>
                <a:t>煤炭</a:t>
              </a:r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运输牵引车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7283479" y="4408907"/>
              <a:ext cx="1025742" cy="86299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defRPr sz="1050">
                  <a:latin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</a:rPr>
                <a:t>终身循环保修</a:t>
              </a:r>
            </a:p>
            <a:p>
              <a:r>
                <a:rPr lang="zh-CN" altLang="en-US">
                  <a:solidFill>
                    <a:schemeClr val="bg1"/>
                  </a:solidFill>
                </a:rPr>
                <a:t>终身赠送滤芯</a:t>
              </a:r>
            </a:p>
            <a:p>
              <a:r>
                <a:rPr lang="zh-CN" altLang="en-US">
                  <a:solidFill>
                    <a:schemeClr val="bg1"/>
                  </a:solidFill>
                </a:rPr>
                <a:t>终身免费维修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1414F41-B8FF-5234-0CA4-92ED235D32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00610" y="4264891"/>
              <a:ext cx="1872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B8C5BDF-06D8-6EAA-F60A-DE464080BA8E}"/>
                </a:ext>
              </a:extLst>
            </p:cNvPr>
            <p:cNvSpPr txBox="1"/>
            <p:nvPr/>
          </p:nvSpPr>
          <p:spPr>
            <a:xfrm>
              <a:off x="8318563" y="4408907"/>
              <a:ext cx="1025742" cy="862993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defRPr sz="1050">
                  <a:latin typeface="+mn-ea"/>
                </a:defRPr>
              </a:lvl1pPr>
            </a:lstStyle>
            <a:p>
              <a:r>
                <a:rPr lang="zh-CN" altLang="en-US">
                  <a:solidFill>
                    <a:schemeClr val="bg1"/>
                  </a:solidFill>
                </a:rPr>
                <a:t>终身技术支持</a:t>
              </a:r>
            </a:p>
            <a:p>
              <a:r>
                <a:rPr lang="zh-CN" altLang="en-US">
                  <a:solidFill>
                    <a:schemeClr val="bg1"/>
                  </a:solidFill>
                </a:rPr>
                <a:t>终身驾驶培训</a:t>
              </a:r>
            </a:p>
            <a:p>
              <a:r>
                <a:rPr lang="zh-CN" altLang="en-US">
                  <a:solidFill>
                    <a:schemeClr val="bg1"/>
                  </a:solidFill>
                </a:rPr>
                <a:t>终身智能管控</a:t>
              </a:r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65029" y="1841490"/>
              <a:ext cx="1940335" cy="1610871"/>
            </a:xfrm>
            <a:prstGeom prst="rect">
              <a:avLst/>
            </a:prstGeom>
          </p:spPr>
        </p:pic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462B3B27-D2D9-E425-7ADA-863DBE42D048}"/>
                </a:ext>
              </a:extLst>
            </p:cNvPr>
            <p:cNvGrpSpPr/>
            <p:nvPr/>
          </p:nvGrpSpPr>
          <p:grpSpPr>
            <a:xfrm>
              <a:off x="7231834" y="1684700"/>
              <a:ext cx="2064842" cy="4192569"/>
              <a:chOff x="584712" y="1494575"/>
              <a:chExt cx="2064842" cy="4750024"/>
            </a:xfrm>
          </p:grpSpPr>
          <p:sp>
            <p:nvSpPr>
              <p:cNvPr id="83" name="Snip Diagonal Corner Rectangle 12+">
                <a:extLst>
                  <a:ext uri="{FF2B5EF4-FFF2-40B4-BE49-F238E27FC236}">
                    <a16:creationId xmlns:a16="http://schemas.microsoft.com/office/drawing/2014/main" id="{80C2570B-E76E-EABA-67B1-DBA53EBAC7B6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>
                <a:solidFill>
                  <a:schemeClr val="accent1"/>
                </a:solidFill>
              </a:ln>
              <a:effectLst>
                <a:glow rad="76200">
                  <a:schemeClr val="accent1">
                    <a:satMod val="175000"/>
                    <a:alpha val="2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: 剪去对角 87">
                <a:extLst>
                  <a:ext uri="{FF2B5EF4-FFF2-40B4-BE49-F238E27FC236}">
                    <a16:creationId xmlns:a16="http://schemas.microsoft.com/office/drawing/2014/main" id="{AB7C82A3-5415-E29B-F6BE-7350947AB672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A2285634-9EEB-5A58-A94D-793EAB16EDF1}"/>
                </a:ext>
              </a:extLst>
            </p:cNvPr>
            <p:cNvSpPr/>
            <p:nvPr/>
          </p:nvSpPr>
          <p:spPr>
            <a:xfrm>
              <a:off x="7221398" y="5614014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ADB471F-1AB8-1F27-8017-9E9A758B0E86}"/>
                </a:ext>
              </a:extLst>
            </p:cNvPr>
            <p:cNvSpPr/>
            <p:nvPr/>
          </p:nvSpPr>
          <p:spPr>
            <a:xfrm rot="10800000">
              <a:off x="9039049" y="1672023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3295F69-CD43-1452-FB21-1FBB3B8F2681}"/>
              </a:ext>
            </a:extLst>
          </p:cNvPr>
          <p:cNvGrpSpPr/>
          <p:nvPr/>
        </p:nvGrpSpPr>
        <p:grpSpPr>
          <a:xfrm>
            <a:off x="5010868" y="2054826"/>
            <a:ext cx="2143528" cy="3522162"/>
            <a:chOff x="9412582" y="1672023"/>
            <a:chExt cx="2143528" cy="3522162"/>
          </a:xfrm>
        </p:grpSpPr>
        <p:sp>
          <p:nvSpPr>
            <p:cNvPr id="80" name="TextBox 6"/>
            <p:cNvSpPr txBox="1">
              <a:spLocks noChangeArrowheads="1"/>
            </p:cNvSpPr>
            <p:nvPr/>
          </p:nvSpPr>
          <p:spPr bwMode="auto">
            <a:xfrm>
              <a:off x="9494805" y="3498660"/>
              <a:ext cx="20520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国</a:t>
              </a:r>
              <a:r>
                <a:rPr lang="en-US" altLang="zh-CN" sz="1400" dirty="0">
                  <a:solidFill>
                    <a:schemeClr val="accent2"/>
                  </a:solidFill>
                  <a:latin typeface="+mj-ea"/>
                  <a:ea typeface="+mj-ea"/>
                </a:rPr>
                <a:t>AX </a:t>
              </a:r>
            </a:p>
            <a:p>
              <a:r>
                <a:rPr lang="zh-CN" altLang="en-US" sz="1400" dirty="0">
                  <a:solidFill>
                    <a:schemeClr val="accent2"/>
                  </a:solidFill>
                  <a:latin typeface="+mj-ea"/>
                  <a:ea typeface="+mj-ea"/>
                </a:rPr>
                <a:t>标载自卸车型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9496973" y="4408907"/>
              <a:ext cx="1999036" cy="575992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defRPr sz="1050"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主动上门巡回服务一次</a:t>
              </a:r>
            </a:p>
            <a:p>
              <a:r>
                <a:rPr lang="zh-CN" altLang="en-US" dirty="0">
                  <a:solidFill>
                    <a:schemeClr val="bg1"/>
                  </a:solidFill>
                </a:rPr>
                <a:t>批量购车首年免费车队管理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19959AD-DAB9-9419-1DC3-2D5963B0B0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97323" y="4264891"/>
              <a:ext cx="1872000" cy="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469203" y="2093038"/>
              <a:ext cx="2086907" cy="1309394"/>
            </a:xfrm>
            <a:prstGeom prst="rect">
              <a:avLst/>
            </a:prstGeom>
          </p:spPr>
        </p:pic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4D3C25EB-9DBF-1264-8DEA-51BA4253FF37}"/>
                </a:ext>
              </a:extLst>
            </p:cNvPr>
            <p:cNvGrpSpPr/>
            <p:nvPr/>
          </p:nvGrpSpPr>
          <p:grpSpPr>
            <a:xfrm>
              <a:off x="9428934" y="1684700"/>
              <a:ext cx="2064842" cy="3501277"/>
              <a:chOff x="584712" y="1494575"/>
              <a:chExt cx="2064842" cy="4750024"/>
            </a:xfrm>
          </p:grpSpPr>
          <p:sp>
            <p:nvSpPr>
              <p:cNvPr id="90" name="Snip Diagonal Corner Rectangle 12+">
                <a:extLst>
                  <a:ext uri="{FF2B5EF4-FFF2-40B4-BE49-F238E27FC236}">
                    <a16:creationId xmlns:a16="http://schemas.microsoft.com/office/drawing/2014/main" id="{C5C1492E-C21F-7CF2-027D-C69074482159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>
                <a:solidFill>
                  <a:schemeClr val="accent1"/>
                </a:solidFill>
              </a:ln>
              <a:effectLst>
                <a:glow rad="76200">
                  <a:schemeClr val="accent1">
                    <a:satMod val="175000"/>
                    <a:alpha val="2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剪去对角 90">
                <a:extLst>
                  <a:ext uri="{FF2B5EF4-FFF2-40B4-BE49-F238E27FC236}">
                    <a16:creationId xmlns:a16="http://schemas.microsoft.com/office/drawing/2014/main" id="{B05DEE53-A82D-2720-6599-8F903AF9368D}"/>
                  </a:ext>
                </a:extLst>
              </p:cNvPr>
              <p:cNvSpPr/>
              <p:nvPr/>
            </p:nvSpPr>
            <p:spPr>
              <a:xfrm>
                <a:off x="584712" y="1494575"/>
                <a:ext cx="2064842" cy="4750024"/>
              </a:xfrm>
              <a:prstGeom prst="snip2DiagRect">
                <a:avLst>
                  <a:gd name="adj1" fmla="val 0"/>
                  <a:gd name="adj2" fmla="val 14896"/>
                </a:avLst>
              </a:prstGeom>
              <a:noFill/>
              <a:ln w="63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942F646A-2FDB-3EC6-99E7-CABCE9594150}"/>
                </a:ext>
              </a:extLst>
            </p:cNvPr>
            <p:cNvSpPr/>
            <p:nvPr/>
          </p:nvSpPr>
          <p:spPr>
            <a:xfrm>
              <a:off x="9412582" y="4917185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6FC86B17-46BB-4C93-8CB7-8DFF9E8FC50F}"/>
                </a:ext>
              </a:extLst>
            </p:cNvPr>
            <p:cNvSpPr/>
            <p:nvPr/>
          </p:nvSpPr>
          <p:spPr>
            <a:xfrm rot="10800000">
              <a:off x="11229799" y="1672023"/>
              <a:ext cx="277000" cy="277000"/>
            </a:xfrm>
            <a:custGeom>
              <a:avLst/>
              <a:gdLst>
                <a:gd name="connsiteX0" fmla="*/ 29598 w 277000"/>
                <a:gd name="connsiteY0" fmla="*/ 108306 h 277000"/>
                <a:gd name="connsiteX1" fmla="*/ 47598 w 277000"/>
                <a:gd name="connsiteY1" fmla="*/ 90306 h 277000"/>
                <a:gd name="connsiteX2" fmla="*/ 29598 w 277000"/>
                <a:gd name="connsiteY2" fmla="*/ 72306 h 277000"/>
                <a:gd name="connsiteX3" fmla="*/ 11598 w 277000"/>
                <a:gd name="connsiteY3" fmla="*/ 90306 h 277000"/>
                <a:gd name="connsiteX4" fmla="*/ 29598 w 277000"/>
                <a:gd name="connsiteY4" fmla="*/ 108306 h 277000"/>
                <a:gd name="connsiteX5" fmla="*/ 181998 w 277000"/>
                <a:gd name="connsiteY5" fmla="*/ 260706 h 277000"/>
                <a:gd name="connsiteX6" fmla="*/ 199998 w 277000"/>
                <a:gd name="connsiteY6" fmla="*/ 242706 h 277000"/>
                <a:gd name="connsiteX7" fmla="*/ 181998 w 277000"/>
                <a:gd name="connsiteY7" fmla="*/ 224706 h 277000"/>
                <a:gd name="connsiteX8" fmla="*/ 163998 w 277000"/>
                <a:gd name="connsiteY8" fmla="*/ 242706 h 277000"/>
                <a:gd name="connsiteX9" fmla="*/ 181998 w 277000"/>
                <a:gd name="connsiteY9" fmla="*/ 260706 h 277000"/>
                <a:gd name="connsiteX10" fmla="*/ 277000 w 277000"/>
                <a:gd name="connsiteY10" fmla="*/ 277000 h 277000"/>
                <a:gd name="connsiteX11" fmla="*/ 0 w 277000"/>
                <a:gd name="connsiteY11" fmla="*/ 277000 h 277000"/>
                <a:gd name="connsiteX12" fmla="*/ 0 w 277000"/>
                <a:gd name="connsiteY12" fmla="*/ 0 h 27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000" h="277000">
                  <a:moveTo>
                    <a:pt x="29598" y="108306"/>
                  </a:moveTo>
                  <a:cubicBezTo>
                    <a:pt x="39539" y="108306"/>
                    <a:pt x="47598" y="100247"/>
                    <a:pt x="47598" y="90306"/>
                  </a:cubicBezTo>
                  <a:cubicBezTo>
                    <a:pt x="47598" y="80365"/>
                    <a:pt x="39539" y="72306"/>
                    <a:pt x="29598" y="72306"/>
                  </a:cubicBezTo>
                  <a:cubicBezTo>
                    <a:pt x="19657" y="72306"/>
                    <a:pt x="11598" y="80365"/>
                    <a:pt x="11598" y="90306"/>
                  </a:cubicBezTo>
                  <a:cubicBezTo>
                    <a:pt x="11598" y="100247"/>
                    <a:pt x="19657" y="108306"/>
                    <a:pt x="29598" y="108306"/>
                  </a:cubicBezTo>
                  <a:close/>
                  <a:moveTo>
                    <a:pt x="181998" y="260706"/>
                  </a:moveTo>
                  <a:cubicBezTo>
                    <a:pt x="191939" y="260706"/>
                    <a:pt x="199998" y="252647"/>
                    <a:pt x="199998" y="242706"/>
                  </a:cubicBezTo>
                  <a:cubicBezTo>
                    <a:pt x="199998" y="232765"/>
                    <a:pt x="191939" y="224706"/>
                    <a:pt x="181998" y="224706"/>
                  </a:cubicBezTo>
                  <a:cubicBezTo>
                    <a:pt x="172057" y="224706"/>
                    <a:pt x="163998" y="232765"/>
                    <a:pt x="163998" y="242706"/>
                  </a:cubicBezTo>
                  <a:cubicBezTo>
                    <a:pt x="163998" y="252647"/>
                    <a:pt x="172057" y="260706"/>
                    <a:pt x="181998" y="260706"/>
                  </a:cubicBezTo>
                  <a:close/>
                  <a:moveTo>
                    <a:pt x="277000" y="277000"/>
                  </a:moveTo>
                  <a:lnTo>
                    <a:pt x="0" y="277000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  <a:effectLst>
              <a:glow rad="38100">
                <a:schemeClr val="accent1">
                  <a:satMod val="175000"/>
                  <a:alpha val="24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613F9AEF-3DE2-2BBB-74D8-4D7F26A7A83D}"/>
              </a:ext>
            </a:extLst>
          </p:cNvPr>
          <p:cNvGrpSpPr/>
          <p:nvPr/>
        </p:nvGrpSpPr>
        <p:grpSpPr>
          <a:xfrm>
            <a:off x="285607" y="5321979"/>
            <a:ext cx="11620786" cy="2509931"/>
            <a:chOff x="285607" y="4348069"/>
            <a:chExt cx="11620786" cy="2509931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59EF6F87-CC36-67A0-BAD1-8F6CBDE21C19}"/>
                </a:ext>
              </a:extLst>
            </p:cNvPr>
            <p:cNvSpPr/>
            <p:nvPr/>
          </p:nvSpPr>
          <p:spPr>
            <a:xfrm>
              <a:off x="4065475" y="4664174"/>
              <a:ext cx="4061051" cy="936633"/>
            </a:xfrm>
            <a:prstGeom prst="ellipse">
              <a:avLst/>
            </a:prstGeom>
            <a:noFill/>
            <a:ln w="31750">
              <a:gradFill>
                <a:gsLst>
                  <a:gs pos="7000">
                    <a:schemeClr val="accent1">
                      <a:alpha val="0"/>
                    </a:schemeClr>
                  </a:gs>
                  <a:gs pos="90000">
                    <a:schemeClr val="accent1">
                      <a:alpha val="90000"/>
                    </a:schemeClr>
                  </a:gs>
                </a:gsLst>
                <a:lin ang="5400000" scaled="1"/>
              </a:gradFill>
              <a:prstDash val="sysDot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0E8C083C-C7B2-F3F5-59A6-F4EFFD75596E}"/>
                </a:ext>
              </a:extLst>
            </p:cNvPr>
            <p:cNvSpPr/>
            <p:nvPr/>
          </p:nvSpPr>
          <p:spPr>
            <a:xfrm>
              <a:off x="2940050" y="4491084"/>
              <a:ext cx="6311900" cy="1426186"/>
            </a:xfrm>
            <a:prstGeom prst="ellipse">
              <a:avLst/>
            </a:prstGeom>
            <a:noFill/>
            <a:ln w="28575">
              <a:gradFill>
                <a:gsLst>
                  <a:gs pos="23000">
                    <a:schemeClr val="accent1">
                      <a:alpha val="0"/>
                    </a:schemeClr>
                  </a:gs>
                  <a:gs pos="100000">
                    <a:schemeClr val="accent1">
                      <a:alpha val="80000"/>
                    </a:schemeClr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  <p:sp>
          <p:nvSpPr>
            <p:cNvPr id="125" name="旁门左道出品">
              <a:extLst>
                <a:ext uri="{FF2B5EF4-FFF2-40B4-BE49-F238E27FC236}">
                  <a16:creationId xmlns:a16="http://schemas.microsoft.com/office/drawing/2014/main" id="{5E6848AC-1A92-4C98-4C4B-CE31BA68E35A}"/>
                </a:ext>
              </a:extLst>
            </p:cNvPr>
            <p:cNvSpPr/>
            <p:nvPr/>
          </p:nvSpPr>
          <p:spPr>
            <a:xfrm>
              <a:off x="1634772" y="4403247"/>
              <a:ext cx="8922457" cy="1949141"/>
            </a:xfrm>
            <a:prstGeom prst="ellipse">
              <a:avLst/>
            </a:prstGeom>
            <a:noFill/>
            <a:ln w="31750">
              <a:gradFill>
                <a:gsLst>
                  <a:gs pos="27000">
                    <a:schemeClr val="accent1">
                      <a:alpha val="0"/>
                    </a:schemeClr>
                  </a:gs>
                  <a:gs pos="100000">
                    <a:schemeClr val="accent1">
                      <a:alpha val="60000"/>
                    </a:schemeClr>
                  </a:gs>
                </a:gsLst>
                <a:lin ang="5400000" scaled="1"/>
              </a:gradFill>
              <a:prstDash val="sysDash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FA816826-84CB-E827-489D-8C0D001A7FF4}"/>
                </a:ext>
              </a:extLst>
            </p:cNvPr>
            <p:cNvSpPr/>
            <p:nvPr/>
          </p:nvSpPr>
          <p:spPr>
            <a:xfrm>
              <a:off x="285607" y="4348069"/>
              <a:ext cx="11620786" cy="2509931"/>
            </a:xfrm>
            <a:prstGeom prst="ellipse">
              <a:avLst/>
            </a:prstGeom>
            <a:noFill/>
            <a:ln w="38100">
              <a:gradFill>
                <a:gsLst>
                  <a:gs pos="18000">
                    <a:schemeClr val="accent1">
                      <a:alpha val="0"/>
                    </a:schemeClr>
                  </a:gs>
                  <a:gs pos="90000">
                    <a:schemeClr val="accent1">
                      <a:alpha val="62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  <p:sp>
          <p:nvSpPr>
            <p:cNvPr id="127" name="旁门左道出品">
              <a:extLst>
                <a:ext uri="{FF2B5EF4-FFF2-40B4-BE49-F238E27FC236}">
                  <a16:creationId xmlns:a16="http://schemas.microsoft.com/office/drawing/2014/main" id="{00A8FF45-A783-B84B-5C69-A841E0CFDE6E}"/>
                </a:ext>
              </a:extLst>
            </p:cNvPr>
            <p:cNvSpPr/>
            <p:nvPr/>
          </p:nvSpPr>
          <p:spPr>
            <a:xfrm>
              <a:off x="4703443" y="4717502"/>
              <a:ext cx="2785114" cy="642353"/>
            </a:xfrm>
            <a:prstGeom prst="ellipse">
              <a:avLst/>
            </a:prstGeom>
            <a:noFill/>
            <a:ln w="22225">
              <a:gradFill>
                <a:gsLst>
                  <a:gs pos="7000">
                    <a:schemeClr val="accent1">
                      <a:alpha val="0"/>
                    </a:schemeClr>
                  </a:gs>
                  <a:gs pos="37000">
                    <a:schemeClr val="accent1">
                      <a:alpha val="95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DD1D902E-8A05-ED98-5C32-555FF2A37896}"/>
                </a:ext>
              </a:extLst>
            </p:cNvPr>
            <p:cNvSpPr/>
            <p:nvPr/>
          </p:nvSpPr>
          <p:spPr>
            <a:xfrm>
              <a:off x="4971764" y="4775918"/>
              <a:ext cx="2248472" cy="466786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22225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思源黑体 Light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 descr="背景图案&#10;&#10;描述已自动生成">
            <a:extLst>
              <a:ext uri="{FF2B5EF4-FFF2-40B4-BE49-F238E27FC236}">
                <a16:creationId xmlns:a16="http://schemas.microsoft.com/office/drawing/2014/main" id="{8157E6D1-A462-B4F3-B733-2D0819435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56" y="10719"/>
            <a:ext cx="12153888" cy="6836562"/>
          </a:xfrm>
          <a:prstGeom prst="rect">
            <a:avLst/>
          </a:prstGeom>
        </p:spPr>
      </p:pic>
      <p:pic>
        <p:nvPicPr>
          <p:cNvPr id="358" name="图片 357" descr="图片包含 游戏机, 钢琴&#10;&#10;描述已自动生成">
            <a:extLst>
              <a:ext uri="{FF2B5EF4-FFF2-40B4-BE49-F238E27FC236}">
                <a16:creationId xmlns:a16="http://schemas.microsoft.com/office/drawing/2014/main" id="{66FA7DDF-02E9-AC22-F788-165D7ECDF3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542769"/>
          </a:xfrm>
          <a:custGeom>
            <a:avLst/>
            <a:gdLst>
              <a:gd name="connsiteX0" fmla="*/ 0 w 12192000"/>
              <a:gd name="connsiteY0" fmla="*/ 0 h 6542769"/>
              <a:gd name="connsiteX1" fmla="*/ 12192000 w 12192000"/>
              <a:gd name="connsiteY1" fmla="*/ 0 h 6542769"/>
              <a:gd name="connsiteX2" fmla="*/ 12192000 w 12192000"/>
              <a:gd name="connsiteY2" fmla="*/ 6542769 h 6542769"/>
              <a:gd name="connsiteX3" fmla="*/ 0 w 12192000"/>
              <a:gd name="connsiteY3" fmla="*/ 6542769 h 6542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542769">
                <a:moveTo>
                  <a:pt x="0" y="0"/>
                </a:moveTo>
                <a:lnTo>
                  <a:pt x="12192000" y="0"/>
                </a:lnTo>
                <a:lnTo>
                  <a:pt x="12192000" y="6542769"/>
                </a:lnTo>
                <a:lnTo>
                  <a:pt x="0" y="6542769"/>
                </a:lnTo>
                <a:close/>
              </a:path>
            </a:pathLst>
          </a:custGeom>
        </p:spPr>
      </p:pic>
      <p:sp>
        <p:nvSpPr>
          <p:cNvPr id="31" name="矩形: 剪去对角 30">
            <a:extLst>
              <a:ext uri="{FF2B5EF4-FFF2-40B4-BE49-F238E27FC236}">
                <a16:creationId xmlns:a16="http://schemas.microsoft.com/office/drawing/2014/main" id="{5A32A6A1-19BB-FCD5-7ACA-11F093FCCA0E}"/>
              </a:ext>
            </a:extLst>
          </p:cNvPr>
          <p:cNvSpPr/>
          <p:nvPr/>
        </p:nvSpPr>
        <p:spPr>
          <a:xfrm>
            <a:off x="680710" y="1016255"/>
            <a:ext cx="10872788" cy="1396015"/>
          </a:xfrm>
          <a:prstGeom prst="snip2DiagRect">
            <a:avLst>
              <a:gd name="adj1" fmla="val 0"/>
              <a:gd name="adj2" fmla="val 50000"/>
            </a:avLst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386814" y="319867"/>
            <a:ext cx="5435600" cy="524311"/>
          </a:xfrm>
          <a:prstGeom prst="rect">
            <a:avLst/>
          </a:prstGeom>
          <a:noFill/>
          <a:effectLst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171450" indent="-171450" algn="just">
              <a:lnSpc>
                <a:spcPct val="130000"/>
              </a:lnSpc>
              <a:spcAft>
                <a:spcPts val="60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050">
                <a:latin typeface="+mn-ea"/>
              </a:defRPr>
            </a:lvl1pPr>
          </a:lstStyle>
          <a:p>
            <a:pPr marL="0" indent="0" algn="ctr">
              <a:buNone/>
            </a:pPr>
            <a:r>
              <a:rPr lang="zh-CN" altLang="zh-CN" sz="2800">
                <a:solidFill>
                  <a:schemeClr val="bg1"/>
                </a:solidFill>
                <a:latin typeface="+mj-ea"/>
                <a:ea typeface="+mj-ea"/>
              </a:rPr>
              <a:t>长途物流护航服务计划</a:t>
            </a:r>
            <a:endParaRPr lang="en-US" altLang="zh-CN" sz="280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53" name="表格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665003"/>
              </p:ext>
            </p:extLst>
          </p:nvPr>
        </p:nvGraphicFramePr>
        <p:xfrm>
          <a:off x="6471152" y="3429001"/>
          <a:ext cx="4867887" cy="2555373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118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48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4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136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服务项目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（托管服务模式）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</a:t>
                      </a:r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algn="ctr"/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（服务延保模式）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服务</a:t>
                      </a:r>
                      <a:r>
                        <a:rPr lang="en-US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</a:t>
                      </a:r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计划</a:t>
                      </a:r>
                      <a:br>
                        <a:rPr lang="en-US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</a:br>
                      <a:r>
                        <a:rPr lang="zh-CN" sz="1050" b="0" kern="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（保养维护模式）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驻点服务</a:t>
                      </a: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车辆停运巡检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一站式委改服务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点对点服务保障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后处理清洗套餐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夜间服务小分队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车队运营基础数据分析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sz="1050" b="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定制发动机保养套餐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sz="1050" b="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567"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定制底盘保养套餐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sz="1050" b="0" kern="10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en-US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万公里</a:t>
                      </a:r>
                      <a:r>
                        <a:rPr lang="en-US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次底盘维护计划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75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…………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b="0" kern="10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√</a:t>
                      </a: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0" kern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  <a:endParaRPr lang="zh-CN" sz="1050" b="0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6000" marR="36000" marT="0" marB="0" anchor="ctr">
                    <a:lnT w="3175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3" name="矩形 12">
            <a:extLst>
              <a:ext uri="{FF2B5EF4-FFF2-40B4-BE49-F238E27FC236}">
                <a16:creationId xmlns:a16="http://schemas.microsoft.com/office/drawing/2014/main" id="{95EFB30E-13F7-8641-0DB0-71E5D9AC16F4}"/>
              </a:ext>
            </a:extLst>
          </p:cNvPr>
          <p:cNvSpPr/>
          <p:nvPr/>
        </p:nvSpPr>
        <p:spPr>
          <a:xfrm>
            <a:off x="3826887" y="1883167"/>
            <a:ext cx="2307643" cy="334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39239" y="1290760"/>
            <a:ext cx="1053348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chemeClr val="accent2"/>
                </a:solidFill>
                <a:latin typeface="+mn-ea"/>
              </a:rPr>
              <a:t>保修期</a:t>
            </a:r>
            <a:endParaRPr lang="en-US" altLang="zh-CN" sz="1400">
              <a:solidFill>
                <a:schemeClr val="accent2"/>
              </a:solidFill>
              <a:latin typeface="+mn-ea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chemeClr val="accent2"/>
                </a:solidFill>
                <a:latin typeface="+mn-ea"/>
              </a:rPr>
              <a:t>不限里程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C7E5061-BA65-6CDD-AC10-21EF18F4F916}"/>
              </a:ext>
            </a:extLst>
          </p:cNvPr>
          <p:cNvSpPr txBox="1"/>
          <p:nvPr/>
        </p:nvSpPr>
        <p:spPr>
          <a:xfrm>
            <a:off x="4817918" y="1005835"/>
            <a:ext cx="1454794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6000">
                <a:solidFill>
                  <a:srgbClr val="FFFF00"/>
                </a:solidFill>
                <a:latin typeface="Impact" panose="020B0806030902050204" pitchFamily="34" charset="0"/>
              </a:rPr>
              <a:t>36</a:t>
            </a:r>
            <a:r>
              <a:rPr lang="zh-CN" altLang="en-US" sz="1400">
                <a:solidFill>
                  <a:schemeClr val="accent2"/>
                </a:solidFill>
                <a:latin typeface="+mn-ea"/>
              </a:rPr>
              <a:t>个月</a:t>
            </a:r>
            <a:endParaRPr lang="en-US" altLang="zh-CN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8D782B3-CD88-3745-DE75-29FB7A044DD1}"/>
              </a:ext>
            </a:extLst>
          </p:cNvPr>
          <p:cNvSpPr txBox="1"/>
          <p:nvPr/>
        </p:nvSpPr>
        <p:spPr>
          <a:xfrm>
            <a:off x="3829434" y="1942500"/>
            <a:ext cx="2302549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n-ea"/>
              </a:rPr>
              <a:t>整车及三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大总成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基础件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59C7CB7-F7DC-A0B6-2DCB-B235450B20DB}"/>
              </a:ext>
            </a:extLst>
          </p:cNvPr>
          <p:cNvSpPr/>
          <p:nvPr/>
        </p:nvSpPr>
        <p:spPr>
          <a:xfrm>
            <a:off x="6402222" y="1883167"/>
            <a:ext cx="2119348" cy="334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81873E7-47E6-1223-7466-D3C895010FD6}"/>
              </a:ext>
            </a:extLst>
          </p:cNvPr>
          <p:cNvSpPr txBox="1"/>
          <p:nvPr/>
        </p:nvSpPr>
        <p:spPr>
          <a:xfrm>
            <a:off x="6085230" y="1290760"/>
            <a:ext cx="1053348" cy="5422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chemeClr val="accent2"/>
                </a:solidFill>
                <a:latin typeface="+mn-ea"/>
              </a:rPr>
              <a:t>保修期</a:t>
            </a:r>
            <a:endParaRPr lang="en-US" altLang="zh-CN" sz="1400">
              <a:solidFill>
                <a:schemeClr val="accent2"/>
              </a:solidFill>
              <a:latin typeface="+mn-ea"/>
            </a:endParaRPr>
          </a:p>
          <a:p>
            <a:pPr algn="r">
              <a:lnSpc>
                <a:spcPct val="130000"/>
              </a:lnSpc>
            </a:pPr>
            <a:r>
              <a:rPr lang="zh-CN" altLang="en-US" sz="1400">
                <a:solidFill>
                  <a:schemeClr val="accent2"/>
                </a:solidFill>
                <a:latin typeface="+mn-ea"/>
              </a:rPr>
              <a:t>不限里程</a:t>
            </a:r>
            <a:endParaRPr lang="zh-CN" altLang="en-US" sz="1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27810D1-1F66-EC44-C414-2010248A1100}"/>
              </a:ext>
            </a:extLst>
          </p:cNvPr>
          <p:cNvSpPr txBox="1"/>
          <p:nvPr/>
        </p:nvSpPr>
        <p:spPr>
          <a:xfrm>
            <a:off x="7263909" y="1005835"/>
            <a:ext cx="1319450" cy="9233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altLang="zh-CN" sz="6000">
                <a:solidFill>
                  <a:srgbClr val="FFFF00"/>
                </a:solidFill>
                <a:latin typeface="Impact" panose="020B0806030902050204" pitchFamily="34" charset="0"/>
              </a:rPr>
              <a:t>12</a:t>
            </a:r>
            <a:r>
              <a:rPr lang="zh-CN" altLang="en-US" sz="1400">
                <a:solidFill>
                  <a:schemeClr val="accent2"/>
                </a:solidFill>
                <a:latin typeface="+mn-ea"/>
              </a:rPr>
              <a:t>个月</a:t>
            </a:r>
            <a:endParaRPr lang="en-US" altLang="zh-CN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3A4362A-E724-8EEC-DD71-617B606F7425}"/>
              </a:ext>
            </a:extLst>
          </p:cNvPr>
          <p:cNvSpPr txBox="1"/>
          <p:nvPr/>
        </p:nvSpPr>
        <p:spPr>
          <a:xfrm>
            <a:off x="6411654" y="1942500"/>
            <a:ext cx="2100484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+mn-ea"/>
              </a:rPr>
              <a:t>各类电器件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8FA2DCE-FDC3-2BA3-8F5E-51F6B50F3BAA}"/>
              </a:ext>
            </a:extLst>
          </p:cNvPr>
          <p:cNvGrpSpPr/>
          <p:nvPr/>
        </p:nvGrpSpPr>
        <p:grpSpPr>
          <a:xfrm>
            <a:off x="1023592" y="1177220"/>
            <a:ext cx="914400" cy="246221"/>
            <a:chOff x="2869532" y="-1476108"/>
            <a:chExt cx="914400" cy="246221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3860DEB-DF1E-3037-1940-6AEACB2D783F}"/>
                </a:ext>
              </a:extLst>
            </p:cNvPr>
            <p:cNvSpPr/>
            <p:nvPr/>
          </p:nvSpPr>
          <p:spPr>
            <a:xfrm>
              <a:off x="2869532" y="-1476108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D1AD5C-D766-7E8C-E8B7-A9C69C9120F2}"/>
                </a:ext>
              </a:extLst>
            </p:cNvPr>
            <p:cNvSpPr txBox="1"/>
            <p:nvPr/>
          </p:nvSpPr>
          <p:spPr>
            <a:xfrm>
              <a:off x="2930688" y="-1465369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干线保障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640E7C-8604-31D8-AA51-2639F31EC8D7}"/>
              </a:ext>
            </a:extLst>
          </p:cNvPr>
          <p:cNvGrpSpPr/>
          <p:nvPr/>
        </p:nvGrpSpPr>
        <p:grpSpPr>
          <a:xfrm>
            <a:off x="2361993" y="1163575"/>
            <a:ext cx="914400" cy="246221"/>
            <a:chOff x="3976972" y="-1476108"/>
            <a:chExt cx="914400" cy="246221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A8DE408-94C7-925E-8E1F-AA42A0E206A0}"/>
                </a:ext>
              </a:extLst>
            </p:cNvPr>
            <p:cNvSpPr txBox="1"/>
            <p:nvPr/>
          </p:nvSpPr>
          <p:spPr>
            <a:xfrm>
              <a:off x="4023664" y="-1463344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线路联动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D2965938-A870-58F5-00FC-412E9EBFA5DF}"/>
                </a:ext>
              </a:extLst>
            </p:cNvPr>
            <p:cNvSpPr/>
            <p:nvPr/>
          </p:nvSpPr>
          <p:spPr>
            <a:xfrm>
              <a:off x="3976972" y="-1476108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0F4CA03-C25F-7F95-3F4B-A3472ADECF0B}"/>
              </a:ext>
            </a:extLst>
          </p:cNvPr>
          <p:cNvGrpSpPr/>
          <p:nvPr/>
        </p:nvGrpSpPr>
        <p:grpSpPr>
          <a:xfrm>
            <a:off x="8947661" y="1985304"/>
            <a:ext cx="914400" cy="246221"/>
            <a:chOff x="5084412" y="-1476108"/>
            <a:chExt cx="914400" cy="24622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0CE9FC1-C7A1-DC3F-BF58-F9926BDABA67}"/>
                </a:ext>
              </a:extLst>
            </p:cNvPr>
            <p:cNvSpPr txBox="1"/>
            <p:nvPr/>
          </p:nvSpPr>
          <p:spPr>
            <a:xfrm>
              <a:off x="5098181" y="-1474657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贴心服务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A1D2FD92-32BD-98F0-C2CF-AA09D1C9C19A}"/>
                </a:ext>
              </a:extLst>
            </p:cNvPr>
            <p:cNvSpPr/>
            <p:nvPr/>
          </p:nvSpPr>
          <p:spPr>
            <a:xfrm>
              <a:off x="5084412" y="-1476108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D79FFD4-5ACD-5912-55D6-91931885ECF9}"/>
              </a:ext>
            </a:extLst>
          </p:cNvPr>
          <p:cNvGrpSpPr/>
          <p:nvPr/>
        </p:nvGrpSpPr>
        <p:grpSpPr>
          <a:xfrm>
            <a:off x="8888255" y="1358450"/>
            <a:ext cx="914400" cy="246221"/>
            <a:chOff x="6191852" y="-1476108"/>
            <a:chExt cx="914400" cy="24622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52A74E0-0834-9F00-AF89-B46C56EF362D}"/>
                </a:ext>
              </a:extLst>
            </p:cNvPr>
            <p:cNvSpPr txBox="1"/>
            <p:nvPr/>
          </p:nvSpPr>
          <p:spPr>
            <a:xfrm>
              <a:off x="6270950" y="-1472300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护航无忧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EB0DEC05-391A-BC6A-51CB-5D3B114AB993}"/>
                </a:ext>
              </a:extLst>
            </p:cNvPr>
            <p:cNvSpPr/>
            <p:nvPr/>
          </p:nvSpPr>
          <p:spPr>
            <a:xfrm>
              <a:off x="6191852" y="-1476108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1941127-31EA-B385-BDA2-5F8AB2416778}"/>
              </a:ext>
            </a:extLst>
          </p:cNvPr>
          <p:cNvGrpSpPr/>
          <p:nvPr/>
        </p:nvGrpSpPr>
        <p:grpSpPr>
          <a:xfrm>
            <a:off x="1487295" y="2018172"/>
            <a:ext cx="914400" cy="246221"/>
            <a:chOff x="4572882" y="-1065787"/>
            <a:chExt cx="914400" cy="24622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590D024-CC2B-B7CB-2059-A4D23E2251E1}"/>
                </a:ext>
              </a:extLst>
            </p:cNvPr>
            <p:cNvSpPr txBox="1"/>
            <p:nvPr/>
          </p:nvSpPr>
          <p:spPr>
            <a:xfrm>
              <a:off x="4634038" y="-1055048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主动提醒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BC5562A0-137C-87BE-9920-B14A177A16A4}"/>
                </a:ext>
              </a:extLst>
            </p:cNvPr>
            <p:cNvSpPr/>
            <p:nvPr/>
          </p:nvSpPr>
          <p:spPr>
            <a:xfrm>
              <a:off x="4572882" y="-1065787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D93D43F-5F06-0F6C-841A-061536B24D00}"/>
              </a:ext>
            </a:extLst>
          </p:cNvPr>
          <p:cNvGrpSpPr/>
          <p:nvPr/>
        </p:nvGrpSpPr>
        <p:grpSpPr>
          <a:xfrm>
            <a:off x="10200528" y="1994033"/>
            <a:ext cx="914400" cy="279955"/>
            <a:chOff x="5631372" y="-810795"/>
            <a:chExt cx="914400" cy="246221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DD12147-3749-FC98-F464-E64BD922C4EC}"/>
                </a:ext>
              </a:extLst>
            </p:cNvPr>
            <p:cNvSpPr txBox="1"/>
            <p:nvPr/>
          </p:nvSpPr>
          <p:spPr>
            <a:xfrm>
              <a:off x="5692528" y="-800056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主动报修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437EF736-E7C5-9967-FAF0-AC5F9670E0A0}"/>
                </a:ext>
              </a:extLst>
            </p:cNvPr>
            <p:cNvSpPr/>
            <p:nvPr/>
          </p:nvSpPr>
          <p:spPr>
            <a:xfrm>
              <a:off x="5631372" y="-810795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EEC7738-3B0F-04BF-E3B0-1DFE51F64B1B}"/>
              </a:ext>
            </a:extLst>
          </p:cNvPr>
          <p:cNvGrpSpPr/>
          <p:nvPr/>
        </p:nvGrpSpPr>
        <p:grpSpPr>
          <a:xfrm>
            <a:off x="2581023" y="1975346"/>
            <a:ext cx="914400" cy="246221"/>
            <a:chOff x="2869532" y="-661481"/>
            <a:chExt cx="914400" cy="24622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37F996B-77CB-E397-37A7-B9FB83091B4C}"/>
                </a:ext>
              </a:extLst>
            </p:cNvPr>
            <p:cNvSpPr txBox="1"/>
            <p:nvPr/>
          </p:nvSpPr>
          <p:spPr>
            <a:xfrm>
              <a:off x="2930688" y="-650742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驾驶分析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3E36949F-5CA3-805D-D47B-F258521E5490}"/>
                </a:ext>
              </a:extLst>
            </p:cNvPr>
            <p:cNvSpPr/>
            <p:nvPr/>
          </p:nvSpPr>
          <p:spPr>
            <a:xfrm>
              <a:off x="2869532" y="-661481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0D21A5A-3C45-0686-78DF-DD4C44F7F7F2}"/>
              </a:ext>
            </a:extLst>
          </p:cNvPr>
          <p:cNvGrpSpPr/>
          <p:nvPr/>
        </p:nvGrpSpPr>
        <p:grpSpPr>
          <a:xfrm>
            <a:off x="10149414" y="1398085"/>
            <a:ext cx="914400" cy="246221"/>
            <a:chOff x="3976972" y="-661481"/>
            <a:chExt cx="914400" cy="24622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EA94D51-3665-4858-AABD-AC36EC8918C9}"/>
                </a:ext>
              </a:extLst>
            </p:cNvPr>
            <p:cNvSpPr txBox="1"/>
            <p:nvPr/>
          </p:nvSpPr>
          <p:spPr>
            <a:xfrm>
              <a:off x="4038128" y="-650742"/>
              <a:ext cx="792088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改善油耗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EBE640E2-B474-A4C3-C6E1-121132C8BA96}"/>
                </a:ext>
              </a:extLst>
            </p:cNvPr>
            <p:cNvSpPr/>
            <p:nvPr/>
          </p:nvSpPr>
          <p:spPr>
            <a:xfrm>
              <a:off x="3976972" y="-661481"/>
              <a:ext cx="914400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512248-016C-DCFF-47F0-E78ADCDA05EF}"/>
              </a:ext>
            </a:extLst>
          </p:cNvPr>
          <p:cNvGrpSpPr/>
          <p:nvPr/>
        </p:nvGrpSpPr>
        <p:grpSpPr>
          <a:xfrm>
            <a:off x="1383889" y="1587354"/>
            <a:ext cx="1534324" cy="246221"/>
            <a:chOff x="2869532" y="-1065787"/>
            <a:chExt cx="1534324" cy="24622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C2A33C-2F32-830C-F625-10541D9468D6}"/>
                </a:ext>
              </a:extLst>
            </p:cNvPr>
            <p:cNvSpPr txBox="1"/>
            <p:nvPr/>
          </p:nvSpPr>
          <p:spPr>
            <a:xfrm>
              <a:off x="2872362" y="-1055048"/>
              <a:ext cx="1528664" cy="22474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indent="0" algn="ctr">
                <a:lnSpc>
                  <a:spcPct val="130000"/>
                </a:lnSpc>
                <a:buNone/>
              </a:pPr>
              <a:r>
                <a:rPr lang="zh-CN" altLang="en-US" sz="1200">
                  <a:solidFill>
                    <a:schemeClr val="accent2"/>
                  </a:solidFill>
                  <a:latin typeface="+mn-ea"/>
                </a:rPr>
                <a:t>车联网平台持续关注</a:t>
              </a:r>
              <a:endParaRPr lang="zh-CN" altLang="en-US" sz="1200" dirty="0">
                <a:solidFill>
                  <a:schemeClr val="accent2"/>
                </a:solidFill>
                <a:latin typeface="+mn-ea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932D2F59-13B0-A713-3AB7-E77BAC27E9D2}"/>
                </a:ext>
              </a:extLst>
            </p:cNvPr>
            <p:cNvSpPr/>
            <p:nvPr/>
          </p:nvSpPr>
          <p:spPr>
            <a:xfrm>
              <a:off x="2869532" y="-1065787"/>
              <a:ext cx="1534324" cy="246221"/>
            </a:xfrm>
            <a:prstGeom prst="roundRect">
              <a:avLst/>
            </a:prstGeom>
            <a:noFill/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6A42458-8A8C-073E-3CA2-FD6DBD624E54}"/>
              </a:ext>
            </a:extLst>
          </p:cNvPr>
          <p:cNvGrpSpPr/>
          <p:nvPr/>
        </p:nvGrpSpPr>
        <p:grpSpPr>
          <a:xfrm>
            <a:off x="662318" y="4831398"/>
            <a:ext cx="5467118" cy="1560025"/>
            <a:chOff x="662318" y="4831398"/>
            <a:chExt cx="5467118" cy="1560025"/>
          </a:xfrm>
        </p:grpSpPr>
        <p:sp>
          <p:nvSpPr>
            <p:cNvPr id="128" name="矩形: 剪去对角 127">
              <a:extLst>
                <a:ext uri="{FF2B5EF4-FFF2-40B4-BE49-F238E27FC236}">
                  <a16:creationId xmlns:a16="http://schemas.microsoft.com/office/drawing/2014/main" id="{BD9FFF60-4387-6C38-1AD8-7B431B13AC57}"/>
                </a:ext>
              </a:extLst>
            </p:cNvPr>
            <p:cNvSpPr/>
            <p:nvPr/>
          </p:nvSpPr>
          <p:spPr>
            <a:xfrm>
              <a:off x="666669" y="5214628"/>
              <a:ext cx="5403196" cy="1116856"/>
            </a:xfrm>
            <a:prstGeom prst="snip2DiagRect">
              <a:avLst>
                <a:gd name="adj1" fmla="val 11218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10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15900" algn="ctr" rotWithShape="0">
                <a:srgbClr val="E95849">
                  <a:alpha val="8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2F6A6977-979B-ECD3-2FDB-7C11F62FC0D5}"/>
                </a:ext>
              </a:extLst>
            </p:cNvPr>
            <p:cNvGrpSpPr/>
            <p:nvPr/>
          </p:nvGrpSpPr>
          <p:grpSpPr>
            <a:xfrm>
              <a:off x="662318" y="5119742"/>
              <a:ext cx="2802703" cy="127373"/>
              <a:chOff x="6352246" y="2405075"/>
              <a:chExt cx="2228934" cy="167080"/>
            </a:xfrm>
          </p:grpSpPr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8D843889-C2AD-FE8F-9E0F-0C123A7AB1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3013" y="2405075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F619F2A1-A22D-51C4-A94D-630D790F32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52246" y="2405075"/>
                <a:ext cx="112435" cy="16708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A8A470F3-6F60-389B-8A36-55224FD210AE}"/>
                </a:ext>
              </a:extLst>
            </p:cNvPr>
            <p:cNvGrpSpPr/>
            <p:nvPr/>
          </p:nvGrpSpPr>
          <p:grpSpPr>
            <a:xfrm>
              <a:off x="803696" y="6238224"/>
              <a:ext cx="1141940" cy="46900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146" name="平行四边形 145">
                <a:extLst>
                  <a:ext uri="{FF2B5EF4-FFF2-40B4-BE49-F238E27FC236}">
                    <a16:creationId xmlns:a16="http://schemas.microsoft.com/office/drawing/2014/main" id="{AD171483-A534-76E0-CC69-9E9C0C10E182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平行四边形 146">
                <a:extLst>
                  <a:ext uri="{FF2B5EF4-FFF2-40B4-BE49-F238E27FC236}">
                    <a16:creationId xmlns:a16="http://schemas.microsoft.com/office/drawing/2014/main" id="{58846705-E8B4-C207-DC3D-8E72FE35819D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平行四边形 147">
                <a:extLst>
                  <a:ext uri="{FF2B5EF4-FFF2-40B4-BE49-F238E27FC236}">
                    <a16:creationId xmlns:a16="http://schemas.microsoft.com/office/drawing/2014/main" id="{596AC7EB-E5B2-4214-1C21-06618427F35A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平行四边形 148">
                <a:extLst>
                  <a:ext uri="{FF2B5EF4-FFF2-40B4-BE49-F238E27FC236}">
                    <a16:creationId xmlns:a16="http://schemas.microsoft.com/office/drawing/2014/main" id="{2C4E8667-071D-87D9-4B0B-07D4242F870B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平行四边形 149">
                <a:extLst>
                  <a:ext uri="{FF2B5EF4-FFF2-40B4-BE49-F238E27FC236}">
                    <a16:creationId xmlns:a16="http://schemas.microsoft.com/office/drawing/2014/main" id="{5C9D918F-C901-7B2B-96CC-C12BBEDF3337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平行四边形 150">
                <a:extLst>
                  <a:ext uri="{FF2B5EF4-FFF2-40B4-BE49-F238E27FC236}">
                    <a16:creationId xmlns:a16="http://schemas.microsoft.com/office/drawing/2014/main" id="{BCAB395D-634B-75B0-74E8-8F3616650129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平行四边形 151">
                <a:extLst>
                  <a:ext uri="{FF2B5EF4-FFF2-40B4-BE49-F238E27FC236}">
                    <a16:creationId xmlns:a16="http://schemas.microsoft.com/office/drawing/2014/main" id="{7DDE9CAA-A927-F38A-E514-5D319AF49C07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平行四边形 152">
                <a:extLst>
                  <a:ext uri="{FF2B5EF4-FFF2-40B4-BE49-F238E27FC236}">
                    <a16:creationId xmlns:a16="http://schemas.microsoft.com/office/drawing/2014/main" id="{6A77D21A-3E1C-4E9E-B7CF-4F5B388C3A36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平行四边形 153">
                <a:extLst>
                  <a:ext uri="{FF2B5EF4-FFF2-40B4-BE49-F238E27FC236}">
                    <a16:creationId xmlns:a16="http://schemas.microsoft.com/office/drawing/2014/main" id="{25EF1C97-A4EC-87B1-17CB-C73F089B1C96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平行四边形 154">
                <a:extLst>
                  <a:ext uri="{FF2B5EF4-FFF2-40B4-BE49-F238E27FC236}">
                    <a16:creationId xmlns:a16="http://schemas.microsoft.com/office/drawing/2014/main" id="{A124F651-5CD9-5B83-CBE8-026BA811E812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平行四边形 155">
                <a:extLst>
                  <a:ext uri="{FF2B5EF4-FFF2-40B4-BE49-F238E27FC236}">
                    <a16:creationId xmlns:a16="http://schemas.microsoft.com/office/drawing/2014/main" id="{35075C29-A887-2138-BB2B-19F7D0D7BDAB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0CC9FEC3-F0DF-B832-AA5E-F624C280D50F}"/>
                </a:ext>
              </a:extLst>
            </p:cNvPr>
            <p:cNvGrpSpPr/>
            <p:nvPr/>
          </p:nvGrpSpPr>
          <p:grpSpPr>
            <a:xfrm>
              <a:off x="4927925" y="5119741"/>
              <a:ext cx="1141940" cy="46900"/>
              <a:chOff x="4927925" y="5119741"/>
              <a:chExt cx="1141940" cy="46900"/>
            </a:xfrm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p:grpSpPr>
          <p:sp>
            <p:nvSpPr>
              <p:cNvPr id="135" name="平行四边形 134">
                <a:extLst>
                  <a:ext uri="{FF2B5EF4-FFF2-40B4-BE49-F238E27FC236}">
                    <a16:creationId xmlns:a16="http://schemas.microsoft.com/office/drawing/2014/main" id="{04D01004-F9F1-60A3-2A6E-8F136FDADEBC}"/>
                  </a:ext>
                </a:extLst>
              </p:cNvPr>
              <p:cNvSpPr/>
              <p:nvPr/>
            </p:nvSpPr>
            <p:spPr>
              <a:xfrm>
                <a:off x="4927925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6" name="平行四边形 135">
                <a:extLst>
                  <a:ext uri="{FF2B5EF4-FFF2-40B4-BE49-F238E27FC236}">
                    <a16:creationId xmlns:a16="http://schemas.microsoft.com/office/drawing/2014/main" id="{3887AFEB-4755-48F5-F39D-25D3590BB668}"/>
                  </a:ext>
                </a:extLst>
              </p:cNvPr>
              <p:cNvSpPr/>
              <p:nvPr/>
            </p:nvSpPr>
            <p:spPr>
              <a:xfrm>
                <a:off x="5034051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7" name="平行四边形 136">
                <a:extLst>
                  <a:ext uri="{FF2B5EF4-FFF2-40B4-BE49-F238E27FC236}">
                    <a16:creationId xmlns:a16="http://schemas.microsoft.com/office/drawing/2014/main" id="{1B3AB3BE-2745-8493-6FBF-BACDD68B5447}"/>
                  </a:ext>
                </a:extLst>
              </p:cNvPr>
              <p:cNvSpPr/>
              <p:nvPr/>
            </p:nvSpPr>
            <p:spPr>
              <a:xfrm>
                <a:off x="5140177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8" name="平行四边形 137">
                <a:extLst>
                  <a:ext uri="{FF2B5EF4-FFF2-40B4-BE49-F238E27FC236}">
                    <a16:creationId xmlns:a16="http://schemas.microsoft.com/office/drawing/2014/main" id="{EEB15E13-D5CB-70E7-BA88-2FB25B334683}"/>
                  </a:ext>
                </a:extLst>
              </p:cNvPr>
              <p:cNvSpPr/>
              <p:nvPr/>
            </p:nvSpPr>
            <p:spPr>
              <a:xfrm>
                <a:off x="5246303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39" name="平行四边形 138">
                <a:extLst>
                  <a:ext uri="{FF2B5EF4-FFF2-40B4-BE49-F238E27FC236}">
                    <a16:creationId xmlns:a16="http://schemas.microsoft.com/office/drawing/2014/main" id="{C49303DD-BF1E-9DEF-32CA-C86FD2F1AC27}"/>
                  </a:ext>
                </a:extLst>
              </p:cNvPr>
              <p:cNvSpPr/>
              <p:nvPr/>
            </p:nvSpPr>
            <p:spPr>
              <a:xfrm>
                <a:off x="5352428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0" name="平行四边形 139">
                <a:extLst>
                  <a:ext uri="{FF2B5EF4-FFF2-40B4-BE49-F238E27FC236}">
                    <a16:creationId xmlns:a16="http://schemas.microsoft.com/office/drawing/2014/main" id="{ADE7BB66-B631-9A8B-8F19-219AFBF96241}"/>
                  </a:ext>
                </a:extLst>
              </p:cNvPr>
              <p:cNvSpPr/>
              <p:nvPr/>
            </p:nvSpPr>
            <p:spPr>
              <a:xfrm>
                <a:off x="5458554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1" name="平行四边形 140">
                <a:extLst>
                  <a:ext uri="{FF2B5EF4-FFF2-40B4-BE49-F238E27FC236}">
                    <a16:creationId xmlns:a16="http://schemas.microsoft.com/office/drawing/2014/main" id="{C749BD09-A34F-3DB4-30E9-1E329A249975}"/>
                  </a:ext>
                </a:extLst>
              </p:cNvPr>
              <p:cNvSpPr/>
              <p:nvPr/>
            </p:nvSpPr>
            <p:spPr>
              <a:xfrm>
                <a:off x="5564681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2" name="平行四边形 141">
                <a:extLst>
                  <a:ext uri="{FF2B5EF4-FFF2-40B4-BE49-F238E27FC236}">
                    <a16:creationId xmlns:a16="http://schemas.microsoft.com/office/drawing/2014/main" id="{FBCF52B2-E839-B649-3370-983B2F81E69C}"/>
                  </a:ext>
                </a:extLst>
              </p:cNvPr>
              <p:cNvSpPr/>
              <p:nvPr/>
            </p:nvSpPr>
            <p:spPr>
              <a:xfrm>
                <a:off x="5670807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3" name="平行四边形 142">
                <a:extLst>
                  <a:ext uri="{FF2B5EF4-FFF2-40B4-BE49-F238E27FC236}">
                    <a16:creationId xmlns:a16="http://schemas.microsoft.com/office/drawing/2014/main" id="{34B88610-4F88-D77F-F4F6-9EC81838A716}"/>
                  </a:ext>
                </a:extLst>
              </p:cNvPr>
              <p:cNvSpPr/>
              <p:nvPr/>
            </p:nvSpPr>
            <p:spPr>
              <a:xfrm>
                <a:off x="5776933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4" name="平行四边形 143">
                <a:extLst>
                  <a:ext uri="{FF2B5EF4-FFF2-40B4-BE49-F238E27FC236}">
                    <a16:creationId xmlns:a16="http://schemas.microsoft.com/office/drawing/2014/main" id="{644ECE68-FA8E-C5AD-EABB-69FE6C54F211}"/>
                  </a:ext>
                </a:extLst>
              </p:cNvPr>
              <p:cNvSpPr/>
              <p:nvPr/>
            </p:nvSpPr>
            <p:spPr>
              <a:xfrm>
                <a:off x="5883059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平行四边形 144">
                <a:extLst>
                  <a:ext uri="{FF2B5EF4-FFF2-40B4-BE49-F238E27FC236}">
                    <a16:creationId xmlns:a16="http://schemas.microsoft.com/office/drawing/2014/main" id="{85516593-23EE-EEEC-CE31-61D75F415FEE}"/>
                  </a:ext>
                </a:extLst>
              </p:cNvPr>
              <p:cNvSpPr/>
              <p:nvPr/>
            </p:nvSpPr>
            <p:spPr>
              <a:xfrm>
                <a:off x="5989185" y="5119741"/>
                <a:ext cx="80680" cy="4690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23BC778E-1E1C-E07A-8459-A085AD993B97}"/>
                </a:ext>
              </a:extLst>
            </p:cNvPr>
            <p:cNvGrpSpPr/>
            <p:nvPr/>
          </p:nvGrpSpPr>
          <p:grpSpPr>
            <a:xfrm>
              <a:off x="4595947" y="6240625"/>
              <a:ext cx="1533489" cy="150798"/>
              <a:chOff x="9465343" y="3855059"/>
              <a:chExt cx="1219553" cy="197808"/>
            </a:xfrm>
          </p:grpSpPr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id="{CED775EC-A24A-3AB1-502B-1E810B1D15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5343" y="4052867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959F59C6-0677-45E5-FE9E-8EEDC84E6C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52004" y="3855059"/>
                <a:ext cx="132892" cy="1967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C0F1A93-3EB9-ED9F-253D-ED7CF4A5EDD7}"/>
                </a:ext>
              </a:extLst>
            </p:cNvPr>
            <p:cNvSpPr txBox="1"/>
            <p:nvPr/>
          </p:nvSpPr>
          <p:spPr>
            <a:xfrm>
              <a:off x="815993" y="5439830"/>
              <a:ext cx="2523666" cy="76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zh-CN" altLang="en-US" sz="1050">
                  <a:solidFill>
                    <a:schemeClr val="bg1"/>
                  </a:solidFill>
                  <a:latin typeface="+mj-ea"/>
                  <a:ea typeface="+mj-ea"/>
                </a:rPr>
                <a:t>保养和故障预提醒</a:t>
              </a:r>
              <a:r>
                <a:rPr lang="en-US" altLang="zh-CN" sz="1050">
                  <a:solidFill>
                    <a:schemeClr val="bg1"/>
                  </a:solidFill>
                  <a:latin typeface="+mj-ea"/>
                  <a:ea typeface="+mj-ea"/>
                </a:rPr>
                <a:t>:</a:t>
              </a:r>
              <a:endParaRPr lang="en-US" altLang="zh-CN" sz="1050">
                <a:solidFill>
                  <a:schemeClr val="bg1"/>
                </a:solidFill>
                <a:latin typeface="+mn-ea"/>
              </a:endParaRP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</a:rPr>
                <a:t>车辆运营状态、车辆维保周期、维保内容主动提醒、车辆故障远程智能诊断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E4682DF-34CD-4F3F-8EA4-EDFE7208C3B2}"/>
                </a:ext>
              </a:extLst>
            </p:cNvPr>
            <p:cNvSpPr txBox="1"/>
            <p:nvPr/>
          </p:nvSpPr>
          <p:spPr>
            <a:xfrm>
              <a:off x="3509305" y="5439830"/>
              <a:ext cx="2523666" cy="76065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>
                <a:spcAft>
                  <a:spcPts val="600"/>
                </a:spcAft>
              </a:pPr>
              <a:r>
                <a:rPr lang="zh-CN" altLang="en-US" sz="1050">
                  <a:solidFill>
                    <a:schemeClr val="bg1"/>
                  </a:solidFill>
                </a:rPr>
                <a:t>驾驶行为分析报告</a:t>
              </a:r>
              <a:r>
                <a:rPr lang="en-US" altLang="zh-CN" sz="1050">
                  <a:solidFill>
                    <a:schemeClr val="bg1"/>
                  </a:solidFill>
                </a:rPr>
                <a:t>:</a:t>
              </a:r>
            </a:p>
            <a:p>
              <a:pPr>
                <a:lnSpc>
                  <a:spcPct val="130000"/>
                </a:lnSpc>
                <a:spcAft>
                  <a:spcPts val="600"/>
                </a:spcAft>
              </a:pPr>
              <a:r>
                <a:rPr lang="zh-CN" altLang="en-US" sz="1050">
                  <a:solidFill>
                    <a:schemeClr val="bg1"/>
                  </a:solidFill>
                  <a:latin typeface="+mn-ea"/>
                  <a:ea typeface="+mn-ea"/>
                </a:rPr>
                <a:t>油气耗分析、驾驶行为分析改善、保证车辆油耗最优、保证车辆性能最佳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3C134DA-347D-E05F-3BF0-469D41951666}"/>
                </a:ext>
              </a:extLst>
            </p:cNvPr>
            <p:cNvSpPr txBox="1"/>
            <p:nvPr/>
          </p:nvSpPr>
          <p:spPr>
            <a:xfrm>
              <a:off x="3762078" y="4831398"/>
              <a:ext cx="99065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80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智能化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036352-0C60-E2BD-D9E4-7D300DBB1386}"/>
              </a:ext>
            </a:extLst>
          </p:cNvPr>
          <p:cNvGrpSpPr/>
          <p:nvPr/>
        </p:nvGrpSpPr>
        <p:grpSpPr>
          <a:xfrm>
            <a:off x="6381669" y="2529460"/>
            <a:ext cx="5258947" cy="3863301"/>
            <a:chOff x="6381669" y="2529460"/>
            <a:chExt cx="5258947" cy="3863301"/>
          </a:xfrm>
        </p:grpSpPr>
        <p:sp>
          <p:nvSpPr>
            <p:cNvPr id="160" name="矩形: 剪去对角 159">
              <a:extLst>
                <a:ext uri="{FF2B5EF4-FFF2-40B4-BE49-F238E27FC236}">
                  <a16:creationId xmlns:a16="http://schemas.microsoft.com/office/drawing/2014/main" id="{12DCA8E1-0333-C9F0-000A-6C947915EC5F}"/>
                </a:ext>
              </a:extLst>
            </p:cNvPr>
            <p:cNvSpPr/>
            <p:nvPr/>
          </p:nvSpPr>
          <p:spPr>
            <a:xfrm>
              <a:off x="6381669" y="2960347"/>
              <a:ext cx="5165065" cy="3380510"/>
            </a:xfrm>
            <a:prstGeom prst="snip2DiagRect">
              <a:avLst>
                <a:gd name="adj1" fmla="val 11218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10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15900" algn="ctr" rotWithShape="0">
                <a:srgbClr val="E95849">
                  <a:alpha val="8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C80D4BD9-B9D9-552E-E8FE-4819F100A44C}"/>
                </a:ext>
              </a:extLst>
            </p:cNvPr>
            <p:cNvGrpSpPr/>
            <p:nvPr/>
          </p:nvGrpSpPr>
          <p:grpSpPr>
            <a:xfrm>
              <a:off x="6400533" y="2846368"/>
              <a:ext cx="2674192" cy="334110"/>
              <a:chOff x="6371400" y="2449628"/>
              <a:chExt cx="2224783" cy="147712"/>
            </a:xfrm>
          </p:grpSpPr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710D3CEA-5BA0-FD8D-2125-1046FF7082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57206" y="2451889"/>
                <a:ext cx="193897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90" name="直接连接符 189">
                <a:extLst>
                  <a:ext uri="{FF2B5EF4-FFF2-40B4-BE49-F238E27FC236}">
                    <a16:creationId xmlns:a16="http://schemas.microsoft.com/office/drawing/2014/main" id="{62C46BBA-D5B4-7D55-0AD9-C3B8629018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1400" y="2449628"/>
                <a:ext cx="277774" cy="147712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EE224243-78E9-63E2-6346-3293698671C4}"/>
                </a:ext>
              </a:extLst>
            </p:cNvPr>
            <p:cNvGrpSpPr/>
            <p:nvPr/>
          </p:nvGrpSpPr>
          <p:grpSpPr>
            <a:xfrm>
              <a:off x="6512657" y="6064152"/>
              <a:ext cx="1091612" cy="139152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178" name="平行四边形 177">
                <a:extLst>
                  <a:ext uri="{FF2B5EF4-FFF2-40B4-BE49-F238E27FC236}">
                    <a16:creationId xmlns:a16="http://schemas.microsoft.com/office/drawing/2014/main" id="{5FA47B68-7F1C-9093-B3A8-0FDAC5ADA258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9" name="平行四边形 178">
                <a:extLst>
                  <a:ext uri="{FF2B5EF4-FFF2-40B4-BE49-F238E27FC236}">
                    <a16:creationId xmlns:a16="http://schemas.microsoft.com/office/drawing/2014/main" id="{2C9F9CEB-F917-36B5-9025-B3D34FE6C8D6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0" name="平行四边形 179">
                <a:extLst>
                  <a:ext uri="{FF2B5EF4-FFF2-40B4-BE49-F238E27FC236}">
                    <a16:creationId xmlns:a16="http://schemas.microsoft.com/office/drawing/2014/main" id="{5EC24434-A323-4BC6-8E80-F15445A8C391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1" name="平行四边形 180">
                <a:extLst>
                  <a:ext uri="{FF2B5EF4-FFF2-40B4-BE49-F238E27FC236}">
                    <a16:creationId xmlns:a16="http://schemas.microsoft.com/office/drawing/2014/main" id="{CFAD0BB8-459F-0342-36B7-903CE7E668A7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2" name="平行四边形 181">
                <a:extLst>
                  <a:ext uri="{FF2B5EF4-FFF2-40B4-BE49-F238E27FC236}">
                    <a16:creationId xmlns:a16="http://schemas.microsoft.com/office/drawing/2014/main" id="{A3ED804E-812D-D645-6DDA-FF5598FB0220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3" name="平行四边形 182">
                <a:extLst>
                  <a:ext uri="{FF2B5EF4-FFF2-40B4-BE49-F238E27FC236}">
                    <a16:creationId xmlns:a16="http://schemas.microsoft.com/office/drawing/2014/main" id="{D22B3091-1EA3-7318-AE76-DC08E22E945E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4" name="平行四边形 183">
                <a:extLst>
                  <a:ext uri="{FF2B5EF4-FFF2-40B4-BE49-F238E27FC236}">
                    <a16:creationId xmlns:a16="http://schemas.microsoft.com/office/drawing/2014/main" id="{8963420B-4E51-B17A-DA0A-0E2261522427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5" name="平行四边形 184">
                <a:extLst>
                  <a:ext uri="{FF2B5EF4-FFF2-40B4-BE49-F238E27FC236}">
                    <a16:creationId xmlns:a16="http://schemas.microsoft.com/office/drawing/2014/main" id="{84C29DF4-14ED-B98C-EA71-6014E1B7113E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平行四边形 185">
                <a:extLst>
                  <a:ext uri="{FF2B5EF4-FFF2-40B4-BE49-F238E27FC236}">
                    <a16:creationId xmlns:a16="http://schemas.microsoft.com/office/drawing/2014/main" id="{DD6979AA-ADA8-0003-2345-BC7047794F18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平行四边形 186">
                <a:extLst>
                  <a:ext uri="{FF2B5EF4-FFF2-40B4-BE49-F238E27FC236}">
                    <a16:creationId xmlns:a16="http://schemas.microsoft.com/office/drawing/2014/main" id="{854D4601-A47A-4786-F0B9-D9D2F5BDA2F4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平行四边形 187">
                <a:extLst>
                  <a:ext uri="{FF2B5EF4-FFF2-40B4-BE49-F238E27FC236}">
                    <a16:creationId xmlns:a16="http://schemas.microsoft.com/office/drawing/2014/main" id="{B414E502-B5F9-0924-6674-C328E148C3F9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2866AEF8-B90A-32E2-5077-64600B0E56E3}"/>
                </a:ext>
              </a:extLst>
            </p:cNvPr>
            <p:cNvGrpSpPr/>
            <p:nvPr/>
          </p:nvGrpSpPr>
          <p:grpSpPr>
            <a:xfrm>
              <a:off x="10455122" y="2745591"/>
              <a:ext cx="1091612" cy="139152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p:grpSpPr>
          <p:sp>
            <p:nvSpPr>
              <p:cNvPr id="167" name="平行四边形 166">
                <a:extLst>
                  <a:ext uri="{FF2B5EF4-FFF2-40B4-BE49-F238E27FC236}">
                    <a16:creationId xmlns:a16="http://schemas.microsoft.com/office/drawing/2014/main" id="{5FEF459C-3555-6050-BE35-A0A57781BD7F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平行四边形 167">
                <a:extLst>
                  <a:ext uri="{FF2B5EF4-FFF2-40B4-BE49-F238E27FC236}">
                    <a16:creationId xmlns:a16="http://schemas.microsoft.com/office/drawing/2014/main" id="{4146A840-5277-D3AF-745E-15C3F520FAA6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平行四边形 168">
                <a:extLst>
                  <a:ext uri="{FF2B5EF4-FFF2-40B4-BE49-F238E27FC236}">
                    <a16:creationId xmlns:a16="http://schemas.microsoft.com/office/drawing/2014/main" id="{B71BC078-B7AA-6919-5449-DE489EC285EB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平行四边形 169">
                <a:extLst>
                  <a:ext uri="{FF2B5EF4-FFF2-40B4-BE49-F238E27FC236}">
                    <a16:creationId xmlns:a16="http://schemas.microsoft.com/office/drawing/2014/main" id="{83F9AC67-BA0D-BDD4-1267-9CAD60290FE2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平行四边形 170">
                <a:extLst>
                  <a:ext uri="{FF2B5EF4-FFF2-40B4-BE49-F238E27FC236}">
                    <a16:creationId xmlns:a16="http://schemas.microsoft.com/office/drawing/2014/main" id="{CCA4EF84-A492-DC5B-9BE5-C174BD3F445E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平行四边形 171">
                <a:extLst>
                  <a:ext uri="{FF2B5EF4-FFF2-40B4-BE49-F238E27FC236}">
                    <a16:creationId xmlns:a16="http://schemas.microsoft.com/office/drawing/2014/main" id="{EB2C8BAC-7907-37B8-872F-D3CA93CE285D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平行四边形 172">
                <a:extLst>
                  <a:ext uri="{FF2B5EF4-FFF2-40B4-BE49-F238E27FC236}">
                    <a16:creationId xmlns:a16="http://schemas.microsoft.com/office/drawing/2014/main" id="{3E9225CB-E2B8-9BE9-65A8-B7440AF04078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平行四边形 173">
                <a:extLst>
                  <a:ext uri="{FF2B5EF4-FFF2-40B4-BE49-F238E27FC236}">
                    <a16:creationId xmlns:a16="http://schemas.microsoft.com/office/drawing/2014/main" id="{23BD9751-374C-B0EF-A30D-BE573DBAAB59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平行四边形 174">
                <a:extLst>
                  <a:ext uri="{FF2B5EF4-FFF2-40B4-BE49-F238E27FC236}">
                    <a16:creationId xmlns:a16="http://schemas.microsoft.com/office/drawing/2014/main" id="{24296FE5-0AC5-E3FF-AAD0-559568EAA761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平行四边形 175">
                <a:extLst>
                  <a:ext uri="{FF2B5EF4-FFF2-40B4-BE49-F238E27FC236}">
                    <a16:creationId xmlns:a16="http://schemas.microsoft.com/office/drawing/2014/main" id="{5DFDDE50-7616-7C80-6928-42C9E497D79B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平行四边形 176">
                <a:extLst>
                  <a:ext uri="{FF2B5EF4-FFF2-40B4-BE49-F238E27FC236}">
                    <a16:creationId xmlns:a16="http://schemas.microsoft.com/office/drawing/2014/main" id="{E84C55FB-CB6B-5578-704F-086193D10A81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5541C123-4F62-66E5-3329-BC6C2DD20371}"/>
                </a:ext>
              </a:extLst>
            </p:cNvPr>
            <p:cNvGrpSpPr/>
            <p:nvPr/>
          </p:nvGrpSpPr>
          <p:grpSpPr>
            <a:xfrm>
              <a:off x="9899640" y="5961980"/>
              <a:ext cx="1740976" cy="430781"/>
              <a:chOff x="9267227" y="3806739"/>
              <a:chExt cx="1448398" cy="190451"/>
            </a:xfrm>
          </p:grpSpPr>
          <p:cxnSp>
            <p:nvCxnSpPr>
              <p:cNvPr id="165" name="直接连接符 164">
                <a:extLst>
                  <a:ext uri="{FF2B5EF4-FFF2-40B4-BE49-F238E27FC236}">
                    <a16:creationId xmlns:a16="http://schemas.microsoft.com/office/drawing/2014/main" id="{967DBDF8-9934-6CF2-0428-611FEA73EF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67227" y="399719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66" name="直接连接符 165">
                <a:extLst>
                  <a:ext uri="{FF2B5EF4-FFF2-40B4-BE49-F238E27FC236}">
                    <a16:creationId xmlns:a16="http://schemas.microsoft.com/office/drawing/2014/main" id="{25B34C95-F995-FD66-CC21-334AFBC5133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352238" y="3806739"/>
                <a:ext cx="363387" cy="190451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BBCC17A8-763B-ABA0-038F-163C2604661C}"/>
                </a:ext>
              </a:extLst>
            </p:cNvPr>
            <p:cNvSpPr txBox="1"/>
            <p:nvPr/>
          </p:nvSpPr>
          <p:spPr>
            <a:xfrm>
              <a:off x="9415750" y="2529460"/>
              <a:ext cx="99065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80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个性化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EECF81A-8071-2DED-094F-CF8DD914DCB4}"/>
                </a:ext>
              </a:extLst>
            </p:cNvPr>
            <p:cNvSpPr txBox="1"/>
            <p:nvPr/>
          </p:nvSpPr>
          <p:spPr>
            <a:xfrm>
              <a:off x="8207880" y="3110296"/>
              <a:ext cx="14495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1400" b="0" kern="0">
                  <a:solidFill>
                    <a:schemeClr val="accent1"/>
                  </a:solidFill>
                  <a:effectLst/>
                  <a:latin typeface="+mj-ea"/>
                  <a:ea typeface="+mj-ea"/>
                </a:rPr>
                <a:t>零点服务计划</a:t>
              </a:r>
              <a:endParaRPr lang="zh-CN" altLang="zh-CN" sz="1400" b="0" kern="100" dirty="0">
                <a:solidFill>
                  <a:schemeClr val="accent1"/>
                </a:soli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F8C81DD-E8FA-FA08-0762-7214EE3BA62F}"/>
              </a:ext>
            </a:extLst>
          </p:cNvPr>
          <p:cNvGrpSpPr/>
          <p:nvPr/>
        </p:nvGrpSpPr>
        <p:grpSpPr>
          <a:xfrm>
            <a:off x="666669" y="2494793"/>
            <a:ext cx="5545354" cy="2235295"/>
            <a:chOff x="666669" y="2494793"/>
            <a:chExt cx="5545354" cy="2235295"/>
          </a:xfrm>
        </p:grpSpPr>
        <p:sp>
          <p:nvSpPr>
            <p:cNvPr id="96" name="矩形: 剪去对角 95">
              <a:extLst>
                <a:ext uri="{FF2B5EF4-FFF2-40B4-BE49-F238E27FC236}">
                  <a16:creationId xmlns:a16="http://schemas.microsoft.com/office/drawing/2014/main" id="{A4A39E21-3FC1-0BE4-01D5-FC6A904DD43C}"/>
                </a:ext>
              </a:extLst>
            </p:cNvPr>
            <p:cNvSpPr/>
            <p:nvPr/>
          </p:nvSpPr>
          <p:spPr>
            <a:xfrm>
              <a:off x="666669" y="2892906"/>
              <a:ext cx="5446359" cy="1733954"/>
            </a:xfrm>
            <a:prstGeom prst="snip2DiagRect">
              <a:avLst>
                <a:gd name="adj1" fmla="val 11218"/>
                <a:gd name="adj2" fmla="val 0"/>
              </a:avLst>
            </a:prstGeom>
            <a:solidFill>
              <a:schemeClr val="accent1">
                <a:lumMod val="20000"/>
                <a:lumOff val="80000"/>
                <a:alpha val="10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>
              <a:outerShdw blurRad="215900" algn="ctr" rotWithShape="0">
                <a:srgbClr val="E95849">
                  <a:alpha val="8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967192BA-4EDA-AB60-7935-866056AD5033}"/>
                </a:ext>
              </a:extLst>
            </p:cNvPr>
            <p:cNvGrpSpPr/>
            <p:nvPr/>
          </p:nvGrpSpPr>
          <p:grpSpPr>
            <a:xfrm>
              <a:off x="692918" y="2794354"/>
              <a:ext cx="2813473" cy="120251"/>
              <a:chOff x="6376416" y="2446274"/>
              <a:chExt cx="2219767" cy="101600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531B9FE7-8C81-B6EF-6824-750FAAC201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78016" y="2446274"/>
                <a:ext cx="2118167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865BC9EB-3AE5-2793-E73C-E5EF041FDD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76416" y="2446274"/>
                <a:ext cx="101600" cy="10160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flat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A35513E8-1178-E002-1B6A-D02B249C7900}"/>
                </a:ext>
              </a:extLst>
            </p:cNvPr>
            <p:cNvGrpSpPr/>
            <p:nvPr/>
          </p:nvGrpSpPr>
          <p:grpSpPr>
            <a:xfrm>
              <a:off x="804791" y="4482071"/>
              <a:ext cx="1151062" cy="72813"/>
              <a:chOff x="6449441" y="3851910"/>
              <a:chExt cx="908162" cy="61520"/>
            </a:xfrm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  <a:tileRect/>
            </a:gradFill>
          </p:grpSpPr>
          <p:sp>
            <p:nvSpPr>
              <p:cNvPr id="114" name="平行四边形 113">
                <a:extLst>
                  <a:ext uri="{FF2B5EF4-FFF2-40B4-BE49-F238E27FC236}">
                    <a16:creationId xmlns:a16="http://schemas.microsoft.com/office/drawing/2014/main" id="{84FEA6F8-14EF-799A-F08F-3D43F0D69A28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平行四边形 114">
                <a:extLst>
                  <a:ext uri="{FF2B5EF4-FFF2-40B4-BE49-F238E27FC236}">
                    <a16:creationId xmlns:a16="http://schemas.microsoft.com/office/drawing/2014/main" id="{7620C843-520A-2D1C-786F-A12C8E5C7FE7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6" name="平行四边形 115">
                <a:extLst>
                  <a:ext uri="{FF2B5EF4-FFF2-40B4-BE49-F238E27FC236}">
                    <a16:creationId xmlns:a16="http://schemas.microsoft.com/office/drawing/2014/main" id="{84ABA8C6-6535-39A4-9DA0-63C80439B68C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7" name="平行四边形 116">
                <a:extLst>
                  <a:ext uri="{FF2B5EF4-FFF2-40B4-BE49-F238E27FC236}">
                    <a16:creationId xmlns:a16="http://schemas.microsoft.com/office/drawing/2014/main" id="{6F1FE461-F296-07D8-071B-D1BEE1D93A3A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平行四边形 117">
                <a:extLst>
                  <a:ext uri="{FF2B5EF4-FFF2-40B4-BE49-F238E27FC236}">
                    <a16:creationId xmlns:a16="http://schemas.microsoft.com/office/drawing/2014/main" id="{588AC558-5FA7-DC2E-B6FB-9FC4188E242A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9" name="平行四边形 118">
                <a:extLst>
                  <a:ext uri="{FF2B5EF4-FFF2-40B4-BE49-F238E27FC236}">
                    <a16:creationId xmlns:a16="http://schemas.microsoft.com/office/drawing/2014/main" id="{C9F2F722-E0A8-7764-E287-E144162B2384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0" name="平行四边形 119">
                <a:extLst>
                  <a:ext uri="{FF2B5EF4-FFF2-40B4-BE49-F238E27FC236}">
                    <a16:creationId xmlns:a16="http://schemas.microsoft.com/office/drawing/2014/main" id="{89552E46-831E-FE92-9DD7-83E3E34A7F1C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:a16="http://schemas.microsoft.com/office/drawing/2014/main" id="{3DBECE16-8D99-FD99-E593-343E7C302635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2" name="平行四边形 121">
                <a:extLst>
                  <a:ext uri="{FF2B5EF4-FFF2-40B4-BE49-F238E27FC236}">
                    <a16:creationId xmlns:a16="http://schemas.microsoft.com/office/drawing/2014/main" id="{FA891619-2E33-8401-8645-E75174D04961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3" name="平行四边形 122">
                <a:extLst>
                  <a:ext uri="{FF2B5EF4-FFF2-40B4-BE49-F238E27FC236}">
                    <a16:creationId xmlns:a16="http://schemas.microsoft.com/office/drawing/2014/main" id="{C36B41E9-C7AF-A833-1430-0F9678CFEA28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平行四边形 123">
                <a:extLst>
                  <a:ext uri="{FF2B5EF4-FFF2-40B4-BE49-F238E27FC236}">
                    <a16:creationId xmlns:a16="http://schemas.microsoft.com/office/drawing/2014/main" id="{3D2DB89F-0232-53BF-DBD0-644866F85E94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57C3859C-EF25-76BB-01A7-F6AD195B6F43}"/>
                </a:ext>
              </a:extLst>
            </p:cNvPr>
            <p:cNvGrpSpPr/>
            <p:nvPr/>
          </p:nvGrpSpPr>
          <p:grpSpPr>
            <a:xfrm>
              <a:off x="4961966" y="2745591"/>
              <a:ext cx="1151062" cy="72813"/>
              <a:chOff x="6449441" y="3851910"/>
              <a:chExt cx="908162" cy="61520"/>
            </a:xfr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  <a:tileRect/>
            </a:gradFill>
          </p:grpSpPr>
          <p:sp>
            <p:nvSpPr>
              <p:cNvPr id="103" name="平行四边形 102">
                <a:extLst>
                  <a:ext uri="{FF2B5EF4-FFF2-40B4-BE49-F238E27FC236}">
                    <a16:creationId xmlns:a16="http://schemas.microsoft.com/office/drawing/2014/main" id="{BC8E1AF2-AAC4-DAB8-C690-15B0883BF3F5}"/>
                  </a:ext>
                </a:extLst>
              </p:cNvPr>
              <p:cNvSpPr/>
              <p:nvPr/>
            </p:nvSpPr>
            <p:spPr>
              <a:xfrm>
                <a:off x="64494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4" name="平行四边形 103">
                <a:extLst>
                  <a:ext uri="{FF2B5EF4-FFF2-40B4-BE49-F238E27FC236}">
                    <a16:creationId xmlns:a16="http://schemas.microsoft.com/office/drawing/2014/main" id="{239B7AA0-B0CC-6F59-2CA2-BABA25B1DDF5}"/>
                  </a:ext>
                </a:extLst>
              </p:cNvPr>
              <p:cNvSpPr/>
              <p:nvPr/>
            </p:nvSpPr>
            <p:spPr>
              <a:xfrm>
                <a:off x="65338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5" name="平行四边形 104">
                <a:extLst>
                  <a:ext uri="{FF2B5EF4-FFF2-40B4-BE49-F238E27FC236}">
                    <a16:creationId xmlns:a16="http://schemas.microsoft.com/office/drawing/2014/main" id="{8DACD6E8-7C12-6E64-CB16-E2B5A733E23B}"/>
                  </a:ext>
                </a:extLst>
              </p:cNvPr>
              <p:cNvSpPr/>
              <p:nvPr/>
            </p:nvSpPr>
            <p:spPr>
              <a:xfrm>
                <a:off x="66182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平行四边形 105">
                <a:extLst>
                  <a:ext uri="{FF2B5EF4-FFF2-40B4-BE49-F238E27FC236}">
                    <a16:creationId xmlns:a16="http://schemas.microsoft.com/office/drawing/2014/main" id="{E333413E-EFE2-AC01-B4A4-9FF145C7621E}"/>
                  </a:ext>
                </a:extLst>
              </p:cNvPr>
              <p:cNvSpPr/>
              <p:nvPr/>
            </p:nvSpPr>
            <p:spPr>
              <a:xfrm>
                <a:off x="6702641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平行四边形 106">
                <a:extLst>
                  <a:ext uri="{FF2B5EF4-FFF2-40B4-BE49-F238E27FC236}">
                    <a16:creationId xmlns:a16="http://schemas.microsoft.com/office/drawing/2014/main" id="{E6FB4A00-3216-6B9E-D67D-C3C243E0F977}"/>
                  </a:ext>
                </a:extLst>
              </p:cNvPr>
              <p:cNvSpPr/>
              <p:nvPr/>
            </p:nvSpPr>
            <p:spPr>
              <a:xfrm>
                <a:off x="6787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8" name="平行四边形 107">
                <a:extLst>
                  <a:ext uri="{FF2B5EF4-FFF2-40B4-BE49-F238E27FC236}">
                    <a16:creationId xmlns:a16="http://schemas.microsoft.com/office/drawing/2014/main" id="{8DA65088-09BD-EC2E-0BC3-9DD76914B9F3}"/>
                  </a:ext>
                </a:extLst>
              </p:cNvPr>
              <p:cNvSpPr/>
              <p:nvPr/>
            </p:nvSpPr>
            <p:spPr>
              <a:xfrm>
                <a:off x="6871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9" name="平行四边形 108">
                <a:extLst>
                  <a:ext uri="{FF2B5EF4-FFF2-40B4-BE49-F238E27FC236}">
                    <a16:creationId xmlns:a16="http://schemas.microsoft.com/office/drawing/2014/main" id="{DE73D652-AC0A-AF58-5AAD-0C6B03B7E740}"/>
                  </a:ext>
                </a:extLst>
              </p:cNvPr>
              <p:cNvSpPr/>
              <p:nvPr/>
            </p:nvSpPr>
            <p:spPr>
              <a:xfrm>
                <a:off x="69558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平行四边形 109">
                <a:extLst>
                  <a:ext uri="{FF2B5EF4-FFF2-40B4-BE49-F238E27FC236}">
                    <a16:creationId xmlns:a16="http://schemas.microsoft.com/office/drawing/2014/main" id="{41B1515C-5C18-792D-13A6-D51191E1CA23}"/>
                  </a:ext>
                </a:extLst>
              </p:cNvPr>
              <p:cNvSpPr/>
              <p:nvPr/>
            </p:nvSpPr>
            <p:spPr>
              <a:xfrm>
                <a:off x="70402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平行四边形 110">
                <a:extLst>
                  <a:ext uri="{FF2B5EF4-FFF2-40B4-BE49-F238E27FC236}">
                    <a16:creationId xmlns:a16="http://schemas.microsoft.com/office/drawing/2014/main" id="{88C880D0-FE24-4FAD-F0D9-67CCC84896EC}"/>
                  </a:ext>
                </a:extLst>
              </p:cNvPr>
              <p:cNvSpPr/>
              <p:nvPr/>
            </p:nvSpPr>
            <p:spPr>
              <a:xfrm>
                <a:off x="71246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2" name="平行四边形 111">
                <a:extLst>
                  <a:ext uri="{FF2B5EF4-FFF2-40B4-BE49-F238E27FC236}">
                    <a16:creationId xmlns:a16="http://schemas.microsoft.com/office/drawing/2014/main" id="{79E89826-CBAD-FAC9-A3E2-C8328DE5E042}"/>
                  </a:ext>
                </a:extLst>
              </p:cNvPr>
              <p:cNvSpPr/>
              <p:nvPr/>
            </p:nvSpPr>
            <p:spPr>
              <a:xfrm>
                <a:off x="72090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3" name="平行四边形 112">
                <a:extLst>
                  <a:ext uri="{FF2B5EF4-FFF2-40B4-BE49-F238E27FC236}">
                    <a16:creationId xmlns:a16="http://schemas.microsoft.com/office/drawing/2014/main" id="{79DC9D8A-2B9C-0AC8-5A00-572B2ADB7EDC}"/>
                  </a:ext>
                </a:extLst>
              </p:cNvPr>
              <p:cNvSpPr/>
              <p:nvPr/>
            </p:nvSpPr>
            <p:spPr>
              <a:xfrm>
                <a:off x="7293440" y="3851910"/>
                <a:ext cx="64163" cy="61520"/>
              </a:xfrm>
              <a:prstGeom prst="parallelogram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0" algn="ctr" rotWithShape="0">
                  <a:srgbClr val="65B4D5"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5ADBA954-77F9-2E3D-5B9F-D20F0F64DA67}"/>
                </a:ext>
              </a:extLst>
            </p:cNvPr>
            <p:cNvGrpSpPr/>
            <p:nvPr/>
          </p:nvGrpSpPr>
          <p:grpSpPr>
            <a:xfrm>
              <a:off x="4599125" y="4497984"/>
              <a:ext cx="1612898" cy="232104"/>
              <a:chOff x="9443085" y="3865355"/>
              <a:chExt cx="1272540" cy="196105"/>
            </a:xfrm>
          </p:grpSpPr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166598FB-497A-9323-2B74-049DCFE404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3085" y="4061460"/>
                <a:ext cx="1080323" cy="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9B293004-F2F9-070A-87A7-7E211BD0F85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520155" y="3865355"/>
                <a:ext cx="195470" cy="195470"/>
              </a:xfrm>
              <a:prstGeom prst="line">
                <a:avLst/>
              </a:prstGeom>
              <a:gradFill flip="none" rotWithShape="1">
                <a:gsLst>
                  <a:gs pos="43000">
                    <a:srgbClr val="65B4D5">
                      <a:alpha val="16000"/>
                    </a:srgbClr>
                  </a:gs>
                  <a:gs pos="0">
                    <a:srgbClr val="65B4D5">
                      <a:alpha val="30000"/>
                    </a:srgbClr>
                  </a:gs>
                  <a:gs pos="100000">
                    <a:srgbClr val="65B4D5">
                      <a:alpha val="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12700" cap="rnd" cmpd="sng" algn="ctr">
                <a:solidFill>
                  <a:schemeClr val="accent1"/>
                </a:solidFill>
                <a:prstDash val="solid"/>
                <a:round/>
              </a:ln>
              <a:effectLst>
                <a:outerShdw blurRad="177800" algn="ctr" rotWithShape="0">
                  <a:srgbClr val="65B4D5">
                    <a:alpha val="89000"/>
                  </a:srgbClr>
                </a:outerShdw>
              </a:effectLst>
            </p:spPr>
          </p:cxn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0062CDF3-BBBC-E99E-C6D7-3941B963FE09}"/>
                </a:ext>
              </a:extLst>
            </p:cNvPr>
            <p:cNvSpPr txBox="1"/>
            <p:nvPr/>
          </p:nvSpPr>
          <p:spPr>
            <a:xfrm>
              <a:off x="3762078" y="2494793"/>
              <a:ext cx="99065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800">
                  <a:solidFill>
                    <a:schemeClr val="accent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高效化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0710" y="2962293"/>
              <a:ext cx="5415289" cy="143699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>
              <a:defPPr>
                <a:defRPr lang="zh-CN"/>
              </a:defPPr>
              <a:lvl1pPr marL="171450" indent="-171450" algn="just">
                <a:lnSpc>
                  <a:spcPct val="130000"/>
                </a:lnSpc>
                <a:spcAft>
                  <a:spcPts val="600"/>
                </a:spcAft>
                <a:buClr>
                  <a:srgbClr val="C00000"/>
                </a:buClr>
                <a:buFont typeface="Arial" panose="020B0604020202020204" pitchFamily="34" charset="0"/>
                <a:buChar char="•"/>
                <a:defRPr sz="1050">
                  <a:latin typeface="+mn-ea"/>
                </a:defRPr>
              </a:lvl1pPr>
            </a:lstStyle>
            <a:p>
              <a:pPr marL="0" indent="0" algn="l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优先保障长途标载</a:t>
              </a: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物流车：</a:t>
              </a:r>
              <a:r>
                <a:rPr lang="zh-CN" altLang="en-US">
                  <a:solidFill>
                    <a:schemeClr val="bg1"/>
                  </a:solidFill>
                </a:rPr>
                <a:t>优选</a:t>
              </a:r>
              <a:r>
                <a:rPr lang="zh-CN" altLang="en-US" dirty="0">
                  <a:solidFill>
                    <a:schemeClr val="bg1"/>
                  </a:solidFill>
                </a:rPr>
                <a:t>国</a:t>
              </a:r>
              <a:r>
                <a:rPr lang="zh-CN" altLang="en-US">
                  <a:solidFill>
                    <a:schemeClr val="bg1"/>
                  </a:solidFill>
                </a:rPr>
                <a:t>省干线</a:t>
              </a:r>
              <a:r>
                <a:rPr lang="en-US" altLang="zh-CN" dirty="0">
                  <a:solidFill>
                    <a:schemeClr val="bg1"/>
                  </a:solidFill>
                </a:rPr>
                <a:t>600</a:t>
              </a:r>
              <a:r>
                <a:rPr lang="zh-CN" altLang="en-US" dirty="0">
                  <a:solidFill>
                    <a:schemeClr val="bg1"/>
                  </a:solidFill>
                </a:rPr>
                <a:t>家沿线重点保障站点，明确</a:t>
              </a:r>
              <a:r>
                <a:rPr lang="zh-CN" altLang="en-US">
                  <a:solidFill>
                    <a:schemeClr val="bg1"/>
                  </a:solidFill>
                </a:rPr>
                <a:t>保障线路</a:t>
              </a:r>
              <a:endParaRPr lang="en-US" altLang="zh-CN" dirty="0">
                <a:solidFill>
                  <a:schemeClr val="bg1"/>
                </a:solidFill>
              </a:endParaRPr>
            </a:p>
            <a:p>
              <a:pPr marL="0" indent="0" algn="l"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提升</a:t>
              </a: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服务时效：</a:t>
              </a:r>
              <a:r>
                <a:rPr lang="zh-CN" altLang="en-US">
                  <a:solidFill>
                    <a:schemeClr val="bg1"/>
                  </a:solidFill>
                </a:rPr>
                <a:t>服务</a:t>
              </a:r>
              <a:r>
                <a:rPr lang="zh-CN" altLang="en-US" dirty="0">
                  <a:solidFill>
                    <a:schemeClr val="bg1"/>
                  </a:solidFill>
                </a:rPr>
                <a:t>全过程实时管控，一站式</a:t>
              </a:r>
              <a:r>
                <a:rPr lang="zh-CN" altLang="en-US">
                  <a:solidFill>
                    <a:schemeClr val="bg1"/>
                  </a:solidFill>
                </a:rPr>
                <a:t>修复保障</a:t>
              </a:r>
              <a:endParaRPr lang="en-US" altLang="zh-CN">
                <a:solidFill>
                  <a:schemeClr val="bg1"/>
                </a:solidFill>
              </a:endParaRPr>
            </a:p>
            <a:p>
              <a:pPr marL="0" indent="0" algn="l">
                <a:buNone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保障高效修复：</a:t>
              </a:r>
              <a:r>
                <a:rPr lang="zh-CN" altLang="en-US">
                  <a:solidFill>
                    <a:schemeClr val="bg1"/>
                  </a:solidFill>
                </a:rPr>
                <a:t>匹配专业维修检测工具，专业技术能力持续提升</a:t>
              </a:r>
              <a:endParaRPr lang="en-US" altLang="zh-CN">
                <a:solidFill>
                  <a:schemeClr val="bg1"/>
                </a:solidFill>
              </a:endParaRPr>
            </a:p>
            <a:p>
              <a:pPr marL="0" indent="0" algn="l">
                <a:buNone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保障及时供给：</a:t>
              </a:r>
              <a:r>
                <a:rPr lang="zh-CN" altLang="en-US">
                  <a:solidFill>
                    <a:schemeClr val="bg1"/>
                  </a:solidFill>
                </a:rPr>
                <a:t>线路联动资源互补，专属配件专项预投</a:t>
              </a:r>
              <a:endParaRPr lang="en-US" altLang="zh-CN">
                <a:solidFill>
                  <a:schemeClr val="bg1"/>
                </a:solidFill>
              </a:endParaRPr>
            </a:p>
            <a:p>
              <a:pPr marL="0" indent="0" algn="l">
                <a:buNone/>
              </a:pPr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促进问题快速解决：</a:t>
              </a:r>
              <a:r>
                <a:rPr lang="zh-CN" altLang="en-US">
                  <a:solidFill>
                    <a:schemeClr val="bg1"/>
                  </a:solidFill>
                </a:rPr>
                <a:t>服务超时每</a:t>
              </a:r>
              <a:r>
                <a:rPr lang="en-US" altLang="zh-CN">
                  <a:solidFill>
                    <a:schemeClr val="bg1"/>
                  </a:solidFill>
                </a:rPr>
                <a:t>6</a:t>
              </a:r>
              <a:r>
                <a:rPr lang="zh-CN" altLang="en-US">
                  <a:solidFill>
                    <a:schemeClr val="bg1"/>
                  </a:solidFill>
                </a:rPr>
                <a:t>小时</a:t>
              </a:r>
              <a:r>
                <a:rPr lang="en-US" altLang="zh-CN">
                  <a:solidFill>
                    <a:schemeClr val="bg1"/>
                  </a:solidFill>
                </a:rPr>
                <a:t>300</a:t>
              </a:r>
              <a:r>
                <a:rPr lang="zh-CN" altLang="en-US">
                  <a:solidFill>
                    <a:schemeClr val="bg1"/>
                  </a:solidFill>
                </a:rPr>
                <a:t>元，每天最高赔付</a:t>
              </a:r>
              <a:r>
                <a:rPr lang="en-US" altLang="zh-CN">
                  <a:solidFill>
                    <a:schemeClr val="bg1"/>
                  </a:solidFill>
                </a:rPr>
                <a:t>1200</a:t>
              </a:r>
              <a:r>
                <a:rPr lang="zh-CN" altLang="en-US">
                  <a:solidFill>
                    <a:schemeClr val="bg1"/>
                  </a:solidFill>
                </a:rPr>
                <a:t>元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1" name="Snip Diagonal Corner Rectangle 30+">
            <a:extLst>
              <a:ext uri="{FF2B5EF4-FFF2-40B4-BE49-F238E27FC236}">
                <a16:creationId xmlns:a16="http://schemas.microsoft.com/office/drawing/2014/main" id="{A063D46B-F30A-A4AB-EACB-5EEDD2ABD0B0}"/>
              </a:ext>
            </a:extLst>
          </p:cNvPr>
          <p:cNvSpPr/>
          <p:nvPr/>
        </p:nvSpPr>
        <p:spPr>
          <a:xfrm>
            <a:off x="680710" y="1016255"/>
            <a:ext cx="10872788" cy="1396015"/>
          </a:xfrm>
          <a:prstGeom prst="snip2DiagRect">
            <a:avLst>
              <a:gd name="adj1" fmla="val 0"/>
              <a:gd name="adj2" fmla="val 50000"/>
            </a:avLst>
          </a:prstGeom>
          <a:noFill/>
          <a:ln w="63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任意多边形: 形状 354">
            <a:extLst>
              <a:ext uri="{FF2B5EF4-FFF2-40B4-BE49-F238E27FC236}">
                <a16:creationId xmlns:a16="http://schemas.microsoft.com/office/drawing/2014/main" id="{A4844980-1F44-7FF0-DF88-EBE64DCAB203}"/>
              </a:ext>
            </a:extLst>
          </p:cNvPr>
          <p:cNvSpPr/>
          <p:nvPr/>
        </p:nvSpPr>
        <p:spPr>
          <a:xfrm>
            <a:off x="654795" y="1828916"/>
            <a:ext cx="603734" cy="592542"/>
          </a:xfrm>
          <a:custGeom>
            <a:avLst/>
            <a:gdLst>
              <a:gd name="connsiteX0" fmla="*/ 474118 w 603734"/>
              <a:gd name="connsiteY0" fmla="*/ 519370 h 592542"/>
              <a:gd name="connsiteX1" fmla="*/ 451258 w 603734"/>
              <a:gd name="connsiteY1" fmla="*/ 542230 h 592542"/>
              <a:gd name="connsiteX2" fmla="*/ 474118 w 603734"/>
              <a:gd name="connsiteY2" fmla="*/ 565090 h 592542"/>
              <a:gd name="connsiteX3" fmla="*/ 496978 w 603734"/>
              <a:gd name="connsiteY3" fmla="*/ 542230 h 592542"/>
              <a:gd name="connsiteX4" fmla="*/ 474118 w 603734"/>
              <a:gd name="connsiteY4" fmla="*/ 519370 h 592542"/>
              <a:gd name="connsiteX5" fmla="*/ 35245 w 603734"/>
              <a:gd name="connsiteY5" fmla="*/ 105008 h 592542"/>
              <a:gd name="connsiteX6" fmla="*/ 12385 w 603734"/>
              <a:gd name="connsiteY6" fmla="*/ 127868 h 592542"/>
              <a:gd name="connsiteX7" fmla="*/ 35245 w 603734"/>
              <a:gd name="connsiteY7" fmla="*/ 150728 h 592542"/>
              <a:gd name="connsiteX8" fmla="*/ 58105 w 603734"/>
              <a:gd name="connsiteY8" fmla="*/ 127868 h 592542"/>
              <a:gd name="connsiteX9" fmla="*/ 35245 w 603734"/>
              <a:gd name="connsiteY9" fmla="*/ 105008 h 592542"/>
              <a:gd name="connsiteX10" fmla="*/ 0 w 603734"/>
              <a:gd name="connsiteY10" fmla="*/ 0 h 592542"/>
              <a:gd name="connsiteX11" fmla="*/ 603734 w 603734"/>
              <a:gd name="connsiteY11" fmla="*/ 592542 h 592542"/>
              <a:gd name="connsiteX12" fmla="*/ 0 w 603734"/>
              <a:gd name="connsiteY12" fmla="*/ 592542 h 59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3734" h="592542">
                <a:moveTo>
                  <a:pt x="474118" y="519370"/>
                </a:moveTo>
                <a:cubicBezTo>
                  <a:pt x="461493" y="519370"/>
                  <a:pt x="451258" y="529605"/>
                  <a:pt x="451258" y="542230"/>
                </a:cubicBezTo>
                <a:cubicBezTo>
                  <a:pt x="451258" y="554855"/>
                  <a:pt x="461493" y="565090"/>
                  <a:pt x="474118" y="565090"/>
                </a:cubicBezTo>
                <a:cubicBezTo>
                  <a:pt x="486743" y="565090"/>
                  <a:pt x="496978" y="554855"/>
                  <a:pt x="496978" y="542230"/>
                </a:cubicBezTo>
                <a:cubicBezTo>
                  <a:pt x="496978" y="529605"/>
                  <a:pt x="486743" y="519370"/>
                  <a:pt x="474118" y="519370"/>
                </a:cubicBezTo>
                <a:close/>
                <a:moveTo>
                  <a:pt x="35245" y="105008"/>
                </a:moveTo>
                <a:cubicBezTo>
                  <a:pt x="22620" y="105008"/>
                  <a:pt x="12385" y="115243"/>
                  <a:pt x="12385" y="127868"/>
                </a:cubicBezTo>
                <a:cubicBezTo>
                  <a:pt x="12385" y="140493"/>
                  <a:pt x="22620" y="150728"/>
                  <a:pt x="35245" y="150728"/>
                </a:cubicBezTo>
                <a:cubicBezTo>
                  <a:pt x="47870" y="150728"/>
                  <a:pt x="58105" y="140493"/>
                  <a:pt x="58105" y="127868"/>
                </a:cubicBezTo>
                <a:cubicBezTo>
                  <a:pt x="58105" y="115243"/>
                  <a:pt x="47870" y="105008"/>
                  <a:pt x="35245" y="105008"/>
                </a:cubicBezTo>
                <a:close/>
                <a:moveTo>
                  <a:pt x="0" y="0"/>
                </a:moveTo>
                <a:lnTo>
                  <a:pt x="603734" y="592542"/>
                </a:lnTo>
                <a:lnTo>
                  <a:pt x="0" y="5925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6" name="任意多边形: 形状 355">
            <a:extLst>
              <a:ext uri="{FF2B5EF4-FFF2-40B4-BE49-F238E27FC236}">
                <a16:creationId xmlns:a16="http://schemas.microsoft.com/office/drawing/2014/main" id="{C86A5DEE-608A-20CB-4920-BF3F5561E1F2}"/>
              </a:ext>
            </a:extLst>
          </p:cNvPr>
          <p:cNvSpPr/>
          <p:nvPr/>
        </p:nvSpPr>
        <p:spPr>
          <a:xfrm rot="10800000">
            <a:off x="10980342" y="993169"/>
            <a:ext cx="603734" cy="592542"/>
          </a:xfrm>
          <a:custGeom>
            <a:avLst/>
            <a:gdLst>
              <a:gd name="connsiteX0" fmla="*/ 474118 w 603734"/>
              <a:gd name="connsiteY0" fmla="*/ 519370 h 592542"/>
              <a:gd name="connsiteX1" fmla="*/ 451258 w 603734"/>
              <a:gd name="connsiteY1" fmla="*/ 542230 h 592542"/>
              <a:gd name="connsiteX2" fmla="*/ 474118 w 603734"/>
              <a:gd name="connsiteY2" fmla="*/ 565090 h 592542"/>
              <a:gd name="connsiteX3" fmla="*/ 496978 w 603734"/>
              <a:gd name="connsiteY3" fmla="*/ 542230 h 592542"/>
              <a:gd name="connsiteX4" fmla="*/ 474118 w 603734"/>
              <a:gd name="connsiteY4" fmla="*/ 519370 h 592542"/>
              <a:gd name="connsiteX5" fmla="*/ 35245 w 603734"/>
              <a:gd name="connsiteY5" fmla="*/ 105008 h 592542"/>
              <a:gd name="connsiteX6" fmla="*/ 12385 w 603734"/>
              <a:gd name="connsiteY6" fmla="*/ 127868 h 592542"/>
              <a:gd name="connsiteX7" fmla="*/ 35245 w 603734"/>
              <a:gd name="connsiteY7" fmla="*/ 150728 h 592542"/>
              <a:gd name="connsiteX8" fmla="*/ 58105 w 603734"/>
              <a:gd name="connsiteY8" fmla="*/ 127868 h 592542"/>
              <a:gd name="connsiteX9" fmla="*/ 35245 w 603734"/>
              <a:gd name="connsiteY9" fmla="*/ 105008 h 592542"/>
              <a:gd name="connsiteX10" fmla="*/ 0 w 603734"/>
              <a:gd name="connsiteY10" fmla="*/ 0 h 592542"/>
              <a:gd name="connsiteX11" fmla="*/ 603734 w 603734"/>
              <a:gd name="connsiteY11" fmla="*/ 592542 h 592542"/>
              <a:gd name="connsiteX12" fmla="*/ 0 w 603734"/>
              <a:gd name="connsiteY12" fmla="*/ 592542 h 59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3734" h="592542">
                <a:moveTo>
                  <a:pt x="474118" y="519370"/>
                </a:moveTo>
                <a:cubicBezTo>
                  <a:pt x="461493" y="519370"/>
                  <a:pt x="451258" y="529605"/>
                  <a:pt x="451258" y="542230"/>
                </a:cubicBezTo>
                <a:cubicBezTo>
                  <a:pt x="451258" y="554855"/>
                  <a:pt x="461493" y="565090"/>
                  <a:pt x="474118" y="565090"/>
                </a:cubicBezTo>
                <a:cubicBezTo>
                  <a:pt x="486743" y="565090"/>
                  <a:pt x="496978" y="554855"/>
                  <a:pt x="496978" y="542230"/>
                </a:cubicBezTo>
                <a:cubicBezTo>
                  <a:pt x="496978" y="529605"/>
                  <a:pt x="486743" y="519370"/>
                  <a:pt x="474118" y="519370"/>
                </a:cubicBezTo>
                <a:close/>
                <a:moveTo>
                  <a:pt x="35245" y="105008"/>
                </a:moveTo>
                <a:cubicBezTo>
                  <a:pt x="22620" y="105008"/>
                  <a:pt x="12385" y="115243"/>
                  <a:pt x="12385" y="127868"/>
                </a:cubicBezTo>
                <a:cubicBezTo>
                  <a:pt x="12385" y="140493"/>
                  <a:pt x="22620" y="150728"/>
                  <a:pt x="35245" y="150728"/>
                </a:cubicBezTo>
                <a:cubicBezTo>
                  <a:pt x="47870" y="150728"/>
                  <a:pt x="58105" y="140493"/>
                  <a:pt x="58105" y="127868"/>
                </a:cubicBezTo>
                <a:cubicBezTo>
                  <a:pt x="58105" y="115243"/>
                  <a:pt x="47870" y="105008"/>
                  <a:pt x="35245" y="105008"/>
                </a:cubicBezTo>
                <a:close/>
                <a:moveTo>
                  <a:pt x="0" y="0"/>
                </a:moveTo>
                <a:lnTo>
                  <a:pt x="603734" y="592542"/>
                </a:lnTo>
                <a:lnTo>
                  <a:pt x="0" y="5925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4683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52483B6-74D3-38B0-3CA0-F1E49B0E81D0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2464077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08;#369148;#84290;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22A4B"/>
      </a:accent1>
      <a:accent2>
        <a:srgbClr val="E22A4B"/>
      </a:accent2>
      <a:accent3>
        <a:srgbClr val="E22A4B"/>
      </a:accent3>
      <a:accent4>
        <a:srgbClr val="E22A4B"/>
      </a:accent4>
      <a:accent5>
        <a:srgbClr val="E22A4B"/>
      </a:accent5>
      <a:accent6>
        <a:srgbClr val="E22A4B"/>
      </a:accent6>
      <a:hlink>
        <a:srgbClr val="0000FF"/>
      </a:hlink>
      <a:folHlink>
        <a:srgbClr val="800080"/>
      </a:folHlink>
    </a:clrScheme>
    <a:fontScheme name="自定义 4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9600" dirty="0" smtClean="0">
            <a:solidFill>
              <a:schemeClr val="bg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</TotalTime>
  <Words>686</Words>
  <Application>Microsoft Office PowerPoint</Application>
  <PresentationFormat>宽屏</PresentationFormat>
  <Paragraphs>138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OPPOSans B</vt:lpstr>
      <vt:lpstr>OPPOSans R</vt:lpstr>
      <vt:lpstr>等线</vt:lpstr>
      <vt:lpstr>等线 Light</vt:lpstr>
      <vt:lpstr>微软雅黑</vt:lpstr>
      <vt:lpstr>优设标题黑</vt:lpstr>
      <vt:lpstr>字体圈欣意冠黑体</vt:lpstr>
      <vt:lpstr>Arial</vt:lpstr>
      <vt:lpstr>Impact</vt:lpstr>
      <vt:lpstr>Office 主题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炫酷动感卡车介绍ppt模板</dc:title>
  <dc:creator>PPT竞技场</dc:creator>
  <cp:keywords>51PPT模板网</cp:keywords>
  <dc:description>www.51pptmoban.com</dc:description>
  <cp:lastModifiedBy>Win user</cp:lastModifiedBy>
  <cp:revision>31</cp:revision>
  <dcterms:created xsi:type="dcterms:W3CDTF">2022-01-26T05:09:00Z</dcterms:created>
  <dcterms:modified xsi:type="dcterms:W3CDTF">2022-08-01T08:17:48Z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1D00C5DBA8C34F89871CC837760CE2FB</vt:lpwstr>
  </property>
  <property fmtid="{D5CDD505-2E9C-101B-9397-08002B2CF9AE}" pid="3" name="KSOProductBuildVer">
    <vt:lpwstr>2052-11.1.0.11000</vt:lpwstr>
  </property>
</Properties>
</file>