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14"/>
  </p:handoutMasterIdLst>
  <p:sldIdLst>
    <p:sldId id="295" r:id="rId2"/>
    <p:sldId id="288" r:id="rId3"/>
    <p:sldId id="289" r:id="rId4"/>
    <p:sldId id="280" r:id="rId5"/>
    <p:sldId id="257" r:id="rId6"/>
    <p:sldId id="290" r:id="rId7"/>
    <p:sldId id="260" r:id="rId8"/>
    <p:sldId id="284" r:id="rId9"/>
    <p:sldId id="259" r:id="rId10"/>
    <p:sldId id="283" r:id="rId11"/>
    <p:sldId id="296" r:id="rId12"/>
    <p:sldId id="297" r:id="rId1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05" userDrawn="1">
          <p15:clr>
            <a:srgbClr val="A4A3A4"/>
          </p15:clr>
        </p15:guide>
        <p15:guide id="2"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5DB48"/>
    <a:srgbClr val="57D444"/>
    <a:srgbClr val="C1D0C4"/>
    <a:srgbClr val="EEEFF2"/>
    <a:srgbClr val="E2E8E6"/>
    <a:srgbClr val="666C85"/>
    <a:srgbClr val="FFFFFF"/>
    <a:srgbClr val="14C93F"/>
    <a:srgbClr val="86DB48"/>
    <a:srgbClr val="0C361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797" autoAdjust="0"/>
    <p:restoredTop sz="94660"/>
  </p:normalViewPr>
  <p:slideViewPr>
    <p:cSldViewPr snapToGrid="0" showGuides="1">
      <p:cViewPr>
        <p:scale>
          <a:sx n="50" d="100"/>
          <a:sy n="50" d="100"/>
        </p:scale>
        <p:origin x="1968" y="1362"/>
      </p:cViewPr>
      <p:guideLst>
        <p:guide orient="horz" pos="2205"/>
        <p:guide/>
      </p:guideLst>
    </p:cSldViewPr>
  </p:slideViewPr>
  <p:notesTextViewPr>
    <p:cViewPr>
      <p:scale>
        <a:sx n="1" d="1"/>
        <a:sy n="1" d="1"/>
      </p:scale>
      <p:origin x="0" y="0"/>
    </p:cViewPr>
  </p:notesTextViewPr>
  <p:sorterViewPr>
    <p:cViewPr>
      <p:scale>
        <a:sx n="100" d="100"/>
        <a:sy n="100" d="100"/>
      </p:scale>
      <p:origin x="0" y="0"/>
    </p:cViewPr>
  </p:sorterViewPr>
  <p:notesViewPr>
    <p:cSldViewPr snapToGrid="0" showGuides="1">
      <p:cViewPr varScale="1">
        <p:scale>
          <a:sx n="85" d="100"/>
          <a:sy n="85" d="100"/>
        </p:scale>
        <p:origin x="2384" y="4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chemeClr val="accent1"/>
              </a:solidFill>
              <a:ln w="19050">
                <a:noFill/>
              </a:ln>
              <a:effectLst/>
            </c:spPr>
            <c:extLst>
              <c:ext xmlns:c16="http://schemas.microsoft.com/office/drawing/2014/chart" uri="{C3380CC4-5D6E-409C-BE32-E72D297353CC}">
                <c16:uniqueId val="{00000002-159E-46B5-AD83-EA21BFE27F24}"/>
              </c:ext>
            </c:extLst>
          </c:dPt>
          <c:dPt>
            <c:idx val="1"/>
            <c:bubble3D val="0"/>
            <c:spPr>
              <a:solidFill>
                <a:schemeClr val="accent2"/>
              </a:solidFill>
              <a:ln w="19050">
                <a:noFill/>
              </a:ln>
              <a:effectLst/>
            </c:spPr>
            <c:extLst>
              <c:ext xmlns:c16="http://schemas.microsoft.com/office/drawing/2014/chart" uri="{C3380CC4-5D6E-409C-BE32-E72D297353CC}">
                <c16:uniqueId val="{00000003-D606-4656-A109-A75847DE1D9A}"/>
              </c:ext>
            </c:extLst>
          </c:dPt>
          <c:dPt>
            <c:idx val="2"/>
            <c:bubble3D val="0"/>
            <c:spPr>
              <a:solidFill>
                <a:schemeClr val="accent3">
                  <a:lumMod val="20000"/>
                  <a:lumOff val="80000"/>
                  <a:alpha val="50000"/>
                </a:schemeClr>
              </a:solidFill>
              <a:ln w="19050">
                <a:noFill/>
              </a:ln>
              <a:effectLst/>
            </c:spPr>
            <c:extLst>
              <c:ext xmlns:c16="http://schemas.microsoft.com/office/drawing/2014/chart" uri="{C3380CC4-5D6E-409C-BE32-E72D297353CC}">
                <c16:uniqueId val="{00000001-159E-46B5-AD83-EA21BFE27F24}"/>
              </c:ext>
            </c:extLst>
          </c:dPt>
          <c:cat>
            <c:strRef>
              <c:f>Sheet1!$A$2:$A$4</c:f>
              <c:strCache>
                <c:ptCount val="3"/>
                <c:pt idx="0">
                  <c:v>第一季度</c:v>
                </c:pt>
                <c:pt idx="1">
                  <c:v>第二季度</c:v>
                </c:pt>
                <c:pt idx="2">
                  <c:v>第三季度</c:v>
                </c:pt>
              </c:strCache>
            </c:strRef>
          </c:cat>
          <c:val>
            <c:numRef>
              <c:f>Sheet1!$B$2:$B$4</c:f>
              <c:numCache>
                <c:formatCode>General</c:formatCode>
                <c:ptCount val="3"/>
                <c:pt idx="0">
                  <c:v>35</c:v>
                </c:pt>
                <c:pt idx="1">
                  <c:v>45</c:v>
                </c:pt>
                <c:pt idx="2">
                  <c:v>20</c:v>
                </c:pt>
              </c:numCache>
            </c:numRef>
          </c:val>
          <c:extLst>
            <c:ext xmlns:c16="http://schemas.microsoft.com/office/drawing/2014/chart" uri="{C3380CC4-5D6E-409C-BE32-E72D297353CC}">
              <c16:uniqueId val="{00000000-159E-46B5-AD83-EA21BFE27F24}"/>
            </c:ext>
          </c:extLst>
        </c:ser>
        <c:dLbls>
          <c:showLegendKey val="0"/>
          <c:showVal val="0"/>
          <c:showCatName val="0"/>
          <c:showSerName val="0"/>
          <c:showPercent val="0"/>
          <c:showBubbleSize val="0"/>
          <c:showLeaderLines val="1"/>
        </c:dLbls>
        <c:firstSliceAng val="258"/>
        <c:holeSize val="66"/>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BCC8276C-B6AE-8EE0-233B-407050C34792}"/>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OPPOSans R" panose="00020600040101010101" pitchFamily="18" charset="-122"/>
              <a:ea typeface="OPPOSans R" panose="00020600040101010101" pitchFamily="18" charset="-122"/>
            </a:endParaRPr>
          </a:p>
        </p:txBody>
      </p:sp>
      <p:sp>
        <p:nvSpPr>
          <p:cNvPr id="3" name="日期占位符 2">
            <a:extLst>
              <a:ext uri="{FF2B5EF4-FFF2-40B4-BE49-F238E27FC236}">
                <a16:creationId xmlns:a16="http://schemas.microsoft.com/office/drawing/2014/main" id="{7C405DC4-954C-DCD2-A3F4-1AAB1429C8F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EB11ED9-84A9-4EC1-8F6C-C5E3571EE9E9}" type="datetimeFigureOut">
              <a:rPr lang="zh-CN" altLang="en-US" smtClean="0">
                <a:latin typeface="OPPOSans R" panose="00020600040101010101" pitchFamily="18" charset="-122"/>
                <a:ea typeface="OPPOSans R" panose="00020600040101010101" pitchFamily="18" charset="-122"/>
              </a:rPr>
              <a:t>2022/8/2</a:t>
            </a:fld>
            <a:endParaRPr lang="zh-CN" altLang="en-US">
              <a:latin typeface="OPPOSans R" panose="00020600040101010101" pitchFamily="18" charset="-122"/>
              <a:ea typeface="OPPOSans R" panose="00020600040101010101" pitchFamily="18" charset="-122"/>
            </a:endParaRPr>
          </a:p>
        </p:txBody>
      </p:sp>
      <p:sp>
        <p:nvSpPr>
          <p:cNvPr id="4" name="页脚占位符 3">
            <a:extLst>
              <a:ext uri="{FF2B5EF4-FFF2-40B4-BE49-F238E27FC236}">
                <a16:creationId xmlns:a16="http://schemas.microsoft.com/office/drawing/2014/main" id="{C14B82EF-C41F-43AC-D89E-FD3E4D50F15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OPPOSans R" panose="00020600040101010101" pitchFamily="18" charset="-122"/>
              <a:ea typeface="OPPOSans R" panose="00020600040101010101" pitchFamily="18" charset="-122"/>
            </a:endParaRPr>
          </a:p>
        </p:txBody>
      </p:sp>
      <p:sp>
        <p:nvSpPr>
          <p:cNvPr id="5" name="灯片编号占位符 4">
            <a:extLst>
              <a:ext uri="{FF2B5EF4-FFF2-40B4-BE49-F238E27FC236}">
                <a16:creationId xmlns:a16="http://schemas.microsoft.com/office/drawing/2014/main" id="{355B4691-DB71-2DB0-5F28-85B10B51C3A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52D9220-F3D7-4852-A3E6-02F34A44F2B0}" type="slidenum">
              <a:rPr lang="zh-CN" altLang="en-US" smtClean="0">
                <a:latin typeface="OPPOSans R" panose="00020600040101010101" pitchFamily="18" charset="-122"/>
                <a:ea typeface="OPPOSans R" panose="00020600040101010101" pitchFamily="18" charset="-122"/>
              </a:rPr>
              <a:t>‹#›</a:t>
            </a:fld>
            <a:endParaRPr lang="zh-CN" altLang="en-US">
              <a:latin typeface="OPPOSans R" panose="00020600040101010101" pitchFamily="18" charset="-122"/>
              <a:ea typeface="OPPOSans R" panose="00020600040101010101" pitchFamily="18" charset="-122"/>
            </a:endParaRPr>
          </a:p>
        </p:txBody>
      </p:sp>
    </p:spTree>
    <p:extLst>
      <p:ext uri="{BB962C8B-B14F-4D97-AF65-F5344CB8AC3E}">
        <p14:creationId xmlns:p14="http://schemas.microsoft.com/office/powerpoint/2010/main" val="3142366684"/>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22760976"/>
      </p:ext>
    </p:extLst>
  </p:cSld>
  <p:clrMapOvr>
    <a:masterClrMapping/>
  </p:clrMapOvr>
  <p:extLst>
    <p:ext uri="{DCECCB84-F9BA-43D5-87BE-67443E8EF086}">
      <p15:sldGuideLst xmlns:p15="http://schemas.microsoft.com/office/powerpoint/2012/main">
        <p15:guide id="1" orient="horz" pos="346" userDrawn="1">
          <p15:clr>
            <a:srgbClr val="FBAE40"/>
          </p15:clr>
        </p15:guide>
        <p15:guide id="2" pos="438" userDrawn="1">
          <p15:clr>
            <a:srgbClr val="FBAE40"/>
          </p15:clr>
        </p15:guide>
        <p15:guide id="3" pos="665" userDrawn="1">
          <p15:clr>
            <a:srgbClr val="FBAE40"/>
          </p15:clr>
        </p15:guide>
        <p15:guide id="4" pos="7242" userDrawn="1">
          <p15:clr>
            <a:srgbClr val="FBAE40"/>
          </p15:clr>
        </p15:guide>
        <p15:guide id="5" pos="7015" userDrawn="1">
          <p15:clr>
            <a:srgbClr val="FBAE40"/>
          </p15:clr>
        </p15:guide>
        <p15:guide id="6" orient="horz" pos="459" userDrawn="1">
          <p15:clr>
            <a:srgbClr val="FBAE40"/>
          </p15:clr>
        </p15:guide>
        <p15:guide id="7" orient="horz" pos="3974" userDrawn="1">
          <p15:clr>
            <a:srgbClr val="FBAE40"/>
          </p15:clr>
        </p15:guide>
        <p15:guide id="8" orient="horz" pos="3861"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标题幻灯片">
    <p:bg>
      <p:bgPr>
        <a:gradFill flip="none" rotWithShape="1">
          <a:gsLst>
            <a:gs pos="2000">
              <a:schemeClr val="accent1">
                <a:alpha val="8000"/>
              </a:schemeClr>
            </a:gs>
            <a:gs pos="100000">
              <a:schemeClr val="accent2">
                <a:alpha val="8000"/>
              </a:schemeClr>
            </a:gs>
          </a:gsLst>
          <a:lin ang="5400000" scaled="0"/>
          <a:tileRect/>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66358578"/>
      </p:ext>
    </p:extLst>
  </p:cSld>
  <p:clrMapOvr>
    <a:masterClrMapping/>
  </p:clrMapOvr>
  <p:extLst>
    <p:ext uri="{DCECCB84-F9BA-43D5-87BE-67443E8EF086}">
      <p15:sldGuideLst xmlns:p15="http://schemas.microsoft.com/office/powerpoint/2012/main">
        <p15:guide id="1" orient="horz" pos="368" userDrawn="1">
          <p15:clr>
            <a:srgbClr val="FBAE40"/>
          </p15:clr>
        </p15:guide>
        <p15:guide id="2" pos="438" userDrawn="1">
          <p15:clr>
            <a:srgbClr val="FBAE40"/>
          </p15:clr>
        </p15:guide>
        <p15:guide id="3" pos="665" userDrawn="1">
          <p15:clr>
            <a:srgbClr val="FBAE40"/>
          </p15:clr>
        </p15:guide>
        <p15:guide id="4" pos="7242" userDrawn="1">
          <p15:clr>
            <a:srgbClr val="FBAE40"/>
          </p15:clr>
        </p15:guide>
        <p15:guide id="5" pos="7015" userDrawn="1">
          <p15:clr>
            <a:srgbClr val="FBAE40"/>
          </p15:clr>
        </p15:guide>
        <p15:guide id="6" orient="horz" pos="459" userDrawn="1">
          <p15:clr>
            <a:srgbClr val="FBAE40"/>
          </p15:clr>
        </p15:guide>
        <p15:guide id="7" orient="horz" pos="3974" userDrawn="1">
          <p15:clr>
            <a:srgbClr val="FBAE40"/>
          </p15:clr>
        </p15:guide>
        <p15:guide id="8" orient="horz" pos="3861"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74089315"/>
      </p:ext>
    </p:extLst>
  </p:cSld>
  <p:clrMap bg1="lt1" tx1="dk1" bg2="lt2" tx2="dk2" accent1="accent1" accent2="accent2" accent3="accent3" accent4="accent4" accent5="accent5" accent6="accent6" hlink="hlink" folHlink="folHlink"/>
  <p:sldLayoutIdLst>
    <p:sldLayoutId id="2147483649" r:id="rId1"/>
    <p:sldLayoutId id="2147483652"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1.xml"/><Relationship Id="rId1" Type="http://schemas.openxmlformats.org/officeDocument/2006/relationships/tags" Target="../tags/tag18.xml"/></Relationships>
</file>

<file path=ppt/slides/_rels/slide1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1.xml"/><Relationship Id="rId1" Type="http://schemas.openxmlformats.org/officeDocument/2006/relationships/tags" Target="../tags/tag3.xml"/></Relationships>
</file>

<file path=ppt/slides/_rels/slide4.xml.rels><?xml version="1.0" encoding="UTF-8" standalone="yes"?>
<Relationships xmlns="http://schemas.openxmlformats.org/package/2006/relationships"><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image" Target="../media/image3.png"/><Relationship Id="rId5" Type="http://schemas.openxmlformats.org/officeDocument/2006/relationships/slideLayout" Target="../slideLayouts/slideLayout1.xml"/><Relationship Id="rId4" Type="http://schemas.openxmlformats.org/officeDocument/2006/relationships/tags" Target="../tags/tag7.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9.xml"/><Relationship Id="rId1" Type="http://schemas.openxmlformats.org/officeDocument/2006/relationships/tags" Target="../tags/tag8.xml"/><Relationship Id="rId5" Type="http://schemas.openxmlformats.org/officeDocument/2006/relationships/chart" Target="../charts/chart1.xml"/><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tags" Target="../tags/tag12.xml"/><Relationship Id="rId7" Type="http://schemas.openxmlformats.org/officeDocument/2006/relationships/image" Target="../media/image5.png"/><Relationship Id="rId2" Type="http://schemas.openxmlformats.org/officeDocument/2006/relationships/tags" Target="../tags/tag11.xml"/><Relationship Id="rId1" Type="http://schemas.openxmlformats.org/officeDocument/2006/relationships/tags" Target="../tags/tag10.xml"/><Relationship Id="rId6" Type="http://schemas.microsoft.com/office/2007/relationships/hdphoto" Target="../media/hdphoto1.wdp"/><Relationship Id="rId5" Type="http://schemas.openxmlformats.org/officeDocument/2006/relationships/image" Target="../media/image4.png"/><Relationship Id="rId4"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svg"/><Relationship Id="rId2" Type="http://schemas.openxmlformats.org/officeDocument/2006/relationships/slideLayout" Target="../slideLayouts/slideLayout1.xml"/><Relationship Id="rId1" Type="http://schemas.openxmlformats.org/officeDocument/2006/relationships/tags" Target="../tags/tag13.xml"/><Relationship Id="rId6" Type="http://schemas.openxmlformats.org/officeDocument/2006/relationships/image" Target="../media/image9.png"/><Relationship Id="rId11" Type="http://schemas.openxmlformats.org/officeDocument/2006/relationships/image" Target="../media/image14.svg"/><Relationship Id="rId5" Type="http://schemas.openxmlformats.org/officeDocument/2006/relationships/image" Target="../media/image8.sv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svg"/></Relationships>
</file>

<file path=ppt/slides/_rels/slide8.xml.rels><?xml version="1.0" encoding="UTF-8" standalone="yes"?>
<Relationships xmlns="http://schemas.openxmlformats.org/package/2006/relationships"><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image" Target="../media/image15.jpeg"/><Relationship Id="rId5" Type="http://schemas.openxmlformats.org/officeDocument/2006/relationships/image" Target="../media/image1.png"/><Relationship Id="rId4"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Layout" Target="../slideLayouts/slideLayout1.xml"/><Relationship Id="rId1" Type="http://schemas.openxmlformats.org/officeDocument/2006/relationships/tags" Target="../tags/tag17.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2000">
              <a:schemeClr val="accent1">
                <a:lumMod val="20000"/>
                <a:lumOff val="80000"/>
                <a:alpha val="60000"/>
              </a:schemeClr>
            </a:gs>
            <a:gs pos="71000">
              <a:schemeClr val="bg1"/>
            </a:gs>
            <a:gs pos="33000">
              <a:schemeClr val="bg1"/>
            </a:gs>
            <a:gs pos="100000">
              <a:schemeClr val="accent2">
                <a:lumMod val="20000"/>
                <a:lumOff val="80000"/>
                <a:alpha val="60000"/>
              </a:schemeClr>
            </a:gs>
          </a:gsLst>
          <a:path path="rect">
            <a:fillToRect t="100000" r="100000"/>
          </a:path>
          <a:tileRect l="-100000" b="-100000"/>
        </a:gradFill>
        <a:effectLst/>
      </p:bgPr>
    </p:bg>
    <p:spTree>
      <p:nvGrpSpPr>
        <p:cNvPr id="1" name=""/>
        <p:cNvGrpSpPr/>
        <p:nvPr/>
      </p:nvGrpSpPr>
      <p:grpSpPr>
        <a:xfrm>
          <a:off x="0" y="0"/>
          <a:ext cx="0" cy="0"/>
          <a:chOff x="0" y="0"/>
          <a:chExt cx="0" cy="0"/>
        </a:xfrm>
      </p:grpSpPr>
      <p:sp>
        <p:nvSpPr>
          <p:cNvPr id="44" name="矩形: 圆角 43">
            <a:extLst>
              <a:ext uri="{FF2B5EF4-FFF2-40B4-BE49-F238E27FC236}">
                <a16:creationId xmlns:a16="http://schemas.microsoft.com/office/drawing/2014/main" id="{F2D5CBBB-51C5-3CDC-1996-B751B6DDB1B1}"/>
              </a:ext>
            </a:extLst>
          </p:cNvPr>
          <p:cNvSpPr/>
          <p:nvPr/>
        </p:nvSpPr>
        <p:spPr>
          <a:xfrm>
            <a:off x="372533" y="431271"/>
            <a:ext cx="11446933" cy="5995458"/>
          </a:xfrm>
          <a:prstGeom prst="roundRect">
            <a:avLst>
              <a:gd name="adj" fmla="val 4442"/>
            </a:avLst>
          </a:prstGeom>
          <a:gradFill>
            <a:gsLst>
              <a:gs pos="0">
                <a:schemeClr val="accent1"/>
              </a:gs>
              <a:gs pos="100000">
                <a:schemeClr val="accent2"/>
              </a:gs>
            </a:gsLst>
            <a:lin ang="2700000" scaled="0"/>
          </a:gradFill>
          <a:ln>
            <a:noFill/>
          </a:ln>
          <a:effectLst>
            <a:outerShdw blurRad="393700" dist="444500" dir="5400000" sx="95000" sy="95000" algn="t" rotWithShape="0">
              <a:schemeClr val="accent1">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圆角 45">
            <a:extLst>
              <a:ext uri="{FF2B5EF4-FFF2-40B4-BE49-F238E27FC236}">
                <a16:creationId xmlns:a16="http://schemas.microsoft.com/office/drawing/2014/main" id="{A6AC1AE2-C35B-CB6B-AE9C-1A3E1C3BAAA9}"/>
              </a:ext>
            </a:extLst>
          </p:cNvPr>
          <p:cNvSpPr/>
          <p:nvPr/>
        </p:nvSpPr>
        <p:spPr>
          <a:xfrm>
            <a:off x="372534" y="431271"/>
            <a:ext cx="11446933" cy="5359929"/>
          </a:xfrm>
          <a:prstGeom prst="roundRect">
            <a:avLst>
              <a:gd name="adj" fmla="val 438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文本框 47">
            <a:extLst>
              <a:ext uri="{FF2B5EF4-FFF2-40B4-BE49-F238E27FC236}">
                <a16:creationId xmlns:a16="http://schemas.microsoft.com/office/drawing/2014/main" id="{AD93E916-9D2B-9338-4D54-E11704AF0C09}"/>
              </a:ext>
            </a:extLst>
          </p:cNvPr>
          <p:cNvSpPr txBox="1"/>
          <p:nvPr/>
        </p:nvSpPr>
        <p:spPr>
          <a:xfrm>
            <a:off x="927207" y="1525666"/>
            <a:ext cx="6131204" cy="961672"/>
          </a:xfrm>
          <a:prstGeom prst="rect">
            <a:avLst/>
          </a:prstGeom>
          <a:noFill/>
          <a:effectLst/>
        </p:spPr>
        <p:txBody>
          <a:bodyPr wrap="square" lIns="83942" tIns="41971" rIns="83942" bIns="41971" rtlCol="0">
            <a:spAutoFit/>
          </a:bodyPr>
          <a:lstStyle/>
          <a:p>
            <a:pPr>
              <a:lnSpc>
                <a:spcPct val="85000"/>
              </a:lnSpc>
            </a:pPr>
            <a:r>
              <a:rPr lang="zh-CN" altLang="en-US" sz="6480" dirty="0">
                <a:solidFill>
                  <a:schemeClr val="accent4"/>
                </a:solidFill>
                <a:latin typeface="+mj-ea"/>
                <a:ea typeface="+mj-ea"/>
                <a:cs typeface="OPPOSans H" panose="00020600040101010101" pitchFamily="18" charset="-122"/>
              </a:rPr>
              <a:t>轻</a:t>
            </a:r>
            <a:r>
              <a:rPr lang="zh-CN" altLang="en-US" sz="6480">
                <a:solidFill>
                  <a:schemeClr val="accent4"/>
                </a:solidFill>
                <a:latin typeface="+mj-ea"/>
                <a:ea typeface="+mj-ea"/>
                <a:cs typeface="OPPOSans H" panose="00020600040101010101" pitchFamily="18" charset="-122"/>
              </a:rPr>
              <a:t>量浅绿色</a:t>
            </a:r>
            <a:endParaRPr lang="en-US" altLang="zh-CN" sz="6480" dirty="0">
              <a:solidFill>
                <a:schemeClr val="accent4"/>
              </a:solidFill>
              <a:latin typeface="+mj-ea"/>
              <a:ea typeface="+mj-ea"/>
              <a:cs typeface="OPPOSans H" panose="00020600040101010101" pitchFamily="18" charset="-122"/>
            </a:endParaRPr>
          </a:p>
        </p:txBody>
      </p:sp>
      <p:sp>
        <p:nvSpPr>
          <p:cNvPr id="49" name="文本框 48">
            <a:extLst>
              <a:ext uri="{FF2B5EF4-FFF2-40B4-BE49-F238E27FC236}">
                <a16:creationId xmlns:a16="http://schemas.microsoft.com/office/drawing/2014/main" id="{933CA0D4-E811-D840-4397-6F796381ACBC}"/>
              </a:ext>
            </a:extLst>
          </p:cNvPr>
          <p:cNvSpPr txBox="1"/>
          <p:nvPr/>
        </p:nvSpPr>
        <p:spPr>
          <a:xfrm>
            <a:off x="974273" y="3310832"/>
            <a:ext cx="4986275" cy="282539"/>
          </a:xfrm>
          <a:prstGeom prst="rect">
            <a:avLst/>
          </a:prstGeom>
          <a:noFill/>
          <a:effectLst/>
        </p:spPr>
        <p:txBody>
          <a:bodyPr wrap="square" lIns="83942" tIns="41971" rIns="83942" bIns="41971" rtlCol="0">
            <a:spAutoFit/>
          </a:bodyPr>
          <a:lstStyle/>
          <a:p>
            <a:pPr algn="dist"/>
            <a:r>
              <a:rPr lang="en-US" altLang="zh-CN" sz="1285" dirty="0">
                <a:solidFill>
                  <a:schemeClr val="accent3">
                    <a:alpha val="50000"/>
                  </a:schemeClr>
                </a:solidFill>
              </a:rPr>
              <a:t>DEMONSTRATION DESIGN OF BUSINESS STYLE</a:t>
            </a:r>
            <a:endParaRPr lang="zh-CN" altLang="en-US" sz="1285" dirty="0">
              <a:solidFill>
                <a:schemeClr val="accent3">
                  <a:alpha val="50000"/>
                </a:schemeClr>
              </a:solidFill>
            </a:endParaRPr>
          </a:p>
        </p:txBody>
      </p:sp>
      <p:cxnSp>
        <p:nvCxnSpPr>
          <p:cNvPr id="51" name="直接连接符 50">
            <a:extLst>
              <a:ext uri="{FF2B5EF4-FFF2-40B4-BE49-F238E27FC236}">
                <a16:creationId xmlns:a16="http://schemas.microsoft.com/office/drawing/2014/main" id="{F1523DAA-261C-E5BE-14A5-A2396C238496}"/>
              </a:ext>
            </a:extLst>
          </p:cNvPr>
          <p:cNvCxnSpPr>
            <a:cxnSpLocks/>
          </p:cNvCxnSpPr>
          <p:nvPr/>
        </p:nvCxnSpPr>
        <p:spPr>
          <a:xfrm>
            <a:off x="1067409" y="3945005"/>
            <a:ext cx="534016" cy="0"/>
          </a:xfrm>
          <a:prstGeom prst="line">
            <a:avLst/>
          </a:prstGeom>
          <a:ln w="46634" cap="rnd">
            <a:solidFill>
              <a:schemeClr val="accent3">
                <a:lumMod val="20000"/>
                <a:lumOff val="80000"/>
              </a:schemeClr>
            </a:solidFill>
            <a:round/>
          </a:ln>
          <a:effectLst/>
        </p:spPr>
        <p:style>
          <a:lnRef idx="1">
            <a:schemeClr val="accent1"/>
          </a:lnRef>
          <a:fillRef idx="0">
            <a:schemeClr val="accent1"/>
          </a:fillRef>
          <a:effectRef idx="0">
            <a:schemeClr val="accent1"/>
          </a:effectRef>
          <a:fontRef idx="minor">
            <a:schemeClr val="tx1"/>
          </a:fontRef>
        </p:style>
      </p:cxnSp>
      <p:sp>
        <p:nvSpPr>
          <p:cNvPr id="52" name="文本框 51">
            <a:extLst>
              <a:ext uri="{FF2B5EF4-FFF2-40B4-BE49-F238E27FC236}">
                <a16:creationId xmlns:a16="http://schemas.microsoft.com/office/drawing/2014/main" id="{DC68BEF5-72DB-1B5F-056B-7B8F869775C6}"/>
              </a:ext>
            </a:extLst>
          </p:cNvPr>
          <p:cNvSpPr txBox="1"/>
          <p:nvPr/>
        </p:nvSpPr>
        <p:spPr>
          <a:xfrm>
            <a:off x="927207" y="2412910"/>
            <a:ext cx="6131204" cy="961672"/>
          </a:xfrm>
          <a:prstGeom prst="rect">
            <a:avLst/>
          </a:prstGeom>
          <a:noFill/>
          <a:effectLst/>
        </p:spPr>
        <p:txBody>
          <a:bodyPr wrap="square" lIns="83942" tIns="41971" rIns="83942" bIns="41971" rtlCol="0">
            <a:spAutoFit/>
          </a:bodyPr>
          <a:lstStyle/>
          <a:p>
            <a:pPr>
              <a:lnSpc>
                <a:spcPct val="85000"/>
              </a:lnSpc>
            </a:pPr>
            <a:r>
              <a:rPr lang="zh-CN" altLang="en-US" sz="6480">
                <a:solidFill>
                  <a:schemeClr val="accent4"/>
                </a:solidFill>
                <a:latin typeface="+mj-ea"/>
                <a:ea typeface="+mj-ea"/>
                <a:cs typeface="OPPOSans H" panose="00020600040101010101" pitchFamily="18" charset="-122"/>
              </a:rPr>
              <a:t>演示幻灯片模板</a:t>
            </a:r>
            <a:endParaRPr lang="zh-CN" altLang="en-US" sz="6480" dirty="0">
              <a:solidFill>
                <a:schemeClr val="accent4"/>
              </a:solidFill>
              <a:latin typeface="+mj-ea"/>
              <a:ea typeface="+mj-ea"/>
              <a:cs typeface="OPPOSans H" panose="00020600040101010101" pitchFamily="18" charset="-122"/>
            </a:endParaRPr>
          </a:p>
        </p:txBody>
      </p:sp>
      <p:sp>
        <p:nvSpPr>
          <p:cNvPr id="50" name="矩形: 圆角 49">
            <a:extLst>
              <a:ext uri="{FF2B5EF4-FFF2-40B4-BE49-F238E27FC236}">
                <a16:creationId xmlns:a16="http://schemas.microsoft.com/office/drawing/2014/main" id="{94BD8D8B-9CB8-0E52-ACAA-F509F6548EC0}"/>
              </a:ext>
            </a:extLst>
          </p:cNvPr>
          <p:cNvSpPr/>
          <p:nvPr>
            <p:custDataLst>
              <p:tags r:id="rId1"/>
            </p:custDataLst>
          </p:nvPr>
        </p:nvSpPr>
        <p:spPr>
          <a:xfrm>
            <a:off x="1048782" y="4336205"/>
            <a:ext cx="1948418" cy="394543"/>
          </a:xfrm>
          <a:prstGeom prst="roundRect">
            <a:avLst>
              <a:gd name="adj" fmla="val 50000"/>
            </a:avLst>
          </a:prstGeom>
          <a:gradFill>
            <a:gsLst>
              <a:gs pos="0">
                <a:schemeClr val="accent1"/>
              </a:gs>
              <a:gs pos="100000">
                <a:schemeClr val="accent2"/>
              </a:gs>
            </a:gsLst>
            <a:lin ang="2700000" scaled="0"/>
          </a:gradFill>
          <a:ln>
            <a:noFill/>
          </a:ln>
          <a:effectLst>
            <a:outerShdw blurRad="315468" dist="219456" dir="5400000" sx="87000" sy="87000" algn="t"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83942" tIns="41971" rIns="83942" bIns="41971" rtlCol="0" anchor="ctr"/>
          <a:lstStyle/>
          <a:p>
            <a:pPr algn="ctr"/>
            <a:endParaRPr lang="zh-CN" altLang="en-US" sz="1652"/>
          </a:p>
        </p:txBody>
      </p:sp>
      <p:sp>
        <p:nvSpPr>
          <p:cNvPr id="37" name="文本框 36">
            <a:extLst>
              <a:ext uri="{FF2B5EF4-FFF2-40B4-BE49-F238E27FC236}">
                <a16:creationId xmlns:a16="http://schemas.microsoft.com/office/drawing/2014/main" id="{966E8CC2-84BA-C117-2B3E-E0D4FB28406A}"/>
              </a:ext>
            </a:extLst>
          </p:cNvPr>
          <p:cNvSpPr txBox="1"/>
          <p:nvPr/>
        </p:nvSpPr>
        <p:spPr>
          <a:xfrm>
            <a:off x="1194966" y="4362192"/>
            <a:ext cx="1656051" cy="352097"/>
          </a:xfrm>
          <a:prstGeom prst="rect">
            <a:avLst/>
          </a:prstGeom>
          <a:noFill/>
          <a:effectLst/>
        </p:spPr>
        <p:txBody>
          <a:bodyPr wrap="square" lIns="80467" tIns="40234" rIns="80467" bIns="40234" rtlCol="0">
            <a:spAutoFit/>
          </a:bodyPr>
          <a:lstStyle/>
          <a:p>
            <a:pPr marL="0" marR="0" lvl="0" indent="0" algn="ctr" defTabSz="914400" rtl="0" eaLnBrk="1" fontAlgn="auto" latinLnBrk="0" hangingPunct="1">
              <a:lnSpc>
                <a:spcPct val="100000"/>
              </a:lnSpc>
              <a:spcBef>
                <a:spcPts val="0"/>
              </a:spcBef>
              <a:buClrTx/>
              <a:buSzTx/>
              <a:buFontTx/>
              <a:buNone/>
              <a:tabLst/>
              <a:defRPr/>
            </a:pPr>
            <a:r>
              <a:rPr kumimoji="0" lang="zh-CN" altLang="en-US" sz="1760" b="0" i="0" u="none" strike="noStrike" kern="1200" cap="none" spc="0" normalizeH="0" baseline="0" noProof="0">
                <a:ln>
                  <a:noFill/>
                </a:ln>
                <a:solidFill>
                  <a:schemeClr val="bg1"/>
                </a:solidFill>
                <a:effectLst/>
                <a:uLnTx/>
                <a:uFillTx/>
                <a:latin typeface="+mn-ea"/>
                <a:cs typeface="OPPOSans R" panose="00020600040101010101" pitchFamily="18" charset="-122"/>
              </a:rPr>
              <a:t>汇报人</a:t>
            </a:r>
            <a:r>
              <a:rPr kumimoji="0" lang="zh-CN" altLang="en-US" sz="1760" b="0" i="0" u="none" strike="noStrike" kern="1200" cap="none" spc="0" normalizeH="0" baseline="0" noProof="0">
                <a:ln>
                  <a:noFill/>
                </a:ln>
                <a:solidFill>
                  <a:schemeClr val="bg1"/>
                </a:solidFill>
                <a:effectLst/>
                <a:uLnTx/>
                <a:uFillTx/>
                <a:latin typeface="OPPOSans R" panose="00020600040101010101" pitchFamily="18" charset="-122"/>
                <a:ea typeface="OPPOSans R" panose="00020600040101010101" pitchFamily="18" charset="-122"/>
                <a:cs typeface="OPPOSans R" panose="00020600040101010101" pitchFamily="18" charset="-122"/>
              </a:rPr>
              <a:t>丨</a:t>
            </a:r>
            <a:r>
              <a:rPr kumimoji="0" lang="en-US" altLang="zh-CN" sz="1760" b="0" i="0" u="none" strike="noStrike" kern="1200" cap="none" spc="0" normalizeH="0" baseline="0" noProof="0">
                <a:ln>
                  <a:noFill/>
                </a:ln>
                <a:solidFill>
                  <a:schemeClr val="bg1"/>
                </a:solidFill>
                <a:effectLst/>
                <a:uLnTx/>
                <a:uFillTx/>
                <a:latin typeface="+mj-ea"/>
                <a:ea typeface="+mj-ea"/>
                <a:cs typeface="OPPOSans H" panose="00020600040101010101" pitchFamily="18" charset="-122"/>
              </a:rPr>
              <a:t>KIRA</a:t>
            </a:r>
            <a:endParaRPr kumimoji="0" lang="zh-CN" altLang="en-US" sz="1760" b="0" i="0" u="none" strike="noStrike" kern="1200" cap="none" spc="0" normalizeH="0" baseline="0" noProof="0" dirty="0">
              <a:ln>
                <a:noFill/>
              </a:ln>
              <a:solidFill>
                <a:schemeClr val="bg1"/>
              </a:solidFill>
              <a:effectLst/>
              <a:uLnTx/>
              <a:uFillTx/>
              <a:latin typeface="+mj-ea"/>
              <a:ea typeface="+mj-ea"/>
              <a:cs typeface="OPPOSans H" panose="00020600040101010101" pitchFamily="18" charset="-122"/>
            </a:endParaRPr>
          </a:p>
        </p:txBody>
      </p:sp>
      <p:grpSp>
        <p:nvGrpSpPr>
          <p:cNvPr id="57" name="组合 56">
            <a:extLst>
              <a:ext uri="{FF2B5EF4-FFF2-40B4-BE49-F238E27FC236}">
                <a16:creationId xmlns:a16="http://schemas.microsoft.com/office/drawing/2014/main" id="{253298D3-9BA4-D5E6-69E9-6A9D8336765A}"/>
              </a:ext>
            </a:extLst>
          </p:cNvPr>
          <p:cNvGrpSpPr/>
          <p:nvPr/>
        </p:nvGrpSpPr>
        <p:grpSpPr>
          <a:xfrm>
            <a:off x="10982370" y="687704"/>
            <a:ext cx="455566" cy="106048"/>
            <a:chOff x="10987618" y="671982"/>
            <a:chExt cx="545570" cy="127000"/>
          </a:xfrm>
        </p:grpSpPr>
        <p:sp>
          <p:nvSpPr>
            <p:cNvPr id="62" name="椭圆 61">
              <a:extLst>
                <a:ext uri="{FF2B5EF4-FFF2-40B4-BE49-F238E27FC236}">
                  <a16:creationId xmlns:a16="http://schemas.microsoft.com/office/drawing/2014/main" id="{2F814376-1B0B-F254-5079-42A9BDCFE2AD}"/>
                </a:ext>
              </a:extLst>
            </p:cNvPr>
            <p:cNvSpPr/>
            <p:nvPr/>
          </p:nvSpPr>
          <p:spPr>
            <a:xfrm>
              <a:off x="11406188" y="671982"/>
              <a:ext cx="127000" cy="127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a:extLst>
                <a:ext uri="{FF2B5EF4-FFF2-40B4-BE49-F238E27FC236}">
                  <a16:creationId xmlns:a16="http://schemas.microsoft.com/office/drawing/2014/main" id="{05551F0B-F4C6-AEF3-1673-9EFC3BCC77CC}"/>
                </a:ext>
              </a:extLst>
            </p:cNvPr>
            <p:cNvSpPr/>
            <p:nvPr/>
          </p:nvSpPr>
          <p:spPr>
            <a:xfrm>
              <a:off x="11196903" y="671982"/>
              <a:ext cx="127000" cy="127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a:extLst>
                <a:ext uri="{FF2B5EF4-FFF2-40B4-BE49-F238E27FC236}">
                  <a16:creationId xmlns:a16="http://schemas.microsoft.com/office/drawing/2014/main" id="{5DA037F0-177D-038D-10B0-42BA6C058996}"/>
                </a:ext>
              </a:extLst>
            </p:cNvPr>
            <p:cNvSpPr/>
            <p:nvPr/>
          </p:nvSpPr>
          <p:spPr>
            <a:xfrm>
              <a:off x="10987618" y="671982"/>
              <a:ext cx="127000" cy="127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a:extLst>
              <a:ext uri="{FF2B5EF4-FFF2-40B4-BE49-F238E27FC236}">
                <a16:creationId xmlns:a16="http://schemas.microsoft.com/office/drawing/2014/main" id="{6F7549FB-FEB0-F6DA-98FB-BAC8C330B8AA}"/>
              </a:ext>
            </a:extLst>
          </p:cNvPr>
          <p:cNvGrpSpPr/>
          <p:nvPr/>
        </p:nvGrpSpPr>
        <p:grpSpPr>
          <a:xfrm>
            <a:off x="7244892" y="1242496"/>
            <a:ext cx="3737478" cy="3737478"/>
            <a:chOff x="7489045" y="1393679"/>
            <a:chExt cx="3435111" cy="3435111"/>
          </a:xfrm>
          <a:effectLst>
            <a:outerShdw blurRad="533400" dist="317500" dir="5400000" algn="ctr" rotWithShape="0">
              <a:schemeClr val="accent1">
                <a:alpha val="35000"/>
              </a:schemeClr>
            </a:outerShdw>
          </a:effectLst>
        </p:grpSpPr>
        <p:sp>
          <p:nvSpPr>
            <p:cNvPr id="4" name="任意多边形: 形状 3">
              <a:extLst>
                <a:ext uri="{FF2B5EF4-FFF2-40B4-BE49-F238E27FC236}">
                  <a16:creationId xmlns:a16="http://schemas.microsoft.com/office/drawing/2014/main" id="{1883063B-D40C-9BB8-BDE7-17E1A1990E60}"/>
                </a:ext>
              </a:extLst>
            </p:cNvPr>
            <p:cNvSpPr/>
            <p:nvPr/>
          </p:nvSpPr>
          <p:spPr>
            <a:xfrm>
              <a:off x="9969959" y="3492914"/>
              <a:ext cx="572518" cy="1335876"/>
            </a:xfrm>
            <a:custGeom>
              <a:avLst/>
              <a:gdLst>
                <a:gd name="connsiteX0" fmla="*/ 0 w 572518"/>
                <a:gd name="connsiteY0" fmla="*/ 0 h 1335876"/>
                <a:gd name="connsiteX1" fmla="*/ 572519 w 572518"/>
                <a:gd name="connsiteY1" fmla="*/ 0 h 1335876"/>
                <a:gd name="connsiteX2" fmla="*/ 572519 w 572518"/>
                <a:gd name="connsiteY2" fmla="*/ 1049617 h 1335876"/>
                <a:gd name="connsiteX3" fmla="*/ 286259 w 572518"/>
                <a:gd name="connsiteY3" fmla="*/ 1335877 h 1335876"/>
                <a:gd name="connsiteX4" fmla="*/ 0 w 572518"/>
                <a:gd name="connsiteY4" fmla="*/ 1049617 h 1335876"/>
                <a:gd name="connsiteX5" fmla="*/ 0 w 572518"/>
                <a:gd name="connsiteY5" fmla="*/ 0 h 133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2518" h="1335876">
                  <a:moveTo>
                    <a:pt x="0" y="0"/>
                  </a:moveTo>
                  <a:lnTo>
                    <a:pt x="572519" y="0"/>
                  </a:lnTo>
                  <a:lnTo>
                    <a:pt x="572519" y="1049617"/>
                  </a:lnTo>
                  <a:cubicBezTo>
                    <a:pt x="572519" y="1207718"/>
                    <a:pt x="444360" y="1335877"/>
                    <a:pt x="286259" y="1335877"/>
                  </a:cubicBezTo>
                  <a:cubicBezTo>
                    <a:pt x="128158" y="1335877"/>
                    <a:pt x="0" y="1207718"/>
                    <a:pt x="0" y="1049617"/>
                  </a:cubicBezTo>
                  <a:lnTo>
                    <a:pt x="0" y="0"/>
                  </a:lnTo>
                  <a:close/>
                </a:path>
              </a:pathLst>
            </a:custGeom>
            <a:noFill/>
            <a:ln w="307975" cap="rnd">
              <a:gradFill>
                <a:gsLst>
                  <a:gs pos="0">
                    <a:schemeClr val="accent1"/>
                  </a:gs>
                  <a:gs pos="100000">
                    <a:schemeClr val="accent2"/>
                  </a:gs>
                </a:gsLst>
                <a:lin ang="5400000" scaled="1"/>
              </a:gra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5" name="任意多边形: 形状 4">
              <a:extLst>
                <a:ext uri="{FF2B5EF4-FFF2-40B4-BE49-F238E27FC236}">
                  <a16:creationId xmlns:a16="http://schemas.microsoft.com/office/drawing/2014/main" id="{ECDBD68A-79E3-1DBE-CBDD-B3EE5CE1168C}"/>
                </a:ext>
              </a:extLst>
            </p:cNvPr>
            <p:cNvSpPr/>
            <p:nvPr/>
          </p:nvSpPr>
          <p:spPr>
            <a:xfrm>
              <a:off x="9588280" y="1966198"/>
              <a:ext cx="1335876" cy="1526716"/>
            </a:xfrm>
            <a:custGeom>
              <a:avLst/>
              <a:gdLst>
                <a:gd name="connsiteX0" fmla="*/ 95420 w 1335876"/>
                <a:gd name="connsiteY0" fmla="*/ 0 h 1526716"/>
                <a:gd name="connsiteX1" fmla="*/ 1049617 w 1335876"/>
                <a:gd name="connsiteY1" fmla="*/ 0 h 1526716"/>
                <a:gd name="connsiteX2" fmla="*/ 1335877 w 1335876"/>
                <a:gd name="connsiteY2" fmla="*/ 286259 h 1526716"/>
                <a:gd name="connsiteX3" fmla="*/ 1335877 w 1335876"/>
                <a:gd name="connsiteY3" fmla="*/ 1240457 h 1526716"/>
                <a:gd name="connsiteX4" fmla="*/ 1049617 w 1335876"/>
                <a:gd name="connsiteY4" fmla="*/ 1526716 h 1526716"/>
                <a:gd name="connsiteX5" fmla="*/ 0 w 1335876"/>
                <a:gd name="connsiteY5" fmla="*/ 1526716 h 1526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35876" h="1526716">
                  <a:moveTo>
                    <a:pt x="95420" y="0"/>
                  </a:moveTo>
                  <a:lnTo>
                    <a:pt x="1049617" y="0"/>
                  </a:lnTo>
                  <a:cubicBezTo>
                    <a:pt x="1207718" y="0"/>
                    <a:pt x="1335877" y="128158"/>
                    <a:pt x="1335877" y="286259"/>
                  </a:cubicBezTo>
                  <a:lnTo>
                    <a:pt x="1335877" y="1240457"/>
                  </a:lnTo>
                  <a:cubicBezTo>
                    <a:pt x="1335877" y="1398558"/>
                    <a:pt x="1207718" y="1526716"/>
                    <a:pt x="1049617" y="1526716"/>
                  </a:cubicBezTo>
                  <a:lnTo>
                    <a:pt x="0" y="1526716"/>
                  </a:lnTo>
                </a:path>
              </a:pathLst>
            </a:custGeom>
            <a:noFill/>
            <a:ln w="307975" cap="rnd">
              <a:gradFill>
                <a:gsLst>
                  <a:gs pos="0">
                    <a:schemeClr val="accent1"/>
                  </a:gs>
                  <a:gs pos="100000">
                    <a:schemeClr val="accent2"/>
                  </a:gs>
                </a:gsLst>
                <a:lin ang="5400000" scaled="1"/>
              </a:gra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6" name="任意多边形: 形状 5">
              <a:extLst>
                <a:ext uri="{FF2B5EF4-FFF2-40B4-BE49-F238E27FC236}">
                  <a16:creationId xmlns:a16="http://schemas.microsoft.com/office/drawing/2014/main" id="{848B9C18-01BD-9D27-D8ED-E9EE19F27DD7}"/>
                </a:ext>
              </a:extLst>
            </p:cNvPr>
            <p:cNvSpPr/>
            <p:nvPr/>
          </p:nvSpPr>
          <p:spPr>
            <a:xfrm>
              <a:off x="7489045" y="2157037"/>
              <a:ext cx="763358" cy="1145037"/>
            </a:xfrm>
            <a:custGeom>
              <a:avLst/>
              <a:gdLst>
                <a:gd name="connsiteX0" fmla="*/ 763358 w 763358"/>
                <a:gd name="connsiteY0" fmla="*/ 0 h 1145037"/>
                <a:gd name="connsiteX1" fmla="*/ 572519 w 763358"/>
                <a:gd name="connsiteY1" fmla="*/ 0 h 1145037"/>
                <a:gd name="connsiteX2" fmla="*/ 0 w 763358"/>
                <a:gd name="connsiteY2" fmla="*/ 572519 h 1145037"/>
                <a:gd name="connsiteX3" fmla="*/ 572519 w 763358"/>
                <a:gd name="connsiteY3" fmla="*/ 1145037 h 1145037"/>
                <a:gd name="connsiteX4" fmla="*/ 763358 w 763358"/>
                <a:gd name="connsiteY4" fmla="*/ 1145037 h 11450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3358" h="1145037">
                  <a:moveTo>
                    <a:pt x="763358" y="0"/>
                  </a:moveTo>
                  <a:lnTo>
                    <a:pt x="572519" y="0"/>
                  </a:lnTo>
                  <a:cubicBezTo>
                    <a:pt x="256325" y="0"/>
                    <a:pt x="0" y="256326"/>
                    <a:pt x="0" y="572519"/>
                  </a:cubicBezTo>
                  <a:cubicBezTo>
                    <a:pt x="0" y="888711"/>
                    <a:pt x="256325" y="1145037"/>
                    <a:pt x="572519" y="1145037"/>
                  </a:cubicBezTo>
                  <a:lnTo>
                    <a:pt x="763358" y="1145037"/>
                  </a:lnTo>
                </a:path>
              </a:pathLst>
            </a:custGeom>
            <a:noFill/>
            <a:ln w="307975" cap="rnd">
              <a:gradFill>
                <a:gsLst>
                  <a:gs pos="0">
                    <a:schemeClr val="accent1"/>
                  </a:gs>
                  <a:gs pos="100000">
                    <a:schemeClr val="accent2"/>
                  </a:gs>
                </a:gsLst>
                <a:lin ang="5400000" scaled="1"/>
              </a:gra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7" name="任意多边形: 形状 6">
              <a:extLst>
                <a:ext uri="{FF2B5EF4-FFF2-40B4-BE49-F238E27FC236}">
                  <a16:creationId xmlns:a16="http://schemas.microsoft.com/office/drawing/2014/main" id="{35F2915F-91C8-F83C-2D3C-25B05E13CC2F}"/>
                </a:ext>
              </a:extLst>
            </p:cNvPr>
            <p:cNvSpPr/>
            <p:nvPr/>
          </p:nvSpPr>
          <p:spPr>
            <a:xfrm>
              <a:off x="8252403" y="1393679"/>
              <a:ext cx="1622135" cy="2576333"/>
            </a:xfrm>
            <a:custGeom>
              <a:avLst/>
              <a:gdLst>
                <a:gd name="connsiteX0" fmla="*/ 18931 w 1622135"/>
                <a:gd name="connsiteY0" fmla="*/ 2576333 h 2576333"/>
                <a:gd name="connsiteX1" fmla="*/ 0 w 1622135"/>
                <a:gd name="connsiteY1" fmla="*/ 2557402 h 2576333"/>
                <a:gd name="connsiteX2" fmla="*/ 0 w 1622135"/>
                <a:gd name="connsiteY2" fmla="*/ 18935 h 2576333"/>
                <a:gd name="connsiteX3" fmla="*/ 18931 w 1622135"/>
                <a:gd name="connsiteY3" fmla="*/ 0 h 2576333"/>
                <a:gd name="connsiteX4" fmla="*/ 333969 w 1622135"/>
                <a:gd name="connsiteY4" fmla="*/ 0 h 2576333"/>
                <a:gd name="connsiteX5" fmla="*/ 1622136 w 1622135"/>
                <a:gd name="connsiteY5" fmla="*/ 1288167 h 2576333"/>
                <a:gd name="connsiteX6" fmla="*/ 333969 w 1622135"/>
                <a:gd name="connsiteY6" fmla="*/ 2576333 h 2576333"/>
                <a:gd name="connsiteX7" fmla="*/ 18931 w 1622135"/>
                <a:gd name="connsiteY7" fmla="*/ 2576333 h 2576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22135" h="2576333">
                  <a:moveTo>
                    <a:pt x="18931" y="2576333"/>
                  </a:moveTo>
                  <a:cubicBezTo>
                    <a:pt x="8473" y="2576333"/>
                    <a:pt x="0" y="2567860"/>
                    <a:pt x="0" y="2557402"/>
                  </a:cubicBezTo>
                  <a:lnTo>
                    <a:pt x="0" y="18935"/>
                  </a:lnTo>
                  <a:cubicBezTo>
                    <a:pt x="0" y="8478"/>
                    <a:pt x="8473" y="0"/>
                    <a:pt x="18931" y="0"/>
                  </a:cubicBezTo>
                  <a:lnTo>
                    <a:pt x="333969" y="0"/>
                  </a:lnTo>
                  <a:cubicBezTo>
                    <a:pt x="1045400" y="0"/>
                    <a:pt x="1622136" y="576736"/>
                    <a:pt x="1622136" y="1288167"/>
                  </a:cubicBezTo>
                  <a:cubicBezTo>
                    <a:pt x="1622136" y="1999597"/>
                    <a:pt x="1045400" y="2576333"/>
                    <a:pt x="333969" y="2576333"/>
                  </a:cubicBezTo>
                  <a:lnTo>
                    <a:pt x="18931" y="2576333"/>
                  </a:lnTo>
                  <a:close/>
                </a:path>
              </a:pathLst>
            </a:custGeom>
            <a:noFill/>
            <a:ln w="307975" cap="rnd">
              <a:gradFill>
                <a:gsLst>
                  <a:gs pos="0">
                    <a:schemeClr val="accent1"/>
                  </a:gs>
                  <a:gs pos="100000">
                    <a:schemeClr val="accent2"/>
                  </a:gs>
                </a:gsLst>
                <a:lin ang="5400000" scaled="1"/>
              </a:gra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grpSp>
    </p:spTree>
    <p:extLst>
      <p:ext uri="{BB962C8B-B14F-4D97-AF65-F5344CB8AC3E}">
        <p14:creationId xmlns:p14="http://schemas.microsoft.com/office/powerpoint/2010/main" val="10876686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2000">
              <a:schemeClr val="accent1">
                <a:lumMod val="20000"/>
                <a:lumOff val="80000"/>
                <a:alpha val="60000"/>
              </a:schemeClr>
            </a:gs>
            <a:gs pos="71000">
              <a:schemeClr val="bg1"/>
            </a:gs>
            <a:gs pos="33000">
              <a:schemeClr val="bg1"/>
            </a:gs>
            <a:gs pos="100000">
              <a:schemeClr val="accent2">
                <a:lumMod val="20000"/>
                <a:lumOff val="80000"/>
                <a:alpha val="60000"/>
              </a:schemeClr>
            </a:gs>
          </a:gsLst>
          <a:path path="rect">
            <a:fillToRect t="100000" r="100000"/>
          </a:path>
        </a:gradFill>
        <a:effectLst/>
      </p:bgPr>
    </p:bg>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CBD00522-A8A3-A993-86CE-7B3C553C7149}"/>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0" name="文本框 19">
            <a:extLst>
              <a:ext uri="{FF2B5EF4-FFF2-40B4-BE49-F238E27FC236}">
                <a16:creationId xmlns:a16="http://schemas.microsoft.com/office/drawing/2014/main" id="{0026FFF5-A91A-247E-FA28-AF7DC3D264FB}"/>
              </a:ext>
            </a:extLst>
          </p:cNvPr>
          <p:cNvSpPr txBox="1"/>
          <p:nvPr/>
        </p:nvSpPr>
        <p:spPr>
          <a:xfrm>
            <a:off x="2495657" y="2296965"/>
            <a:ext cx="7200687" cy="1200329"/>
          </a:xfrm>
          <a:prstGeom prst="rect">
            <a:avLst/>
          </a:prstGeom>
          <a:noFill/>
        </p:spPr>
        <p:txBody>
          <a:bodyPr wrap="square" rtlCol="0">
            <a:spAutoFit/>
          </a:bodyPr>
          <a:lstStyle/>
          <a:p>
            <a:pPr algn="ctr"/>
            <a:r>
              <a:rPr lang="en-US" altLang="zh-CN" sz="7200">
                <a:solidFill>
                  <a:schemeClr val="accent4"/>
                </a:solidFill>
                <a:latin typeface="+mj-lt"/>
              </a:rPr>
              <a:t>THANKS YOU</a:t>
            </a:r>
            <a:endParaRPr lang="zh-CN" altLang="en-US" sz="7200">
              <a:solidFill>
                <a:schemeClr val="accent4"/>
              </a:solidFill>
              <a:latin typeface="+mj-lt"/>
            </a:endParaRPr>
          </a:p>
        </p:txBody>
      </p:sp>
      <p:cxnSp>
        <p:nvCxnSpPr>
          <p:cNvPr id="45" name="直接连接符 44">
            <a:extLst>
              <a:ext uri="{FF2B5EF4-FFF2-40B4-BE49-F238E27FC236}">
                <a16:creationId xmlns:a16="http://schemas.microsoft.com/office/drawing/2014/main" id="{C41B9CAA-B47F-8E65-6F93-D0F3932916B8}"/>
              </a:ext>
            </a:extLst>
          </p:cNvPr>
          <p:cNvCxnSpPr>
            <a:cxnSpLocks/>
          </p:cNvCxnSpPr>
          <p:nvPr/>
        </p:nvCxnSpPr>
        <p:spPr>
          <a:xfrm>
            <a:off x="5649959" y="3824954"/>
            <a:ext cx="892083" cy="0"/>
          </a:xfrm>
          <a:prstGeom prst="line">
            <a:avLst/>
          </a:prstGeom>
          <a:ln w="46634" cap="rnd">
            <a:solidFill>
              <a:schemeClr val="accent3">
                <a:lumMod val="20000"/>
                <a:lumOff val="80000"/>
              </a:schemeClr>
            </a:solidFill>
            <a:round/>
          </a:ln>
          <a:effectLst/>
        </p:spPr>
        <p:style>
          <a:lnRef idx="1">
            <a:schemeClr val="accent1"/>
          </a:lnRef>
          <a:fillRef idx="0">
            <a:schemeClr val="accent1"/>
          </a:fillRef>
          <a:effectRef idx="0">
            <a:schemeClr val="accent1"/>
          </a:effectRef>
          <a:fontRef idx="minor">
            <a:schemeClr val="tx1"/>
          </a:fontRef>
        </p:style>
      </p:cxnSp>
      <p:sp>
        <p:nvSpPr>
          <p:cNvPr id="47" name="矩形: 圆角 46">
            <a:extLst>
              <a:ext uri="{FF2B5EF4-FFF2-40B4-BE49-F238E27FC236}">
                <a16:creationId xmlns:a16="http://schemas.microsoft.com/office/drawing/2014/main" id="{6969951C-7B95-7C9C-41C8-9FD4E5DB4078}"/>
              </a:ext>
            </a:extLst>
          </p:cNvPr>
          <p:cNvSpPr/>
          <p:nvPr>
            <p:custDataLst>
              <p:tags r:id="rId1"/>
            </p:custDataLst>
          </p:nvPr>
        </p:nvSpPr>
        <p:spPr>
          <a:xfrm>
            <a:off x="5090821" y="4393268"/>
            <a:ext cx="2010358" cy="491337"/>
          </a:xfrm>
          <a:prstGeom prst="roundRect">
            <a:avLst>
              <a:gd name="adj" fmla="val 50000"/>
            </a:avLst>
          </a:prstGeom>
          <a:gradFill>
            <a:gsLst>
              <a:gs pos="0">
                <a:schemeClr val="accent1"/>
              </a:gs>
              <a:gs pos="100000">
                <a:schemeClr val="accent2"/>
              </a:gs>
            </a:gsLst>
            <a:lin ang="2700000" scaled="0"/>
          </a:gradFill>
          <a:ln>
            <a:noFill/>
          </a:ln>
          <a:effectLst>
            <a:outerShdw blurRad="277612" dist="193121" dir="5400000" sx="87000" sy="87000" algn="t"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73869" tIns="36934" rIns="73869" bIns="36934" rtlCol="0" anchor="ctr"/>
          <a:lstStyle/>
          <a:p>
            <a:pPr algn="ctr"/>
            <a:endParaRPr lang="zh-CN" altLang="en-US" sz="1454" dirty="0"/>
          </a:p>
        </p:txBody>
      </p:sp>
      <p:sp>
        <p:nvSpPr>
          <p:cNvPr id="48" name="文本框 47">
            <a:extLst>
              <a:ext uri="{FF2B5EF4-FFF2-40B4-BE49-F238E27FC236}">
                <a16:creationId xmlns:a16="http://schemas.microsoft.com/office/drawing/2014/main" id="{61285F45-058B-C1EB-5708-6857E491EAD4}"/>
              </a:ext>
            </a:extLst>
          </p:cNvPr>
          <p:cNvSpPr txBox="1"/>
          <p:nvPr/>
        </p:nvSpPr>
        <p:spPr>
          <a:xfrm>
            <a:off x="5127886" y="4472414"/>
            <a:ext cx="1936230" cy="352097"/>
          </a:xfrm>
          <a:prstGeom prst="rect">
            <a:avLst/>
          </a:prstGeom>
          <a:noFill/>
          <a:effectLst/>
        </p:spPr>
        <p:txBody>
          <a:bodyPr wrap="square" lIns="80467" tIns="40234" rIns="80467" bIns="40234" rtlCol="0">
            <a:spAutoFit/>
          </a:bodyPr>
          <a:lstStyle/>
          <a:p>
            <a:pPr marL="0" marR="0" lvl="0" indent="0" algn="ctr" defTabSz="914400" rtl="0" eaLnBrk="1" fontAlgn="auto" latinLnBrk="0" hangingPunct="1">
              <a:lnSpc>
                <a:spcPct val="100000"/>
              </a:lnSpc>
              <a:spcBef>
                <a:spcPts val="0"/>
              </a:spcBef>
              <a:buClrTx/>
              <a:buSzTx/>
              <a:buFontTx/>
              <a:buNone/>
              <a:tabLst/>
              <a:defRPr/>
            </a:pPr>
            <a:r>
              <a:rPr kumimoji="0" lang="zh-CN" altLang="en-US" sz="1760" b="0" i="0" u="none" strike="noStrike" kern="1200" cap="none" spc="0" normalizeH="0" baseline="0" noProof="0">
                <a:ln>
                  <a:noFill/>
                </a:ln>
                <a:solidFill>
                  <a:schemeClr val="bg1"/>
                </a:solidFill>
                <a:effectLst/>
                <a:uLnTx/>
                <a:uFillTx/>
                <a:latin typeface="OPPOSans R" panose="00020600040101010101" pitchFamily="18" charset="-122"/>
                <a:ea typeface="OPPOSans R" panose="00020600040101010101" pitchFamily="18" charset="-122"/>
                <a:cs typeface="OPPOSans R" panose="00020600040101010101" pitchFamily="18" charset="-122"/>
              </a:rPr>
              <a:t>汇报人丨</a:t>
            </a:r>
            <a:r>
              <a:rPr kumimoji="0" lang="en-US" altLang="zh-CN" sz="1760" b="0" i="0" u="none" strike="noStrike" kern="1200" cap="none" spc="0" normalizeH="0" baseline="0" noProof="0">
                <a:ln>
                  <a:noFill/>
                </a:ln>
                <a:solidFill>
                  <a:schemeClr val="bg1"/>
                </a:solidFill>
                <a:effectLst/>
                <a:uLnTx/>
                <a:uFillTx/>
                <a:latin typeface="OPPOSans H" panose="00020600040101010101" pitchFamily="18" charset="-122"/>
                <a:ea typeface="OPPOSans H" panose="00020600040101010101" pitchFamily="18" charset="-122"/>
                <a:cs typeface="OPPOSans H" panose="00020600040101010101" pitchFamily="18" charset="-122"/>
              </a:rPr>
              <a:t>KIRA</a:t>
            </a:r>
            <a:endParaRPr kumimoji="0" lang="zh-CN" altLang="en-US" sz="1760" b="0" i="0" u="none" strike="noStrike" kern="1200" cap="none" spc="0" normalizeH="0" baseline="0" noProof="0" dirty="0">
              <a:ln>
                <a:noFill/>
              </a:ln>
              <a:solidFill>
                <a:schemeClr val="bg1"/>
              </a:solidFill>
              <a:effectLst/>
              <a:uLnTx/>
              <a:uFillTx/>
              <a:latin typeface="OPPOSans H" panose="00020600040101010101" pitchFamily="18" charset="-122"/>
              <a:ea typeface="OPPOSans H" panose="00020600040101010101" pitchFamily="18" charset="-122"/>
              <a:cs typeface="OPPOSans H" panose="00020600040101010101" pitchFamily="18" charset="-122"/>
            </a:endParaRPr>
          </a:p>
        </p:txBody>
      </p:sp>
      <p:sp>
        <p:nvSpPr>
          <p:cNvPr id="73" name="矩形: 圆顶角 72">
            <a:extLst>
              <a:ext uri="{FF2B5EF4-FFF2-40B4-BE49-F238E27FC236}">
                <a16:creationId xmlns:a16="http://schemas.microsoft.com/office/drawing/2014/main" id="{5A64688F-FA57-7A37-EBD2-BD6032788FD6}"/>
              </a:ext>
            </a:extLst>
          </p:cNvPr>
          <p:cNvSpPr/>
          <p:nvPr/>
        </p:nvSpPr>
        <p:spPr>
          <a:xfrm>
            <a:off x="264274" y="6548616"/>
            <a:ext cx="11663453" cy="309386"/>
          </a:xfrm>
          <a:prstGeom prst="round2SameRect">
            <a:avLst>
              <a:gd name="adj1" fmla="val 39593"/>
              <a:gd name="adj2" fmla="val 0"/>
            </a:avLst>
          </a:prstGeom>
          <a:gradFill flip="none" rotWithShape="0">
            <a:gsLst>
              <a:gs pos="0">
                <a:schemeClr val="accent1"/>
              </a:gs>
              <a:gs pos="100000">
                <a:schemeClr val="accent2"/>
              </a:gs>
            </a:gsLst>
            <a:lin ang="2700000" scaled="0"/>
            <a:tileRect/>
          </a:gradFill>
          <a:ln>
            <a:noFill/>
          </a:ln>
          <a:effectLst>
            <a:outerShdw blurRad="393700" dist="228600" dir="5400000" sx="95000" sy="95000" algn="t" rotWithShape="0">
              <a:schemeClr val="accent1">
                <a:alpha val="5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1" name="矩形: 圆顶角 80">
            <a:extLst>
              <a:ext uri="{FF2B5EF4-FFF2-40B4-BE49-F238E27FC236}">
                <a16:creationId xmlns:a16="http://schemas.microsoft.com/office/drawing/2014/main" id="{BB765527-B665-68F8-941F-E63034777820}"/>
              </a:ext>
            </a:extLst>
          </p:cNvPr>
          <p:cNvSpPr/>
          <p:nvPr/>
        </p:nvSpPr>
        <p:spPr>
          <a:xfrm flipV="1">
            <a:off x="264274" y="0"/>
            <a:ext cx="11663453" cy="309386"/>
          </a:xfrm>
          <a:prstGeom prst="round2SameRect">
            <a:avLst>
              <a:gd name="adj1" fmla="val 39593"/>
              <a:gd name="adj2" fmla="val 0"/>
            </a:avLst>
          </a:prstGeom>
          <a:gradFill flip="none" rotWithShape="0">
            <a:gsLst>
              <a:gs pos="0">
                <a:schemeClr val="accent1"/>
              </a:gs>
              <a:gs pos="100000">
                <a:schemeClr val="accent2"/>
              </a:gs>
            </a:gsLst>
            <a:lin ang="2700000" scaled="0"/>
            <a:tileRect/>
          </a:gradFill>
          <a:ln>
            <a:noFill/>
          </a:ln>
          <a:effectLst>
            <a:outerShdw blurRad="393700" dist="228600" dir="5400000" sx="95000" sy="95000" algn="t" rotWithShape="0">
              <a:schemeClr val="accent1">
                <a:alpha val="5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18576123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QR 代码&#10;&#10;描述已自动生成">
            <a:extLst>
              <a:ext uri="{FF2B5EF4-FFF2-40B4-BE49-F238E27FC236}">
                <a16:creationId xmlns:a16="http://schemas.microsoft.com/office/drawing/2014/main" id="{6C85DF24-C6F2-EFD4-D4D5-A021C598852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268"/>
            <a:ext cx="12192000" cy="6857464"/>
          </a:xfrm>
          <a:prstGeom prst="rect">
            <a:avLst/>
          </a:prstGeom>
        </p:spPr>
      </p:pic>
    </p:spTree>
    <p:extLst>
      <p:ext uri="{BB962C8B-B14F-4D97-AF65-F5344CB8AC3E}">
        <p14:creationId xmlns:p14="http://schemas.microsoft.com/office/powerpoint/2010/main" val="12738122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397ACD58-E4FA-8888-963A-FD49DA7FDEC1}"/>
              </a:ext>
            </a:extLst>
          </p:cNvPr>
          <p:cNvSpPr/>
          <p:nvPr/>
        </p:nvSpPr>
        <p:spPr>
          <a:xfrm>
            <a:off x="695325" y="5110052"/>
            <a:ext cx="3700244" cy="933332"/>
          </a:xfrm>
          <a:prstGeom prst="rect">
            <a:avLst/>
          </a:prstGeom>
        </p:spPr>
        <p:txBody>
          <a:bodyPr wrap="none">
            <a:spAutoFit/>
          </a:bodyPr>
          <a:lstStyle/>
          <a:p>
            <a:r>
              <a:rPr kumimoji="0" lang="en-US" altLang="zh-CN" sz="1400" b="0" i="0" u="none" strike="noStrike" kern="1200" cap="none" spc="0" normalizeH="0" baseline="0" noProof="0" dirty="0">
                <a:ln>
                  <a:noFill/>
                </a:ln>
                <a:solidFill>
                  <a:srgbClr val="FF0000"/>
                </a:solidFill>
                <a:effectLst/>
                <a:uLnTx/>
                <a:uFillTx/>
                <a:latin typeface="OPPOSans H"/>
                <a:ea typeface="OPPOSans H"/>
                <a:cs typeface="+mn-cs"/>
              </a:rPr>
              <a:t>Kira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4408E39C-7398-D990-597D-79ED9F36DAF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09507" y="4610550"/>
            <a:ext cx="1572527" cy="360120"/>
          </a:xfrm>
          <a:prstGeom prst="rect">
            <a:avLst/>
          </a:prstGeom>
        </p:spPr>
      </p:pic>
    </p:spTree>
    <p:extLst>
      <p:ext uri="{BB962C8B-B14F-4D97-AF65-F5344CB8AC3E}">
        <p14:creationId xmlns:p14="http://schemas.microsoft.com/office/powerpoint/2010/main" val="28352543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2000">
              <a:schemeClr val="accent1">
                <a:lumMod val="20000"/>
                <a:lumOff val="80000"/>
                <a:alpha val="60000"/>
              </a:schemeClr>
            </a:gs>
            <a:gs pos="71000">
              <a:schemeClr val="bg1"/>
            </a:gs>
            <a:gs pos="33000">
              <a:schemeClr val="bg1"/>
            </a:gs>
            <a:gs pos="100000">
              <a:schemeClr val="accent1">
                <a:lumMod val="20000"/>
                <a:lumOff val="80000"/>
                <a:alpha val="20000"/>
              </a:schemeClr>
            </a:gs>
          </a:gsLst>
          <a:path path="rect">
            <a:fillToRect t="100000" r="100000"/>
          </a:path>
        </a:gradFill>
        <a:effectLst/>
      </p:bgPr>
    </p:bg>
    <p:spTree>
      <p:nvGrpSpPr>
        <p:cNvPr id="1" name=""/>
        <p:cNvGrpSpPr/>
        <p:nvPr/>
      </p:nvGrpSpPr>
      <p:grpSpPr>
        <a:xfrm>
          <a:off x="0" y="0"/>
          <a:ext cx="0" cy="0"/>
          <a:chOff x="0" y="0"/>
          <a:chExt cx="0" cy="0"/>
        </a:xfrm>
      </p:grpSpPr>
      <p:pic>
        <p:nvPicPr>
          <p:cNvPr id="61" name="图片 60" descr="背景图案&#10;&#10;描述已自动生成">
            <a:extLst>
              <a:ext uri="{FF2B5EF4-FFF2-40B4-BE49-F238E27FC236}">
                <a16:creationId xmlns:a16="http://schemas.microsoft.com/office/drawing/2014/main" id="{FA1A6F53-FC9D-FB66-B036-36C4EA3AFF30}"/>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83" name="矩形: 圆角 82">
            <a:extLst>
              <a:ext uri="{FF2B5EF4-FFF2-40B4-BE49-F238E27FC236}">
                <a16:creationId xmlns:a16="http://schemas.microsoft.com/office/drawing/2014/main" id="{148D8D19-7736-097E-D3C6-598D3C06E014}"/>
              </a:ext>
            </a:extLst>
          </p:cNvPr>
          <p:cNvSpPr/>
          <p:nvPr/>
        </p:nvSpPr>
        <p:spPr>
          <a:xfrm>
            <a:off x="695325" y="4264907"/>
            <a:ext cx="10854045" cy="2069167"/>
          </a:xfrm>
          <a:prstGeom prst="roundRect">
            <a:avLst>
              <a:gd name="adj" fmla="val 8958"/>
            </a:avLst>
          </a:prstGeom>
          <a:gradFill>
            <a:gsLst>
              <a:gs pos="0">
                <a:schemeClr val="accent1"/>
              </a:gs>
              <a:gs pos="100000">
                <a:schemeClr val="accent2"/>
              </a:gs>
            </a:gsLst>
            <a:lin ang="2700000" scaled="0"/>
          </a:gradFill>
          <a:ln>
            <a:noFill/>
          </a:ln>
          <a:effectLst>
            <a:outerShdw blurRad="393700" dist="228600" dir="5400000" sx="95000" sy="95000" algn="t" rotWithShape="0">
              <a:schemeClr val="accent1">
                <a:alpha val="5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33" name="矩形: 圆角 132">
            <a:extLst>
              <a:ext uri="{FF2B5EF4-FFF2-40B4-BE49-F238E27FC236}">
                <a16:creationId xmlns:a16="http://schemas.microsoft.com/office/drawing/2014/main" id="{6099943F-FA72-007A-F6FB-BE9C9742C6AB}"/>
              </a:ext>
            </a:extLst>
          </p:cNvPr>
          <p:cNvSpPr/>
          <p:nvPr/>
        </p:nvSpPr>
        <p:spPr>
          <a:xfrm>
            <a:off x="1055596" y="2204007"/>
            <a:ext cx="2330245" cy="3334666"/>
          </a:xfrm>
          <a:prstGeom prst="roundRect">
            <a:avLst>
              <a:gd name="adj" fmla="val 7511"/>
            </a:avLst>
          </a:prstGeom>
          <a:solidFill>
            <a:schemeClr val="bg1"/>
          </a:solidFill>
          <a:ln>
            <a:noFill/>
          </a:ln>
          <a:effectLst>
            <a:outerShdw blurRad="330200" sx="102000" sy="102000" algn="ctr"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34" name="文本框 30">
            <a:extLst>
              <a:ext uri="{FF2B5EF4-FFF2-40B4-BE49-F238E27FC236}">
                <a16:creationId xmlns:a16="http://schemas.microsoft.com/office/drawing/2014/main" id="{112698A9-394A-A6A5-31D3-FDB3DA774819}"/>
              </a:ext>
            </a:extLst>
          </p:cNvPr>
          <p:cNvSpPr txBox="1"/>
          <p:nvPr/>
        </p:nvSpPr>
        <p:spPr>
          <a:xfrm>
            <a:off x="1649889" y="2546369"/>
            <a:ext cx="1141659" cy="1107996"/>
          </a:xfrm>
          <a:prstGeom prst="rect">
            <a:avLst/>
          </a:prstGeom>
          <a:noFill/>
          <a:ln>
            <a:noFill/>
          </a:ln>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6600" spc="-150" dirty="0">
                <a:ln w="6350">
                  <a:noFill/>
                </a:ln>
                <a:solidFill>
                  <a:schemeClr val="accent1">
                    <a:alpha val="20000"/>
                  </a:schemeClr>
                </a:solidFill>
                <a:latin typeface="+mj-lt"/>
                <a:ea typeface="+mj-ea"/>
              </a:rPr>
              <a:t>01</a:t>
            </a:r>
            <a:endParaRPr lang="zh-CN" altLang="en-US" sz="6600" spc="-150" dirty="0">
              <a:ln w="6350">
                <a:noFill/>
              </a:ln>
              <a:solidFill>
                <a:schemeClr val="accent1">
                  <a:alpha val="20000"/>
                </a:schemeClr>
              </a:solidFill>
              <a:latin typeface="+mj-lt"/>
              <a:ea typeface="+mj-ea"/>
            </a:endParaRPr>
          </a:p>
        </p:txBody>
      </p:sp>
      <p:sp>
        <p:nvSpPr>
          <p:cNvPr id="135" name="文本框 1">
            <a:extLst>
              <a:ext uri="{FF2B5EF4-FFF2-40B4-BE49-F238E27FC236}">
                <a16:creationId xmlns:a16="http://schemas.microsoft.com/office/drawing/2014/main" id="{6443A543-FFFC-5189-C51E-697E041BFCE1}"/>
              </a:ext>
            </a:extLst>
          </p:cNvPr>
          <p:cNvSpPr txBox="1"/>
          <p:nvPr/>
        </p:nvSpPr>
        <p:spPr>
          <a:xfrm>
            <a:off x="1410240" y="3732960"/>
            <a:ext cx="1620957" cy="52322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800">
                <a:solidFill>
                  <a:schemeClr val="accent4"/>
                </a:solidFill>
                <a:latin typeface="+mj-ea"/>
                <a:ea typeface="+mj-ea"/>
              </a:rPr>
              <a:t>这是标题</a:t>
            </a:r>
            <a:endParaRPr lang="zh-CN" altLang="en-US" sz="2800" dirty="0">
              <a:solidFill>
                <a:schemeClr val="accent4"/>
              </a:solidFill>
              <a:latin typeface="+mj-ea"/>
              <a:ea typeface="+mj-ea"/>
            </a:endParaRPr>
          </a:p>
        </p:txBody>
      </p:sp>
      <p:sp>
        <p:nvSpPr>
          <p:cNvPr id="136" name="文本框 76">
            <a:extLst>
              <a:ext uri="{FF2B5EF4-FFF2-40B4-BE49-F238E27FC236}">
                <a16:creationId xmlns:a16="http://schemas.microsoft.com/office/drawing/2014/main" id="{F432308A-3312-DEFD-CB91-64F09DDAD28C}"/>
              </a:ext>
            </a:extLst>
          </p:cNvPr>
          <p:cNvSpPr txBox="1"/>
          <p:nvPr/>
        </p:nvSpPr>
        <p:spPr>
          <a:xfrm>
            <a:off x="1487184" y="4207097"/>
            <a:ext cx="1467068" cy="276999"/>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200">
                <a:solidFill>
                  <a:schemeClr val="accent4">
                    <a:alpha val="15000"/>
                  </a:schemeClr>
                </a:solidFill>
                <a:latin typeface="+mn-ea"/>
                <a:ea typeface="+mn-ea"/>
              </a:rPr>
              <a:t>THIS IS THE TITLE</a:t>
            </a:r>
            <a:endParaRPr lang="zh-CN" altLang="en-US" sz="1200" dirty="0">
              <a:solidFill>
                <a:schemeClr val="accent4">
                  <a:alpha val="15000"/>
                </a:schemeClr>
              </a:solidFill>
              <a:latin typeface="+mn-ea"/>
              <a:ea typeface="+mn-ea"/>
            </a:endParaRPr>
          </a:p>
        </p:txBody>
      </p:sp>
      <p:cxnSp>
        <p:nvCxnSpPr>
          <p:cNvPr id="185" name="直接连接符 184">
            <a:extLst>
              <a:ext uri="{FF2B5EF4-FFF2-40B4-BE49-F238E27FC236}">
                <a16:creationId xmlns:a16="http://schemas.microsoft.com/office/drawing/2014/main" id="{07351709-E0F7-43E3-DC16-40CA94B78FA9}"/>
              </a:ext>
            </a:extLst>
          </p:cNvPr>
          <p:cNvCxnSpPr>
            <a:cxnSpLocks/>
          </p:cNvCxnSpPr>
          <p:nvPr/>
        </p:nvCxnSpPr>
        <p:spPr>
          <a:xfrm>
            <a:off x="2022494" y="3615403"/>
            <a:ext cx="396448" cy="0"/>
          </a:xfrm>
          <a:prstGeom prst="line">
            <a:avLst/>
          </a:prstGeom>
          <a:ln w="38100" cap="rnd">
            <a:round/>
          </a:ln>
        </p:spPr>
        <p:style>
          <a:lnRef idx="1">
            <a:schemeClr val="accent1"/>
          </a:lnRef>
          <a:fillRef idx="0">
            <a:schemeClr val="accent1"/>
          </a:fillRef>
          <a:effectRef idx="0">
            <a:schemeClr val="accent1"/>
          </a:effectRef>
          <a:fontRef idx="minor">
            <a:schemeClr val="tx1"/>
          </a:fontRef>
        </p:style>
      </p:cxnSp>
      <p:sp>
        <p:nvSpPr>
          <p:cNvPr id="189" name="椭圆 188">
            <a:extLst>
              <a:ext uri="{FF2B5EF4-FFF2-40B4-BE49-F238E27FC236}">
                <a16:creationId xmlns:a16="http://schemas.microsoft.com/office/drawing/2014/main" id="{D083F6A7-AB6D-6B75-8438-D37F7B6CB1C9}"/>
              </a:ext>
            </a:extLst>
          </p:cNvPr>
          <p:cNvSpPr/>
          <p:nvPr/>
        </p:nvSpPr>
        <p:spPr>
          <a:xfrm>
            <a:off x="2076443" y="5062245"/>
            <a:ext cx="288551" cy="288551"/>
          </a:xfrm>
          <a:prstGeom prst="ellipse">
            <a:avLst/>
          </a:prstGeom>
          <a:gradFill>
            <a:gsLst>
              <a:gs pos="0">
                <a:schemeClr val="accent1"/>
              </a:gs>
              <a:gs pos="100000">
                <a:schemeClr val="accent2"/>
              </a:gs>
            </a:gsLst>
            <a:lin ang="2700000" scaled="0"/>
          </a:gradFill>
          <a:ln>
            <a:noFill/>
          </a:ln>
          <a:effectLst>
            <a:outerShdw blurRad="152400" dist="152400" dir="5400000" sx="95000" sy="95000" algn="t" rotWithShape="0">
              <a:schemeClr val="accent1">
                <a:alpha val="4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3" name="组合 202">
            <a:extLst>
              <a:ext uri="{FF2B5EF4-FFF2-40B4-BE49-F238E27FC236}">
                <a16:creationId xmlns:a16="http://schemas.microsoft.com/office/drawing/2014/main" id="{503F6CBD-742C-B587-96CB-BCCF225B7A72}"/>
              </a:ext>
            </a:extLst>
          </p:cNvPr>
          <p:cNvGrpSpPr/>
          <p:nvPr/>
        </p:nvGrpSpPr>
        <p:grpSpPr>
          <a:xfrm>
            <a:off x="2189210" y="5138322"/>
            <a:ext cx="69369" cy="136396"/>
            <a:chOff x="2170600" y="5510341"/>
            <a:chExt cx="73263" cy="144053"/>
          </a:xfrm>
        </p:grpSpPr>
        <p:cxnSp>
          <p:nvCxnSpPr>
            <p:cNvPr id="192" name="直接连接符 191">
              <a:extLst>
                <a:ext uri="{FF2B5EF4-FFF2-40B4-BE49-F238E27FC236}">
                  <a16:creationId xmlns:a16="http://schemas.microsoft.com/office/drawing/2014/main" id="{CA5DCE68-DBFC-31EE-D1B9-F699A79482F6}"/>
                </a:ext>
              </a:extLst>
            </p:cNvPr>
            <p:cNvCxnSpPr/>
            <p:nvPr/>
          </p:nvCxnSpPr>
          <p:spPr>
            <a:xfrm>
              <a:off x="2170600" y="5510341"/>
              <a:ext cx="71675" cy="71676"/>
            </a:xfrm>
            <a:prstGeom prst="line">
              <a:avLst/>
            </a:prstGeom>
            <a:ln w="22225"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193" name="直接连接符 192">
              <a:extLst>
                <a:ext uri="{FF2B5EF4-FFF2-40B4-BE49-F238E27FC236}">
                  <a16:creationId xmlns:a16="http://schemas.microsoft.com/office/drawing/2014/main" id="{D420DEC6-DEBD-F77D-3333-3992F131439A}"/>
                </a:ext>
              </a:extLst>
            </p:cNvPr>
            <p:cNvCxnSpPr>
              <a:cxnSpLocks/>
            </p:cNvCxnSpPr>
            <p:nvPr/>
          </p:nvCxnSpPr>
          <p:spPr>
            <a:xfrm flipV="1">
              <a:off x="2172188" y="5582718"/>
              <a:ext cx="71675" cy="71676"/>
            </a:xfrm>
            <a:prstGeom prst="line">
              <a:avLst/>
            </a:prstGeom>
            <a:ln w="22225" cap="rnd">
              <a:solidFill>
                <a:schemeClr val="bg1"/>
              </a:solidFill>
              <a:round/>
            </a:ln>
          </p:spPr>
          <p:style>
            <a:lnRef idx="1">
              <a:schemeClr val="accent1"/>
            </a:lnRef>
            <a:fillRef idx="0">
              <a:schemeClr val="accent1"/>
            </a:fillRef>
            <a:effectRef idx="0">
              <a:schemeClr val="accent1"/>
            </a:effectRef>
            <a:fontRef idx="minor">
              <a:schemeClr val="tx1"/>
            </a:fontRef>
          </p:style>
        </p:cxnSp>
      </p:grpSp>
      <p:sp>
        <p:nvSpPr>
          <p:cNvPr id="245" name="矩形: 圆角 244">
            <a:extLst>
              <a:ext uri="{FF2B5EF4-FFF2-40B4-BE49-F238E27FC236}">
                <a16:creationId xmlns:a16="http://schemas.microsoft.com/office/drawing/2014/main" id="{8C82FE5C-05A2-929B-5BAA-F8BFB296520C}"/>
              </a:ext>
            </a:extLst>
          </p:cNvPr>
          <p:cNvSpPr/>
          <p:nvPr/>
        </p:nvSpPr>
        <p:spPr>
          <a:xfrm>
            <a:off x="3637497" y="2204007"/>
            <a:ext cx="2330245" cy="3334666"/>
          </a:xfrm>
          <a:prstGeom prst="roundRect">
            <a:avLst>
              <a:gd name="adj" fmla="val 7511"/>
            </a:avLst>
          </a:prstGeom>
          <a:solidFill>
            <a:schemeClr val="bg1"/>
          </a:solidFill>
          <a:ln>
            <a:noFill/>
          </a:ln>
          <a:effectLst>
            <a:outerShdw blurRad="330200" sx="102000" sy="102000" algn="ctr"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46" name="文本框 30">
            <a:extLst>
              <a:ext uri="{FF2B5EF4-FFF2-40B4-BE49-F238E27FC236}">
                <a16:creationId xmlns:a16="http://schemas.microsoft.com/office/drawing/2014/main" id="{F7769D80-5B99-B581-3BA7-8D9945AE23CE}"/>
              </a:ext>
            </a:extLst>
          </p:cNvPr>
          <p:cNvSpPr txBox="1"/>
          <p:nvPr/>
        </p:nvSpPr>
        <p:spPr>
          <a:xfrm>
            <a:off x="4164464" y="2546369"/>
            <a:ext cx="1276311" cy="1107996"/>
          </a:xfrm>
          <a:prstGeom prst="rect">
            <a:avLst/>
          </a:prstGeom>
          <a:noFill/>
          <a:ln>
            <a:noFill/>
          </a:ln>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6600" spc="-150">
                <a:ln w="6350">
                  <a:noFill/>
                </a:ln>
                <a:solidFill>
                  <a:schemeClr val="accent1">
                    <a:alpha val="20000"/>
                  </a:schemeClr>
                </a:solidFill>
                <a:latin typeface="+mj-lt"/>
                <a:ea typeface="+mj-ea"/>
              </a:rPr>
              <a:t>02</a:t>
            </a:r>
            <a:endParaRPr lang="zh-CN" altLang="en-US" sz="6600" spc="-150" dirty="0">
              <a:ln w="6350">
                <a:noFill/>
              </a:ln>
              <a:solidFill>
                <a:schemeClr val="accent1">
                  <a:alpha val="20000"/>
                </a:schemeClr>
              </a:solidFill>
              <a:latin typeface="+mj-lt"/>
              <a:ea typeface="+mj-ea"/>
            </a:endParaRPr>
          </a:p>
        </p:txBody>
      </p:sp>
      <p:sp>
        <p:nvSpPr>
          <p:cNvPr id="247" name="文本框 1">
            <a:extLst>
              <a:ext uri="{FF2B5EF4-FFF2-40B4-BE49-F238E27FC236}">
                <a16:creationId xmlns:a16="http://schemas.microsoft.com/office/drawing/2014/main" id="{96BF82FF-5B93-817C-ED81-884CC105BFB5}"/>
              </a:ext>
            </a:extLst>
          </p:cNvPr>
          <p:cNvSpPr txBox="1"/>
          <p:nvPr/>
        </p:nvSpPr>
        <p:spPr>
          <a:xfrm>
            <a:off x="3992141" y="3732960"/>
            <a:ext cx="1620957" cy="52322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800">
                <a:solidFill>
                  <a:schemeClr val="accent4"/>
                </a:solidFill>
                <a:latin typeface="+mj-ea"/>
                <a:ea typeface="+mj-ea"/>
              </a:rPr>
              <a:t>这是标题</a:t>
            </a:r>
            <a:endParaRPr lang="zh-CN" altLang="en-US" sz="2800" dirty="0">
              <a:solidFill>
                <a:schemeClr val="accent4"/>
              </a:solidFill>
              <a:latin typeface="+mj-ea"/>
              <a:ea typeface="+mj-ea"/>
            </a:endParaRPr>
          </a:p>
        </p:txBody>
      </p:sp>
      <p:sp>
        <p:nvSpPr>
          <p:cNvPr id="248" name="文本框 76">
            <a:extLst>
              <a:ext uri="{FF2B5EF4-FFF2-40B4-BE49-F238E27FC236}">
                <a16:creationId xmlns:a16="http://schemas.microsoft.com/office/drawing/2014/main" id="{196C1D95-B30B-76E6-0F7E-A77B03DC1C4E}"/>
              </a:ext>
            </a:extLst>
          </p:cNvPr>
          <p:cNvSpPr txBox="1"/>
          <p:nvPr/>
        </p:nvSpPr>
        <p:spPr>
          <a:xfrm>
            <a:off x="4069086" y="4207097"/>
            <a:ext cx="1467068" cy="276999"/>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200">
                <a:solidFill>
                  <a:schemeClr val="accent4">
                    <a:alpha val="15000"/>
                  </a:schemeClr>
                </a:solidFill>
                <a:latin typeface="+mn-ea"/>
                <a:ea typeface="+mn-ea"/>
              </a:rPr>
              <a:t>THIS IS THE TITLE</a:t>
            </a:r>
          </a:p>
        </p:txBody>
      </p:sp>
      <p:cxnSp>
        <p:nvCxnSpPr>
          <p:cNvPr id="249" name="直接连接符 248">
            <a:extLst>
              <a:ext uri="{FF2B5EF4-FFF2-40B4-BE49-F238E27FC236}">
                <a16:creationId xmlns:a16="http://schemas.microsoft.com/office/drawing/2014/main" id="{E83E4ABF-4D65-DD44-3A55-1B68A1CF832E}"/>
              </a:ext>
            </a:extLst>
          </p:cNvPr>
          <p:cNvCxnSpPr>
            <a:cxnSpLocks/>
          </p:cNvCxnSpPr>
          <p:nvPr/>
        </p:nvCxnSpPr>
        <p:spPr>
          <a:xfrm>
            <a:off x="4604395" y="3615403"/>
            <a:ext cx="396448" cy="0"/>
          </a:xfrm>
          <a:prstGeom prst="line">
            <a:avLst/>
          </a:prstGeom>
          <a:ln w="38100" cap="rnd">
            <a:round/>
          </a:ln>
        </p:spPr>
        <p:style>
          <a:lnRef idx="1">
            <a:schemeClr val="accent1"/>
          </a:lnRef>
          <a:fillRef idx="0">
            <a:schemeClr val="accent1"/>
          </a:fillRef>
          <a:effectRef idx="0">
            <a:schemeClr val="accent1"/>
          </a:effectRef>
          <a:fontRef idx="minor">
            <a:schemeClr val="tx1"/>
          </a:fontRef>
        </p:style>
      </p:cxnSp>
      <p:grpSp>
        <p:nvGrpSpPr>
          <p:cNvPr id="250" name="组合 249">
            <a:extLst>
              <a:ext uri="{FF2B5EF4-FFF2-40B4-BE49-F238E27FC236}">
                <a16:creationId xmlns:a16="http://schemas.microsoft.com/office/drawing/2014/main" id="{AE40322C-5C46-BB93-8E5C-95BA36E620B1}"/>
              </a:ext>
            </a:extLst>
          </p:cNvPr>
          <p:cNvGrpSpPr/>
          <p:nvPr/>
        </p:nvGrpSpPr>
        <p:grpSpPr>
          <a:xfrm>
            <a:off x="4658344" y="5062245"/>
            <a:ext cx="288551" cy="288551"/>
            <a:chOff x="2063750" y="5441268"/>
            <a:chExt cx="288551" cy="288551"/>
          </a:xfrm>
        </p:grpSpPr>
        <p:sp>
          <p:nvSpPr>
            <p:cNvPr id="251" name="椭圆 250">
              <a:extLst>
                <a:ext uri="{FF2B5EF4-FFF2-40B4-BE49-F238E27FC236}">
                  <a16:creationId xmlns:a16="http://schemas.microsoft.com/office/drawing/2014/main" id="{4DFC6678-8E0C-82B7-0205-1338724AF43E}"/>
                </a:ext>
              </a:extLst>
            </p:cNvPr>
            <p:cNvSpPr/>
            <p:nvPr/>
          </p:nvSpPr>
          <p:spPr>
            <a:xfrm>
              <a:off x="2063750" y="5441268"/>
              <a:ext cx="288551" cy="288551"/>
            </a:xfrm>
            <a:prstGeom prst="ellipse">
              <a:avLst/>
            </a:prstGeom>
            <a:gradFill>
              <a:gsLst>
                <a:gs pos="0">
                  <a:schemeClr val="accent1"/>
                </a:gs>
                <a:gs pos="100000">
                  <a:schemeClr val="accent2"/>
                </a:gs>
              </a:gsLst>
              <a:lin ang="2700000" scaled="0"/>
            </a:gradFill>
            <a:ln>
              <a:noFill/>
            </a:ln>
            <a:effectLst>
              <a:outerShdw blurRad="152400" dist="152400" dir="5400000" sx="95000" sy="95000" algn="t" rotWithShape="0">
                <a:schemeClr val="accent1">
                  <a:alpha val="4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2" name="组合 251">
              <a:extLst>
                <a:ext uri="{FF2B5EF4-FFF2-40B4-BE49-F238E27FC236}">
                  <a16:creationId xmlns:a16="http://schemas.microsoft.com/office/drawing/2014/main" id="{EFC8DCB2-7DC2-86A7-29F4-C6862B0D0006}"/>
                </a:ext>
              </a:extLst>
            </p:cNvPr>
            <p:cNvGrpSpPr/>
            <p:nvPr/>
          </p:nvGrpSpPr>
          <p:grpSpPr>
            <a:xfrm>
              <a:off x="2176517" y="5517345"/>
              <a:ext cx="69369" cy="136396"/>
              <a:chOff x="2170600" y="5510341"/>
              <a:chExt cx="73263" cy="144053"/>
            </a:xfrm>
          </p:grpSpPr>
          <p:cxnSp>
            <p:nvCxnSpPr>
              <p:cNvPr id="253" name="直接连接符 252">
                <a:extLst>
                  <a:ext uri="{FF2B5EF4-FFF2-40B4-BE49-F238E27FC236}">
                    <a16:creationId xmlns:a16="http://schemas.microsoft.com/office/drawing/2014/main" id="{E9538A9B-1D88-FD28-EFFB-DCF871BEB3C9}"/>
                  </a:ext>
                </a:extLst>
              </p:cNvPr>
              <p:cNvCxnSpPr/>
              <p:nvPr/>
            </p:nvCxnSpPr>
            <p:spPr>
              <a:xfrm>
                <a:off x="2170600" y="5510341"/>
                <a:ext cx="71675" cy="71676"/>
              </a:xfrm>
              <a:prstGeom prst="line">
                <a:avLst/>
              </a:prstGeom>
              <a:ln w="22225"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254" name="直接连接符 253">
                <a:extLst>
                  <a:ext uri="{FF2B5EF4-FFF2-40B4-BE49-F238E27FC236}">
                    <a16:creationId xmlns:a16="http://schemas.microsoft.com/office/drawing/2014/main" id="{928132EE-E27D-700A-6D11-58F63A84D26F}"/>
                  </a:ext>
                </a:extLst>
              </p:cNvPr>
              <p:cNvCxnSpPr>
                <a:cxnSpLocks/>
              </p:cNvCxnSpPr>
              <p:nvPr/>
            </p:nvCxnSpPr>
            <p:spPr>
              <a:xfrm flipV="1">
                <a:off x="2172188" y="5582718"/>
                <a:ext cx="71675" cy="71676"/>
              </a:xfrm>
              <a:prstGeom prst="line">
                <a:avLst/>
              </a:prstGeom>
              <a:ln w="22225" cap="rnd">
                <a:solidFill>
                  <a:schemeClr val="bg1"/>
                </a:solidFill>
                <a:round/>
              </a:ln>
            </p:spPr>
            <p:style>
              <a:lnRef idx="1">
                <a:schemeClr val="accent1"/>
              </a:lnRef>
              <a:fillRef idx="0">
                <a:schemeClr val="accent1"/>
              </a:fillRef>
              <a:effectRef idx="0">
                <a:schemeClr val="accent1"/>
              </a:effectRef>
              <a:fontRef idx="minor">
                <a:schemeClr val="tx1"/>
              </a:fontRef>
            </p:style>
          </p:cxnSp>
        </p:grpSp>
      </p:grpSp>
      <p:sp>
        <p:nvSpPr>
          <p:cNvPr id="256" name="矩形: 圆角 255">
            <a:extLst>
              <a:ext uri="{FF2B5EF4-FFF2-40B4-BE49-F238E27FC236}">
                <a16:creationId xmlns:a16="http://schemas.microsoft.com/office/drawing/2014/main" id="{99B3849B-E85B-F3DC-E664-C5E20A586054}"/>
              </a:ext>
            </a:extLst>
          </p:cNvPr>
          <p:cNvSpPr/>
          <p:nvPr/>
        </p:nvSpPr>
        <p:spPr>
          <a:xfrm>
            <a:off x="6219398" y="2204007"/>
            <a:ext cx="2330245" cy="3334666"/>
          </a:xfrm>
          <a:prstGeom prst="roundRect">
            <a:avLst>
              <a:gd name="adj" fmla="val 7511"/>
            </a:avLst>
          </a:prstGeom>
          <a:solidFill>
            <a:schemeClr val="bg1"/>
          </a:solidFill>
          <a:ln>
            <a:noFill/>
          </a:ln>
          <a:effectLst>
            <a:outerShdw blurRad="330200" sx="102000" sy="102000" algn="ctr"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57" name="文本框 30">
            <a:extLst>
              <a:ext uri="{FF2B5EF4-FFF2-40B4-BE49-F238E27FC236}">
                <a16:creationId xmlns:a16="http://schemas.microsoft.com/office/drawing/2014/main" id="{CAC99D30-5035-B537-5950-634C605DD94E}"/>
              </a:ext>
            </a:extLst>
          </p:cNvPr>
          <p:cNvSpPr txBox="1"/>
          <p:nvPr/>
        </p:nvSpPr>
        <p:spPr>
          <a:xfrm>
            <a:off x="6753579" y="2546369"/>
            <a:ext cx="1261885" cy="1107996"/>
          </a:xfrm>
          <a:prstGeom prst="rect">
            <a:avLst/>
          </a:prstGeom>
          <a:noFill/>
          <a:ln>
            <a:noFill/>
          </a:ln>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6600" spc="-150">
                <a:ln w="6350">
                  <a:noFill/>
                </a:ln>
                <a:solidFill>
                  <a:schemeClr val="accent1">
                    <a:alpha val="20000"/>
                  </a:schemeClr>
                </a:solidFill>
                <a:latin typeface="+mj-lt"/>
                <a:ea typeface="+mj-ea"/>
              </a:rPr>
              <a:t>03</a:t>
            </a:r>
            <a:endParaRPr lang="zh-CN" altLang="en-US" sz="6600" spc="-150" dirty="0">
              <a:ln w="6350">
                <a:noFill/>
              </a:ln>
              <a:solidFill>
                <a:schemeClr val="accent1">
                  <a:alpha val="20000"/>
                </a:schemeClr>
              </a:solidFill>
              <a:latin typeface="+mj-lt"/>
              <a:ea typeface="+mj-ea"/>
            </a:endParaRPr>
          </a:p>
        </p:txBody>
      </p:sp>
      <p:sp>
        <p:nvSpPr>
          <p:cNvPr id="258" name="文本框 1">
            <a:extLst>
              <a:ext uri="{FF2B5EF4-FFF2-40B4-BE49-F238E27FC236}">
                <a16:creationId xmlns:a16="http://schemas.microsoft.com/office/drawing/2014/main" id="{4B53E076-5549-68BA-9DF3-E2BF1695E583}"/>
              </a:ext>
            </a:extLst>
          </p:cNvPr>
          <p:cNvSpPr txBox="1"/>
          <p:nvPr/>
        </p:nvSpPr>
        <p:spPr>
          <a:xfrm>
            <a:off x="6574042" y="3732960"/>
            <a:ext cx="1620957" cy="52322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800">
                <a:solidFill>
                  <a:schemeClr val="accent4"/>
                </a:solidFill>
                <a:latin typeface="+mj-ea"/>
                <a:ea typeface="+mj-ea"/>
              </a:rPr>
              <a:t>这是标题</a:t>
            </a:r>
            <a:endParaRPr lang="zh-CN" altLang="en-US" sz="2800" dirty="0">
              <a:solidFill>
                <a:schemeClr val="accent4"/>
              </a:solidFill>
              <a:latin typeface="+mj-ea"/>
              <a:ea typeface="+mj-ea"/>
            </a:endParaRPr>
          </a:p>
        </p:txBody>
      </p:sp>
      <p:sp>
        <p:nvSpPr>
          <p:cNvPr id="259" name="文本框 76">
            <a:extLst>
              <a:ext uri="{FF2B5EF4-FFF2-40B4-BE49-F238E27FC236}">
                <a16:creationId xmlns:a16="http://schemas.microsoft.com/office/drawing/2014/main" id="{91761743-A729-243E-38A3-4E81F4078410}"/>
              </a:ext>
            </a:extLst>
          </p:cNvPr>
          <p:cNvSpPr txBox="1"/>
          <p:nvPr/>
        </p:nvSpPr>
        <p:spPr>
          <a:xfrm>
            <a:off x="6650987" y="4207097"/>
            <a:ext cx="1467068" cy="276999"/>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200">
                <a:solidFill>
                  <a:schemeClr val="accent4">
                    <a:alpha val="15000"/>
                  </a:schemeClr>
                </a:solidFill>
                <a:latin typeface="+mn-ea"/>
                <a:ea typeface="+mn-ea"/>
              </a:rPr>
              <a:t>THIS IS THE TITLE</a:t>
            </a:r>
          </a:p>
        </p:txBody>
      </p:sp>
      <p:cxnSp>
        <p:nvCxnSpPr>
          <p:cNvPr id="260" name="直接连接符 259">
            <a:extLst>
              <a:ext uri="{FF2B5EF4-FFF2-40B4-BE49-F238E27FC236}">
                <a16:creationId xmlns:a16="http://schemas.microsoft.com/office/drawing/2014/main" id="{DCBF6DE9-F578-192F-C6E3-1FBA0A362D48}"/>
              </a:ext>
            </a:extLst>
          </p:cNvPr>
          <p:cNvCxnSpPr>
            <a:cxnSpLocks/>
          </p:cNvCxnSpPr>
          <p:nvPr/>
        </p:nvCxnSpPr>
        <p:spPr>
          <a:xfrm>
            <a:off x="7186296" y="3615403"/>
            <a:ext cx="396448" cy="0"/>
          </a:xfrm>
          <a:prstGeom prst="line">
            <a:avLst/>
          </a:prstGeom>
          <a:ln w="38100" cap="rnd">
            <a:round/>
          </a:ln>
        </p:spPr>
        <p:style>
          <a:lnRef idx="1">
            <a:schemeClr val="accent1"/>
          </a:lnRef>
          <a:fillRef idx="0">
            <a:schemeClr val="accent1"/>
          </a:fillRef>
          <a:effectRef idx="0">
            <a:schemeClr val="accent1"/>
          </a:effectRef>
          <a:fontRef idx="minor">
            <a:schemeClr val="tx1"/>
          </a:fontRef>
        </p:style>
      </p:cxnSp>
      <p:grpSp>
        <p:nvGrpSpPr>
          <p:cNvPr id="261" name="组合 260">
            <a:extLst>
              <a:ext uri="{FF2B5EF4-FFF2-40B4-BE49-F238E27FC236}">
                <a16:creationId xmlns:a16="http://schemas.microsoft.com/office/drawing/2014/main" id="{6D48592A-A98D-956E-A698-B30D7350AB91}"/>
              </a:ext>
            </a:extLst>
          </p:cNvPr>
          <p:cNvGrpSpPr/>
          <p:nvPr/>
        </p:nvGrpSpPr>
        <p:grpSpPr>
          <a:xfrm>
            <a:off x="7240245" y="5062245"/>
            <a:ext cx="288551" cy="288551"/>
            <a:chOff x="2063750" y="5441268"/>
            <a:chExt cx="288551" cy="288551"/>
          </a:xfrm>
        </p:grpSpPr>
        <p:sp>
          <p:nvSpPr>
            <p:cNvPr id="262" name="椭圆 261">
              <a:extLst>
                <a:ext uri="{FF2B5EF4-FFF2-40B4-BE49-F238E27FC236}">
                  <a16:creationId xmlns:a16="http://schemas.microsoft.com/office/drawing/2014/main" id="{AB5FBFB6-237C-E81D-2117-498E4DB6ED9D}"/>
                </a:ext>
              </a:extLst>
            </p:cNvPr>
            <p:cNvSpPr/>
            <p:nvPr/>
          </p:nvSpPr>
          <p:spPr>
            <a:xfrm>
              <a:off x="2063750" y="5441268"/>
              <a:ext cx="288551" cy="288551"/>
            </a:xfrm>
            <a:prstGeom prst="ellipse">
              <a:avLst/>
            </a:prstGeom>
            <a:gradFill>
              <a:gsLst>
                <a:gs pos="0">
                  <a:schemeClr val="accent1"/>
                </a:gs>
                <a:gs pos="100000">
                  <a:schemeClr val="accent2"/>
                </a:gs>
              </a:gsLst>
              <a:lin ang="2700000" scaled="0"/>
            </a:gradFill>
            <a:ln>
              <a:noFill/>
            </a:ln>
            <a:effectLst>
              <a:outerShdw blurRad="152400" dist="152400" dir="5400000" sx="95000" sy="95000" algn="t" rotWithShape="0">
                <a:schemeClr val="accent1">
                  <a:alpha val="4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3" name="组合 262">
              <a:extLst>
                <a:ext uri="{FF2B5EF4-FFF2-40B4-BE49-F238E27FC236}">
                  <a16:creationId xmlns:a16="http://schemas.microsoft.com/office/drawing/2014/main" id="{2A15381A-70CE-0C82-2A3F-D2C3B62591FF}"/>
                </a:ext>
              </a:extLst>
            </p:cNvPr>
            <p:cNvGrpSpPr/>
            <p:nvPr/>
          </p:nvGrpSpPr>
          <p:grpSpPr>
            <a:xfrm>
              <a:off x="2176517" y="5517345"/>
              <a:ext cx="69369" cy="136396"/>
              <a:chOff x="2170600" y="5510341"/>
              <a:chExt cx="73263" cy="144053"/>
            </a:xfrm>
          </p:grpSpPr>
          <p:cxnSp>
            <p:nvCxnSpPr>
              <p:cNvPr id="264" name="直接连接符 263">
                <a:extLst>
                  <a:ext uri="{FF2B5EF4-FFF2-40B4-BE49-F238E27FC236}">
                    <a16:creationId xmlns:a16="http://schemas.microsoft.com/office/drawing/2014/main" id="{4AD4A912-8968-E2A1-0387-576943AF898F}"/>
                  </a:ext>
                </a:extLst>
              </p:cNvPr>
              <p:cNvCxnSpPr/>
              <p:nvPr/>
            </p:nvCxnSpPr>
            <p:spPr>
              <a:xfrm>
                <a:off x="2170600" y="5510341"/>
                <a:ext cx="71675" cy="71676"/>
              </a:xfrm>
              <a:prstGeom prst="line">
                <a:avLst/>
              </a:prstGeom>
              <a:ln w="22225"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265" name="直接连接符 264">
                <a:extLst>
                  <a:ext uri="{FF2B5EF4-FFF2-40B4-BE49-F238E27FC236}">
                    <a16:creationId xmlns:a16="http://schemas.microsoft.com/office/drawing/2014/main" id="{8050FF8C-C7D9-77FC-55ED-422E940CCC10}"/>
                  </a:ext>
                </a:extLst>
              </p:cNvPr>
              <p:cNvCxnSpPr>
                <a:cxnSpLocks/>
              </p:cNvCxnSpPr>
              <p:nvPr/>
            </p:nvCxnSpPr>
            <p:spPr>
              <a:xfrm flipV="1">
                <a:off x="2172188" y="5582718"/>
                <a:ext cx="71675" cy="71676"/>
              </a:xfrm>
              <a:prstGeom prst="line">
                <a:avLst/>
              </a:prstGeom>
              <a:ln w="22225" cap="rnd">
                <a:solidFill>
                  <a:schemeClr val="bg1"/>
                </a:solidFill>
                <a:round/>
              </a:ln>
            </p:spPr>
            <p:style>
              <a:lnRef idx="1">
                <a:schemeClr val="accent1"/>
              </a:lnRef>
              <a:fillRef idx="0">
                <a:schemeClr val="accent1"/>
              </a:fillRef>
              <a:effectRef idx="0">
                <a:schemeClr val="accent1"/>
              </a:effectRef>
              <a:fontRef idx="minor">
                <a:schemeClr val="tx1"/>
              </a:fontRef>
            </p:style>
          </p:cxnSp>
        </p:grpSp>
      </p:grpSp>
      <p:sp>
        <p:nvSpPr>
          <p:cNvPr id="267" name="矩形: 圆角 266">
            <a:extLst>
              <a:ext uri="{FF2B5EF4-FFF2-40B4-BE49-F238E27FC236}">
                <a16:creationId xmlns:a16="http://schemas.microsoft.com/office/drawing/2014/main" id="{2B90AE91-35AC-227A-5144-8C14402E350E}"/>
              </a:ext>
            </a:extLst>
          </p:cNvPr>
          <p:cNvSpPr/>
          <p:nvPr/>
        </p:nvSpPr>
        <p:spPr>
          <a:xfrm>
            <a:off x="8801299" y="2204007"/>
            <a:ext cx="2330245" cy="3334666"/>
          </a:xfrm>
          <a:prstGeom prst="roundRect">
            <a:avLst>
              <a:gd name="adj" fmla="val 7511"/>
            </a:avLst>
          </a:prstGeom>
          <a:solidFill>
            <a:schemeClr val="bg1"/>
          </a:solidFill>
          <a:ln>
            <a:noFill/>
          </a:ln>
          <a:effectLst>
            <a:outerShdw blurRad="330200" sx="102000" sy="102000" algn="ctr"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68" name="文本框 30">
            <a:extLst>
              <a:ext uri="{FF2B5EF4-FFF2-40B4-BE49-F238E27FC236}">
                <a16:creationId xmlns:a16="http://schemas.microsoft.com/office/drawing/2014/main" id="{1AC85A0F-7F89-2AA6-AE73-03B3917CCF47}"/>
              </a:ext>
            </a:extLst>
          </p:cNvPr>
          <p:cNvSpPr txBox="1"/>
          <p:nvPr/>
        </p:nvSpPr>
        <p:spPr>
          <a:xfrm>
            <a:off x="9325060" y="2546369"/>
            <a:ext cx="1282723" cy="1107996"/>
          </a:xfrm>
          <a:prstGeom prst="rect">
            <a:avLst/>
          </a:prstGeom>
          <a:noFill/>
          <a:ln>
            <a:noFill/>
          </a:ln>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6600" spc="-150">
                <a:ln w="6350">
                  <a:noFill/>
                </a:ln>
                <a:solidFill>
                  <a:schemeClr val="accent1">
                    <a:alpha val="20000"/>
                  </a:schemeClr>
                </a:solidFill>
                <a:latin typeface="+mj-lt"/>
                <a:ea typeface="+mj-ea"/>
              </a:rPr>
              <a:t>04</a:t>
            </a:r>
            <a:endParaRPr lang="zh-CN" altLang="en-US" sz="6600" spc="-150" dirty="0">
              <a:ln w="6350">
                <a:noFill/>
              </a:ln>
              <a:solidFill>
                <a:schemeClr val="accent1">
                  <a:alpha val="20000"/>
                </a:schemeClr>
              </a:solidFill>
              <a:latin typeface="+mj-lt"/>
              <a:ea typeface="+mj-ea"/>
            </a:endParaRPr>
          </a:p>
        </p:txBody>
      </p:sp>
      <p:sp>
        <p:nvSpPr>
          <p:cNvPr id="269" name="文本框 1">
            <a:extLst>
              <a:ext uri="{FF2B5EF4-FFF2-40B4-BE49-F238E27FC236}">
                <a16:creationId xmlns:a16="http://schemas.microsoft.com/office/drawing/2014/main" id="{1EFAB9ED-9629-A499-490B-70D2D2C55D3E}"/>
              </a:ext>
            </a:extLst>
          </p:cNvPr>
          <p:cNvSpPr txBox="1"/>
          <p:nvPr/>
        </p:nvSpPr>
        <p:spPr>
          <a:xfrm>
            <a:off x="9155943" y="3732960"/>
            <a:ext cx="1620957" cy="52322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800">
                <a:solidFill>
                  <a:schemeClr val="accent4"/>
                </a:solidFill>
                <a:latin typeface="+mj-ea"/>
                <a:ea typeface="+mj-ea"/>
              </a:rPr>
              <a:t>这是标题</a:t>
            </a:r>
            <a:endParaRPr lang="zh-CN" altLang="en-US" sz="2800" dirty="0">
              <a:solidFill>
                <a:schemeClr val="accent4"/>
              </a:solidFill>
              <a:latin typeface="+mj-ea"/>
              <a:ea typeface="+mj-ea"/>
            </a:endParaRPr>
          </a:p>
        </p:txBody>
      </p:sp>
      <p:sp>
        <p:nvSpPr>
          <p:cNvPr id="270" name="文本框 76">
            <a:extLst>
              <a:ext uri="{FF2B5EF4-FFF2-40B4-BE49-F238E27FC236}">
                <a16:creationId xmlns:a16="http://schemas.microsoft.com/office/drawing/2014/main" id="{DD015EDB-DB34-ADEE-389D-F339DB959389}"/>
              </a:ext>
            </a:extLst>
          </p:cNvPr>
          <p:cNvSpPr txBox="1"/>
          <p:nvPr/>
        </p:nvSpPr>
        <p:spPr>
          <a:xfrm>
            <a:off x="9232888" y="4207097"/>
            <a:ext cx="1467068" cy="276999"/>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200">
                <a:solidFill>
                  <a:schemeClr val="accent4">
                    <a:alpha val="15000"/>
                  </a:schemeClr>
                </a:solidFill>
                <a:latin typeface="+mn-ea"/>
                <a:ea typeface="+mn-ea"/>
              </a:rPr>
              <a:t>THIS IS THE TITLE</a:t>
            </a:r>
          </a:p>
        </p:txBody>
      </p:sp>
      <p:cxnSp>
        <p:nvCxnSpPr>
          <p:cNvPr id="271" name="直接连接符 270">
            <a:extLst>
              <a:ext uri="{FF2B5EF4-FFF2-40B4-BE49-F238E27FC236}">
                <a16:creationId xmlns:a16="http://schemas.microsoft.com/office/drawing/2014/main" id="{D22A0EEB-A396-26DF-32DA-C72E36348DA5}"/>
              </a:ext>
            </a:extLst>
          </p:cNvPr>
          <p:cNvCxnSpPr>
            <a:cxnSpLocks/>
          </p:cNvCxnSpPr>
          <p:nvPr/>
        </p:nvCxnSpPr>
        <p:spPr>
          <a:xfrm>
            <a:off x="9768197" y="3615403"/>
            <a:ext cx="396448" cy="0"/>
          </a:xfrm>
          <a:prstGeom prst="line">
            <a:avLst/>
          </a:prstGeom>
          <a:ln w="38100" cap="rnd">
            <a:round/>
          </a:ln>
        </p:spPr>
        <p:style>
          <a:lnRef idx="1">
            <a:schemeClr val="accent1"/>
          </a:lnRef>
          <a:fillRef idx="0">
            <a:schemeClr val="accent1"/>
          </a:fillRef>
          <a:effectRef idx="0">
            <a:schemeClr val="accent1"/>
          </a:effectRef>
          <a:fontRef idx="minor">
            <a:schemeClr val="tx1"/>
          </a:fontRef>
        </p:style>
      </p:cxnSp>
      <p:grpSp>
        <p:nvGrpSpPr>
          <p:cNvPr id="272" name="组合 271">
            <a:extLst>
              <a:ext uri="{FF2B5EF4-FFF2-40B4-BE49-F238E27FC236}">
                <a16:creationId xmlns:a16="http://schemas.microsoft.com/office/drawing/2014/main" id="{705718BB-C391-08A0-2A14-F424ACD00603}"/>
              </a:ext>
            </a:extLst>
          </p:cNvPr>
          <p:cNvGrpSpPr/>
          <p:nvPr/>
        </p:nvGrpSpPr>
        <p:grpSpPr>
          <a:xfrm>
            <a:off x="9822146" y="5062245"/>
            <a:ext cx="288551" cy="288551"/>
            <a:chOff x="2063750" y="5441268"/>
            <a:chExt cx="288551" cy="288551"/>
          </a:xfrm>
        </p:grpSpPr>
        <p:sp>
          <p:nvSpPr>
            <p:cNvPr id="273" name="椭圆 272">
              <a:extLst>
                <a:ext uri="{FF2B5EF4-FFF2-40B4-BE49-F238E27FC236}">
                  <a16:creationId xmlns:a16="http://schemas.microsoft.com/office/drawing/2014/main" id="{F5519608-6383-4993-C621-1045ED9E8D78}"/>
                </a:ext>
              </a:extLst>
            </p:cNvPr>
            <p:cNvSpPr/>
            <p:nvPr/>
          </p:nvSpPr>
          <p:spPr>
            <a:xfrm>
              <a:off x="2063750" y="5441268"/>
              <a:ext cx="288551" cy="288551"/>
            </a:xfrm>
            <a:prstGeom prst="ellipse">
              <a:avLst/>
            </a:prstGeom>
            <a:gradFill>
              <a:gsLst>
                <a:gs pos="0">
                  <a:schemeClr val="accent1"/>
                </a:gs>
                <a:gs pos="100000">
                  <a:schemeClr val="accent2"/>
                </a:gs>
              </a:gsLst>
              <a:lin ang="2700000" scaled="0"/>
            </a:gradFill>
            <a:ln>
              <a:noFill/>
            </a:ln>
            <a:effectLst>
              <a:outerShdw blurRad="152400" dist="152400" dir="5400000" sx="95000" sy="95000" algn="t" rotWithShape="0">
                <a:schemeClr val="accent1">
                  <a:alpha val="4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4" name="组合 273">
              <a:extLst>
                <a:ext uri="{FF2B5EF4-FFF2-40B4-BE49-F238E27FC236}">
                  <a16:creationId xmlns:a16="http://schemas.microsoft.com/office/drawing/2014/main" id="{CE3550C8-8375-C817-0BEB-EDD71870D9DE}"/>
                </a:ext>
              </a:extLst>
            </p:cNvPr>
            <p:cNvGrpSpPr/>
            <p:nvPr/>
          </p:nvGrpSpPr>
          <p:grpSpPr>
            <a:xfrm>
              <a:off x="2176517" y="5517345"/>
              <a:ext cx="69369" cy="136396"/>
              <a:chOff x="2170600" y="5510341"/>
              <a:chExt cx="73263" cy="144053"/>
            </a:xfrm>
          </p:grpSpPr>
          <p:cxnSp>
            <p:nvCxnSpPr>
              <p:cNvPr id="275" name="直接连接符 274">
                <a:extLst>
                  <a:ext uri="{FF2B5EF4-FFF2-40B4-BE49-F238E27FC236}">
                    <a16:creationId xmlns:a16="http://schemas.microsoft.com/office/drawing/2014/main" id="{612491A9-F742-9C80-3B3F-FB1FF4B7A1EB}"/>
                  </a:ext>
                </a:extLst>
              </p:cNvPr>
              <p:cNvCxnSpPr/>
              <p:nvPr/>
            </p:nvCxnSpPr>
            <p:spPr>
              <a:xfrm>
                <a:off x="2170600" y="5510341"/>
                <a:ext cx="71675" cy="71676"/>
              </a:xfrm>
              <a:prstGeom prst="line">
                <a:avLst/>
              </a:prstGeom>
              <a:ln w="22225"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276" name="直接连接符 275">
                <a:extLst>
                  <a:ext uri="{FF2B5EF4-FFF2-40B4-BE49-F238E27FC236}">
                    <a16:creationId xmlns:a16="http://schemas.microsoft.com/office/drawing/2014/main" id="{B702FC33-F24B-FD17-8F0E-DEB0D7F1CB21}"/>
                  </a:ext>
                </a:extLst>
              </p:cNvPr>
              <p:cNvCxnSpPr>
                <a:cxnSpLocks/>
              </p:cNvCxnSpPr>
              <p:nvPr/>
            </p:nvCxnSpPr>
            <p:spPr>
              <a:xfrm flipV="1">
                <a:off x="2172188" y="5582718"/>
                <a:ext cx="71675" cy="71676"/>
              </a:xfrm>
              <a:prstGeom prst="line">
                <a:avLst/>
              </a:prstGeom>
              <a:ln w="22225" cap="rnd">
                <a:solidFill>
                  <a:schemeClr val="bg1"/>
                </a:solidFill>
                <a:round/>
              </a:ln>
            </p:spPr>
            <p:style>
              <a:lnRef idx="1">
                <a:schemeClr val="accent1"/>
              </a:lnRef>
              <a:fillRef idx="0">
                <a:schemeClr val="accent1"/>
              </a:fillRef>
              <a:effectRef idx="0">
                <a:schemeClr val="accent1"/>
              </a:effectRef>
              <a:fontRef idx="minor">
                <a:schemeClr val="tx1"/>
              </a:fontRef>
            </p:style>
          </p:cxnSp>
        </p:grpSp>
      </p:grpSp>
      <p:sp>
        <p:nvSpPr>
          <p:cNvPr id="287" name="文本框 286">
            <a:extLst>
              <a:ext uri="{FF2B5EF4-FFF2-40B4-BE49-F238E27FC236}">
                <a16:creationId xmlns:a16="http://schemas.microsoft.com/office/drawing/2014/main" id="{B557761C-3DBB-5448-BBFC-EF6D5FF26D0D}"/>
              </a:ext>
            </a:extLst>
          </p:cNvPr>
          <p:cNvSpPr txBox="1"/>
          <p:nvPr/>
        </p:nvSpPr>
        <p:spPr>
          <a:xfrm>
            <a:off x="868710" y="623758"/>
            <a:ext cx="2629643" cy="821764"/>
          </a:xfrm>
          <a:prstGeom prst="rect">
            <a:avLst/>
          </a:prstGeom>
          <a:noFill/>
          <a:effectLst/>
        </p:spPr>
        <p:txBody>
          <a:bodyPr wrap="none" lIns="81382" tIns="40691" rIns="81382" bIns="40691" rtlCol="0">
            <a:spAutoFit/>
          </a:bodyPr>
          <a:lstStyle/>
          <a:p>
            <a:r>
              <a:rPr lang="zh-CN" altLang="en-US" sz="4806">
                <a:solidFill>
                  <a:schemeClr val="accent4"/>
                </a:solidFill>
                <a:latin typeface="+mj-ea"/>
                <a:ea typeface="+mj-ea"/>
              </a:rPr>
              <a:t>分享大纲</a:t>
            </a:r>
          </a:p>
        </p:txBody>
      </p:sp>
      <p:sp>
        <p:nvSpPr>
          <p:cNvPr id="290" name="矩形: 圆角 289">
            <a:extLst>
              <a:ext uri="{FF2B5EF4-FFF2-40B4-BE49-F238E27FC236}">
                <a16:creationId xmlns:a16="http://schemas.microsoft.com/office/drawing/2014/main" id="{C6DEED62-3934-CE54-1772-8D68E7BA690E}"/>
              </a:ext>
            </a:extLst>
          </p:cNvPr>
          <p:cNvSpPr/>
          <p:nvPr>
            <p:custDataLst>
              <p:tags r:id="rId1"/>
            </p:custDataLst>
          </p:nvPr>
        </p:nvSpPr>
        <p:spPr>
          <a:xfrm>
            <a:off x="687936" y="717809"/>
            <a:ext cx="63108" cy="633662"/>
          </a:xfrm>
          <a:prstGeom prst="roundRect">
            <a:avLst>
              <a:gd name="adj" fmla="val 50000"/>
            </a:avLst>
          </a:prstGeom>
          <a:gradFill>
            <a:gsLst>
              <a:gs pos="0">
                <a:schemeClr val="accent1"/>
              </a:gs>
              <a:gs pos="100000">
                <a:schemeClr val="accent2"/>
              </a:gs>
            </a:gsLst>
            <a:lin ang="5400000" scaled="0"/>
          </a:gradFill>
          <a:ln>
            <a:noFill/>
          </a:ln>
          <a:effectLst>
            <a:outerShdw blurRad="474726" dist="282575" dir="5400000" algn="ctr" rotWithShape="0">
              <a:schemeClr val="accent1">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81382" tIns="40691" rIns="81382" bIns="40691" rtlCol="0" anchor="ctr"/>
          <a:lstStyle/>
          <a:p>
            <a:pPr algn="ctr"/>
            <a:endParaRPr lang="zh-CN" altLang="en-US" sz="1602" b="1"/>
          </a:p>
        </p:txBody>
      </p:sp>
      <p:grpSp>
        <p:nvGrpSpPr>
          <p:cNvPr id="302" name="组合 301">
            <a:extLst>
              <a:ext uri="{FF2B5EF4-FFF2-40B4-BE49-F238E27FC236}">
                <a16:creationId xmlns:a16="http://schemas.microsoft.com/office/drawing/2014/main" id="{4492C712-17EC-F88B-D671-BF08EE99C2F9}"/>
              </a:ext>
            </a:extLst>
          </p:cNvPr>
          <p:cNvGrpSpPr/>
          <p:nvPr/>
        </p:nvGrpSpPr>
        <p:grpSpPr>
          <a:xfrm>
            <a:off x="11041109" y="549275"/>
            <a:ext cx="455566" cy="106048"/>
            <a:chOff x="10987618" y="671982"/>
            <a:chExt cx="545570" cy="127000"/>
          </a:xfrm>
        </p:grpSpPr>
        <p:sp>
          <p:nvSpPr>
            <p:cNvPr id="303" name="椭圆 302">
              <a:extLst>
                <a:ext uri="{FF2B5EF4-FFF2-40B4-BE49-F238E27FC236}">
                  <a16:creationId xmlns:a16="http://schemas.microsoft.com/office/drawing/2014/main" id="{129B9A26-434D-F437-F0F1-149E541AC5A1}"/>
                </a:ext>
              </a:extLst>
            </p:cNvPr>
            <p:cNvSpPr/>
            <p:nvPr/>
          </p:nvSpPr>
          <p:spPr>
            <a:xfrm>
              <a:off x="11406188" y="671982"/>
              <a:ext cx="127000" cy="127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4" name="椭圆 303">
              <a:extLst>
                <a:ext uri="{FF2B5EF4-FFF2-40B4-BE49-F238E27FC236}">
                  <a16:creationId xmlns:a16="http://schemas.microsoft.com/office/drawing/2014/main" id="{D2C4CE98-5932-0536-5518-E55C1F14FFEC}"/>
                </a:ext>
              </a:extLst>
            </p:cNvPr>
            <p:cNvSpPr/>
            <p:nvPr/>
          </p:nvSpPr>
          <p:spPr>
            <a:xfrm>
              <a:off x="11196903" y="671982"/>
              <a:ext cx="127000" cy="127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5" name="椭圆 304">
              <a:extLst>
                <a:ext uri="{FF2B5EF4-FFF2-40B4-BE49-F238E27FC236}">
                  <a16:creationId xmlns:a16="http://schemas.microsoft.com/office/drawing/2014/main" id="{6522E48D-3508-57E3-4395-411AA1A24A7B}"/>
                </a:ext>
              </a:extLst>
            </p:cNvPr>
            <p:cNvSpPr/>
            <p:nvPr/>
          </p:nvSpPr>
          <p:spPr>
            <a:xfrm>
              <a:off x="10987618" y="671982"/>
              <a:ext cx="127000" cy="127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3929287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2000">
              <a:schemeClr val="accent2">
                <a:lumMod val="20000"/>
                <a:lumOff val="80000"/>
                <a:alpha val="60000"/>
              </a:schemeClr>
            </a:gs>
            <a:gs pos="71000">
              <a:schemeClr val="bg1"/>
            </a:gs>
            <a:gs pos="33000">
              <a:schemeClr val="accent1">
                <a:lumMod val="20000"/>
                <a:lumOff val="80000"/>
                <a:alpha val="60000"/>
              </a:schemeClr>
            </a:gs>
            <a:gs pos="100000">
              <a:schemeClr val="accent1">
                <a:lumMod val="20000"/>
                <a:lumOff val="80000"/>
                <a:alpha val="60000"/>
              </a:schemeClr>
            </a:gs>
          </a:gsLst>
          <a:path path="rect">
            <a:fillToRect t="100000" r="100000"/>
          </a:path>
        </a:gradFill>
        <a:effectLst/>
      </p:bgPr>
    </p:bg>
    <p:spTree>
      <p:nvGrpSpPr>
        <p:cNvPr id="1" name=""/>
        <p:cNvGrpSpPr/>
        <p:nvPr/>
      </p:nvGrpSpPr>
      <p:grpSpPr>
        <a:xfrm>
          <a:off x="0" y="0"/>
          <a:ext cx="0" cy="0"/>
          <a:chOff x="0" y="0"/>
          <a:chExt cx="0" cy="0"/>
        </a:xfrm>
      </p:grpSpPr>
      <p:pic>
        <p:nvPicPr>
          <p:cNvPr id="4" name="图片 3" descr="背景图案&#10;&#10;描述已自动生成">
            <a:extLst>
              <a:ext uri="{FF2B5EF4-FFF2-40B4-BE49-F238E27FC236}">
                <a16:creationId xmlns:a16="http://schemas.microsoft.com/office/drawing/2014/main" id="{158389BF-8568-44C6-E7E9-E51E89F3B6C4}"/>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41" name="矩形: 圆角 40">
            <a:extLst>
              <a:ext uri="{FF2B5EF4-FFF2-40B4-BE49-F238E27FC236}">
                <a16:creationId xmlns:a16="http://schemas.microsoft.com/office/drawing/2014/main" id="{BB6D6D0C-4376-E1CF-A278-8D455FB7A485}"/>
              </a:ext>
            </a:extLst>
          </p:cNvPr>
          <p:cNvSpPr/>
          <p:nvPr/>
        </p:nvSpPr>
        <p:spPr>
          <a:xfrm>
            <a:off x="2921449" y="1288349"/>
            <a:ext cx="7879767" cy="4281302"/>
          </a:xfrm>
          <a:prstGeom prst="roundRect">
            <a:avLst>
              <a:gd name="adj" fmla="val 438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4" name="组合 63">
            <a:extLst>
              <a:ext uri="{FF2B5EF4-FFF2-40B4-BE49-F238E27FC236}">
                <a16:creationId xmlns:a16="http://schemas.microsoft.com/office/drawing/2014/main" id="{C0D4343B-18A4-75F7-702F-BFBA60AF00B0}"/>
              </a:ext>
            </a:extLst>
          </p:cNvPr>
          <p:cNvGrpSpPr/>
          <p:nvPr/>
        </p:nvGrpSpPr>
        <p:grpSpPr>
          <a:xfrm>
            <a:off x="10415721" y="2835275"/>
            <a:ext cx="762000" cy="762000"/>
            <a:chOff x="10331053" y="3048000"/>
            <a:chExt cx="762000" cy="762000"/>
          </a:xfrm>
        </p:grpSpPr>
        <p:sp>
          <p:nvSpPr>
            <p:cNvPr id="49" name="椭圆 48">
              <a:extLst>
                <a:ext uri="{FF2B5EF4-FFF2-40B4-BE49-F238E27FC236}">
                  <a16:creationId xmlns:a16="http://schemas.microsoft.com/office/drawing/2014/main" id="{DF362EC6-F236-163B-1DB6-00B1C93BD5D1}"/>
                </a:ext>
              </a:extLst>
            </p:cNvPr>
            <p:cNvSpPr/>
            <p:nvPr/>
          </p:nvSpPr>
          <p:spPr>
            <a:xfrm>
              <a:off x="10331053" y="3048000"/>
              <a:ext cx="762000" cy="762000"/>
            </a:xfrm>
            <a:prstGeom prst="ellipse">
              <a:avLst/>
            </a:prstGeom>
            <a:gradFill>
              <a:gsLst>
                <a:gs pos="0">
                  <a:schemeClr val="accent1"/>
                </a:gs>
                <a:gs pos="100000">
                  <a:schemeClr val="accent2"/>
                </a:gs>
              </a:gsLst>
              <a:lin ang="2700000" scaled="0"/>
            </a:gradFill>
            <a:ln>
              <a:noFill/>
            </a:ln>
            <a:effectLst>
              <a:outerShdw blurRad="393700" dist="228600" dir="5400000" sx="95000" sy="95000" algn="t" rotWithShape="0">
                <a:schemeClr val="accent1">
                  <a:alpha val="6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3" name="组合 62">
              <a:extLst>
                <a:ext uri="{FF2B5EF4-FFF2-40B4-BE49-F238E27FC236}">
                  <a16:creationId xmlns:a16="http://schemas.microsoft.com/office/drawing/2014/main" id="{7FF50188-4748-DA84-AB30-EF91A5698F8D}"/>
                </a:ext>
              </a:extLst>
            </p:cNvPr>
            <p:cNvGrpSpPr/>
            <p:nvPr/>
          </p:nvGrpSpPr>
          <p:grpSpPr>
            <a:xfrm>
              <a:off x="10576123" y="3323590"/>
              <a:ext cx="271860" cy="210820"/>
              <a:chOff x="10576123" y="3323590"/>
              <a:chExt cx="271860" cy="210820"/>
            </a:xfrm>
          </p:grpSpPr>
          <p:cxnSp>
            <p:nvCxnSpPr>
              <p:cNvPr id="55" name="直接连接符 54">
                <a:extLst>
                  <a:ext uri="{FF2B5EF4-FFF2-40B4-BE49-F238E27FC236}">
                    <a16:creationId xmlns:a16="http://schemas.microsoft.com/office/drawing/2014/main" id="{4B5F7FF6-B4F5-B59C-6EE3-42C5553BC1FC}"/>
                  </a:ext>
                </a:extLst>
              </p:cNvPr>
              <p:cNvCxnSpPr>
                <a:cxnSpLocks/>
              </p:cNvCxnSpPr>
              <p:nvPr/>
            </p:nvCxnSpPr>
            <p:spPr>
              <a:xfrm>
                <a:off x="10740032" y="3323590"/>
                <a:ext cx="107951" cy="105410"/>
              </a:xfrm>
              <a:prstGeom prst="line">
                <a:avLst/>
              </a:prstGeom>
              <a:ln w="28575"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id="{9E8AFE5A-A152-87D9-F623-0F4BAD342B9F}"/>
                  </a:ext>
                </a:extLst>
              </p:cNvPr>
              <p:cNvCxnSpPr>
                <a:cxnSpLocks/>
              </p:cNvCxnSpPr>
              <p:nvPr/>
            </p:nvCxnSpPr>
            <p:spPr>
              <a:xfrm flipV="1">
                <a:off x="10740032" y="3429000"/>
                <a:ext cx="107951" cy="105410"/>
              </a:xfrm>
              <a:prstGeom prst="line">
                <a:avLst/>
              </a:prstGeom>
              <a:ln w="28575"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id="{CBCA79DA-FC4B-797F-9107-0BFDEE036B6F}"/>
                  </a:ext>
                </a:extLst>
              </p:cNvPr>
              <p:cNvCxnSpPr>
                <a:cxnSpLocks/>
              </p:cNvCxnSpPr>
              <p:nvPr/>
            </p:nvCxnSpPr>
            <p:spPr>
              <a:xfrm>
                <a:off x="10576123" y="3429000"/>
                <a:ext cx="219472" cy="0"/>
              </a:xfrm>
              <a:prstGeom prst="line">
                <a:avLst/>
              </a:prstGeom>
              <a:ln w="28575" cap="rnd">
                <a:solidFill>
                  <a:schemeClr val="bg1"/>
                </a:solidFill>
                <a:round/>
              </a:ln>
            </p:spPr>
            <p:style>
              <a:lnRef idx="1">
                <a:schemeClr val="accent1"/>
              </a:lnRef>
              <a:fillRef idx="0">
                <a:schemeClr val="accent1"/>
              </a:fillRef>
              <a:effectRef idx="0">
                <a:schemeClr val="accent1"/>
              </a:effectRef>
              <a:fontRef idx="minor">
                <a:schemeClr val="tx1"/>
              </a:fontRef>
            </p:style>
          </p:cxnSp>
        </p:grpSp>
      </p:grpSp>
      <p:grpSp>
        <p:nvGrpSpPr>
          <p:cNvPr id="73" name="组合 72">
            <a:extLst>
              <a:ext uri="{FF2B5EF4-FFF2-40B4-BE49-F238E27FC236}">
                <a16:creationId xmlns:a16="http://schemas.microsoft.com/office/drawing/2014/main" id="{EE8934C5-B640-C3E3-286B-516F9B79AF99}"/>
              </a:ext>
            </a:extLst>
          </p:cNvPr>
          <p:cNvGrpSpPr/>
          <p:nvPr/>
        </p:nvGrpSpPr>
        <p:grpSpPr>
          <a:xfrm>
            <a:off x="5006861" y="2273785"/>
            <a:ext cx="3877985" cy="1545491"/>
            <a:chOff x="5091529" y="2334081"/>
            <a:chExt cx="3877985" cy="1545491"/>
          </a:xfrm>
        </p:grpSpPr>
        <p:sp>
          <p:nvSpPr>
            <p:cNvPr id="67" name="文本框 66">
              <a:extLst>
                <a:ext uri="{FF2B5EF4-FFF2-40B4-BE49-F238E27FC236}">
                  <a16:creationId xmlns:a16="http://schemas.microsoft.com/office/drawing/2014/main" id="{2F72F694-78EA-EF7C-3729-B005216F1F7C}"/>
                </a:ext>
              </a:extLst>
            </p:cNvPr>
            <p:cNvSpPr txBox="1"/>
            <p:nvPr/>
          </p:nvSpPr>
          <p:spPr>
            <a:xfrm>
              <a:off x="5091529" y="2334081"/>
              <a:ext cx="3877985" cy="1200329"/>
            </a:xfrm>
            <a:prstGeom prst="rect">
              <a:avLst/>
            </a:prstGeom>
            <a:noFill/>
          </p:spPr>
          <p:txBody>
            <a:bodyPr wrap="none" rtlCol="0">
              <a:spAutoFit/>
            </a:bodyPr>
            <a:lstStyle/>
            <a:p>
              <a:r>
                <a:rPr lang="zh-CN" altLang="en-US" sz="7200">
                  <a:latin typeface="+mj-ea"/>
                  <a:ea typeface="+mj-ea"/>
                </a:rPr>
                <a:t>这是标题</a:t>
              </a:r>
            </a:p>
          </p:txBody>
        </p:sp>
        <p:sp>
          <p:nvSpPr>
            <p:cNvPr id="68" name="文本框 76">
              <a:extLst>
                <a:ext uri="{FF2B5EF4-FFF2-40B4-BE49-F238E27FC236}">
                  <a16:creationId xmlns:a16="http://schemas.microsoft.com/office/drawing/2014/main" id="{9AA55D49-E841-4DF7-3DE7-8FCEF7F21ED2}"/>
                </a:ext>
              </a:extLst>
            </p:cNvPr>
            <p:cNvSpPr txBox="1"/>
            <p:nvPr/>
          </p:nvSpPr>
          <p:spPr>
            <a:xfrm>
              <a:off x="5119841" y="3448685"/>
              <a:ext cx="3830623" cy="43088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050" dirty="0">
                  <a:solidFill>
                    <a:schemeClr val="accent4">
                      <a:alpha val="30000"/>
                    </a:schemeClr>
                  </a:solidFill>
                  <a:latin typeface="+mn-ea"/>
                  <a:ea typeface="+mn-ea"/>
                </a:rPr>
                <a:t>Lorem ipsum dolor sit amet, consectetuer adipiscing elit. Maecenas porttitor congue massa</a:t>
              </a:r>
              <a:r>
                <a:rPr lang="en-US" altLang="zh-CN" sz="1050">
                  <a:solidFill>
                    <a:schemeClr val="accent4">
                      <a:alpha val="30000"/>
                    </a:schemeClr>
                  </a:solidFill>
                  <a:latin typeface="+mn-ea"/>
                  <a:ea typeface="+mn-ea"/>
                </a:rPr>
                <a:t>. </a:t>
              </a:r>
              <a:endParaRPr lang="zh-CN" altLang="en-US" sz="1050" dirty="0">
                <a:solidFill>
                  <a:schemeClr val="accent4">
                    <a:alpha val="30000"/>
                  </a:schemeClr>
                </a:solidFill>
                <a:latin typeface="+mn-ea"/>
                <a:ea typeface="+mn-ea"/>
              </a:endParaRPr>
            </a:p>
          </p:txBody>
        </p:sp>
      </p:grpSp>
      <p:grpSp>
        <p:nvGrpSpPr>
          <p:cNvPr id="81" name="组合 80">
            <a:extLst>
              <a:ext uri="{FF2B5EF4-FFF2-40B4-BE49-F238E27FC236}">
                <a16:creationId xmlns:a16="http://schemas.microsoft.com/office/drawing/2014/main" id="{F22D833E-ABA8-6D69-0A28-61CFB4279161}"/>
              </a:ext>
            </a:extLst>
          </p:cNvPr>
          <p:cNvGrpSpPr/>
          <p:nvPr/>
        </p:nvGrpSpPr>
        <p:grpSpPr>
          <a:xfrm>
            <a:off x="5129499" y="4149803"/>
            <a:ext cx="1062161" cy="303798"/>
            <a:chOff x="5222634" y="4381578"/>
            <a:chExt cx="1062161" cy="303798"/>
          </a:xfrm>
        </p:grpSpPr>
        <p:sp>
          <p:nvSpPr>
            <p:cNvPr id="78" name="矩形: 圆角 77">
              <a:extLst>
                <a:ext uri="{FF2B5EF4-FFF2-40B4-BE49-F238E27FC236}">
                  <a16:creationId xmlns:a16="http://schemas.microsoft.com/office/drawing/2014/main" id="{5F6EDDB4-8CD9-EDE5-E1BA-102639629222}"/>
                </a:ext>
              </a:extLst>
            </p:cNvPr>
            <p:cNvSpPr/>
            <p:nvPr>
              <p:custDataLst>
                <p:tags r:id="rId1"/>
              </p:custDataLst>
            </p:nvPr>
          </p:nvSpPr>
          <p:spPr>
            <a:xfrm>
              <a:off x="5222634" y="4381578"/>
              <a:ext cx="1062161" cy="303798"/>
            </a:xfrm>
            <a:prstGeom prst="roundRect">
              <a:avLst>
                <a:gd name="adj" fmla="val 50000"/>
              </a:avLst>
            </a:prstGeom>
            <a:gradFill>
              <a:gsLst>
                <a:gs pos="0">
                  <a:schemeClr val="accent1"/>
                </a:gs>
                <a:gs pos="100000">
                  <a:schemeClr val="accent2"/>
                </a:gs>
              </a:gsLst>
              <a:lin ang="2700000" scaled="0"/>
            </a:gradFill>
            <a:ln>
              <a:noFill/>
            </a:ln>
            <a:effectLst>
              <a:outerShdw blurRad="242910" dist="168981" dir="5400000" sx="87000" sy="87000" algn="t"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64635" tIns="32318" rIns="64635" bIns="32318" rtlCol="0" anchor="ctr"/>
            <a:lstStyle/>
            <a:p>
              <a:pPr algn="ctr"/>
              <a:endParaRPr lang="zh-CN" altLang="en-US" sz="1272"/>
            </a:p>
          </p:txBody>
        </p:sp>
        <p:sp>
          <p:nvSpPr>
            <p:cNvPr id="79" name="文本框 78">
              <a:extLst>
                <a:ext uri="{FF2B5EF4-FFF2-40B4-BE49-F238E27FC236}">
                  <a16:creationId xmlns:a16="http://schemas.microsoft.com/office/drawing/2014/main" id="{213654F0-AF67-77D1-18E4-F88D703BC4BD}"/>
                </a:ext>
              </a:extLst>
            </p:cNvPr>
            <p:cNvSpPr txBox="1"/>
            <p:nvPr/>
          </p:nvSpPr>
          <p:spPr>
            <a:xfrm>
              <a:off x="5324346" y="4391298"/>
              <a:ext cx="887590" cy="284359"/>
            </a:xfrm>
            <a:prstGeom prst="rect">
              <a:avLst/>
            </a:prstGeom>
            <a:noFill/>
            <a:effectLst/>
          </p:spPr>
          <p:txBody>
            <a:bodyPr wrap="none" lIns="70409" tIns="35204" rIns="70409" bIns="35204" rtlCol="0">
              <a:spAutoFit/>
            </a:bodyPr>
            <a:lstStyle/>
            <a:p>
              <a:r>
                <a:rPr lang="en-US" altLang="zh-CN" sz="1386">
                  <a:solidFill>
                    <a:schemeClr val="bg1"/>
                  </a:solidFill>
                  <a:latin typeface="OPPOSans M" panose="00020600040101010101" pitchFamily="18" charset="-122"/>
                  <a:ea typeface="OPPOSans M" panose="00020600040101010101" pitchFamily="18" charset="-122"/>
                  <a:cs typeface="OPPOSans M" panose="00020600040101010101" pitchFamily="18" charset="-122"/>
                </a:rPr>
                <a:t>PART 03</a:t>
              </a:r>
            </a:p>
          </p:txBody>
        </p:sp>
      </p:grpSp>
      <p:sp>
        <p:nvSpPr>
          <p:cNvPr id="40" name="矩形: 圆角 39">
            <a:extLst>
              <a:ext uri="{FF2B5EF4-FFF2-40B4-BE49-F238E27FC236}">
                <a16:creationId xmlns:a16="http://schemas.microsoft.com/office/drawing/2014/main" id="{143888C5-93F8-304D-A523-4E130103A29F}"/>
              </a:ext>
            </a:extLst>
          </p:cNvPr>
          <p:cNvSpPr/>
          <p:nvPr/>
        </p:nvSpPr>
        <p:spPr>
          <a:xfrm>
            <a:off x="1014279" y="884614"/>
            <a:ext cx="3476029" cy="5088773"/>
          </a:xfrm>
          <a:prstGeom prst="roundRect">
            <a:avLst>
              <a:gd name="adj" fmla="val 4442"/>
            </a:avLst>
          </a:prstGeom>
          <a:gradFill flip="none" rotWithShape="1">
            <a:gsLst>
              <a:gs pos="2000">
                <a:schemeClr val="accent1"/>
              </a:gs>
              <a:gs pos="100000">
                <a:schemeClr val="accent2"/>
              </a:gs>
            </a:gsLst>
            <a:lin ang="2700000" scaled="0"/>
            <a:tileRect/>
          </a:gradFill>
          <a:ln>
            <a:noFill/>
          </a:ln>
          <a:effectLst>
            <a:outerShdw blurRad="596900" dist="977900" dir="5400000" sx="87000" sy="87000" algn="t" rotWithShape="0">
              <a:schemeClr val="accent1">
                <a:alpha val="4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6" name="文本框 65">
            <a:extLst>
              <a:ext uri="{FF2B5EF4-FFF2-40B4-BE49-F238E27FC236}">
                <a16:creationId xmlns:a16="http://schemas.microsoft.com/office/drawing/2014/main" id="{7D97AA84-B11E-2478-FA42-E33F98F62AF3}"/>
              </a:ext>
            </a:extLst>
          </p:cNvPr>
          <p:cNvSpPr txBox="1"/>
          <p:nvPr/>
        </p:nvSpPr>
        <p:spPr>
          <a:xfrm>
            <a:off x="1564308" y="2321005"/>
            <a:ext cx="2375971" cy="2215991"/>
          </a:xfrm>
          <a:prstGeom prst="rect">
            <a:avLst/>
          </a:prstGeom>
          <a:noFill/>
        </p:spPr>
        <p:txBody>
          <a:bodyPr wrap="none" rtlCol="0">
            <a:spAutoFit/>
          </a:bodyPr>
          <a:lstStyle/>
          <a:p>
            <a:pPr algn="ctr"/>
            <a:r>
              <a:rPr lang="en-US" altLang="zh-CN" sz="13800">
                <a:solidFill>
                  <a:schemeClr val="bg1"/>
                </a:solidFill>
              </a:rPr>
              <a:t>03</a:t>
            </a:r>
            <a:endParaRPr lang="zh-CN" altLang="en-US" sz="13800">
              <a:solidFill>
                <a:schemeClr val="bg1"/>
              </a:solidFill>
            </a:endParaRPr>
          </a:p>
        </p:txBody>
      </p:sp>
    </p:spTree>
    <p:extLst>
      <p:ext uri="{BB962C8B-B14F-4D97-AF65-F5344CB8AC3E}">
        <p14:creationId xmlns:p14="http://schemas.microsoft.com/office/powerpoint/2010/main" val="30806488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3" name="图片 12" descr="背景图案&#10;&#10;描述已自动生成">
            <a:extLst>
              <a:ext uri="{FF2B5EF4-FFF2-40B4-BE49-F238E27FC236}">
                <a16:creationId xmlns:a16="http://schemas.microsoft.com/office/drawing/2014/main" id="{73BA64C4-93DE-A99B-3195-DC024D84F68C}"/>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文本框 1">
            <a:extLst>
              <a:ext uri="{FF2B5EF4-FFF2-40B4-BE49-F238E27FC236}">
                <a16:creationId xmlns:a16="http://schemas.microsoft.com/office/drawing/2014/main" id="{59D6405E-4D61-0A8F-FDF7-CCE91510A6DC}"/>
              </a:ext>
            </a:extLst>
          </p:cNvPr>
          <p:cNvSpPr txBox="1"/>
          <p:nvPr/>
        </p:nvSpPr>
        <p:spPr>
          <a:xfrm>
            <a:off x="830244" y="479369"/>
            <a:ext cx="1915023" cy="598440"/>
          </a:xfrm>
          <a:prstGeom prst="rect">
            <a:avLst/>
          </a:prstGeom>
          <a:noFill/>
          <a:effectLst/>
        </p:spPr>
        <p:txBody>
          <a:bodyPr wrap="none" lIns="59251" tIns="29626" rIns="59251" bIns="29626" rtlCol="0">
            <a:spAutoFit/>
          </a:bodyPr>
          <a:lstStyle/>
          <a:p>
            <a:r>
              <a:rPr lang="zh-CN" altLang="en-US" sz="3500">
                <a:solidFill>
                  <a:schemeClr val="accent4"/>
                </a:solidFill>
                <a:latin typeface="+mj-ea"/>
                <a:ea typeface="+mj-ea"/>
              </a:rPr>
              <a:t>这是标题</a:t>
            </a:r>
          </a:p>
        </p:txBody>
      </p:sp>
      <p:sp>
        <p:nvSpPr>
          <p:cNvPr id="3" name="矩形: 圆角 2">
            <a:extLst>
              <a:ext uri="{FF2B5EF4-FFF2-40B4-BE49-F238E27FC236}">
                <a16:creationId xmlns:a16="http://schemas.microsoft.com/office/drawing/2014/main" id="{95D3195B-057E-D98B-6900-22D7AD26749E}"/>
              </a:ext>
            </a:extLst>
          </p:cNvPr>
          <p:cNvSpPr/>
          <p:nvPr>
            <p:custDataLst>
              <p:tags r:id="rId1"/>
            </p:custDataLst>
          </p:nvPr>
        </p:nvSpPr>
        <p:spPr>
          <a:xfrm>
            <a:off x="698628" y="547846"/>
            <a:ext cx="45946" cy="461347"/>
          </a:xfrm>
          <a:prstGeom prst="roundRect">
            <a:avLst>
              <a:gd name="adj" fmla="val 50000"/>
            </a:avLst>
          </a:prstGeom>
          <a:gradFill>
            <a:gsLst>
              <a:gs pos="0">
                <a:schemeClr val="accent1"/>
              </a:gs>
              <a:gs pos="100000">
                <a:schemeClr val="accent2"/>
              </a:gs>
            </a:gsLst>
            <a:lin ang="5400000" scaled="0"/>
          </a:gradFill>
          <a:ln>
            <a:noFill/>
          </a:ln>
          <a:effectLst>
            <a:outerShdw blurRad="345632" dist="205734" dir="5400000" algn="ctr" rotWithShape="0">
              <a:schemeClr val="accent1">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59251" tIns="29626" rIns="59251" bIns="29626" rtlCol="0" anchor="ctr"/>
          <a:lstStyle/>
          <a:p>
            <a:pPr algn="ctr"/>
            <a:endParaRPr lang="zh-CN" altLang="en-US" sz="1167" b="1"/>
          </a:p>
        </p:txBody>
      </p:sp>
      <p:sp>
        <p:nvSpPr>
          <p:cNvPr id="6" name="矩形: 圆角 5">
            <a:extLst>
              <a:ext uri="{FF2B5EF4-FFF2-40B4-BE49-F238E27FC236}">
                <a16:creationId xmlns:a16="http://schemas.microsoft.com/office/drawing/2014/main" id="{EB5CB0E7-6D34-ABC0-CDB6-8FEE505116F2}"/>
              </a:ext>
            </a:extLst>
          </p:cNvPr>
          <p:cNvSpPr/>
          <p:nvPr/>
        </p:nvSpPr>
        <p:spPr>
          <a:xfrm>
            <a:off x="-7232" y="4370477"/>
            <a:ext cx="12206464" cy="1939676"/>
          </a:xfrm>
          <a:prstGeom prst="roundRect">
            <a:avLst>
              <a:gd name="adj" fmla="val 6141"/>
            </a:avLst>
          </a:prstGeom>
          <a:gradFill flip="none" rotWithShape="1">
            <a:gsLst>
              <a:gs pos="2000">
                <a:schemeClr val="accent1"/>
              </a:gs>
              <a:gs pos="100000">
                <a:schemeClr val="accent2"/>
              </a:gs>
            </a:gsLst>
            <a:lin ang="2700000" scaled="0"/>
            <a:tileRect/>
          </a:gradFill>
          <a:ln>
            <a:noFill/>
          </a:ln>
          <a:effectLst>
            <a:outerShdw blurRad="596900" dist="406400" dir="5400000" sx="90000" sy="90000" algn="t" rotWithShape="0">
              <a:schemeClr val="accent1">
                <a:alpha val="6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 name="矩形: 圆角 6">
            <a:extLst>
              <a:ext uri="{FF2B5EF4-FFF2-40B4-BE49-F238E27FC236}">
                <a16:creationId xmlns:a16="http://schemas.microsoft.com/office/drawing/2014/main" id="{5FF71D5C-1AF5-19E7-1EF6-428B696B613F}"/>
              </a:ext>
            </a:extLst>
          </p:cNvPr>
          <p:cNvSpPr/>
          <p:nvPr/>
        </p:nvSpPr>
        <p:spPr>
          <a:xfrm>
            <a:off x="695532" y="1397880"/>
            <a:ext cx="3428587" cy="2652526"/>
          </a:xfrm>
          <a:prstGeom prst="roundRect">
            <a:avLst>
              <a:gd name="adj" fmla="val 5178"/>
            </a:avLst>
          </a:prstGeom>
          <a:solidFill>
            <a:schemeClr val="bg1"/>
          </a:solidFill>
          <a:ln>
            <a:noFill/>
          </a:ln>
          <a:effectLst>
            <a:outerShdw blurRad="330200" sx="102000" sy="102000" algn="ctr"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 name="文本框 7">
            <a:extLst>
              <a:ext uri="{FF2B5EF4-FFF2-40B4-BE49-F238E27FC236}">
                <a16:creationId xmlns:a16="http://schemas.microsoft.com/office/drawing/2014/main" id="{88C41E55-2596-637E-6C0E-B4AFFDC4F632}"/>
              </a:ext>
            </a:extLst>
          </p:cNvPr>
          <p:cNvSpPr txBox="1"/>
          <p:nvPr/>
        </p:nvSpPr>
        <p:spPr>
          <a:xfrm flipH="1">
            <a:off x="838268" y="1766087"/>
            <a:ext cx="2181886" cy="400110"/>
          </a:xfrm>
          <a:prstGeom prst="rect">
            <a:avLst/>
          </a:prstGeom>
          <a:noFill/>
        </p:spPr>
        <p:txBody>
          <a:bodyPr wrap="square" rtlCol="0">
            <a:spAutoFit/>
          </a:bodyPr>
          <a:lstStyle/>
          <a:p>
            <a:r>
              <a:rPr lang="zh-CN" altLang="en-US" sz="2000">
                <a:solidFill>
                  <a:schemeClr val="accent4"/>
                </a:solidFill>
                <a:latin typeface="+mj-ea"/>
                <a:ea typeface="+mj-ea"/>
                <a:cs typeface="OPPOSans M" panose="00020600040101010101" pitchFamily="18" charset="-122"/>
              </a:rPr>
              <a:t>这里输入标题</a:t>
            </a:r>
            <a:endParaRPr lang="zh-CN" altLang="en-US" sz="2000" dirty="0">
              <a:solidFill>
                <a:schemeClr val="accent4"/>
              </a:solidFill>
              <a:latin typeface="+mj-ea"/>
              <a:ea typeface="+mj-ea"/>
              <a:cs typeface="OPPOSans M" panose="00020600040101010101" pitchFamily="18" charset="-122"/>
            </a:endParaRPr>
          </a:p>
        </p:txBody>
      </p:sp>
      <p:sp>
        <p:nvSpPr>
          <p:cNvPr id="9" name="文本框 8">
            <a:extLst>
              <a:ext uri="{FF2B5EF4-FFF2-40B4-BE49-F238E27FC236}">
                <a16:creationId xmlns:a16="http://schemas.microsoft.com/office/drawing/2014/main" id="{AD2801DA-2980-C283-E701-54A37F89DC4C}"/>
              </a:ext>
            </a:extLst>
          </p:cNvPr>
          <p:cNvSpPr txBox="1"/>
          <p:nvPr/>
        </p:nvSpPr>
        <p:spPr>
          <a:xfrm flipH="1">
            <a:off x="838267" y="2138680"/>
            <a:ext cx="3140859" cy="1037272"/>
          </a:xfrm>
          <a:prstGeom prst="rect">
            <a:avLst/>
          </a:prstGeom>
          <a:noFill/>
        </p:spPr>
        <p:txBody>
          <a:bodyPr wrap="square" rtlCol="0">
            <a:spAutoFit/>
          </a:bodyPr>
          <a:lstStyle/>
          <a:p>
            <a:pPr>
              <a:lnSpc>
                <a:spcPct val="130000"/>
              </a:lnSpc>
            </a:pPr>
            <a:r>
              <a:rPr lang="zh-CN" altLang="en-US" sz="1200">
                <a:solidFill>
                  <a:schemeClr val="accent4"/>
                </a:solidFill>
                <a:latin typeface="+mn-ea"/>
                <a:cs typeface="OPPOSans M" panose="00020600040101010101" pitchFamily="18" charset="-122"/>
              </a:rPr>
              <a:t>是地球上最广阔的水体的总称。地球表面被各大陆地分隔为彼此相通的广大水域称为海洋，海洋的中心部分称作洋，边缘部分称作海，彼此沟通组成统一的水体。</a:t>
            </a:r>
          </a:p>
        </p:txBody>
      </p:sp>
      <p:sp>
        <p:nvSpPr>
          <p:cNvPr id="21" name="矩形: 圆角 20">
            <a:extLst>
              <a:ext uri="{FF2B5EF4-FFF2-40B4-BE49-F238E27FC236}">
                <a16:creationId xmlns:a16="http://schemas.microsoft.com/office/drawing/2014/main" id="{60CE47D6-7657-2C19-3282-BF33D00E7EAE}"/>
              </a:ext>
            </a:extLst>
          </p:cNvPr>
          <p:cNvSpPr/>
          <p:nvPr>
            <p:custDataLst>
              <p:tags r:id="rId2"/>
            </p:custDataLst>
          </p:nvPr>
        </p:nvSpPr>
        <p:spPr>
          <a:xfrm>
            <a:off x="926579" y="3322959"/>
            <a:ext cx="1427412" cy="289042"/>
          </a:xfrm>
          <a:prstGeom prst="roundRect">
            <a:avLst>
              <a:gd name="adj" fmla="val 50000"/>
            </a:avLst>
          </a:prstGeom>
          <a:gradFill>
            <a:gsLst>
              <a:gs pos="0">
                <a:schemeClr val="accent1"/>
              </a:gs>
              <a:gs pos="100000">
                <a:schemeClr val="accent2"/>
              </a:gs>
            </a:gsLst>
            <a:lin ang="2700000" scaled="0"/>
          </a:gradFill>
          <a:ln>
            <a:noFill/>
          </a:ln>
          <a:effectLst>
            <a:outerShdw blurRad="231112" dist="160773" dir="5400000" sx="87000" sy="87000" algn="t"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61496" tIns="30748" rIns="61496" bIns="30748" rtlCol="0" anchor="ctr"/>
          <a:lstStyle/>
          <a:p>
            <a:pPr algn="ctr"/>
            <a:endParaRPr lang="zh-CN" altLang="en-US" sz="1210"/>
          </a:p>
        </p:txBody>
      </p:sp>
      <p:sp>
        <p:nvSpPr>
          <p:cNvPr id="22" name="文本框 21">
            <a:extLst>
              <a:ext uri="{FF2B5EF4-FFF2-40B4-BE49-F238E27FC236}">
                <a16:creationId xmlns:a16="http://schemas.microsoft.com/office/drawing/2014/main" id="{ECCD6630-C71B-1291-E238-87CE8F321DF0}"/>
              </a:ext>
            </a:extLst>
          </p:cNvPr>
          <p:cNvSpPr txBox="1"/>
          <p:nvPr/>
        </p:nvSpPr>
        <p:spPr>
          <a:xfrm>
            <a:off x="1058079" y="3331269"/>
            <a:ext cx="1164412" cy="272635"/>
          </a:xfrm>
          <a:prstGeom prst="rect">
            <a:avLst/>
          </a:prstGeom>
          <a:noFill/>
          <a:effectLst/>
        </p:spPr>
        <p:txBody>
          <a:bodyPr wrap="none" lIns="66988" tIns="33494" rIns="66988" bIns="33494" rtlCol="0">
            <a:spAutoFit/>
          </a:bodyPr>
          <a:lstStyle/>
          <a:p>
            <a:r>
              <a:rPr lang="zh-CN" altLang="en-US" sz="1332">
                <a:solidFill>
                  <a:schemeClr val="bg1"/>
                </a:solidFill>
                <a:latin typeface="OPPOSans M" panose="00020600040101010101" pitchFamily="18" charset="-122"/>
                <a:ea typeface="OPPOSans M" panose="00020600040101010101" pitchFamily="18" charset="-122"/>
                <a:cs typeface="OPPOSans M" panose="00020600040101010101" pitchFamily="18" charset="-122"/>
              </a:rPr>
              <a:t>这里输入文本</a:t>
            </a:r>
          </a:p>
        </p:txBody>
      </p:sp>
      <p:sp>
        <p:nvSpPr>
          <p:cNvPr id="47" name="矩形: 圆角 46">
            <a:extLst>
              <a:ext uri="{FF2B5EF4-FFF2-40B4-BE49-F238E27FC236}">
                <a16:creationId xmlns:a16="http://schemas.microsoft.com/office/drawing/2014/main" id="{65F96C7F-02A1-2D85-590A-ED5572309ABE}"/>
              </a:ext>
            </a:extLst>
          </p:cNvPr>
          <p:cNvSpPr/>
          <p:nvPr/>
        </p:nvSpPr>
        <p:spPr>
          <a:xfrm>
            <a:off x="4381707" y="1397880"/>
            <a:ext cx="3428587" cy="2652526"/>
          </a:xfrm>
          <a:prstGeom prst="roundRect">
            <a:avLst>
              <a:gd name="adj" fmla="val 5178"/>
            </a:avLst>
          </a:prstGeom>
          <a:solidFill>
            <a:schemeClr val="bg1"/>
          </a:solidFill>
          <a:ln>
            <a:noFill/>
          </a:ln>
          <a:effectLst>
            <a:outerShdw blurRad="330200" sx="102000" sy="102000" algn="ctr"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48" name="组合 47">
            <a:extLst>
              <a:ext uri="{FF2B5EF4-FFF2-40B4-BE49-F238E27FC236}">
                <a16:creationId xmlns:a16="http://schemas.microsoft.com/office/drawing/2014/main" id="{A876204B-4175-410F-056E-BEFA3A8FFBAF}"/>
              </a:ext>
            </a:extLst>
          </p:cNvPr>
          <p:cNvGrpSpPr/>
          <p:nvPr/>
        </p:nvGrpSpPr>
        <p:grpSpPr>
          <a:xfrm>
            <a:off x="4524442" y="1766087"/>
            <a:ext cx="3140859" cy="1409865"/>
            <a:chOff x="838473" y="1750212"/>
            <a:chExt cx="3140859" cy="1409865"/>
          </a:xfrm>
        </p:grpSpPr>
        <p:sp>
          <p:nvSpPr>
            <p:cNvPr id="51" name="文本框 50">
              <a:extLst>
                <a:ext uri="{FF2B5EF4-FFF2-40B4-BE49-F238E27FC236}">
                  <a16:creationId xmlns:a16="http://schemas.microsoft.com/office/drawing/2014/main" id="{9AF03B2D-42CF-2AEF-09B6-2DC5E57FB141}"/>
                </a:ext>
              </a:extLst>
            </p:cNvPr>
            <p:cNvSpPr txBox="1"/>
            <p:nvPr/>
          </p:nvSpPr>
          <p:spPr>
            <a:xfrm flipH="1">
              <a:off x="838474" y="1750212"/>
              <a:ext cx="2181886" cy="400110"/>
            </a:xfrm>
            <a:prstGeom prst="rect">
              <a:avLst/>
            </a:prstGeom>
            <a:noFill/>
          </p:spPr>
          <p:txBody>
            <a:bodyPr wrap="square" rtlCol="0">
              <a:spAutoFit/>
            </a:bodyPr>
            <a:lstStyle/>
            <a:p>
              <a:r>
                <a:rPr lang="zh-CN" altLang="en-US" sz="2000">
                  <a:solidFill>
                    <a:schemeClr val="accent4"/>
                  </a:solidFill>
                  <a:latin typeface="+mj-ea"/>
                  <a:ea typeface="+mj-ea"/>
                  <a:cs typeface="OPPOSans M" panose="00020600040101010101" pitchFamily="18" charset="-122"/>
                </a:rPr>
                <a:t>这里输入标题</a:t>
              </a:r>
              <a:endParaRPr lang="zh-CN" altLang="en-US" sz="2000" dirty="0">
                <a:solidFill>
                  <a:schemeClr val="accent4"/>
                </a:solidFill>
                <a:latin typeface="+mj-ea"/>
                <a:ea typeface="+mj-ea"/>
                <a:cs typeface="OPPOSans M" panose="00020600040101010101" pitchFamily="18" charset="-122"/>
              </a:endParaRPr>
            </a:p>
          </p:txBody>
        </p:sp>
        <p:sp>
          <p:nvSpPr>
            <p:cNvPr id="52" name="文本框 51">
              <a:extLst>
                <a:ext uri="{FF2B5EF4-FFF2-40B4-BE49-F238E27FC236}">
                  <a16:creationId xmlns:a16="http://schemas.microsoft.com/office/drawing/2014/main" id="{05EF84F4-597B-DCCF-833B-CCB3B02F2332}"/>
                </a:ext>
              </a:extLst>
            </p:cNvPr>
            <p:cNvSpPr txBox="1"/>
            <p:nvPr/>
          </p:nvSpPr>
          <p:spPr>
            <a:xfrm flipH="1">
              <a:off x="838473" y="2122805"/>
              <a:ext cx="3140859" cy="1037272"/>
            </a:xfrm>
            <a:prstGeom prst="rect">
              <a:avLst/>
            </a:prstGeom>
            <a:noFill/>
          </p:spPr>
          <p:txBody>
            <a:bodyPr wrap="square" rtlCol="0">
              <a:spAutoFit/>
            </a:bodyPr>
            <a:lstStyle/>
            <a:p>
              <a:pPr>
                <a:lnSpc>
                  <a:spcPct val="130000"/>
                </a:lnSpc>
              </a:pPr>
              <a:r>
                <a:rPr lang="zh-CN" altLang="en-US" sz="1200">
                  <a:solidFill>
                    <a:schemeClr val="accent4"/>
                  </a:solidFill>
                  <a:latin typeface="+mn-ea"/>
                  <a:cs typeface="OPPOSans M" panose="00020600040101010101" pitchFamily="18" charset="-122"/>
                </a:rPr>
                <a:t>是地球上最广阔的水体的总称。地球表面被各大陆地分隔为彼此相通的广大水域称为海洋，海洋的中心部分称作洋，边缘部分称作海，彼此沟通组成统一的水体。</a:t>
              </a:r>
            </a:p>
          </p:txBody>
        </p:sp>
      </p:grpSp>
      <p:sp>
        <p:nvSpPr>
          <p:cNvPr id="49" name="矩形: 圆角 48">
            <a:extLst>
              <a:ext uri="{FF2B5EF4-FFF2-40B4-BE49-F238E27FC236}">
                <a16:creationId xmlns:a16="http://schemas.microsoft.com/office/drawing/2014/main" id="{BC69781A-E5A1-FEF0-7BF4-56753DEE6C4F}"/>
              </a:ext>
            </a:extLst>
          </p:cNvPr>
          <p:cNvSpPr/>
          <p:nvPr>
            <p:custDataLst>
              <p:tags r:id="rId3"/>
            </p:custDataLst>
          </p:nvPr>
        </p:nvSpPr>
        <p:spPr>
          <a:xfrm>
            <a:off x="4612754" y="3322959"/>
            <a:ext cx="1427412" cy="289042"/>
          </a:xfrm>
          <a:prstGeom prst="roundRect">
            <a:avLst>
              <a:gd name="adj" fmla="val 50000"/>
            </a:avLst>
          </a:prstGeom>
          <a:gradFill>
            <a:gsLst>
              <a:gs pos="0">
                <a:schemeClr val="accent1"/>
              </a:gs>
              <a:gs pos="100000">
                <a:schemeClr val="accent2"/>
              </a:gs>
            </a:gsLst>
            <a:lin ang="2700000" scaled="0"/>
          </a:gradFill>
          <a:ln>
            <a:noFill/>
          </a:ln>
          <a:effectLst>
            <a:outerShdw blurRad="231112" dist="160773" dir="5400000" sx="87000" sy="87000" algn="t"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61496" tIns="30748" rIns="61496" bIns="30748" rtlCol="0" anchor="ctr"/>
          <a:lstStyle/>
          <a:p>
            <a:pPr algn="ctr"/>
            <a:endParaRPr lang="zh-CN" altLang="en-US" sz="1210"/>
          </a:p>
        </p:txBody>
      </p:sp>
      <p:sp>
        <p:nvSpPr>
          <p:cNvPr id="50" name="文本框 49">
            <a:extLst>
              <a:ext uri="{FF2B5EF4-FFF2-40B4-BE49-F238E27FC236}">
                <a16:creationId xmlns:a16="http://schemas.microsoft.com/office/drawing/2014/main" id="{F7168611-5CD5-D05E-0E42-EFECCC60E3FE}"/>
              </a:ext>
            </a:extLst>
          </p:cNvPr>
          <p:cNvSpPr txBox="1"/>
          <p:nvPr/>
        </p:nvSpPr>
        <p:spPr>
          <a:xfrm>
            <a:off x="4744254" y="3331269"/>
            <a:ext cx="1164412" cy="272635"/>
          </a:xfrm>
          <a:prstGeom prst="rect">
            <a:avLst/>
          </a:prstGeom>
          <a:noFill/>
          <a:effectLst/>
        </p:spPr>
        <p:txBody>
          <a:bodyPr wrap="none" lIns="66988" tIns="33494" rIns="66988" bIns="33494" rtlCol="0">
            <a:spAutoFit/>
          </a:bodyPr>
          <a:lstStyle/>
          <a:p>
            <a:r>
              <a:rPr lang="zh-CN" altLang="en-US" sz="1332">
                <a:solidFill>
                  <a:schemeClr val="bg1"/>
                </a:solidFill>
                <a:latin typeface="OPPOSans M" panose="00020600040101010101" pitchFamily="18" charset="-122"/>
                <a:ea typeface="OPPOSans M" panose="00020600040101010101" pitchFamily="18" charset="-122"/>
                <a:cs typeface="OPPOSans M" panose="00020600040101010101" pitchFamily="18" charset="-122"/>
              </a:rPr>
              <a:t>这里输入文本</a:t>
            </a:r>
          </a:p>
        </p:txBody>
      </p:sp>
      <p:sp>
        <p:nvSpPr>
          <p:cNvPr id="54" name="矩形: 圆角 53">
            <a:extLst>
              <a:ext uri="{FF2B5EF4-FFF2-40B4-BE49-F238E27FC236}">
                <a16:creationId xmlns:a16="http://schemas.microsoft.com/office/drawing/2014/main" id="{E5992317-9332-45D3-5FA7-92555A6737B1}"/>
              </a:ext>
            </a:extLst>
          </p:cNvPr>
          <p:cNvSpPr/>
          <p:nvPr/>
        </p:nvSpPr>
        <p:spPr>
          <a:xfrm>
            <a:off x="8067882" y="1397880"/>
            <a:ext cx="3428587" cy="2652526"/>
          </a:xfrm>
          <a:prstGeom prst="roundRect">
            <a:avLst>
              <a:gd name="adj" fmla="val 5178"/>
            </a:avLst>
          </a:prstGeom>
          <a:solidFill>
            <a:schemeClr val="bg1"/>
          </a:solidFill>
          <a:ln>
            <a:noFill/>
          </a:ln>
          <a:effectLst>
            <a:outerShdw blurRad="330200" sx="102000" sy="102000" algn="ctr"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55" name="组合 54">
            <a:extLst>
              <a:ext uri="{FF2B5EF4-FFF2-40B4-BE49-F238E27FC236}">
                <a16:creationId xmlns:a16="http://schemas.microsoft.com/office/drawing/2014/main" id="{FC710E6E-A139-08B4-D3D4-F72887041DAF}"/>
              </a:ext>
            </a:extLst>
          </p:cNvPr>
          <p:cNvGrpSpPr/>
          <p:nvPr/>
        </p:nvGrpSpPr>
        <p:grpSpPr>
          <a:xfrm>
            <a:off x="8210617" y="1766087"/>
            <a:ext cx="3140859" cy="1409865"/>
            <a:chOff x="838473" y="1750212"/>
            <a:chExt cx="3140859" cy="1409865"/>
          </a:xfrm>
        </p:grpSpPr>
        <p:sp>
          <p:nvSpPr>
            <p:cNvPr id="58" name="文本框 57">
              <a:extLst>
                <a:ext uri="{FF2B5EF4-FFF2-40B4-BE49-F238E27FC236}">
                  <a16:creationId xmlns:a16="http://schemas.microsoft.com/office/drawing/2014/main" id="{2AD20959-171B-80B9-3475-FD8742F856CB}"/>
                </a:ext>
              </a:extLst>
            </p:cNvPr>
            <p:cNvSpPr txBox="1"/>
            <p:nvPr/>
          </p:nvSpPr>
          <p:spPr>
            <a:xfrm flipH="1">
              <a:off x="838474" y="1750212"/>
              <a:ext cx="2181886" cy="400110"/>
            </a:xfrm>
            <a:prstGeom prst="rect">
              <a:avLst/>
            </a:prstGeom>
            <a:noFill/>
          </p:spPr>
          <p:txBody>
            <a:bodyPr wrap="square" rtlCol="0">
              <a:spAutoFit/>
            </a:bodyPr>
            <a:lstStyle/>
            <a:p>
              <a:r>
                <a:rPr lang="zh-CN" altLang="en-US" sz="2000">
                  <a:solidFill>
                    <a:schemeClr val="accent4"/>
                  </a:solidFill>
                  <a:latin typeface="+mj-ea"/>
                  <a:ea typeface="+mj-ea"/>
                  <a:cs typeface="OPPOSans M" panose="00020600040101010101" pitchFamily="18" charset="-122"/>
                </a:rPr>
                <a:t>这里输入标题</a:t>
              </a:r>
              <a:endParaRPr lang="zh-CN" altLang="en-US" sz="2000" dirty="0">
                <a:solidFill>
                  <a:schemeClr val="accent4"/>
                </a:solidFill>
                <a:latin typeface="+mj-ea"/>
                <a:ea typeface="+mj-ea"/>
                <a:cs typeface="OPPOSans M" panose="00020600040101010101" pitchFamily="18" charset="-122"/>
              </a:endParaRPr>
            </a:p>
          </p:txBody>
        </p:sp>
        <p:sp>
          <p:nvSpPr>
            <p:cNvPr id="59" name="文本框 58">
              <a:extLst>
                <a:ext uri="{FF2B5EF4-FFF2-40B4-BE49-F238E27FC236}">
                  <a16:creationId xmlns:a16="http://schemas.microsoft.com/office/drawing/2014/main" id="{5865DCE0-D564-7DA6-A8EE-A5D4D416405B}"/>
                </a:ext>
              </a:extLst>
            </p:cNvPr>
            <p:cNvSpPr txBox="1"/>
            <p:nvPr/>
          </p:nvSpPr>
          <p:spPr>
            <a:xfrm flipH="1">
              <a:off x="838473" y="2122805"/>
              <a:ext cx="3140859" cy="1037272"/>
            </a:xfrm>
            <a:prstGeom prst="rect">
              <a:avLst/>
            </a:prstGeom>
            <a:noFill/>
          </p:spPr>
          <p:txBody>
            <a:bodyPr wrap="square" rtlCol="0">
              <a:spAutoFit/>
            </a:bodyPr>
            <a:lstStyle/>
            <a:p>
              <a:pPr>
                <a:lnSpc>
                  <a:spcPct val="130000"/>
                </a:lnSpc>
              </a:pPr>
              <a:r>
                <a:rPr lang="zh-CN" altLang="en-US" sz="1200">
                  <a:solidFill>
                    <a:schemeClr val="accent4"/>
                  </a:solidFill>
                  <a:latin typeface="+mn-ea"/>
                  <a:cs typeface="OPPOSans M" panose="00020600040101010101" pitchFamily="18" charset="-122"/>
                </a:rPr>
                <a:t>是地球上最广阔的水体的总称。地球表面被各大陆地分隔为彼此相通的广大水域称为海洋，海洋的中心部分称作洋，边缘部分称作海，彼此沟通组成统一的水体。</a:t>
              </a:r>
            </a:p>
          </p:txBody>
        </p:sp>
      </p:grpSp>
      <p:sp>
        <p:nvSpPr>
          <p:cNvPr id="56" name="矩形: 圆角 55">
            <a:extLst>
              <a:ext uri="{FF2B5EF4-FFF2-40B4-BE49-F238E27FC236}">
                <a16:creationId xmlns:a16="http://schemas.microsoft.com/office/drawing/2014/main" id="{A4D99504-F4BF-7559-E11B-0B2FE5E37369}"/>
              </a:ext>
            </a:extLst>
          </p:cNvPr>
          <p:cNvSpPr/>
          <p:nvPr>
            <p:custDataLst>
              <p:tags r:id="rId4"/>
            </p:custDataLst>
          </p:nvPr>
        </p:nvSpPr>
        <p:spPr>
          <a:xfrm>
            <a:off x="8298929" y="3322959"/>
            <a:ext cx="1427412" cy="289042"/>
          </a:xfrm>
          <a:prstGeom prst="roundRect">
            <a:avLst>
              <a:gd name="adj" fmla="val 50000"/>
            </a:avLst>
          </a:prstGeom>
          <a:gradFill>
            <a:gsLst>
              <a:gs pos="0">
                <a:schemeClr val="accent1"/>
              </a:gs>
              <a:gs pos="100000">
                <a:schemeClr val="accent2"/>
              </a:gs>
            </a:gsLst>
            <a:lin ang="2700000" scaled="0"/>
          </a:gradFill>
          <a:ln>
            <a:noFill/>
          </a:ln>
          <a:effectLst>
            <a:outerShdw blurRad="231112" dist="160773" dir="5400000" sx="87000" sy="87000" algn="t"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61496" tIns="30748" rIns="61496" bIns="30748" rtlCol="0" anchor="ctr"/>
          <a:lstStyle/>
          <a:p>
            <a:pPr algn="ctr"/>
            <a:endParaRPr lang="zh-CN" altLang="en-US" sz="1210"/>
          </a:p>
        </p:txBody>
      </p:sp>
      <p:sp>
        <p:nvSpPr>
          <p:cNvPr id="57" name="文本框 56">
            <a:extLst>
              <a:ext uri="{FF2B5EF4-FFF2-40B4-BE49-F238E27FC236}">
                <a16:creationId xmlns:a16="http://schemas.microsoft.com/office/drawing/2014/main" id="{6BE942C3-9A7E-CB5B-BDF5-D7FADA9964CD}"/>
              </a:ext>
            </a:extLst>
          </p:cNvPr>
          <p:cNvSpPr txBox="1"/>
          <p:nvPr/>
        </p:nvSpPr>
        <p:spPr>
          <a:xfrm>
            <a:off x="8430429" y="3331269"/>
            <a:ext cx="1164412" cy="272635"/>
          </a:xfrm>
          <a:prstGeom prst="rect">
            <a:avLst/>
          </a:prstGeom>
          <a:noFill/>
          <a:effectLst/>
        </p:spPr>
        <p:txBody>
          <a:bodyPr wrap="none" lIns="66988" tIns="33494" rIns="66988" bIns="33494" rtlCol="0">
            <a:spAutoFit/>
          </a:bodyPr>
          <a:lstStyle/>
          <a:p>
            <a:r>
              <a:rPr lang="zh-CN" altLang="en-US" sz="1332">
                <a:solidFill>
                  <a:schemeClr val="bg1"/>
                </a:solidFill>
                <a:latin typeface="OPPOSans M" panose="00020600040101010101" pitchFamily="18" charset="-122"/>
                <a:ea typeface="OPPOSans M" panose="00020600040101010101" pitchFamily="18" charset="-122"/>
                <a:cs typeface="OPPOSans M" panose="00020600040101010101" pitchFamily="18" charset="-122"/>
              </a:rPr>
              <a:t>这里输入文本</a:t>
            </a:r>
          </a:p>
        </p:txBody>
      </p:sp>
      <p:grpSp>
        <p:nvGrpSpPr>
          <p:cNvPr id="225" name="组合 224">
            <a:extLst>
              <a:ext uri="{FF2B5EF4-FFF2-40B4-BE49-F238E27FC236}">
                <a16:creationId xmlns:a16="http://schemas.microsoft.com/office/drawing/2014/main" id="{A665F485-6659-1B52-F6A3-8A89F3F659D0}"/>
              </a:ext>
            </a:extLst>
          </p:cNvPr>
          <p:cNvGrpSpPr/>
          <p:nvPr/>
        </p:nvGrpSpPr>
        <p:grpSpPr>
          <a:xfrm>
            <a:off x="5378447" y="4716369"/>
            <a:ext cx="6219171" cy="1249174"/>
            <a:chOff x="5378447" y="4705785"/>
            <a:chExt cx="6219171" cy="1249174"/>
          </a:xfrm>
        </p:grpSpPr>
        <p:sp>
          <p:nvSpPr>
            <p:cNvPr id="162" name="文本框 161">
              <a:extLst>
                <a:ext uri="{FF2B5EF4-FFF2-40B4-BE49-F238E27FC236}">
                  <a16:creationId xmlns:a16="http://schemas.microsoft.com/office/drawing/2014/main" id="{E8C9AD48-1A42-50F2-207E-B5D3D27A34C0}"/>
                </a:ext>
              </a:extLst>
            </p:cNvPr>
            <p:cNvSpPr txBox="1"/>
            <p:nvPr/>
          </p:nvSpPr>
          <p:spPr>
            <a:xfrm flipH="1">
              <a:off x="5378448" y="4705785"/>
              <a:ext cx="2181886" cy="461665"/>
            </a:xfrm>
            <a:prstGeom prst="rect">
              <a:avLst/>
            </a:prstGeom>
            <a:noFill/>
          </p:spPr>
          <p:txBody>
            <a:bodyPr wrap="square" rtlCol="0">
              <a:spAutoFit/>
            </a:bodyPr>
            <a:lstStyle/>
            <a:p>
              <a:r>
                <a:rPr lang="zh-CN" altLang="en-US" sz="2400">
                  <a:solidFill>
                    <a:schemeClr val="bg1"/>
                  </a:solidFill>
                  <a:latin typeface="+mj-ea"/>
                  <a:ea typeface="+mj-ea"/>
                  <a:cs typeface="OPPOSans M" panose="00020600040101010101" pitchFamily="18" charset="-122"/>
                </a:rPr>
                <a:t>这里输入标题</a:t>
              </a:r>
              <a:endParaRPr lang="zh-CN" altLang="en-US" sz="2400" dirty="0">
                <a:solidFill>
                  <a:schemeClr val="bg1"/>
                </a:solidFill>
                <a:latin typeface="+mj-ea"/>
                <a:ea typeface="+mj-ea"/>
                <a:cs typeface="OPPOSans M" panose="00020600040101010101" pitchFamily="18" charset="-122"/>
              </a:endParaRPr>
            </a:p>
          </p:txBody>
        </p:sp>
        <p:sp>
          <p:nvSpPr>
            <p:cNvPr id="163" name="文本框 162">
              <a:extLst>
                <a:ext uri="{FF2B5EF4-FFF2-40B4-BE49-F238E27FC236}">
                  <a16:creationId xmlns:a16="http://schemas.microsoft.com/office/drawing/2014/main" id="{6C5018BC-76BA-3068-9ADE-D38AF0E00D1F}"/>
                </a:ext>
              </a:extLst>
            </p:cNvPr>
            <p:cNvSpPr txBox="1"/>
            <p:nvPr/>
          </p:nvSpPr>
          <p:spPr>
            <a:xfrm flipH="1">
              <a:off x="5378447" y="5157753"/>
              <a:ext cx="6219171" cy="797206"/>
            </a:xfrm>
            <a:prstGeom prst="rect">
              <a:avLst/>
            </a:prstGeom>
            <a:noFill/>
          </p:spPr>
          <p:txBody>
            <a:bodyPr wrap="square" rtlCol="0">
              <a:spAutoFit/>
            </a:bodyPr>
            <a:lstStyle/>
            <a:p>
              <a:pPr>
                <a:lnSpc>
                  <a:spcPct val="130000"/>
                </a:lnSpc>
              </a:pPr>
              <a:r>
                <a:rPr lang="zh-CN" altLang="en-US" sz="1200">
                  <a:solidFill>
                    <a:schemeClr val="bg1"/>
                  </a:solidFill>
                  <a:latin typeface="+mn-ea"/>
                  <a:cs typeface="OPPOSans M" panose="00020600040101010101" pitchFamily="18" charset="-122"/>
                </a:rPr>
                <a:t>世界大洋的总面积，约占海洋面积的</a:t>
              </a:r>
              <a:r>
                <a:rPr lang="en-US" altLang="zh-CN" sz="1200">
                  <a:solidFill>
                    <a:schemeClr val="bg1"/>
                  </a:solidFill>
                  <a:latin typeface="+mn-ea"/>
                  <a:cs typeface="OPPOSans M" panose="00020600040101010101" pitchFamily="18" charset="-122"/>
                </a:rPr>
                <a:t>89%</a:t>
              </a:r>
              <a:r>
                <a:rPr lang="zh-CN" altLang="en-US" sz="1200">
                  <a:solidFill>
                    <a:schemeClr val="bg1"/>
                  </a:solidFill>
                  <a:latin typeface="+mn-ea"/>
                  <a:cs typeface="OPPOSans M" panose="00020600040101010101" pitchFamily="18" charset="-122"/>
                </a:rPr>
                <a:t>。大洋的水深，一般在</a:t>
              </a:r>
              <a:r>
                <a:rPr lang="en-US" altLang="zh-CN" sz="1200">
                  <a:solidFill>
                    <a:schemeClr val="bg1"/>
                  </a:solidFill>
                  <a:latin typeface="+mn-ea"/>
                  <a:cs typeface="OPPOSans M" panose="00020600040101010101" pitchFamily="18" charset="-122"/>
                </a:rPr>
                <a:t>3000</a:t>
              </a:r>
              <a:r>
                <a:rPr lang="zh-CN" altLang="en-US" sz="1200">
                  <a:solidFill>
                    <a:schemeClr val="bg1"/>
                  </a:solidFill>
                  <a:latin typeface="+mn-ea"/>
                  <a:cs typeface="OPPOSans M" panose="00020600040101010101" pitchFamily="18" charset="-122"/>
                </a:rPr>
                <a:t>米以上，最深处可达</a:t>
              </a:r>
              <a:r>
                <a:rPr lang="en-US" altLang="zh-CN" sz="1200">
                  <a:solidFill>
                    <a:schemeClr val="bg1"/>
                  </a:solidFill>
                  <a:latin typeface="+mn-ea"/>
                  <a:cs typeface="OPPOSans M" panose="00020600040101010101" pitchFamily="18" charset="-122"/>
                </a:rPr>
                <a:t>1</a:t>
              </a:r>
              <a:r>
                <a:rPr lang="zh-CN" altLang="en-US" sz="1200">
                  <a:solidFill>
                    <a:schemeClr val="bg1"/>
                  </a:solidFill>
                  <a:latin typeface="+mn-ea"/>
                  <a:cs typeface="OPPOSans M" panose="00020600040101010101" pitchFamily="18" charset="-122"/>
                </a:rPr>
                <a:t>万多米。大洋离陆地遥远，不受陆地的影响。它的水温和盐度的变化不大。每个大洋都有自己独特的洋流和潮汐系统。</a:t>
              </a:r>
            </a:p>
          </p:txBody>
        </p:sp>
      </p:grpSp>
      <p:grpSp>
        <p:nvGrpSpPr>
          <p:cNvPr id="73" name="组合 72">
            <a:extLst>
              <a:ext uri="{FF2B5EF4-FFF2-40B4-BE49-F238E27FC236}">
                <a16:creationId xmlns:a16="http://schemas.microsoft.com/office/drawing/2014/main" id="{5993B8AF-11FD-63AC-38B7-E61B0685E1E6}"/>
              </a:ext>
            </a:extLst>
          </p:cNvPr>
          <p:cNvGrpSpPr/>
          <p:nvPr/>
        </p:nvGrpSpPr>
        <p:grpSpPr>
          <a:xfrm>
            <a:off x="11041109" y="549275"/>
            <a:ext cx="455566" cy="106048"/>
            <a:chOff x="10987618" y="671982"/>
            <a:chExt cx="545570" cy="127000"/>
          </a:xfrm>
        </p:grpSpPr>
        <p:sp>
          <p:nvSpPr>
            <p:cNvPr id="82" name="椭圆 81">
              <a:extLst>
                <a:ext uri="{FF2B5EF4-FFF2-40B4-BE49-F238E27FC236}">
                  <a16:creationId xmlns:a16="http://schemas.microsoft.com/office/drawing/2014/main" id="{8203CB5B-07F4-4677-910B-8F5A419927D9}"/>
                </a:ext>
              </a:extLst>
            </p:cNvPr>
            <p:cNvSpPr/>
            <p:nvPr/>
          </p:nvSpPr>
          <p:spPr>
            <a:xfrm>
              <a:off x="11406188" y="671982"/>
              <a:ext cx="127000" cy="127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a:extLst>
                <a:ext uri="{FF2B5EF4-FFF2-40B4-BE49-F238E27FC236}">
                  <a16:creationId xmlns:a16="http://schemas.microsoft.com/office/drawing/2014/main" id="{DC652DB0-30C8-C9C2-5263-C49D3746597A}"/>
                </a:ext>
              </a:extLst>
            </p:cNvPr>
            <p:cNvSpPr/>
            <p:nvPr/>
          </p:nvSpPr>
          <p:spPr>
            <a:xfrm>
              <a:off x="11196903" y="671982"/>
              <a:ext cx="127000" cy="127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a:extLst>
                <a:ext uri="{FF2B5EF4-FFF2-40B4-BE49-F238E27FC236}">
                  <a16:creationId xmlns:a16="http://schemas.microsoft.com/office/drawing/2014/main" id="{FE9E4E55-9FAD-74C9-194A-708A50D93632}"/>
                </a:ext>
              </a:extLst>
            </p:cNvPr>
            <p:cNvSpPr/>
            <p:nvPr/>
          </p:nvSpPr>
          <p:spPr>
            <a:xfrm>
              <a:off x="10987618" y="671982"/>
              <a:ext cx="127000" cy="127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1" name="文本框 110">
            <a:extLst>
              <a:ext uri="{FF2B5EF4-FFF2-40B4-BE49-F238E27FC236}">
                <a16:creationId xmlns:a16="http://schemas.microsoft.com/office/drawing/2014/main" id="{68AE3564-7DA6-50B0-EF98-4157B43B2862}"/>
              </a:ext>
            </a:extLst>
          </p:cNvPr>
          <p:cNvSpPr txBox="1"/>
          <p:nvPr/>
        </p:nvSpPr>
        <p:spPr>
          <a:xfrm flipH="1">
            <a:off x="594381" y="5619633"/>
            <a:ext cx="974657" cy="369332"/>
          </a:xfrm>
          <a:prstGeom prst="rect">
            <a:avLst/>
          </a:prstGeom>
          <a:noFill/>
        </p:spPr>
        <p:txBody>
          <a:bodyPr wrap="square" rtlCol="0">
            <a:spAutoFit/>
          </a:bodyPr>
          <a:lstStyle/>
          <a:p>
            <a:pPr algn="ctr"/>
            <a:r>
              <a:rPr lang="zh-CN" altLang="en-US">
                <a:solidFill>
                  <a:schemeClr val="bg1"/>
                </a:solidFill>
                <a:latin typeface="+mj-ea"/>
                <a:ea typeface="+mj-ea"/>
                <a:cs typeface="OPPOSans M" panose="00020600040101010101" pitchFamily="18" charset="-122"/>
              </a:rPr>
              <a:t>小标题</a:t>
            </a:r>
            <a:endParaRPr lang="zh-CN" altLang="en-US" dirty="0">
              <a:solidFill>
                <a:schemeClr val="bg1"/>
              </a:solidFill>
              <a:latin typeface="+mj-ea"/>
              <a:ea typeface="+mj-ea"/>
              <a:cs typeface="OPPOSans M" panose="00020600040101010101" pitchFamily="18" charset="-122"/>
            </a:endParaRPr>
          </a:p>
        </p:txBody>
      </p:sp>
      <p:sp>
        <p:nvSpPr>
          <p:cNvPr id="113" name="椭圆 112">
            <a:extLst>
              <a:ext uri="{FF2B5EF4-FFF2-40B4-BE49-F238E27FC236}">
                <a16:creationId xmlns:a16="http://schemas.microsoft.com/office/drawing/2014/main" id="{620B9ACD-DBDE-B967-706D-1C314207F390}"/>
              </a:ext>
            </a:extLst>
          </p:cNvPr>
          <p:cNvSpPr/>
          <p:nvPr/>
        </p:nvSpPr>
        <p:spPr>
          <a:xfrm>
            <a:off x="698147" y="4774825"/>
            <a:ext cx="767125" cy="767125"/>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OPPOSans R" panose="00020600040101010101" pitchFamily="18" charset="-122"/>
              <a:ea typeface="OPPOSans R" panose="00020600040101010101" pitchFamily="18" charset="-122"/>
              <a:sym typeface="Microsoft YaHei" panose="020B0503020204020204" pitchFamily="34" charset="-122"/>
            </a:endParaRPr>
          </a:p>
        </p:txBody>
      </p:sp>
      <p:grpSp>
        <p:nvGrpSpPr>
          <p:cNvPr id="142" name="组合 141">
            <a:extLst>
              <a:ext uri="{FF2B5EF4-FFF2-40B4-BE49-F238E27FC236}">
                <a16:creationId xmlns:a16="http://schemas.microsoft.com/office/drawing/2014/main" id="{8C4DAEFC-52DB-B0CA-830B-83C6E73BAC5F}"/>
              </a:ext>
            </a:extLst>
          </p:cNvPr>
          <p:cNvGrpSpPr/>
          <p:nvPr/>
        </p:nvGrpSpPr>
        <p:grpSpPr>
          <a:xfrm>
            <a:off x="927899" y="5035339"/>
            <a:ext cx="307620" cy="246096"/>
            <a:chOff x="927899" y="5035339"/>
            <a:chExt cx="307620" cy="246096"/>
          </a:xfrm>
        </p:grpSpPr>
        <p:sp>
          <p:nvSpPr>
            <p:cNvPr id="136" name="任意多边形: 形状 135">
              <a:extLst>
                <a:ext uri="{FF2B5EF4-FFF2-40B4-BE49-F238E27FC236}">
                  <a16:creationId xmlns:a16="http://schemas.microsoft.com/office/drawing/2014/main" id="{EAEEE160-81DC-72E8-5BF3-038A10BB2434}"/>
                </a:ext>
              </a:extLst>
            </p:cNvPr>
            <p:cNvSpPr/>
            <p:nvPr/>
          </p:nvSpPr>
          <p:spPr>
            <a:xfrm>
              <a:off x="927899" y="5035339"/>
              <a:ext cx="307620" cy="92286"/>
            </a:xfrm>
            <a:custGeom>
              <a:avLst/>
              <a:gdLst>
                <a:gd name="connsiteX0" fmla="*/ 307620 w 307620"/>
                <a:gd name="connsiteY0" fmla="*/ 23072 h 92286"/>
                <a:gd name="connsiteX1" fmla="*/ 284549 w 307620"/>
                <a:gd name="connsiteY1" fmla="*/ 0 h 92286"/>
                <a:gd name="connsiteX2" fmla="*/ 23072 w 307620"/>
                <a:gd name="connsiteY2" fmla="*/ 0 h 92286"/>
                <a:gd name="connsiteX3" fmla="*/ 0 w 307620"/>
                <a:gd name="connsiteY3" fmla="*/ 23072 h 92286"/>
                <a:gd name="connsiteX4" fmla="*/ 0 w 307620"/>
                <a:gd name="connsiteY4" fmla="*/ 92286 h 92286"/>
                <a:gd name="connsiteX5" fmla="*/ 307620 w 307620"/>
                <a:gd name="connsiteY5" fmla="*/ 92286 h 92286"/>
                <a:gd name="connsiteX6" fmla="*/ 307620 w 307620"/>
                <a:gd name="connsiteY6" fmla="*/ 23072 h 92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7620" h="92286">
                  <a:moveTo>
                    <a:pt x="307620" y="23072"/>
                  </a:moveTo>
                  <a:cubicBezTo>
                    <a:pt x="307620" y="10329"/>
                    <a:pt x="297291" y="0"/>
                    <a:pt x="284549" y="0"/>
                  </a:cubicBezTo>
                  <a:lnTo>
                    <a:pt x="23072" y="0"/>
                  </a:lnTo>
                  <a:cubicBezTo>
                    <a:pt x="10329" y="0"/>
                    <a:pt x="0" y="10329"/>
                    <a:pt x="0" y="23072"/>
                  </a:cubicBezTo>
                  <a:lnTo>
                    <a:pt x="0" y="92286"/>
                  </a:lnTo>
                  <a:lnTo>
                    <a:pt x="307620" y="92286"/>
                  </a:lnTo>
                  <a:lnTo>
                    <a:pt x="307620" y="23072"/>
                  </a:lnTo>
                  <a:close/>
                </a:path>
              </a:pathLst>
            </a:custGeom>
            <a:noFill/>
            <a:ln w="30163" cap="rnd">
              <a:gradFill>
                <a:gsLst>
                  <a:gs pos="0">
                    <a:schemeClr val="accent1"/>
                  </a:gs>
                  <a:gs pos="100000">
                    <a:schemeClr val="accent2"/>
                  </a:gs>
                </a:gsLst>
                <a:lin ang="2700000" scaled="0"/>
              </a:gradFill>
              <a:prstDash val="solid"/>
              <a:miter/>
            </a:ln>
          </p:spPr>
          <p:txBody>
            <a:bodyPr rtlCol="0" anchor="ctr"/>
            <a:lstStyle/>
            <a:p>
              <a:endParaRPr lang="zh-CN" altLang="en-US"/>
            </a:p>
          </p:txBody>
        </p:sp>
        <p:sp>
          <p:nvSpPr>
            <p:cNvPr id="137" name="任意多边形: 形状 136">
              <a:extLst>
                <a:ext uri="{FF2B5EF4-FFF2-40B4-BE49-F238E27FC236}">
                  <a16:creationId xmlns:a16="http://schemas.microsoft.com/office/drawing/2014/main" id="{65299838-5759-00AF-6312-C8E917725C93}"/>
                </a:ext>
              </a:extLst>
            </p:cNvPr>
            <p:cNvSpPr/>
            <p:nvPr/>
          </p:nvSpPr>
          <p:spPr>
            <a:xfrm>
              <a:off x="928762" y="5173768"/>
              <a:ext cx="240548" cy="100207"/>
            </a:xfrm>
            <a:custGeom>
              <a:avLst/>
              <a:gdLst>
                <a:gd name="connsiteX0" fmla="*/ 0 w 240548"/>
                <a:gd name="connsiteY0" fmla="*/ 100208 h 100207"/>
                <a:gd name="connsiteX1" fmla="*/ 93636 w 240548"/>
                <a:gd name="connsiteY1" fmla="*/ 5609 h 100207"/>
                <a:gd name="connsiteX2" fmla="*/ 144235 w 240548"/>
                <a:gd name="connsiteY2" fmla="*/ 54065 h 100207"/>
                <a:gd name="connsiteX3" fmla="*/ 206092 w 240548"/>
                <a:gd name="connsiteY3" fmla="*/ 0 h 100207"/>
                <a:gd name="connsiteX4" fmla="*/ 240549 w 240548"/>
                <a:gd name="connsiteY4" fmla="*/ 33592 h 1002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0548" h="100207">
                  <a:moveTo>
                    <a:pt x="0" y="100208"/>
                  </a:moveTo>
                  <a:lnTo>
                    <a:pt x="93636" y="5609"/>
                  </a:lnTo>
                  <a:lnTo>
                    <a:pt x="144235" y="54065"/>
                  </a:lnTo>
                  <a:lnTo>
                    <a:pt x="206092" y="0"/>
                  </a:lnTo>
                  <a:lnTo>
                    <a:pt x="240549" y="33592"/>
                  </a:lnTo>
                </a:path>
              </a:pathLst>
            </a:custGeom>
            <a:noFill/>
            <a:ln w="30163" cap="rnd">
              <a:gradFill>
                <a:gsLst>
                  <a:gs pos="0">
                    <a:schemeClr val="accent1"/>
                  </a:gs>
                  <a:gs pos="100000">
                    <a:schemeClr val="accent2"/>
                  </a:gs>
                </a:gsLst>
                <a:lin ang="2700000" scaled="0"/>
              </a:gradFill>
              <a:prstDash val="solid"/>
              <a:miter/>
            </a:ln>
          </p:spPr>
          <p:txBody>
            <a:bodyPr rtlCol="0" anchor="ctr"/>
            <a:lstStyle/>
            <a:p>
              <a:endParaRPr lang="zh-CN" altLang="en-US"/>
            </a:p>
          </p:txBody>
        </p:sp>
        <p:sp>
          <p:nvSpPr>
            <p:cNvPr id="138" name="任意多边形: 形状 137">
              <a:extLst>
                <a:ext uri="{FF2B5EF4-FFF2-40B4-BE49-F238E27FC236}">
                  <a16:creationId xmlns:a16="http://schemas.microsoft.com/office/drawing/2014/main" id="{95C8CC90-CAD9-ADAC-F7DF-9761E1541D38}"/>
                </a:ext>
              </a:extLst>
            </p:cNvPr>
            <p:cNvSpPr/>
            <p:nvPr/>
          </p:nvSpPr>
          <p:spPr>
            <a:xfrm>
              <a:off x="989423" y="5112244"/>
              <a:ext cx="246096" cy="169191"/>
            </a:xfrm>
            <a:custGeom>
              <a:avLst/>
              <a:gdLst>
                <a:gd name="connsiteX0" fmla="*/ 246096 w 246096"/>
                <a:gd name="connsiteY0" fmla="*/ 0 h 169191"/>
                <a:gd name="connsiteX1" fmla="*/ 246096 w 246096"/>
                <a:gd name="connsiteY1" fmla="*/ 146120 h 169191"/>
                <a:gd name="connsiteX2" fmla="*/ 223025 w 246096"/>
                <a:gd name="connsiteY2" fmla="*/ 169191 h 169191"/>
                <a:gd name="connsiteX3" fmla="*/ 0 w 246096"/>
                <a:gd name="connsiteY3" fmla="*/ 169191 h 169191"/>
              </a:gdLst>
              <a:ahLst/>
              <a:cxnLst>
                <a:cxn ang="0">
                  <a:pos x="connsiteX0" y="connsiteY0"/>
                </a:cxn>
                <a:cxn ang="0">
                  <a:pos x="connsiteX1" y="connsiteY1"/>
                </a:cxn>
                <a:cxn ang="0">
                  <a:pos x="connsiteX2" y="connsiteY2"/>
                </a:cxn>
                <a:cxn ang="0">
                  <a:pos x="connsiteX3" y="connsiteY3"/>
                </a:cxn>
              </a:cxnLst>
              <a:rect l="l" t="t" r="r" b="b"/>
              <a:pathLst>
                <a:path w="246096" h="169191">
                  <a:moveTo>
                    <a:pt x="246096" y="0"/>
                  </a:moveTo>
                  <a:lnTo>
                    <a:pt x="246096" y="146120"/>
                  </a:lnTo>
                  <a:cubicBezTo>
                    <a:pt x="246096" y="158862"/>
                    <a:pt x="235767" y="169191"/>
                    <a:pt x="223025" y="169191"/>
                  </a:cubicBezTo>
                  <a:lnTo>
                    <a:pt x="0" y="169191"/>
                  </a:lnTo>
                </a:path>
              </a:pathLst>
            </a:custGeom>
            <a:noFill/>
            <a:ln w="30163" cap="rnd">
              <a:gradFill>
                <a:gsLst>
                  <a:gs pos="0">
                    <a:schemeClr val="accent1"/>
                  </a:gs>
                  <a:gs pos="100000">
                    <a:schemeClr val="accent2"/>
                  </a:gs>
                </a:gsLst>
                <a:lin ang="2700000" scaled="0"/>
              </a:gradFill>
              <a:prstDash val="solid"/>
              <a:miter/>
            </a:ln>
          </p:spPr>
          <p:txBody>
            <a:bodyPr rtlCol="0" anchor="ctr"/>
            <a:lstStyle/>
            <a:p>
              <a:endParaRPr lang="zh-CN" altLang="en-US"/>
            </a:p>
          </p:txBody>
        </p:sp>
        <p:sp>
          <p:nvSpPr>
            <p:cNvPr id="139" name="任意多边形: 形状 138">
              <a:extLst>
                <a:ext uri="{FF2B5EF4-FFF2-40B4-BE49-F238E27FC236}">
                  <a16:creationId xmlns:a16="http://schemas.microsoft.com/office/drawing/2014/main" id="{764DC6E9-CD04-EF54-5F66-B704BE06FDFB}"/>
                </a:ext>
              </a:extLst>
            </p:cNvPr>
            <p:cNvSpPr/>
            <p:nvPr/>
          </p:nvSpPr>
          <p:spPr>
            <a:xfrm>
              <a:off x="1044116" y="5081482"/>
              <a:ext cx="138429" cy="7690"/>
            </a:xfrm>
            <a:custGeom>
              <a:avLst/>
              <a:gdLst>
                <a:gd name="connsiteX0" fmla="*/ 0 w 138429"/>
                <a:gd name="connsiteY0" fmla="*/ 0 h 7690"/>
                <a:gd name="connsiteX1" fmla="*/ 138429 w 138429"/>
                <a:gd name="connsiteY1" fmla="*/ 0 h 7690"/>
              </a:gdLst>
              <a:ahLst/>
              <a:cxnLst>
                <a:cxn ang="0">
                  <a:pos x="connsiteX0" y="connsiteY0"/>
                </a:cxn>
                <a:cxn ang="0">
                  <a:pos x="connsiteX1" y="connsiteY1"/>
                </a:cxn>
              </a:cxnLst>
              <a:rect l="l" t="t" r="r" b="b"/>
              <a:pathLst>
                <a:path w="138429" h="7690">
                  <a:moveTo>
                    <a:pt x="0" y="0"/>
                  </a:moveTo>
                  <a:lnTo>
                    <a:pt x="138429" y="0"/>
                  </a:lnTo>
                </a:path>
              </a:pathLst>
            </a:custGeom>
            <a:noFill/>
            <a:ln w="30163" cap="rnd">
              <a:gradFill>
                <a:gsLst>
                  <a:gs pos="0">
                    <a:schemeClr val="accent1"/>
                  </a:gs>
                  <a:gs pos="100000">
                    <a:schemeClr val="accent2"/>
                  </a:gs>
                </a:gsLst>
                <a:lin ang="2700000" scaled="0"/>
              </a:gradFill>
              <a:prstDash val="solid"/>
              <a:miter/>
            </a:ln>
          </p:spPr>
          <p:txBody>
            <a:bodyPr rtlCol="0" anchor="ctr"/>
            <a:lstStyle/>
            <a:p>
              <a:endParaRPr lang="zh-CN" altLang="en-US"/>
            </a:p>
          </p:txBody>
        </p:sp>
        <p:sp>
          <p:nvSpPr>
            <p:cNvPr id="140" name="任意多边形: 形状 139">
              <a:extLst>
                <a:ext uri="{FF2B5EF4-FFF2-40B4-BE49-F238E27FC236}">
                  <a16:creationId xmlns:a16="http://schemas.microsoft.com/office/drawing/2014/main" id="{8D4FC3FC-5DED-262A-7EB0-85D66151E8FC}"/>
                </a:ext>
              </a:extLst>
            </p:cNvPr>
            <p:cNvSpPr/>
            <p:nvPr/>
          </p:nvSpPr>
          <p:spPr>
            <a:xfrm>
              <a:off x="982584" y="5081482"/>
              <a:ext cx="15381" cy="7690"/>
            </a:xfrm>
            <a:custGeom>
              <a:avLst/>
              <a:gdLst>
                <a:gd name="connsiteX0" fmla="*/ 0 w 15381"/>
                <a:gd name="connsiteY0" fmla="*/ 0 h 7690"/>
                <a:gd name="connsiteX1" fmla="*/ 15381 w 15381"/>
                <a:gd name="connsiteY1" fmla="*/ 0 h 7690"/>
              </a:gdLst>
              <a:ahLst/>
              <a:cxnLst>
                <a:cxn ang="0">
                  <a:pos x="connsiteX0" y="connsiteY0"/>
                </a:cxn>
                <a:cxn ang="0">
                  <a:pos x="connsiteX1" y="connsiteY1"/>
                </a:cxn>
              </a:cxnLst>
              <a:rect l="l" t="t" r="r" b="b"/>
              <a:pathLst>
                <a:path w="15381" h="7690">
                  <a:moveTo>
                    <a:pt x="0" y="0"/>
                  </a:moveTo>
                  <a:lnTo>
                    <a:pt x="15381" y="0"/>
                  </a:lnTo>
                </a:path>
              </a:pathLst>
            </a:custGeom>
            <a:noFill/>
            <a:ln w="30163" cap="rnd">
              <a:gradFill>
                <a:gsLst>
                  <a:gs pos="0">
                    <a:schemeClr val="accent1"/>
                  </a:gs>
                  <a:gs pos="100000">
                    <a:schemeClr val="accent2"/>
                  </a:gs>
                </a:gsLst>
                <a:lin ang="2700000" scaled="0"/>
              </a:gradFill>
              <a:prstDash val="solid"/>
              <a:miter/>
            </a:ln>
          </p:spPr>
          <p:txBody>
            <a:bodyPr rtlCol="0" anchor="ctr"/>
            <a:lstStyle/>
            <a:p>
              <a:endParaRPr lang="zh-CN" altLang="en-US"/>
            </a:p>
          </p:txBody>
        </p:sp>
        <p:sp>
          <p:nvSpPr>
            <p:cNvPr id="141" name="任意多边形: 形状 140">
              <a:extLst>
                <a:ext uri="{FF2B5EF4-FFF2-40B4-BE49-F238E27FC236}">
                  <a16:creationId xmlns:a16="http://schemas.microsoft.com/office/drawing/2014/main" id="{F7687A2A-DC20-7D85-C18C-F7D111BF0E60}"/>
                </a:ext>
              </a:extLst>
            </p:cNvPr>
            <p:cNvSpPr/>
            <p:nvPr/>
          </p:nvSpPr>
          <p:spPr>
            <a:xfrm>
              <a:off x="927899" y="5112244"/>
              <a:ext cx="7690" cy="69214"/>
            </a:xfrm>
            <a:custGeom>
              <a:avLst/>
              <a:gdLst>
                <a:gd name="connsiteX0" fmla="*/ 0 w 7690"/>
                <a:gd name="connsiteY0" fmla="*/ 0 h 69214"/>
                <a:gd name="connsiteX1" fmla="*/ 0 w 7690"/>
                <a:gd name="connsiteY1" fmla="*/ 69215 h 69214"/>
              </a:gdLst>
              <a:ahLst/>
              <a:cxnLst>
                <a:cxn ang="0">
                  <a:pos x="connsiteX0" y="connsiteY0"/>
                </a:cxn>
                <a:cxn ang="0">
                  <a:pos x="connsiteX1" y="connsiteY1"/>
                </a:cxn>
              </a:cxnLst>
              <a:rect l="l" t="t" r="r" b="b"/>
              <a:pathLst>
                <a:path w="7690" h="69214">
                  <a:moveTo>
                    <a:pt x="0" y="0"/>
                  </a:moveTo>
                  <a:lnTo>
                    <a:pt x="0" y="69215"/>
                  </a:lnTo>
                </a:path>
              </a:pathLst>
            </a:custGeom>
            <a:noFill/>
            <a:ln w="30163" cap="rnd">
              <a:gradFill>
                <a:gsLst>
                  <a:gs pos="0">
                    <a:schemeClr val="accent1"/>
                  </a:gs>
                  <a:gs pos="100000">
                    <a:schemeClr val="accent2"/>
                  </a:gs>
                </a:gsLst>
                <a:lin ang="2700000" scaled="0"/>
              </a:gradFill>
              <a:prstDash val="solid"/>
              <a:miter/>
            </a:ln>
          </p:spPr>
          <p:txBody>
            <a:bodyPr rtlCol="0" anchor="ctr"/>
            <a:lstStyle/>
            <a:p>
              <a:endParaRPr lang="zh-CN" altLang="en-US"/>
            </a:p>
          </p:txBody>
        </p:sp>
      </p:grpSp>
      <p:sp>
        <p:nvSpPr>
          <p:cNvPr id="116" name="文本框 115">
            <a:extLst>
              <a:ext uri="{FF2B5EF4-FFF2-40B4-BE49-F238E27FC236}">
                <a16:creationId xmlns:a16="http://schemas.microsoft.com/office/drawing/2014/main" id="{CC633CF2-F96A-1E5E-0B28-E4F6224AAD89}"/>
              </a:ext>
            </a:extLst>
          </p:cNvPr>
          <p:cNvSpPr txBox="1"/>
          <p:nvPr/>
        </p:nvSpPr>
        <p:spPr>
          <a:xfrm flipH="1">
            <a:off x="1744390" y="5619633"/>
            <a:ext cx="974657" cy="369332"/>
          </a:xfrm>
          <a:prstGeom prst="rect">
            <a:avLst/>
          </a:prstGeom>
          <a:noFill/>
        </p:spPr>
        <p:txBody>
          <a:bodyPr wrap="square" rtlCol="0">
            <a:spAutoFit/>
          </a:bodyPr>
          <a:lstStyle/>
          <a:p>
            <a:pPr algn="ctr"/>
            <a:r>
              <a:rPr lang="zh-CN" altLang="en-US">
                <a:solidFill>
                  <a:schemeClr val="bg1"/>
                </a:solidFill>
                <a:latin typeface="+mj-ea"/>
                <a:ea typeface="+mj-ea"/>
                <a:cs typeface="OPPOSans M" panose="00020600040101010101" pitchFamily="18" charset="-122"/>
              </a:rPr>
              <a:t>小标题</a:t>
            </a:r>
            <a:endParaRPr lang="zh-CN" altLang="en-US" dirty="0">
              <a:solidFill>
                <a:schemeClr val="bg1"/>
              </a:solidFill>
              <a:latin typeface="+mj-ea"/>
              <a:ea typeface="+mj-ea"/>
              <a:cs typeface="OPPOSans M" panose="00020600040101010101" pitchFamily="18" charset="-122"/>
            </a:endParaRPr>
          </a:p>
        </p:txBody>
      </p:sp>
      <p:sp>
        <p:nvSpPr>
          <p:cNvPr id="118" name="椭圆 117">
            <a:extLst>
              <a:ext uri="{FF2B5EF4-FFF2-40B4-BE49-F238E27FC236}">
                <a16:creationId xmlns:a16="http://schemas.microsoft.com/office/drawing/2014/main" id="{467BFC68-F79F-6989-08CE-BA2FA465A7BB}"/>
              </a:ext>
            </a:extLst>
          </p:cNvPr>
          <p:cNvSpPr/>
          <p:nvPr/>
        </p:nvSpPr>
        <p:spPr>
          <a:xfrm>
            <a:off x="1848156" y="4774825"/>
            <a:ext cx="767125" cy="767125"/>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OPPOSans R" panose="00020600040101010101" pitchFamily="18" charset="-122"/>
              <a:ea typeface="OPPOSans R" panose="00020600040101010101" pitchFamily="18" charset="-122"/>
              <a:sym typeface="Microsoft YaHei" panose="020B0503020204020204" pitchFamily="34" charset="-122"/>
            </a:endParaRPr>
          </a:p>
        </p:txBody>
      </p:sp>
      <p:grpSp>
        <p:nvGrpSpPr>
          <p:cNvPr id="134" name="组合 133">
            <a:extLst>
              <a:ext uri="{FF2B5EF4-FFF2-40B4-BE49-F238E27FC236}">
                <a16:creationId xmlns:a16="http://schemas.microsoft.com/office/drawing/2014/main" id="{941CCF27-F783-E93D-CFD8-F68A2229B6AB}"/>
              </a:ext>
            </a:extLst>
          </p:cNvPr>
          <p:cNvGrpSpPr/>
          <p:nvPr/>
        </p:nvGrpSpPr>
        <p:grpSpPr>
          <a:xfrm>
            <a:off x="2077908" y="5035339"/>
            <a:ext cx="307620" cy="253786"/>
            <a:chOff x="2077908" y="5035339"/>
            <a:chExt cx="307620" cy="253786"/>
          </a:xfrm>
        </p:grpSpPr>
        <p:sp>
          <p:nvSpPr>
            <p:cNvPr id="45" name="任意多边形: 形状 44">
              <a:extLst>
                <a:ext uri="{FF2B5EF4-FFF2-40B4-BE49-F238E27FC236}">
                  <a16:creationId xmlns:a16="http://schemas.microsoft.com/office/drawing/2014/main" id="{44901E5E-2507-AF58-87EF-45BB99426DAC}"/>
                </a:ext>
              </a:extLst>
            </p:cNvPr>
            <p:cNvSpPr/>
            <p:nvPr/>
          </p:nvSpPr>
          <p:spPr>
            <a:xfrm>
              <a:off x="2077908" y="5035339"/>
              <a:ext cx="307620" cy="246096"/>
            </a:xfrm>
            <a:custGeom>
              <a:avLst/>
              <a:gdLst>
                <a:gd name="connsiteX0" fmla="*/ 153810 w 307620"/>
                <a:gd name="connsiteY0" fmla="*/ 246096 h 246096"/>
                <a:gd name="connsiteX1" fmla="*/ 23072 w 307620"/>
                <a:gd name="connsiteY1" fmla="*/ 246096 h 246096"/>
                <a:gd name="connsiteX2" fmla="*/ 0 w 307620"/>
                <a:gd name="connsiteY2" fmla="*/ 223025 h 246096"/>
                <a:gd name="connsiteX3" fmla="*/ 0 w 307620"/>
                <a:gd name="connsiteY3" fmla="*/ 23072 h 246096"/>
                <a:gd name="connsiteX4" fmla="*/ 23072 w 307620"/>
                <a:gd name="connsiteY4" fmla="*/ 0 h 246096"/>
                <a:gd name="connsiteX5" fmla="*/ 284549 w 307620"/>
                <a:gd name="connsiteY5" fmla="*/ 0 h 246096"/>
                <a:gd name="connsiteX6" fmla="*/ 307620 w 307620"/>
                <a:gd name="connsiteY6" fmla="*/ 23072 h 246096"/>
                <a:gd name="connsiteX7" fmla="*/ 307620 w 307620"/>
                <a:gd name="connsiteY7" fmla="*/ 115810 h 246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7620" h="246096">
                  <a:moveTo>
                    <a:pt x="153810" y="246096"/>
                  </a:moveTo>
                  <a:lnTo>
                    <a:pt x="23072" y="246096"/>
                  </a:lnTo>
                  <a:cubicBezTo>
                    <a:pt x="10329" y="246096"/>
                    <a:pt x="0" y="235767"/>
                    <a:pt x="0" y="223025"/>
                  </a:cubicBezTo>
                  <a:lnTo>
                    <a:pt x="0" y="23072"/>
                  </a:lnTo>
                  <a:cubicBezTo>
                    <a:pt x="0" y="10329"/>
                    <a:pt x="10329" y="0"/>
                    <a:pt x="23072" y="0"/>
                  </a:cubicBezTo>
                  <a:lnTo>
                    <a:pt x="284549" y="0"/>
                  </a:lnTo>
                  <a:cubicBezTo>
                    <a:pt x="297291" y="0"/>
                    <a:pt x="307620" y="10329"/>
                    <a:pt x="307620" y="23072"/>
                  </a:cubicBezTo>
                  <a:lnTo>
                    <a:pt x="307620" y="115810"/>
                  </a:lnTo>
                </a:path>
              </a:pathLst>
            </a:custGeom>
            <a:noFill/>
            <a:ln w="30163" cap="rnd">
              <a:gradFill>
                <a:gsLst>
                  <a:gs pos="0">
                    <a:schemeClr val="accent1"/>
                  </a:gs>
                  <a:gs pos="100000">
                    <a:schemeClr val="accent2"/>
                  </a:gs>
                </a:gsLst>
                <a:lin ang="2700000" scaled="0"/>
              </a:grad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id="{825F4321-207E-C184-E403-8F27E83BD1AA}"/>
                </a:ext>
              </a:extLst>
            </p:cNvPr>
            <p:cNvSpPr/>
            <p:nvPr/>
          </p:nvSpPr>
          <p:spPr>
            <a:xfrm>
              <a:off x="2077908" y="5035339"/>
              <a:ext cx="307620" cy="92286"/>
            </a:xfrm>
            <a:custGeom>
              <a:avLst/>
              <a:gdLst>
                <a:gd name="connsiteX0" fmla="*/ 0 w 307620"/>
                <a:gd name="connsiteY0" fmla="*/ 23072 h 92286"/>
                <a:gd name="connsiteX1" fmla="*/ 23072 w 307620"/>
                <a:gd name="connsiteY1" fmla="*/ 0 h 92286"/>
                <a:gd name="connsiteX2" fmla="*/ 284549 w 307620"/>
                <a:gd name="connsiteY2" fmla="*/ 0 h 92286"/>
                <a:gd name="connsiteX3" fmla="*/ 307620 w 307620"/>
                <a:gd name="connsiteY3" fmla="*/ 23072 h 92286"/>
                <a:gd name="connsiteX4" fmla="*/ 307620 w 307620"/>
                <a:gd name="connsiteY4" fmla="*/ 92286 h 92286"/>
                <a:gd name="connsiteX5" fmla="*/ 0 w 307620"/>
                <a:gd name="connsiteY5" fmla="*/ 92286 h 92286"/>
                <a:gd name="connsiteX6" fmla="*/ 0 w 307620"/>
                <a:gd name="connsiteY6" fmla="*/ 23072 h 92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7620" h="92286">
                  <a:moveTo>
                    <a:pt x="0" y="23072"/>
                  </a:moveTo>
                  <a:cubicBezTo>
                    <a:pt x="0" y="10329"/>
                    <a:pt x="10329" y="0"/>
                    <a:pt x="23072" y="0"/>
                  </a:cubicBezTo>
                  <a:lnTo>
                    <a:pt x="284549" y="0"/>
                  </a:lnTo>
                  <a:cubicBezTo>
                    <a:pt x="297291" y="0"/>
                    <a:pt x="307620" y="10329"/>
                    <a:pt x="307620" y="23072"/>
                  </a:cubicBezTo>
                  <a:lnTo>
                    <a:pt x="307620" y="92286"/>
                  </a:lnTo>
                  <a:lnTo>
                    <a:pt x="0" y="92286"/>
                  </a:lnTo>
                  <a:lnTo>
                    <a:pt x="0" y="23072"/>
                  </a:lnTo>
                  <a:close/>
                </a:path>
              </a:pathLst>
            </a:custGeom>
            <a:noFill/>
            <a:ln w="30163" cap="flat">
              <a:gradFill>
                <a:gsLst>
                  <a:gs pos="0">
                    <a:schemeClr val="accent1"/>
                  </a:gs>
                  <a:gs pos="100000">
                    <a:schemeClr val="accent2"/>
                  </a:gs>
                </a:gsLst>
                <a:lin ang="2700000" scaled="0"/>
              </a:grad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917EB5B8-41B0-05D5-58D9-AE994A35767D}"/>
                </a:ext>
              </a:extLst>
            </p:cNvPr>
            <p:cNvSpPr/>
            <p:nvPr/>
          </p:nvSpPr>
          <p:spPr>
            <a:xfrm>
              <a:off x="2308623" y="5212220"/>
              <a:ext cx="46143" cy="46143"/>
            </a:xfrm>
            <a:custGeom>
              <a:avLst/>
              <a:gdLst>
                <a:gd name="connsiteX0" fmla="*/ 46143 w 46143"/>
                <a:gd name="connsiteY0" fmla="*/ 23072 h 46143"/>
                <a:gd name="connsiteX1" fmla="*/ 23072 w 46143"/>
                <a:gd name="connsiteY1" fmla="*/ 46143 h 46143"/>
                <a:gd name="connsiteX2" fmla="*/ 0 w 46143"/>
                <a:gd name="connsiteY2" fmla="*/ 23072 h 46143"/>
                <a:gd name="connsiteX3" fmla="*/ 23072 w 46143"/>
                <a:gd name="connsiteY3" fmla="*/ 0 h 46143"/>
                <a:gd name="connsiteX4" fmla="*/ 46143 w 46143"/>
                <a:gd name="connsiteY4" fmla="*/ 23072 h 461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43" h="46143">
                  <a:moveTo>
                    <a:pt x="46143" y="23072"/>
                  </a:moveTo>
                  <a:cubicBezTo>
                    <a:pt x="46143" y="35814"/>
                    <a:pt x="35814" y="46143"/>
                    <a:pt x="23072" y="46143"/>
                  </a:cubicBezTo>
                  <a:cubicBezTo>
                    <a:pt x="10329" y="46143"/>
                    <a:pt x="0" y="35814"/>
                    <a:pt x="0" y="23072"/>
                  </a:cubicBezTo>
                  <a:cubicBezTo>
                    <a:pt x="0" y="10329"/>
                    <a:pt x="10329" y="0"/>
                    <a:pt x="23072" y="0"/>
                  </a:cubicBezTo>
                  <a:cubicBezTo>
                    <a:pt x="35814" y="0"/>
                    <a:pt x="46143" y="10329"/>
                    <a:pt x="46143" y="23072"/>
                  </a:cubicBezTo>
                  <a:close/>
                </a:path>
              </a:pathLst>
            </a:custGeom>
            <a:noFill/>
            <a:ln w="30163" cap="flat">
              <a:gradFill>
                <a:gsLst>
                  <a:gs pos="0">
                    <a:schemeClr val="accent1"/>
                  </a:gs>
                  <a:gs pos="100000">
                    <a:schemeClr val="accent2"/>
                  </a:gs>
                </a:gsLst>
                <a:lin ang="2700000" scaled="0"/>
              </a:grad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id="{E371CF32-65CC-C7AD-20B8-ADF42FA99717}"/>
                </a:ext>
              </a:extLst>
            </p:cNvPr>
            <p:cNvSpPr/>
            <p:nvPr/>
          </p:nvSpPr>
          <p:spPr>
            <a:xfrm>
              <a:off x="2331694" y="5258363"/>
              <a:ext cx="7690" cy="30762"/>
            </a:xfrm>
            <a:custGeom>
              <a:avLst/>
              <a:gdLst>
                <a:gd name="connsiteX0" fmla="*/ 0 w 7690"/>
                <a:gd name="connsiteY0" fmla="*/ 30762 h 30762"/>
                <a:gd name="connsiteX1" fmla="*/ 0 w 7690"/>
                <a:gd name="connsiteY1" fmla="*/ 0 h 30762"/>
              </a:gdLst>
              <a:ahLst/>
              <a:cxnLst>
                <a:cxn ang="0">
                  <a:pos x="connsiteX0" y="connsiteY0"/>
                </a:cxn>
                <a:cxn ang="0">
                  <a:pos x="connsiteX1" y="connsiteY1"/>
                </a:cxn>
              </a:cxnLst>
              <a:rect l="l" t="t" r="r" b="b"/>
              <a:pathLst>
                <a:path w="7690" h="30762">
                  <a:moveTo>
                    <a:pt x="0" y="30762"/>
                  </a:moveTo>
                  <a:lnTo>
                    <a:pt x="0" y="0"/>
                  </a:lnTo>
                </a:path>
              </a:pathLst>
            </a:custGeom>
            <a:noFill/>
            <a:ln w="30163" cap="rnd">
              <a:gradFill>
                <a:gsLst>
                  <a:gs pos="0">
                    <a:schemeClr val="accent1"/>
                  </a:gs>
                  <a:gs pos="100000">
                    <a:schemeClr val="accent2"/>
                  </a:gs>
                </a:gsLst>
                <a:lin ang="2700000" scaled="0"/>
              </a:grad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id="{233F3666-33CA-C399-7812-F8B5132F0B0F}"/>
                </a:ext>
              </a:extLst>
            </p:cNvPr>
            <p:cNvSpPr/>
            <p:nvPr/>
          </p:nvSpPr>
          <p:spPr>
            <a:xfrm>
              <a:off x="2331694" y="5181458"/>
              <a:ext cx="7690" cy="30762"/>
            </a:xfrm>
            <a:custGeom>
              <a:avLst/>
              <a:gdLst>
                <a:gd name="connsiteX0" fmla="*/ 0 w 7690"/>
                <a:gd name="connsiteY0" fmla="*/ 30762 h 30762"/>
                <a:gd name="connsiteX1" fmla="*/ 0 w 7690"/>
                <a:gd name="connsiteY1" fmla="*/ 0 h 30762"/>
              </a:gdLst>
              <a:ahLst/>
              <a:cxnLst>
                <a:cxn ang="0">
                  <a:pos x="connsiteX0" y="connsiteY0"/>
                </a:cxn>
                <a:cxn ang="0">
                  <a:pos x="connsiteX1" y="connsiteY1"/>
                </a:cxn>
              </a:cxnLst>
              <a:rect l="l" t="t" r="r" b="b"/>
              <a:pathLst>
                <a:path w="7690" h="30762">
                  <a:moveTo>
                    <a:pt x="0" y="30762"/>
                  </a:moveTo>
                  <a:lnTo>
                    <a:pt x="0" y="0"/>
                  </a:lnTo>
                </a:path>
              </a:pathLst>
            </a:custGeom>
            <a:noFill/>
            <a:ln w="30163" cap="rnd">
              <a:gradFill>
                <a:gsLst>
                  <a:gs pos="0">
                    <a:schemeClr val="accent1"/>
                  </a:gs>
                  <a:gs pos="100000">
                    <a:schemeClr val="accent2"/>
                  </a:gs>
                </a:gsLst>
                <a:lin ang="2700000" scaled="0"/>
              </a:gradFill>
              <a:prstDash val="solid"/>
              <a:miter/>
            </a:ln>
          </p:spPr>
          <p:txBody>
            <a:bodyPr rtlCol="0" anchor="ctr"/>
            <a:lstStyle/>
            <a:p>
              <a:endParaRPr lang="zh-CN" altLang="en-US"/>
            </a:p>
          </p:txBody>
        </p:sp>
        <p:sp>
          <p:nvSpPr>
            <p:cNvPr id="130" name="任意多边形: 形状 129">
              <a:extLst>
                <a:ext uri="{FF2B5EF4-FFF2-40B4-BE49-F238E27FC236}">
                  <a16:creationId xmlns:a16="http://schemas.microsoft.com/office/drawing/2014/main" id="{4C45F3EA-C97C-481B-9609-9F152141BA77}"/>
                </a:ext>
              </a:extLst>
            </p:cNvPr>
            <p:cNvSpPr/>
            <p:nvPr/>
          </p:nvSpPr>
          <p:spPr>
            <a:xfrm>
              <a:off x="2285073" y="5246827"/>
              <a:ext cx="26640" cy="15381"/>
            </a:xfrm>
            <a:custGeom>
              <a:avLst/>
              <a:gdLst>
                <a:gd name="connsiteX0" fmla="*/ 0 w 26640"/>
                <a:gd name="connsiteY0" fmla="*/ 15381 h 15381"/>
                <a:gd name="connsiteX1" fmla="*/ 26641 w 26640"/>
                <a:gd name="connsiteY1" fmla="*/ 0 h 15381"/>
              </a:gdLst>
              <a:ahLst/>
              <a:cxnLst>
                <a:cxn ang="0">
                  <a:pos x="connsiteX0" y="connsiteY0"/>
                </a:cxn>
                <a:cxn ang="0">
                  <a:pos x="connsiteX1" y="connsiteY1"/>
                </a:cxn>
              </a:cxnLst>
              <a:rect l="l" t="t" r="r" b="b"/>
              <a:pathLst>
                <a:path w="26640" h="15381">
                  <a:moveTo>
                    <a:pt x="0" y="15381"/>
                  </a:moveTo>
                  <a:lnTo>
                    <a:pt x="26641" y="0"/>
                  </a:lnTo>
                </a:path>
              </a:pathLst>
            </a:custGeom>
            <a:noFill/>
            <a:ln w="30163" cap="rnd">
              <a:gradFill>
                <a:gsLst>
                  <a:gs pos="0">
                    <a:schemeClr val="accent1"/>
                  </a:gs>
                  <a:gs pos="100000">
                    <a:schemeClr val="accent2"/>
                  </a:gs>
                </a:gsLst>
                <a:lin ang="2700000" scaled="0"/>
              </a:gradFill>
              <a:prstDash val="solid"/>
              <a:miter/>
            </a:ln>
          </p:spPr>
          <p:txBody>
            <a:bodyPr rtlCol="0" anchor="ctr"/>
            <a:lstStyle/>
            <a:p>
              <a:endParaRPr lang="zh-CN" altLang="en-US"/>
            </a:p>
          </p:txBody>
        </p:sp>
        <p:sp>
          <p:nvSpPr>
            <p:cNvPr id="131" name="任意多边形: 形状 130">
              <a:extLst>
                <a:ext uri="{FF2B5EF4-FFF2-40B4-BE49-F238E27FC236}">
                  <a16:creationId xmlns:a16="http://schemas.microsoft.com/office/drawing/2014/main" id="{F4AE608A-434F-C9C2-60EE-4F48AC904810}"/>
                </a:ext>
              </a:extLst>
            </p:cNvPr>
            <p:cNvSpPr/>
            <p:nvPr/>
          </p:nvSpPr>
          <p:spPr>
            <a:xfrm>
              <a:off x="2351675" y="5208375"/>
              <a:ext cx="26640" cy="15381"/>
            </a:xfrm>
            <a:custGeom>
              <a:avLst/>
              <a:gdLst>
                <a:gd name="connsiteX0" fmla="*/ 0 w 26640"/>
                <a:gd name="connsiteY0" fmla="*/ 15381 h 15381"/>
                <a:gd name="connsiteX1" fmla="*/ 26641 w 26640"/>
                <a:gd name="connsiteY1" fmla="*/ 0 h 15381"/>
              </a:gdLst>
              <a:ahLst/>
              <a:cxnLst>
                <a:cxn ang="0">
                  <a:pos x="connsiteX0" y="connsiteY0"/>
                </a:cxn>
                <a:cxn ang="0">
                  <a:pos x="connsiteX1" y="connsiteY1"/>
                </a:cxn>
              </a:cxnLst>
              <a:rect l="l" t="t" r="r" b="b"/>
              <a:pathLst>
                <a:path w="26640" h="15381">
                  <a:moveTo>
                    <a:pt x="0" y="15381"/>
                  </a:moveTo>
                  <a:lnTo>
                    <a:pt x="26641" y="0"/>
                  </a:lnTo>
                </a:path>
              </a:pathLst>
            </a:custGeom>
            <a:noFill/>
            <a:ln w="30163" cap="rnd">
              <a:gradFill>
                <a:gsLst>
                  <a:gs pos="0">
                    <a:schemeClr val="accent1"/>
                  </a:gs>
                  <a:gs pos="100000">
                    <a:schemeClr val="accent2"/>
                  </a:gs>
                </a:gsLst>
                <a:lin ang="2700000" scaled="0"/>
              </a:gradFill>
              <a:prstDash val="solid"/>
              <a:miter/>
            </a:ln>
          </p:spPr>
          <p:txBody>
            <a:bodyPr rtlCol="0" anchor="ctr"/>
            <a:lstStyle/>
            <a:p>
              <a:endParaRPr lang="zh-CN" altLang="en-US"/>
            </a:p>
          </p:txBody>
        </p:sp>
        <p:sp>
          <p:nvSpPr>
            <p:cNvPr id="132" name="任意多边形: 形状 131">
              <a:extLst>
                <a:ext uri="{FF2B5EF4-FFF2-40B4-BE49-F238E27FC236}">
                  <a16:creationId xmlns:a16="http://schemas.microsoft.com/office/drawing/2014/main" id="{241A2A1F-7E6C-2A82-41B0-A578ECDD0CBC}"/>
                </a:ext>
              </a:extLst>
            </p:cNvPr>
            <p:cNvSpPr/>
            <p:nvPr/>
          </p:nvSpPr>
          <p:spPr>
            <a:xfrm>
              <a:off x="2285070" y="5208375"/>
              <a:ext cx="26640" cy="15381"/>
            </a:xfrm>
            <a:custGeom>
              <a:avLst/>
              <a:gdLst>
                <a:gd name="connsiteX0" fmla="*/ 0 w 26640"/>
                <a:gd name="connsiteY0" fmla="*/ 0 h 15381"/>
                <a:gd name="connsiteX1" fmla="*/ 26641 w 26640"/>
                <a:gd name="connsiteY1" fmla="*/ 15381 h 15381"/>
              </a:gdLst>
              <a:ahLst/>
              <a:cxnLst>
                <a:cxn ang="0">
                  <a:pos x="connsiteX0" y="connsiteY0"/>
                </a:cxn>
                <a:cxn ang="0">
                  <a:pos x="connsiteX1" y="connsiteY1"/>
                </a:cxn>
              </a:cxnLst>
              <a:rect l="l" t="t" r="r" b="b"/>
              <a:pathLst>
                <a:path w="26640" h="15381">
                  <a:moveTo>
                    <a:pt x="0" y="0"/>
                  </a:moveTo>
                  <a:lnTo>
                    <a:pt x="26641" y="15381"/>
                  </a:lnTo>
                </a:path>
              </a:pathLst>
            </a:custGeom>
            <a:noFill/>
            <a:ln w="30163" cap="rnd">
              <a:gradFill>
                <a:gsLst>
                  <a:gs pos="0">
                    <a:schemeClr val="accent1"/>
                  </a:gs>
                  <a:gs pos="100000">
                    <a:schemeClr val="accent2"/>
                  </a:gs>
                </a:gsLst>
                <a:lin ang="2700000" scaled="0"/>
              </a:gradFill>
              <a:prstDash val="solid"/>
              <a:miter/>
            </a:ln>
          </p:spPr>
          <p:txBody>
            <a:bodyPr rtlCol="0" anchor="ctr"/>
            <a:lstStyle/>
            <a:p>
              <a:endParaRPr lang="zh-CN" altLang="en-US"/>
            </a:p>
          </p:txBody>
        </p:sp>
        <p:sp>
          <p:nvSpPr>
            <p:cNvPr id="133" name="任意多边形: 形状 132">
              <a:extLst>
                <a:ext uri="{FF2B5EF4-FFF2-40B4-BE49-F238E27FC236}">
                  <a16:creationId xmlns:a16="http://schemas.microsoft.com/office/drawing/2014/main" id="{A4AE4DE0-9C65-231F-E92A-9227BDC4C02E}"/>
                </a:ext>
              </a:extLst>
            </p:cNvPr>
            <p:cNvSpPr/>
            <p:nvPr/>
          </p:nvSpPr>
          <p:spPr>
            <a:xfrm>
              <a:off x="2351673" y="5246827"/>
              <a:ext cx="26640" cy="15381"/>
            </a:xfrm>
            <a:custGeom>
              <a:avLst/>
              <a:gdLst>
                <a:gd name="connsiteX0" fmla="*/ 0 w 26640"/>
                <a:gd name="connsiteY0" fmla="*/ 0 h 15381"/>
                <a:gd name="connsiteX1" fmla="*/ 26641 w 26640"/>
                <a:gd name="connsiteY1" fmla="*/ 15381 h 15381"/>
              </a:gdLst>
              <a:ahLst/>
              <a:cxnLst>
                <a:cxn ang="0">
                  <a:pos x="connsiteX0" y="connsiteY0"/>
                </a:cxn>
                <a:cxn ang="0">
                  <a:pos x="connsiteX1" y="connsiteY1"/>
                </a:cxn>
              </a:cxnLst>
              <a:rect l="l" t="t" r="r" b="b"/>
              <a:pathLst>
                <a:path w="26640" h="15381">
                  <a:moveTo>
                    <a:pt x="0" y="0"/>
                  </a:moveTo>
                  <a:lnTo>
                    <a:pt x="26641" y="15381"/>
                  </a:lnTo>
                </a:path>
              </a:pathLst>
            </a:custGeom>
            <a:noFill/>
            <a:ln w="30163" cap="rnd">
              <a:gradFill>
                <a:gsLst>
                  <a:gs pos="0">
                    <a:schemeClr val="accent1"/>
                  </a:gs>
                  <a:gs pos="100000">
                    <a:schemeClr val="accent2"/>
                  </a:gs>
                </a:gsLst>
                <a:lin ang="2700000" scaled="0"/>
              </a:gradFill>
              <a:prstDash val="solid"/>
              <a:miter/>
            </a:ln>
          </p:spPr>
          <p:txBody>
            <a:bodyPr rtlCol="0" anchor="ctr"/>
            <a:lstStyle/>
            <a:p>
              <a:endParaRPr lang="zh-CN" altLang="en-US"/>
            </a:p>
          </p:txBody>
        </p:sp>
      </p:grpSp>
      <p:sp>
        <p:nvSpPr>
          <p:cNvPr id="121" name="文本框 120">
            <a:extLst>
              <a:ext uri="{FF2B5EF4-FFF2-40B4-BE49-F238E27FC236}">
                <a16:creationId xmlns:a16="http://schemas.microsoft.com/office/drawing/2014/main" id="{F68455A9-6828-B828-3A54-80BB094D6BFB}"/>
              </a:ext>
            </a:extLst>
          </p:cNvPr>
          <p:cNvSpPr txBox="1"/>
          <p:nvPr/>
        </p:nvSpPr>
        <p:spPr>
          <a:xfrm flipH="1">
            <a:off x="2894399" y="5619633"/>
            <a:ext cx="974657" cy="369332"/>
          </a:xfrm>
          <a:prstGeom prst="rect">
            <a:avLst/>
          </a:prstGeom>
          <a:noFill/>
        </p:spPr>
        <p:txBody>
          <a:bodyPr wrap="square" rtlCol="0">
            <a:spAutoFit/>
          </a:bodyPr>
          <a:lstStyle/>
          <a:p>
            <a:pPr algn="ctr"/>
            <a:r>
              <a:rPr lang="zh-CN" altLang="en-US">
                <a:solidFill>
                  <a:schemeClr val="bg1"/>
                </a:solidFill>
                <a:latin typeface="+mj-ea"/>
                <a:ea typeface="+mj-ea"/>
                <a:cs typeface="OPPOSans M" panose="00020600040101010101" pitchFamily="18" charset="-122"/>
              </a:rPr>
              <a:t>小标题</a:t>
            </a:r>
            <a:endParaRPr lang="zh-CN" altLang="en-US" dirty="0">
              <a:solidFill>
                <a:schemeClr val="bg1"/>
              </a:solidFill>
              <a:latin typeface="+mj-ea"/>
              <a:ea typeface="+mj-ea"/>
              <a:cs typeface="OPPOSans M" panose="00020600040101010101" pitchFamily="18" charset="-122"/>
            </a:endParaRPr>
          </a:p>
        </p:txBody>
      </p:sp>
      <p:sp>
        <p:nvSpPr>
          <p:cNvPr id="123" name="椭圆 122">
            <a:extLst>
              <a:ext uri="{FF2B5EF4-FFF2-40B4-BE49-F238E27FC236}">
                <a16:creationId xmlns:a16="http://schemas.microsoft.com/office/drawing/2014/main" id="{1F7F66D4-8C49-AB22-816F-3A05F0FC2644}"/>
              </a:ext>
            </a:extLst>
          </p:cNvPr>
          <p:cNvSpPr/>
          <p:nvPr/>
        </p:nvSpPr>
        <p:spPr>
          <a:xfrm>
            <a:off x="2998165" y="4774825"/>
            <a:ext cx="767125" cy="767125"/>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OPPOSans R" panose="00020600040101010101" pitchFamily="18" charset="-122"/>
              <a:ea typeface="OPPOSans R" panose="00020600040101010101" pitchFamily="18" charset="-122"/>
              <a:sym typeface="Microsoft YaHei" panose="020B0503020204020204" pitchFamily="34" charset="-122"/>
            </a:endParaRPr>
          </a:p>
        </p:txBody>
      </p:sp>
      <p:grpSp>
        <p:nvGrpSpPr>
          <p:cNvPr id="42" name="组合 41">
            <a:extLst>
              <a:ext uri="{FF2B5EF4-FFF2-40B4-BE49-F238E27FC236}">
                <a16:creationId xmlns:a16="http://schemas.microsoft.com/office/drawing/2014/main" id="{1788E412-BB96-B510-C62E-5B7F279F3A7D}"/>
              </a:ext>
            </a:extLst>
          </p:cNvPr>
          <p:cNvGrpSpPr/>
          <p:nvPr/>
        </p:nvGrpSpPr>
        <p:grpSpPr>
          <a:xfrm>
            <a:off x="3227917" y="5035339"/>
            <a:ext cx="307620" cy="253786"/>
            <a:chOff x="3227917" y="5035339"/>
            <a:chExt cx="307620" cy="253786"/>
          </a:xfrm>
        </p:grpSpPr>
        <p:sp>
          <p:nvSpPr>
            <p:cNvPr id="35" name="任意多边形: 形状 34">
              <a:extLst>
                <a:ext uri="{FF2B5EF4-FFF2-40B4-BE49-F238E27FC236}">
                  <a16:creationId xmlns:a16="http://schemas.microsoft.com/office/drawing/2014/main" id="{2F0744A1-A58A-5B84-A336-89FBD00B9567}"/>
                </a:ext>
              </a:extLst>
            </p:cNvPr>
            <p:cNvSpPr/>
            <p:nvPr/>
          </p:nvSpPr>
          <p:spPr>
            <a:xfrm>
              <a:off x="3497084" y="5196839"/>
              <a:ext cx="7690" cy="92286"/>
            </a:xfrm>
            <a:custGeom>
              <a:avLst/>
              <a:gdLst>
                <a:gd name="connsiteX0" fmla="*/ 0 w 7690"/>
                <a:gd name="connsiteY0" fmla="*/ 92286 h 92286"/>
                <a:gd name="connsiteX1" fmla="*/ 0 w 7690"/>
                <a:gd name="connsiteY1" fmla="*/ 0 h 92286"/>
              </a:gdLst>
              <a:ahLst/>
              <a:cxnLst>
                <a:cxn ang="0">
                  <a:pos x="connsiteX0" y="connsiteY0"/>
                </a:cxn>
                <a:cxn ang="0">
                  <a:pos x="connsiteX1" y="connsiteY1"/>
                </a:cxn>
              </a:cxnLst>
              <a:rect l="l" t="t" r="r" b="b"/>
              <a:pathLst>
                <a:path w="7690" h="92286">
                  <a:moveTo>
                    <a:pt x="0" y="92286"/>
                  </a:moveTo>
                  <a:lnTo>
                    <a:pt x="0" y="0"/>
                  </a:lnTo>
                </a:path>
              </a:pathLst>
            </a:custGeom>
            <a:noFill/>
            <a:ln w="30163" cap="rnd">
              <a:gradFill>
                <a:gsLst>
                  <a:gs pos="0">
                    <a:schemeClr val="accent1"/>
                  </a:gs>
                  <a:gs pos="100000">
                    <a:schemeClr val="accent2"/>
                  </a:gs>
                </a:gsLst>
                <a:lin ang="2700000" scaled="0"/>
              </a:gradFill>
              <a:prstDash val="solid"/>
              <a:miter/>
            </a:ln>
          </p:spPr>
          <p:txBody>
            <a:bodyPr rtlCol="0" anchor="ctr"/>
            <a:lstStyle/>
            <a:p>
              <a:endParaRPr lang="zh-CN" altLang="en-US"/>
            </a:p>
          </p:txBody>
        </p:sp>
        <p:grpSp>
          <p:nvGrpSpPr>
            <p:cNvPr id="41" name="组合 40">
              <a:extLst>
                <a:ext uri="{FF2B5EF4-FFF2-40B4-BE49-F238E27FC236}">
                  <a16:creationId xmlns:a16="http://schemas.microsoft.com/office/drawing/2014/main" id="{31A35503-5F46-FEE6-F2C5-2C2D7B80D270}"/>
                </a:ext>
              </a:extLst>
            </p:cNvPr>
            <p:cNvGrpSpPr/>
            <p:nvPr/>
          </p:nvGrpSpPr>
          <p:grpSpPr>
            <a:xfrm>
              <a:off x="3227917" y="5035339"/>
              <a:ext cx="307620" cy="246096"/>
              <a:chOff x="3227917" y="5035339"/>
              <a:chExt cx="307620" cy="246096"/>
            </a:xfrm>
          </p:grpSpPr>
          <p:sp>
            <p:nvSpPr>
              <p:cNvPr id="34" name="任意多边形: 形状 33">
                <a:extLst>
                  <a:ext uri="{FF2B5EF4-FFF2-40B4-BE49-F238E27FC236}">
                    <a16:creationId xmlns:a16="http://schemas.microsoft.com/office/drawing/2014/main" id="{1ADDC30A-A45E-8D10-3A27-6D515A06EEC1}"/>
                  </a:ext>
                </a:extLst>
              </p:cNvPr>
              <p:cNvSpPr/>
              <p:nvPr/>
            </p:nvSpPr>
            <p:spPr>
              <a:xfrm>
                <a:off x="3227917" y="5035339"/>
                <a:ext cx="307620" cy="246096"/>
              </a:xfrm>
              <a:custGeom>
                <a:avLst/>
                <a:gdLst>
                  <a:gd name="connsiteX0" fmla="*/ 184572 w 307620"/>
                  <a:gd name="connsiteY0" fmla="*/ 246096 h 246096"/>
                  <a:gd name="connsiteX1" fmla="*/ 23072 w 307620"/>
                  <a:gd name="connsiteY1" fmla="*/ 246096 h 246096"/>
                  <a:gd name="connsiteX2" fmla="*/ 0 w 307620"/>
                  <a:gd name="connsiteY2" fmla="*/ 223025 h 246096"/>
                  <a:gd name="connsiteX3" fmla="*/ 0 w 307620"/>
                  <a:gd name="connsiteY3" fmla="*/ 23072 h 246096"/>
                  <a:gd name="connsiteX4" fmla="*/ 23072 w 307620"/>
                  <a:gd name="connsiteY4" fmla="*/ 0 h 246096"/>
                  <a:gd name="connsiteX5" fmla="*/ 284549 w 307620"/>
                  <a:gd name="connsiteY5" fmla="*/ 0 h 246096"/>
                  <a:gd name="connsiteX6" fmla="*/ 307620 w 307620"/>
                  <a:gd name="connsiteY6" fmla="*/ 23072 h 246096"/>
                  <a:gd name="connsiteX7" fmla="*/ 307620 w 307620"/>
                  <a:gd name="connsiteY7" fmla="*/ 115810 h 246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7620" h="246096">
                    <a:moveTo>
                      <a:pt x="184572" y="246096"/>
                    </a:moveTo>
                    <a:lnTo>
                      <a:pt x="23072" y="246096"/>
                    </a:lnTo>
                    <a:cubicBezTo>
                      <a:pt x="10329" y="246096"/>
                      <a:pt x="0" y="235767"/>
                      <a:pt x="0" y="223025"/>
                    </a:cubicBezTo>
                    <a:lnTo>
                      <a:pt x="0" y="23072"/>
                    </a:lnTo>
                    <a:cubicBezTo>
                      <a:pt x="0" y="10329"/>
                      <a:pt x="10329" y="0"/>
                      <a:pt x="23072" y="0"/>
                    </a:cubicBezTo>
                    <a:lnTo>
                      <a:pt x="284549" y="0"/>
                    </a:lnTo>
                    <a:cubicBezTo>
                      <a:pt x="297291" y="0"/>
                      <a:pt x="307620" y="10329"/>
                      <a:pt x="307620" y="23072"/>
                    </a:cubicBezTo>
                    <a:lnTo>
                      <a:pt x="307620" y="115810"/>
                    </a:lnTo>
                  </a:path>
                </a:pathLst>
              </a:custGeom>
              <a:noFill/>
              <a:ln w="30163" cap="rnd">
                <a:gradFill>
                  <a:gsLst>
                    <a:gs pos="0">
                      <a:schemeClr val="accent1"/>
                    </a:gs>
                    <a:gs pos="100000">
                      <a:schemeClr val="accent2"/>
                    </a:gs>
                  </a:gsLst>
                  <a:lin ang="2700000" scaled="0"/>
                </a:grad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9A902BAB-7ED2-A633-F64C-31AD8D2335CB}"/>
                  </a:ext>
                </a:extLst>
              </p:cNvPr>
              <p:cNvSpPr/>
              <p:nvPr/>
            </p:nvSpPr>
            <p:spPr>
              <a:xfrm>
                <a:off x="3458632" y="5196839"/>
                <a:ext cx="76905" cy="38452"/>
              </a:xfrm>
              <a:custGeom>
                <a:avLst/>
                <a:gdLst>
                  <a:gd name="connsiteX0" fmla="*/ 0 w 76905"/>
                  <a:gd name="connsiteY0" fmla="*/ 38453 h 38452"/>
                  <a:gd name="connsiteX1" fmla="*/ 38453 w 76905"/>
                  <a:gd name="connsiteY1" fmla="*/ 0 h 38452"/>
                  <a:gd name="connsiteX2" fmla="*/ 76905 w 76905"/>
                  <a:gd name="connsiteY2" fmla="*/ 38453 h 38452"/>
                </a:gdLst>
                <a:ahLst/>
                <a:cxnLst>
                  <a:cxn ang="0">
                    <a:pos x="connsiteX0" y="connsiteY0"/>
                  </a:cxn>
                  <a:cxn ang="0">
                    <a:pos x="connsiteX1" y="connsiteY1"/>
                  </a:cxn>
                  <a:cxn ang="0">
                    <a:pos x="connsiteX2" y="connsiteY2"/>
                  </a:cxn>
                </a:cxnLst>
                <a:rect l="l" t="t" r="r" b="b"/>
                <a:pathLst>
                  <a:path w="76905" h="38452">
                    <a:moveTo>
                      <a:pt x="0" y="38453"/>
                    </a:moveTo>
                    <a:lnTo>
                      <a:pt x="38453" y="0"/>
                    </a:lnTo>
                    <a:lnTo>
                      <a:pt x="76905" y="38453"/>
                    </a:lnTo>
                  </a:path>
                </a:pathLst>
              </a:custGeom>
              <a:noFill/>
              <a:ln w="30163" cap="rnd">
                <a:gradFill>
                  <a:gsLst>
                    <a:gs pos="0">
                      <a:schemeClr val="accent1"/>
                    </a:gs>
                    <a:gs pos="100000">
                      <a:schemeClr val="accent2"/>
                    </a:gs>
                  </a:gsLst>
                  <a:lin ang="2700000" scaled="0"/>
                </a:grad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id="{516C75FB-06D9-53AF-871E-2D80973187EF}"/>
                  </a:ext>
                </a:extLst>
              </p:cNvPr>
              <p:cNvSpPr/>
              <p:nvPr/>
            </p:nvSpPr>
            <p:spPr>
              <a:xfrm>
                <a:off x="3227917" y="5035339"/>
                <a:ext cx="307620" cy="92286"/>
              </a:xfrm>
              <a:custGeom>
                <a:avLst/>
                <a:gdLst>
                  <a:gd name="connsiteX0" fmla="*/ 0 w 307620"/>
                  <a:gd name="connsiteY0" fmla="*/ 23072 h 92286"/>
                  <a:gd name="connsiteX1" fmla="*/ 23072 w 307620"/>
                  <a:gd name="connsiteY1" fmla="*/ 0 h 92286"/>
                  <a:gd name="connsiteX2" fmla="*/ 284549 w 307620"/>
                  <a:gd name="connsiteY2" fmla="*/ 0 h 92286"/>
                  <a:gd name="connsiteX3" fmla="*/ 307620 w 307620"/>
                  <a:gd name="connsiteY3" fmla="*/ 23072 h 92286"/>
                  <a:gd name="connsiteX4" fmla="*/ 307620 w 307620"/>
                  <a:gd name="connsiteY4" fmla="*/ 92286 h 92286"/>
                  <a:gd name="connsiteX5" fmla="*/ 0 w 307620"/>
                  <a:gd name="connsiteY5" fmla="*/ 92286 h 92286"/>
                  <a:gd name="connsiteX6" fmla="*/ 0 w 307620"/>
                  <a:gd name="connsiteY6" fmla="*/ 23072 h 92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7620" h="92286">
                    <a:moveTo>
                      <a:pt x="0" y="23072"/>
                    </a:moveTo>
                    <a:cubicBezTo>
                      <a:pt x="0" y="10329"/>
                      <a:pt x="10329" y="0"/>
                      <a:pt x="23072" y="0"/>
                    </a:cubicBezTo>
                    <a:lnTo>
                      <a:pt x="284549" y="0"/>
                    </a:lnTo>
                    <a:cubicBezTo>
                      <a:pt x="297291" y="0"/>
                      <a:pt x="307620" y="10329"/>
                      <a:pt x="307620" y="23072"/>
                    </a:cubicBezTo>
                    <a:lnTo>
                      <a:pt x="307620" y="92286"/>
                    </a:lnTo>
                    <a:lnTo>
                      <a:pt x="0" y="92286"/>
                    </a:lnTo>
                    <a:lnTo>
                      <a:pt x="0" y="23072"/>
                    </a:lnTo>
                    <a:close/>
                  </a:path>
                </a:pathLst>
              </a:custGeom>
              <a:noFill/>
              <a:ln w="30163" cap="flat">
                <a:gradFill>
                  <a:gsLst>
                    <a:gs pos="0">
                      <a:schemeClr val="accent1"/>
                    </a:gs>
                    <a:gs pos="100000">
                      <a:schemeClr val="accent2"/>
                    </a:gs>
                  </a:gsLst>
                  <a:lin ang="2700000" scaled="0"/>
                </a:gradFill>
                <a:prstDash val="solid"/>
                <a:miter/>
              </a:ln>
            </p:spPr>
            <p:txBody>
              <a:bodyPr rtlCol="0" anchor="ctr"/>
              <a:lstStyle/>
              <a:p>
                <a:endParaRPr lang="zh-CN" altLang="en-US"/>
              </a:p>
            </p:txBody>
          </p:sp>
        </p:grpSp>
      </p:grpSp>
      <p:sp>
        <p:nvSpPr>
          <p:cNvPr id="126" name="文本框 125">
            <a:extLst>
              <a:ext uri="{FF2B5EF4-FFF2-40B4-BE49-F238E27FC236}">
                <a16:creationId xmlns:a16="http://schemas.microsoft.com/office/drawing/2014/main" id="{7085BEBA-20E8-F62B-B56A-E968B06DFD50}"/>
              </a:ext>
            </a:extLst>
          </p:cNvPr>
          <p:cNvSpPr txBox="1"/>
          <p:nvPr/>
        </p:nvSpPr>
        <p:spPr>
          <a:xfrm flipH="1">
            <a:off x="4044407" y="5619633"/>
            <a:ext cx="974657" cy="369332"/>
          </a:xfrm>
          <a:prstGeom prst="rect">
            <a:avLst/>
          </a:prstGeom>
          <a:noFill/>
        </p:spPr>
        <p:txBody>
          <a:bodyPr wrap="square" rtlCol="0">
            <a:spAutoFit/>
          </a:bodyPr>
          <a:lstStyle/>
          <a:p>
            <a:pPr algn="ctr"/>
            <a:r>
              <a:rPr lang="zh-CN" altLang="en-US">
                <a:solidFill>
                  <a:schemeClr val="bg1"/>
                </a:solidFill>
                <a:latin typeface="+mj-ea"/>
                <a:ea typeface="+mj-ea"/>
                <a:cs typeface="OPPOSans M" panose="00020600040101010101" pitchFamily="18" charset="-122"/>
              </a:rPr>
              <a:t>小标题</a:t>
            </a:r>
            <a:endParaRPr lang="zh-CN" altLang="en-US" dirty="0">
              <a:solidFill>
                <a:schemeClr val="bg1"/>
              </a:solidFill>
              <a:latin typeface="+mj-ea"/>
              <a:ea typeface="+mj-ea"/>
              <a:cs typeface="OPPOSans M" panose="00020600040101010101" pitchFamily="18" charset="-122"/>
            </a:endParaRPr>
          </a:p>
        </p:txBody>
      </p:sp>
      <p:sp>
        <p:nvSpPr>
          <p:cNvPr id="128" name="椭圆 127">
            <a:extLst>
              <a:ext uri="{FF2B5EF4-FFF2-40B4-BE49-F238E27FC236}">
                <a16:creationId xmlns:a16="http://schemas.microsoft.com/office/drawing/2014/main" id="{1E3E61A1-89F0-327A-D3FE-1A6C98F1427F}"/>
              </a:ext>
            </a:extLst>
          </p:cNvPr>
          <p:cNvSpPr/>
          <p:nvPr/>
        </p:nvSpPr>
        <p:spPr>
          <a:xfrm>
            <a:off x="4148173" y="4774825"/>
            <a:ext cx="767125" cy="767125"/>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OPPOSans R" panose="00020600040101010101" pitchFamily="18" charset="-122"/>
              <a:ea typeface="OPPOSans R" panose="00020600040101010101" pitchFamily="18" charset="-122"/>
              <a:sym typeface="Microsoft YaHei" panose="020B0503020204020204" pitchFamily="34" charset="-122"/>
            </a:endParaRPr>
          </a:p>
        </p:txBody>
      </p:sp>
      <p:grpSp>
        <p:nvGrpSpPr>
          <p:cNvPr id="43" name="组合 42">
            <a:extLst>
              <a:ext uri="{FF2B5EF4-FFF2-40B4-BE49-F238E27FC236}">
                <a16:creationId xmlns:a16="http://schemas.microsoft.com/office/drawing/2014/main" id="{207176E6-F1E5-AE87-9BAF-20297068FD6E}"/>
              </a:ext>
            </a:extLst>
          </p:cNvPr>
          <p:cNvGrpSpPr/>
          <p:nvPr/>
        </p:nvGrpSpPr>
        <p:grpSpPr>
          <a:xfrm>
            <a:off x="4377925" y="5035339"/>
            <a:ext cx="307620" cy="253786"/>
            <a:chOff x="4377925" y="5035339"/>
            <a:chExt cx="307620" cy="253786"/>
          </a:xfrm>
        </p:grpSpPr>
        <p:sp>
          <p:nvSpPr>
            <p:cNvPr id="26" name="任意多边形: 形状 25">
              <a:extLst>
                <a:ext uri="{FF2B5EF4-FFF2-40B4-BE49-F238E27FC236}">
                  <a16:creationId xmlns:a16="http://schemas.microsoft.com/office/drawing/2014/main" id="{27110624-8771-8557-686A-A9DB16F65F00}"/>
                </a:ext>
              </a:extLst>
            </p:cNvPr>
            <p:cNvSpPr/>
            <p:nvPr/>
          </p:nvSpPr>
          <p:spPr>
            <a:xfrm>
              <a:off x="4377925" y="5035339"/>
              <a:ext cx="307620" cy="246096"/>
            </a:xfrm>
            <a:custGeom>
              <a:avLst/>
              <a:gdLst>
                <a:gd name="connsiteX0" fmla="*/ 146120 w 307620"/>
                <a:gd name="connsiteY0" fmla="*/ 246096 h 246096"/>
                <a:gd name="connsiteX1" fmla="*/ 23072 w 307620"/>
                <a:gd name="connsiteY1" fmla="*/ 246096 h 246096"/>
                <a:gd name="connsiteX2" fmla="*/ 0 w 307620"/>
                <a:gd name="connsiteY2" fmla="*/ 223025 h 246096"/>
                <a:gd name="connsiteX3" fmla="*/ 0 w 307620"/>
                <a:gd name="connsiteY3" fmla="*/ 23072 h 246096"/>
                <a:gd name="connsiteX4" fmla="*/ 23072 w 307620"/>
                <a:gd name="connsiteY4" fmla="*/ 0 h 246096"/>
                <a:gd name="connsiteX5" fmla="*/ 284549 w 307620"/>
                <a:gd name="connsiteY5" fmla="*/ 0 h 246096"/>
                <a:gd name="connsiteX6" fmla="*/ 307620 w 307620"/>
                <a:gd name="connsiteY6" fmla="*/ 23072 h 246096"/>
                <a:gd name="connsiteX7" fmla="*/ 307620 w 307620"/>
                <a:gd name="connsiteY7" fmla="*/ 137525 h 246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7620" h="246096">
                  <a:moveTo>
                    <a:pt x="146120" y="246096"/>
                  </a:moveTo>
                  <a:lnTo>
                    <a:pt x="23072" y="246096"/>
                  </a:lnTo>
                  <a:cubicBezTo>
                    <a:pt x="10329" y="246096"/>
                    <a:pt x="0" y="235767"/>
                    <a:pt x="0" y="223025"/>
                  </a:cubicBezTo>
                  <a:lnTo>
                    <a:pt x="0" y="23072"/>
                  </a:lnTo>
                  <a:cubicBezTo>
                    <a:pt x="0" y="10329"/>
                    <a:pt x="10329" y="0"/>
                    <a:pt x="23072" y="0"/>
                  </a:cubicBezTo>
                  <a:lnTo>
                    <a:pt x="284549" y="0"/>
                  </a:lnTo>
                  <a:cubicBezTo>
                    <a:pt x="297291" y="0"/>
                    <a:pt x="307620" y="10329"/>
                    <a:pt x="307620" y="23072"/>
                  </a:cubicBezTo>
                  <a:lnTo>
                    <a:pt x="307620" y="137525"/>
                  </a:lnTo>
                </a:path>
              </a:pathLst>
            </a:custGeom>
            <a:noFill/>
            <a:ln w="30163" cap="rnd">
              <a:gradFill>
                <a:gsLst>
                  <a:gs pos="0">
                    <a:schemeClr val="accent1"/>
                  </a:gs>
                  <a:gs pos="100000">
                    <a:schemeClr val="accent2"/>
                  </a:gs>
                </a:gsLst>
                <a:lin ang="2700000" scaled="0"/>
              </a:grad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0470C273-B3D6-DD18-7656-0A91554DADAE}"/>
                </a:ext>
              </a:extLst>
            </p:cNvPr>
            <p:cNvSpPr/>
            <p:nvPr/>
          </p:nvSpPr>
          <p:spPr>
            <a:xfrm>
              <a:off x="4377925" y="5035339"/>
              <a:ext cx="307620" cy="92286"/>
            </a:xfrm>
            <a:custGeom>
              <a:avLst/>
              <a:gdLst>
                <a:gd name="connsiteX0" fmla="*/ 0 w 307620"/>
                <a:gd name="connsiteY0" fmla="*/ 23072 h 92286"/>
                <a:gd name="connsiteX1" fmla="*/ 23072 w 307620"/>
                <a:gd name="connsiteY1" fmla="*/ 0 h 92286"/>
                <a:gd name="connsiteX2" fmla="*/ 284549 w 307620"/>
                <a:gd name="connsiteY2" fmla="*/ 0 h 92286"/>
                <a:gd name="connsiteX3" fmla="*/ 307620 w 307620"/>
                <a:gd name="connsiteY3" fmla="*/ 23072 h 92286"/>
                <a:gd name="connsiteX4" fmla="*/ 307620 w 307620"/>
                <a:gd name="connsiteY4" fmla="*/ 92286 h 92286"/>
                <a:gd name="connsiteX5" fmla="*/ 0 w 307620"/>
                <a:gd name="connsiteY5" fmla="*/ 92286 h 92286"/>
                <a:gd name="connsiteX6" fmla="*/ 0 w 307620"/>
                <a:gd name="connsiteY6" fmla="*/ 23072 h 92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7620" h="92286">
                  <a:moveTo>
                    <a:pt x="0" y="23072"/>
                  </a:moveTo>
                  <a:cubicBezTo>
                    <a:pt x="0" y="10329"/>
                    <a:pt x="10329" y="0"/>
                    <a:pt x="23072" y="0"/>
                  </a:cubicBezTo>
                  <a:lnTo>
                    <a:pt x="284549" y="0"/>
                  </a:lnTo>
                  <a:cubicBezTo>
                    <a:pt x="297291" y="0"/>
                    <a:pt x="307620" y="10329"/>
                    <a:pt x="307620" y="23072"/>
                  </a:cubicBezTo>
                  <a:lnTo>
                    <a:pt x="307620" y="92286"/>
                  </a:lnTo>
                  <a:lnTo>
                    <a:pt x="0" y="92286"/>
                  </a:lnTo>
                  <a:lnTo>
                    <a:pt x="0" y="23072"/>
                  </a:lnTo>
                  <a:close/>
                </a:path>
              </a:pathLst>
            </a:custGeom>
            <a:noFill/>
            <a:ln w="30163" cap="flat">
              <a:gradFill>
                <a:gsLst>
                  <a:gs pos="0">
                    <a:schemeClr val="accent1"/>
                  </a:gs>
                  <a:gs pos="100000">
                    <a:schemeClr val="accent2"/>
                  </a:gs>
                </a:gsLst>
                <a:lin ang="2700000" scaled="0"/>
              </a:grad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E073BD5B-4C93-D848-B2FD-5F4394D75119}"/>
                </a:ext>
              </a:extLst>
            </p:cNvPr>
            <p:cNvSpPr/>
            <p:nvPr/>
          </p:nvSpPr>
          <p:spPr>
            <a:xfrm>
              <a:off x="4577878" y="5227601"/>
              <a:ext cx="30762" cy="61524"/>
            </a:xfrm>
            <a:custGeom>
              <a:avLst/>
              <a:gdLst>
                <a:gd name="connsiteX0" fmla="*/ 30762 w 30762"/>
                <a:gd name="connsiteY0" fmla="*/ 0 h 61524"/>
                <a:gd name="connsiteX1" fmla="*/ 0 w 30762"/>
                <a:gd name="connsiteY1" fmla="*/ 30762 h 61524"/>
                <a:gd name="connsiteX2" fmla="*/ 30762 w 30762"/>
                <a:gd name="connsiteY2" fmla="*/ 61524 h 61524"/>
              </a:gdLst>
              <a:ahLst/>
              <a:cxnLst>
                <a:cxn ang="0">
                  <a:pos x="connsiteX0" y="connsiteY0"/>
                </a:cxn>
                <a:cxn ang="0">
                  <a:pos x="connsiteX1" y="connsiteY1"/>
                </a:cxn>
                <a:cxn ang="0">
                  <a:pos x="connsiteX2" y="connsiteY2"/>
                </a:cxn>
              </a:cxnLst>
              <a:rect l="l" t="t" r="r" b="b"/>
              <a:pathLst>
                <a:path w="30762" h="61524">
                  <a:moveTo>
                    <a:pt x="30762" y="0"/>
                  </a:moveTo>
                  <a:lnTo>
                    <a:pt x="0" y="30762"/>
                  </a:lnTo>
                  <a:lnTo>
                    <a:pt x="30762" y="61524"/>
                  </a:lnTo>
                </a:path>
              </a:pathLst>
            </a:custGeom>
            <a:noFill/>
            <a:ln w="30163" cap="rnd">
              <a:gradFill>
                <a:gsLst>
                  <a:gs pos="0">
                    <a:schemeClr val="accent1"/>
                  </a:gs>
                  <a:gs pos="100000">
                    <a:schemeClr val="accent2"/>
                  </a:gs>
                </a:gsLst>
                <a:lin ang="2700000" scaled="0"/>
              </a:grad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63902DBC-A9F8-F2AC-F348-97B8E7DC4BCB}"/>
                </a:ext>
              </a:extLst>
            </p:cNvPr>
            <p:cNvSpPr/>
            <p:nvPr/>
          </p:nvSpPr>
          <p:spPr>
            <a:xfrm>
              <a:off x="4654783" y="5227601"/>
              <a:ext cx="30762" cy="61524"/>
            </a:xfrm>
            <a:custGeom>
              <a:avLst/>
              <a:gdLst>
                <a:gd name="connsiteX0" fmla="*/ 0 w 30762"/>
                <a:gd name="connsiteY0" fmla="*/ 0 h 61524"/>
                <a:gd name="connsiteX1" fmla="*/ 30762 w 30762"/>
                <a:gd name="connsiteY1" fmla="*/ 30762 h 61524"/>
                <a:gd name="connsiteX2" fmla="*/ 0 w 30762"/>
                <a:gd name="connsiteY2" fmla="*/ 61524 h 61524"/>
              </a:gdLst>
              <a:ahLst/>
              <a:cxnLst>
                <a:cxn ang="0">
                  <a:pos x="connsiteX0" y="connsiteY0"/>
                </a:cxn>
                <a:cxn ang="0">
                  <a:pos x="connsiteX1" y="connsiteY1"/>
                </a:cxn>
                <a:cxn ang="0">
                  <a:pos x="connsiteX2" y="connsiteY2"/>
                </a:cxn>
              </a:cxnLst>
              <a:rect l="l" t="t" r="r" b="b"/>
              <a:pathLst>
                <a:path w="30762" h="61524">
                  <a:moveTo>
                    <a:pt x="0" y="0"/>
                  </a:moveTo>
                  <a:lnTo>
                    <a:pt x="30762" y="30762"/>
                  </a:lnTo>
                  <a:lnTo>
                    <a:pt x="0" y="61524"/>
                  </a:lnTo>
                </a:path>
              </a:pathLst>
            </a:custGeom>
            <a:noFill/>
            <a:ln w="30163" cap="rnd">
              <a:gradFill>
                <a:gsLst>
                  <a:gs pos="0">
                    <a:schemeClr val="accent1"/>
                  </a:gs>
                  <a:gs pos="100000">
                    <a:schemeClr val="accent2"/>
                  </a:gs>
                </a:gsLst>
                <a:lin ang="2700000" scaled="0"/>
              </a:gradFill>
              <a:prstDash val="solid"/>
              <a:miter/>
            </a:ln>
          </p:spPr>
          <p:txBody>
            <a:bodyPr rtlCol="0" anchor="ctr"/>
            <a:lstStyle/>
            <a:p>
              <a:endParaRPr lang="zh-CN" altLang="en-US"/>
            </a:p>
          </p:txBody>
        </p:sp>
      </p:grpSp>
    </p:spTree>
    <p:extLst>
      <p:ext uri="{BB962C8B-B14F-4D97-AF65-F5344CB8AC3E}">
        <p14:creationId xmlns:p14="http://schemas.microsoft.com/office/powerpoint/2010/main" val="7950026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图片 4" descr="背景图案&#10;&#10;描述已自动生成">
            <a:extLst>
              <a:ext uri="{FF2B5EF4-FFF2-40B4-BE49-F238E27FC236}">
                <a16:creationId xmlns:a16="http://schemas.microsoft.com/office/drawing/2014/main" id="{27AE3233-7D2A-36D9-BF1F-3D018424EA00}"/>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6" name="文本框 15">
            <a:extLst>
              <a:ext uri="{FF2B5EF4-FFF2-40B4-BE49-F238E27FC236}">
                <a16:creationId xmlns:a16="http://schemas.microsoft.com/office/drawing/2014/main" id="{A798A4CC-AF8F-9A6D-7114-FEDDD751CC44}"/>
              </a:ext>
            </a:extLst>
          </p:cNvPr>
          <p:cNvSpPr txBox="1"/>
          <p:nvPr/>
        </p:nvSpPr>
        <p:spPr>
          <a:xfrm>
            <a:off x="830244" y="479369"/>
            <a:ext cx="1915023" cy="598440"/>
          </a:xfrm>
          <a:prstGeom prst="rect">
            <a:avLst/>
          </a:prstGeom>
          <a:noFill/>
          <a:effectLst/>
        </p:spPr>
        <p:txBody>
          <a:bodyPr wrap="none" lIns="59251" tIns="29626" rIns="59251" bIns="29626" rtlCol="0">
            <a:spAutoFit/>
          </a:bodyPr>
          <a:lstStyle/>
          <a:p>
            <a:r>
              <a:rPr lang="zh-CN" altLang="en-US" sz="3500">
                <a:solidFill>
                  <a:schemeClr val="accent4"/>
                </a:solidFill>
                <a:latin typeface="+mj-ea"/>
                <a:ea typeface="+mj-ea"/>
              </a:rPr>
              <a:t>这是标题</a:t>
            </a:r>
          </a:p>
        </p:txBody>
      </p:sp>
      <p:sp>
        <p:nvSpPr>
          <p:cNvPr id="17" name="矩形: 圆角 16">
            <a:extLst>
              <a:ext uri="{FF2B5EF4-FFF2-40B4-BE49-F238E27FC236}">
                <a16:creationId xmlns:a16="http://schemas.microsoft.com/office/drawing/2014/main" id="{B3AE7C5A-C059-8069-EA23-162616908B19}"/>
              </a:ext>
            </a:extLst>
          </p:cNvPr>
          <p:cNvSpPr/>
          <p:nvPr>
            <p:custDataLst>
              <p:tags r:id="rId1"/>
            </p:custDataLst>
          </p:nvPr>
        </p:nvSpPr>
        <p:spPr>
          <a:xfrm>
            <a:off x="698628" y="547846"/>
            <a:ext cx="45946" cy="461347"/>
          </a:xfrm>
          <a:prstGeom prst="roundRect">
            <a:avLst>
              <a:gd name="adj" fmla="val 50000"/>
            </a:avLst>
          </a:prstGeom>
          <a:gradFill>
            <a:gsLst>
              <a:gs pos="0">
                <a:schemeClr val="accent1"/>
              </a:gs>
              <a:gs pos="100000">
                <a:schemeClr val="accent2"/>
              </a:gs>
            </a:gsLst>
            <a:lin ang="5400000" scaled="0"/>
          </a:gradFill>
          <a:ln>
            <a:noFill/>
          </a:ln>
          <a:effectLst>
            <a:outerShdw blurRad="345632" dist="205734" dir="5400000" algn="ctr" rotWithShape="0">
              <a:schemeClr val="accent1">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59251" tIns="29626" rIns="59251" bIns="29626" rtlCol="0" anchor="ctr"/>
          <a:lstStyle/>
          <a:p>
            <a:pPr algn="ctr"/>
            <a:endParaRPr lang="zh-CN" altLang="en-US" sz="1167" b="1"/>
          </a:p>
        </p:txBody>
      </p:sp>
      <p:sp>
        <p:nvSpPr>
          <p:cNvPr id="18" name="矩形: 圆顶角 17">
            <a:extLst>
              <a:ext uri="{FF2B5EF4-FFF2-40B4-BE49-F238E27FC236}">
                <a16:creationId xmlns:a16="http://schemas.microsoft.com/office/drawing/2014/main" id="{69287178-81C6-C5B7-5379-A60372FC6686}"/>
              </a:ext>
            </a:extLst>
          </p:cNvPr>
          <p:cNvSpPr/>
          <p:nvPr/>
        </p:nvSpPr>
        <p:spPr>
          <a:xfrm>
            <a:off x="465246" y="1413934"/>
            <a:ext cx="11377502" cy="5444066"/>
          </a:xfrm>
          <a:prstGeom prst="round2SameRect">
            <a:avLst>
              <a:gd name="adj1" fmla="val 2767"/>
              <a:gd name="adj2" fmla="val 0"/>
            </a:avLst>
          </a:prstGeom>
          <a:solidFill>
            <a:schemeClr val="bg1"/>
          </a:solidFill>
          <a:ln>
            <a:noFill/>
          </a:ln>
          <a:effectLst>
            <a:outerShdw blurRad="330200" sx="102000" sy="102000" algn="ctr"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3" name="文本框 22">
            <a:extLst>
              <a:ext uri="{FF2B5EF4-FFF2-40B4-BE49-F238E27FC236}">
                <a16:creationId xmlns:a16="http://schemas.microsoft.com/office/drawing/2014/main" id="{EAEB094F-4035-448F-26F8-86C99BC20012}"/>
              </a:ext>
            </a:extLst>
          </p:cNvPr>
          <p:cNvSpPr txBox="1"/>
          <p:nvPr/>
        </p:nvSpPr>
        <p:spPr>
          <a:xfrm flipH="1">
            <a:off x="7250893" y="2030185"/>
            <a:ext cx="2810608" cy="461665"/>
          </a:xfrm>
          <a:prstGeom prst="rect">
            <a:avLst/>
          </a:prstGeom>
          <a:noFill/>
        </p:spPr>
        <p:txBody>
          <a:bodyPr wrap="square" rtlCol="0">
            <a:spAutoFit/>
          </a:bodyPr>
          <a:lstStyle/>
          <a:p>
            <a:pPr algn="ctr"/>
            <a:r>
              <a:rPr lang="zh-CN" altLang="en-US" sz="2400">
                <a:solidFill>
                  <a:schemeClr val="accent4"/>
                </a:solidFill>
                <a:latin typeface="+mj-ea"/>
                <a:ea typeface="+mj-ea"/>
                <a:cs typeface="OPPOSans M" panose="00020600040101010101" pitchFamily="18" charset="-122"/>
              </a:rPr>
              <a:t>这里输入图表标题</a:t>
            </a:r>
            <a:endParaRPr lang="zh-CN" altLang="en-US" sz="2400" dirty="0">
              <a:solidFill>
                <a:schemeClr val="accent4"/>
              </a:solidFill>
              <a:latin typeface="+mj-ea"/>
              <a:ea typeface="+mj-ea"/>
              <a:cs typeface="OPPOSans M" panose="00020600040101010101" pitchFamily="18" charset="-122"/>
            </a:endParaRPr>
          </a:p>
        </p:txBody>
      </p:sp>
      <p:sp>
        <p:nvSpPr>
          <p:cNvPr id="36" name="任意多边形: 形状 35">
            <a:extLst>
              <a:ext uri="{FF2B5EF4-FFF2-40B4-BE49-F238E27FC236}">
                <a16:creationId xmlns:a16="http://schemas.microsoft.com/office/drawing/2014/main" id="{2DBA5ED1-D35C-B246-74BA-7A2793BCD906}"/>
              </a:ext>
            </a:extLst>
          </p:cNvPr>
          <p:cNvSpPr/>
          <p:nvPr/>
        </p:nvSpPr>
        <p:spPr>
          <a:xfrm>
            <a:off x="9707916" y="4462319"/>
            <a:ext cx="1547284" cy="196850"/>
          </a:xfrm>
          <a:custGeom>
            <a:avLst/>
            <a:gdLst>
              <a:gd name="connsiteX0" fmla="*/ 1547284 w 1547284"/>
              <a:gd name="connsiteY0" fmla="*/ 0 h 196850"/>
              <a:gd name="connsiteX1" fmla="*/ 226484 w 1547284"/>
              <a:gd name="connsiteY1" fmla="*/ 0 h 196850"/>
              <a:gd name="connsiteX2" fmla="*/ 0 w 1547284"/>
              <a:gd name="connsiteY2" fmla="*/ 196850 h 196850"/>
            </a:gdLst>
            <a:ahLst/>
            <a:cxnLst>
              <a:cxn ang="0">
                <a:pos x="connsiteX0" y="connsiteY0"/>
              </a:cxn>
              <a:cxn ang="0">
                <a:pos x="connsiteX1" y="connsiteY1"/>
              </a:cxn>
              <a:cxn ang="0">
                <a:pos x="connsiteX2" y="connsiteY2"/>
              </a:cxn>
            </a:cxnLst>
            <a:rect l="l" t="t" r="r" b="b"/>
            <a:pathLst>
              <a:path w="1547284" h="196850">
                <a:moveTo>
                  <a:pt x="1547284" y="0"/>
                </a:moveTo>
                <a:lnTo>
                  <a:pt x="226484" y="0"/>
                </a:lnTo>
                <a:lnTo>
                  <a:pt x="0" y="196850"/>
                </a:lnTo>
              </a:path>
            </a:pathLst>
          </a:custGeom>
          <a:no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形状 46">
            <a:extLst>
              <a:ext uri="{FF2B5EF4-FFF2-40B4-BE49-F238E27FC236}">
                <a16:creationId xmlns:a16="http://schemas.microsoft.com/office/drawing/2014/main" id="{3FCBD79C-52B5-A603-AB2D-C260A5BAE7CD}"/>
              </a:ext>
            </a:extLst>
          </p:cNvPr>
          <p:cNvSpPr/>
          <p:nvPr/>
        </p:nvSpPr>
        <p:spPr>
          <a:xfrm flipH="1">
            <a:off x="6099529" y="3318928"/>
            <a:ext cx="1547284" cy="196850"/>
          </a:xfrm>
          <a:custGeom>
            <a:avLst/>
            <a:gdLst>
              <a:gd name="connsiteX0" fmla="*/ 1547284 w 1547284"/>
              <a:gd name="connsiteY0" fmla="*/ 0 h 196850"/>
              <a:gd name="connsiteX1" fmla="*/ 226484 w 1547284"/>
              <a:gd name="connsiteY1" fmla="*/ 0 h 196850"/>
              <a:gd name="connsiteX2" fmla="*/ 0 w 1547284"/>
              <a:gd name="connsiteY2" fmla="*/ 196850 h 196850"/>
            </a:gdLst>
            <a:ahLst/>
            <a:cxnLst>
              <a:cxn ang="0">
                <a:pos x="connsiteX0" y="connsiteY0"/>
              </a:cxn>
              <a:cxn ang="0">
                <a:pos x="connsiteX1" y="connsiteY1"/>
              </a:cxn>
              <a:cxn ang="0">
                <a:pos x="connsiteX2" y="connsiteY2"/>
              </a:cxn>
            </a:cxnLst>
            <a:rect l="l" t="t" r="r" b="b"/>
            <a:pathLst>
              <a:path w="1547284" h="196850">
                <a:moveTo>
                  <a:pt x="1547284" y="0"/>
                </a:moveTo>
                <a:lnTo>
                  <a:pt x="226484" y="0"/>
                </a:lnTo>
                <a:lnTo>
                  <a:pt x="0" y="196850"/>
                </a:lnTo>
              </a:path>
            </a:pathLst>
          </a:custGeom>
          <a:no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形状 52">
            <a:extLst>
              <a:ext uri="{FF2B5EF4-FFF2-40B4-BE49-F238E27FC236}">
                <a16:creationId xmlns:a16="http://schemas.microsoft.com/office/drawing/2014/main" id="{EF794896-6A24-483F-22D3-43511599D984}"/>
              </a:ext>
            </a:extLst>
          </p:cNvPr>
          <p:cNvSpPr/>
          <p:nvPr/>
        </p:nvSpPr>
        <p:spPr>
          <a:xfrm flipH="1" flipV="1">
            <a:off x="6099529" y="5459757"/>
            <a:ext cx="1547284" cy="196850"/>
          </a:xfrm>
          <a:custGeom>
            <a:avLst/>
            <a:gdLst>
              <a:gd name="connsiteX0" fmla="*/ 1547284 w 1547284"/>
              <a:gd name="connsiteY0" fmla="*/ 0 h 196850"/>
              <a:gd name="connsiteX1" fmla="*/ 226484 w 1547284"/>
              <a:gd name="connsiteY1" fmla="*/ 0 h 196850"/>
              <a:gd name="connsiteX2" fmla="*/ 0 w 1547284"/>
              <a:gd name="connsiteY2" fmla="*/ 196850 h 196850"/>
            </a:gdLst>
            <a:ahLst/>
            <a:cxnLst>
              <a:cxn ang="0">
                <a:pos x="connsiteX0" y="connsiteY0"/>
              </a:cxn>
              <a:cxn ang="0">
                <a:pos x="connsiteX1" y="connsiteY1"/>
              </a:cxn>
              <a:cxn ang="0">
                <a:pos x="connsiteX2" y="connsiteY2"/>
              </a:cxn>
            </a:cxnLst>
            <a:rect l="l" t="t" r="r" b="b"/>
            <a:pathLst>
              <a:path w="1547284" h="196850">
                <a:moveTo>
                  <a:pt x="1547284" y="0"/>
                </a:moveTo>
                <a:lnTo>
                  <a:pt x="226484" y="0"/>
                </a:lnTo>
                <a:lnTo>
                  <a:pt x="0" y="196850"/>
                </a:lnTo>
              </a:path>
            </a:pathLst>
          </a:custGeom>
          <a:no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文本框 58">
            <a:extLst>
              <a:ext uri="{FF2B5EF4-FFF2-40B4-BE49-F238E27FC236}">
                <a16:creationId xmlns:a16="http://schemas.microsoft.com/office/drawing/2014/main" id="{5BB7151D-32FC-B46A-E172-C1F10E78C30E}"/>
              </a:ext>
            </a:extLst>
          </p:cNvPr>
          <p:cNvSpPr txBox="1"/>
          <p:nvPr/>
        </p:nvSpPr>
        <p:spPr>
          <a:xfrm flipH="1">
            <a:off x="964299" y="2030185"/>
            <a:ext cx="2181886" cy="461665"/>
          </a:xfrm>
          <a:prstGeom prst="rect">
            <a:avLst/>
          </a:prstGeom>
          <a:noFill/>
        </p:spPr>
        <p:txBody>
          <a:bodyPr wrap="square" rtlCol="0">
            <a:spAutoFit/>
          </a:bodyPr>
          <a:lstStyle/>
          <a:p>
            <a:r>
              <a:rPr lang="zh-CN" altLang="en-US" sz="2400">
                <a:solidFill>
                  <a:schemeClr val="accent4"/>
                </a:solidFill>
                <a:latin typeface="+mj-ea"/>
                <a:ea typeface="+mj-ea"/>
                <a:cs typeface="OPPOSans M" panose="00020600040101010101" pitchFamily="18" charset="-122"/>
              </a:rPr>
              <a:t>这里输入标题</a:t>
            </a:r>
            <a:endParaRPr lang="zh-CN" altLang="en-US" sz="2400" dirty="0">
              <a:solidFill>
                <a:schemeClr val="accent4"/>
              </a:solidFill>
              <a:latin typeface="+mj-ea"/>
              <a:ea typeface="+mj-ea"/>
              <a:cs typeface="OPPOSans M" panose="00020600040101010101" pitchFamily="18" charset="-122"/>
            </a:endParaRPr>
          </a:p>
        </p:txBody>
      </p:sp>
      <p:sp>
        <p:nvSpPr>
          <p:cNvPr id="60" name="文本框 59">
            <a:extLst>
              <a:ext uri="{FF2B5EF4-FFF2-40B4-BE49-F238E27FC236}">
                <a16:creationId xmlns:a16="http://schemas.microsoft.com/office/drawing/2014/main" id="{BA8C116A-D5BE-CD2A-2FF0-3EF0DEC91463}"/>
              </a:ext>
            </a:extLst>
          </p:cNvPr>
          <p:cNvSpPr txBox="1"/>
          <p:nvPr/>
        </p:nvSpPr>
        <p:spPr>
          <a:xfrm flipH="1">
            <a:off x="962182" y="2765288"/>
            <a:ext cx="4728290" cy="797206"/>
          </a:xfrm>
          <a:prstGeom prst="rect">
            <a:avLst/>
          </a:prstGeom>
          <a:noFill/>
        </p:spPr>
        <p:txBody>
          <a:bodyPr wrap="square" rtlCol="0">
            <a:spAutoFit/>
          </a:bodyPr>
          <a:lstStyle/>
          <a:p>
            <a:pPr>
              <a:lnSpc>
                <a:spcPct val="130000"/>
              </a:lnSpc>
            </a:pPr>
            <a:r>
              <a:rPr lang="zh-CN" altLang="en-US" sz="1200">
                <a:solidFill>
                  <a:schemeClr val="accent4"/>
                </a:solidFill>
                <a:latin typeface="+mn-ea"/>
                <a:cs typeface="OPPOSans M" panose="00020600040101010101" pitchFamily="18" charset="-122"/>
              </a:rPr>
              <a:t>世界大洋的总面积，约占海洋面积的</a:t>
            </a:r>
            <a:r>
              <a:rPr lang="en-US" altLang="zh-CN" sz="1200">
                <a:solidFill>
                  <a:schemeClr val="accent4"/>
                </a:solidFill>
                <a:latin typeface="+mn-ea"/>
                <a:cs typeface="OPPOSans M" panose="00020600040101010101" pitchFamily="18" charset="-122"/>
              </a:rPr>
              <a:t>89%</a:t>
            </a:r>
            <a:r>
              <a:rPr lang="zh-CN" altLang="en-US" sz="1200">
                <a:solidFill>
                  <a:schemeClr val="accent4"/>
                </a:solidFill>
                <a:latin typeface="+mn-ea"/>
                <a:cs typeface="OPPOSans M" panose="00020600040101010101" pitchFamily="18" charset="-122"/>
              </a:rPr>
              <a:t>。大洋的水深，一般在</a:t>
            </a:r>
            <a:r>
              <a:rPr lang="en-US" altLang="zh-CN" sz="1200">
                <a:solidFill>
                  <a:schemeClr val="accent4"/>
                </a:solidFill>
                <a:latin typeface="+mn-ea"/>
                <a:cs typeface="OPPOSans M" panose="00020600040101010101" pitchFamily="18" charset="-122"/>
              </a:rPr>
              <a:t>3000</a:t>
            </a:r>
            <a:r>
              <a:rPr lang="zh-CN" altLang="en-US" sz="1200">
                <a:solidFill>
                  <a:schemeClr val="accent4"/>
                </a:solidFill>
                <a:latin typeface="+mn-ea"/>
                <a:cs typeface="OPPOSans M" panose="00020600040101010101" pitchFamily="18" charset="-122"/>
              </a:rPr>
              <a:t>米以上，最深处可达</a:t>
            </a:r>
            <a:r>
              <a:rPr lang="en-US" altLang="zh-CN" sz="1200">
                <a:solidFill>
                  <a:schemeClr val="accent4"/>
                </a:solidFill>
                <a:latin typeface="+mn-ea"/>
                <a:cs typeface="OPPOSans M" panose="00020600040101010101" pitchFamily="18" charset="-122"/>
              </a:rPr>
              <a:t>1</a:t>
            </a:r>
            <a:r>
              <a:rPr lang="zh-CN" altLang="en-US" sz="1200">
                <a:solidFill>
                  <a:schemeClr val="accent4"/>
                </a:solidFill>
                <a:latin typeface="+mn-ea"/>
                <a:cs typeface="OPPOSans M" panose="00020600040101010101" pitchFamily="18" charset="-122"/>
              </a:rPr>
              <a:t>万多米。大洋离陆地遥远，不受陆地的影响。它的水温和盐度的变化不大。</a:t>
            </a:r>
          </a:p>
        </p:txBody>
      </p:sp>
      <p:sp>
        <p:nvSpPr>
          <p:cNvPr id="62" name="文本框 61">
            <a:extLst>
              <a:ext uri="{FF2B5EF4-FFF2-40B4-BE49-F238E27FC236}">
                <a16:creationId xmlns:a16="http://schemas.microsoft.com/office/drawing/2014/main" id="{F20549D0-C13E-05DB-4343-6562B3E80A56}"/>
              </a:ext>
            </a:extLst>
          </p:cNvPr>
          <p:cNvSpPr txBox="1"/>
          <p:nvPr/>
        </p:nvSpPr>
        <p:spPr>
          <a:xfrm flipH="1">
            <a:off x="962182" y="3544515"/>
            <a:ext cx="4728290" cy="557140"/>
          </a:xfrm>
          <a:prstGeom prst="rect">
            <a:avLst/>
          </a:prstGeom>
          <a:noFill/>
        </p:spPr>
        <p:txBody>
          <a:bodyPr wrap="square" rtlCol="0">
            <a:spAutoFit/>
          </a:bodyPr>
          <a:lstStyle/>
          <a:p>
            <a:pPr>
              <a:lnSpc>
                <a:spcPct val="130000"/>
              </a:lnSpc>
            </a:pPr>
            <a:r>
              <a:rPr lang="zh-CN" altLang="en-US" sz="1200">
                <a:solidFill>
                  <a:schemeClr val="accent4"/>
                </a:solidFill>
                <a:latin typeface="+mn-ea"/>
                <a:cs typeface="OPPOSans M" panose="00020600040101010101" pitchFamily="18" charset="-122"/>
              </a:rPr>
              <a:t>通过一些方式和工具，将信息传达给他人。是一种信息传达的行为方式。利用实验或实物、工具把事物的过程显示出来的过程</a:t>
            </a:r>
          </a:p>
        </p:txBody>
      </p:sp>
      <p:cxnSp>
        <p:nvCxnSpPr>
          <p:cNvPr id="63" name="直接连接符 62">
            <a:extLst>
              <a:ext uri="{FF2B5EF4-FFF2-40B4-BE49-F238E27FC236}">
                <a16:creationId xmlns:a16="http://schemas.microsoft.com/office/drawing/2014/main" id="{23A22040-1B5C-CC99-32AE-3C9B6FF1C375}"/>
              </a:ext>
            </a:extLst>
          </p:cNvPr>
          <p:cNvCxnSpPr>
            <a:cxnSpLocks/>
          </p:cNvCxnSpPr>
          <p:nvPr/>
        </p:nvCxnSpPr>
        <p:spPr>
          <a:xfrm>
            <a:off x="1082948" y="2619026"/>
            <a:ext cx="270968" cy="0"/>
          </a:xfrm>
          <a:prstGeom prst="line">
            <a:avLst/>
          </a:prstGeom>
          <a:ln w="38100" cap="rnd">
            <a:round/>
          </a:ln>
        </p:spPr>
        <p:style>
          <a:lnRef idx="1">
            <a:schemeClr val="accent1"/>
          </a:lnRef>
          <a:fillRef idx="0">
            <a:schemeClr val="accent1"/>
          </a:fillRef>
          <a:effectRef idx="0">
            <a:schemeClr val="accent1"/>
          </a:effectRef>
          <a:fontRef idx="minor">
            <a:schemeClr val="tx1"/>
          </a:fontRef>
        </p:style>
      </p:cxnSp>
      <p:sp>
        <p:nvSpPr>
          <p:cNvPr id="91" name="矩形: 圆顶角 90">
            <a:extLst>
              <a:ext uri="{FF2B5EF4-FFF2-40B4-BE49-F238E27FC236}">
                <a16:creationId xmlns:a16="http://schemas.microsoft.com/office/drawing/2014/main" id="{77B7E91C-F4C5-C5FE-E31E-D09CC9B66024}"/>
              </a:ext>
            </a:extLst>
          </p:cNvPr>
          <p:cNvSpPr/>
          <p:nvPr/>
        </p:nvSpPr>
        <p:spPr>
          <a:xfrm rot="5400000">
            <a:off x="1862354" y="2578002"/>
            <a:ext cx="1868370" cy="5593080"/>
          </a:xfrm>
          <a:prstGeom prst="round2SameRect">
            <a:avLst>
              <a:gd name="adj1" fmla="val 8624"/>
              <a:gd name="adj2" fmla="val 0"/>
            </a:avLst>
          </a:prstGeom>
          <a:gradFill flip="none" rotWithShape="0">
            <a:gsLst>
              <a:gs pos="2000">
                <a:schemeClr val="accent1"/>
              </a:gs>
              <a:gs pos="100000">
                <a:schemeClr val="accent2"/>
              </a:gs>
            </a:gsLst>
            <a:lin ang="2700000" scaled="0"/>
            <a:tileRect/>
          </a:gradFill>
          <a:ln>
            <a:noFill/>
          </a:ln>
          <a:effectLst>
            <a:outerShdw blurRad="520700" dist="330200" dir="5400000" sx="90000" sy="90000" algn="t" rotWithShape="0">
              <a:schemeClr val="accent1">
                <a:alpha val="5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96" name="组合 95">
            <a:extLst>
              <a:ext uri="{FF2B5EF4-FFF2-40B4-BE49-F238E27FC236}">
                <a16:creationId xmlns:a16="http://schemas.microsoft.com/office/drawing/2014/main" id="{DE47D5C1-6C4C-611B-0974-4A31DE97328C}"/>
              </a:ext>
            </a:extLst>
          </p:cNvPr>
          <p:cNvGrpSpPr/>
          <p:nvPr/>
        </p:nvGrpSpPr>
        <p:grpSpPr>
          <a:xfrm>
            <a:off x="386647" y="4789317"/>
            <a:ext cx="5016145" cy="1055405"/>
            <a:chOff x="81212" y="4789317"/>
            <a:chExt cx="5016145" cy="1055405"/>
          </a:xfrm>
        </p:grpSpPr>
        <p:grpSp>
          <p:nvGrpSpPr>
            <p:cNvPr id="79" name="组合 78">
              <a:extLst>
                <a:ext uri="{FF2B5EF4-FFF2-40B4-BE49-F238E27FC236}">
                  <a16:creationId xmlns:a16="http://schemas.microsoft.com/office/drawing/2014/main" id="{910E443A-874C-4E40-7544-DB9D8EE0020D}"/>
                </a:ext>
              </a:extLst>
            </p:cNvPr>
            <p:cNvGrpSpPr/>
            <p:nvPr/>
          </p:nvGrpSpPr>
          <p:grpSpPr>
            <a:xfrm>
              <a:off x="3437752" y="4789317"/>
              <a:ext cx="1659605" cy="1055405"/>
              <a:chOff x="7094643" y="4814717"/>
              <a:chExt cx="1659605" cy="1055405"/>
            </a:xfrm>
          </p:grpSpPr>
          <p:sp>
            <p:nvSpPr>
              <p:cNvPr id="69" name="文本框 68">
                <a:extLst>
                  <a:ext uri="{FF2B5EF4-FFF2-40B4-BE49-F238E27FC236}">
                    <a16:creationId xmlns:a16="http://schemas.microsoft.com/office/drawing/2014/main" id="{1E920D49-A588-CE12-3087-EC78D60F6D92}"/>
                  </a:ext>
                </a:extLst>
              </p:cNvPr>
              <p:cNvSpPr txBox="1"/>
              <p:nvPr/>
            </p:nvSpPr>
            <p:spPr>
              <a:xfrm>
                <a:off x="7094643" y="4814717"/>
                <a:ext cx="1653254" cy="707886"/>
              </a:xfrm>
              <a:prstGeom prst="rect">
                <a:avLst/>
              </a:prstGeom>
              <a:noFill/>
            </p:spPr>
            <p:txBody>
              <a:bodyPr wrap="square" rtlCol="0">
                <a:spAutoFit/>
              </a:bodyPr>
              <a:lstStyle/>
              <a:p>
                <a:r>
                  <a:rPr lang="en-US" altLang="zh-CN" sz="4000">
                    <a:solidFill>
                      <a:schemeClr val="bg1"/>
                    </a:solidFill>
                    <a:latin typeface="+mj-lt"/>
                  </a:rPr>
                  <a:t>6544</a:t>
                </a:r>
                <a:endParaRPr lang="zh-CN" altLang="en-US" sz="4000">
                  <a:solidFill>
                    <a:schemeClr val="bg1"/>
                  </a:solidFill>
                  <a:latin typeface="+mj-lt"/>
                </a:endParaRPr>
              </a:p>
            </p:txBody>
          </p:sp>
          <p:sp>
            <p:nvSpPr>
              <p:cNvPr id="70" name="文本框 69">
                <a:extLst>
                  <a:ext uri="{FF2B5EF4-FFF2-40B4-BE49-F238E27FC236}">
                    <a16:creationId xmlns:a16="http://schemas.microsoft.com/office/drawing/2014/main" id="{678775C5-E666-FA6C-CD5E-A98D884BC00C}"/>
                  </a:ext>
                </a:extLst>
              </p:cNvPr>
              <p:cNvSpPr txBox="1"/>
              <p:nvPr/>
            </p:nvSpPr>
            <p:spPr>
              <a:xfrm flipH="1">
                <a:off x="7100994" y="5380042"/>
                <a:ext cx="1653254" cy="338554"/>
              </a:xfrm>
              <a:prstGeom prst="rect">
                <a:avLst/>
              </a:prstGeom>
              <a:noFill/>
            </p:spPr>
            <p:txBody>
              <a:bodyPr wrap="square" rtlCol="0">
                <a:spAutoFit/>
              </a:bodyPr>
              <a:lstStyle/>
              <a:p>
                <a:r>
                  <a:rPr lang="zh-CN" altLang="en-US" sz="1600">
                    <a:solidFill>
                      <a:schemeClr val="bg1"/>
                    </a:solidFill>
                    <a:latin typeface="+mj-ea"/>
                    <a:ea typeface="+mj-ea"/>
                    <a:cs typeface="OPPOSans M" panose="00020600040101010101" pitchFamily="18" charset="-122"/>
                  </a:rPr>
                  <a:t>这里输入标题</a:t>
                </a:r>
                <a:endParaRPr lang="zh-CN" altLang="en-US" sz="1600" dirty="0">
                  <a:solidFill>
                    <a:schemeClr val="bg1"/>
                  </a:solidFill>
                  <a:latin typeface="+mj-ea"/>
                  <a:ea typeface="+mj-ea"/>
                  <a:cs typeface="OPPOSans M" panose="00020600040101010101" pitchFamily="18" charset="-122"/>
                </a:endParaRPr>
              </a:p>
            </p:txBody>
          </p:sp>
          <p:cxnSp>
            <p:nvCxnSpPr>
              <p:cNvPr id="75" name="直接连接符 74">
                <a:extLst>
                  <a:ext uri="{FF2B5EF4-FFF2-40B4-BE49-F238E27FC236}">
                    <a16:creationId xmlns:a16="http://schemas.microsoft.com/office/drawing/2014/main" id="{9956D7C8-9BEA-BEFC-45D6-4E3A7A5682F1}"/>
                  </a:ext>
                </a:extLst>
              </p:cNvPr>
              <p:cNvCxnSpPr>
                <a:cxnSpLocks/>
              </p:cNvCxnSpPr>
              <p:nvPr/>
            </p:nvCxnSpPr>
            <p:spPr>
              <a:xfrm>
                <a:off x="7211482" y="5870122"/>
                <a:ext cx="345017" cy="0"/>
              </a:xfrm>
              <a:prstGeom prst="line">
                <a:avLst/>
              </a:prstGeom>
              <a:ln w="19050" cap="rnd">
                <a:solidFill>
                  <a:schemeClr val="bg1"/>
                </a:solidFill>
                <a:round/>
              </a:ln>
            </p:spPr>
            <p:style>
              <a:lnRef idx="1">
                <a:schemeClr val="accent1"/>
              </a:lnRef>
              <a:fillRef idx="0">
                <a:schemeClr val="accent1"/>
              </a:fillRef>
              <a:effectRef idx="0">
                <a:schemeClr val="accent1"/>
              </a:effectRef>
              <a:fontRef idx="minor">
                <a:schemeClr val="tx1"/>
              </a:fontRef>
            </p:style>
          </p:cxnSp>
        </p:grpSp>
        <p:grpSp>
          <p:nvGrpSpPr>
            <p:cNvPr id="81" name="组合 80">
              <a:extLst>
                <a:ext uri="{FF2B5EF4-FFF2-40B4-BE49-F238E27FC236}">
                  <a16:creationId xmlns:a16="http://schemas.microsoft.com/office/drawing/2014/main" id="{31169608-3EB4-F6A7-BD24-8292DB6C7838}"/>
                </a:ext>
              </a:extLst>
            </p:cNvPr>
            <p:cNvGrpSpPr/>
            <p:nvPr/>
          </p:nvGrpSpPr>
          <p:grpSpPr>
            <a:xfrm>
              <a:off x="1759482" y="4789317"/>
              <a:ext cx="1659605" cy="1055405"/>
              <a:chOff x="7094643" y="4814717"/>
              <a:chExt cx="1659605" cy="1055405"/>
            </a:xfrm>
          </p:grpSpPr>
          <p:sp>
            <p:nvSpPr>
              <p:cNvPr id="82" name="文本框 81">
                <a:extLst>
                  <a:ext uri="{FF2B5EF4-FFF2-40B4-BE49-F238E27FC236}">
                    <a16:creationId xmlns:a16="http://schemas.microsoft.com/office/drawing/2014/main" id="{F8AEA230-E1A7-0A89-509C-785D582B3F7C}"/>
                  </a:ext>
                </a:extLst>
              </p:cNvPr>
              <p:cNvSpPr txBox="1"/>
              <p:nvPr/>
            </p:nvSpPr>
            <p:spPr>
              <a:xfrm>
                <a:off x="7094643" y="4814717"/>
                <a:ext cx="1653254" cy="707886"/>
              </a:xfrm>
              <a:prstGeom prst="rect">
                <a:avLst/>
              </a:prstGeom>
              <a:noFill/>
            </p:spPr>
            <p:txBody>
              <a:bodyPr wrap="square" rtlCol="0">
                <a:spAutoFit/>
              </a:bodyPr>
              <a:lstStyle/>
              <a:p>
                <a:r>
                  <a:rPr lang="en-US" altLang="zh-CN" sz="4000">
                    <a:solidFill>
                      <a:schemeClr val="bg1"/>
                    </a:solidFill>
                    <a:latin typeface="+mj-lt"/>
                  </a:rPr>
                  <a:t>4512</a:t>
                </a:r>
                <a:endParaRPr lang="zh-CN" altLang="en-US" sz="4000">
                  <a:solidFill>
                    <a:schemeClr val="bg1"/>
                  </a:solidFill>
                  <a:latin typeface="+mj-lt"/>
                </a:endParaRPr>
              </a:p>
            </p:txBody>
          </p:sp>
          <p:sp>
            <p:nvSpPr>
              <p:cNvPr id="83" name="文本框 82">
                <a:extLst>
                  <a:ext uri="{FF2B5EF4-FFF2-40B4-BE49-F238E27FC236}">
                    <a16:creationId xmlns:a16="http://schemas.microsoft.com/office/drawing/2014/main" id="{E7C27D7A-208B-DC0B-18DD-08ED1F8D259B}"/>
                  </a:ext>
                </a:extLst>
              </p:cNvPr>
              <p:cNvSpPr txBox="1"/>
              <p:nvPr/>
            </p:nvSpPr>
            <p:spPr>
              <a:xfrm flipH="1">
                <a:off x="7100994" y="5380042"/>
                <a:ext cx="1653254" cy="338554"/>
              </a:xfrm>
              <a:prstGeom prst="rect">
                <a:avLst/>
              </a:prstGeom>
              <a:noFill/>
            </p:spPr>
            <p:txBody>
              <a:bodyPr wrap="square" rtlCol="0">
                <a:spAutoFit/>
              </a:bodyPr>
              <a:lstStyle/>
              <a:p>
                <a:r>
                  <a:rPr lang="zh-CN" altLang="en-US" sz="1600">
                    <a:solidFill>
                      <a:schemeClr val="bg1"/>
                    </a:solidFill>
                    <a:latin typeface="+mj-ea"/>
                    <a:ea typeface="+mj-ea"/>
                    <a:cs typeface="OPPOSans M" panose="00020600040101010101" pitchFamily="18" charset="-122"/>
                  </a:rPr>
                  <a:t>这里输入标题</a:t>
                </a:r>
                <a:endParaRPr lang="zh-CN" altLang="en-US" sz="1600" dirty="0">
                  <a:solidFill>
                    <a:schemeClr val="bg1"/>
                  </a:solidFill>
                  <a:latin typeface="+mj-ea"/>
                  <a:ea typeface="+mj-ea"/>
                  <a:cs typeface="OPPOSans M" panose="00020600040101010101" pitchFamily="18" charset="-122"/>
                </a:endParaRPr>
              </a:p>
            </p:txBody>
          </p:sp>
          <p:cxnSp>
            <p:nvCxnSpPr>
              <p:cNvPr id="84" name="直接连接符 83">
                <a:extLst>
                  <a:ext uri="{FF2B5EF4-FFF2-40B4-BE49-F238E27FC236}">
                    <a16:creationId xmlns:a16="http://schemas.microsoft.com/office/drawing/2014/main" id="{BCD280FE-05D6-0D8A-C6B7-2E46F8975471}"/>
                  </a:ext>
                </a:extLst>
              </p:cNvPr>
              <p:cNvCxnSpPr>
                <a:cxnSpLocks/>
              </p:cNvCxnSpPr>
              <p:nvPr/>
            </p:nvCxnSpPr>
            <p:spPr>
              <a:xfrm>
                <a:off x="7211482" y="5870122"/>
                <a:ext cx="345017" cy="0"/>
              </a:xfrm>
              <a:prstGeom prst="line">
                <a:avLst/>
              </a:prstGeom>
              <a:ln w="19050" cap="rnd">
                <a:solidFill>
                  <a:schemeClr val="bg1"/>
                </a:solidFill>
                <a:round/>
              </a:ln>
            </p:spPr>
            <p:style>
              <a:lnRef idx="1">
                <a:schemeClr val="accent1"/>
              </a:lnRef>
              <a:fillRef idx="0">
                <a:schemeClr val="accent1"/>
              </a:fillRef>
              <a:effectRef idx="0">
                <a:schemeClr val="accent1"/>
              </a:effectRef>
              <a:fontRef idx="minor">
                <a:schemeClr val="tx1"/>
              </a:fontRef>
            </p:style>
          </p:cxnSp>
        </p:grpSp>
        <p:grpSp>
          <p:nvGrpSpPr>
            <p:cNvPr id="85" name="组合 84">
              <a:extLst>
                <a:ext uri="{FF2B5EF4-FFF2-40B4-BE49-F238E27FC236}">
                  <a16:creationId xmlns:a16="http://schemas.microsoft.com/office/drawing/2014/main" id="{E868A721-16A8-8219-2AB9-EDEAE0CED14B}"/>
                </a:ext>
              </a:extLst>
            </p:cNvPr>
            <p:cNvGrpSpPr/>
            <p:nvPr/>
          </p:nvGrpSpPr>
          <p:grpSpPr>
            <a:xfrm>
              <a:off x="81212" y="4789317"/>
              <a:ext cx="1659605" cy="1055405"/>
              <a:chOff x="7094643" y="4814717"/>
              <a:chExt cx="1659605" cy="1055405"/>
            </a:xfrm>
          </p:grpSpPr>
          <p:sp>
            <p:nvSpPr>
              <p:cNvPr id="86" name="文本框 85">
                <a:extLst>
                  <a:ext uri="{FF2B5EF4-FFF2-40B4-BE49-F238E27FC236}">
                    <a16:creationId xmlns:a16="http://schemas.microsoft.com/office/drawing/2014/main" id="{57320DAE-BEC5-13E2-3D0B-4471F27C10C4}"/>
                  </a:ext>
                </a:extLst>
              </p:cNvPr>
              <p:cNvSpPr txBox="1"/>
              <p:nvPr/>
            </p:nvSpPr>
            <p:spPr>
              <a:xfrm>
                <a:off x="7094643" y="4814717"/>
                <a:ext cx="1653254" cy="707886"/>
              </a:xfrm>
              <a:prstGeom prst="rect">
                <a:avLst/>
              </a:prstGeom>
              <a:noFill/>
            </p:spPr>
            <p:txBody>
              <a:bodyPr wrap="square" rtlCol="0">
                <a:spAutoFit/>
              </a:bodyPr>
              <a:lstStyle/>
              <a:p>
                <a:r>
                  <a:rPr lang="en-US" altLang="zh-CN" sz="4000">
                    <a:solidFill>
                      <a:schemeClr val="bg1"/>
                    </a:solidFill>
                    <a:latin typeface="+mj-lt"/>
                  </a:rPr>
                  <a:t>2584</a:t>
                </a:r>
                <a:endParaRPr lang="zh-CN" altLang="en-US" sz="4000">
                  <a:solidFill>
                    <a:schemeClr val="bg1"/>
                  </a:solidFill>
                  <a:latin typeface="+mj-lt"/>
                </a:endParaRPr>
              </a:p>
            </p:txBody>
          </p:sp>
          <p:sp>
            <p:nvSpPr>
              <p:cNvPr id="87" name="文本框 86">
                <a:extLst>
                  <a:ext uri="{FF2B5EF4-FFF2-40B4-BE49-F238E27FC236}">
                    <a16:creationId xmlns:a16="http://schemas.microsoft.com/office/drawing/2014/main" id="{BCDD6B87-28DF-A492-F7E6-223446A2E63A}"/>
                  </a:ext>
                </a:extLst>
              </p:cNvPr>
              <p:cNvSpPr txBox="1"/>
              <p:nvPr/>
            </p:nvSpPr>
            <p:spPr>
              <a:xfrm flipH="1">
                <a:off x="7100994" y="5380042"/>
                <a:ext cx="1653254" cy="338554"/>
              </a:xfrm>
              <a:prstGeom prst="rect">
                <a:avLst/>
              </a:prstGeom>
              <a:noFill/>
            </p:spPr>
            <p:txBody>
              <a:bodyPr wrap="square" rtlCol="0">
                <a:spAutoFit/>
              </a:bodyPr>
              <a:lstStyle/>
              <a:p>
                <a:r>
                  <a:rPr lang="zh-CN" altLang="en-US" sz="1600">
                    <a:solidFill>
                      <a:schemeClr val="bg1"/>
                    </a:solidFill>
                    <a:latin typeface="+mj-ea"/>
                    <a:ea typeface="+mj-ea"/>
                    <a:cs typeface="OPPOSans M" panose="00020600040101010101" pitchFamily="18" charset="-122"/>
                  </a:rPr>
                  <a:t>这里输入标题</a:t>
                </a:r>
                <a:endParaRPr lang="zh-CN" altLang="en-US" sz="1600" dirty="0">
                  <a:solidFill>
                    <a:schemeClr val="bg1"/>
                  </a:solidFill>
                  <a:latin typeface="+mj-ea"/>
                  <a:ea typeface="+mj-ea"/>
                  <a:cs typeface="OPPOSans M" panose="00020600040101010101" pitchFamily="18" charset="-122"/>
                </a:endParaRPr>
              </a:p>
            </p:txBody>
          </p:sp>
          <p:cxnSp>
            <p:nvCxnSpPr>
              <p:cNvPr id="88" name="直接连接符 87">
                <a:extLst>
                  <a:ext uri="{FF2B5EF4-FFF2-40B4-BE49-F238E27FC236}">
                    <a16:creationId xmlns:a16="http://schemas.microsoft.com/office/drawing/2014/main" id="{FF429A8E-0433-3DBD-F150-3BFC9B75B61B}"/>
                  </a:ext>
                </a:extLst>
              </p:cNvPr>
              <p:cNvCxnSpPr>
                <a:cxnSpLocks/>
              </p:cNvCxnSpPr>
              <p:nvPr/>
            </p:nvCxnSpPr>
            <p:spPr>
              <a:xfrm>
                <a:off x="7211482" y="5870122"/>
                <a:ext cx="345017" cy="0"/>
              </a:xfrm>
              <a:prstGeom prst="line">
                <a:avLst/>
              </a:prstGeom>
              <a:ln w="19050" cap="rnd">
                <a:solidFill>
                  <a:schemeClr val="bg1"/>
                </a:solidFill>
                <a:round/>
              </a:ln>
            </p:spPr>
            <p:style>
              <a:lnRef idx="1">
                <a:schemeClr val="accent1"/>
              </a:lnRef>
              <a:fillRef idx="0">
                <a:schemeClr val="accent1"/>
              </a:fillRef>
              <a:effectRef idx="0">
                <a:schemeClr val="accent1"/>
              </a:effectRef>
              <a:fontRef idx="minor">
                <a:schemeClr val="tx1"/>
              </a:fontRef>
            </p:style>
          </p:cxnSp>
        </p:grpSp>
      </p:grpSp>
      <p:grpSp>
        <p:nvGrpSpPr>
          <p:cNvPr id="130" name="组合 129">
            <a:extLst>
              <a:ext uri="{FF2B5EF4-FFF2-40B4-BE49-F238E27FC236}">
                <a16:creationId xmlns:a16="http://schemas.microsoft.com/office/drawing/2014/main" id="{B046542C-FC0A-7F19-5A13-7C12F1F5A14F}"/>
              </a:ext>
            </a:extLst>
          </p:cNvPr>
          <p:cNvGrpSpPr/>
          <p:nvPr/>
        </p:nvGrpSpPr>
        <p:grpSpPr>
          <a:xfrm>
            <a:off x="10986844" y="1646110"/>
            <a:ext cx="518908" cy="279640"/>
            <a:chOff x="11113442" y="1646110"/>
            <a:chExt cx="518908" cy="279640"/>
          </a:xfrm>
        </p:grpSpPr>
        <p:sp>
          <p:nvSpPr>
            <p:cNvPr id="128" name="任意多边形: 形状 127">
              <a:extLst>
                <a:ext uri="{FF2B5EF4-FFF2-40B4-BE49-F238E27FC236}">
                  <a16:creationId xmlns:a16="http://schemas.microsoft.com/office/drawing/2014/main" id="{541FE48D-9744-FC14-5041-2971EADC9A1B}"/>
                </a:ext>
              </a:extLst>
            </p:cNvPr>
            <p:cNvSpPr/>
            <p:nvPr>
              <p:custDataLst>
                <p:tags r:id="rId2"/>
              </p:custDataLst>
            </p:nvPr>
          </p:nvSpPr>
          <p:spPr>
            <a:xfrm flipV="1">
              <a:off x="11113442" y="1646110"/>
              <a:ext cx="518908" cy="279640"/>
            </a:xfrm>
            <a:custGeom>
              <a:avLst/>
              <a:gdLst>
                <a:gd name="connsiteX0" fmla="*/ 90057 w 402254"/>
                <a:gd name="connsiteY0" fmla="*/ 216775 h 216775"/>
                <a:gd name="connsiteX1" fmla="*/ 312197 w 402254"/>
                <a:gd name="connsiteY1" fmla="*/ 216775 h 216775"/>
                <a:gd name="connsiteX2" fmla="*/ 402254 w 402254"/>
                <a:gd name="connsiteY2" fmla="*/ 126718 h 216775"/>
                <a:gd name="connsiteX3" fmla="*/ 312197 w 402254"/>
                <a:gd name="connsiteY3" fmla="*/ 36661 h 216775"/>
                <a:gd name="connsiteX4" fmla="*/ 197464 w 402254"/>
                <a:gd name="connsiteY4" fmla="*/ 36661 h 216775"/>
                <a:gd name="connsiteX5" fmla="*/ 140544 w 402254"/>
                <a:gd name="connsiteY5" fmla="*/ 0 h 216775"/>
                <a:gd name="connsiteX6" fmla="*/ 80687 w 402254"/>
                <a:gd name="connsiteY6" fmla="*/ 38553 h 216775"/>
                <a:gd name="connsiteX7" fmla="*/ 55003 w 402254"/>
                <a:gd name="connsiteY7" fmla="*/ 43738 h 216775"/>
                <a:gd name="connsiteX8" fmla="*/ 0 w 402254"/>
                <a:gd name="connsiteY8" fmla="*/ 126718 h 216775"/>
                <a:gd name="connsiteX9" fmla="*/ 90057 w 402254"/>
                <a:gd name="connsiteY9" fmla="*/ 216775 h 216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2254" h="216775">
                  <a:moveTo>
                    <a:pt x="90057" y="216775"/>
                  </a:moveTo>
                  <a:lnTo>
                    <a:pt x="312197" y="216775"/>
                  </a:lnTo>
                  <a:cubicBezTo>
                    <a:pt x="361934" y="216775"/>
                    <a:pt x="402254" y="176455"/>
                    <a:pt x="402254" y="126718"/>
                  </a:cubicBezTo>
                  <a:cubicBezTo>
                    <a:pt x="402254" y="76981"/>
                    <a:pt x="361934" y="36661"/>
                    <a:pt x="312197" y="36661"/>
                  </a:cubicBezTo>
                  <a:lnTo>
                    <a:pt x="197464" y="36661"/>
                  </a:lnTo>
                  <a:lnTo>
                    <a:pt x="140544" y="0"/>
                  </a:lnTo>
                  <a:lnTo>
                    <a:pt x="80687" y="38553"/>
                  </a:lnTo>
                  <a:lnTo>
                    <a:pt x="55003" y="43738"/>
                  </a:lnTo>
                  <a:cubicBezTo>
                    <a:pt x="22680" y="57410"/>
                    <a:pt x="0" y="89415"/>
                    <a:pt x="0" y="126718"/>
                  </a:cubicBezTo>
                  <a:cubicBezTo>
                    <a:pt x="0" y="176455"/>
                    <a:pt x="40320" y="216775"/>
                    <a:pt x="90057" y="216775"/>
                  </a:cubicBezTo>
                  <a:close/>
                </a:path>
              </a:pathLst>
            </a:custGeom>
            <a:gradFill>
              <a:gsLst>
                <a:gs pos="0">
                  <a:schemeClr val="accent1"/>
                </a:gs>
                <a:gs pos="100000">
                  <a:schemeClr val="accent2"/>
                </a:gs>
              </a:gsLst>
              <a:lin ang="2700000" scaled="0"/>
            </a:gradFill>
            <a:ln>
              <a:noFill/>
            </a:ln>
            <a:effectLst>
              <a:outerShdw blurRad="215900" dist="152400" dir="5400000" sx="90000" sy="90000" algn="t" rotWithShape="0">
                <a:schemeClr val="accent1">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67236" tIns="33617" rIns="67236" bIns="33617" rtlCol="0" anchor="ctr"/>
            <a:lstStyle/>
            <a:p>
              <a:pPr algn="ctr"/>
              <a:endParaRPr lang="zh-CN" altLang="en-US" sz="1324"/>
            </a:p>
          </p:txBody>
        </p:sp>
        <p:grpSp>
          <p:nvGrpSpPr>
            <p:cNvPr id="125" name="组合 124">
              <a:extLst>
                <a:ext uri="{FF2B5EF4-FFF2-40B4-BE49-F238E27FC236}">
                  <a16:creationId xmlns:a16="http://schemas.microsoft.com/office/drawing/2014/main" id="{2DDE04B0-9E49-3ABB-C5A4-4E6794D7E241}"/>
                </a:ext>
              </a:extLst>
            </p:cNvPr>
            <p:cNvGrpSpPr/>
            <p:nvPr/>
          </p:nvGrpSpPr>
          <p:grpSpPr>
            <a:xfrm>
              <a:off x="11236711" y="1729554"/>
              <a:ext cx="272369" cy="65465"/>
              <a:chOff x="11298435" y="1634310"/>
              <a:chExt cx="272369" cy="65465"/>
            </a:xfrm>
          </p:grpSpPr>
          <p:sp>
            <p:nvSpPr>
              <p:cNvPr id="122" name="椭圆 121">
                <a:extLst>
                  <a:ext uri="{FF2B5EF4-FFF2-40B4-BE49-F238E27FC236}">
                    <a16:creationId xmlns:a16="http://schemas.microsoft.com/office/drawing/2014/main" id="{427C3BAB-AF6F-ACB5-26AD-5910D9859209}"/>
                  </a:ext>
                </a:extLst>
              </p:cNvPr>
              <p:cNvSpPr/>
              <p:nvPr/>
            </p:nvSpPr>
            <p:spPr>
              <a:xfrm>
                <a:off x="11298435" y="1634310"/>
                <a:ext cx="65465" cy="65465"/>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30932" tIns="65466" rIns="130932" bIns="65466" rtlCol="0" anchor="ctr"/>
              <a:lstStyle/>
              <a:p>
                <a:pPr algn="ctr"/>
                <a:endParaRPr lang="zh-CN" altLang="en-US" sz="2577"/>
              </a:p>
            </p:txBody>
          </p:sp>
          <p:sp>
            <p:nvSpPr>
              <p:cNvPr id="123" name="椭圆 122">
                <a:extLst>
                  <a:ext uri="{FF2B5EF4-FFF2-40B4-BE49-F238E27FC236}">
                    <a16:creationId xmlns:a16="http://schemas.microsoft.com/office/drawing/2014/main" id="{1DC2318F-75CB-E9B6-6F60-65ED9EB781D5}"/>
                  </a:ext>
                </a:extLst>
              </p:cNvPr>
              <p:cNvSpPr/>
              <p:nvPr/>
            </p:nvSpPr>
            <p:spPr>
              <a:xfrm>
                <a:off x="11401887" y="1634310"/>
                <a:ext cx="65465" cy="65465"/>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30932" tIns="65466" rIns="130932" bIns="65466" rtlCol="0" anchor="ctr"/>
              <a:lstStyle/>
              <a:p>
                <a:pPr algn="ctr"/>
                <a:endParaRPr lang="zh-CN" altLang="en-US" sz="2577"/>
              </a:p>
            </p:txBody>
          </p:sp>
          <p:sp>
            <p:nvSpPr>
              <p:cNvPr id="124" name="椭圆 123">
                <a:extLst>
                  <a:ext uri="{FF2B5EF4-FFF2-40B4-BE49-F238E27FC236}">
                    <a16:creationId xmlns:a16="http://schemas.microsoft.com/office/drawing/2014/main" id="{99DE1176-EFF2-8FD4-117D-426376A3A20C}"/>
                  </a:ext>
                </a:extLst>
              </p:cNvPr>
              <p:cNvSpPr/>
              <p:nvPr/>
            </p:nvSpPr>
            <p:spPr>
              <a:xfrm>
                <a:off x="11505339" y="1634310"/>
                <a:ext cx="65465" cy="65465"/>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30932" tIns="65466" rIns="130932" bIns="65466" rtlCol="0" anchor="ctr"/>
              <a:lstStyle/>
              <a:p>
                <a:pPr algn="ctr"/>
                <a:endParaRPr lang="zh-CN" altLang="en-US" sz="2577"/>
              </a:p>
            </p:txBody>
          </p:sp>
        </p:grpSp>
      </p:grpSp>
      <p:graphicFrame>
        <p:nvGraphicFramePr>
          <p:cNvPr id="22" name="图表 21">
            <a:extLst>
              <a:ext uri="{FF2B5EF4-FFF2-40B4-BE49-F238E27FC236}">
                <a16:creationId xmlns:a16="http://schemas.microsoft.com/office/drawing/2014/main" id="{41F1E7CC-E33F-E023-E8D6-B9312E06118F}"/>
              </a:ext>
            </a:extLst>
          </p:cNvPr>
          <p:cNvGraphicFramePr/>
          <p:nvPr>
            <p:extLst>
              <p:ext uri="{D42A27DB-BD31-4B8C-83A1-F6EECF244321}">
                <p14:modId xmlns:p14="http://schemas.microsoft.com/office/powerpoint/2010/main" val="1800367376"/>
              </p:ext>
            </p:extLst>
          </p:nvPr>
        </p:nvGraphicFramePr>
        <p:xfrm>
          <a:off x="6285824" y="2997826"/>
          <a:ext cx="4340726" cy="2893819"/>
        </p:xfrm>
        <a:graphic>
          <a:graphicData uri="http://schemas.openxmlformats.org/drawingml/2006/chart">
            <c:chart xmlns:c="http://schemas.openxmlformats.org/drawingml/2006/chart" xmlns:r="http://schemas.openxmlformats.org/officeDocument/2006/relationships" r:id="rId5"/>
          </a:graphicData>
        </a:graphic>
      </p:graphicFrame>
      <p:sp>
        <p:nvSpPr>
          <p:cNvPr id="31" name="文本框 30">
            <a:extLst>
              <a:ext uri="{FF2B5EF4-FFF2-40B4-BE49-F238E27FC236}">
                <a16:creationId xmlns:a16="http://schemas.microsoft.com/office/drawing/2014/main" id="{8BB2D295-EA72-EFC8-54BD-08CC2F869693}"/>
              </a:ext>
            </a:extLst>
          </p:cNvPr>
          <p:cNvSpPr txBox="1"/>
          <p:nvPr/>
        </p:nvSpPr>
        <p:spPr>
          <a:xfrm>
            <a:off x="9843962" y="4047442"/>
            <a:ext cx="1187940" cy="469975"/>
          </a:xfrm>
          <a:prstGeom prst="rect">
            <a:avLst/>
          </a:prstGeom>
          <a:noFill/>
          <a:effectLst/>
        </p:spPr>
        <p:txBody>
          <a:bodyPr wrap="square" lIns="99670" tIns="49835" rIns="99670" bIns="49835" rtlCol="0">
            <a:spAutoFit/>
          </a:bodyPr>
          <a:lstStyle/>
          <a:p>
            <a:r>
              <a:rPr lang="en-US" altLang="zh-CN" sz="2400">
                <a:solidFill>
                  <a:schemeClr val="accent4"/>
                </a:solidFill>
                <a:latin typeface="+mj-lt"/>
              </a:rPr>
              <a:t>45%</a:t>
            </a:r>
          </a:p>
        </p:txBody>
      </p:sp>
      <p:sp>
        <p:nvSpPr>
          <p:cNvPr id="32" name="文本框 31">
            <a:extLst>
              <a:ext uri="{FF2B5EF4-FFF2-40B4-BE49-F238E27FC236}">
                <a16:creationId xmlns:a16="http://schemas.microsoft.com/office/drawing/2014/main" id="{14708862-B37B-4595-F485-0C8DB3848B2F}"/>
              </a:ext>
            </a:extLst>
          </p:cNvPr>
          <p:cNvSpPr txBox="1"/>
          <p:nvPr/>
        </p:nvSpPr>
        <p:spPr>
          <a:xfrm flipH="1">
            <a:off x="9843963" y="4477266"/>
            <a:ext cx="1431345" cy="346865"/>
          </a:xfrm>
          <a:prstGeom prst="rect">
            <a:avLst/>
          </a:prstGeom>
          <a:noFill/>
          <a:effectLst/>
        </p:spPr>
        <p:txBody>
          <a:bodyPr wrap="square" lIns="99670" tIns="49835" rIns="99670" bIns="49835" rtlCol="0">
            <a:spAutoFit/>
          </a:bodyPr>
          <a:lstStyle/>
          <a:p>
            <a:r>
              <a:rPr lang="zh-CN" altLang="en-US" sz="1600">
                <a:solidFill>
                  <a:schemeClr val="accent4"/>
                </a:solidFill>
                <a:latin typeface="OPPOSans M" panose="00020600040101010101" pitchFamily="18" charset="-122"/>
                <a:ea typeface="OPPOSans M" panose="00020600040101010101" pitchFamily="18" charset="-122"/>
                <a:cs typeface="OPPOSans M" panose="00020600040101010101" pitchFamily="18" charset="-122"/>
              </a:rPr>
              <a:t>这里输入名称</a:t>
            </a:r>
            <a:endParaRPr lang="zh-CN" altLang="en-US" sz="1600" dirty="0">
              <a:solidFill>
                <a:schemeClr val="accent4"/>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48" name="文本框 47">
            <a:extLst>
              <a:ext uri="{FF2B5EF4-FFF2-40B4-BE49-F238E27FC236}">
                <a16:creationId xmlns:a16="http://schemas.microsoft.com/office/drawing/2014/main" id="{7A454565-66D4-BE51-9DD4-0FDE2053E78A}"/>
              </a:ext>
            </a:extLst>
          </p:cNvPr>
          <p:cNvSpPr txBox="1"/>
          <p:nvPr/>
        </p:nvSpPr>
        <p:spPr>
          <a:xfrm flipH="1">
            <a:off x="6007983" y="2904051"/>
            <a:ext cx="1187940" cy="469975"/>
          </a:xfrm>
          <a:prstGeom prst="rect">
            <a:avLst/>
          </a:prstGeom>
          <a:noFill/>
          <a:effectLst/>
        </p:spPr>
        <p:txBody>
          <a:bodyPr wrap="square" lIns="99670" tIns="49835" rIns="99670" bIns="49835" rtlCol="0">
            <a:spAutoFit/>
          </a:bodyPr>
          <a:lstStyle/>
          <a:p>
            <a:r>
              <a:rPr lang="en-US" altLang="zh-CN" sz="2400">
                <a:solidFill>
                  <a:schemeClr val="accent4"/>
                </a:solidFill>
                <a:latin typeface="+mj-lt"/>
              </a:rPr>
              <a:t>35%</a:t>
            </a:r>
            <a:endParaRPr lang="zh-CN" altLang="en-US" sz="2400">
              <a:solidFill>
                <a:schemeClr val="accent4"/>
              </a:solidFill>
              <a:latin typeface="+mj-lt"/>
            </a:endParaRPr>
          </a:p>
        </p:txBody>
      </p:sp>
      <p:sp>
        <p:nvSpPr>
          <p:cNvPr id="49" name="文本框 48">
            <a:extLst>
              <a:ext uri="{FF2B5EF4-FFF2-40B4-BE49-F238E27FC236}">
                <a16:creationId xmlns:a16="http://schemas.microsoft.com/office/drawing/2014/main" id="{3A67D493-5826-B0E2-E294-032A657D89C9}"/>
              </a:ext>
            </a:extLst>
          </p:cNvPr>
          <p:cNvSpPr txBox="1"/>
          <p:nvPr/>
        </p:nvSpPr>
        <p:spPr>
          <a:xfrm>
            <a:off x="5988933" y="3333875"/>
            <a:ext cx="1431345" cy="346865"/>
          </a:xfrm>
          <a:prstGeom prst="rect">
            <a:avLst/>
          </a:prstGeom>
          <a:noFill/>
          <a:effectLst/>
        </p:spPr>
        <p:txBody>
          <a:bodyPr wrap="square" lIns="99670" tIns="49835" rIns="99670" bIns="49835" rtlCol="0">
            <a:spAutoFit/>
          </a:bodyPr>
          <a:lstStyle/>
          <a:p>
            <a:r>
              <a:rPr lang="zh-CN" altLang="en-US" sz="1600">
                <a:solidFill>
                  <a:schemeClr val="accent4"/>
                </a:solidFill>
                <a:latin typeface="OPPOSans M" panose="00020600040101010101" pitchFamily="18" charset="-122"/>
                <a:ea typeface="OPPOSans M" panose="00020600040101010101" pitchFamily="18" charset="-122"/>
                <a:cs typeface="OPPOSans M" panose="00020600040101010101" pitchFamily="18" charset="-122"/>
              </a:rPr>
              <a:t>这里输入名称</a:t>
            </a:r>
            <a:endParaRPr lang="zh-CN" altLang="en-US" sz="1600" dirty="0">
              <a:solidFill>
                <a:schemeClr val="accent4"/>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51" name="文本框 50">
            <a:extLst>
              <a:ext uri="{FF2B5EF4-FFF2-40B4-BE49-F238E27FC236}">
                <a16:creationId xmlns:a16="http://schemas.microsoft.com/office/drawing/2014/main" id="{A8CC2C21-EB94-01CD-C72A-2467E995050D}"/>
              </a:ext>
            </a:extLst>
          </p:cNvPr>
          <p:cNvSpPr txBox="1"/>
          <p:nvPr/>
        </p:nvSpPr>
        <p:spPr>
          <a:xfrm flipH="1">
            <a:off x="6007983" y="5242189"/>
            <a:ext cx="1187940" cy="469975"/>
          </a:xfrm>
          <a:prstGeom prst="rect">
            <a:avLst/>
          </a:prstGeom>
          <a:noFill/>
          <a:effectLst/>
        </p:spPr>
        <p:txBody>
          <a:bodyPr wrap="square" lIns="99670" tIns="49835" rIns="99670" bIns="49835" rtlCol="0">
            <a:spAutoFit/>
          </a:bodyPr>
          <a:lstStyle/>
          <a:p>
            <a:r>
              <a:rPr lang="en-US" altLang="zh-CN" sz="2400">
                <a:solidFill>
                  <a:schemeClr val="accent3">
                    <a:lumMod val="20000"/>
                    <a:lumOff val="80000"/>
                  </a:schemeClr>
                </a:solidFill>
                <a:latin typeface="+mj-lt"/>
              </a:rPr>
              <a:t>20%</a:t>
            </a:r>
          </a:p>
        </p:txBody>
      </p:sp>
      <p:sp>
        <p:nvSpPr>
          <p:cNvPr id="52" name="文本框 51">
            <a:extLst>
              <a:ext uri="{FF2B5EF4-FFF2-40B4-BE49-F238E27FC236}">
                <a16:creationId xmlns:a16="http://schemas.microsoft.com/office/drawing/2014/main" id="{DCE4C26D-54BF-0362-7F22-66C934B1A46A}"/>
              </a:ext>
            </a:extLst>
          </p:cNvPr>
          <p:cNvSpPr txBox="1"/>
          <p:nvPr/>
        </p:nvSpPr>
        <p:spPr>
          <a:xfrm>
            <a:off x="5988933" y="5672013"/>
            <a:ext cx="1431345" cy="346865"/>
          </a:xfrm>
          <a:prstGeom prst="rect">
            <a:avLst/>
          </a:prstGeom>
          <a:noFill/>
          <a:effectLst/>
        </p:spPr>
        <p:txBody>
          <a:bodyPr wrap="square" lIns="99670" tIns="49835" rIns="99670" bIns="49835" rtlCol="0">
            <a:spAutoFit/>
          </a:bodyPr>
          <a:lstStyle/>
          <a:p>
            <a:r>
              <a:rPr lang="zh-CN" altLang="en-US" sz="1600">
                <a:solidFill>
                  <a:schemeClr val="accent3">
                    <a:lumMod val="20000"/>
                    <a:lumOff val="80000"/>
                  </a:schemeClr>
                </a:solidFill>
                <a:latin typeface="OPPOSans M" panose="00020600040101010101" pitchFamily="18" charset="-122"/>
                <a:ea typeface="OPPOSans M" panose="00020600040101010101" pitchFamily="18" charset="-122"/>
                <a:cs typeface="OPPOSans M" panose="00020600040101010101" pitchFamily="18" charset="-122"/>
              </a:rPr>
              <a:t>这里输入名称</a:t>
            </a:r>
            <a:endParaRPr lang="zh-CN" altLang="en-US" sz="1600" dirty="0">
              <a:solidFill>
                <a:schemeClr val="accent3">
                  <a:lumMod val="20000"/>
                  <a:lumOff val="80000"/>
                </a:schemeClr>
              </a:solidFill>
              <a:latin typeface="OPPOSans M" panose="00020600040101010101" pitchFamily="18" charset="-122"/>
              <a:ea typeface="OPPOSans M" panose="00020600040101010101" pitchFamily="18" charset="-122"/>
              <a:cs typeface="OPPOSans M" panose="00020600040101010101" pitchFamily="18" charset="-122"/>
            </a:endParaRPr>
          </a:p>
        </p:txBody>
      </p:sp>
      <p:grpSp>
        <p:nvGrpSpPr>
          <p:cNvPr id="40" name="组合 39">
            <a:extLst>
              <a:ext uri="{FF2B5EF4-FFF2-40B4-BE49-F238E27FC236}">
                <a16:creationId xmlns:a16="http://schemas.microsoft.com/office/drawing/2014/main" id="{A7A0DE3E-C4C6-240E-4B22-A5CE37420621}"/>
              </a:ext>
            </a:extLst>
          </p:cNvPr>
          <p:cNvGrpSpPr/>
          <p:nvPr/>
        </p:nvGrpSpPr>
        <p:grpSpPr>
          <a:xfrm>
            <a:off x="11041109" y="549275"/>
            <a:ext cx="455566" cy="106048"/>
            <a:chOff x="10987618" y="671982"/>
            <a:chExt cx="545570" cy="127000"/>
          </a:xfrm>
        </p:grpSpPr>
        <p:sp>
          <p:nvSpPr>
            <p:cNvPr id="41" name="椭圆 40">
              <a:extLst>
                <a:ext uri="{FF2B5EF4-FFF2-40B4-BE49-F238E27FC236}">
                  <a16:creationId xmlns:a16="http://schemas.microsoft.com/office/drawing/2014/main" id="{7228DD7A-C884-DFAD-A56B-7ECD83938495}"/>
                </a:ext>
              </a:extLst>
            </p:cNvPr>
            <p:cNvSpPr/>
            <p:nvPr/>
          </p:nvSpPr>
          <p:spPr>
            <a:xfrm>
              <a:off x="11406188" y="671982"/>
              <a:ext cx="127000" cy="127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a:extLst>
                <a:ext uri="{FF2B5EF4-FFF2-40B4-BE49-F238E27FC236}">
                  <a16:creationId xmlns:a16="http://schemas.microsoft.com/office/drawing/2014/main" id="{928B2202-5D43-084B-6E0F-C5C4F8B1FE7C}"/>
                </a:ext>
              </a:extLst>
            </p:cNvPr>
            <p:cNvSpPr/>
            <p:nvPr/>
          </p:nvSpPr>
          <p:spPr>
            <a:xfrm>
              <a:off x="11196903" y="671982"/>
              <a:ext cx="127000" cy="127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a:extLst>
                <a:ext uri="{FF2B5EF4-FFF2-40B4-BE49-F238E27FC236}">
                  <a16:creationId xmlns:a16="http://schemas.microsoft.com/office/drawing/2014/main" id="{171C592F-E013-E3F9-720A-4DF34CB94DB0}"/>
                </a:ext>
              </a:extLst>
            </p:cNvPr>
            <p:cNvSpPr/>
            <p:nvPr/>
          </p:nvSpPr>
          <p:spPr>
            <a:xfrm>
              <a:off x="10987618" y="671982"/>
              <a:ext cx="127000" cy="127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4457587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2000">
              <a:schemeClr val="bg1"/>
            </a:gs>
            <a:gs pos="76000">
              <a:schemeClr val="accent1">
                <a:lumMod val="20000"/>
                <a:lumOff val="80000"/>
              </a:schemeClr>
            </a:gs>
            <a:gs pos="38000">
              <a:schemeClr val="accent1">
                <a:lumMod val="20000"/>
                <a:lumOff val="80000"/>
                <a:alpha val="50000"/>
              </a:schemeClr>
            </a:gs>
            <a:gs pos="100000">
              <a:schemeClr val="bg1"/>
            </a:gs>
          </a:gsLst>
          <a:path path="rect">
            <a:fillToRect t="100000" r="100000"/>
          </a:path>
        </a:gradFill>
        <a:effectLst/>
      </p:bgPr>
    </p:bg>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06104F5-3C3D-873D-ABC5-6FE413002548}"/>
              </a:ext>
            </a:extLst>
          </p:cNvPr>
          <p:cNvGrpSpPr/>
          <p:nvPr/>
        </p:nvGrpSpPr>
        <p:grpSpPr>
          <a:xfrm>
            <a:off x="0" y="-7827"/>
            <a:ext cx="12192000" cy="6865827"/>
            <a:chOff x="0" y="-7827"/>
            <a:chExt cx="12192000" cy="6865827"/>
          </a:xfrm>
        </p:grpSpPr>
        <p:pic>
          <p:nvPicPr>
            <p:cNvPr id="156" name="图片 155">
              <a:extLst>
                <a:ext uri="{FF2B5EF4-FFF2-40B4-BE49-F238E27FC236}">
                  <a16:creationId xmlns:a16="http://schemas.microsoft.com/office/drawing/2014/main" id="{98F25596-96BA-DED7-A7DD-5F993D79E318}"/>
                </a:ext>
              </a:extLst>
            </p:cNvPr>
            <p:cNvPicPr>
              <a:picLocks noChangeAspect="1"/>
            </p:cNvPicPr>
            <p:nvPr/>
          </p:nvPicPr>
          <p:blipFill rotWithShape="1">
            <a:blip r:embed="rId5" cstate="screen">
              <a:extLst>
                <a:ext uri="{BEBA8EAE-BF5A-486C-A8C5-ECC9F3942E4B}">
                  <a14:imgProps xmlns:a14="http://schemas.microsoft.com/office/drawing/2010/main">
                    <a14:imgLayer r:embed="rId6">
                      <a14:imgEffect>
                        <a14:artisticBlur/>
                      </a14:imgEffect>
                    </a14:imgLayer>
                  </a14:imgProps>
                </a:ex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7" name="图片 6" descr="背景图案&#10;&#10;描述已自动生成">
              <a:extLst>
                <a:ext uri="{FF2B5EF4-FFF2-40B4-BE49-F238E27FC236}">
                  <a16:creationId xmlns:a16="http://schemas.microsoft.com/office/drawing/2014/main" id="{C7743241-8237-89EE-88CB-D80ED8F0D029}"/>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0" y="-7827"/>
              <a:ext cx="12192000" cy="1899225"/>
            </a:xfrm>
            <a:prstGeom prst="rect">
              <a:avLst/>
            </a:prstGeom>
          </p:spPr>
        </p:pic>
      </p:grpSp>
      <p:sp>
        <p:nvSpPr>
          <p:cNvPr id="60" name="文本框 59">
            <a:extLst>
              <a:ext uri="{FF2B5EF4-FFF2-40B4-BE49-F238E27FC236}">
                <a16:creationId xmlns:a16="http://schemas.microsoft.com/office/drawing/2014/main" id="{95C87201-0F45-C0CF-1E15-DCA0AA6C871E}"/>
              </a:ext>
            </a:extLst>
          </p:cNvPr>
          <p:cNvSpPr txBox="1"/>
          <p:nvPr/>
        </p:nvSpPr>
        <p:spPr>
          <a:xfrm>
            <a:off x="830244" y="479369"/>
            <a:ext cx="1915023" cy="598440"/>
          </a:xfrm>
          <a:prstGeom prst="rect">
            <a:avLst/>
          </a:prstGeom>
          <a:noFill/>
          <a:effectLst/>
        </p:spPr>
        <p:txBody>
          <a:bodyPr wrap="none" lIns="59251" tIns="29626" rIns="59251" bIns="29626" rtlCol="0">
            <a:spAutoFit/>
          </a:bodyPr>
          <a:lstStyle/>
          <a:p>
            <a:r>
              <a:rPr lang="zh-CN" altLang="en-US" sz="3500">
                <a:solidFill>
                  <a:schemeClr val="accent4"/>
                </a:solidFill>
                <a:latin typeface="+mj-ea"/>
                <a:ea typeface="+mj-ea"/>
              </a:rPr>
              <a:t>这是标题</a:t>
            </a:r>
          </a:p>
        </p:txBody>
      </p:sp>
      <p:sp>
        <p:nvSpPr>
          <p:cNvPr id="62" name="矩形: 圆角 61">
            <a:extLst>
              <a:ext uri="{FF2B5EF4-FFF2-40B4-BE49-F238E27FC236}">
                <a16:creationId xmlns:a16="http://schemas.microsoft.com/office/drawing/2014/main" id="{AD685450-046E-D4A1-3FEE-DE85E7D6730E}"/>
              </a:ext>
            </a:extLst>
          </p:cNvPr>
          <p:cNvSpPr/>
          <p:nvPr>
            <p:custDataLst>
              <p:tags r:id="rId1"/>
            </p:custDataLst>
          </p:nvPr>
        </p:nvSpPr>
        <p:spPr>
          <a:xfrm>
            <a:off x="698628" y="547846"/>
            <a:ext cx="45946" cy="461347"/>
          </a:xfrm>
          <a:prstGeom prst="roundRect">
            <a:avLst>
              <a:gd name="adj" fmla="val 50000"/>
            </a:avLst>
          </a:prstGeom>
          <a:gradFill>
            <a:gsLst>
              <a:gs pos="0">
                <a:schemeClr val="accent1"/>
              </a:gs>
              <a:gs pos="100000">
                <a:schemeClr val="accent2"/>
              </a:gs>
            </a:gsLst>
            <a:lin ang="5400000" scaled="0"/>
          </a:gradFill>
          <a:ln>
            <a:noFill/>
          </a:ln>
          <a:effectLst>
            <a:outerShdw blurRad="345632" dist="205734" dir="5400000" algn="ctr" rotWithShape="0">
              <a:schemeClr val="accent1">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59251" tIns="29626" rIns="59251" bIns="29626" rtlCol="0" anchor="ctr"/>
          <a:lstStyle/>
          <a:p>
            <a:pPr algn="ctr"/>
            <a:endParaRPr lang="zh-CN" altLang="en-US" sz="1167" b="1"/>
          </a:p>
        </p:txBody>
      </p:sp>
      <p:grpSp>
        <p:nvGrpSpPr>
          <p:cNvPr id="63" name="组合 62">
            <a:extLst>
              <a:ext uri="{FF2B5EF4-FFF2-40B4-BE49-F238E27FC236}">
                <a16:creationId xmlns:a16="http://schemas.microsoft.com/office/drawing/2014/main" id="{68A0F1E7-A535-D4A9-309B-8593498DF53C}"/>
              </a:ext>
            </a:extLst>
          </p:cNvPr>
          <p:cNvGrpSpPr/>
          <p:nvPr/>
        </p:nvGrpSpPr>
        <p:grpSpPr>
          <a:xfrm>
            <a:off x="3471970" y="2956844"/>
            <a:ext cx="1395932" cy="109408"/>
            <a:chOff x="3471970" y="3284398"/>
            <a:chExt cx="1395932" cy="109408"/>
          </a:xfrm>
        </p:grpSpPr>
        <p:cxnSp>
          <p:nvCxnSpPr>
            <p:cNvPr id="117" name="直接连接符 116">
              <a:extLst>
                <a:ext uri="{FF2B5EF4-FFF2-40B4-BE49-F238E27FC236}">
                  <a16:creationId xmlns:a16="http://schemas.microsoft.com/office/drawing/2014/main" id="{CBC46DF1-2D88-28DB-4F6F-54DB2FD74241}"/>
                </a:ext>
              </a:extLst>
            </p:cNvPr>
            <p:cNvCxnSpPr>
              <a:cxnSpLocks/>
            </p:cNvCxnSpPr>
            <p:nvPr/>
          </p:nvCxnSpPr>
          <p:spPr>
            <a:xfrm flipH="1">
              <a:off x="3471970" y="3284398"/>
              <a:ext cx="1395932" cy="0"/>
            </a:xfrm>
            <a:prstGeom prst="line">
              <a:avLst/>
            </a:prstGeom>
            <a:ln w="18109" cap="rnd">
              <a:gradFill>
                <a:gsLst>
                  <a:gs pos="0">
                    <a:schemeClr val="accent1"/>
                  </a:gs>
                  <a:gs pos="100000">
                    <a:schemeClr val="accent2"/>
                  </a:gs>
                </a:gsLst>
                <a:lin ang="5400000" scaled="0"/>
              </a:gradFill>
              <a:round/>
            </a:ln>
            <a:effectLst/>
          </p:spPr>
          <p:style>
            <a:lnRef idx="1">
              <a:schemeClr val="accent1"/>
            </a:lnRef>
            <a:fillRef idx="0">
              <a:schemeClr val="accent1"/>
            </a:fillRef>
            <a:effectRef idx="0">
              <a:schemeClr val="accent1"/>
            </a:effectRef>
            <a:fontRef idx="minor">
              <a:schemeClr val="tx1"/>
            </a:fontRef>
          </p:style>
        </p:cxnSp>
        <p:cxnSp>
          <p:nvCxnSpPr>
            <p:cNvPr id="118" name="直接连接符 117">
              <a:extLst>
                <a:ext uri="{FF2B5EF4-FFF2-40B4-BE49-F238E27FC236}">
                  <a16:creationId xmlns:a16="http://schemas.microsoft.com/office/drawing/2014/main" id="{27A06A33-F77B-2B8E-C13D-E9382A2793EC}"/>
                </a:ext>
              </a:extLst>
            </p:cNvPr>
            <p:cNvCxnSpPr/>
            <p:nvPr/>
          </p:nvCxnSpPr>
          <p:spPr>
            <a:xfrm>
              <a:off x="3471970" y="3287039"/>
              <a:ext cx="102758" cy="106767"/>
            </a:xfrm>
            <a:prstGeom prst="line">
              <a:avLst/>
            </a:prstGeom>
            <a:ln w="18109" cap="rnd">
              <a:gradFill>
                <a:gsLst>
                  <a:gs pos="0">
                    <a:schemeClr val="accent1"/>
                  </a:gs>
                  <a:gs pos="100000">
                    <a:schemeClr val="accent2"/>
                  </a:gs>
                </a:gsLst>
                <a:lin ang="5400000" scaled="0"/>
              </a:gradFill>
              <a:round/>
            </a:ln>
            <a:effectLst/>
          </p:spPr>
          <p:style>
            <a:lnRef idx="1">
              <a:schemeClr val="accent1"/>
            </a:lnRef>
            <a:fillRef idx="0">
              <a:schemeClr val="accent1"/>
            </a:fillRef>
            <a:effectRef idx="0">
              <a:schemeClr val="accent1"/>
            </a:effectRef>
            <a:fontRef idx="minor">
              <a:schemeClr val="tx1"/>
            </a:fontRef>
          </p:style>
        </p:cxnSp>
      </p:grpSp>
      <p:grpSp>
        <p:nvGrpSpPr>
          <p:cNvPr id="64" name="组合 63">
            <a:extLst>
              <a:ext uri="{FF2B5EF4-FFF2-40B4-BE49-F238E27FC236}">
                <a16:creationId xmlns:a16="http://schemas.microsoft.com/office/drawing/2014/main" id="{20A62D58-C693-5AA5-F7DD-8CB5E13F1157}"/>
              </a:ext>
            </a:extLst>
          </p:cNvPr>
          <p:cNvGrpSpPr/>
          <p:nvPr/>
        </p:nvGrpSpPr>
        <p:grpSpPr>
          <a:xfrm>
            <a:off x="689474" y="1669223"/>
            <a:ext cx="1291154" cy="2607685"/>
            <a:chOff x="1120668" y="1669223"/>
            <a:chExt cx="1291154" cy="2607685"/>
          </a:xfrm>
        </p:grpSpPr>
        <p:sp>
          <p:nvSpPr>
            <p:cNvPr id="113" name="椭圆 112">
              <a:extLst>
                <a:ext uri="{FF2B5EF4-FFF2-40B4-BE49-F238E27FC236}">
                  <a16:creationId xmlns:a16="http://schemas.microsoft.com/office/drawing/2014/main" id="{948AD6DF-5C55-4445-BFAB-A0D30196124F}"/>
                </a:ext>
              </a:extLst>
            </p:cNvPr>
            <p:cNvSpPr/>
            <p:nvPr/>
          </p:nvSpPr>
          <p:spPr>
            <a:xfrm>
              <a:off x="1120668" y="2989285"/>
              <a:ext cx="1287624" cy="1287623"/>
            </a:xfrm>
            <a:prstGeom prst="ellipse">
              <a:avLst/>
            </a:prstGeom>
            <a:solidFill>
              <a:schemeClr val="bg1">
                <a:alpha val="99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OPPOSans R" panose="00020600040101010101" pitchFamily="18" charset="-122"/>
                <a:ea typeface="OPPOSans R" panose="00020600040101010101" pitchFamily="18" charset="-122"/>
              </a:endParaRPr>
            </a:p>
          </p:txBody>
        </p:sp>
        <p:sp>
          <p:nvSpPr>
            <p:cNvPr id="114" name="椭圆 113">
              <a:extLst>
                <a:ext uri="{FF2B5EF4-FFF2-40B4-BE49-F238E27FC236}">
                  <a16:creationId xmlns:a16="http://schemas.microsoft.com/office/drawing/2014/main" id="{F02F71E3-C6CC-85A0-B3B1-5CF9283FDB5E}"/>
                </a:ext>
              </a:extLst>
            </p:cNvPr>
            <p:cNvSpPr/>
            <p:nvPr/>
          </p:nvSpPr>
          <p:spPr>
            <a:xfrm>
              <a:off x="1124198" y="1669223"/>
              <a:ext cx="1287624" cy="1287623"/>
            </a:xfrm>
            <a:prstGeom prst="ellipse">
              <a:avLst/>
            </a:prstGeom>
            <a:gradFill>
              <a:gsLst>
                <a:gs pos="0">
                  <a:schemeClr val="accent1"/>
                </a:gs>
                <a:gs pos="100000">
                  <a:schemeClr val="accent2"/>
                </a:gs>
              </a:gsLst>
              <a:lin ang="5400000" scaled="1"/>
            </a:gradFill>
            <a:ln>
              <a:noFill/>
            </a:ln>
            <a:effectLst>
              <a:outerShdw blurRad="342900" dist="342900" dir="5400000" sx="87000" sy="87000" algn="t" rotWithShape="0">
                <a:schemeClr val="accent1">
                  <a:alpha val="4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5" name="文本框 114">
              <a:extLst>
                <a:ext uri="{FF2B5EF4-FFF2-40B4-BE49-F238E27FC236}">
                  <a16:creationId xmlns:a16="http://schemas.microsoft.com/office/drawing/2014/main" id="{926797C4-F0EC-9B94-0A9C-78CFCA343A04}"/>
                </a:ext>
              </a:extLst>
            </p:cNvPr>
            <p:cNvSpPr txBox="1"/>
            <p:nvPr/>
          </p:nvSpPr>
          <p:spPr>
            <a:xfrm>
              <a:off x="1266336" y="3302600"/>
              <a:ext cx="996281" cy="658827"/>
            </a:xfrm>
            <a:prstGeom prst="rect">
              <a:avLst/>
            </a:prstGeom>
            <a:noFill/>
            <a:effectLst/>
          </p:spPr>
          <p:txBody>
            <a:bodyPr wrap="none" lIns="86923" tIns="43462" rIns="86923" bIns="43462" rtlCol="0">
              <a:spAutoFit/>
            </a:bodyPr>
            <a:lstStyle/>
            <a:p>
              <a:pPr algn="ctr">
                <a:lnSpc>
                  <a:spcPct val="120000"/>
                </a:lnSpc>
              </a:pPr>
              <a:r>
                <a:rPr lang="zh-CN" altLang="en-US" sz="1600" dirty="0">
                  <a:solidFill>
                    <a:schemeClr val="accent4"/>
                  </a:solidFill>
                  <a:latin typeface="OPPOSans M" panose="00020600040101010101" pitchFamily="18" charset="-122"/>
                  <a:ea typeface="OPPOSans M" panose="00020600040101010101" pitchFamily="18" charset="-122"/>
                  <a:cs typeface="OPPOSans M" panose="00020600040101010101" pitchFamily="18" charset="-122"/>
                </a:rPr>
                <a:t>请在此处</a:t>
              </a:r>
              <a:endParaRPr lang="en-US" altLang="zh-CN" sz="1600">
                <a:solidFill>
                  <a:schemeClr val="accent4"/>
                </a:solidFill>
                <a:latin typeface="OPPOSans M" panose="00020600040101010101" pitchFamily="18" charset="-122"/>
                <a:ea typeface="OPPOSans M" panose="00020600040101010101" pitchFamily="18" charset="-122"/>
                <a:cs typeface="OPPOSans M" panose="00020600040101010101" pitchFamily="18" charset="-122"/>
              </a:endParaRPr>
            </a:p>
            <a:p>
              <a:pPr algn="ctr">
                <a:lnSpc>
                  <a:spcPct val="120000"/>
                </a:lnSpc>
              </a:pPr>
              <a:r>
                <a:rPr lang="zh-CN" altLang="en-US" sz="1600">
                  <a:solidFill>
                    <a:schemeClr val="accent4"/>
                  </a:solidFill>
                  <a:latin typeface="OPPOSans M" panose="00020600040101010101" pitchFamily="18" charset="-122"/>
                  <a:ea typeface="OPPOSans M" panose="00020600040101010101" pitchFamily="18" charset="-122"/>
                  <a:cs typeface="OPPOSans M" panose="00020600040101010101" pitchFamily="18" charset="-122"/>
                </a:rPr>
                <a:t>输入</a:t>
              </a:r>
              <a:r>
                <a:rPr lang="zh-CN" altLang="en-US" sz="1600" dirty="0">
                  <a:solidFill>
                    <a:schemeClr val="accent4"/>
                  </a:solidFill>
                  <a:latin typeface="OPPOSans M" panose="00020600040101010101" pitchFamily="18" charset="-122"/>
                  <a:ea typeface="OPPOSans M" panose="00020600040101010101" pitchFamily="18" charset="-122"/>
                  <a:cs typeface="OPPOSans M" panose="00020600040101010101" pitchFamily="18" charset="-122"/>
                </a:rPr>
                <a:t>要点</a:t>
              </a:r>
            </a:p>
          </p:txBody>
        </p:sp>
        <p:sp>
          <p:nvSpPr>
            <p:cNvPr id="116" name="文本框 115">
              <a:extLst>
                <a:ext uri="{FF2B5EF4-FFF2-40B4-BE49-F238E27FC236}">
                  <a16:creationId xmlns:a16="http://schemas.microsoft.com/office/drawing/2014/main" id="{30B59350-852E-D3D7-E359-CD2BC56322D0}"/>
                </a:ext>
              </a:extLst>
            </p:cNvPr>
            <p:cNvSpPr txBox="1"/>
            <p:nvPr/>
          </p:nvSpPr>
          <p:spPr>
            <a:xfrm>
              <a:off x="1269869" y="1982538"/>
              <a:ext cx="996281" cy="658827"/>
            </a:xfrm>
            <a:prstGeom prst="rect">
              <a:avLst/>
            </a:prstGeom>
            <a:noFill/>
            <a:effectLst/>
          </p:spPr>
          <p:txBody>
            <a:bodyPr wrap="none" lIns="86923" tIns="43462" rIns="86923" bIns="43462" rtlCol="0">
              <a:spAutoFit/>
            </a:bodyPr>
            <a:lstStyle/>
            <a:p>
              <a:pPr algn="ctr">
                <a:lnSpc>
                  <a:spcPct val="120000"/>
                </a:lnSpc>
              </a:pPr>
              <a:r>
                <a:rPr lang="zh-CN" altLang="en-US" sz="16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请在此处</a:t>
              </a:r>
              <a:endParaRPr lang="en-US" altLang="zh-CN" sz="1600">
                <a:solidFill>
                  <a:schemeClr val="bg1"/>
                </a:solidFill>
                <a:latin typeface="OPPOSans M" panose="00020600040101010101" pitchFamily="18" charset="-122"/>
                <a:ea typeface="OPPOSans M" panose="00020600040101010101" pitchFamily="18" charset="-122"/>
                <a:cs typeface="OPPOSans M" panose="00020600040101010101" pitchFamily="18" charset="-122"/>
              </a:endParaRPr>
            </a:p>
            <a:p>
              <a:pPr algn="ctr">
                <a:lnSpc>
                  <a:spcPct val="120000"/>
                </a:lnSpc>
              </a:pPr>
              <a:r>
                <a:rPr lang="zh-CN" altLang="en-US" sz="1600">
                  <a:solidFill>
                    <a:schemeClr val="bg1"/>
                  </a:solidFill>
                  <a:latin typeface="OPPOSans M" panose="00020600040101010101" pitchFamily="18" charset="-122"/>
                  <a:ea typeface="OPPOSans M" panose="00020600040101010101" pitchFamily="18" charset="-122"/>
                  <a:cs typeface="OPPOSans M" panose="00020600040101010101" pitchFamily="18" charset="-122"/>
                </a:rPr>
                <a:t>输入</a:t>
              </a:r>
              <a:r>
                <a:rPr lang="zh-CN" altLang="en-US" sz="16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要点</a:t>
              </a:r>
            </a:p>
          </p:txBody>
        </p:sp>
      </p:grpSp>
      <p:sp>
        <p:nvSpPr>
          <p:cNvPr id="66" name="椭圆 65">
            <a:extLst>
              <a:ext uri="{FF2B5EF4-FFF2-40B4-BE49-F238E27FC236}">
                <a16:creationId xmlns:a16="http://schemas.microsoft.com/office/drawing/2014/main" id="{9289F8A0-120E-6C3A-C508-01C2A3FC17BA}"/>
              </a:ext>
            </a:extLst>
          </p:cNvPr>
          <p:cNvSpPr/>
          <p:nvPr/>
        </p:nvSpPr>
        <p:spPr>
          <a:xfrm>
            <a:off x="10214902" y="1669223"/>
            <a:ext cx="1287624" cy="1287623"/>
          </a:xfrm>
          <a:prstGeom prst="ellipse">
            <a:avLst/>
          </a:prstGeom>
          <a:solidFill>
            <a:schemeClr val="bg1">
              <a:alpha val="99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OPPOSans R" panose="00020600040101010101" pitchFamily="18" charset="-122"/>
              <a:ea typeface="OPPOSans R" panose="00020600040101010101" pitchFamily="18" charset="-122"/>
            </a:endParaRPr>
          </a:p>
        </p:txBody>
      </p:sp>
      <p:sp>
        <p:nvSpPr>
          <p:cNvPr id="67" name="椭圆 66">
            <a:extLst>
              <a:ext uri="{FF2B5EF4-FFF2-40B4-BE49-F238E27FC236}">
                <a16:creationId xmlns:a16="http://schemas.microsoft.com/office/drawing/2014/main" id="{CE9695CC-5CE2-41C3-E80F-D7E7E1C83D9F}"/>
              </a:ext>
            </a:extLst>
          </p:cNvPr>
          <p:cNvSpPr/>
          <p:nvPr/>
        </p:nvSpPr>
        <p:spPr>
          <a:xfrm>
            <a:off x="10214902" y="2989285"/>
            <a:ext cx="1287624" cy="1287623"/>
          </a:xfrm>
          <a:prstGeom prst="ellipse">
            <a:avLst/>
          </a:prstGeom>
          <a:solidFill>
            <a:schemeClr val="bg1">
              <a:alpha val="99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OPPOSans R" panose="00020600040101010101" pitchFamily="18" charset="-122"/>
              <a:ea typeface="OPPOSans R" panose="00020600040101010101" pitchFamily="18" charset="-122"/>
            </a:endParaRPr>
          </a:p>
        </p:txBody>
      </p:sp>
      <p:sp>
        <p:nvSpPr>
          <p:cNvPr id="68" name="文本框 67">
            <a:extLst>
              <a:ext uri="{FF2B5EF4-FFF2-40B4-BE49-F238E27FC236}">
                <a16:creationId xmlns:a16="http://schemas.microsoft.com/office/drawing/2014/main" id="{7A2BD739-851A-1606-EF31-C5ABAC86870F}"/>
              </a:ext>
            </a:extLst>
          </p:cNvPr>
          <p:cNvSpPr txBox="1"/>
          <p:nvPr/>
        </p:nvSpPr>
        <p:spPr>
          <a:xfrm>
            <a:off x="10360571" y="1982538"/>
            <a:ext cx="996281" cy="658827"/>
          </a:xfrm>
          <a:prstGeom prst="rect">
            <a:avLst/>
          </a:prstGeom>
          <a:noFill/>
          <a:effectLst/>
        </p:spPr>
        <p:txBody>
          <a:bodyPr wrap="none" lIns="86923" tIns="43462" rIns="86923" bIns="43462" rtlCol="0">
            <a:spAutoFit/>
          </a:bodyPr>
          <a:lstStyle/>
          <a:p>
            <a:pPr algn="ctr">
              <a:lnSpc>
                <a:spcPct val="120000"/>
              </a:lnSpc>
            </a:pPr>
            <a:r>
              <a:rPr lang="zh-CN" altLang="en-US" sz="1600" dirty="0">
                <a:solidFill>
                  <a:schemeClr val="accent4"/>
                </a:solidFill>
                <a:latin typeface="OPPOSans M" panose="00020600040101010101" pitchFamily="18" charset="-122"/>
                <a:ea typeface="OPPOSans M" panose="00020600040101010101" pitchFamily="18" charset="-122"/>
                <a:cs typeface="OPPOSans M" panose="00020600040101010101" pitchFamily="18" charset="-122"/>
              </a:rPr>
              <a:t>请</a:t>
            </a:r>
            <a:r>
              <a:rPr lang="zh-CN" altLang="en-US" sz="1600">
                <a:solidFill>
                  <a:schemeClr val="accent4"/>
                </a:solidFill>
                <a:latin typeface="OPPOSans M" panose="00020600040101010101" pitchFamily="18" charset="-122"/>
                <a:ea typeface="OPPOSans M" panose="00020600040101010101" pitchFamily="18" charset="-122"/>
                <a:cs typeface="OPPOSans M" panose="00020600040101010101" pitchFamily="18" charset="-122"/>
              </a:rPr>
              <a:t>在此处</a:t>
            </a:r>
            <a:endParaRPr lang="en-US" altLang="zh-CN" sz="1600">
              <a:solidFill>
                <a:schemeClr val="accent4"/>
              </a:solidFill>
              <a:latin typeface="OPPOSans M" panose="00020600040101010101" pitchFamily="18" charset="-122"/>
              <a:ea typeface="OPPOSans M" panose="00020600040101010101" pitchFamily="18" charset="-122"/>
              <a:cs typeface="OPPOSans M" panose="00020600040101010101" pitchFamily="18" charset="-122"/>
            </a:endParaRPr>
          </a:p>
          <a:p>
            <a:pPr algn="ctr">
              <a:lnSpc>
                <a:spcPct val="120000"/>
              </a:lnSpc>
            </a:pPr>
            <a:r>
              <a:rPr lang="zh-CN" altLang="en-US" sz="1600">
                <a:solidFill>
                  <a:schemeClr val="accent4"/>
                </a:solidFill>
                <a:latin typeface="OPPOSans M" panose="00020600040101010101" pitchFamily="18" charset="-122"/>
                <a:ea typeface="OPPOSans M" panose="00020600040101010101" pitchFamily="18" charset="-122"/>
                <a:cs typeface="OPPOSans M" panose="00020600040101010101" pitchFamily="18" charset="-122"/>
              </a:rPr>
              <a:t>输入</a:t>
            </a:r>
            <a:r>
              <a:rPr lang="zh-CN" altLang="en-US" sz="1600" dirty="0">
                <a:solidFill>
                  <a:schemeClr val="accent4"/>
                </a:solidFill>
                <a:latin typeface="OPPOSans M" panose="00020600040101010101" pitchFamily="18" charset="-122"/>
                <a:ea typeface="OPPOSans M" panose="00020600040101010101" pitchFamily="18" charset="-122"/>
                <a:cs typeface="OPPOSans M" panose="00020600040101010101" pitchFamily="18" charset="-122"/>
              </a:rPr>
              <a:t>要点</a:t>
            </a:r>
          </a:p>
        </p:txBody>
      </p:sp>
      <p:sp>
        <p:nvSpPr>
          <p:cNvPr id="69" name="文本框 68">
            <a:extLst>
              <a:ext uri="{FF2B5EF4-FFF2-40B4-BE49-F238E27FC236}">
                <a16:creationId xmlns:a16="http://schemas.microsoft.com/office/drawing/2014/main" id="{D9850B50-5006-208A-4C42-F34940F6CE14}"/>
              </a:ext>
            </a:extLst>
          </p:cNvPr>
          <p:cNvSpPr txBox="1"/>
          <p:nvPr/>
        </p:nvSpPr>
        <p:spPr>
          <a:xfrm>
            <a:off x="10360571" y="3302600"/>
            <a:ext cx="996281" cy="658827"/>
          </a:xfrm>
          <a:prstGeom prst="rect">
            <a:avLst/>
          </a:prstGeom>
          <a:noFill/>
          <a:effectLst/>
        </p:spPr>
        <p:txBody>
          <a:bodyPr wrap="none" lIns="86923" tIns="43462" rIns="86923" bIns="43462" rtlCol="0">
            <a:spAutoFit/>
          </a:bodyPr>
          <a:lstStyle/>
          <a:p>
            <a:pPr algn="ctr">
              <a:lnSpc>
                <a:spcPct val="120000"/>
              </a:lnSpc>
            </a:pPr>
            <a:r>
              <a:rPr lang="zh-CN" altLang="en-US" sz="1600" dirty="0">
                <a:solidFill>
                  <a:schemeClr val="accent4"/>
                </a:solidFill>
                <a:latin typeface="OPPOSans M" panose="00020600040101010101" pitchFamily="18" charset="-122"/>
                <a:ea typeface="OPPOSans M" panose="00020600040101010101" pitchFamily="18" charset="-122"/>
                <a:cs typeface="OPPOSans M" panose="00020600040101010101" pitchFamily="18" charset="-122"/>
              </a:rPr>
              <a:t>请</a:t>
            </a:r>
            <a:r>
              <a:rPr lang="zh-CN" altLang="en-US" sz="1600">
                <a:solidFill>
                  <a:schemeClr val="accent4"/>
                </a:solidFill>
                <a:latin typeface="OPPOSans M" panose="00020600040101010101" pitchFamily="18" charset="-122"/>
                <a:ea typeface="OPPOSans M" panose="00020600040101010101" pitchFamily="18" charset="-122"/>
                <a:cs typeface="OPPOSans M" panose="00020600040101010101" pitchFamily="18" charset="-122"/>
              </a:rPr>
              <a:t>在此处</a:t>
            </a:r>
            <a:endParaRPr lang="en-US" altLang="zh-CN" sz="1600">
              <a:solidFill>
                <a:schemeClr val="accent4"/>
              </a:solidFill>
              <a:latin typeface="OPPOSans M" panose="00020600040101010101" pitchFamily="18" charset="-122"/>
              <a:ea typeface="OPPOSans M" panose="00020600040101010101" pitchFamily="18" charset="-122"/>
              <a:cs typeface="OPPOSans M" panose="00020600040101010101" pitchFamily="18" charset="-122"/>
            </a:endParaRPr>
          </a:p>
          <a:p>
            <a:pPr algn="ctr">
              <a:lnSpc>
                <a:spcPct val="120000"/>
              </a:lnSpc>
            </a:pPr>
            <a:r>
              <a:rPr lang="zh-CN" altLang="en-US" sz="1600">
                <a:solidFill>
                  <a:schemeClr val="accent4"/>
                </a:solidFill>
                <a:latin typeface="OPPOSans M" panose="00020600040101010101" pitchFamily="18" charset="-122"/>
                <a:ea typeface="OPPOSans M" panose="00020600040101010101" pitchFamily="18" charset="-122"/>
                <a:cs typeface="OPPOSans M" panose="00020600040101010101" pitchFamily="18" charset="-122"/>
              </a:rPr>
              <a:t>输入</a:t>
            </a:r>
            <a:r>
              <a:rPr lang="zh-CN" altLang="en-US" sz="1600" dirty="0">
                <a:solidFill>
                  <a:schemeClr val="accent4"/>
                </a:solidFill>
                <a:latin typeface="OPPOSans M" panose="00020600040101010101" pitchFamily="18" charset="-122"/>
                <a:ea typeface="OPPOSans M" panose="00020600040101010101" pitchFamily="18" charset="-122"/>
                <a:cs typeface="OPPOSans M" panose="00020600040101010101" pitchFamily="18" charset="-122"/>
              </a:rPr>
              <a:t>要点</a:t>
            </a:r>
          </a:p>
        </p:txBody>
      </p:sp>
      <p:grpSp>
        <p:nvGrpSpPr>
          <p:cNvPr id="70" name="组合 69">
            <a:extLst>
              <a:ext uri="{FF2B5EF4-FFF2-40B4-BE49-F238E27FC236}">
                <a16:creationId xmlns:a16="http://schemas.microsoft.com/office/drawing/2014/main" id="{F367D3E8-47D8-4033-26EC-60C871F0C8D4}"/>
              </a:ext>
            </a:extLst>
          </p:cNvPr>
          <p:cNvGrpSpPr/>
          <p:nvPr/>
        </p:nvGrpSpPr>
        <p:grpSpPr>
          <a:xfrm>
            <a:off x="2127091" y="1669223"/>
            <a:ext cx="1287624" cy="2607685"/>
            <a:chOff x="2021857" y="1669223"/>
            <a:chExt cx="1287624" cy="2607685"/>
          </a:xfrm>
        </p:grpSpPr>
        <p:sp>
          <p:nvSpPr>
            <p:cNvPr id="109" name="椭圆 108">
              <a:extLst>
                <a:ext uri="{FF2B5EF4-FFF2-40B4-BE49-F238E27FC236}">
                  <a16:creationId xmlns:a16="http://schemas.microsoft.com/office/drawing/2014/main" id="{6EFB3E1D-305D-968B-3B54-FC6A3AD71985}"/>
                </a:ext>
              </a:extLst>
            </p:cNvPr>
            <p:cNvSpPr/>
            <p:nvPr/>
          </p:nvSpPr>
          <p:spPr>
            <a:xfrm>
              <a:off x="2021857" y="1669223"/>
              <a:ext cx="1287624" cy="1287623"/>
            </a:xfrm>
            <a:prstGeom prst="ellipse">
              <a:avLst/>
            </a:prstGeom>
            <a:solidFill>
              <a:schemeClr val="bg1">
                <a:alpha val="99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OPPOSans R" panose="00020600040101010101" pitchFamily="18" charset="-122"/>
                <a:ea typeface="OPPOSans R" panose="00020600040101010101" pitchFamily="18" charset="-122"/>
              </a:endParaRPr>
            </a:p>
          </p:txBody>
        </p:sp>
        <p:sp>
          <p:nvSpPr>
            <p:cNvPr id="110" name="椭圆 109">
              <a:extLst>
                <a:ext uri="{FF2B5EF4-FFF2-40B4-BE49-F238E27FC236}">
                  <a16:creationId xmlns:a16="http://schemas.microsoft.com/office/drawing/2014/main" id="{A4B803E4-D12E-25A0-7F38-623A78ADEA81}"/>
                </a:ext>
              </a:extLst>
            </p:cNvPr>
            <p:cNvSpPr/>
            <p:nvPr/>
          </p:nvSpPr>
          <p:spPr>
            <a:xfrm>
              <a:off x="2021857" y="2989285"/>
              <a:ext cx="1287624" cy="1287623"/>
            </a:xfrm>
            <a:prstGeom prst="ellipse">
              <a:avLst/>
            </a:prstGeom>
            <a:solidFill>
              <a:schemeClr val="bg1">
                <a:alpha val="99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OPPOSans R" panose="00020600040101010101" pitchFamily="18" charset="-122"/>
                <a:ea typeface="OPPOSans R" panose="00020600040101010101" pitchFamily="18" charset="-122"/>
              </a:endParaRPr>
            </a:p>
          </p:txBody>
        </p:sp>
        <p:sp>
          <p:nvSpPr>
            <p:cNvPr id="111" name="文本框 110">
              <a:extLst>
                <a:ext uri="{FF2B5EF4-FFF2-40B4-BE49-F238E27FC236}">
                  <a16:creationId xmlns:a16="http://schemas.microsoft.com/office/drawing/2014/main" id="{69B920C7-B46F-ADAC-8B4D-11A139B3484A}"/>
                </a:ext>
              </a:extLst>
            </p:cNvPr>
            <p:cNvSpPr txBox="1"/>
            <p:nvPr/>
          </p:nvSpPr>
          <p:spPr>
            <a:xfrm>
              <a:off x="2167528" y="1982538"/>
              <a:ext cx="996281" cy="658827"/>
            </a:xfrm>
            <a:prstGeom prst="rect">
              <a:avLst/>
            </a:prstGeom>
            <a:noFill/>
            <a:effectLst/>
          </p:spPr>
          <p:txBody>
            <a:bodyPr wrap="none" lIns="86923" tIns="43462" rIns="86923" bIns="43462" rtlCol="0">
              <a:spAutoFit/>
            </a:bodyPr>
            <a:lstStyle/>
            <a:p>
              <a:pPr algn="ctr">
                <a:lnSpc>
                  <a:spcPct val="120000"/>
                </a:lnSpc>
              </a:pPr>
              <a:r>
                <a:rPr lang="zh-CN" altLang="en-US" sz="1600" dirty="0">
                  <a:solidFill>
                    <a:schemeClr val="accent4"/>
                  </a:solidFill>
                  <a:latin typeface="OPPOSans M" panose="00020600040101010101" pitchFamily="18" charset="-122"/>
                  <a:ea typeface="OPPOSans M" panose="00020600040101010101" pitchFamily="18" charset="-122"/>
                  <a:cs typeface="OPPOSans M" panose="00020600040101010101" pitchFamily="18" charset="-122"/>
                </a:rPr>
                <a:t>请在此处</a:t>
              </a:r>
              <a:endParaRPr lang="en-US" altLang="zh-CN" sz="1600">
                <a:solidFill>
                  <a:schemeClr val="accent4"/>
                </a:solidFill>
                <a:latin typeface="OPPOSans M" panose="00020600040101010101" pitchFamily="18" charset="-122"/>
                <a:ea typeface="OPPOSans M" panose="00020600040101010101" pitchFamily="18" charset="-122"/>
                <a:cs typeface="OPPOSans M" panose="00020600040101010101" pitchFamily="18" charset="-122"/>
              </a:endParaRPr>
            </a:p>
            <a:p>
              <a:pPr algn="ctr">
                <a:lnSpc>
                  <a:spcPct val="120000"/>
                </a:lnSpc>
              </a:pPr>
              <a:r>
                <a:rPr lang="zh-CN" altLang="en-US" sz="1600">
                  <a:solidFill>
                    <a:schemeClr val="accent4"/>
                  </a:solidFill>
                  <a:latin typeface="OPPOSans M" panose="00020600040101010101" pitchFamily="18" charset="-122"/>
                  <a:ea typeface="OPPOSans M" panose="00020600040101010101" pitchFamily="18" charset="-122"/>
                  <a:cs typeface="OPPOSans M" panose="00020600040101010101" pitchFamily="18" charset="-122"/>
                </a:rPr>
                <a:t>输入</a:t>
              </a:r>
              <a:r>
                <a:rPr lang="zh-CN" altLang="en-US" sz="1600" dirty="0">
                  <a:solidFill>
                    <a:schemeClr val="accent4"/>
                  </a:solidFill>
                  <a:latin typeface="OPPOSans M" panose="00020600040101010101" pitchFamily="18" charset="-122"/>
                  <a:ea typeface="OPPOSans M" panose="00020600040101010101" pitchFamily="18" charset="-122"/>
                  <a:cs typeface="OPPOSans M" panose="00020600040101010101" pitchFamily="18" charset="-122"/>
                </a:rPr>
                <a:t>要点</a:t>
              </a:r>
            </a:p>
          </p:txBody>
        </p:sp>
        <p:sp>
          <p:nvSpPr>
            <p:cNvPr id="112" name="文本框 111">
              <a:extLst>
                <a:ext uri="{FF2B5EF4-FFF2-40B4-BE49-F238E27FC236}">
                  <a16:creationId xmlns:a16="http://schemas.microsoft.com/office/drawing/2014/main" id="{33DEC0B2-7B39-C6BF-FBAE-9C5140B6FD3B}"/>
                </a:ext>
              </a:extLst>
            </p:cNvPr>
            <p:cNvSpPr txBox="1"/>
            <p:nvPr/>
          </p:nvSpPr>
          <p:spPr>
            <a:xfrm>
              <a:off x="2167526" y="3302600"/>
              <a:ext cx="996281" cy="658827"/>
            </a:xfrm>
            <a:prstGeom prst="rect">
              <a:avLst/>
            </a:prstGeom>
            <a:noFill/>
            <a:effectLst/>
          </p:spPr>
          <p:txBody>
            <a:bodyPr wrap="none" lIns="86923" tIns="43462" rIns="86923" bIns="43462" rtlCol="0">
              <a:spAutoFit/>
            </a:bodyPr>
            <a:lstStyle/>
            <a:p>
              <a:pPr algn="ctr">
                <a:lnSpc>
                  <a:spcPct val="120000"/>
                </a:lnSpc>
              </a:pPr>
              <a:r>
                <a:rPr lang="zh-CN" altLang="en-US" sz="1600" dirty="0">
                  <a:solidFill>
                    <a:schemeClr val="accent4"/>
                  </a:solidFill>
                  <a:latin typeface="OPPOSans M" panose="00020600040101010101" pitchFamily="18" charset="-122"/>
                  <a:ea typeface="OPPOSans M" panose="00020600040101010101" pitchFamily="18" charset="-122"/>
                  <a:cs typeface="OPPOSans M" panose="00020600040101010101" pitchFamily="18" charset="-122"/>
                </a:rPr>
                <a:t>请在此处</a:t>
              </a:r>
              <a:endParaRPr lang="en-US" altLang="zh-CN" sz="1600">
                <a:solidFill>
                  <a:schemeClr val="accent4"/>
                </a:solidFill>
                <a:latin typeface="OPPOSans M" panose="00020600040101010101" pitchFamily="18" charset="-122"/>
                <a:ea typeface="OPPOSans M" panose="00020600040101010101" pitchFamily="18" charset="-122"/>
                <a:cs typeface="OPPOSans M" panose="00020600040101010101" pitchFamily="18" charset="-122"/>
              </a:endParaRPr>
            </a:p>
            <a:p>
              <a:pPr algn="ctr">
                <a:lnSpc>
                  <a:spcPct val="120000"/>
                </a:lnSpc>
              </a:pPr>
              <a:r>
                <a:rPr lang="zh-CN" altLang="en-US" sz="1600">
                  <a:solidFill>
                    <a:schemeClr val="accent4"/>
                  </a:solidFill>
                  <a:latin typeface="OPPOSans M" panose="00020600040101010101" pitchFamily="18" charset="-122"/>
                  <a:ea typeface="OPPOSans M" panose="00020600040101010101" pitchFamily="18" charset="-122"/>
                  <a:cs typeface="OPPOSans M" panose="00020600040101010101" pitchFamily="18" charset="-122"/>
                </a:rPr>
                <a:t>输入</a:t>
              </a:r>
              <a:r>
                <a:rPr lang="zh-CN" altLang="en-US" sz="1600" dirty="0">
                  <a:solidFill>
                    <a:schemeClr val="accent4"/>
                  </a:solidFill>
                  <a:latin typeface="OPPOSans M" panose="00020600040101010101" pitchFamily="18" charset="-122"/>
                  <a:ea typeface="OPPOSans M" panose="00020600040101010101" pitchFamily="18" charset="-122"/>
                  <a:cs typeface="OPPOSans M" panose="00020600040101010101" pitchFamily="18" charset="-122"/>
                </a:rPr>
                <a:t>要点</a:t>
              </a:r>
            </a:p>
          </p:txBody>
        </p:sp>
      </p:grpSp>
      <p:grpSp>
        <p:nvGrpSpPr>
          <p:cNvPr id="71" name="组合 70">
            <a:extLst>
              <a:ext uri="{FF2B5EF4-FFF2-40B4-BE49-F238E27FC236}">
                <a16:creationId xmlns:a16="http://schemas.microsoft.com/office/drawing/2014/main" id="{F75FE16D-7144-F14D-D6FE-492541DD0FA4}"/>
              </a:ext>
            </a:extLst>
          </p:cNvPr>
          <p:cNvGrpSpPr/>
          <p:nvPr/>
        </p:nvGrpSpPr>
        <p:grpSpPr>
          <a:xfrm>
            <a:off x="8756070" y="1669223"/>
            <a:ext cx="1308840" cy="2607685"/>
            <a:chOff x="8864833" y="1669223"/>
            <a:chExt cx="1308840" cy="2607685"/>
          </a:xfrm>
        </p:grpSpPr>
        <p:sp>
          <p:nvSpPr>
            <p:cNvPr id="105" name="椭圆 104">
              <a:extLst>
                <a:ext uri="{FF2B5EF4-FFF2-40B4-BE49-F238E27FC236}">
                  <a16:creationId xmlns:a16="http://schemas.microsoft.com/office/drawing/2014/main" id="{72B3BE47-81F5-EC0E-641D-3528802BB3C1}"/>
                </a:ext>
              </a:extLst>
            </p:cNvPr>
            <p:cNvSpPr/>
            <p:nvPr/>
          </p:nvSpPr>
          <p:spPr>
            <a:xfrm>
              <a:off x="8864833" y="1669223"/>
              <a:ext cx="1287624" cy="1287623"/>
            </a:xfrm>
            <a:prstGeom prst="ellipse">
              <a:avLst/>
            </a:prstGeom>
            <a:solidFill>
              <a:schemeClr val="bg1">
                <a:alpha val="99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OPPOSans R" panose="00020600040101010101" pitchFamily="18" charset="-122"/>
                <a:ea typeface="OPPOSans R" panose="00020600040101010101" pitchFamily="18" charset="-122"/>
              </a:endParaRPr>
            </a:p>
          </p:txBody>
        </p:sp>
        <p:sp>
          <p:nvSpPr>
            <p:cNvPr id="106" name="椭圆 105">
              <a:extLst>
                <a:ext uri="{FF2B5EF4-FFF2-40B4-BE49-F238E27FC236}">
                  <a16:creationId xmlns:a16="http://schemas.microsoft.com/office/drawing/2014/main" id="{E9F2C5BE-22F7-8F51-CE28-B26429D63204}"/>
                </a:ext>
              </a:extLst>
            </p:cNvPr>
            <p:cNvSpPr/>
            <p:nvPr/>
          </p:nvSpPr>
          <p:spPr>
            <a:xfrm>
              <a:off x="8886049" y="2989285"/>
              <a:ext cx="1287624" cy="1287623"/>
            </a:xfrm>
            <a:prstGeom prst="ellipse">
              <a:avLst/>
            </a:prstGeom>
            <a:solidFill>
              <a:schemeClr val="bg1">
                <a:alpha val="99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OPPOSans R" panose="00020600040101010101" pitchFamily="18" charset="-122"/>
                <a:ea typeface="OPPOSans R" panose="00020600040101010101" pitchFamily="18" charset="-122"/>
              </a:endParaRPr>
            </a:p>
          </p:txBody>
        </p:sp>
        <p:sp>
          <p:nvSpPr>
            <p:cNvPr id="107" name="文本框 106">
              <a:extLst>
                <a:ext uri="{FF2B5EF4-FFF2-40B4-BE49-F238E27FC236}">
                  <a16:creationId xmlns:a16="http://schemas.microsoft.com/office/drawing/2014/main" id="{385100CD-F250-33F7-34E1-BAAF38785292}"/>
                </a:ext>
              </a:extLst>
            </p:cNvPr>
            <p:cNvSpPr txBox="1"/>
            <p:nvPr/>
          </p:nvSpPr>
          <p:spPr>
            <a:xfrm>
              <a:off x="9031719" y="1982538"/>
              <a:ext cx="996281" cy="658827"/>
            </a:xfrm>
            <a:prstGeom prst="rect">
              <a:avLst/>
            </a:prstGeom>
            <a:noFill/>
            <a:effectLst/>
          </p:spPr>
          <p:txBody>
            <a:bodyPr wrap="none" lIns="86923" tIns="43462" rIns="86923" bIns="43462" rtlCol="0">
              <a:spAutoFit/>
            </a:bodyPr>
            <a:lstStyle/>
            <a:p>
              <a:pPr algn="ctr">
                <a:lnSpc>
                  <a:spcPct val="120000"/>
                </a:lnSpc>
              </a:pPr>
              <a:r>
                <a:rPr lang="zh-CN" altLang="en-US" sz="1600" dirty="0">
                  <a:solidFill>
                    <a:schemeClr val="accent4"/>
                  </a:solidFill>
                  <a:latin typeface="OPPOSans M" panose="00020600040101010101" pitchFamily="18" charset="-122"/>
                  <a:ea typeface="OPPOSans M" panose="00020600040101010101" pitchFamily="18" charset="-122"/>
                  <a:cs typeface="OPPOSans M" panose="00020600040101010101" pitchFamily="18" charset="-122"/>
                </a:rPr>
                <a:t>请</a:t>
              </a:r>
              <a:r>
                <a:rPr lang="zh-CN" altLang="en-US" sz="1600">
                  <a:solidFill>
                    <a:schemeClr val="accent4"/>
                  </a:solidFill>
                  <a:latin typeface="OPPOSans M" panose="00020600040101010101" pitchFamily="18" charset="-122"/>
                  <a:ea typeface="OPPOSans M" panose="00020600040101010101" pitchFamily="18" charset="-122"/>
                  <a:cs typeface="OPPOSans M" panose="00020600040101010101" pitchFamily="18" charset="-122"/>
                </a:rPr>
                <a:t>在此处</a:t>
              </a:r>
              <a:endParaRPr lang="en-US" altLang="zh-CN" sz="1600">
                <a:solidFill>
                  <a:schemeClr val="accent4"/>
                </a:solidFill>
                <a:latin typeface="OPPOSans M" panose="00020600040101010101" pitchFamily="18" charset="-122"/>
                <a:ea typeface="OPPOSans M" panose="00020600040101010101" pitchFamily="18" charset="-122"/>
                <a:cs typeface="OPPOSans M" panose="00020600040101010101" pitchFamily="18" charset="-122"/>
              </a:endParaRPr>
            </a:p>
            <a:p>
              <a:pPr algn="ctr">
                <a:lnSpc>
                  <a:spcPct val="120000"/>
                </a:lnSpc>
              </a:pPr>
              <a:r>
                <a:rPr lang="zh-CN" altLang="en-US" sz="1600">
                  <a:solidFill>
                    <a:schemeClr val="accent4"/>
                  </a:solidFill>
                  <a:latin typeface="OPPOSans M" panose="00020600040101010101" pitchFamily="18" charset="-122"/>
                  <a:ea typeface="OPPOSans M" panose="00020600040101010101" pitchFamily="18" charset="-122"/>
                  <a:cs typeface="OPPOSans M" panose="00020600040101010101" pitchFamily="18" charset="-122"/>
                </a:rPr>
                <a:t>输入</a:t>
              </a:r>
              <a:r>
                <a:rPr lang="zh-CN" altLang="en-US" sz="1600" dirty="0">
                  <a:solidFill>
                    <a:schemeClr val="accent4"/>
                  </a:solidFill>
                  <a:latin typeface="OPPOSans M" panose="00020600040101010101" pitchFamily="18" charset="-122"/>
                  <a:ea typeface="OPPOSans M" panose="00020600040101010101" pitchFamily="18" charset="-122"/>
                  <a:cs typeface="OPPOSans M" panose="00020600040101010101" pitchFamily="18" charset="-122"/>
                </a:rPr>
                <a:t>要点</a:t>
              </a:r>
            </a:p>
          </p:txBody>
        </p:sp>
        <p:sp>
          <p:nvSpPr>
            <p:cNvPr id="108" name="文本框 107">
              <a:extLst>
                <a:ext uri="{FF2B5EF4-FFF2-40B4-BE49-F238E27FC236}">
                  <a16:creationId xmlns:a16="http://schemas.microsoft.com/office/drawing/2014/main" id="{8B4346C1-99ED-D833-BDF1-5E3A139FBE02}"/>
                </a:ext>
              </a:extLst>
            </p:cNvPr>
            <p:cNvSpPr txBox="1"/>
            <p:nvPr/>
          </p:nvSpPr>
          <p:spPr>
            <a:xfrm>
              <a:off x="9031719" y="3302600"/>
              <a:ext cx="996281" cy="658827"/>
            </a:xfrm>
            <a:prstGeom prst="rect">
              <a:avLst/>
            </a:prstGeom>
            <a:noFill/>
            <a:effectLst/>
          </p:spPr>
          <p:txBody>
            <a:bodyPr wrap="none" lIns="86923" tIns="43462" rIns="86923" bIns="43462" rtlCol="0">
              <a:spAutoFit/>
            </a:bodyPr>
            <a:lstStyle/>
            <a:p>
              <a:pPr algn="ctr">
                <a:lnSpc>
                  <a:spcPct val="120000"/>
                </a:lnSpc>
              </a:pPr>
              <a:r>
                <a:rPr lang="zh-CN" altLang="en-US" sz="1600" dirty="0">
                  <a:solidFill>
                    <a:schemeClr val="accent4"/>
                  </a:solidFill>
                  <a:latin typeface="OPPOSans M" panose="00020600040101010101" pitchFamily="18" charset="-122"/>
                  <a:ea typeface="OPPOSans M" panose="00020600040101010101" pitchFamily="18" charset="-122"/>
                  <a:cs typeface="OPPOSans M" panose="00020600040101010101" pitchFamily="18" charset="-122"/>
                </a:rPr>
                <a:t>请</a:t>
              </a:r>
              <a:r>
                <a:rPr lang="zh-CN" altLang="en-US" sz="1600">
                  <a:solidFill>
                    <a:schemeClr val="accent4"/>
                  </a:solidFill>
                  <a:latin typeface="OPPOSans M" panose="00020600040101010101" pitchFamily="18" charset="-122"/>
                  <a:ea typeface="OPPOSans M" panose="00020600040101010101" pitchFamily="18" charset="-122"/>
                  <a:cs typeface="OPPOSans M" panose="00020600040101010101" pitchFamily="18" charset="-122"/>
                </a:rPr>
                <a:t>在此处</a:t>
              </a:r>
              <a:endParaRPr lang="en-US" altLang="zh-CN" sz="1600">
                <a:solidFill>
                  <a:schemeClr val="accent4"/>
                </a:solidFill>
                <a:latin typeface="OPPOSans M" panose="00020600040101010101" pitchFamily="18" charset="-122"/>
                <a:ea typeface="OPPOSans M" panose="00020600040101010101" pitchFamily="18" charset="-122"/>
                <a:cs typeface="OPPOSans M" panose="00020600040101010101" pitchFamily="18" charset="-122"/>
              </a:endParaRPr>
            </a:p>
            <a:p>
              <a:pPr algn="ctr">
                <a:lnSpc>
                  <a:spcPct val="120000"/>
                </a:lnSpc>
              </a:pPr>
              <a:r>
                <a:rPr lang="zh-CN" altLang="en-US" sz="1600">
                  <a:solidFill>
                    <a:schemeClr val="accent4"/>
                  </a:solidFill>
                  <a:latin typeface="OPPOSans M" panose="00020600040101010101" pitchFamily="18" charset="-122"/>
                  <a:ea typeface="OPPOSans M" panose="00020600040101010101" pitchFamily="18" charset="-122"/>
                  <a:cs typeface="OPPOSans M" panose="00020600040101010101" pitchFamily="18" charset="-122"/>
                </a:rPr>
                <a:t>输入</a:t>
              </a:r>
              <a:r>
                <a:rPr lang="zh-CN" altLang="en-US" sz="1600" dirty="0">
                  <a:solidFill>
                    <a:schemeClr val="accent4"/>
                  </a:solidFill>
                  <a:latin typeface="OPPOSans M" panose="00020600040101010101" pitchFamily="18" charset="-122"/>
                  <a:ea typeface="OPPOSans M" panose="00020600040101010101" pitchFamily="18" charset="-122"/>
                  <a:cs typeface="OPPOSans M" panose="00020600040101010101" pitchFamily="18" charset="-122"/>
                </a:rPr>
                <a:t>要点</a:t>
              </a:r>
            </a:p>
          </p:txBody>
        </p:sp>
      </p:grpSp>
      <p:grpSp>
        <p:nvGrpSpPr>
          <p:cNvPr id="72" name="组合 71">
            <a:extLst>
              <a:ext uri="{FF2B5EF4-FFF2-40B4-BE49-F238E27FC236}">
                <a16:creationId xmlns:a16="http://schemas.microsoft.com/office/drawing/2014/main" id="{F96024FE-163B-DBEA-CDB9-88CC3C568E37}"/>
              </a:ext>
            </a:extLst>
          </p:cNvPr>
          <p:cNvGrpSpPr/>
          <p:nvPr/>
        </p:nvGrpSpPr>
        <p:grpSpPr>
          <a:xfrm>
            <a:off x="7323099" y="2956844"/>
            <a:ext cx="1395933" cy="109408"/>
            <a:chOff x="7323099" y="3284398"/>
            <a:chExt cx="1395933" cy="109408"/>
          </a:xfrm>
        </p:grpSpPr>
        <p:cxnSp>
          <p:nvCxnSpPr>
            <p:cNvPr id="103" name="直接连接符 102">
              <a:extLst>
                <a:ext uri="{FF2B5EF4-FFF2-40B4-BE49-F238E27FC236}">
                  <a16:creationId xmlns:a16="http://schemas.microsoft.com/office/drawing/2014/main" id="{6D598A1A-659D-DCEF-89D5-A76570E32D26}"/>
                </a:ext>
              </a:extLst>
            </p:cNvPr>
            <p:cNvCxnSpPr>
              <a:cxnSpLocks/>
            </p:cNvCxnSpPr>
            <p:nvPr/>
          </p:nvCxnSpPr>
          <p:spPr>
            <a:xfrm>
              <a:off x="7323099" y="3284398"/>
              <a:ext cx="1395932" cy="0"/>
            </a:xfrm>
            <a:prstGeom prst="line">
              <a:avLst/>
            </a:prstGeom>
            <a:noFill/>
            <a:ln w="12073">
              <a:gradFill>
                <a:gsLst>
                  <a:gs pos="0">
                    <a:schemeClr val="accent1"/>
                  </a:gs>
                  <a:gs pos="100000">
                    <a:schemeClr val="accent2"/>
                  </a:gs>
                </a:gsLst>
                <a:lin ang="2700000" scaled="0"/>
              </a:gradFill>
            </a:ln>
            <a:effectLst/>
          </p:spPr>
          <p:style>
            <a:lnRef idx="2">
              <a:schemeClr val="accent1">
                <a:shade val="50000"/>
              </a:schemeClr>
            </a:lnRef>
            <a:fillRef idx="1">
              <a:schemeClr val="accent1"/>
            </a:fillRef>
            <a:effectRef idx="0">
              <a:schemeClr val="accent1"/>
            </a:effectRef>
            <a:fontRef idx="minor">
              <a:schemeClr val="lt1"/>
            </a:fontRef>
          </p:style>
        </p:cxnSp>
        <p:cxnSp>
          <p:nvCxnSpPr>
            <p:cNvPr id="104" name="直接连接符 103">
              <a:extLst>
                <a:ext uri="{FF2B5EF4-FFF2-40B4-BE49-F238E27FC236}">
                  <a16:creationId xmlns:a16="http://schemas.microsoft.com/office/drawing/2014/main" id="{5405B43E-E266-CCFC-9A3E-5F2CF3327C20}"/>
                </a:ext>
              </a:extLst>
            </p:cNvPr>
            <p:cNvCxnSpPr/>
            <p:nvPr/>
          </p:nvCxnSpPr>
          <p:spPr>
            <a:xfrm flipH="1">
              <a:off x="8616274" y="3287039"/>
              <a:ext cx="102758" cy="106767"/>
            </a:xfrm>
            <a:prstGeom prst="line">
              <a:avLst/>
            </a:prstGeom>
            <a:noFill/>
            <a:ln w="12073">
              <a:gradFill>
                <a:gsLst>
                  <a:gs pos="0">
                    <a:schemeClr val="accent1"/>
                  </a:gs>
                  <a:gs pos="100000">
                    <a:schemeClr val="accent2"/>
                  </a:gs>
                </a:gsLst>
                <a:lin ang="2700000" scaled="0"/>
              </a:gradFill>
            </a:ln>
            <a:effectLst/>
          </p:spPr>
          <p:style>
            <a:lnRef idx="2">
              <a:schemeClr val="accent1">
                <a:shade val="50000"/>
              </a:schemeClr>
            </a:lnRef>
            <a:fillRef idx="1">
              <a:schemeClr val="accent1"/>
            </a:fillRef>
            <a:effectRef idx="0">
              <a:schemeClr val="accent1"/>
            </a:effectRef>
            <a:fontRef idx="minor">
              <a:schemeClr val="lt1"/>
            </a:fontRef>
          </p:style>
        </p:cxnSp>
      </p:grpSp>
      <p:grpSp>
        <p:nvGrpSpPr>
          <p:cNvPr id="73" name="组合 72">
            <a:extLst>
              <a:ext uri="{FF2B5EF4-FFF2-40B4-BE49-F238E27FC236}">
                <a16:creationId xmlns:a16="http://schemas.microsoft.com/office/drawing/2014/main" id="{EB853F09-FC31-7C00-EC8C-155CFE03859B}"/>
              </a:ext>
            </a:extLst>
          </p:cNvPr>
          <p:cNvGrpSpPr/>
          <p:nvPr/>
        </p:nvGrpSpPr>
        <p:grpSpPr>
          <a:xfrm>
            <a:off x="3741172" y="2796504"/>
            <a:ext cx="921961" cy="313415"/>
            <a:chOff x="3740674" y="3338371"/>
            <a:chExt cx="921961" cy="313415"/>
          </a:xfrm>
        </p:grpSpPr>
        <p:sp>
          <p:nvSpPr>
            <p:cNvPr id="101" name="矩形: 圆角 100">
              <a:extLst>
                <a:ext uri="{FF2B5EF4-FFF2-40B4-BE49-F238E27FC236}">
                  <a16:creationId xmlns:a16="http://schemas.microsoft.com/office/drawing/2014/main" id="{12FC65E5-AEDA-E374-9764-27344D701023}"/>
                </a:ext>
              </a:extLst>
            </p:cNvPr>
            <p:cNvSpPr/>
            <p:nvPr>
              <p:custDataLst>
                <p:tags r:id="rId3"/>
              </p:custDataLst>
            </p:nvPr>
          </p:nvSpPr>
          <p:spPr>
            <a:xfrm>
              <a:off x="3740674" y="3338371"/>
              <a:ext cx="921961" cy="305588"/>
            </a:xfrm>
            <a:prstGeom prst="roundRect">
              <a:avLst>
                <a:gd name="adj" fmla="val 50000"/>
              </a:avLst>
            </a:prstGeom>
            <a:gradFill>
              <a:gsLst>
                <a:gs pos="0">
                  <a:schemeClr val="accent1"/>
                </a:gs>
                <a:gs pos="100000">
                  <a:schemeClr val="accent2"/>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86923" tIns="43462" rIns="86923" bIns="43462" rtlCol="0" anchor="ctr"/>
            <a:lstStyle/>
            <a:p>
              <a:pPr algn="ctr"/>
              <a:endParaRPr lang="zh-CN" altLang="en-US" sz="1711"/>
            </a:p>
          </p:txBody>
        </p:sp>
        <p:sp>
          <p:nvSpPr>
            <p:cNvPr id="102" name="文本框 101">
              <a:extLst>
                <a:ext uri="{FF2B5EF4-FFF2-40B4-BE49-F238E27FC236}">
                  <a16:creationId xmlns:a16="http://schemas.microsoft.com/office/drawing/2014/main" id="{38B05049-CCED-4141-2C45-21D90511952B}"/>
                </a:ext>
              </a:extLst>
            </p:cNvPr>
            <p:cNvSpPr txBox="1"/>
            <p:nvPr/>
          </p:nvSpPr>
          <p:spPr>
            <a:xfrm>
              <a:off x="3775514" y="3359214"/>
              <a:ext cx="858212" cy="292572"/>
            </a:xfrm>
            <a:prstGeom prst="rect">
              <a:avLst/>
            </a:prstGeom>
            <a:noFill/>
            <a:effectLst/>
          </p:spPr>
          <p:txBody>
            <a:bodyPr wrap="none" lIns="86923" tIns="43462" rIns="86923" bIns="43462" rtlCol="0">
              <a:spAutoFit/>
            </a:bodyPr>
            <a:lstStyle/>
            <a:p>
              <a:pPr algn="ctr"/>
              <a:r>
                <a:rPr lang="zh-CN" altLang="en-US" sz="1331" dirty="0">
                  <a:solidFill>
                    <a:schemeClr val="bg1"/>
                  </a:solidFill>
                  <a:latin typeface="+mn-ea"/>
                  <a:cs typeface="OPPOSans H" panose="00020600040101010101" pitchFamily="18" charset="-122"/>
                </a:rPr>
                <a:t>连接关系</a:t>
              </a:r>
            </a:p>
          </p:txBody>
        </p:sp>
      </p:grpSp>
      <p:grpSp>
        <p:nvGrpSpPr>
          <p:cNvPr id="74" name="组合 73">
            <a:extLst>
              <a:ext uri="{FF2B5EF4-FFF2-40B4-BE49-F238E27FC236}">
                <a16:creationId xmlns:a16="http://schemas.microsoft.com/office/drawing/2014/main" id="{BCE7DBF0-18B8-65DE-2B9F-63111753BBBE}"/>
              </a:ext>
            </a:extLst>
          </p:cNvPr>
          <p:cNvGrpSpPr/>
          <p:nvPr/>
        </p:nvGrpSpPr>
        <p:grpSpPr>
          <a:xfrm>
            <a:off x="7528868" y="2796504"/>
            <a:ext cx="921961" cy="313415"/>
            <a:chOff x="7528370" y="3338371"/>
            <a:chExt cx="921961" cy="313415"/>
          </a:xfrm>
        </p:grpSpPr>
        <p:sp>
          <p:nvSpPr>
            <p:cNvPr id="99" name="矩形: 圆角 98">
              <a:extLst>
                <a:ext uri="{FF2B5EF4-FFF2-40B4-BE49-F238E27FC236}">
                  <a16:creationId xmlns:a16="http://schemas.microsoft.com/office/drawing/2014/main" id="{F5797BA7-A043-FED9-AAC2-1DCE0D4D79C3}"/>
                </a:ext>
              </a:extLst>
            </p:cNvPr>
            <p:cNvSpPr/>
            <p:nvPr>
              <p:custDataLst>
                <p:tags r:id="rId2"/>
              </p:custDataLst>
            </p:nvPr>
          </p:nvSpPr>
          <p:spPr>
            <a:xfrm flipH="1">
              <a:off x="7528370" y="3338371"/>
              <a:ext cx="921961" cy="305588"/>
            </a:xfrm>
            <a:prstGeom prst="roundRect">
              <a:avLst>
                <a:gd name="adj" fmla="val 50000"/>
              </a:avLst>
            </a:prstGeom>
            <a:gradFill>
              <a:gsLst>
                <a:gs pos="0">
                  <a:schemeClr val="accent1"/>
                </a:gs>
                <a:gs pos="100000">
                  <a:schemeClr val="accent2"/>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86923" tIns="43462" rIns="86923" bIns="43462" rtlCol="0" anchor="ctr"/>
            <a:lstStyle/>
            <a:p>
              <a:pPr algn="ctr"/>
              <a:endParaRPr lang="zh-CN" altLang="en-US" sz="1711"/>
            </a:p>
          </p:txBody>
        </p:sp>
        <p:sp>
          <p:nvSpPr>
            <p:cNvPr id="100" name="文本框 99">
              <a:extLst>
                <a:ext uri="{FF2B5EF4-FFF2-40B4-BE49-F238E27FC236}">
                  <a16:creationId xmlns:a16="http://schemas.microsoft.com/office/drawing/2014/main" id="{5997915B-62C5-CDA1-9F32-9B7BB94389F5}"/>
                </a:ext>
              </a:extLst>
            </p:cNvPr>
            <p:cNvSpPr txBox="1"/>
            <p:nvPr/>
          </p:nvSpPr>
          <p:spPr>
            <a:xfrm flipH="1">
              <a:off x="7557276" y="3359214"/>
              <a:ext cx="858212" cy="292572"/>
            </a:xfrm>
            <a:prstGeom prst="rect">
              <a:avLst/>
            </a:prstGeom>
            <a:noFill/>
            <a:effectLst/>
          </p:spPr>
          <p:txBody>
            <a:bodyPr wrap="none" lIns="86923" tIns="43462" rIns="86923" bIns="43462" rtlCol="0">
              <a:spAutoFit/>
            </a:bodyPr>
            <a:lstStyle/>
            <a:p>
              <a:pPr algn="ctr"/>
              <a:r>
                <a:rPr lang="zh-CN" altLang="en-US" sz="1331">
                  <a:solidFill>
                    <a:schemeClr val="bg1"/>
                  </a:solidFill>
                  <a:latin typeface="+mn-ea"/>
                  <a:cs typeface="OPPOSans H" panose="00020600040101010101" pitchFamily="18" charset="-122"/>
                </a:rPr>
                <a:t>连接关系</a:t>
              </a:r>
              <a:endParaRPr lang="zh-CN" altLang="en-US" sz="1331" dirty="0">
                <a:solidFill>
                  <a:schemeClr val="bg1"/>
                </a:solidFill>
                <a:latin typeface="+mn-ea"/>
                <a:cs typeface="OPPOSans H" panose="00020600040101010101" pitchFamily="18" charset="-122"/>
              </a:endParaRPr>
            </a:p>
          </p:txBody>
        </p:sp>
      </p:grpSp>
      <p:grpSp>
        <p:nvGrpSpPr>
          <p:cNvPr id="75" name="组合 74">
            <a:extLst>
              <a:ext uri="{FF2B5EF4-FFF2-40B4-BE49-F238E27FC236}">
                <a16:creationId xmlns:a16="http://schemas.microsoft.com/office/drawing/2014/main" id="{204B95DD-B23A-FDD5-870D-2D58F172412D}"/>
              </a:ext>
            </a:extLst>
          </p:cNvPr>
          <p:cNvGrpSpPr/>
          <p:nvPr/>
        </p:nvGrpSpPr>
        <p:grpSpPr>
          <a:xfrm>
            <a:off x="4395527" y="1140442"/>
            <a:ext cx="3404479" cy="3404479"/>
            <a:chOff x="4395527" y="1682309"/>
            <a:chExt cx="3404479" cy="3404479"/>
          </a:xfrm>
        </p:grpSpPr>
        <p:sp>
          <p:nvSpPr>
            <p:cNvPr id="95" name="椭圆 94">
              <a:extLst>
                <a:ext uri="{FF2B5EF4-FFF2-40B4-BE49-F238E27FC236}">
                  <a16:creationId xmlns:a16="http://schemas.microsoft.com/office/drawing/2014/main" id="{F58BA532-836B-2AAD-367F-7F27F3ADDC44}"/>
                </a:ext>
              </a:extLst>
            </p:cNvPr>
            <p:cNvSpPr/>
            <p:nvPr/>
          </p:nvSpPr>
          <p:spPr>
            <a:xfrm>
              <a:off x="4395527" y="1682309"/>
              <a:ext cx="3404479" cy="3404479"/>
            </a:xfrm>
            <a:prstGeom prst="ellipse">
              <a:avLst/>
            </a:prstGeom>
            <a:noFill/>
            <a:ln>
              <a:gradFill>
                <a:gsLst>
                  <a:gs pos="0">
                    <a:schemeClr val="accent2"/>
                  </a:gs>
                  <a:gs pos="100000">
                    <a:schemeClr val="accent2">
                      <a:alpha val="0"/>
                    </a:schemeClr>
                  </a:gs>
                </a:gsLst>
                <a:lin ang="5400000" scaled="1"/>
              </a:gradFill>
            </a:ln>
            <a:effectLst>
              <a:outerShdw blurRad="1270000" dist="660400" dir="5400000" sx="90000" sy="90000" algn="t" rotWithShape="0">
                <a:srgbClr val="090D31">
                  <a:alpha val="5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OPPOSans R" panose="00020600040101010101" pitchFamily="18" charset="-122"/>
                <a:ea typeface="OPPOSans R" panose="00020600040101010101" pitchFamily="18" charset="-122"/>
              </a:endParaRPr>
            </a:p>
          </p:txBody>
        </p:sp>
        <p:grpSp>
          <p:nvGrpSpPr>
            <p:cNvPr id="96" name="组合 95">
              <a:extLst>
                <a:ext uri="{FF2B5EF4-FFF2-40B4-BE49-F238E27FC236}">
                  <a16:creationId xmlns:a16="http://schemas.microsoft.com/office/drawing/2014/main" id="{30CAF1BB-A4CA-47CE-AD40-8270628166BB}"/>
                </a:ext>
              </a:extLst>
            </p:cNvPr>
            <p:cNvGrpSpPr/>
            <p:nvPr/>
          </p:nvGrpSpPr>
          <p:grpSpPr>
            <a:xfrm>
              <a:off x="4867903" y="2154685"/>
              <a:ext cx="2459726" cy="2459726"/>
              <a:chOff x="4867904" y="2154685"/>
              <a:chExt cx="2459726" cy="2459726"/>
            </a:xfrm>
          </p:grpSpPr>
          <p:sp>
            <p:nvSpPr>
              <p:cNvPr id="97" name="椭圆 96">
                <a:extLst>
                  <a:ext uri="{FF2B5EF4-FFF2-40B4-BE49-F238E27FC236}">
                    <a16:creationId xmlns:a16="http://schemas.microsoft.com/office/drawing/2014/main" id="{89793B95-E584-F592-C859-19FFE08DEA1D}"/>
                  </a:ext>
                </a:extLst>
              </p:cNvPr>
              <p:cNvSpPr/>
              <p:nvPr/>
            </p:nvSpPr>
            <p:spPr>
              <a:xfrm>
                <a:off x="4867904" y="2154685"/>
                <a:ext cx="2459726" cy="2459726"/>
              </a:xfrm>
              <a:prstGeom prst="ellipse">
                <a:avLst/>
              </a:prstGeom>
              <a:gradFill>
                <a:gsLst>
                  <a:gs pos="0">
                    <a:schemeClr val="accent1"/>
                  </a:gs>
                  <a:gs pos="100000">
                    <a:schemeClr val="accent2"/>
                  </a:gs>
                </a:gsLst>
                <a:lin ang="5400000" scaled="1"/>
              </a:gradFill>
              <a:ln>
                <a:noFill/>
              </a:ln>
              <a:effectLst>
                <a:outerShdw blurRad="596900" dist="800100" dir="5400000" sx="87000" sy="87000" algn="t" rotWithShape="0">
                  <a:schemeClr val="accent1">
                    <a:alpha val="4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8" name="文本框 97">
                <a:extLst>
                  <a:ext uri="{FF2B5EF4-FFF2-40B4-BE49-F238E27FC236}">
                    <a16:creationId xmlns:a16="http://schemas.microsoft.com/office/drawing/2014/main" id="{3298655D-A73D-1E32-B24F-4FB915F413C2}"/>
                  </a:ext>
                </a:extLst>
              </p:cNvPr>
              <p:cNvSpPr txBox="1"/>
              <p:nvPr/>
            </p:nvSpPr>
            <p:spPr>
              <a:xfrm>
                <a:off x="5187482" y="2989575"/>
                <a:ext cx="1820571" cy="789946"/>
              </a:xfrm>
              <a:prstGeom prst="rect">
                <a:avLst/>
              </a:prstGeom>
              <a:noFill/>
              <a:effectLst/>
            </p:spPr>
            <p:txBody>
              <a:bodyPr wrap="square" lIns="86923" tIns="43462" rIns="86923" bIns="43462" rtlCol="0">
                <a:spAutoFit/>
              </a:bodyPr>
              <a:lstStyle/>
              <a:p>
                <a:pPr algn="ctr"/>
                <a:r>
                  <a:rPr lang="zh-CN" altLang="en-US" sz="2281">
                    <a:solidFill>
                      <a:schemeClr val="bg1"/>
                    </a:solidFill>
                    <a:latin typeface="+mj-ea"/>
                    <a:ea typeface="+mj-ea"/>
                    <a:cs typeface="OPPOSans H" panose="00020600040101010101" pitchFamily="18" charset="-122"/>
                  </a:rPr>
                  <a:t>可以在此处</a:t>
                </a:r>
                <a:endParaRPr lang="en-US" altLang="zh-CN" sz="2281">
                  <a:solidFill>
                    <a:schemeClr val="bg1"/>
                  </a:solidFill>
                  <a:latin typeface="+mj-ea"/>
                  <a:ea typeface="+mj-ea"/>
                  <a:cs typeface="OPPOSans H" panose="00020600040101010101" pitchFamily="18" charset="-122"/>
                </a:endParaRPr>
              </a:p>
              <a:p>
                <a:pPr algn="ctr"/>
                <a:r>
                  <a:rPr lang="zh-CN" altLang="en-US" sz="2281">
                    <a:solidFill>
                      <a:schemeClr val="bg1"/>
                    </a:solidFill>
                    <a:latin typeface="+mj-ea"/>
                    <a:ea typeface="+mj-ea"/>
                    <a:cs typeface="OPPOSans H" panose="00020600040101010101" pitchFamily="18" charset="-122"/>
                  </a:rPr>
                  <a:t>输入</a:t>
                </a:r>
                <a:r>
                  <a:rPr lang="zh-CN" altLang="en-US" sz="2281" dirty="0">
                    <a:solidFill>
                      <a:schemeClr val="bg1"/>
                    </a:solidFill>
                    <a:latin typeface="+mj-ea"/>
                    <a:ea typeface="+mj-ea"/>
                    <a:cs typeface="OPPOSans H" panose="00020600040101010101" pitchFamily="18" charset="-122"/>
                  </a:rPr>
                  <a:t>标题</a:t>
                </a:r>
              </a:p>
            </p:txBody>
          </p:sp>
        </p:grpSp>
      </p:grpSp>
      <p:sp>
        <p:nvSpPr>
          <p:cNvPr id="76" name="矩形: 圆顶角 75">
            <a:extLst>
              <a:ext uri="{FF2B5EF4-FFF2-40B4-BE49-F238E27FC236}">
                <a16:creationId xmlns:a16="http://schemas.microsoft.com/office/drawing/2014/main" id="{D7E8200F-2471-0BFB-AE8A-6ED172683A5E}"/>
              </a:ext>
            </a:extLst>
          </p:cNvPr>
          <p:cNvSpPr/>
          <p:nvPr/>
        </p:nvSpPr>
        <p:spPr>
          <a:xfrm>
            <a:off x="695325" y="4705261"/>
            <a:ext cx="10801350" cy="2152740"/>
          </a:xfrm>
          <a:prstGeom prst="round2SameRect">
            <a:avLst>
              <a:gd name="adj1" fmla="val 7719"/>
              <a:gd name="adj2" fmla="val 0"/>
            </a:avLst>
          </a:prstGeom>
          <a:solidFill>
            <a:schemeClr val="bg1"/>
          </a:solidFill>
          <a:ln>
            <a:noFill/>
          </a:ln>
          <a:effectLst>
            <a:outerShdw blurRad="330200" sx="102000" sy="102000" algn="ctr"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77" name="组合 76">
            <a:extLst>
              <a:ext uri="{FF2B5EF4-FFF2-40B4-BE49-F238E27FC236}">
                <a16:creationId xmlns:a16="http://schemas.microsoft.com/office/drawing/2014/main" id="{42EB0ADD-4DCE-18C3-624D-D0ABC17CD3AA}"/>
              </a:ext>
            </a:extLst>
          </p:cNvPr>
          <p:cNvGrpSpPr/>
          <p:nvPr/>
        </p:nvGrpSpPr>
        <p:grpSpPr>
          <a:xfrm>
            <a:off x="1204167" y="5078271"/>
            <a:ext cx="9886983" cy="1320971"/>
            <a:chOff x="1239795" y="5078271"/>
            <a:chExt cx="9886983" cy="1320971"/>
          </a:xfrm>
        </p:grpSpPr>
        <p:grpSp>
          <p:nvGrpSpPr>
            <p:cNvPr id="82" name="组合 81">
              <a:extLst>
                <a:ext uri="{FF2B5EF4-FFF2-40B4-BE49-F238E27FC236}">
                  <a16:creationId xmlns:a16="http://schemas.microsoft.com/office/drawing/2014/main" id="{68F6CA64-7388-CBA9-39A0-6B1EF9A9E604}"/>
                </a:ext>
              </a:extLst>
            </p:cNvPr>
            <p:cNvGrpSpPr/>
            <p:nvPr/>
          </p:nvGrpSpPr>
          <p:grpSpPr>
            <a:xfrm>
              <a:off x="1239795" y="5078271"/>
              <a:ext cx="3173191" cy="1320971"/>
              <a:chOff x="953483" y="5078271"/>
              <a:chExt cx="3173191" cy="1320971"/>
            </a:xfrm>
          </p:grpSpPr>
          <p:sp>
            <p:nvSpPr>
              <p:cNvPr id="92" name="文本框 91">
                <a:extLst>
                  <a:ext uri="{FF2B5EF4-FFF2-40B4-BE49-F238E27FC236}">
                    <a16:creationId xmlns:a16="http://schemas.microsoft.com/office/drawing/2014/main" id="{DCADA34F-9878-443A-B8A8-EFC3F359DE38}"/>
                  </a:ext>
                </a:extLst>
              </p:cNvPr>
              <p:cNvSpPr txBox="1"/>
              <p:nvPr/>
            </p:nvSpPr>
            <p:spPr>
              <a:xfrm flipH="1">
                <a:off x="953488" y="5078271"/>
                <a:ext cx="2584220" cy="400110"/>
              </a:xfrm>
              <a:prstGeom prst="rect">
                <a:avLst/>
              </a:prstGeom>
              <a:noFill/>
            </p:spPr>
            <p:txBody>
              <a:bodyPr wrap="square" rtlCol="0">
                <a:spAutoFit/>
              </a:bodyPr>
              <a:lstStyle/>
              <a:p>
                <a:r>
                  <a:rPr lang="zh-CN" altLang="en-US" sz="2000">
                    <a:solidFill>
                      <a:schemeClr val="accent4"/>
                    </a:solidFill>
                    <a:latin typeface="+mj-ea"/>
                    <a:ea typeface="+mj-ea"/>
                    <a:cs typeface="OPPOSans M" panose="00020600040101010101" pitchFamily="18" charset="-122"/>
                  </a:rPr>
                  <a:t>这里输入标题</a:t>
                </a:r>
                <a:endParaRPr lang="zh-CN" altLang="en-US" sz="2000" dirty="0">
                  <a:solidFill>
                    <a:schemeClr val="accent4"/>
                  </a:solidFill>
                  <a:latin typeface="+mj-ea"/>
                  <a:ea typeface="+mj-ea"/>
                  <a:cs typeface="OPPOSans M" panose="00020600040101010101" pitchFamily="18" charset="-122"/>
                </a:endParaRPr>
              </a:p>
            </p:txBody>
          </p:sp>
          <p:sp>
            <p:nvSpPr>
              <p:cNvPr id="93" name="文本框 92">
                <a:extLst>
                  <a:ext uri="{FF2B5EF4-FFF2-40B4-BE49-F238E27FC236}">
                    <a16:creationId xmlns:a16="http://schemas.microsoft.com/office/drawing/2014/main" id="{0E201D2F-6B28-9F15-346C-7DB5D472CDFB}"/>
                  </a:ext>
                </a:extLst>
              </p:cNvPr>
              <p:cNvSpPr txBox="1"/>
              <p:nvPr/>
            </p:nvSpPr>
            <p:spPr>
              <a:xfrm flipH="1">
                <a:off x="953483" y="5602036"/>
                <a:ext cx="3173191" cy="797206"/>
              </a:xfrm>
              <a:prstGeom prst="rect">
                <a:avLst/>
              </a:prstGeom>
              <a:noFill/>
            </p:spPr>
            <p:txBody>
              <a:bodyPr wrap="square" rtlCol="0">
                <a:spAutoFit/>
              </a:bodyPr>
              <a:lstStyle/>
              <a:p>
                <a:pPr>
                  <a:lnSpc>
                    <a:spcPct val="130000"/>
                  </a:lnSpc>
                </a:pPr>
                <a:r>
                  <a:rPr lang="zh-CN" altLang="en-US" sz="1200">
                    <a:solidFill>
                      <a:schemeClr val="accent4"/>
                    </a:solidFill>
                    <a:latin typeface="+mn-ea"/>
                    <a:cs typeface="OPPOSans M" panose="00020600040101010101" pitchFamily="18" charset="-122"/>
                  </a:rPr>
                  <a:t>通过一些方式和工具，将信息传达给他人。是一种信息传达的行为方式。利用实验或实物、工具把事物的过程显示出来的过程</a:t>
                </a:r>
              </a:p>
            </p:txBody>
          </p:sp>
          <p:cxnSp>
            <p:nvCxnSpPr>
              <p:cNvPr id="94" name="直接连接符 93">
                <a:extLst>
                  <a:ext uri="{FF2B5EF4-FFF2-40B4-BE49-F238E27FC236}">
                    <a16:creationId xmlns:a16="http://schemas.microsoft.com/office/drawing/2014/main" id="{A6477A30-E428-0A12-0057-B4B7E3EFB9E4}"/>
                  </a:ext>
                </a:extLst>
              </p:cNvPr>
              <p:cNvCxnSpPr>
                <a:cxnSpLocks/>
              </p:cNvCxnSpPr>
              <p:nvPr/>
            </p:nvCxnSpPr>
            <p:spPr>
              <a:xfrm>
                <a:off x="1072336" y="5542589"/>
                <a:ext cx="145811" cy="0"/>
              </a:xfrm>
              <a:prstGeom prst="line">
                <a:avLst/>
              </a:prstGeom>
              <a:ln w="38100" cap="rnd">
                <a:round/>
              </a:ln>
            </p:spPr>
            <p:style>
              <a:lnRef idx="1">
                <a:schemeClr val="accent1"/>
              </a:lnRef>
              <a:fillRef idx="0">
                <a:schemeClr val="accent1"/>
              </a:fillRef>
              <a:effectRef idx="0">
                <a:schemeClr val="accent1"/>
              </a:effectRef>
              <a:fontRef idx="minor">
                <a:schemeClr val="tx1"/>
              </a:fontRef>
            </p:style>
          </p:cxnSp>
        </p:grpSp>
        <p:grpSp>
          <p:nvGrpSpPr>
            <p:cNvPr id="83" name="组合 82">
              <a:extLst>
                <a:ext uri="{FF2B5EF4-FFF2-40B4-BE49-F238E27FC236}">
                  <a16:creationId xmlns:a16="http://schemas.microsoft.com/office/drawing/2014/main" id="{29F2F9BC-5E7B-78DC-7A81-2E9F76B7CF89}"/>
                </a:ext>
              </a:extLst>
            </p:cNvPr>
            <p:cNvGrpSpPr/>
            <p:nvPr/>
          </p:nvGrpSpPr>
          <p:grpSpPr>
            <a:xfrm>
              <a:off x="4596691" y="5078271"/>
              <a:ext cx="3173191" cy="1320971"/>
              <a:chOff x="953483" y="5078271"/>
              <a:chExt cx="3173191" cy="1320971"/>
            </a:xfrm>
          </p:grpSpPr>
          <p:sp>
            <p:nvSpPr>
              <p:cNvPr id="89" name="文本框 88">
                <a:extLst>
                  <a:ext uri="{FF2B5EF4-FFF2-40B4-BE49-F238E27FC236}">
                    <a16:creationId xmlns:a16="http://schemas.microsoft.com/office/drawing/2014/main" id="{05BD19E3-C438-2D2A-4244-E8119E20152D}"/>
                  </a:ext>
                </a:extLst>
              </p:cNvPr>
              <p:cNvSpPr txBox="1"/>
              <p:nvPr/>
            </p:nvSpPr>
            <p:spPr>
              <a:xfrm flipH="1">
                <a:off x="953488" y="5078271"/>
                <a:ext cx="2584220" cy="400110"/>
              </a:xfrm>
              <a:prstGeom prst="rect">
                <a:avLst/>
              </a:prstGeom>
              <a:noFill/>
            </p:spPr>
            <p:txBody>
              <a:bodyPr wrap="square" rtlCol="0">
                <a:spAutoFit/>
              </a:bodyPr>
              <a:lstStyle/>
              <a:p>
                <a:r>
                  <a:rPr lang="zh-CN" altLang="en-US" sz="2000">
                    <a:solidFill>
                      <a:schemeClr val="accent4"/>
                    </a:solidFill>
                    <a:latin typeface="+mj-ea"/>
                    <a:ea typeface="+mj-ea"/>
                    <a:cs typeface="OPPOSans M" panose="00020600040101010101" pitchFamily="18" charset="-122"/>
                  </a:rPr>
                  <a:t>这里输入标题</a:t>
                </a:r>
                <a:endParaRPr lang="zh-CN" altLang="en-US" sz="2000" dirty="0">
                  <a:solidFill>
                    <a:schemeClr val="accent4"/>
                  </a:solidFill>
                  <a:latin typeface="+mj-ea"/>
                  <a:ea typeface="+mj-ea"/>
                  <a:cs typeface="OPPOSans M" panose="00020600040101010101" pitchFamily="18" charset="-122"/>
                </a:endParaRPr>
              </a:p>
            </p:txBody>
          </p:sp>
          <p:sp>
            <p:nvSpPr>
              <p:cNvPr id="90" name="文本框 89">
                <a:extLst>
                  <a:ext uri="{FF2B5EF4-FFF2-40B4-BE49-F238E27FC236}">
                    <a16:creationId xmlns:a16="http://schemas.microsoft.com/office/drawing/2014/main" id="{4EBDCDDE-22BE-9B2F-9476-FD34B53651E6}"/>
                  </a:ext>
                </a:extLst>
              </p:cNvPr>
              <p:cNvSpPr txBox="1"/>
              <p:nvPr/>
            </p:nvSpPr>
            <p:spPr>
              <a:xfrm flipH="1">
                <a:off x="953483" y="5602036"/>
                <a:ext cx="3173191" cy="797206"/>
              </a:xfrm>
              <a:prstGeom prst="rect">
                <a:avLst/>
              </a:prstGeom>
              <a:noFill/>
            </p:spPr>
            <p:txBody>
              <a:bodyPr wrap="square" rtlCol="0">
                <a:spAutoFit/>
              </a:bodyPr>
              <a:lstStyle/>
              <a:p>
                <a:pPr>
                  <a:lnSpc>
                    <a:spcPct val="130000"/>
                  </a:lnSpc>
                </a:pPr>
                <a:r>
                  <a:rPr lang="zh-CN" altLang="en-US" sz="1200">
                    <a:solidFill>
                      <a:schemeClr val="accent4"/>
                    </a:solidFill>
                    <a:latin typeface="+mn-ea"/>
                    <a:cs typeface="OPPOSans M" panose="00020600040101010101" pitchFamily="18" charset="-122"/>
                  </a:rPr>
                  <a:t>通过一些方式和工具，将信息传达给他人。是一种信息传达的行为方式。利用实验或实物、工具把事物的过程显示出来的过程</a:t>
                </a:r>
              </a:p>
            </p:txBody>
          </p:sp>
          <p:cxnSp>
            <p:nvCxnSpPr>
              <p:cNvPr id="91" name="直接连接符 90">
                <a:extLst>
                  <a:ext uri="{FF2B5EF4-FFF2-40B4-BE49-F238E27FC236}">
                    <a16:creationId xmlns:a16="http://schemas.microsoft.com/office/drawing/2014/main" id="{A967616B-E09C-6101-4702-3795702166DD}"/>
                  </a:ext>
                </a:extLst>
              </p:cNvPr>
              <p:cNvCxnSpPr>
                <a:cxnSpLocks/>
              </p:cNvCxnSpPr>
              <p:nvPr/>
            </p:nvCxnSpPr>
            <p:spPr>
              <a:xfrm>
                <a:off x="1072336" y="5542589"/>
                <a:ext cx="145811" cy="0"/>
              </a:xfrm>
              <a:prstGeom prst="line">
                <a:avLst/>
              </a:prstGeom>
              <a:ln w="38100" cap="rnd">
                <a:round/>
              </a:ln>
            </p:spPr>
            <p:style>
              <a:lnRef idx="1">
                <a:schemeClr val="accent1"/>
              </a:lnRef>
              <a:fillRef idx="0">
                <a:schemeClr val="accent1"/>
              </a:fillRef>
              <a:effectRef idx="0">
                <a:schemeClr val="accent1"/>
              </a:effectRef>
              <a:fontRef idx="minor">
                <a:schemeClr val="tx1"/>
              </a:fontRef>
            </p:style>
          </p:cxnSp>
        </p:grpSp>
        <p:grpSp>
          <p:nvGrpSpPr>
            <p:cNvPr id="84" name="组合 83">
              <a:extLst>
                <a:ext uri="{FF2B5EF4-FFF2-40B4-BE49-F238E27FC236}">
                  <a16:creationId xmlns:a16="http://schemas.microsoft.com/office/drawing/2014/main" id="{69CA0150-F44B-83EB-63A7-D9B9038441E3}"/>
                </a:ext>
              </a:extLst>
            </p:cNvPr>
            <p:cNvGrpSpPr/>
            <p:nvPr/>
          </p:nvGrpSpPr>
          <p:grpSpPr>
            <a:xfrm>
              <a:off x="7953587" y="5078271"/>
              <a:ext cx="3173191" cy="1320971"/>
              <a:chOff x="953483" y="5078271"/>
              <a:chExt cx="3173191" cy="1320971"/>
            </a:xfrm>
          </p:grpSpPr>
          <p:sp>
            <p:nvSpPr>
              <p:cNvPr id="85" name="文本框 84">
                <a:extLst>
                  <a:ext uri="{FF2B5EF4-FFF2-40B4-BE49-F238E27FC236}">
                    <a16:creationId xmlns:a16="http://schemas.microsoft.com/office/drawing/2014/main" id="{C66D00B0-173C-8C79-9570-FCCA4163BCBC}"/>
                  </a:ext>
                </a:extLst>
              </p:cNvPr>
              <p:cNvSpPr txBox="1"/>
              <p:nvPr/>
            </p:nvSpPr>
            <p:spPr>
              <a:xfrm flipH="1">
                <a:off x="953488" y="5078271"/>
                <a:ext cx="2584220" cy="400110"/>
              </a:xfrm>
              <a:prstGeom prst="rect">
                <a:avLst/>
              </a:prstGeom>
              <a:noFill/>
            </p:spPr>
            <p:txBody>
              <a:bodyPr wrap="square" rtlCol="0">
                <a:spAutoFit/>
              </a:bodyPr>
              <a:lstStyle/>
              <a:p>
                <a:r>
                  <a:rPr lang="zh-CN" altLang="en-US" sz="2000">
                    <a:solidFill>
                      <a:schemeClr val="accent4"/>
                    </a:solidFill>
                    <a:latin typeface="+mj-ea"/>
                    <a:ea typeface="+mj-ea"/>
                    <a:cs typeface="OPPOSans M" panose="00020600040101010101" pitchFamily="18" charset="-122"/>
                  </a:rPr>
                  <a:t>这里输入标题</a:t>
                </a:r>
                <a:endParaRPr lang="zh-CN" altLang="en-US" sz="2000" dirty="0">
                  <a:solidFill>
                    <a:schemeClr val="accent4"/>
                  </a:solidFill>
                  <a:latin typeface="+mj-ea"/>
                  <a:ea typeface="+mj-ea"/>
                  <a:cs typeface="OPPOSans M" panose="00020600040101010101" pitchFamily="18" charset="-122"/>
                </a:endParaRPr>
              </a:p>
            </p:txBody>
          </p:sp>
          <p:sp>
            <p:nvSpPr>
              <p:cNvPr id="87" name="文本框 86">
                <a:extLst>
                  <a:ext uri="{FF2B5EF4-FFF2-40B4-BE49-F238E27FC236}">
                    <a16:creationId xmlns:a16="http://schemas.microsoft.com/office/drawing/2014/main" id="{C842F5DD-F9C5-4CD3-E712-A4BAC0D446EB}"/>
                  </a:ext>
                </a:extLst>
              </p:cNvPr>
              <p:cNvSpPr txBox="1"/>
              <p:nvPr/>
            </p:nvSpPr>
            <p:spPr>
              <a:xfrm flipH="1">
                <a:off x="953483" y="5602036"/>
                <a:ext cx="3173191" cy="797206"/>
              </a:xfrm>
              <a:prstGeom prst="rect">
                <a:avLst/>
              </a:prstGeom>
              <a:noFill/>
            </p:spPr>
            <p:txBody>
              <a:bodyPr wrap="square" rtlCol="0">
                <a:spAutoFit/>
              </a:bodyPr>
              <a:lstStyle/>
              <a:p>
                <a:pPr>
                  <a:lnSpc>
                    <a:spcPct val="130000"/>
                  </a:lnSpc>
                </a:pPr>
                <a:r>
                  <a:rPr lang="zh-CN" altLang="en-US" sz="1200">
                    <a:solidFill>
                      <a:schemeClr val="accent4"/>
                    </a:solidFill>
                    <a:latin typeface="+mn-ea"/>
                    <a:cs typeface="OPPOSans M" panose="00020600040101010101" pitchFamily="18" charset="-122"/>
                  </a:rPr>
                  <a:t>通过一些方式和工具，将信息传达给他人。是一种信息传达的行为方式。利用实验或实物、工具把事物的过程显示出来的过程</a:t>
                </a:r>
              </a:p>
            </p:txBody>
          </p:sp>
          <p:cxnSp>
            <p:nvCxnSpPr>
              <p:cNvPr id="88" name="直接连接符 87">
                <a:extLst>
                  <a:ext uri="{FF2B5EF4-FFF2-40B4-BE49-F238E27FC236}">
                    <a16:creationId xmlns:a16="http://schemas.microsoft.com/office/drawing/2014/main" id="{EEC155EE-F1D9-D152-F16D-4A50EC39A4E9}"/>
                  </a:ext>
                </a:extLst>
              </p:cNvPr>
              <p:cNvCxnSpPr>
                <a:cxnSpLocks/>
              </p:cNvCxnSpPr>
              <p:nvPr/>
            </p:nvCxnSpPr>
            <p:spPr>
              <a:xfrm>
                <a:off x="1072336" y="5542589"/>
                <a:ext cx="145811" cy="0"/>
              </a:xfrm>
              <a:prstGeom prst="line">
                <a:avLst/>
              </a:prstGeom>
              <a:ln w="38100" cap="rnd">
                <a:round/>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28479675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 name="图片 80" descr="背景图案&#10;&#10;描述已自动生成">
            <a:extLst>
              <a:ext uri="{FF2B5EF4-FFF2-40B4-BE49-F238E27FC236}">
                <a16:creationId xmlns:a16="http://schemas.microsoft.com/office/drawing/2014/main" id="{C4BF2EC0-1E37-E3DD-1FCF-C295C9EE568C}"/>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7" name="文本框 6">
            <a:extLst>
              <a:ext uri="{FF2B5EF4-FFF2-40B4-BE49-F238E27FC236}">
                <a16:creationId xmlns:a16="http://schemas.microsoft.com/office/drawing/2014/main" id="{24D50235-21CC-CD95-A633-68DE8AE91EA6}"/>
              </a:ext>
            </a:extLst>
          </p:cNvPr>
          <p:cNvSpPr txBox="1"/>
          <p:nvPr/>
        </p:nvSpPr>
        <p:spPr>
          <a:xfrm>
            <a:off x="830244" y="479369"/>
            <a:ext cx="1915023" cy="598440"/>
          </a:xfrm>
          <a:prstGeom prst="rect">
            <a:avLst/>
          </a:prstGeom>
          <a:noFill/>
          <a:effectLst/>
        </p:spPr>
        <p:txBody>
          <a:bodyPr wrap="none" lIns="59251" tIns="29626" rIns="59251" bIns="29626" rtlCol="0">
            <a:spAutoFit/>
          </a:bodyPr>
          <a:lstStyle/>
          <a:p>
            <a:r>
              <a:rPr lang="zh-CN" altLang="en-US" sz="3500">
                <a:solidFill>
                  <a:schemeClr val="accent4"/>
                </a:solidFill>
                <a:latin typeface="+mj-ea"/>
                <a:ea typeface="+mj-ea"/>
              </a:rPr>
              <a:t>这是标题</a:t>
            </a:r>
          </a:p>
        </p:txBody>
      </p:sp>
      <p:sp>
        <p:nvSpPr>
          <p:cNvPr id="8" name="矩形: 圆角 7">
            <a:extLst>
              <a:ext uri="{FF2B5EF4-FFF2-40B4-BE49-F238E27FC236}">
                <a16:creationId xmlns:a16="http://schemas.microsoft.com/office/drawing/2014/main" id="{606170AC-275A-8673-3666-276FDD128B12}"/>
              </a:ext>
            </a:extLst>
          </p:cNvPr>
          <p:cNvSpPr/>
          <p:nvPr>
            <p:custDataLst>
              <p:tags r:id="rId1"/>
            </p:custDataLst>
          </p:nvPr>
        </p:nvSpPr>
        <p:spPr>
          <a:xfrm>
            <a:off x="698628" y="547846"/>
            <a:ext cx="45946" cy="461347"/>
          </a:xfrm>
          <a:prstGeom prst="roundRect">
            <a:avLst>
              <a:gd name="adj" fmla="val 50000"/>
            </a:avLst>
          </a:prstGeom>
          <a:gradFill>
            <a:gsLst>
              <a:gs pos="0">
                <a:schemeClr val="accent1"/>
              </a:gs>
              <a:gs pos="100000">
                <a:schemeClr val="accent2"/>
              </a:gs>
            </a:gsLst>
            <a:lin ang="5400000" scaled="0"/>
          </a:gradFill>
          <a:ln>
            <a:noFill/>
          </a:ln>
          <a:effectLst>
            <a:outerShdw blurRad="345632" dist="205734" dir="5400000" algn="ctr" rotWithShape="0">
              <a:schemeClr val="accent1">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59251" tIns="29626" rIns="59251" bIns="29626" rtlCol="0" anchor="ctr"/>
          <a:lstStyle/>
          <a:p>
            <a:pPr algn="ctr"/>
            <a:endParaRPr lang="zh-CN" altLang="en-US" sz="1167" b="1"/>
          </a:p>
        </p:txBody>
      </p:sp>
      <p:sp>
        <p:nvSpPr>
          <p:cNvPr id="48" name="矩形: 圆顶角 47">
            <a:extLst>
              <a:ext uri="{FF2B5EF4-FFF2-40B4-BE49-F238E27FC236}">
                <a16:creationId xmlns:a16="http://schemas.microsoft.com/office/drawing/2014/main" id="{5AF1FABF-7A4B-8203-2FD6-4E146BD2F559}"/>
              </a:ext>
            </a:extLst>
          </p:cNvPr>
          <p:cNvSpPr/>
          <p:nvPr/>
        </p:nvSpPr>
        <p:spPr>
          <a:xfrm rot="16200000">
            <a:off x="653423" y="1944034"/>
            <a:ext cx="1910081" cy="1560467"/>
          </a:xfrm>
          <a:prstGeom prst="round2SameRect">
            <a:avLst>
              <a:gd name="adj1" fmla="val 7773"/>
              <a:gd name="adj2" fmla="val 0"/>
            </a:avLst>
          </a:prstGeom>
          <a:gradFill flip="none" rotWithShape="0">
            <a:gsLst>
              <a:gs pos="0">
                <a:schemeClr val="accent1"/>
              </a:gs>
              <a:gs pos="100000">
                <a:schemeClr val="accent2"/>
              </a:gs>
            </a:gsLst>
            <a:lin ang="2700000" scaled="0"/>
            <a:tileRect/>
          </a:gradFill>
          <a:ln>
            <a:noFill/>
          </a:ln>
          <a:effectLst>
            <a:outerShdw blurRad="596900" dist="393700" dir="5400000" sx="87000" sy="87000" algn="t" rotWithShape="0">
              <a:schemeClr val="accent1">
                <a:alpha val="8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9" name="文本框 48">
            <a:extLst>
              <a:ext uri="{FF2B5EF4-FFF2-40B4-BE49-F238E27FC236}">
                <a16:creationId xmlns:a16="http://schemas.microsoft.com/office/drawing/2014/main" id="{1AC177DF-60B9-25BF-46A0-61C591FE4CD8}"/>
              </a:ext>
            </a:extLst>
          </p:cNvPr>
          <p:cNvSpPr txBox="1"/>
          <p:nvPr/>
        </p:nvSpPr>
        <p:spPr>
          <a:xfrm>
            <a:off x="1037944" y="2329511"/>
            <a:ext cx="1141040" cy="789512"/>
          </a:xfrm>
          <a:prstGeom prst="rect">
            <a:avLst/>
          </a:prstGeom>
          <a:noFill/>
        </p:spPr>
        <p:txBody>
          <a:bodyPr wrap="square">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lang="zh-CN" altLang="en-US">
                <a:solidFill>
                  <a:prstClr val="white"/>
                </a:solidFill>
                <a:latin typeface="+mj-ea"/>
                <a:ea typeface="+mj-ea"/>
              </a:rPr>
              <a:t>一级标题名称</a:t>
            </a:r>
            <a:endParaRPr kumimoji="0" lang="en-US" altLang="zh-CN" sz="1800" i="0" u="none" strike="noStrike" kern="1200" cap="none" spc="0" normalizeH="0" baseline="0" noProof="0" dirty="0">
              <a:ln>
                <a:noFill/>
              </a:ln>
              <a:solidFill>
                <a:prstClr val="white"/>
              </a:solidFill>
              <a:effectLst/>
              <a:uLnTx/>
              <a:uFillTx/>
              <a:latin typeface="+mj-ea"/>
              <a:ea typeface="+mj-ea"/>
              <a:cs typeface="+mn-cs"/>
            </a:endParaRPr>
          </a:p>
        </p:txBody>
      </p:sp>
      <p:sp>
        <p:nvSpPr>
          <p:cNvPr id="50" name="矩形: 圆角 19">
            <a:extLst>
              <a:ext uri="{FF2B5EF4-FFF2-40B4-BE49-F238E27FC236}">
                <a16:creationId xmlns:a16="http://schemas.microsoft.com/office/drawing/2014/main" id="{66DC2CC9-F58A-6168-6D17-D6FB04A4A20B}"/>
              </a:ext>
            </a:extLst>
          </p:cNvPr>
          <p:cNvSpPr/>
          <p:nvPr/>
        </p:nvSpPr>
        <p:spPr>
          <a:xfrm>
            <a:off x="2579541" y="1769227"/>
            <a:ext cx="4298229" cy="1910080"/>
          </a:xfrm>
          <a:custGeom>
            <a:avLst/>
            <a:gdLst>
              <a:gd name="connsiteX0" fmla="*/ 108000 w 4368365"/>
              <a:gd name="connsiteY0" fmla="*/ 0 h 1910080"/>
              <a:gd name="connsiteX1" fmla="*/ 4260365 w 4368365"/>
              <a:gd name="connsiteY1" fmla="*/ 0 h 1910080"/>
              <a:gd name="connsiteX2" fmla="*/ 4368365 w 4368365"/>
              <a:gd name="connsiteY2" fmla="*/ 108000 h 1910080"/>
              <a:gd name="connsiteX3" fmla="*/ 4368365 w 4368365"/>
              <a:gd name="connsiteY3" fmla="*/ 1802080 h 1910080"/>
              <a:gd name="connsiteX4" fmla="*/ 4260365 w 4368365"/>
              <a:gd name="connsiteY4" fmla="*/ 1910080 h 1910080"/>
              <a:gd name="connsiteX5" fmla="*/ 108000 w 4368365"/>
              <a:gd name="connsiteY5" fmla="*/ 1910080 h 1910080"/>
              <a:gd name="connsiteX6" fmla="*/ 0 w 4368365"/>
              <a:gd name="connsiteY6" fmla="*/ 1802080 h 1910080"/>
              <a:gd name="connsiteX7" fmla="*/ 0 w 4368365"/>
              <a:gd name="connsiteY7" fmla="*/ 108000 h 1910080"/>
              <a:gd name="connsiteX8" fmla="*/ 108000 w 4368365"/>
              <a:gd name="connsiteY8" fmla="*/ 0 h 191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68365" h="1910080">
                <a:moveTo>
                  <a:pt x="108000" y="0"/>
                </a:moveTo>
                <a:lnTo>
                  <a:pt x="4260365" y="0"/>
                </a:lnTo>
                <a:cubicBezTo>
                  <a:pt x="4319981" y="0"/>
                  <a:pt x="4368365" y="48384"/>
                  <a:pt x="4368365" y="108000"/>
                </a:cubicBezTo>
                <a:lnTo>
                  <a:pt x="4368365" y="1802080"/>
                </a:lnTo>
                <a:cubicBezTo>
                  <a:pt x="4368365" y="1861696"/>
                  <a:pt x="4319981" y="1910080"/>
                  <a:pt x="4260365" y="1910080"/>
                </a:cubicBezTo>
                <a:lnTo>
                  <a:pt x="108000" y="1910080"/>
                </a:lnTo>
                <a:cubicBezTo>
                  <a:pt x="48384" y="1910080"/>
                  <a:pt x="0" y="1861696"/>
                  <a:pt x="0" y="1802080"/>
                </a:cubicBezTo>
                <a:lnTo>
                  <a:pt x="0" y="108000"/>
                </a:lnTo>
                <a:cubicBezTo>
                  <a:pt x="0" y="48384"/>
                  <a:pt x="48384" y="0"/>
                  <a:pt x="108000" y="0"/>
                </a:cubicBezTo>
              </a:path>
            </a:pathLst>
          </a:custGeom>
          <a:solidFill>
            <a:schemeClr val="bg1"/>
          </a:solidFill>
          <a:ln>
            <a:noFill/>
          </a:ln>
          <a:effectLst>
            <a:outerShdw blurRad="330200" sx="102000" sy="102000" algn="ctr"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文本框 52">
            <a:extLst>
              <a:ext uri="{FF2B5EF4-FFF2-40B4-BE49-F238E27FC236}">
                <a16:creationId xmlns:a16="http://schemas.microsoft.com/office/drawing/2014/main" id="{F00DD0E4-D899-C903-F6AB-B9EBB590CDB8}"/>
              </a:ext>
            </a:extLst>
          </p:cNvPr>
          <p:cNvSpPr txBox="1"/>
          <p:nvPr/>
        </p:nvSpPr>
        <p:spPr>
          <a:xfrm>
            <a:off x="5785816" y="1800937"/>
            <a:ext cx="1018227" cy="923330"/>
          </a:xfrm>
          <a:prstGeom prst="rect">
            <a:avLst/>
          </a:prstGeom>
          <a:noFill/>
        </p:spPr>
        <p:txBody>
          <a:bodyPr wrap="none" rtlCol="0">
            <a:spAutoFit/>
          </a:bodyPr>
          <a:lstStyle/>
          <a:p>
            <a:r>
              <a:rPr lang="en-US" altLang="zh-CN" sz="5400">
                <a:solidFill>
                  <a:schemeClr val="accent1">
                    <a:alpha val="15000"/>
                  </a:schemeClr>
                </a:solidFill>
                <a:latin typeface="+mj-ea"/>
                <a:ea typeface="+mj-ea"/>
              </a:rPr>
              <a:t>01</a:t>
            </a:r>
            <a:endParaRPr lang="zh-CN" altLang="en-US" sz="5400">
              <a:solidFill>
                <a:schemeClr val="accent1">
                  <a:alpha val="15000"/>
                </a:schemeClr>
              </a:solidFill>
              <a:latin typeface="+mj-ea"/>
              <a:ea typeface="+mj-ea"/>
            </a:endParaRPr>
          </a:p>
        </p:txBody>
      </p:sp>
      <p:sp>
        <p:nvSpPr>
          <p:cNvPr id="55" name="矩形: 圆角 19">
            <a:extLst>
              <a:ext uri="{FF2B5EF4-FFF2-40B4-BE49-F238E27FC236}">
                <a16:creationId xmlns:a16="http://schemas.microsoft.com/office/drawing/2014/main" id="{CB6C9442-D67A-3946-8EA5-F71BB2350074}"/>
              </a:ext>
            </a:extLst>
          </p:cNvPr>
          <p:cNvSpPr/>
          <p:nvPr/>
        </p:nvSpPr>
        <p:spPr>
          <a:xfrm>
            <a:off x="7065541" y="1769227"/>
            <a:ext cx="4298229" cy="1910080"/>
          </a:xfrm>
          <a:custGeom>
            <a:avLst/>
            <a:gdLst>
              <a:gd name="connsiteX0" fmla="*/ 108000 w 4368365"/>
              <a:gd name="connsiteY0" fmla="*/ 0 h 1910080"/>
              <a:gd name="connsiteX1" fmla="*/ 4260365 w 4368365"/>
              <a:gd name="connsiteY1" fmla="*/ 0 h 1910080"/>
              <a:gd name="connsiteX2" fmla="*/ 4368365 w 4368365"/>
              <a:gd name="connsiteY2" fmla="*/ 108000 h 1910080"/>
              <a:gd name="connsiteX3" fmla="*/ 4368365 w 4368365"/>
              <a:gd name="connsiteY3" fmla="*/ 1802080 h 1910080"/>
              <a:gd name="connsiteX4" fmla="*/ 4260365 w 4368365"/>
              <a:gd name="connsiteY4" fmla="*/ 1910080 h 1910080"/>
              <a:gd name="connsiteX5" fmla="*/ 108000 w 4368365"/>
              <a:gd name="connsiteY5" fmla="*/ 1910080 h 1910080"/>
              <a:gd name="connsiteX6" fmla="*/ 0 w 4368365"/>
              <a:gd name="connsiteY6" fmla="*/ 1802080 h 1910080"/>
              <a:gd name="connsiteX7" fmla="*/ 0 w 4368365"/>
              <a:gd name="connsiteY7" fmla="*/ 108000 h 1910080"/>
              <a:gd name="connsiteX8" fmla="*/ 108000 w 4368365"/>
              <a:gd name="connsiteY8" fmla="*/ 0 h 191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68365" h="1910080">
                <a:moveTo>
                  <a:pt x="108000" y="0"/>
                </a:moveTo>
                <a:lnTo>
                  <a:pt x="4260365" y="0"/>
                </a:lnTo>
                <a:cubicBezTo>
                  <a:pt x="4319981" y="0"/>
                  <a:pt x="4368365" y="48384"/>
                  <a:pt x="4368365" y="108000"/>
                </a:cubicBezTo>
                <a:lnTo>
                  <a:pt x="4368365" y="1802080"/>
                </a:lnTo>
                <a:cubicBezTo>
                  <a:pt x="4368365" y="1861696"/>
                  <a:pt x="4319981" y="1910080"/>
                  <a:pt x="4260365" y="1910080"/>
                </a:cubicBezTo>
                <a:lnTo>
                  <a:pt x="108000" y="1910080"/>
                </a:lnTo>
                <a:cubicBezTo>
                  <a:pt x="48384" y="1910080"/>
                  <a:pt x="0" y="1861696"/>
                  <a:pt x="0" y="1802080"/>
                </a:cubicBezTo>
                <a:lnTo>
                  <a:pt x="0" y="108000"/>
                </a:lnTo>
                <a:cubicBezTo>
                  <a:pt x="0" y="48384"/>
                  <a:pt x="48384" y="0"/>
                  <a:pt x="108000" y="0"/>
                </a:cubicBezTo>
              </a:path>
            </a:pathLst>
          </a:custGeom>
          <a:solidFill>
            <a:schemeClr val="bg1"/>
          </a:solidFill>
          <a:ln>
            <a:noFill/>
          </a:ln>
          <a:effectLst>
            <a:outerShdw blurRad="330200" sx="102000" sy="102000" algn="ctr"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文本框 57">
            <a:extLst>
              <a:ext uri="{FF2B5EF4-FFF2-40B4-BE49-F238E27FC236}">
                <a16:creationId xmlns:a16="http://schemas.microsoft.com/office/drawing/2014/main" id="{C26A4C09-3629-AEE7-83C0-FC0E3C890DDE}"/>
              </a:ext>
            </a:extLst>
          </p:cNvPr>
          <p:cNvSpPr txBox="1"/>
          <p:nvPr/>
        </p:nvSpPr>
        <p:spPr>
          <a:xfrm>
            <a:off x="10271816" y="1800937"/>
            <a:ext cx="1124026" cy="923330"/>
          </a:xfrm>
          <a:prstGeom prst="rect">
            <a:avLst/>
          </a:prstGeom>
          <a:noFill/>
        </p:spPr>
        <p:txBody>
          <a:bodyPr wrap="none" rtlCol="0">
            <a:spAutoFit/>
          </a:bodyPr>
          <a:lstStyle/>
          <a:p>
            <a:r>
              <a:rPr lang="en-US" altLang="zh-CN" sz="5400">
                <a:solidFill>
                  <a:schemeClr val="accent1">
                    <a:alpha val="15000"/>
                  </a:schemeClr>
                </a:solidFill>
                <a:latin typeface="+mj-ea"/>
                <a:ea typeface="+mj-ea"/>
              </a:rPr>
              <a:t>02</a:t>
            </a:r>
            <a:endParaRPr lang="zh-CN" altLang="en-US" sz="5400">
              <a:solidFill>
                <a:schemeClr val="accent1">
                  <a:alpha val="15000"/>
                </a:schemeClr>
              </a:solidFill>
              <a:latin typeface="+mj-ea"/>
              <a:ea typeface="+mj-ea"/>
            </a:endParaRPr>
          </a:p>
        </p:txBody>
      </p:sp>
      <p:sp>
        <p:nvSpPr>
          <p:cNvPr id="64" name="矩形: 圆顶角 63">
            <a:extLst>
              <a:ext uri="{FF2B5EF4-FFF2-40B4-BE49-F238E27FC236}">
                <a16:creationId xmlns:a16="http://schemas.microsoft.com/office/drawing/2014/main" id="{EA600534-0CF4-22CF-D734-41138A20F5F1}"/>
              </a:ext>
            </a:extLst>
          </p:cNvPr>
          <p:cNvSpPr/>
          <p:nvPr/>
        </p:nvSpPr>
        <p:spPr>
          <a:xfrm rot="16200000">
            <a:off x="653423" y="4258507"/>
            <a:ext cx="1910081" cy="1560467"/>
          </a:xfrm>
          <a:prstGeom prst="round2SameRect">
            <a:avLst>
              <a:gd name="adj1" fmla="val 7773"/>
              <a:gd name="adj2" fmla="val 0"/>
            </a:avLst>
          </a:prstGeom>
          <a:gradFill flip="none" rotWithShape="0">
            <a:gsLst>
              <a:gs pos="0">
                <a:schemeClr val="accent1"/>
              </a:gs>
              <a:gs pos="100000">
                <a:schemeClr val="accent2"/>
              </a:gs>
            </a:gsLst>
            <a:lin ang="2700000" scaled="0"/>
            <a:tileRect/>
          </a:gradFill>
          <a:ln>
            <a:noFill/>
          </a:ln>
          <a:effectLst>
            <a:outerShdw blurRad="596900" dist="393700" dir="5400000" sx="87000" sy="87000" algn="t" rotWithShape="0">
              <a:schemeClr val="accent1">
                <a:alpha val="8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5" name="文本框 64">
            <a:extLst>
              <a:ext uri="{FF2B5EF4-FFF2-40B4-BE49-F238E27FC236}">
                <a16:creationId xmlns:a16="http://schemas.microsoft.com/office/drawing/2014/main" id="{DA220E36-8CC1-A8B3-9B40-125FF53DBC1D}"/>
              </a:ext>
            </a:extLst>
          </p:cNvPr>
          <p:cNvSpPr txBox="1"/>
          <p:nvPr/>
        </p:nvSpPr>
        <p:spPr>
          <a:xfrm>
            <a:off x="1037944" y="4643984"/>
            <a:ext cx="1141040" cy="789512"/>
          </a:xfrm>
          <a:prstGeom prst="rect">
            <a:avLst/>
          </a:prstGeom>
          <a:noFill/>
        </p:spPr>
        <p:txBody>
          <a:bodyPr wrap="square">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lang="zh-CN" altLang="en-US">
                <a:solidFill>
                  <a:prstClr val="white"/>
                </a:solidFill>
                <a:latin typeface="+mj-ea"/>
                <a:ea typeface="+mj-ea"/>
              </a:rPr>
              <a:t>一级标题名称</a:t>
            </a:r>
            <a:endParaRPr kumimoji="0" lang="en-US" altLang="zh-CN" sz="1800" i="0" u="none" strike="noStrike" kern="1200" cap="none" spc="0" normalizeH="0" baseline="0" noProof="0" dirty="0">
              <a:ln>
                <a:noFill/>
              </a:ln>
              <a:solidFill>
                <a:prstClr val="white"/>
              </a:solidFill>
              <a:effectLst/>
              <a:uLnTx/>
              <a:uFillTx/>
              <a:latin typeface="+mj-ea"/>
              <a:ea typeface="+mj-ea"/>
              <a:cs typeface="+mn-cs"/>
            </a:endParaRPr>
          </a:p>
        </p:txBody>
      </p:sp>
      <p:sp>
        <p:nvSpPr>
          <p:cNvPr id="66" name="矩形: 圆角 19">
            <a:extLst>
              <a:ext uri="{FF2B5EF4-FFF2-40B4-BE49-F238E27FC236}">
                <a16:creationId xmlns:a16="http://schemas.microsoft.com/office/drawing/2014/main" id="{2D525DD6-E796-5CF7-8F58-FEB0FB38A694}"/>
              </a:ext>
            </a:extLst>
          </p:cNvPr>
          <p:cNvSpPr/>
          <p:nvPr/>
        </p:nvSpPr>
        <p:spPr>
          <a:xfrm>
            <a:off x="2579541" y="4083700"/>
            <a:ext cx="4298229" cy="1910080"/>
          </a:xfrm>
          <a:custGeom>
            <a:avLst/>
            <a:gdLst>
              <a:gd name="connsiteX0" fmla="*/ 108000 w 4368365"/>
              <a:gd name="connsiteY0" fmla="*/ 0 h 1910080"/>
              <a:gd name="connsiteX1" fmla="*/ 4260365 w 4368365"/>
              <a:gd name="connsiteY1" fmla="*/ 0 h 1910080"/>
              <a:gd name="connsiteX2" fmla="*/ 4368365 w 4368365"/>
              <a:gd name="connsiteY2" fmla="*/ 108000 h 1910080"/>
              <a:gd name="connsiteX3" fmla="*/ 4368365 w 4368365"/>
              <a:gd name="connsiteY3" fmla="*/ 1802080 h 1910080"/>
              <a:gd name="connsiteX4" fmla="*/ 4260365 w 4368365"/>
              <a:gd name="connsiteY4" fmla="*/ 1910080 h 1910080"/>
              <a:gd name="connsiteX5" fmla="*/ 108000 w 4368365"/>
              <a:gd name="connsiteY5" fmla="*/ 1910080 h 1910080"/>
              <a:gd name="connsiteX6" fmla="*/ 0 w 4368365"/>
              <a:gd name="connsiteY6" fmla="*/ 1802080 h 1910080"/>
              <a:gd name="connsiteX7" fmla="*/ 0 w 4368365"/>
              <a:gd name="connsiteY7" fmla="*/ 108000 h 1910080"/>
              <a:gd name="connsiteX8" fmla="*/ 108000 w 4368365"/>
              <a:gd name="connsiteY8" fmla="*/ 0 h 191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68365" h="1910080">
                <a:moveTo>
                  <a:pt x="108000" y="0"/>
                </a:moveTo>
                <a:lnTo>
                  <a:pt x="4260365" y="0"/>
                </a:lnTo>
                <a:cubicBezTo>
                  <a:pt x="4319981" y="0"/>
                  <a:pt x="4368365" y="48384"/>
                  <a:pt x="4368365" y="108000"/>
                </a:cubicBezTo>
                <a:lnTo>
                  <a:pt x="4368365" y="1802080"/>
                </a:lnTo>
                <a:cubicBezTo>
                  <a:pt x="4368365" y="1861696"/>
                  <a:pt x="4319981" y="1910080"/>
                  <a:pt x="4260365" y="1910080"/>
                </a:cubicBezTo>
                <a:lnTo>
                  <a:pt x="108000" y="1910080"/>
                </a:lnTo>
                <a:cubicBezTo>
                  <a:pt x="48384" y="1910080"/>
                  <a:pt x="0" y="1861696"/>
                  <a:pt x="0" y="1802080"/>
                </a:cubicBezTo>
                <a:lnTo>
                  <a:pt x="0" y="108000"/>
                </a:lnTo>
                <a:cubicBezTo>
                  <a:pt x="0" y="48384"/>
                  <a:pt x="48384" y="0"/>
                  <a:pt x="108000" y="0"/>
                </a:cubicBezTo>
              </a:path>
            </a:pathLst>
          </a:custGeom>
          <a:solidFill>
            <a:schemeClr val="bg1"/>
          </a:solidFill>
          <a:ln>
            <a:noFill/>
          </a:ln>
          <a:effectLst>
            <a:outerShdw blurRad="330200" sx="102000" sy="102000" algn="ctr"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文本框 68">
            <a:extLst>
              <a:ext uri="{FF2B5EF4-FFF2-40B4-BE49-F238E27FC236}">
                <a16:creationId xmlns:a16="http://schemas.microsoft.com/office/drawing/2014/main" id="{2AEC735B-2E92-32B6-8416-4111E625A797}"/>
              </a:ext>
            </a:extLst>
          </p:cNvPr>
          <p:cNvSpPr txBox="1"/>
          <p:nvPr/>
        </p:nvSpPr>
        <p:spPr>
          <a:xfrm>
            <a:off x="5785816" y="4115410"/>
            <a:ext cx="1124026" cy="923330"/>
          </a:xfrm>
          <a:prstGeom prst="rect">
            <a:avLst/>
          </a:prstGeom>
          <a:noFill/>
        </p:spPr>
        <p:txBody>
          <a:bodyPr wrap="none" rtlCol="0">
            <a:spAutoFit/>
          </a:bodyPr>
          <a:lstStyle/>
          <a:p>
            <a:r>
              <a:rPr lang="en-US" altLang="zh-CN" sz="5400">
                <a:solidFill>
                  <a:schemeClr val="accent1">
                    <a:alpha val="15000"/>
                  </a:schemeClr>
                </a:solidFill>
                <a:latin typeface="+mj-ea"/>
                <a:ea typeface="+mj-ea"/>
              </a:rPr>
              <a:t>03</a:t>
            </a:r>
            <a:endParaRPr lang="zh-CN" altLang="en-US" sz="5400">
              <a:solidFill>
                <a:schemeClr val="accent1">
                  <a:alpha val="15000"/>
                </a:schemeClr>
              </a:solidFill>
              <a:latin typeface="+mj-ea"/>
              <a:ea typeface="+mj-ea"/>
            </a:endParaRPr>
          </a:p>
        </p:txBody>
      </p:sp>
      <p:sp>
        <p:nvSpPr>
          <p:cNvPr id="72" name="矩形: 圆角 19">
            <a:extLst>
              <a:ext uri="{FF2B5EF4-FFF2-40B4-BE49-F238E27FC236}">
                <a16:creationId xmlns:a16="http://schemas.microsoft.com/office/drawing/2014/main" id="{D1EAA79E-32F3-E3B0-048C-FECDF52546CD}"/>
              </a:ext>
            </a:extLst>
          </p:cNvPr>
          <p:cNvSpPr/>
          <p:nvPr/>
        </p:nvSpPr>
        <p:spPr>
          <a:xfrm>
            <a:off x="7065541" y="4083700"/>
            <a:ext cx="4298229" cy="1910080"/>
          </a:xfrm>
          <a:custGeom>
            <a:avLst/>
            <a:gdLst>
              <a:gd name="connsiteX0" fmla="*/ 108000 w 4368365"/>
              <a:gd name="connsiteY0" fmla="*/ 0 h 1910080"/>
              <a:gd name="connsiteX1" fmla="*/ 4260365 w 4368365"/>
              <a:gd name="connsiteY1" fmla="*/ 0 h 1910080"/>
              <a:gd name="connsiteX2" fmla="*/ 4368365 w 4368365"/>
              <a:gd name="connsiteY2" fmla="*/ 108000 h 1910080"/>
              <a:gd name="connsiteX3" fmla="*/ 4368365 w 4368365"/>
              <a:gd name="connsiteY3" fmla="*/ 1802080 h 1910080"/>
              <a:gd name="connsiteX4" fmla="*/ 4260365 w 4368365"/>
              <a:gd name="connsiteY4" fmla="*/ 1910080 h 1910080"/>
              <a:gd name="connsiteX5" fmla="*/ 108000 w 4368365"/>
              <a:gd name="connsiteY5" fmla="*/ 1910080 h 1910080"/>
              <a:gd name="connsiteX6" fmla="*/ 0 w 4368365"/>
              <a:gd name="connsiteY6" fmla="*/ 1802080 h 1910080"/>
              <a:gd name="connsiteX7" fmla="*/ 0 w 4368365"/>
              <a:gd name="connsiteY7" fmla="*/ 108000 h 1910080"/>
              <a:gd name="connsiteX8" fmla="*/ 108000 w 4368365"/>
              <a:gd name="connsiteY8" fmla="*/ 0 h 191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68365" h="1910080">
                <a:moveTo>
                  <a:pt x="108000" y="0"/>
                </a:moveTo>
                <a:lnTo>
                  <a:pt x="4260365" y="0"/>
                </a:lnTo>
                <a:cubicBezTo>
                  <a:pt x="4319981" y="0"/>
                  <a:pt x="4368365" y="48384"/>
                  <a:pt x="4368365" y="108000"/>
                </a:cubicBezTo>
                <a:lnTo>
                  <a:pt x="4368365" y="1802080"/>
                </a:lnTo>
                <a:cubicBezTo>
                  <a:pt x="4368365" y="1861696"/>
                  <a:pt x="4319981" y="1910080"/>
                  <a:pt x="4260365" y="1910080"/>
                </a:cubicBezTo>
                <a:lnTo>
                  <a:pt x="108000" y="1910080"/>
                </a:lnTo>
                <a:cubicBezTo>
                  <a:pt x="48384" y="1910080"/>
                  <a:pt x="0" y="1861696"/>
                  <a:pt x="0" y="1802080"/>
                </a:cubicBezTo>
                <a:lnTo>
                  <a:pt x="0" y="108000"/>
                </a:lnTo>
                <a:cubicBezTo>
                  <a:pt x="0" y="48384"/>
                  <a:pt x="48384" y="0"/>
                  <a:pt x="108000" y="0"/>
                </a:cubicBezTo>
              </a:path>
            </a:pathLst>
          </a:custGeom>
          <a:solidFill>
            <a:schemeClr val="bg1"/>
          </a:solidFill>
          <a:ln>
            <a:noFill/>
          </a:ln>
          <a:effectLst>
            <a:outerShdw blurRad="330200" sx="102000" sy="102000" algn="ctr"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文本框 74">
            <a:extLst>
              <a:ext uri="{FF2B5EF4-FFF2-40B4-BE49-F238E27FC236}">
                <a16:creationId xmlns:a16="http://schemas.microsoft.com/office/drawing/2014/main" id="{B71DC025-2E74-C832-4B9F-0749D53E1285}"/>
              </a:ext>
            </a:extLst>
          </p:cNvPr>
          <p:cNvSpPr txBox="1"/>
          <p:nvPr/>
        </p:nvSpPr>
        <p:spPr>
          <a:xfrm>
            <a:off x="10271816" y="4115410"/>
            <a:ext cx="1124026" cy="923330"/>
          </a:xfrm>
          <a:prstGeom prst="rect">
            <a:avLst/>
          </a:prstGeom>
          <a:noFill/>
        </p:spPr>
        <p:txBody>
          <a:bodyPr wrap="none" rtlCol="0">
            <a:spAutoFit/>
          </a:bodyPr>
          <a:lstStyle/>
          <a:p>
            <a:r>
              <a:rPr lang="en-US" altLang="zh-CN" sz="5400">
                <a:solidFill>
                  <a:schemeClr val="accent1">
                    <a:alpha val="15000"/>
                  </a:schemeClr>
                </a:solidFill>
                <a:latin typeface="+mj-ea"/>
                <a:ea typeface="+mj-ea"/>
              </a:rPr>
              <a:t>04</a:t>
            </a:r>
          </a:p>
        </p:txBody>
      </p:sp>
      <p:grpSp>
        <p:nvGrpSpPr>
          <p:cNvPr id="82" name="组合 81">
            <a:extLst>
              <a:ext uri="{FF2B5EF4-FFF2-40B4-BE49-F238E27FC236}">
                <a16:creationId xmlns:a16="http://schemas.microsoft.com/office/drawing/2014/main" id="{650FEB31-B241-6B37-F980-172C2F83562A}"/>
              </a:ext>
            </a:extLst>
          </p:cNvPr>
          <p:cNvGrpSpPr/>
          <p:nvPr/>
        </p:nvGrpSpPr>
        <p:grpSpPr>
          <a:xfrm>
            <a:off x="11041109" y="549275"/>
            <a:ext cx="455566" cy="106048"/>
            <a:chOff x="10987618" y="671982"/>
            <a:chExt cx="545570" cy="127000"/>
          </a:xfrm>
        </p:grpSpPr>
        <p:sp>
          <p:nvSpPr>
            <p:cNvPr id="83" name="椭圆 82">
              <a:extLst>
                <a:ext uri="{FF2B5EF4-FFF2-40B4-BE49-F238E27FC236}">
                  <a16:creationId xmlns:a16="http://schemas.microsoft.com/office/drawing/2014/main" id="{EFDA18EB-B061-3580-5306-B411928BEF58}"/>
                </a:ext>
              </a:extLst>
            </p:cNvPr>
            <p:cNvSpPr/>
            <p:nvPr/>
          </p:nvSpPr>
          <p:spPr>
            <a:xfrm>
              <a:off x="11406188" y="671982"/>
              <a:ext cx="127000" cy="127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a:extLst>
                <a:ext uri="{FF2B5EF4-FFF2-40B4-BE49-F238E27FC236}">
                  <a16:creationId xmlns:a16="http://schemas.microsoft.com/office/drawing/2014/main" id="{F30618AD-62BA-4DE6-C9C8-5446FB2C6E00}"/>
                </a:ext>
              </a:extLst>
            </p:cNvPr>
            <p:cNvSpPr/>
            <p:nvPr/>
          </p:nvSpPr>
          <p:spPr>
            <a:xfrm>
              <a:off x="11196903" y="671982"/>
              <a:ext cx="127000" cy="127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a:extLst>
                <a:ext uri="{FF2B5EF4-FFF2-40B4-BE49-F238E27FC236}">
                  <a16:creationId xmlns:a16="http://schemas.microsoft.com/office/drawing/2014/main" id="{BB283DF8-6992-4F5C-EAE8-0072A258D05C}"/>
                </a:ext>
              </a:extLst>
            </p:cNvPr>
            <p:cNvSpPr/>
            <p:nvPr/>
          </p:nvSpPr>
          <p:spPr>
            <a:xfrm>
              <a:off x="10987618" y="671982"/>
              <a:ext cx="127000" cy="127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a:extLst>
              <a:ext uri="{FF2B5EF4-FFF2-40B4-BE49-F238E27FC236}">
                <a16:creationId xmlns:a16="http://schemas.microsoft.com/office/drawing/2014/main" id="{A75104B4-B6C2-0DA1-7F3D-77B4E625BC1D}"/>
              </a:ext>
            </a:extLst>
          </p:cNvPr>
          <p:cNvGrpSpPr/>
          <p:nvPr/>
        </p:nvGrpSpPr>
        <p:grpSpPr>
          <a:xfrm>
            <a:off x="2782579" y="2126743"/>
            <a:ext cx="8359252" cy="3636337"/>
            <a:chOff x="2782579" y="2126743"/>
            <a:chExt cx="8359252" cy="3636337"/>
          </a:xfrm>
        </p:grpSpPr>
        <p:grpSp>
          <p:nvGrpSpPr>
            <p:cNvPr id="5" name="组合 4">
              <a:extLst>
                <a:ext uri="{FF2B5EF4-FFF2-40B4-BE49-F238E27FC236}">
                  <a16:creationId xmlns:a16="http://schemas.microsoft.com/office/drawing/2014/main" id="{0966B4A1-4955-EAF9-A339-0FB142AE89D3}"/>
                </a:ext>
              </a:extLst>
            </p:cNvPr>
            <p:cNvGrpSpPr/>
            <p:nvPr/>
          </p:nvGrpSpPr>
          <p:grpSpPr>
            <a:xfrm>
              <a:off x="2782579" y="2126743"/>
              <a:ext cx="3873252" cy="1321864"/>
              <a:chOff x="2782579" y="2126743"/>
              <a:chExt cx="3873252" cy="1321864"/>
            </a:xfrm>
          </p:grpSpPr>
          <p:sp>
            <p:nvSpPr>
              <p:cNvPr id="51" name="文本框 50">
                <a:extLst>
                  <a:ext uri="{FF2B5EF4-FFF2-40B4-BE49-F238E27FC236}">
                    <a16:creationId xmlns:a16="http://schemas.microsoft.com/office/drawing/2014/main" id="{6056D299-8DB2-7214-D0FB-70711248A5A6}"/>
                  </a:ext>
                </a:extLst>
              </p:cNvPr>
              <p:cNvSpPr txBox="1"/>
              <p:nvPr/>
            </p:nvSpPr>
            <p:spPr>
              <a:xfrm>
                <a:off x="2782579" y="2572969"/>
                <a:ext cx="2254660" cy="369332"/>
              </a:xfrm>
              <a:prstGeom prst="rect">
                <a:avLst/>
              </a:prstGeom>
              <a:noFill/>
            </p:spPr>
            <p:txBody>
              <a:bodyPr wrap="square" rtlCol="0">
                <a:spAutoFit/>
              </a:bodyPr>
              <a:lstStyle/>
              <a:p>
                <a:r>
                  <a:rPr lang="zh-CN" altLang="en-US">
                    <a:solidFill>
                      <a:schemeClr val="accent4"/>
                    </a:solidFill>
                    <a:latin typeface="+mj-ea"/>
                    <a:ea typeface="+mj-ea"/>
                    <a:cs typeface="OPPOSans M" panose="00020600040101010101" pitchFamily="18" charset="-122"/>
                  </a:rPr>
                  <a:t>思维转变慢</a:t>
                </a:r>
              </a:p>
            </p:txBody>
          </p:sp>
          <p:sp>
            <p:nvSpPr>
              <p:cNvPr id="52" name="文本框 51">
                <a:extLst>
                  <a:ext uri="{FF2B5EF4-FFF2-40B4-BE49-F238E27FC236}">
                    <a16:creationId xmlns:a16="http://schemas.microsoft.com/office/drawing/2014/main" id="{D1B37874-2E9C-BE26-EF06-8CA0B7627654}"/>
                  </a:ext>
                </a:extLst>
              </p:cNvPr>
              <p:cNvSpPr txBox="1"/>
              <p:nvPr/>
            </p:nvSpPr>
            <p:spPr>
              <a:xfrm>
                <a:off x="2782579" y="2891467"/>
                <a:ext cx="3873252" cy="557140"/>
              </a:xfrm>
              <a:prstGeom prst="rect">
                <a:avLst/>
              </a:prstGeom>
              <a:noFill/>
            </p:spPr>
            <p:txBody>
              <a:bodyPr wrap="square" rtlCol="0">
                <a:spAutoFit/>
              </a:bodyPr>
              <a:lstStyle/>
              <a:p>
                <a:pPr algn="just">
                  <a:lnSpc>
                    <a:spcPct val="130000"/>
                  </a:lnSpc>
                </a:pPr>
                <a:r>
                  <a:rPr lang="zh-CN" altLang="en-US" sz="1200">
                    <a:solidFill>
                      <a:schemeClr val="accent4"/>
                    </a:solidFill>
                    <a:latin typeface="+mn-ea"/>
                    <a:cs typeface="OPPOSans M" panose="00020600040101010101" pitchFamily="18" charset="-122"/>
                  </a:rPr>
                  <a:t>历史还包括使用叙事来检查和分析一系列过去事件并客观地确定造成这些事件的因果关系的学科。</a:t>
                </a:r>
              </a:p>
            </p:txBody>
          </p:sp>
          <p:sp>
            <p:nvSpPr>
              <p:cNvPr id="62" name="矩形: 圆角 61">
                <a:extLst>
                  <a:ext uri="{FF2B5EF4-FFF2-40B4-BE49-F238E27FC236}">
                    <a16:creationId xmlns:a16="http://schemas.microsoft.com/office/drawing/2014/main" id="{40B8DBFC-B2C8-7FC7-C9C9-E0E522096B55}"/>
                  </a:ext>
                </a:extLst>
              </p:cNvPr>
              <p:cNvSpPr/>
              <p:nvPr/>
            </p:nvSpPr>
            <p:spPr>
              <a:xfrm>
                <a:off x="2877387" y="2126743"/>
                <a:ext cx="353481" cy="353481"/>
              </a:xfrm>
              <a:prstGeom prst="roundRect">
                <a:avLst/>
              </a:prstGeom>
              <a:gradFill>
                <a:gsLst>
                  <a:gs pos="0">
                    <a:schemeClr val="accent1"/>
                  </a:gs>
                  <a:gs pos="100000">
                    <a:schemeClr val="accent2"/>
                  </a:gs>
                </a:gsLst>
                <a:lin ang="2700000" scaled="0"/>
              </a:gradFill>
              <a:ln>
                <a:noFill/>
              </a:ln>
              <a:effectLst>
                <a:outerShdw blurRad="203200" dist="127000" dir="5400000" sx="87000" sy="87000" algn="t" rotWithShape="0">
                  <a:schemeClr val="accent1">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83942" tIns="41971" rIns="83942" bIns="41971" rtlCol="0" anchor="ctr"/>
              <a:lstStyle/>
              <a:p>
                <a:pPr algn="ctr"/>
                <a:endParaRPr lang="zh-CN" altLang="en-US" sz="1652"/>
              </a:p>
            </p:txBody>
          </p:sp>
          <p:pic>
            <p:nvPicPr>
              <p:cNvPr id="63" name="图形 62">
                <a:extLst>
                  <a:ext uri="{FF2B5EF4-FFF2-40B4-BE49-F238E27FC236}">
                    <a16:creationId xmlns:a16="http://schemas.microsoft.com/office/drawing/2014/main" id="{8C475F94-2FAE-C5A6-DF85-B9CBA5FCFEA6}"/>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959070" y="2208426"/>
                <a:ext cx="190114" cy="190114"/>
              </a:xfrm>
              <a:prstGeom prst="rect">
                <a:avLst/>
              </a:prstGeom>
            </p:spPr>
          </p:pic>
        </p:grpSp>
        <p:grpSp>
          <p:nvGrpSpPr>
            <p:cNvPr id="9" name="组合 8">
              <a:extLst>
                <a:ext uri="{FF2B5EF4-FFF2-40B4-BE49-F238E27FC236}">
                  <a16:creationId xmlns:a16="http://schemas.microsoft.com/office/drawing/2014/main" id="{55E44873-7A5E-995A-A174-06DE17C851C7}"/>
                </a:ext>
              </a:extLst>
            </p:cNvPr>
            <p:cNvGrpSpPr/>
            <p:nvPr/>
          </p:nvGrpSpPr>
          <p:grpSpPr>
            <a:xfrm>
              <a:off x="7268579" y="2126743"/>
              <a:ext cx="3873252" cy="1321864"/>
              <a:chOff x="7268579" y="2126743"/>
              <a:chExt cx="3873252" cy="1321864"/>
            </a:xfrm>
          </p:grpSpPr>
          <p:sp>
            <p:nvSpPr>
              <p:cNvPr id="56" name="文本框 55">
                <a:extLst>
                  <a:ext uri="{FF2B5EF4-FFF2-40B4-BE49-F238E27FC236}">
                    <a16:creationId xmlns:a16="http://schemas.microsoft.com/office/drawing/2014/main" id="{4102F0BE-C2E8-43B7-01BD-6603774B3050}"/>
                  </a:ext>
                </a:extLst>
              </p:cNvPr>
              <p:cNvSpPr txBox="1"/>
              <p:nvPr/>
            </p:nvSpPr>
            <p:spPr>
              <a:xfrm>
                <a:off x="7268579" y="2572969"/>
                <a:ext cx="2254660" cy="369332"/>
              </a:xfrm>
              <a:prstGeom prst="rect">
                <a:avLst/>
              </a:prstGeom>
              <a:noFill/>
            </p:spPr>
            <p:txBody>
              <a:bodyPr wrap="square" rtlCol="0">
                <a:spAutoFit/>
              </a:bodyPr>
              <a:lstStyle/>
              <a:p>
                <a:r>
                  <a:rPr lang="zh-CN" altLang="en-US">
                    <a:solidFill>
                      <a:schemeClr val="accent4"/>
                    </a:solidFill>
                    <a:latin typeface="+mj-ea"/>
                    <a:ea typeface="+mj-ea"/>
                    <a:cs typeface="OPPOSans M" panose="00020600040101010101" pitchFamily="18" charset="-122"/>
                  </a:rPr>
                  <a:t>大数据处理</a:t>
                </a:r>
              </a:p>
            </p:txBody>
          </p:sp>
          <p:sp>
            <p:nvSpPr>
              <p:cNvPr id="57" name="文本框 56">
                <a:extLst>
                  <a:ext uri="{FF2B5EF4-FFF2-40B4-BE49-F238E27FC236}">
                    <a16:creationId xmlns:a16="http://schemas.microsoft.com/office/drawing/2014/main" id="{5387A171-2355-E751-7F0D-3A85028EF55B}"/>
                  </a:ext>
                </a:extLst>
              </p:cNvPr>
              <p:cNvSpPr txBox="1"/>
              <p:nvPr/>
            </p:nvSpPr>
            <p:spPr>
              <a:xfrm>
                <a:off x="7268579" y="2891467"/>
                <a:ext cx="3873252" cy="557140"/>
              </a:xfrm>
              <a:prstGeom prst="rect">
                <a:avLst/>
              </a:prstGeom>
              <a:noFill/>
            </p:spPr>
            <p:txBody>
              <a:bodyPr wrap="square" rtlCol="0">
                <a:spAutoFit/>
              </a:bodyPr>
              <a:lstStyle/>
              <a:p>
                <a:pPr algn="just">
                  <a:lnSpc>
                    <a:spcPct val="130000"/>
                  </a:lnSpc>
                </a:pPr>
                <a:r>
                  <a:rPr lang="zh-CN" altLang="en-US" sz="1200">
                    <a:solidFill>
                      <a:schemeClr val="accent4"/>
                    </a:solidFill>
                    <a:latin typeface="+mn-ea"/>
                    <a:cs typeface="OPPOSans M" panose="00020600040101010101" pitchFamily="18" charset="-122"/>
                  </a:rPr>
                  <a:t>历史还包括使用叙事来检查和分析一系列过去事件并客观地确定造成这些事件的因果关系的学科。</a:t>
                </a:r>
              </a:p>
            </p:txBody>
          </p:sp>
          <p:grpSp>
            <p:nvGrpSpPr>
              <p:cNvPr id="59" name="组合 58">
                <a:extLst>
                  <a:ext uri="{FF2B5EF4-FFF2-40B4-BE49-F238E27FC236}">
                    <a16:creationId xmlns:a16="http://schemas.microsoft.com/office/drawing/2014/main" id="{3A9135B6-9B8C-21D3-64AB-3AFCE93AA2EB}"/>
                  </a:ext>
                </a:extLst>
              </p:cNvPr>
              <p:cNvGrpSpPr/>
              <p:nvPr/>
            </p:nvGrpSpPr>
            <p:grpSpPr>
              <a:xfrm>
                <a:off x="7363387" y="2126743"/>
                <a:ext cx="353481" cy="353481"/>
                <a:chOff x="2870554" y="2375450"/>
                <a:chExt cx="353481" cy="353481"/>
              </a:xfrm>
            </p:grpSpPr>
            <p:sp>
              <p:nvSpPr>
                <p:cNvPr id="60" name="矩形: 圆角 59">
                  <a:extLst>
                    <a:ext uri="{FF2B5EF4-FFF2-40B4-BE49-F238E27FC236}">
                      <a16:creationId xmlns:a16="http://schemas.microsoft.com/office/drawing/2014/main" id="{E36BEB30-2AC4-A467-559F-E7103CFE7CE7}"/>
                    </a:ext>
                  </a:extLst>
                </p:cNvPr>
                <p:cNvSpPr/>
                <p:nvPr/>
              </p:nvSpPr>
              <p:spPr>
                <a:xfrm>
                  <a:off x="2870554" y="2375450"/>
                  <a:ext cx="353481" cy="353481"/>
                </a:xfrm>
                <a:prstGeom prst="roundRect">
                  <a:avLst/>
                </a:prstGeom>
                <a:gradFill>
                  <a:gsLst>
                    <a:gs pos="0">
                      <a:schemeClr val="accent1"/>
                    </a:gs>
                    <a:gs pos="100000">
                      <a:schemeClr val="accent2"/>
                    </a:gs>
                  </a:gsLst>
                  <a:lin ang="2700000" scaled="0"/>
                </a:gradFill>
                <a:ln>
                  <a:noFill/>
                </a:ln>
                <a:effectLst>
                  <a:outerShdw blurRad="203200" dist="127000" dir="5400000" sx="87000" sy="87000" algn="t" rotWithShape="0">
                    <a:schemeClr val="accent1">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83942" tIns="41971" rIns="83942" bIns="41971" rtlCol="0" anchor="ctr"/>
                <a:lstStyle/>
                <a:p>
                  <a:pPr algn="ctr"/>
                  <a:endParaRPr lang="zh-CN" altLang="en-US" sz="1652"/>
                </a:p>
              </p:txBody>
            </p:sp>
            <p:pic>
              <p:nvPicPr>
                <p:cNvPr id="61" name="图形 60">
                  <a:extLst>
                    <a:ext uri="{FF2B5EF4-FFF2-40B4-BE49-F238E27FC236}">
                      <a16:creationId xmlns:a16="http://schemas.microsoft.com/office/drawing/2014/main" id="{FB0FC026-F843-A8E3-7E6D-1FAE22747925}"/>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rcRect/>
                <a:stretch/>
              </p:blipFill>
              <p:spPr>
                <a:xfrm>
                  <a:off x="2952237" y="2457133"/>
                  <a:ext cx="190114" cy="190114"/>
                </a:xfrm>
                <a:prstGeom prst="rect">
                  <a:avLst/>
                </a:prstGeom>
              </p:spPr>
            </p:pic>
          </p:grpSp>
        </p:grpSp>
        <p:grpSp>
          <p:nvGrpSpPr>
            <p:cNvPr id="4" name="组合 3">
              <a:extLst>
                <a:ext uri="{FF2B5EF4-FFF2-40B4-BE49-F238E27FC236}">
                  <a16:creationId xmlns:a16="http://schemas.microsoft.com/office/drawing/2014/main" id="{ABE5BF43-F97C-7D4B-83CC-311B5709EC04}"/>
                </a:ext>
              </a:extLst>
            </p:cNvPr>
            <p:cNvGrpSpPr/>
            <p:nvPr/>
          </p:nvGrpSpPr>
          <p:grpSpPr>
            <a:xfrm>
              <a:off x="2782579" y="4441216"/>
              <a:ext cx="3873252" cy="1321864"/>
              <a:chOff x="2782579" y="4441216"/>
              <a:chExt cx="3873252" cy="1321864"/>
            </a:xfrm>
          </p:grpSpPr>
          <p:sp>
            <p:nvSpPr>
              <p:cNvPr id="67" name="文本框 66">
                <a:extLst>
                  <a:ext uri="{FF2B5EF4-FFF2-40B4-BE49-F238E27FC236}">
                    <a16:creationId xmlns:a16="http://schemas.microsoft.com/office/drawing/2014/main" id="{14059D51-736E-81E5-1206-445567B71F2E}"/>
                  </a:ext>
                </a:extLst>
              </p:cNvPr>
              <p:cNvSpPr txBox="1"/>
              <p:nvPr/>
            </p:nvSpPr>
            <p:spPr>
              <a:xfrm>
                <a:off x="2782579" y="4887442"/>
                <a:ext cx="2254660" cy="369332"/>
              </a:xfrm>
              <a:prstGeom prst="rect">
                <a:avLst/>
              </a:prstGeom>
              <a:noFill/>
            </p:spPr>
            <p:txBody>
              <a:bodyPr wrap="square" rtlCol="0">
                <a:spAutoFit/>
              </a:bodyPr>
              <a:lstStyle/>
              <a:p>
                <a:r>
                  <a:rPr lang="zh-CN" altLang="en-US">
                    <a:solidFill>
                      <a:schemeClr val="accent4"/>
                    </a:solidFill>
                    <a:latin typeface="+mj-ea"/>
                    <a:ea typeface="+mj-ea"/>
                    <a:cs typeface="OPPOSans M" panose="00020600040101010101" pitchFamily="18" charset="-122"/>
                  </a:rPr>
                  <a:t>售前能力不足</a:t>
                </a:r>
              </a:p>
            </p:txBody>
          </p:sp>
          <p:sp>
            <p:nvSpPr>
              <p:cNvPr id="68" name="文本框 67">
                <a:extLst>
                  <a:ext uri="{FF2B5EF4-FFF2-40B4-BE49-F238E27FC236}">
                    <a16:creationId xmlns:a16="http://schemas.microsoft.com/office/drawing/2014/main" id="{E8D95F98-4513-AA1F-C1C4-1E0FCDEC9106}"/>
                  </a:ext>
                </a:extLst>
              </p:cNvPr>
              <p:cNvSpPr txBox="1"/>
              <p:nvPr/>
            </p:nvSpPr>
            <p:spPr>
              <a:xfrm>
                <a:off x="2782579" y="5205940"/>
                <a:ext cx="3873252" cy="557140"/>
              </a:xfrm>
              <a:prstGeom prst="rect">
                <a:avLst/>
              </a:prstGeom>
              <a:noFill/>
            </p:spPr>
            <p:txBody>
              <a:bodyPr wrap="square" rtlCol="0">
                <a:spAutoFit/>
              </a:bodyPr>
              <a:lstStyle/>
              <a:p>
                <a:pPr algn="just">
                  <a:lnSpc>
                    <a:spcPct val="130000"/>
                  </a:lnSpc>
                </a:pPr>
                <a:r>
                  <a:rPr lang="zh-CN" altLang="en-US" sz="1200">
                    <a:solidFill>
                      <a:schemeClr val="accent4"/>
                    </a:solidFill>
                    <a:latin typeface="+mn-ea"/>
                    <a:cs typeface="OPPOSans M" panose="00020600040101010101" pitchFamily="18" charset="-122"/>
                  </a:rPr>
                  <a:t>历史还包括使用叙事来检查和分析一系列过去事件并客观地确定造成这些事件的因果关系的学科。</a:t>
                </a:r>
              </a:p>
            </p:txBody>
          </p:sp>
          <p:sp>
            <p:nvSpPr>
              <p:cNvPr id="70" name="矩形: 圆角 69">
                <a:extLst>
                  <a:ext uri="{FF2B5EF4-FFF2-40B4-BE49-F238E27FC236}">
                    <a16:creationId xmlns:a16="http://schemas.microsoft.com/office/drawing/2014/main" id="{DDC57DF3-3C2D-8DCC-1DC8-AC21EE10D294}"/>
                  </a:ext>
                </a:extLst>
              </p:cNvPr>
              <p:cNvSpPr/>
              <p:nvPr/>
            </p:nvSpPr>
            <p:spPr>
              <a:xfrm>
                <a:off x="2877387" y="4441216"/>
                <a:ext cx="353481" cy="353481"/>
              </a:xfrm>
              <a:prstGeom prst="roundRect">
                <a:avLst/>
              </a:prstGeom>
              <a:gradFill>
                <a:gsLst>
                  <a:gs pos="0">
                    <a:schemeClr val="accent1"/>
                  </a:gs>
                  <a:gs pos="100000">
                    <a:schemeClr val="accent2"/>
                  </a:gs>
                </a:gsLst>
                <a:lin ang="2700000" scaled="0"/>
              </a:gradFill>
              <a:ln>
                <a:noFill/>
              </a:ln>
              <a:effectLst>
                <a:outerShdw blurRad="203200" dist="127000" dir="5400000" sx="87000" sy="87000" algn="t" rotWithShape="0">
                  <a:schemeClr val="accent1">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83942" tIns="41971" rIns="83942" bIns="41971" rtlCol="0" anchor="ctr"/>
              <a:lstStyle/>
              <a:p>
                <a:pPr algn="ctr"/>
                <a:endParaRPr lang="zh-CN" altLang="en-US" sz="1652"/>
              </a:p>
            </p:txBody>
          </p:sp>
          <p:pic>
            <p:nvPicPr>
              <p:cNvPr id="71" name="图形 70">
                <a:extLst>
                  <a:ext uri="{FF2B5EF4-FFF2-40B4-BE49-F238E27FC236}">
                    <a16:creationId xmlns:a16="http://schemas.microsoft.com/office/drawing/2014/main" id="{EFFE1206-DA4E-F646-0BE1-FFA4369978AB}"/>
                  </a:ext>
                </a:extLst>
              </p:cNvPr>
              <p:cNvPicPr>
                <a:picLocks noChangeAspect="1"/>
              </p:cNvPicPr>
              <p:nvPr/>
            </p:nvPicPr>
            <p:blipFill>
              <a:blip r:embed="rId8">
                <a:extLst>
                  <a:ext uri="{28A0092B-C50C-407E-A947-70E740481C1C}">
                    <a14:useLocalDpi xmlns:a14="http://schemas.microsoft.com/office/drawing/2010/main"/>
                  </a:ext>
                  <a:ext uri="{96DAC541-7B7A-43D3-8B79-37D633B846F1}">
                    <asvg:svgBlip xmlns:asvg="http://schemas.microsoft.com/office/drawing/2016/SVG/main" r:embed="rId9"/>
                  </a:ext>
                </a:extLst>
              </a:blip>
              <a:srcRect/>
              <a:stretch/>
            </p:blipFill>
            <p:spPr>
              <a:xfrm>
                <a:off x="2959070" y="4522899"/>
                <a:ext cx="190114" cy="190114"/>
              </a:xfrm>
              <a:prstGeom prst="rect">
                <a:avLst/>
              </a:prstGeom>
            </p:spPr>
          </p:pic>
        </p:grpSp>
        <p:grpSp>
          <p:nvGrpSpPr>
            <p:cNvPr id="3" name="组合 2">
              <a:extLst>
                <a:ext uri="{FF2B5EF4-FFF2-40B4-BE49-F238E27FC236}">
                  <a16:creationId xmlns:a16="http://schemas.microsoft.com/office/drawing/2014/main" id="{9EDDD7D7-A4BE-124D-40B8-2261D4C138AE}"/>
                </a:ext>
              </a:extLst>
            </p:cNvPr>
            <p:cNvGrpSpPr/>
            <p:nvPr/>
          </p:nvGrpSpPr>
          <p:grpSpPr>
            <a:xfrm>
              <a:off x="7268579" y="4441216"/>
              <a:ext cx="3873252" cy="1321864"/>
              <a:chOff x="7268579" y="4441216"/>
              <a:chExt cx="3873252" cy="1321864"/>
            </a:xfrm>
          </p:grpSpPr>
          <p:sp>
            <p:nvSpPr>
              <p:cNvPr id="73" name="文本框 72">
                <a:extLst>
                  <a:ext uri="{FF2B5EF4-FFF2-40B4-BE49-F238E27FC236}">
                    <a16:creationId xmlns:a16="http://schemas.microsoft.com/office/drawing/2014/main" id="{44BA1B8A-4F5C-D60E-55CA-6354DE0C58B2}"/>
                  </a:ext>
                </a:extLst>
              </p:cNvPr>
              <p:cNvSpPr txBox="1"/>
              <p:nvPr/>
            </p:nvSpPr>
            <p:spPr>
              <a:xfrm>
                <a:off x="7268579" y="4887442"/>
                <a:ext cx="2254660" cy="369332"/>
              </a:xfrm>
              <a:prstGeom prst="rect">
                <a:avLst/>
              </a:prstGeom>
              <a:noFill/>
            </p:spPr>
            <p:txBody>
              <a:bodyPr wrap="square" rtlCol="0">
                <a:spAutoFit/>
              </a:bodyPr>
              <a:lstStyle/>
              <a:p>
                <a:r>
                  <a:rPr lang="zh-CN" altLang="en-US">
                    <a:solidFill>
                      <a:schemeClr val="accent4"/>
                    </a:solidFill>
                    <a:latin typeface="+mj-ea"/>
                    <a:ea typeface="+mj-ea"/>
                    <a:cs typeface="OPPOSans M" panose="00020600040101010101" pitchFamily="18" charset="-122"/>
                  </a:rPr>
                  <a:t>技术能力提升</a:t>
                </a:r>
              </a:p>
            </p:txBody>
          </p:sp>
          <p:sp>
            <p:nvSpPr>
              <p:cNvPr id="74" name="文本框 73">
                <a:extLst>
                  <a:ext uri="{FF2B5EF4-FFF2-40B4-BE49-F238E27FC236}">
                    <a16:creationId xmlns:a16="http://schemas.microsoft.com/office/drawing/2014/main" id="{C6C7200E-7625-B60A-98FF-008F3BFAB58C}"/>
                  </a:ext>
                </a:extLst>
              </p:cNvPr>
              <p:cNvSpPr txBox="1"/>
              <p:nvPr/>
            </p:nvSpPr>
            <p:spPr>
              <a:xfrm>
                <a:off x="7268579" y="5205940"/>
                <a:ext cx="3873252" cy="557140"/>
              </a:xfrm>
              <a:prstGeom prst="rect">
                <a:avLst/>
              </a:prstGeom>
              <a:noFill/>
            </p:spPr>
            <p:txBody>
              <a:bodyPr wrap="square" rtlCol="0">
                <a:spAutoFit/>
              </a:bodyPr>
              <a:lstStyle/>
              <a:p>
                <a:pPr algn="just">
                  <a:lnSpc>
                    <a:spcPct val="130000"/>
                  </a:lnSpc>
                </a:pPr>
                <a:r>
                  <a:rPr lang="zh-CN" altLang="en-US" sz="1200">
                    <a:solidFill>
                      <a:schemeClr val="accent4"/>
                    </a:solidFill>
                    <a:latin typeface="+mn-ea"/>
                    <a:cs typeface="OPPOSans M" panose="00020600040101010101" pitchFamily="18" charset="-122"/>
                  </a:rPr>
                  <a:t>历史还包括使用叙事来检查和分析一系列过去事件并客观地确定造成这些事件的因果关系的学科。</a:t>
                </a:r>
              </a:p>
            </p:txBody>
          </p:sp>
          <p:sp>
            <p:nvSpPr>
              <p:cNvPr id="76" name="矩形: 圆角 75">
                <a:extLst>
                  <a:ext uri="{FF2B5EF4-FFF2-40B4-BE49-F238E27FC236}">
                    <a16:creationId xmlns:a16="http://schemas.microsoft.com/office/drawing/2014/main" id="{12BC9E99-471F-EE46-C734-16D7E014DA09}"/>
                  </a:ext>
                </a:extLst>
              </p:cNvPr>
              <p:cNvSpPr/>
              <p:nvPr/>
            </p:nvSpPr>
            <p:spPr>
              <a:xfrm>
                <a:off x="7363387" y="4441216"/>
                <a:ext cx="353481" cy="353481"/>
              </a:xfrm>
              <a:prstGeom prst="roundRect">
                <a:avLst/>
              </a:prstGeom>
              <a:gradFill>
                <a:gsLst>
                  <a:gs pos="0">
                    <a:schemeClr val="accent1"/>
                  </a:gs>
                  <a:gs pos="100000">
                    <a:schemeClr val="accent2"/>
                  </a:gs>
                </a:gsLst>
                <a:lin ang="2700000" scaled="0"/>
              </a:gradFill>
              <a:ln>
                <a:noFill/>
              </a:ln>
              <a:effectLst>
                <a:outerShdw blurRad="203200" dist="127000" dir="5400000" sx="87000" sy="87000" algn="t" rotWithShape="0">
                  <a:schemeClr val="accent1">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83942" tIns="41971" rIns="83942" bIns="41971" rtlCol="0" anchor="ctr"/>
              <a:lstStyle/>
              <a:p>
                <a:pPr algn="ctr"/>
                <a:endParaRPr lang="zh-CN" altLang="en-US" sz="1652"/>
              </a:p>
            </p:txBody>
          </p:sp>
          <p:pic>
            <p:nvPicPr>
              <p:cNvPr id="77" name="图形 76">
                <a:extLst>
                  <a:ext uri="{FF2B5EF4-FFF2-40B4-BE49-F238E27FC236}">
                    <a16:creationId xmlns:a16="http://schemas.microsoft.com/office/drawing/2014/main" id="{742A59CF-B4DE-D722-A6D4-DCF2001B772C}"/>
                  </a:ext>
                </a:extLst>
              </p:cNvPr>
              <p:cNvPicPr>
                <a:picLocks noChangeAspect="1"/>
              </p:cNvPicPr>
              <p:nvPr/>
            </p:nvPicPr>
            <p:blipFill>
              <a:blip r:embed="rId10">
                <a:extLst>
                  <a:ext uri="{28A0092B-C50C-407E-A947-70E740481C1C}">
                    <a14:useLocalDpi xmlns:a14="http://schemas.microsoft.com/office/drawing/2010/main"/>
                  </a:ext>
                  <a:ext uri="{96DAC541-7B7A-43D3-8B79-37D633B846F1}">
                    <asvg:svgBlip xmlns:asvg="http://schemas.microsoft.com/office/drawing/2016/SVG/main" r:embed="rId11"/>
                  </a:ext>
                </a:extLst>
              </a:blip>
              <a:srcRect/>
              <a:stretch/>
            </p:blipFill>
            <p:spPr>
              <a:xfrm>
                <a:off x="7445070" y="4522899"/>
                <a:ext cx="190114" cy="190114"/>
              </a:xfrm>
              <a:prstGeom prst="rect">
                <a:avLst/>
              </a:prstGeom>
            </p:spPr>
          </p:pic>
        </p:grpSp>
      </p:grpSp>
    </p:spTree>
    <p:extLst>
      <p:ext uri="{BB962C8B-B14F-4D97-AF65-F5344CB8AC3E}">
        <p14:creationId xmlns:p14="http://schemas.microsoft.com/office/powerpoint/2010/main" val="33881606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图片 44" descr="背景图案&#10;&#10;描述已自动生成">
            <a:extLst>
              <a:ext uri="{FF2B5EF4-FFF2-40B4-BE49-F238E27FC236}">
                <a16:creationId xmlns:a16="http://schemas.microsoft.com/office/drawing/2014/main" id="{D26826D6-0D55-92A3-6518-537D39937DE3}"/>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0" y="0"/>
            <a:ext cx="12192000" cy="6858000"/>
          </a:xfrm>
          <a:prstGeom prst="rect">
            <a:avLst/>
          </a:prstGeom>
        </p:spPr>
      </p:pic>
      <p:grpSp>
        <p:nvGrpSpPr>
          <p:cNvPr id="2" name="组合 1">
            <a:extLst>
              <a:ext uri="{FF2B5EF4-FFF2-40B4-BE49-F238E27FC236}">
                <a16:creationId xmlns:a16="http://schemas.microsoft.com/office/drawing/2014/main" id="{52E86F65-616B-9A13-612A-1E4825D9FD3E}"/>
              </a:ext>
            </a:extLst>
          </p:cNvPr>
          <p:cNvGrpSpPr/>
          <p:nvPr/>
        </p:nvGrpSpPr>
        <p:grpSpPr>
          <a:xfrm>
            <a:off x="11041109" y="549275"/>
            <a:ext cx="455566" cy="106048"/>
            <a:chOff x="10987618" y="671982"/>
            <a:chExt cx="545570" cy="127000"/>
          </a:xfrm>
        </p:grpSpPr>
        <p:sp>
          <p:nvSpPr>
            <p:cNvPr id="3" name="椭圆 2">
              <a:extLst>
                <a:ext uri="{FF2B5EF4-FFF2-40B4-BE49-F238E27FC236}">
                  <a16:creationId xmlns:a16="http://schemas.microsoft.com/office/drawing/2014/main" id="{8BB386C5-BEF8-88D2-99DE-25589D779B7F}"/>
                </a:ext>
              </a:extLst>
            </p:cNvPr>
            <p:cNvSpPr/>
            <p:nvPr/>
          </p:nvSpPr>
          <p:spPr>
            <a:xfrm>
              <a:off x="11406188" y="671982"/>
              <a:ext cx="127000" cy="127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a:extLst>
                <a:ext uri="{FF2B5EF4-FFF2-40B4-BE49-F238E27FC236}">
                  <a16:creationId xmlns:a16="http://schemas.microsoft.com/office/drawing/2014/main" id="{3930DFBE-C4EB-3AF7-5BE1-CA0DEBD634E8}"/>
                </a:ext>
              </a:extLst>
            </p:cNvPr>
            <p:cNvSpPr/>
            <p:nvPr/>
          </p:nvSpPr>
          <p:spPr>
            <a:xfrm>
              <a:off x="11196903" y="671982"/>
              <a:ext cx="127000" cy="127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a:extLst>
                <a:ext uri="{FF2B5EF4-FFF2-40B4-BE49-F238E27FC236}">
                  <a16:creationId xmlns:a16="http://schemas.microsoft.com/office/drawing/2014/main" id="{74241631-EB17-F6DA-D002-1368DC2A1540}"/>
                </a:ext>
              </a:extLst>
            </p:cNvPr>
            <p:cNvSpPr/>
            <p:nvPr/>
          </p:nvSpPr>
          <p:spPr>
            <a:xfrm>
              <a:off x="10987618" y="671982"/>
              <a:ext cx="127000" cy="127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文本框 5">
            <a:extLst>
              <a:ext uri="{FF2B5EF4-FFF2-40B4-BE49-F238E27FC236}">
                <a16:creationId xmlns:a16="http://schemas.microsoft.com/office/drawing/2014/main" id="{6D92BB7F-E469-78D5-7EC9-4A9664101533}"/>
              </a:ext>
            </a:extLst>
          </p:cNvPr>
          <p:cNvSpPr txBox="1"/>
          <p:nvPr/>
        </p:nvSpPr>
        <p:spPr>
          <a:xfrm>
            <a:off x="830244" y="479369"/>
            <a:ext cx="1915023" cy="598440"/>
          </a:xfrm>
          <a:prstGeom prst="rect">
            <a:avLst/>
          </a:prstGeom>
          <a:noFill/>
          <a:effectLst/>
        </p:spPr>
        <p:txBody>
          <a:bodyPr wrap="none" lIns="59251" tIns="29626" rIns="59251" bIns="29626" rtlCol="0">
            <a:spAutoFit/>
          </a:bodyPr>
          <a:lstStyle/>
          <a:p>
            <a:r>
              <a:rPr lang="zh-CN" altLang="en-US" sz="3500">
                <a:solidFill>
                  <a:schemeClr val="accent4"/>
                </a:solidFill>
                <a:latin typeface="+mj-ea"/>
                <a:ea typeface="+mj-ea"/>
              </a:rPr>
              <a:t>这是标题</a:t>
            </a:r>
          </a:p>
        </p:txBody>
      </p:sp>
      <p:sp>
        <p:nvSpPr>
          <p:cNvPr id="7" name="矩形: 圆角 6">
            <a:extLst>
              <a:ext uri="{FF2B5EF4-FFF2-40B4-BE49-F238E27FC236}">
                <a16:creationId xmlns:a16="http://schemas.microsoft.com/office/drawing/2014/main" id="{CFCBACA2-5A93-2ABA-0881-B7650AEFFD7F}"/>
              </a:ext>
            </a:extLst>
          </p:cNvPr>
          <p:cNvSpPr/>
          <p:nvPr>
            <p:custDataLst>
              <p:tags r:id="rId1"/>
            </p:custDataLst>
          </p:nvPr>
        </p:nvSpPr>
        <p:spPr>
          <a:xfrm>
            <a:off x="698628" y="547846"/>
            <a:ext cx="45946" cy="461347"/>
          </a:xfrm>
          <a:prstGeom prst="roundRect">
            <a:avLst>
              <a:gd name="adj" fmla="val 50000"/>
            </a:avLst>
          </a:prstGeom>
          <a:gradFill>
            <a:gsLst>
              <a:gs pos="0">
                <a:schemeClr val="accent1"/>
              </a:gs>
              <a:gs pos="100000">
                <a:schemeClr val="accent2"/>
              </a:gs>
            </a:gsLst>
            <a:lin ang="5400000" scaled="0"/>
          </a:gradFill>
          <a:ln>
            <a:noFill/>
          </a:ln>
          <a:effectLst>
            <a:outerShdw blurRad="345632" dist="205734" dir="5400000" algn="ctr" rotWithShape="0">
              <a:schemeClr val="accent1">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59251" tIns="29626" rIns="59251" bIns="29626" rtlCol="0" anchor="ctr"/>
          <a:lstStyle/>
          <a:p>
            <a:pPr algn="ctr"/>
            <a:endParaRPr lang="zh-CN" altLang="en-US" sz="1167" b="1"/>
          </a:p>
        </p:txBody>
      </p:sp>
      <p:sp>
        <p:nvSpPr>
          <p:cNvPr id="8" name="矩形: 圆顶角 7">
            <a:extLst>
              <a:ext uri="{FF2B5EF4-FFF2-40B4-BE49-F238E27FC236}">
                <a16:creationId xmlns:a16="http://schemas.microsoft.com/office/drawing/2014/main" id="{DCDE074B-763E-FA01-6B3E-AB18774B5367}"/>
              </a:ext>
            </a:extLst>
          </p:cNvPr>
          <p:cNvSpPr/>
          <p:nvPr/>
        </p:nvSpPr>
        <p:spPr>
          <a:xfrm>
            <a:off x="264274" y="5054600"/>
            <a:ext cx="11663453" cy="1905000"/>
          </a:xfrm>
          <a:prstGeom prst="round2SameRect">
            <a:avLst>
              <a:gd name="adj1" fmla="val 9035"/>
              <a:gd name="adj2" fmla="val 0"/>
            </a:avLst>
          </a:prstGeom>
          <a:gradFill>
            <a:gsLst>
              <a:gs pos="0">
                <a:schemeClr val="accent1"/>
              </a:gs>
              <a:gs pos="100000">
                <a:schemeClr val="accent2"/>
              </a:gs>
            </a:gsLst>
            <a:lin ang="2700000" scaled="0"/>
          </a:gradFill>
          <a:ln>
            <a:noFill/>
          </a:ln>
          <a:effectLst>
            <a:outerShdw blurRad="393700" dist="228600" dir="5400000" sx="95000" sy="95000" algn="t" rotWithShape="0">
              <a:schemeClr val="accent1">
                <a:alpha val="5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9" name="矩形: 圆角 8">
            <a:extLst>
              <a:ext uri="{FF2B5EF4-FFF2-40B4-BE49-F238E27FC236}">
                <a16:creationId xmlns:a16="http://schemas.microsoft.com/office/drawing/2014/main" id="{C39B8D97-FE9F-0B58-2146-99801C0D3DA7}"/>
              </a:ext>
            </a:extLst>
          </p:cNvPr>
          <p:cNvSpPr/>
          <p:nvPr/>
        </p:nvSpPr>
        <p:spPr>
          <a:xfrm>
            <a:off x="696151" y="1397880"/>
            <a:ext cx="5289013" cy="1821547"/>
          </a:xfrm>
          <a:prstGeom prst="roundRect">
            <a:avLst>
              <a:gd name="adj" fmla="val 7026"/>
            </a:avLst>
          </a:prstGeom>
          <a:solidFill>
            <a:schemeClr val="bg1"/>
          </a:solidFill>
          <a:ln>
            <a:noFill/>
          </a:ln>
          <a:effectLst>
            <a:outerShdw blurRad="330200" sx="102000" sy="102000" algn="ctr"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10" name="组合 9">
            <a:extLst>
              <a:ext uri="{FF2B5EF4-FFF2-40B4-BE49-F238E27FC236}">
                <a16:creationId xmlns:a16="http://schemas.microsoft.com/office/drawing/2014/main" id="{BDC5D3A3-3F5A-E48F-8A91-2E86E0342FC8}"/>
              </a:ext>
            </a:extLst>
          </p:cNvPr>
          <p:cNvGrpSpPr/>
          <p:nvPr/>
        </p:nvGrpSpPr>
        <p:grpSpPr>
          <a:xfrm>
            <a:off x="6206836" y="1397880"/>
            <a:ext cx="5289013" cy="1821547"/>
            <a:chOff x="6206836" y="1296280"/>
            <a:chExt cx="5289013" cy="1821547"/>
          </a:xfrm>
        </p:grpSpPr>
        <p:sp>
          <p:nvSpPr>
            <p:cNvPr id="11" name="矩形: 圆角 10">
              <a:extLst>
                <a:ext uri="{FF2B5EF4-FFF2-40B4-BE49-F238E27FC236}">
                  <a16:creationId xmlns:a16="http://schemas.microsoft.com/office/drawing/2014/main" id="{639B4429-0803-D7A4-7649-013EF7246E1F}"/>
                </a:ext>
              </a:extLst>
            </p:cNvPr>
            <p:cNvSpPr/>
            <p:nvPr/>
          </p:nvSpPr>
          <p:spPr>
            <a:xfrm>
              <a:off x="6206836" y="1296280"/>
              <a:ext cx="5289013" cy="1821547"/>
            </a:xfrm>
            <a:prstGeom prst="roundRect">
              <a:avLst>
                <a:gd name="adj" fmla="val 7026"/>
              </a:avLst>
            </a:prstGeom>
            <a:solidFill>
              <a:schemeClr val="bg1"/>
            </a:solidFill>
            <a:ln>
              <a:noFill/>
            </a:ln>
            <a:effectLst>
              <a:outerShdw blurRad="330200" sx="102000" sy="102000" algn="ctr"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2" name="矩形: 圆角 11">
              <a:extLst>
                <a:ext uri="{FF2B5EF4-FFF2-40B4-BE49-F238E27FC236}">
                  <a16:creationId xmlns:a16="http://schemas.microsoft.com/office/drawing/2014/main" id="{8E5813A4-F330-1B4A-0C3E-DD527FAA6FF4}"/>
                </a:ext>
              </a:extLst>
            </p:cNvPr>
            <p:cNvSpPr/>
            <p:nvPr/>
          </p:nvSpPr>
          <p:spPr>
            <a:xfrm>
              <a:off x="6346276" y="1431102"/>
              <a:ext cx="5010132" cy="1551902"/>
            </a:xfrm>
            <a:prstGeom prst="roundRect">
              <a:avLst>
                <a:gd name="adj" fmla="val 6003"/>
              </a:avLst>
            </a:prstGeom>
            <a:blipFill dpi="0" rotWithShape="0">
              <a:blip r:embed="rId6"/>
              <a:srcRect/>
              <a:tile tx="0" ty="0" sx="100000" sy="100000" flip="none" algn="tr"/>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3" name="矩形: 圆角 12">
            <a:extLst>
              <a:ext uri="{FF2B5EF4-FFF2-40B4-BE49-F238E27FC236}">
                <a16:creationId xmlns:a16="http://schemas.microsoft.com/office/drawing/2014/main" id="{4DEF70DD-81B8-C117-44DE-DB42BA683CCB}"/>
              </a:ext>
            </a:extLst>
          </p:cNvPr>
          <p:cNvSpPr/>
          <p:nvPr/>
        </p:nvSpPr>
        <p:spPr>
          <a:xfrm>
            <a:off x="696151" y="3492501"/>
            <a:ext cx="1989949" cy="2484916"/>
          </a:xfrm>
          <a:prstGeom prst="roundRect">
            <a:avLst>
              <a:gd name="adj" fmla="val 7026"/>
            </a:avLst>
          </a:prstGeom>
          <a:solidFill>
            <a:schemeClr val="bg1"/>
          </a:solidFill>
          <a:ln>
            <a:noFill/>
          </a:ln>
          <a:effectLst>
            <a:outerShdw blurRad="330200" sx="102000" sy="102000" algn="ctr"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文本框 13">
            <a:extLst>
              <a:ext uri="{FF2B5EF4-FFF2-40B4-BE49-F238E27FC236}">
                <a16:creationId xmlns:a16="http://schemas.microsoft.com/office/drawing/2014/main" id="{75699A8C-7C35-0BB9-CEA3-32A5FB7C808B}"/>
              </a:ext>
            </a:extLst>
          </p:cNvPr>
          <p:cNvSpPr txBox="1"/>
          <p:nvPr/>
        </p:nvSpPr>
        <p:spPr>
          <a:xfrm>
            <a:off x="751013" y="3524376"/>
            <a:ext cx="1510350" cy="1446550"/>
          </a:xfrm>
          <a:prstGeom prst="rect">
            <a:avLst/>
          </a:prstGeom>
          <a:noFill/>
        </p:spPr>
        <p:txBody>
          <a:bodyPr wrap="none" rtlCol="0">
            <a:spAutoFit/>
          </a:bodyPr>
          <a:lstStyle/>
          <a:p>
            <a:r>
              <a:rPr lang="en-US" altLang="zh-CN" sz="8800">
                <a:gradFill flip="none" rotWithShape="1">
                  <a:gsLst>
                    <a:gs pos="0">
                      <a:schemeClr val="accent1">
                        <a:lumMod val="40000"/>
                        <a:lumOff val="60000"/>
                        <a:alpha val="20000"/>
                      </a:schemeClr>
                    </a:gs>
                    <a:gs pos="99000">
                      <a:schemeClr val="accent2">
                        <a:lumMod val="40000"/>
                        <a:lumOff val="60000"/>
                        <a:alpha val="20000"/>
                      </a:schemeClr>
                    </a:gs>
                  </a:gsLst>
                  <a:lin ang="2700000" scaled="1"/>
                  <a:tileRect/>
                </a:gradFill>
                <a:latin typeface="+mj-lt"/>
              </a:rPr>
              <a:t>01</a:t>
            </a:r>
            <a:endParaRPr lang="zh-CN" altLang="en-US" sz="8800">
              <a:gradFill flip="none" rotWithShape="1">
                <a:gsLst>
                  <a:gs pos="0">
                    <a:schemeClr val="accent1">
                      <a:lumMod val="40000"/>
                      <a:lumOff val="60000"/>
                      <a:alpha val="20000"/>
                    </a:schemeClr>
                  </a:gs>
                  <a:gs pos="99000">
                    <a:schemeClr val="accent2">
                      <a:lumMod val="40000"/>
                      <a:lumOff val="60000"/>
                      <a:alpha val="20000"/>
                    </a:schemeClr>
                  </a:gs>
                </a:gsLst>
                <a:lin ang="2700000" scaled="1"/>
                <a:tileRect/>
              </a:gradFill>
              <a:latin typeface="+mj-lt"/>
            </a:endParaRPr>
          </a:p>
        </p:txBody>
      </p:sp>
      <p:sp>
        <p:nvSpPr>
          <p:cNvPr id="15" name="文本框 14">
            <a:extLst>
              <a:ext uri="{FF2B5EF4-FFF2-40B4-BE49-F238E27FC236}">
                <a16:creationId xmlns:a16="http://schemas.microsoft.com/office/drawing/2014/main" id="{534AC0BF-1446-2360-33D6-0F3272D9B56C}"/>
              </a:ext>
            </a:extLst>
          </p:cNvPr>
          <p:cNvSpPr txBox="1"/>
          <p:nvPr/>
        </p:nvSpPr>
        <p:spPr>
          <a:xfrm flipH="1">
            <a:off x="830245" y="4052664"/>
            <a:ext cx="1647523" cy="369332"/>
          </a:xfrm>
          <a:prstGeom prst="rect">
            <a:avLst/>
          </a:prstGeom>
          <a:noFill/>
        </p:spPr>
        <p:txBody>
          <a:bodyPr wrap="square" rtlCol="0">
            <a:spAutoFit/>
          </a:bodyPr>
          <a:lstStyle/>
          <a:p>
            <a:r>
              <a:rPr lang="zh-CN" altLang="en-US">
                <a:solidFill>
                  <a:schemeClr val="accent4"/>
                </a:solidFill>
                <a:latin typeface="+mj-ea"/>
                <a:ea typeface="+mj-ea"/>
                <a:cs typeface="OPPOSans M" panose="00020600040101010101" pitchFamily="18" charset="-122"/>
              </a:rPr>
              <a:t>这里输入标题</a:t>
            </a:r>
            <a:endParaRPr lang="zh-CN" altLang="en-US" dirty="0">
              <a:solidFill>
                <a:schemeClr val="accent4"/>
              </a:solidFill>
              <a:latin typeface="+mj-ea"/>
              <a:ea typeface="+mj-ea"/>
              <a:cs typeface="OPPOSans M" panose="00020600040101010101" pitchFamily="18" charset="-122"/>
            </a:endParaRPr>
          </a:p>
        </p:txBody>
      </p:sp>
      <p:sp>
        <p:nvSpPr>
          <p:cNvPr id="16" name="文本框 15">
            <a:extLst>
              <a:ext uri="{FF2B5EF4-FFF2-40B4-BE49-F238E27FC236}">
                <a16:creationId xmlns:a16="http://schemas.microsoft.com/office/drawing/2014/main" id="{F53EBE2F-2EA2-CA88-7905-E35B17CC6295}"/>
              </a:ext>
            </a:extLst>
          </p:cNvPr>
          <p:cNvSpPr txBox="1"/>
          <p:nvPr/>
        </p:nvSpPr>
        <p:spPr>
          <a:xfrm flipH="1">
            <a:off x="830243" y="4614529"/>
            <a:ext cx="1750525" cy="797206"/>
          </a:xfrm>
          <a:prstGeom prst="rect">
            <a:avLst/>
          </a:prstGeom>
          <a:noFill/>
        </p:spPr>
        <p:txBody>
          <a:bodyPr wrap="square" rtlCol="0">
            <a:spAutoFit/>
          </a:bodyPr>
          <a:lstStyle/>
          <a:p>
            <a:pPr>
              <a:lnSpc>
                <a:spcPct val="130000"/>
              </a:lnSpc>
            </a:pPr>
            <a:r>
              <a:rPr lang="zh-CN" altLang="en-US" sz="1200">
                <a:solidFill>
                  <a:schemeClr val="accent4"/>
                </a:solidFill>
                <a:latin typeface="+mn-ea"/>
                <a:cs typeface="OPPOSans M" panose="00020600040101010101" pitchFamily="18" charset="-122"/>
              </a:rPr>
              <a:t>利用实验或实物、工具把事物的过程显示出来的过程</a:t>
            </a:r>
          </a:p>
        </p:txBody>
      </p:sp>
      <p:cxnSp>
        <p:nvCxnSpPr>
          <p:cNvPr id="17" name="直接连接符 16">
            <a:extLst>
              <a:ext uri="{FF2B5EF4-FFF2-40B4-BE49-F238E27FC236}">
                <a16:creationId xmlns:a16="http://schemas.microsoft.com/office/drawing/2014/main" id="{EFE2B4DB-EAA5-435E-5BDD-D7836E97D751}"/>
              </a:ext>
            </a:extLst>
          </p:cNvPr>
          <p:cNvCxnSpPr>
            <a:cxnSpLocks/>
          </p:cNvCxnSpPr>
          <p:nvPr/>
        </p:nvCxnSpPr>
        <p:spPr>
          <a:xfrm>
            <a:off x="945915" y="4555082"/>
            <a:ext cx="145811" cy="0"/>
          </a:xfrm>
          <a:prstGeom prst="line">
            <a:avLst/>
          </a:prstGeom>
          <a:ln w="38100" cap="rnd">
            <a:round/>
          </a:ln>
        </p:spPr>
        <p:style>
          <a:lnRef idx="1">
            <a:schemeClr val="accent1"/>
          </a:lnRef>
          <a:fillRef idx="0">
            <a:schemeClr val="accent1"/>
          </a:fillRef>
          <a:effectRef idx="0">
            <a:schemeClr val="accent1"/>
          </a:effectRef>
          <a:fontRef idx="minor">
            <a:schemeClr val="tx1"/>
          </a:fontRef>
        </p:style>
      </p:cxnSp>
      <p:sp>
        <p:nvSpPr>
          <p:cNvPr id="18" name="矩形: 圆角 17">
            <a:extLst>
              <a:ext uri="{FF2B5EF4-FFF2-40B4-BE49-F238E27FC236}">
                <a16:creationId xmlns:a16="http://schemas.microsoft.com/office/drawing/2014/main" id="{7E7C2D47-2A26-9655-C6EF-62D6E6EBF2AD}"/>
              </a:ext>
            </a:extLst>
          </p:cNvPr>
          <p:cNvSpPr/>
          <p:nvPr/>
        </p:nvSpPr>
        <p:spPr>
          <a:xfrm>
            <a:off x="2898795" y="3492501"/>
            <a:ext cx="1989949" cy="2484916"/>
          </a:xfrm>
          <a:prstGeom prst="roundRect">
            <a:avLst>
              <a:gd name="adj" fmla="val 7026"/>
            </a:avLst>
          </a:prstGeom>
          <a:solidFill>
            <a:schemeClr val="bg1"/>
          </a:solidFill>
          <a:ln>
            <a:noFill/>
          </a:ln>
          <a:effectLst>
            <a:outerShdw blurRad="330200" sx="102000" sy="102000" algn="ctr"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9" name="文本框 18">
            <a:extLst>
              <a:ext uri="{FF2B5EF4-FFF2-40B4-BE49-F238E27FC236}">
                <a16:creationId xmlns:a16="http://schemas.microsoft.com/office/drawing/2014/main" id="{B5C55BAE-39FE-CDB1-B055-880529D530FA}"/>
              </a:ext>
            </a:extLst>
          </p:cNvPr>
          <p:cNvSpPr txBox="1"/>
          <p:nvPr/>
        </p:nvSpPr>
        <p:spPr>
          <a:xfrm>
            <a:off x="2953657" y="3524376"/>
            <a:ext cx="1689886" cy="1446550"/>
          </a:xfrm>
          <a:prstGeom prst="rect">
            <a:avLst/>
          </a:prstGeom>
          <a:noFill/>
        </p:spPr>
        <p:txBody>
          <a:bodyPr wrap="none" rtlCol="0">
            <a:spAutoFit/>
          </a:bodyPr>
          <a:lstStyle/>
          <a:p>
            <a:r>
              <a:rPr lang="en-US" altLang="zh-CN" sz="8800">
                <a:gradFill flip="none" rotWithShape="1">
                  <a:gsLst>
                    <a:gs pos="0">
                      <a:schemeClr val="accent1">
                        <a:lumMod val="40000"/>
                        <a:lumOff val="60000"/>
                        <a:alpha val="20000"/>
                      </a:schemeClr>
                    </a:gs>
                    <a:gs pos="99000">
                      <a:schemeClr val="accent2">
                        <a:lumMod val="40000"/>
                        <a:lumOff val="60000"/>
                        <a:alpha val="20000"/>
                      </a:schemeClr>
                    </a:gs>
                  </a:gsLst>
                  <a:lin ang="2700000" scaled="1"/>
                  <a:tileRect/>
                </a:gradFill>
                <a:latin typeface="+mj-lt"/>
              </a:rPr>
              <a:t>02</a:t>
            </a:r>
            <a:endParaRPr lang="zh-CN" altLang="en-US" sz="8800">
              <a:gradFill flip="none" rotWithShape="1">
                <a:gsLst>
                  <a:gs pos="0">
                    <a:schemeClr val="accent1">
                      <a:lumMod val="40000"/>
                      <a:lumOff val="60000"/>
                      <a:alpha val="20000"/>
                    </a:schemeClr>
                  </a:gs>
                  <a:gs pos="99000">
                    <a:schemeClr val="accent2">
                      <a:lumMod val="40000"/>
                      <a:lumOff val="60000"/>
                      <a:alpha val="20000"/>
                    </a:schemeClr>
                  </a:gs>
                </a:gsLst>
                <a:lin ang="2700000" scaled="1"/>
                <a:tileRect/>
              </a:gradFill>
              <a:latin typeface="+mj-lt"/>
            </a:endParaRPr>
          </a:p>
        </p:txBody>
      </p:sp>
      <p:sp>
        <p:nvSpPr>
          <p:cNvPr id="20" name="文本框 19">
            <a:extLst>
              <a:ext uri="{FF2B5EF4-FFF2-40B4-BE49-F238E27FC236}">
                <a16:creationId xmlns:a16="http://schemas.microsoft.com/office/drawing/2014/main" id="{2B41E1BB-88E4-9845-6B39-DCC39126E8D0}"/>
              </a:ext>
            </a:extLst>
          </p:cNvPr>
          <p:cNvSpPr txBox="1"/>
          <p:nvPr/>
        </p:nvSpPr>
        <p:spPr>
          <a:xfrm flipH="1">
            <a:off x="3032889" y="4052664"/>
            <a:ext cx="1647523" cy="369332"/>
          </a:xfrm>
          <a:prstGeom prst="rect">
            <a:avLst/>
          </a:prstGeom>
          <a:noFill/>
        </p:spPr>
        <p:txBody>
          <a:bodyPr wrap="square" rtlCol="0">
            <a:spAutoFit/>
          </a:bodyPr>
          <a:lstStyle/>
          <a:p>
            <a:r>
              <a:rPr lang="zh-CN" altLang="en-US">
                <a:solidFill>
                  <a:schemeClr val="accent4"/>
                </a:solidFill>
                <a:latin typeface="+mj-ea"/>
                <a:ea typeface="+mj-ea"/>
                <a:cs typeface="OPPOSans M" panose="00020600040101010101" pitchFamily="18" charset="-122"/>
              </a:rPr>
              <a:t>这里输入标题</a:t>
            </a:r>
            <a:endParaRPr lang="zh-CN" altLang="en-US" dirty="0">
              <a:solidFill>
                <a:schemeClr val="accent4"/>
              </a:solidFill>
              <a:latin typeface="+mj-ea"/>
              <a:ea typeface="+mj-ea"/>
              <a:cs typeface="OPPOSans M" panose="00020600040101010101" pitchFamily="18" charset="-122"/>
            </a:endParaRPr>
          </a:p>
        </p:txBody>
      </p:sp>
      <p:sp>
        <p:nvSpPr>
          <p:cNvPr id="21" name="文本框 20">
            <a:extLst>
              <a:ext uri="{FF2B5EF4-FFF2-40B4-BE49-F238E27FC236}">
                <a16:creationId xmlns:a16="http://schemas.microsoft.com/office/drawing/2014/main" id="{0093A2C6-6E7A-C777-405D-ABA844F56F24}"/>
              </a:ext>
            </a:extLst>
          </p:cNvPr>
          <p:cNvSpPr txBox="1"/>
          <p:nvPr/>
        </p:nvSpPr>
        <p:spPr>
          <a:xfrm flipH="1">
            <a:off x="3032887" y="4614529"/>
            <a:ext cx="1750525" cy="797206"/>
          </a:xfrm>
          <a:prstGeom prst="rect">
            <a:avLst/>
          </a:prstGeom>
          <a:noFill/>
        </p:spPr>
        <p:txBody>
          <a:bodyPr wrap="square" rtlCol="0">
            <a:spAutoFit/>
          </a:bodyPr>
          <a:lstStyle/>
          <a:p>
            <a:pPr>
              <a:lnSpc>
                <a:spcPct val="130000"/>
              </a:lnSpc>
            </a:pPr>
            <a:r>
              <a:rPr lang="zh-CN" altLang="en-US" sz="1200">
                <a:solidFill>
                  <a:schemeClr val="accent4"/>
                </a:solidFill>
                <a:latin typeface="+mn-ea"/>
                <a:cs typeface="OPPOSans M" panose="00020600040101010101" pitchFamily="18" charset="-122"/>
              </a:rPr>
              <a:t>利用实验或实物、工具把事物的过程显示出来的过程</a:t>
            </a:r>
          </a:p>
        </p:txBody>
      </p:sp>
      <p:cxnSp>
        <p:nvCxnSpPr>
          <p:cNvPr id="22" name="直接连接符 21">
            <a:extLst>
              <a:ext uri="{FF2B5EF4-FFF2-40B4-BE49-F238E27FC236}">
                <a16:creationId xmlns:a16="http://schemas.microsoft.com/office/drawing/2014/main" id="{03F34283-117B-A64F-7DE1-2A3BD7B7803A}"/>
              </a:ext>
            </a:extLst>
          </p:cNvPr>
          <p:cNvCxnSpPr>
            <a:cxnSpLocks/>
          </p:cNvCxnSpPr>
          <p:nvPr/>
        </p:nvCxnSpPr>
        <p:spPr>
          <a:xfrm>
            <a:off x="3148559" y="4555082"/>
            <a:ext cx="145811" cy="0"/>
          </a:xfrm>
          <a:prstGeom prst="line">
            <a:avLst/>
          </a:prstGeom>
          <a:ln w="38100" cap="rnd">
            <a:round/>
          </a:ln>
        </p:spPr>
        <p:style>
          <a:lnRef idx="1">
            <a:schemeClr val="accent1"/>
          </a:lnRef>
          <a:fillRef idx="0">
            <a:schemeClr val="accent1"/>
          </a:fillRef>
          <a:effectRef idx="0">
            <a:schemeClr val="accent1"/>
          </a:effectRef>
          <a:fontRef idx="minor">
            <a:schemeClr val="tx1"/>
          </a:fontRef>
        </p:style>
      </p:cxnSp>
      <p:sp>
        <p:nvSpPr>
          <p:cNvPr id="23" name="矩形: 圆角 22">
            <a:extLst>
              <a:ext uri="{FF2B5EF4-FFF2-40B4-BE49-F238E27FC236}">
                <a16:creationId xmlns:a16="http://schemas.microsoft.com/office/drawing/2014/main" id="{3013D496-34DA-4ECD-20ED-EB2B99D83C89}"/>
              </a:ext>
            </a:extLst>
          </p:cNvPr>
          <p:cNvSpPr/>
          <p:nvPr/>
        </p:nvSpPr>
        <p:spPr>
          <a:xfrm>
            <a:off x="5101439" y="3492501"/>
            <a:ext cx="1989949" cy="2484916"/>
          </a:xfrm>
          <a:prstGeom prst="roundRect">
            <a:avLst>
              <a:gd name="adj" fmla="val 7026"/>
            </a:avLst>
          </a:prstGeom>
          <a:solidFill>
            <a:schemeClr val="bg1"/>
          </a:solidFill>
          <a:ln>
            <a:noFill/>
          </a:ln>
          <a:effectLst>
            <a:outerShdw blurRad="330200" sx="102000" sy="102000" algn="ctr"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4" name="文本框 23">
            <a:extLst>
              <a:ext uri="{FF2B5EF4-FFF2-40B4-BE49-F238E27FC236}">
                <a16:creationId xmlns:a16="http://schemas.microsoft.com/office/drawing/2014/main" id="{7952299E-C28F-7DA4-4CFC-93CB83D0F541}"/>
              </a:ext>
            </a:extLst>
          </p:cNvPr>
          <p:cNvSpPr txBox="1"/>
          <p:nvPr/>
        </p:nvSpPr>
        <p:spPr>
          <a:xfrm>
            <a:off x="5156301" y="3524376"/>
            <a:ext cx="1670650" cy="1446550"/>
          </a:xfrm>
          <a:prstGeom prst="rect">
            <a:avLst/>
          </a:prstGeom>
          <a:noFill/>
        </p:spPr>
        <p:txBody>
          <a:bodyPr wrap="none" rtlCol="0">
            <a:spAutoFit/>
          </a:bodyPr>
          <a:lstStyle/>
          <a:p>
            <a:r>
              <a:rPr lang="en-US" altLang="zh-CN" sz="8800">
                <a:gradFill flip="none" rotWithShape="1">
                  <a:gsLst>
                    <a:gs pos="0">
                      <a:schemeClr val="accent1">
                        <a:lumMod val="40000"/>
                        <a:lumOff val="60000"/>
                        <a:alpha val="20000"/>
                      </a:schemeClr>
                    </a:gs>
                    <a:gs pos="99000">
                      <a:schemeClr val="accent2">
                        <a:lumMod val="40000"/>
                        <a:lumOff val="60000"/>
                        <a:alpha val="20000"/>
                      </a:schemeClr>
                    </a:gs>
                  </a:gsLst>
                  <a:lin ang="2700000" scaled="1"/>
                  <a:tileRect/>
                </a:gradFill>
                <a:latin typeface="+mj-lt"/>
              </a:rPr>
              <a:t>03</a:t>
            </a:r>
            <a:endParaRPr lang="zh-CN" altLang="en-US" sz="8800">
              <a:gradFill flip="none" rotWithShape="1">
                <a:gsLst>
                  <a:gs pos="0">
                    <a:schemeClr val="accent1">
                      <a:lumMod val="40000"/>
                      <a:lumOff val="60000"/>
                      <a:alpha val="20000"/>
                    </a:schemeClr>
                  </a:gs>
                  <a:gs pos="99000">
                    <a:schemeClr val="accent2">
                      <a:lumMod val="40000"/>
                      <a:lumOff val="60000"/>
                      <a:alpha val="20000"/>
                    </a:schemeClr>
                  </a:gs>
                </a:gsLst>
                <a:lin ang="2700000" scaled="1"/>
                <a:tileRect/>
              </a:gradFill>
              <a:latin typeface="+mj-lt"/>
            </a:endParaRPr>
          </a:p>
        </p:txBody>
      </p:sp>
      <p:sp>
        <p:nvSpPr>
          <p:cNvPr id="25" name="文本框 24">
            <a:extLst>
              <a:ext uri="{FF2B5EF4-FFF2-40B4-BE49-F238E27FC236}">
                <a16:creationId xmlns:a16="http://schemas.microsoft.com/office/drawing/2014/main" id="{F2ACEC8A-0F6D-CC5B-F30D-97C71095F067}"/>
              </a:ext>
            </a:extLst>
          </p:cNvPr>
          <p:cNvSpPr txBox="1"/>
          <p:nvPr/>
        </p:nvSpPr>
        <p:spPr>
          <a:xfrm flipH="1">
            <a:off x="5235533" y="4052664"/>
            <a:ext cx="1647523" cy="369332"/>
          </a:xfrm>
          <a:prstGeom prst="rect">
            <a:avLst/>
          </a:prstGeom>
          <a:noFill/>
        </p:spPr>
        <p:txBody>
          <a:bodyPr wrap="square" rtlCol="0">
            <a:spAutoFit/>
          </a:bodyPr>
          <a:lstStyle/>
          <a:p>
            <a:r>
              <a:rPr lang="zh-CN" altLang="en-US">
                <a:solidFill>
                  <a:schemeClr val="accent4"/>
                </a:solidFill>
                <a:latin typeface="+mj-ea"/>
                <a:ea typeface="+mj-ea"/>
                <a:cs typeface="OPPOSans M" panose="00020600040101010101" pitchFamily="18" charset="-122"/>
              </a:rPr>
              <a:t>这里输入标题</a:t>
            </a:r>
            <a:endParaRPr lang="zh-CN" altLang="en-US" dirty="0">
              <a:solidFill>
                <a:schemeClr val="accent4"/>
              </a:solidFill>
              <a:latin typeface="+mj-ea"/>
              <a:ea typeface="+mj-ea"/>
              <a:cs typeface="OPPOSans M" panose="00020600040101010101" pitchFamily="18" charset="-122"/>
            </a:endParaRPr>
          </a:p>
        </p:txBody>
      </p:sp>
      <p:sp>
        <p:nvSpPr>
          <p:cNvPr id="26" name="文本框 25">
            <a:extLst>
              <a:ext uri="{FF2B5EF4-FFF2-40B4-BE49-F238E27FC236}">
                <a16:creationId xmlns:a16="http://schemas.microsoft.com/office/drawing/2014/main" id="{48900938-C14E-C439-2C4A-CC76D0368B69}"/>
              </a:ext>
            </a:extLst>
          </p:cNvPr>
          <p:cNvSpPr txBox="1"/>
          <p:nvPr/>
        </p:nvSpPr>
        <p:spPr>
          <a:xfrm flipH="1">
            <a:off x="5235531" y="4614529"/>
            <a:ext cx="1750525" cy="797206"/>
          </a:xfrm>
          <a:prstGeom prst="rect">
            <a:avLst/>
          </a:prstGeom>
          <a:noFill/>
        </p:spPr>
        <p:txBody>
          <a:bodyPr wrap="square" rtlCol="0">
            <a:spAutoFit/>
          </a:bodyPr>
          <a:lstStyle/>
          <a:p>
            <a:pPr>
              <a:lnSpc>
                <a:spcPct val="130000"/>
              </a:lnSpc>
            </a:pPr>
            <a:r>
              <a:rPr lang="zh-CN" altLang="en-US" sz="1200">
                <a:solidFill>
                  <a:schemeClr val="accent4"/>
                </a:solidFill>
                <a:latin typeface="+mn-ea"/>
                <a:cs typeface="OPPOSans M" panose="00020600040101010101" pitchFamily="18" charset="-122"/>
              </a:rPr>
              <a:t>利用实验或实物、工具把事物的过程显示出来的过程</a:t>
            </a:r>
          </a:p>
        </p:txBody>
      </p:sp>
      <p:cxnSp>
        <p:nvCxnSpPr>
          <p:cNvPr id="27" name="直接连接符 26">
            <a:extLst>
              <a:ext uri="{FF2B5EF4-FFF2-40B4-BE49-F238E27FC236}">
                <a16:creationId xmlns:a16="http://schemas.microsoft.com/office/drawing/2014/main" id="{548BDC7F-B100-33F8-7594-287F3C6A8200}"/>
              </a:ext>
            </a:extLst>
          </p:cNvPr>
          <p:cNvCxnSpPr>
            <a:cxnSpLocks/>
          </p:cNvCxnSpPr>
          <p:nvPr/>
        </p:nvCxnSpPr>
        <p:spPr>
          <a:xfrm>
            <a:off x="5351203" y="4555082"/>
            <a:ext cx="145811" cy="0"/>
          </a:xfrm>
          <a:prstGeom prst="line">
            <a:avLst/>
          </a:prstGeom>
          <a:ln w="38100" cap="rnd">
            <a:round/>
          </a:ln>
        </p:spPr>
        <p:style>
          <a:lnRef idx="1">
            <a:schemeClr val="accent1"/>
          </a:lnRef>
          <a:fillRef idx="0">
            <a:schemeClr val="accent1"/>
          </a:fillRef>
          <a:effectRef idx="0">
            <a:schemeClr val="accent1"/>
          </a:effectRef>
          <a:fontRef idx="minor">
            <a:schemeClr val="tx1"/>
          </a:fontRef>
        </p:style>
      </p:cxnSp>
      <p:sp>
        <p:nvSpPr>
          <p:cNvPr id="28" name="矩形: 圆角 27">
            <a:extLst>
              <a:ext uri="{FF2B5EF4-FFF2-40B4-BE49-F238E27FC236}">
                <a16:creationId xmlns:a16="http://schemas.microsoft.com/office/drawing/2014/main" id="{F46225A6-2065-BA58-98E3-36539DE280C8}"/>
              </a:ext>
            </a:extLst>
          </p:cNvPr>
          <p:cNvSpPr/>
          <p:nvPr/>
        </p:nvSpPr>
        <p:spPr>
          <a:xfrm>
            <a:off x="7304083" y="3492501"/>
            <a:ext cx="1989949" cy="2484916"/>
          </a:xfrm>
          <a:prstGeom prst="roundRect">
            <a:avLst>
              <a:gd name="adj" fmla="val 7026"/>
            </a:avLst>
          </a:prstGeom>
          <a:solidFill>
            <a:schemeClr val="bg1"/>
          </a:solidFill>
          <a:ln>
            <a:noFill/>
          </a:ln>
          <a:effectLst>
            <a:outerShdw blurRad="330200" sx="102000" sy="102000" algn="ctr"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9" name="文本框 28">
            <a:extLst>
              <a:ext uri="{FF2B5EF4-FFF2-40B4-BE49-F238E27FC236}">
                <a16:creationId xmlns:a16="http://schemas.microsoft.com/office/drawing/2014/main" id="{53FC9968-7F6D-6444-DCB2-10CCA4715DBF}"/>
              </a:ext>
            </a:extLst>
          </p:cNvPr>
          <p:cNvSpPr txBox="1"/>
          <p:nvPr/>
        </p:nvSpPr>
        <p:spPr>
          <a:xfrm>
            <a:off x="7358945" y="3524376"/>
            <a:ext cx="1699504" cy="1446550"/>
          </a:xfrm>
          <a:prstGeom prst="rect">
            <a:avLst/>
          </a:prstGeom>
          <a:noFill/>
        </p:spPr>
        <p:txBody>
          <a:bodyPr wrap="none" rtlCol="0">
            <a:spAutoFit/>
          </a:bodyPr>
          <a:lstStyle/>
          <a:p>
            <a:r>
              <a:rPr lang="en-US" altLang="zh-CN" sz="8800">
                <a:gradFill flip="none" rotWithShape="1">
                  <a:gsLst>
                    <a:gs pos="0">
                      <a:schemeClr val="accent1">
                        <a:lumMod val="40000"/>
                        <a:lumOff val="60000"/>
                        <a:alpha val="20000"/>
                      </a:schemeClr>
                    </a:gs>
                    <a:gs pos="99000">
                      <a:schemeClr val="accent2">
                        <a:lumMod val="40000"/>
                        <a:lumOff val="60000"/>
                        <a:alpha val="20000"/>
                      </a:schemeClr>
                    </a:gs>
                  </a:gsLst>
                  <a:lin ang="2700000" scaled="1"/>
                  <a:tileRect/>
                </a:gradFill>
                <a:latin typeface="+mj-lt"/>
              </a:rPr>
              <a:t>04</a:t>
            </a:r>
            <a:endParaRPr lang="zh-CN" altLang="en-US" sz="8800">
              <a:gradFill flip="none" rotWithShape="1">
                <a:gsLst>
                  <a:gs pos="0">
                    <a:schemeClr val="accent1">
                      <a:lumMod val="40000"/>
                      <a:lumOff val="60000"/>
                      <a:alpha val="20000"/>
                    </a:schemeClr>
                  </a:gs>
                  <a:gs pos="99000">
                    <a:schemeClr val="accent2">
                      <a:lumMod val="40000"/>
                      <a:lumOff val="60000"/>
                      <a:alpha val="20000"/>
                    </a:schemeClr>
                  </a:gs>
                </a:gsLst>
                <a:lin ang="2700000" scaled="1"/>
                <a:tileRect/>
              </a:gradFill>
              <a:latin typeface="+mj-lt"/>
            </a:endParaRPr>
          </a:p>
        </p:txBody>
      </p:sp>
      <p:sp>
        <p:nvSpPr>
          <p:cNvPr id="30" name="文本框 29">
            <a:extLst>
              <a:ext uri="{FF2B5EF4-FFF2-40B4-BE49-F238E27FC236}">
                <a16:creationId xmlns:a16="http://schemas.microsoft.com/office/drawing/2014/main" id="{F6162F0A-C831-263E-0EF2-4663703EFED3}"/>
              </a:ext>
            </a:extLst>
          </p:cNvPr>
          <p:cNvSpPr txBox="1"/>
          <p:nvPr/>
        </p:nvSpPr>
        <p:spPr>
          <a:xfrm flipH="1">
            <a:off x="7438177" y="4052664"/>
            <a:ext cx="1647523" cy="369332"/>
          </a:xfrm>
          <a:prstGeom prst="rect">
            <a:avLst/>
          </a:prstGeom>
          <a:noFill/>
        </p:spPr>
        <p:txBody>
          <a:bodyPr wrap="square" rtlCol="0">
            <a:spAutoFit/>
          </a:bodyPr>
          <a:lstStyle/>
          <a:p>
            <a:r>
              <a:rPr lang="zh-CN" altLang="en-US">
                <a:solidFill>
                  <a:schemeClr val="accent4"/>
                </a:solidFill>
                <a:latin typeface="+mj-ea"/>
                <a:ea typeface="+mj-ea"/>
                <a:cs typeface="OPPOSans M" panose="00020600040101010101" pitchFamily="18" charset="-122"/>
              </a:rPr>
              <a:t>这里输入标题</a:t>
            </a:r>
            <a:endParaRPr lang="zh-CN" altLang="en-US" dirty="0">
              <a:solidFill>
                <a:schemeClr val="accent4"/>
              </a:solidFill>
              <a:latin typeface="+mj-ea"/>
              <a:ea typeface="+mj-ea"/>
              <a:cs typeface="OPPOSans M" panose="00020600040101010101" pitchFamily="18" charset="-122"/>
            </a:endParaRPr>
          </a:p>
        </p:txBody>
      </p:sp>
      <p:sp>
        <p:nvSpPr>
          <p:cNvPr id="31" name="文本框 30">
            <a:extLst>
              <a:ext uri="{FF2B5EF4-FFF2-40B4-BE49-F238E27FC236}">
                <a16:creationId xmlns:a16="http://schemas.microsoft.com/office/drawing/2014/main" id="{32148329-7CAC-8A71-DF1C-CA7D5B9C4EED}"/>
              </a:ext>
            </a:extLst>
          </p:cNvPr>
          <p:cNvSpPr txBox="1"/>
          <p:nvPr/>
        </p:nvSpPr>
        <p:spPr>
          <a:xfrm flipH="1">
            <a:off x="7438175" y="4614529"/>
            <a:ext cx="1750525" cy="797206"/>
          </a:xfrm>
          <a:prstGeom prst="rect">
            <a:avLst/>
          </a:prstGeom>
          <a:noFill/>
        </p:spPr>
        <p:txBody>
          <a:bodyPr wrap="square" rtlCol="0">
            <a:spAutoFit/>
          </a:bodyPr>
          <a:lstStyle/>
          <a:p>
            <a:pPr>
              <a:lnSpc>
                <a:spcPct val="130000"/>
              </a:lnSpc>
            </a:pPr>
            <a:r>
              <a:rPr lang="zh-CN" altLang="en-US" sz="1200">
                <a:solidFill>
                  <a:schemeClr val="accent4"/>
                </a:solidFill>
                <a:latin typeface="+mn-ea"/>
                <a:cs typeface="OPPOSans M" panose="00020600040101010101" pitchFamily="18" charset="-122"/>
              </a:rPr>
              <a:t>利用实验或实物、工具把事物的过程显示出来的过程</a:t>
            </a:r>
          </a:p>
        </p:txBody>
      </p:sp>
      <p:cxnSp>
        <p:nvCxnSpPr>
          <p:cNvPr id="32" name="直接连接符 31">
            <a:extLst>
              <a:ext uri="{FF2B5EF4-FFF2-40B4-BE49-F238E27FC236}">
                <a16:creationId xmlns:a16="http://schemas.microsoft.com/office/drawing/2014/main" id="{F60DD6F9-C9B7-3F56-5E9C-EE50B452EA68}"/>
              </a:ext>
            </a:extLst>
          </p:cNvPr>
          <p:cNvCxnSpPr>
            <a:cxnSpLocks/>
          </p:cNvCxnSpPr>
          <p:nvPr/>
        </p:nvCxnSpPr>
        <p:spPr>
          <a:xfrm>
            <a:off x="7553847" y="4555082"/>
            <a:ext cx="145811" cy="0"/>
          </a:xfrm>
          <a:prstGeom prst="line">
            <a:avLst/>
          </a:prstGeom>
          <a:ln w="38100" cap="rnd">
            <a:round/>
          </a:ln>
        </p:spPr>
        <p:style>
          <a:lnRef idx="1">
            <a:schemeClr val="accent1"/>
          </a:lnRef>
          <a:fillRef idx="0">
            <a:schemeClr val="accent1"/>
          </a:fillRef>
          <a:effectRef idx="0">
            <a:schemeClr val="accent1"/>
          </a:effectRef>
          <a:fontRef idx="minor">
            <a:schemeClr val="tx1"/>
          </a:fontRef>
        </p:style>
      </p:cxnSp>
      <p:sp>
        <p:nvSpPr>
          <p:cNvPr id="33" name="矩形: 圆角 32">
            <a:extLst>
              <a:ext uri="{FF2B5EF4-FFF2-40B4-BE49-F238E27FC236}">
                <a16:creationId xmlns:a16="http://schemas.microsoft.com/office/drawing/2014/main" id="{D5BD5947-8E51-31FE-836F-3A6A502E5045}"/>
              </a:ext>
            </a:extLst>
          </p:cNvPr>
          <p:cNvSpPr/>
          <p:nvPr/>
        </p:nvSpPr>
        <p:spPr>
          <a:xfrm>
            <a:off x="9506726" y="3492501"/>
            <a:ext cx="1989949" cy="2484916"/>
          </a:xfrm>
          <a:prstGeom prst="roundRect">
            <a:avLst>
              <a:gd name="adj" fmla="val 7026"/>
            </a:avLst>
          </a:prstGeom>
          <a:solidFill>
            <a:schemeClr val="bg1"/>
          </a:solidFill>
          <a:ln>
            <a:noFill/>
          </a:ln>
          <a:effectLst>
            <a:outerShdw blurRad="330200" sx="102000" sy="102000" algn="ctr"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4" name="文本框 33">
            <a:extLst>
              <a:ext uri="{FF2B5EF4-FFF2-40B4-BE49-F238E27FC236}">
                <a16:creationId xmlns:a16="http://schemas.microsoft.com/office/drawing/2014/main" id="{F8D35CF6-6D77-FA2F-B4AB-33E257813D8B}"/>
              </a:ext>
            </a:extLst>
          </p:cNvPr>
          <p:cNvSpPr txBox="1"/>
          <p:nvPr/>
        </p:nvSpPr>
        <p:spPr>
          <a:xfrm>
            <a:off x="9561588" y="3524376"/>
            <a:ext cx="1669047" cy="1446550"/>
          </a:xfrm>
          <a:prstGeom prst="rect">
            <a:avLst/>
          </a:prstGeom>
          <a:noFill/>
        </p:spPr>
        <p:txBody>
          <a:bodyPr wrap="none" rtlCol="0">
            <a:spAutoFit/>
          </a:bodyPr>
          <a:lstStyle/>
          <a:p>
            <a:r>
              <a:rPr lang="en-US" altLang="zh-CN" sz="8800">
                <a:gradFill flip="none" rotWithShape="1">
                  <a:gsLst>
                    <a:gs pos="0">
                      <a:schemeClr val="accent1">
                        <a:lumMod val="40000"/>
                        <a:lumOff val="60000"/>
                        <a:alpha val="20000"/>
                      </a:schemeClr>
                    </a:gs>
                    <a:gs pos="99000">
                      <a:schemeClr val="accent2">
                        <a:lumMod val="40000"/>
                        <a:lumOff val="60000"/>
                        <a:alpha val="20000"/>
                      </a:schemeClr>
                    </a:gs>
                  </a:gsLst>
                  <a:lin ang="2700000" scaled="1"/>
                  <a:tileRect/>
                </a:gradFill>
                <a:latin typeface="+mj-lt"/>
              </a:rPr>
              <a:t>05</a:t>
            </a:r>
            <a:endParaRPr lang="zh-CN" altLang="en-US" sz="8800">
              <a:gradFill flip="none" rotWithShape="1">
                <a:gsLst>
                  <a:gs pos="0">
                    <a:schemeClr val="accent1">
                      <a:lumMod val="40000"/>
                      <a:lumOff val="60000"/>
                      <a:alpha val="20000"/>
                    </a:schemeClr>
                  </a:gs>
                  <a:gs pos="99000">
                    <a:schemeClr val="accent2">
                      <a:lumMod val="40000"/>
                      <a:lumOff val="60000"/>
                      <a:alpha val="20000"/>
                    </a:schemeClr>
                  </a:gs>
                </a:gsLst>
                <a:lin ang="2700000" scaled="1"/>
                <a:tileRect/>
              </a:gradFill>
              <a:latin typeface="+mj-lt"/>
            </a:endParaRPr>
          </a:p>
        </p:txBody>
      </p:sp>
      <p:sp>
        <p:nvSpPr>
          <p:cNvPr id="35" name="文本框 34">
            <a:extLst>
              <a:ext uri="{FF2B5EF4-FFF2-40B4-BE49-F238E27FC236}">
                <a16:creationId xmlns:a16="http://schemas.microsoft.com/office/drawing/2014/main" id="{0687E8B1-9785-7183-7F62-C56640274589}"/>
              </a:ext>
            </a:extLst>
          </p:cNvPr>
          <p:cNvSpPr txBox="1"/>
          <p:nvPr/>
        </p:nvSpPr>
        <p:spPr>
          <a:xfrm flipH="1">
            <a:off x="9640820" y="4052664"/>
            <a:ext cx="1647523" cy="369332"/>
          </a:xfrm>
          <a:prstGeom prst="rect">
            <a:avLst/>
          </a:prstGeom>
          <a:noFill/>
        </p:spPr>
        <p:txBody>
          <a:bodyPr wrap="square" rtlCol="0">
            <a:spAutoFit/>
          </a:bodyPr>
          <a:lstStyle/>
          <a:p>
            <a:r>
              <a:rPr lang="zh-CN" altLang="en-US">
                <a:solidFill>
                  <a:schemeClr val="accent4"/>
                </a:solidFill>
                <a:latin typeface="+mj-ea"/>
                <a:ea typeface="+mj-ea"/>
                <a:cs typeface="OPPOSans M" panose="00020600040101010101" pitchFamily="18" charset="-122"/>
              </a:rPr>
              <a:t>这里输入标题</a:t>
            </a:r>
            <a:endParaRPr lang="zh-CN" altLang="en-US" dirty="0">
              <a:solidFill>
                <a:schemeClr val="accent4"/>
              </a:solidFill>
              <a:latin typeface="+mj-ea"/>
              <a:ea typeface="+mj-ea"/>
              <a:cs typeface="OPPOSans M" panose="00020600040101010101" pitchFamily="18" charset="-122"/>
            </a:endParaRPr>
          </a:p>
        </p:txBody>
      </p:sp>
      <p:sp>
        <p:nvSpPr>
          <p:cNvPr id="36" name="文本框 35">
            <a:extLst>
              <a:ext uri="{FF2B5EF4-FFF2-40B4-BE49-F238E27FC236}">
                <a16:creationId xmlns:a16="http://schemas.microsoft.com/office/drawing/2014/main" id="{498D3B3A-33A8-A86F-FA68-3DD58CDEF883}"/>
              </a:ext>
            </a:extLst>
          </p:cNvPr>
          <p:cNvSpPr txBox="1"/>
          <p:nvPr/>
        </p:nvSpPr>
        <p:spPr>
          <a:xfrm flipH="1">
            <a:off x="9640818" y="4614529"/>
            <a:ext cx="1750525" cy="797206"/>
          </a:xfrm>
          <a:prstGeom prst="rect">
            <a:avLst/>
          </a:prstGeom>
          <a:noFill/>
        </p:spPr>
        <p:txBody>
          <a:bodyPr wrap="square" rtlCol="0">
            <a:spAutoFit/>
          </a:bodyPr>
          <a:lstStyle/>
          <a:p>
            <a:pPr>
              <a:lnSpc>
                <a:spcPct val="130000"/>
              </a:lnSpc>
            </a:pPr>
            <a:r>
              <a:rPr lang="zh-CN" altLang="en-US" sz="1200">
                <a:solidFill>
                  <a:schemeClr val="accent4"/>
                </a:solidFill>
                <a:latin typeface="+mn-ea"/>
                <a:cs typeface="OPPOSans M" panose="00020600040101010101" pitchFamily="18" charset="-122"/>
              </a:rPr>
              <a:t>利用实验或实物、工具把事物的过程显示出来的过程</a:t>
            </a:r>
          </a:p>
        </p:txBody>
      </p:sp>
      <p:cxnSp>
        <p:nvCxnSpPr>
          <p:cNvPr id="37" name="直接连接符 36">
            <a:extLst>
              <a:ext uri="{FF2B5EF4-FFF2-40B4-BE49-F238E27FC236}">
                <a16:creationId xmlns:a16="http://schemas.microsoft.com/office/drawing/2014/main" id="{EE45F096-18A6-869D-104C-E2C625DB743C}"/>
              </a:ext>
            </a:extLst>
          </p:cNvPr>
          <p:cNvCxnSpPr>
            <a:cxnSpLocks/>
          </p:cNvCxnSpPr>
          <p:nvPr/>
        </p:nvCxnSpPr>
        <p:spPr>
          <a:xfrm>
            <a:off x="9756490" y="4555082"/>
            <a:ext cx="145811" cy="0"/>
          </a:xfrm>
          <a:prstGeom prst="line">
            <a:avLst/>
          </a:prstGeom>
          <a:ln w="38100" cap="rnd">
            <a:round/>
          </a:ln>
        </p:spPr>
        <p:style>
          <a:lnRef idx="1">
            <a:schemeClr val="accent1"/>
          </a:lnRef>
          <a:fillRef idx="0">
            <a:schemeClr val="accent1"/>
          </a:fillRef>
          <a:effectRef idx="0">
            <a:schemeClr val="accent1"/>
          </a:effectRef>
          <a:fontRef idx="minor">
            <a:schemeClr val="tx1"/>
          </a:fontRef>
        </p:style>
      </p:cxnSp>
      <p:sp>
        <p:nvSpPr>
          <p:cNvPr id="38" name="文本框 37">
            <a:extLst>
              <a:ext uri="{FF2B5EF4-FFF2-40B4-BE49-F238E27FC236}">
                <a16:creationId xmlns:a16="http://schemas.microsoft.com/office/drawing/2014/main" id="{9B638F82-F186-92B3-FA91-30B4ECB5F97F}"/>
              </a:ext>
            </a:extLst>
          </p:cNvPr>
          <p:cNvSpPr txBox="1"/>
          <p:nvPr/>
        </p:nvSpPr>
        <p:spPr>
          <a:xfrm flipH="1">
            <a:off x="838474" y="1724813"/>
            <a:ext cx="2181886" cy="400110"/>
          </a:xfrm>
          <a:prstGeom prst="rect">
            <a:avLst/>
          </a:prstGeom>
          <a:noFill/>
        </p:spPr>
        <p:txBody>
          <a:bodyPr wrap="square" rtlCol="0">
            <a:spAutoFit/>
          </a:bodyPr>
          <a:lstStyle/>
          <a:p>
            <a:r>
              <a:rPr lang="zh-CN" altLang="en-US" sz="2000">
                <a:solidFill>
                  <a:schemeClr val="accent4"/>
                </a:solidFill>
                <a:latin typeface="+mj-ea"/>
                <a:ea typeface="+mj-ea"/>
                <a:cs typeface="OPPOSans M" panose="00020600040101010101" pitchFamily="18" charset="-122"/>
              </a:rPr>
              <a:t>这里输入标题</a:t>
            </a:r>
            <a:endParaRPr lang="zh-CN" altLang="en-US" sz="2000" dirty="0">
              <a:solidFill>
                <a:schemeClr val="accent4"/>
              </a:solidFill>
              <a:latin typeface="+mj-ea"/>
              <a:ea typeface="+mj-ea"/>
              <a:cs typeface="OPPOSans M" panose="00020600040101010101" pitchFamily="18" charset="-122"/>
            </a:endParaRPr>
          </a:p>
        </p:txBody>
      </p:sp>
      <p:sp>
        <p:nvSpPr>
          <p:cNvPr id="39" name="文本框 38">
            <a:extLst>
              <a:ext uri="{FF2B5EF4-FFF2-40B4-BE49-F238E27FC236}">
                <a16:creationId xmlns:a16="http://schemas.microsoft.com/office/drawing/2014/main" id="{3A5CD2C9-C4EE-EC5D-2616-951F84670B6F}"/>
              </a:ext>
            </a:extLst>
          </p:cNvPr>
          <p:cNvSpPr txBox="1"/>
          <p:nvPr/>
        </p:nvSpPr>
        <p:spPr>
          <a:xfrm flipH="1">
            <a:off x="838474" y="2109048"/>
            <a:ext cx="5079725" cy="797206"/>
          </a:xfrm>
          <a:prstGeom prst="rect">
            <a:avLst/>
          </a:prstGeom>
          <a:noFill/>
        </p:spPr>
        <p:txBody>
          <a:bodyPr wrap="square" rtlCol="0">
            <a:spAutoFit/>
          </a:bodyPr>
          <a:lstStyle/>
          <a:p>
            <a:pPr>
              <a:lnSpc>
                <a:spcPct val="130000"/>
              </a:lnSpc>
            </a:pPr>
            <a:r>
              <a:rPr lang="zh-CN" altLang="en-US" sz="1200">
                <a:solidFill>
                  <a:schemeClr val="accent4"/>
                </a:solidFill>
                <a:latin typeface="+mn-ea"/>
                <a:cs typeface="OPPOSans M" panose="00020600040101010101" pitchFamily="18" charset="-122"/>
              </a:rPr>
              <a:t>世界大洋的总面积，约占海洋面积的</a:t>
            </a:r>
            <a:r>
              <a:rPr lang="en-US" altLang="zh-CN" sz="1200">
                <a:solidFill>
                  <a:schemeClr val="accent4"/>
                </a:solidFill>
                <a:latin typeface="+mn-ea"/>
                <a:cs typeface="OPPOSans M" panose="00020600040101010101" pitchFamily="18" charset="-122"/>
              </a:rPr>
              <a:t>89%</a:t>
            </a:r>
            <a:r>
              <a:rPr lang="zh-CN" altLang="en-US" sz="1200">
                <a:solidFill>
                  <a:schemeClr val="accent4"/>
                </a:solidFill>
                <a:latin typeface="+mn-ea"/>
                <a:cs typeface="OPPOSans M" panose="00020600040101010101" pitchFamily="18" charset="-122"/>
              </a:rPr>
              <a:t>。大洋的水深，一般在</a:t>
            </a:r>
            <a:r>
              <a:rPr lang="en-US" altLang="zh-CN" sz="1200">
                <a:solidFill>
                  <a:schemeClr val="accent4"/>
                </a:solidFill>
                <a:latin typeface="+mn-ea"/>
                <a:cs typeface="OPPOSans M" panose="00020600040101010101" pitchFamily="18" charset="-122"/>
              </a:rPr>
              <a:t>3000</a:t>
            </a:r>
            <a:r>
              <a:rPr lang="zh-CN" altLang="en-US" sz="1200">
                <a:solidFill>
                  <a:schemeClr val="accent4"/>
                </a:solidFill>
                <a:latin typeface="+mn-ea"/>
                <a:cs typeface="OPPOSans M" panose="00020600040101010101" pitchFamily="18" charset="-122"/>
              </a:rPr>
              <a:t>米以上，最深处可达</a:t>
            </a:r>
            <a:r>
              <a:rPr lang="en-US" altLang="zh-CN" sz="1200">
                <a:solidFill>
                  <a:schemeClr val="accent4"/>
                </a:solidFill>
                <a:latin typeface="+mn-ea"/>
                <a:cs typeface="OPPOSans M" panose="00020600040101010101" pitchFamily="18" charset="-122"/>
              </a:rPr>
              <a:t>1</a:t>
            </a:r>
            <a:r>
              <a:rPr lang="zh-CN" altLang="en-US" sz="1200">
                <a:solidFill>
                  <a:schemeClr val="accent4"/>
                </a:solidFill>
                <a:latin typeface="+mn-ea"/>
                <a:cs typeface="OPPOSans M" panose="00020600040101010101" pitchFamily="18" charset="-122"/>
              </a:rPr>
              <a:t>万多米。大洋离陆地遥远，不受陆地的影响。它的水温和盐度的变化不大。每个大洋都有自己独特的洋流和潮汐系统。</a:t>
            </a:r>
          </a:p>
        </p:txBody>
      </p:sp>
      <p:grpSp>
        <p:nvGrpSpPr>
          <p:cNvPr id="40" name="组合 39">
            <a:extLst>
              <a:ext uri="{FF2B5EF4-FFF2-40B4-BE49-F238E27FC236}">
                <a16:creationId xmlns:a16="http://schemas.microsoft.com/office/drawing/2014/main" id="{D7EBC726-838F-3176-DEA9-EE8006DCB871}"/>
              </a:ext>
            </a:extLst>
          </p:cNvPr>
          <p:cNvGrpSpPr/>
          <p:nvPr>
            <p:custDataLst>
              <p:tags r:id="rId2"/>
            </p:custDataLst>
          </p:nvPr>
        </p:nvGrpSpPr>
        <p:grpSpPr>
          <a:xfrm>
            <a:off x="5543321" y="1529819"/>
            <a:ext cx="252078" cy="252078"/>
            <a:chOff x="2094679" y="5301864"/>
            <a:chExt cx="252078" cy="252078"/>
          </a:xfrm>
        </p:grpSpPr>
        <p:sp>
          <p:nvSpPr>
            <p:cNvPr id="41" name="椭圆 40">
              <a:extLst>
                <a:ext uri="{FF2B5EF4-FFF2-40B4-BE49-F238E27FC236}">
                  <a16:creationId xmlns:a16="http://schemas.microsoft.com/office/drawing/2014/main" id="{AA62891C-79FA-B55B-035D-524793D66FBC}"/>
                </a:ext>
              </a:extLst>
            </p:cNvPr>
            <p:cNvSpPr/>
            <p:nvPr>
              <p:custDataLst>
                <p:tags r:id="rId3"/>
              </p:custDataLst>
            </p:nvPr>
          </p:nvSpPr>
          <p:spPr>
            <a:xfrm>
              <a:off x="2094679" y="5301864"/>
              <a:ext cx="252078" cy="252078"/>
            </a:xfrm>
            <a:prstGeom prst="ellipse">
              <a:avLst/>
            </a:prstGeom>
            <a:gradFill>
              <a:gsLst>
                <a:gs pos="0">
                  <a:schemeClr val="accent1"/>
                </a:gs>
                <a:gs pos="100000">
                  <a:schemeClr val="accent2"/>
                </a:gs>
              </a:gsLst>
              <a:lin ang="2700000" scaled="0"/>
            </a:gradFill>
            <a:ln>
              <a:noFill/>
            </a:ln>
            <a:effectLst>
              <a:outerShdw blurRad="133137" dist="133137" dir="5400000" sx="95000" sy="95000" algn="t" rotWithShape="0">
                <a:schemeClr val="accent1">
                  <a:alpha val="4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79882" tIns="39941" rIns="79882" bIns="39941" rtlCol="0" anchor="ctr"/>
            <a:lstStyle/>
            <a:p>
              <a:pPr algn="ctr"/>
              <a:endParaRPr lang="zh-CN" altLang="en-US" sz="1572"/>
            </a:p>
          </p:txBody>
        </p:sp>
        <p:grpSp>
          <p:nvGrpSpPr>
            <p:cNvPr id="42" name="组合 41">
              <a:extLst>
                <a:ext uri="{FF2B5EF4-FFF2-40B4-BE49-F238E27FC236}">
                  <a16:creationId xmlns:a16="http://schemas.microsoft.com/office/drawing/2014/main" id="{5C87CD51-811A-6A3E-5293-40B510672402}"/>
                </a:ext>
              </a:extLst>
            </p:cNvPr>
            <p:cNvGrpSpPr/>
            <p:nvPr/>
          </p:nvGrpSpPr>
          <p:grpSpPr>
            <a:xfrm>
              <a:off x="2193176" y="5368339"/>
              <a:ext cx="60616" cy="119132"/>
              <a:chOff x="2175177" y="5519645"/>
              <a:chExt cx="64030" cy="125824"/>
            </a:xfrm>
          </p:grpSpPr>
          <p:cxnSp>
            <p:nvCxnSpPr>
              <p:cNvPr id="43" name="直接连接符 42">
                <a:extLst>
                  <a:ext uri="{FF2B5EF4-FFF2-40B4-BE49-F238E27FC236}">
                    <a16:creationId xmlns:a16="http://schemas.microsoft.com/office/drawing/2014/main" id="{EEFD6542-AE16-47E6-EACC-31D4D4AAD511}"/>
                  </a:ext>
                </a:extLst>
              </p:cNvPr>
              <p:cNvCxnSpPr/>
              <p:nvPr/>
            </p:nvCxnSpPr>
            <p:spPr>
              <a:xfrm>
                <a:off x="2175177" y="5519645"/>
                <a:ext cx="62626" cy="62617"/>
              </a:xfrm>
              <a:prstGeom prst="line">
                <a:avLst/>
              </a:prstGeom>
              <a:ln w="19416" cap="rnd">
                <a:solidFill>
                  <a:schemeClr val="bg1"/>
                </a:solidFill>
                <a:round/>
              </a:ln>
              <a:effectLst/>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id="{FA47C9EC-0584-F674-3981-C80ACD4D2741}"/>
                  </a:ext>
                </a:extLst>
              </p:cNvPr>
              <p:cNvCxnSpPr>
                <a:cxnSpLocks/>
              </p:cNvCxnSpPr>
              <p:nvPr/>
            </p:nvCxnSpPr>
            <p:spPr>
              <a:xfrm flipV="1">
                <a:off x="2176581" y="5582852"/>
                <a:ext cx="62626" cy="62617"/>
              </a:xfrm>
              <a:prstGeom prst="line">
                <a:avLst/>
              </a:prstGeom>
              <a:ln w="19416" cap="rnd">
                <a:solidFill>
                  <a:schemeClr val="bg1"/>
                </a:solidFill>
                <a:round/>
              </a:ln>
              <a:effectLst/>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14777409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背景图案&#10;&#10;描述已自动生成">
            <a:extLst>
              <a:ext uri="{FF2B5EF4-FFF2-40B4-BE49-F238E27FC236}">
                <a16:creationId xmlns:a16="http://schemas.microsoft.com/office/drawing/2014/main" id="{3A162A78-618F-424A-66CE-21E544CCAD2D}"/>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9" name="文本框 8">
            <a:extLst>
              <a:ext uri="{FF2B5EF4-FFF2-40B4-BE49-F238E27FC236}">
                <a16:creationId xmlns:a16="http://schemas.microsoft.com/office/drawing/2014/main" id="{6BED836B-F020-BDEE-FEDC-D994DEC08268}"/>
              </a:ext>
            </a:extLst>
          </p:cNvPr>
          <p:cNvSpPr txBox="1"/>
          <p:nvPr/>
        </p:nvSpPr>
        <p:spPr>
          <a:xfrm>
            <a:off x="830244" y="479369"/>
            <a:ext cx="1915023" cy="598440"/>
          </a:xfrm>
          <a:prstGeom prst="rect">
            <a:avLst/>
          </a:prstGeom>
          <a:noFill/>
          <a:effectLst/>
        </p:spPr>
        <p:txBody>
          <a:bodyPr wrap="none" lIns="59251" tIns="29626" rIns="59251" bIns="29626" rtlCol="0">
            <a:spAutoFit/>
          </a:bodyPr>
          <a:lstStyle/>
          <a:p>
            <a:r>
              <a:rPr lang="zh-CN" altLang="en-US" sz="3500">
                <a:solidFill>
                  <a:schemeClr val="accent4"/>
                </a:solidFill>
                <a:latin typeface="+mj-ea"/>
                <a:ea typeface="+mj-ea"/>
              </a:rPr>
              <a:t>这是标题</a:t>
            </a:r>
          </a:p>
        </p:txBody>
      </p:sp>
      <p:sp>
        <p:nvSpPr>
          <p:cNvPr id="10" name="矩形: 圆角 9">
            <a:extLst>
              <a:ext uri="{FF2B5EF4-FFF2-40B4-BE49-F238E27FC236}">
                <a16:creationId xmlns:a16="http://schemas.microsoft.com/office/drawing/2014/main" id="{F76DC6EF-CD9E-4906-7995-845EEDF1957C}"/>
              </a:ext>
            </a:extLst>
          </p:cNvPr>
          <p:cNvSpPr/>
          <p:nvPr>
            <p:custDataLst>
              <p:tags r:id="rId1"/>
            </p:custDataLst>
          </p:nvPr>
        </p:nvSpPr>
        <p:spPr>
          <a:xfrm>
            <a:off x="698628" y="547846"/>
            <a:ext cx="45946" cy="461347"/>
          </a:xfrm>
          <a:prstGeom prst="roundRect">
            <a:avLst>
              <a:gd name="adj" fmla="val 50000"/>
            </a:avLst>
          </a:prstGeom>
          <a:gradFill>
            <a:gsLst>
              <a:gs pos="0">
                <a:schemeClr val="accent1"/>
              </a:gs>
              <a:gs pos="100000">
                <a:schemeClr val="accent2"/>
              </a:gs>
            </a:gsLst>
            <a:lin ang="5400000" scaled="0"/>
          </a:gradFill>
          <a:ln>
            <a:noFill/>
          </a:ln>
          <a:effectLst>
            <a:outerShdw blurRad="345632" dist="205734" dir="5400000" algn="ctr" rotWithShape="0">
              <a:schemeClr val="accent1">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59251" tIns="29626" rIns="59251" bIns="29626" rtlCol="0" anchor="ctr"/>
          <a:lstStyle/>
          <a:p>
            <a:pPr algn="ctr"/>
            <a:endParaRPr lang="zh-CN" altLang="en-US" sz="1167" b="1"/>
          </a:p>
        </p:txBody>
      </p:sp>
      <p:sp>
        <p:nvSpPr>
          <p:cNvPr id="20" name="矩形: 圆角 19">
            <a:extLst>
              <a:ext uri="{FF2B5EF4-FFF2-40B4-BE49-F238E27FC236}">
                <a16:creationId xmlns:a16="http://schemas.microsoft.com/office/drawing/2014/main" id="{C82D6E1C-5C0E-3CEF-6A33-CCCF06FD79C9}"/>
              </a:ext>
            </a:extLst>
          </p:cNvPr>
          <p:cNvSpPr/>
          <p:nvPr/>
        </p:nvSpPr>
        <p:spPr>
          <a:xfrm>
            <a:off x="0" y="1397879"/>
            <a:ext cx="12192000" cy="4054653"/>
          </a:xfrm>
          <a:prstGeom prst="roundRect">
            <a:avLst>
              <a:gd name="adj" fmla="val 3653"/>
            </a:avLst>
          </a:prstGeom>
          <a:solidFill>
            <a:schemeClr val="bg1"/>
          </a:solidFill>
          <a:ln>
            <a:noFill/>
          </a:ln>
          <a:effectLst>
            <a:outerShdw blurRad="330200" sx="102000" sy="102000" algn="ctr"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1" name="矩形: 圆角 20">
            <a:extLst>
              <a:ext uri="{FF2B5EF4-FFF2-40B4-BE49-F238E27FC236}">
                <a16:creationId xmlns:a16="http://schemas.microsoft.com/office/drawing/2014/main" id="{654D1EA9-8C97-EB26-3BB7-8F7E290D0BF4}"/>
              </a:ext>
            </a:extLst>
          </p:cNvPr>
          <p:cNvSpPr/>
          <p:nvPr/>
        </p:nvSpPr>
        <p:spPr>
          <a:xfrm>
            <a:off x="712781" y="1841428"/>
            <a:ext cx="3476029" cy="4467298"/>
          </a:xfrm>
          <a:prstGeom prst="roundRect">
            <a:avLst>
              <a:gd name="adj" fmla="val 3930"/>
            </a:avLst>
          </a:prstGeom>
          <a:gradFill flip="none" rotWithShape="1">
            <a:gsLst>
              <a:gs pos="2000">
                <a:schemeClr val="accent1"/>
              </a:gs>
              <a:gs pos="100000">
                <a:schemeClr val="accent2"/>
              </a:gs>
            </a:gsLst>
            <a:lin ang="2700000" scaled="0"/>
            <a:tileRect/>
          </a:gradFill>
          <a:ln>
            <a:noFill/>
          </a:ln>
          <a:effectLst>
            <a:outerShdw blurRad="596900" dist="977900" dir="5400000" sx="87000" sy="87000" algn="t" rotWithShape="0">
              <a:schemeClr val="accent1">
                <a:alpha val="4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aphicFrame>
        <p:nvGraphicFramePr>
          <p:cNvPr id="27" name="表格 27">
            <a:extLst>
              <a:ext uri="{FF2B5EF4-FFF2-40B4-BE49-F238E27FC236}">
                <a16:creationId xmlns:a16="http://schemas.microsoft.com/office/drawing/2014/main" id="{E2BF4C7B-FC51-A465-99CB-67C44463BBF2}"/>
              </a:ext>
            </a:extLst>
          </p:cNvPr>
          <p:cNvGraphicFramePr>
            <a:graphicFrameLocks noGrp="1"/>
          </p:cNvGraphicFramePr>
          <p:nvPr>
            <p:extLst>
              <p:ext uri="{D42A27DB-BD31-4B8C-83A1-F6EECF244321}">
                <p14:modId xmlns:p14="http://schemas.microsoft.com/office/powerpoint/2010/main" val="3185955413"/>
              </p:ext>
            </p:extLst>
          </p:nvPr>
        </p:nvGraphicFramePr>
        <p:xfrm>
          <a:off x="4679950" y="1841428"/>
          <a:ext cx="6816725" cy="3167556"/>
        </p:xfrm>
        <a:graphic>
          <a:graphicData uri="http://schemas.openxmlformats.org/drawingml/2006/table">
            <a:tbl>
              <a:tblPr firstRow="1" bandRow="1">
                <a:tableStyleId>{5C22544A-7EE6-4342-B048-85BDC9FD1C3A}</a:tableStyleId>
              </a:tblPr>
              <a:tblGrid>
                <a:gridCol w="1363345">
                  <a:extLst>
                    <a:ext uri="{9D8B030D-6E8A-4147-A177-3AD203B41FA5}">
                      <a16:colId xmlns:a16="http://schemas.microsoft.com/office/drawing/2014/main" val="1528958113"/>
                    </a:ext>
                  </a:extLst>
                </a:gridCol>
                <a:gridCol w="1363345">
                  <a:extLst>
                    <a:ext uri="{9D8B030D-6E8A-4147-A177-3AD203B41FA5}">
                      <a16:colId xmlns:a16="http://schemas.microsoft.com/office/drawing/2014/main" val="3735010973"/>
                    </a:ext>
                  </a:extLst>
                </a:gridCol>
                <a:gridCol w="1363345">
                  <a:extLst>
                    <a:ext uri="{9D8B030D-6E8A-4147-A177-3AD203B41FA5}">
                      <a16:colId xmlns:a16="http://schemas.microsoft.com/office/drawing/2014/main" val="4084866835"/>
                    </a:ext>
                  </a:extLst>
                </a:gridCol>
                <a:gridCol w="1363345">
                  <a:extLst>
                    <a:ext uri="{9D8B030D-6E8A-4147-A177-3AD203B41FA5}">
                      <a16:colId xmlns:a16="http://schemas.microsoft.com/office/drawing/2014/main" val="110708976"/>
                    </a:ext>
                  </a:extLst>
                </a:gridCol>
                <a:gridCol w="1363345">
                  <a:extLst>
                    <a:ext uri="{9D8B030D-6E8A-4147-A177-3AD203B41FA5}">
                      <a16:colId xmlns:a16="http://schemas.microsoft.com/office/drawing/2014/main" val="1908974682"/>
                    </a:ext>
                  </a:extLst>
                </a:gridCol>
              </a:tblGrid>
              <a:tr h="527926">
                <a:tc>
                  <a:txBody>
                    <a:bodyPr/>
                    <a:lstStyle/>
                    <a:p>
                      <a:endParaRPr lang="zh-CN" altLang="en-US"/>
                    </a:p>
                  </a:txBody>
                  <a:tcPr>
                    <a:lnL w="12700" cmpd="sng">
                      <a:noFill/>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endParaRPr lang="zh-CN" alt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endParaRPr lang="zh-CN" alt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endParaRPr lang="zh-CN" alt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endParaRPr lang="zh-CN" altLang="en-US"/>
                    </a:p>
                  </a:txBody>
                  <a:tcPr>
                    <a:lnL w="127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10012511"/>
                  </a:ext>
                </a:extLst>
              </a:tr>
              <a:tr h="527926">
                <a:tc>
                  <a:txBody>
                    <a:bodyPr/>
                    <a:lstStyle/>
                    <a:p>
                      <a:pPr algn="ctr"/>
                      <a:r>
                        <a:rPr lang="en-US" altLang="zh-CN" sz="1200" b="0">
                          <a:solidFill>
                            <a:schemeClr val="accent4"/>
                          </a:solidFill>
                          <a:latin typeface="OPPOSans M" panose="00020600040101010101" pitchFamily="18" charset="-122"/>
                          <a:ea typeface="OPPOSans M" panose="00020600040101010101" pitchFamily="18" charset="-122"/>
                          <a:cs typeface="OPPOSans M" panose="00020600040101010101" pitchFamily="18" charset="-122"/>
                        </a:rPr>
                        <a:t>Week 1</a:t>
                      </a:r>
                      <a:endParaRPr lang="zh-CN" altLang="en-US" sz="1200" b="0" dirty="0">
                        <a:solidFill>
                          <a:schemeClr val="accent4"/>
                        </a:solidFill>
                        <a:latin typeface="OPPOSans M" panose="00020600040101010101" pitchFamily="18" charset="-122"/>
                        <a:ea typeface="OPPOSans M" panose="00020600040101010101" pitchFamily="18" charset="-122"/>
                        <a:cs typeface="OPPOSans M" panose="00020600040101010101" pitchFamily="18" charset="-122"/>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accent1">
                        <a:lumMod val="20000"/>
                        <a:lumOff val="80000"/>
                        <a:alpha val="50000"/>
                      </a:schemeClr>
                    </a:solidFill>
                  </a:tcPr>
                </a:tc>
                <a:tc>
                  <a:txBody>
                    <a:bodyPr/>
                    <a:lstStyle/>
                    <a:p>
                      <a:pPr marL="0" algn="ctr" defTabSz="914400" rtl="0" eaLnBrk="1" latinLnBrk="0" hangingPunct="1"/>
                      <a:r>
                        <a:rPr lang="zh-CN" altLang="en-US" sz="1200" b="0" kern="1200">
                          <a:solidFill>
                            <a:schemeClr val="accent4"/>
                          </a:solidFill>
                          <a:latin typeface="OPPOSans M" panose="00020600040101010101" pitchFamily="18" charset="-122"/>
                          <a:ea typeface="OPPOSans M" panose="00020600040101010101" pitchFamily="18" charset="-122"/>
                          <a:cs typeface="OPPOSans M" panose="00020600040101010101" pitchFamily="18" charset="-122"/>
                        </a:rPr>
                        <a:t>小芳</a:t>
                      </a:r>
                      <a:endParaRPr lang="zh-CN" altLang="en-US" sz="1200" b="0" kern="1200" dirty="0">
                        <a:solidFill>
                          <a:schemeClr val="accent4"/>
                        </a:solidFill>
                        <a:latin typeface="OPPOSans M" panose="00020600040101010101" pitchFamily="18" charset="-122"/>
                        <a:ea typeface="OPPOSans M" panose="00020600040101010101" pitchFamily="18" charset="-122"/>
                        <a:cs typeface="OPPOSans M" panose="00020600040101010101" pitchFamily="18" charset="-122"/>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accent1">
                        <a:lumMod val="20000"/>
                        <a:lumOff val="80000"/>
                        <a:alpha val="50000"/>
                      </a:schemeClr>
                    </a:solidFill>
                  </a:tcPr>
                </a:tc>
                <a:tc>
                  <a:txBody>
                    <a:bodyPr/>
                    <a:lstStyle/>
                    <a:p>
                      <a:pPr algn="ctr"/>
                      <a:r>
                        <a:rPr lang="zh-CN" altLang="en-US" sz="1200" b="0" dirty="0">
                          <a:solidFill>
                            <a:schemeClr val="accent4"/>
                          </a:solidFill>
                          <a:latin typeface="OPPOSans M" panose="00020600040101010101" pitchFamily="18" charset="-122"/>
                          <a:ea typeface="OPPOSans M" panose="00020600040101010101" pitchFamily="18" charset="-122"/>
                          <a:cs typeface="OPPOSans M" panose="00020600040101010101" pitchFamily="18" charset="-122"/>
                        </a:rPr>
                        <a:t>活动策划方案</a:t>
                      </a: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accent1">
                        <a:lumMod val="20000"/>
                        <a:lumOff val="80000"/>
                        <a:alpha val="50000"/>
                      </a:schemeClr>
                    </a:solidFill>
                  </a:tcPr>
                </a:tc>
                <a:tc>
                  <a:txBody>
                    <a:bodyPr/>
                    <a:lstStyle/>
                    <a:p>
                      <a:pPr marL="0" algn="ctr" defTabSz="914400" rtl="0" eaLnBrk="1" latinLnBrk="0" hangingPunct="1"/>
                      <a:r>
                        <a:rPr lang="zh-CN" altLang="en-US" sz="1200" b="0" kern="1200" dirty="0">
                          <a:solidFill>
                            <a:schemeClr val="accent4"/>
                          </a:solidFill>
                          <a:latin typeface="OPPOSans M" panose="00020600040101010101" pitchFamily="18" charset="-122"/>
                          <a:ea typeface="OPPOSans M" panose="00020600040101010101" pitchFamily="18" charset="-122"/>
                          <a:cs typeface="OPPOSans M" panose="00020600040101010101" pitchFamily="18" charset="-122"/>
                        </a:rPr>
                        <a:t>方案内容制作</a:t>
                      </a: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accent1">
                        <a:lumMod val="20000"/>
                        <a:lumOff val="80000"/>
                        <a:alpha val="50000"/>
                      </a:schemeClr>
                    </a:solidFill>
                  </a:tcPr>
                </a:tc>
                <a:tc>
                  <a:txBody>
                    <a:bodyPr/>
                    <a:lstStyle/>
                    <a:p>
                      <a:pPr algn="ctr"/>
                      <a:r>
                        <a:rPr lang="zh-CN" altLang="en-US" sz="1200" b="0" kern="1200" dirty="0">
                          <a:solidFill>
                            <a:schemeClr val="accent4"/>
                          </a:solidFill>
                          <a:latin typeface="OPPOSans M" panose="00020600040101010101" pitchFamily="18" charset="-122"/>
                          <a:ea typeface="OPPOSans M" panose="00020600040101010101" pitchFamily="18" charset="-122"/>
                          <a:cs typeface="OPPOSans M" panose="00020600040101010101" pitchFamily="18" charset="-122"/>
                        </a:rPr>
                        <a:t>活动</a:t>
                      </a:r>
                      <a:r>
                        <a:rPr lang="zh-CN" altLang="en-US" sz="1200" b="0" kern="1200">
                          <a:solidFill>
                            <a:schemeClr val="accent4"/>
                          </a:solidFill>
                          <a:latin typeface="OPPOSans M" panose="00020600040101010101" pitchFamily="18" charset="-122"/>
                          <a:ea typeface="OPPOSans M" panose="00020600040101010101" pitchFamily="18" charset="-122"/>
                          <a:cs typeface="OPPOSans M" panose="00020600040101010101" pitchFamily="18" charset="-122"/>
                        </a:rPr>
                        <a:t>内容策划</a:t>
                      </a:r>
                      <a:endParaRPr lang="zh-CN" altLang="en-US" sz="1200" b="0" kern="1200" dirty="0">
                        <a:solidFill>
                          <a:schemeClr val="accent4"/>
                        </a:solidFill>
                        <a:latin typeface="OPPOSans M" panose="00020600040101010101" pitchFamily="18" charset="-122"/>
                        <a:ea typeface="OPPOSans M" panose="00020600040101010101" pitchFamily="18" charset="-122"/>
                        <a:cs typeface="OPPOSans M" panose="00020600040101010101" pitchFamily="18" charset="-122"/>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accent1">
                        <a:lumMod val="20000"/>
                        <a:lumOff val="80000"/>
                        <a:alpha val="50000"/>
                      </a:schemeClr>
                    </a:solidFill>
                  </a:tcPr>
                </a:tc>
                <a:extLst>
                  <a:ext uri="{0D108BD9-81ED-4DB2-BD59-A6C34878D82A}">
                    <a16:rowId xmlns:a16="http://schemas.microsoft.com/office/drawing/2014/main" val="20129119"/>
                  </a:ext>
                </a:extLst>
              </a:tr>
              <a:tr h="52792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a:ln>
                            <a:noFill/>
                          </a:ln>
                          <a:solidFill>
                            <a:schemeClr val="accent4"/>
                          </a:solidFill>
                          <a:effectLst/>
                          <a:uLnTx/>
                          <a:uFillTx/>
                          <a:latin typeface="OPPOSans M" panose="00020600040101010101" pitchFamily="18" charset="-122"/>
                          <a:ea typeface="OPPOSans M" panose="00020600040101010101" pitchFamily="18" charset="-122"/>
                          <a:cs typeface="OPPOSans M" panose="00020600040101010101" pitchFamily="18" charset="-122"/>
                        </a:rPr>
                        <a:t>Week 2</a:t>
                      </a:r>
                      <a:endParaRPr kumimoji="0" lang="zh-CN" altLang="en-US" sz="1200" b="0" i="0" u="none" strike="noStrike" kern="1200" cap="none" spc="0" normalizeH="0" baseline="0" noProof="0" dirty="0">
                        <a:ln>
                          <a:noFill/>
                        </a:ln>
                        <a:solidFill>
                          <a:schemeClr val="accent4"/>
                        </a:solidFill>
                        <a:effectLst/>
                        <a:uLnTx/>
                        <a:uFillTx/>
                        <a:latin typeface="OPPOSans M" panose="00020600040101010101" pitchFamily="18" charset="-122"/>
                        <a:ea typeface="OPPOSans M" panose="00020600040101010101" pitchFamily="18" charset="-122"/>
                        <a:cs typeface="OPPOSans M" panose="00020600040101010101" pitchFamily="18" charset="-122"/>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schemeClr val="accent4"/>
                          </a:solidFill>
                          <a:effectLst/>
                          <a:uLnTx/>
                          <a:uFillTx/>
                          <a:latin typeface="OPPOSans M" panose="00020600040101010101" pitchFamily="18" charset="-122"/>
                          <a:ea typeface="OPPOSans M" panose="00020600040101010101" pitchFamily="18" charset="-122"/>
                          <a:cs typeface="OPPOSans M" panose="00020600040101010101" pitchFamily="18" charset="-122"/>
                        </a:rPr>
                        <a:t>青青</a:t>
                      </a:r>
                      <a:endParaRPr kumimoji="0" lang="zh-CN" altLang="en-US" sz="1200" b="0" i="0" u="none" strike="noStrike" kern="1200" cap="none" spc="0" normalizeH="0" baseline="0" noProof="0" dirty="0">
                        <a:ln>
                          <a:noFill/>
                        </a:ln>
                        <a:solidFill>
                          <a:schemeClr val="accent4"/>
                        </a:solidFill>
                        <a:effectLst/>
                        <a:uLnTx/>
                        <a:uFillTx/>
                        <a:latin typeface="OPPOSans M" panose="00020600040101010101" pitchFamily="18" charset="-122"/>
                        <a:ea typeface="OPPOSans M" panose="00020600040101010101" pitchFamily="18" charset="-122"/>
                        <a:cs typeface="OPPOSans M" panose="00020600040101010101" pitchFamily="18" charset="-122"/>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zh-CN" altLang="en-US" sz="1200" b="0" dirty="0">
                          <a:solidFill>
                            <a:schemeClr val="accent4"/>
                          </a:solidFill>
                          <a:latin typeface="OPPOSans M" panose="00020600040101010101" pitchFamily="18" charset="-122"/>
                          <a:ea typeface="OPPOSans M" panose="00020600040101010101" pitchFamily="18" charset="-122"/>
                          <a:cs typeface="OPPOSans M" panose="00020600040101010101" pitchFamily="18" charset="-122"/>
                        </a:rPr>
                        <a:t>创意物料制作</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algn="ctr" defTabSz="914400" rtl="0" eaLnBrk="1" latinLnBrk="0" hangingPunct="1"/>
                      <a:r>
                        <a:rPr lang="zh-CN" altLang="en-US" sz="1200" b="0" kern="1200">
                          <a:solidFill>
                            <a:schemeClr val="accent4"/>
                          </a:solidFill>
                          <a:latin typeface="OPPOSans M" panose="00020600040101010101" pitchFamily="18" charset="-122"/>
                          <a:ea typeface="OPPOSans M" panose="00020600040101010101" pitchFamily="18" charset="-122"/>
                          <a:cs typeface="OPPOSans M" panose="00020600040101010101" pitchFamily="18" charset="-122"/>
                        </a:rPr>
                        <a:t>内容</a:t>
                      </a:r>
                      <a:r>
                        <a:rPr lang="zh-CN" altLang="en-US" sz="1200" b="0" kern="1200" dirty="0">
                          <a:solidFill>
                            <a:schemeClr val="accent4"/>
                          </a:solidFill>
                          <a:latin typeface="OPPOSans M" panose="00020600040101010101" pitchFamily="18" charset="-122"/>
                          <a:ea typeface="OPPOSans M" panose="00020600040101010101" pitchFamily="18" charset="-122"/>
                          <a:cs typeface="OPPOSans M" panose="00020600040101010101" pitchFamily="18" charset="-122"/>
                        </a:rPr>
                        <a:t>素材制作</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zh-CN" altLang="en-US" sz="1200" b="0" kern="1200">
                          <a:solidFill>
                            <a:schemeClr val="accent4"/>
                          </a:solidFill>
                          <a:latin typeface="OPPOSans M" panose="00020600040101010101" pitchFamily="18" charset="-122"/>
                          <a:ea typeface="OPPOSans M" panose="00020600040101010101" pitchFamily="18" charset="-122"/>
                          <a:cs typeface="OPPOSans M" panose="00020600040101010101" pitchFamily="18" charset="-122"/>
                        </a:rPr>
                        <a:t>海报、视频脚本</a:t>
                      </a:r>
                      <a:endParaRPr lang="zh-CN" altLang="en-US" sz="1200" b="0" kern="1200" dirty="0">
                        <a:solidFill>
                          <a:schemeClr val="accent4"/>
                        </a:solidFill>
                        <a:latin typeface="OPPOSans M" panose="00020600040101010101" pitchFamily="18" charset="-122"/>
                        <a:ea typeface="OPPOSans M" panose="00020600040101010101" pitchFamily="18" charset="-122"/>
                        <a:cs typeface="OPPOSans M" panose="00020600040101010101" pitchFamily="18" charset="-122"/>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607782709"/>
                  </a:ext>
                </a:extLst>
              </a:tr>
              <a:tr h="52792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a:ln>
                            <a:noFill/>
                          </a:ln>
                          <a:solidFill>
                            <a:schemeClr val="accent4"/>
                          </a:solidFill>
                          <a:effectLst/>
                          <a:uLnTx/>
                          <a:uFillTx/>
                          <a:latin typeface="OPPOSans M" panose="00020600040101010101" pitchFamily="18" charset="-122"/>
                          <a:ea typeface="OPPOSans M" panose="00020600040101010101" pitchFamily="18" charset="-122"/>
                          <a:cs typeface="OPPOSans M" panose="00020600040101010101" pitchFamily="18" charset="-122"/>
                        </a:rPr>
                        <a:t>Week 3</a:t>
                      </a:r>
                      <a:endParaRPr kumimoji="0" lang="zh-CN" altLang="en-US" sz="1200" b="0" i="0" u="none" strike="noStrike" kern="1200" cap="none" spc="0" normalizeH="0" baseline="0" noProof="0" dirty="0">
                        <a:ln>
                          <a:noFill/>
                        </a:ln>
                        <a:solidFill>
                          <a:schemeClr val="accent4"/>
                        </a:solidFill>
                        <a:effectLst/>
                        <a:uLnTx/>
                        <a:uFillTx/>
                        <a:latin typeface="OPPOSans M" panose="00020600040101010101" pitchFamily="18" charset="-122"/>
                        <a:ea typeface="OPPOSans M" panose="00020600040101010101" pitchFamily="18" charset="-122"/>
                        <a:cs typeface="OPPOSans M" panose="00020600040101010101" pitchFamily="18" charset="-122"/>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1">
                        <a:lumMod val="20000"/>
                        <a:lumOff val="80000"/>
                        <a:alpha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schemeClr val="accent4"/>
                          </a:solidFill>
                          <a:effectLst/>
                          <a:uLnTx/>
                          <a:uFillTx/>
                          <a:latin typeface="OPPOSans M" panose="00020600040101010101" pitchFamily="18" charset="-122"/>
                          <a:ea typeface="OPPOSans M" panose="00020600040101010101" pitchFamily="18" charset="-122"/>
                          <a:cs typeface="OPPOSans M" panose="00020600040101010101" pitchFamily="18" charset="-122"/>
                        </a:rPr>
                        <a:t>小可</a:t>
                      </a:r>
                      <a:endParaRPr kumimoji="0" lang="zh-CN" altLang="en-US" sz="1200" b="0" i="0" u="none" strike="noStrike" kern="1200" cap="none" spc="0" normalizeH="0" baseline="0" noProof="0" dirty="0">
                        <a:ln>
                          <a:noFill/>
                        </a:ln>
                        <a:solidFill>
                          <a:schemeClr val="accent4"/>
                        </a:solidFill>
                        <a:effectLst/>
                        <a:uLnTx/>
                        <a:uFillTx/>
                        <a:latin typeface="OPPOSans M" panose="00020600040101010101" pitchFamily="18" charset="-122"/>
                        <a:ea typeface="OPPOSans M" panose="00020600040101010101" pitchFamily="18" charset="-122"/>
                        <a:cs typeface="OPPOSans M" panose="00020600040101010101" pitchFamily="18" charset="-122"/>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1">
                        <a:lumMod val="20000"/>
                        <a:lumOff val="80000"/>
                        <a:alpha val="50000"/>
                      </a:schemeClr>
                    </a:solidFill>
                  </a:tcPr>
                </a:tc>
                <a:tc>
                  <a:txBody>
                    <a:bodyPr/>
                    <a:lstStyle/>
                    <a:p>
                      <a:pPr algn="ctr"/>
                      <a:r>
                        <a:rPr lang="en-US" altLang="zh-CN" sz="1200" b="0" dirty="0">
                          <a:solidFill>
                            <a:schemeClr val="accent4"/>
                          </a:solidFill>
                          <a:latin typeface="OPPOSans M" panose="00020600040101010101" pitchFamily="18" charset="-122"/>
                          <a:ea typeface="OPPOSans M" panose="00020600040101010101" pitchFamily="18" charset="-122"/>
                          <a:cs typeface="OPPOSans M" panose="00020600040101010101" pitchFamily="18" charset="-122"/>
                        </a:rPr>
                        <a:t>KOL</a:t>
                      </a:r>
                      <a:r>
                        <a:rPr lang="zh-CN" altLang="en-US" sz="1200" b="0" dirty="0">
                          <a:solidFill>
                            <a:schemeClr val="accent4"/>
                          </a:solidFill>
                          <a:latin typeface="OPPOSans M" panose="00020600040101010101" pitchFamily="18" charset="-122"/>
                          <a:ea typeface="OPPOSans M" panose="00020600040101010101" pitchFamily="18" charset="-122"/>
                          <a:cs typeface="OPPOSans M" panose="00020600040101010101" pitchFamily="18" charset="-122"/>
                        </a:rPr>
                        <a:t>传播</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1">
                        <a:lumMod val="20000"/>
                        <a:lumOff val="80000"/>
                        <a:alpha val="50000"/>
                      </a:schemeClr>
                    </a:solidFill>
                  </a:tcPr>
                </a:tc>
                <a:tc>
                  <a:txBody>
                    <a:bodyPr/>
                    <a:lstStyle/>
                    <a:p>
                      <a:pPr marL="0" algn="ctr" defTabSz="914400" rtl="0" eaLnBrk="1" latinLnBrk="0" hangingPunct="1"/>
                      <a:r>
                        <a:rPr lang="en-US" altLang="zh-CN" sz="1200" b="0" kern="1200" dirty="0">
                          <a:solidFill>
                            <a:schemeClr val="accent4"/>
                          </a:solidFill>
                          <a:latin typeface="OPPOSans M" panose="00020600040101010101" pitchFamily="18" charset="-122"/>
                          <a:ea typeface="OPPOSans M" panose="00020600040101010101" pitchFamily="18" charset="-122"/>
                          <a:cs typeface="OPPOSans M" panose="00020600040101010101" pitchFamily="18" charset="-122"/>
                        </a:rPr>
                        <a:t>KOL</a:t>
                      </a:r>
                      <a:r>
                        <a:rPr lang="zh-CN" altLang="en-US" sz="1200" b="0" kern="1200" dirty="0">
                          <a:solidFill>
                            <a:schemeClr val="accent4"/>
                          </a:solidFill>
                          <a:latin typeface="OPPOSans M" panose="00020600040101010101" pitchFamily="18" charset="-122"/>
                          <a:ea typeface="OPPOSans M" panose="00020600040101010101" pitchFamily="18" charset="-122"/>
                          <a:cs typeface="OPPOSans M" panose="00020600040101010101" pitchFamily="18" charset="-122"/>
                        </a:rPr>
                        <a:t>采买</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1">
                        <a:lumMod val="20000"/>
                        <a:lumOff val="80000"/>
                        <a:alpha val="50000"/>
                      </a:schemeClr>
                    </a:solidFill>
                  </a:tcPr>
                </a:tc>
                <a:tc>
                  <a:txBody>
                    <a:bodyPr/>
                    <a:lstStyle/>
                    <a:p>
                      <a:pPr algn="ctr"/>
                      <a:endParaRPr lang="zh-CN" altLang="en-US" sz="1200" b="0" kern="1200" dirty="0">
                        <a:solidFill>
                          <a:schemeClr val="accent4"/>
                        </a:solidFill>
                        <a:latin typeface="OPPOSans M" panose="00020600040101010101" pitchFamily="18" charset="-122"/>
                        <a:ea typeface="OPPOSans M" panose="00020600040101010101" pitchFamily="18" charset="-122"/>
                        <a:cs typeface="OPPOSans M" panose="00020600040101010101" pitchFamily="18" charset="-122"/>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1">
                        <a:lumMod val="20000"/>
                        <a:lumOff val="80000"/>
                        <a:alpha val="50000"/>
                      </a:schemeClr>
                    </a:solidFill>
                  </a:tcPr>
                </a:tc>
                <a:extLst>
                  <a:ext uri="{0D108BD9-81ED-4DB2-BD59-A6C34878D82A}">
                    <a16:rowId xmlns:a16="http://schemas.microsoft.com/office/drawing/2014/main" val="4044669119"/>
                  </a:ext>
                </a:extLst>
              </a:tr>
              <a:tr h="52792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a:ln>
                            <a:noFill/>
                          </a:ln>
                          <a:solidFill>
                            <a:schemeClr val="accent4"/>
                          </a:solidFill>
                          <a:effectLst/>
                          <a:uLnTx/>
                          <a:uFillTx/>
                          <a:latin typeface="OPPOSans M" panose="00020600040101010101" pitchFamily="18" charset="-122"/>
                          <a:ea typeface="OPPOSans M" panose="00020600040101010101" pitchFamily="18" charset="-122"/>
                          <a:cs typeface="OPPOSans M" panose="00020600040101010101" pitchFamily="18" charset="-122"/>
                        </a:rPr>
                        <a:t>Week 4</a:t>
                      </a:r>
                      <a:endParaRPr kumimoji="0" lang="zh-CN" altLang="en-US" sz="1200" b="0" i="0" u="none" strike="noStrike" kern="1200" cap="none" spc="0" normalizeH="0" baseline="0" noProof="0" dirty="0">
                        <a:ln>
                          <a:noFill/>
                        </a:ln>
                        <a:solidFill>
                          <a:schemeClr val="accent4"/>
                        </a:solidFill>
                        <a:effectLst/>
                        <a:uLnTx/>
                        <a:uFillTx/>
                        <a:latin typeface="OPPOSans M" panose="00020600040101010101" pitchFamily="18" charset="-122"/>
                        <a:ea typeface="OPPOSans M" panose="00020600040101010101" pitchFamily="18" charset="-122"/>
                        <a:cs typeface="OPPOSans M" panose="00020600040101010101" pitchFamily="18" charset="-122"/>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schemeClr val="accent4"/>
                          </a:solidFill>
                          <a:effectLst/>
                          <a:uLnTx/>
                          <a:uFillTx/>
                          <a:latin typeface="OPPOSans M" panose="00020600040101010101" pitchFamily="18" charset="-122"/>
                          <a:ea typeface="OPPOSans M" panose="00020600040101010101" pitchFamily="18" charset="-122"/>
                          <a:cs typeface="OPPOSans M" panose="00020600040101010101" pitchFamily="18" charset="-122"/>
                        </a:rPr>
                        <a:t>媛媛</a:t>
                      </a:r>
                      <a:endParaRPr kumimoji="0" lang="zh-CN" altLang="en-US" sz="1200" b="0" i="0" u="none" strike="noStrike" kern="1200" cap="none" spc="0" normalizeH="0" baseline="0" noProof="0" dirty="0">
                        <a:ln>
                          <a:noFill/>
                        </a:ln>
                        <a:solidFill>
                          <a:schemeClr val="accent4"/>
                        </a:solidFill>
                        <a:effectLst/>
                        <a:uLnTx/>
                        <a:uFillTx/>
                        <a:latin typeface="OPPOSans M" panose="00020600040101010101" pitchFamily="18" charset="-122"/>
                        <a:ea typeface="OPPOSans M" panose="00020600040101010101" pitchFamily="18" charset="-122"/>
                        <a:cs typeface="OPPOSans M" panose="00020600040101010101" pitchFamily="18" charset="-122"/>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200" b="0" dirty="0">
                          <a:solidFill>
                            <a:schemeClr val="accent4"/>
                          </a:solidFill>
                          <a:latin typeface="OPPOSans M" panose="00020600040101010101" pitchFamily="18" charset="-122"/>
                          <a:ea typeface="OPPOSans M" panose="00020600040101010101" pitchFamily="18" charset="-122"/>
                          <a:cs typeface="OPPOSans M" panose="00020600040101010101" pitchFamily="18" charset="-122"/>
                        </a:rPr>
                        <a:t>大众点评合作</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algn="ctr" defTabSz="914400" rtl="0" eaLnBrk="1" latinLnBrk="0" hangingPunct="1"/>
                      <a:r>
                        <a:rPr lang="zh-CN" altLang="en-US" sz="1200" b="0" kern="1200" dirty="0">
                          <a:solidFill>
                            <a:schemeClr val="accent4"/>
                          </a:solidFill>
                          <a:latin typeface="OPPOSans M" panose="00020600040101010101" pitchFamily="18" charset="-122"/>
                          <a:ea typeface="OPPOSans M" panose="00020600040101010101" pitchFamily="18" charset="-122"/>
                          <a:cs typeface="OPPOSans M" panose="00020600040101010101" pitchFamily="18" charset="-122"/>
                        </a:rPr>
                        <a:t>优惠券购买</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zh-CN" altLang="en-US" sz="1200" b="0" kern="1200" dirty="0">
                          <a:solidFill>
                            <a:schemeClr val="accent4"/>
                          </a:solidFill>
                          <a:latin typeface="OPPOSans M" panose="00020600040101010101" pitchFamily="18" charset="-122"/>
                          <a:ea typeface="OPPOSans M" panose="00020600040101010101" pitchFamily="18" charset="-122"/>
                          <a:cs typeface="OPPOSans M" panose="00020600040101010101" pitchFamily="18" charset="-122"/>
                        </a:rPr>
                        <a:t>单张价值</a:t>
                      </a:r>
                      <a:r>
                        <a:rPr lang="en-US" altLang="zh-CN" sz="1200" b="0" kern="1200">
                          <a:solidFill>
                            <a:schemeClr val="accent4"/>
                          </a:solidFill>
                          <a:latin typeface="OPPOSans M" panose="00020600040101010101" pitchFamily="18" charset="-122"/>
                          <a:ea typeface="OPPOSans M" panose="00020600040101010101" pitchFamily="18" charset="-122"/>
                          <a:cs typeface="OPPOSans M" panose="00020600040101010101" pitchFamily="18" charset="-122"/>
                        </a:rPr>
                        <a:t>100</a:t>
                      </a:r>
                      <a:r>
                        <a:rPr lang="zh-CN" altLang="en-US" sz="1200" b="0" kern="1200">
                          <a:solidFill>
                            <a:schemeClr val="accent4"/>
                          </a:solidFill>
                          <a:latin typeface="OPPOSans M" panose="00020600040101010101" pitchFamily="18" charset="-122"/>
                          <a:ea typeface="OPPOSans M" panose="00020600040101010101" pitchFamily="18" charset="-122"/>
                          <a:cs typeface="OPPOSans M" panose="00020600040101010101" pitchFamily="18" charset="-122"/>
                        </a:rPr>
                        <a:t>元</a:t>
                      </a:r>
                      <a:endParaRPr lang="zh-CN" altLang="en-US" sz="1200" b="0" kern="1200" dirty="0">
                        <a:solidFill>
                          <a:schemeClr val="accent4"/>
                        </a:solidFill>
                        <a:latin typeface="OPPOSans M" panose="00020600040101010101" pitchFamily="18" charset="-122"/>
                        <a:ea typeface="OPPOSans M" panose="00020600040101010101" pitchFamily="18" charset="-122"/>
                        <a:cs typeface="OPPOSans M" panose="00020600040101010101" pitchFamily="18" charset="-122"/>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691681536"/>
                  </a:ext>
                </a:extLst>
              </a:tr>
              <a:tr h="52792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a:ln>
                            <a:noFill/>
                          </a:ln>
                          <a:solidFill>
                            <a:schemeClr val="accent4"/>
                          </a:solidFill>
                          <a:effectLst/>
                          <a:uLnTx/>
                          <a:uFillTx/>
                          <a:latin typeface="OPPOSans M" panose="00020600040101010101" pitchFamily="18" charset="-122"/>
                          <a:ea typeface="OPPOSans M" panose="00020600040101010101" pitchFamily="18" charset="-122"/>
                          <a:cs typeface="OPPOSans M" panose="00020600040101010101" pitchFamily="18" charset="-122"/>
                        </a:rPr>
                        <a:t>Week 5</a:t>
                      </a:r>
                      <a:endParaRPr kumimoji="0" lang="zh-CN" altLang="en-US" sz="1200" b="0" i="0" u="none" strike="noStrike" kern="1200" cap="none" spc="0" normalizeH="0" baseline="0" noProof="0" dirty="0">
                        <a:ln>
                          <a:noFill/>
                        </a:ln>
                        <a:solidFill>
                          <a:schemeClr val="accent4"/>
                        </a:solidFill>
                        <a:effectLst/>
                        <a:uLnTx/>
                        <a:uFillTx/>
                        <a:latin typeface="OPPOSans M" panose="00020600040101010101" pitchFamily="18" charset="-122"/>
                        <a:ea typeface="OPPOSans M" panose="00020600040101010101" pitchFamily="18" charset="-122"/>
                        <a:cs typeface="OPPOSans M" panose="00020600040101010101" pitchFamily="18" charset="-122"/>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1">
                        <a:lumMod val="20000"/>
                        <a:lumOff val="80000"/>
                        <a:alpha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schemeClr val="accent4"/>
                          </a:solidFill>
                          <a:effectLst/>
                          <a:uLnTx/>
                          <a:uFillTx/>
                          <a:latin typeface="OPPOSans M" panose="00020600040101010101" pitchFamily="18" charset="-122"/>
                          <a:ea typeface="OPPOSans M" panose="00020600040101010101" pitchFamily="18" charset="-122"/>
                          <a:cs typeface="OPPOSans M" panose="00020600040101010101" pitchFamily="18" charset="-122"/>
                        </a:rPr>
                        <a:t>筱筱</a:t>
                      </a:r>
                      <a:endParaRPr kumimoji="0" lang="zh-CN" altLang="en-US" sz="1200" b="0" i="0" u="none" strike="noStrike" kern="1200" cap="none" spc="0" normalizeH="0" baseline="0" noProof="0" dirty="0">
                        <a:ln>
                          <a:noFill/>
                        </a:ln>
                        <a:solidFill>
                          <a:schemeClr val="accent4"/>
                        </a:solidFill>
                        <a:effectLst/>
                        <a:uLnTx/>
                        <a:uFillTx/>
                        <a:latin typeface="OPPOSans M" panose="00020600040101010101" pitchFamily="18" charset="-122"/>
                        <a:ea typeface="OPPOSans M" panose="00020600040101010101" pitchFamily="18" charset="-122"/>
                        <a:cs typeface="OPPOSans M" panose="00020600040101010101" pitchFamily="18" charset="-122"/>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1">
                        <a:lumMod val="20000"/>
                        <a:lumOff val="80000"/>
                        <a:alpha val="50000"/>
                      </a:schemeClr>
                    </a:solidFill>
                  </a:tcPr>
                </a:tc>
                <a:tc>
                  <a:txBody>
                    <a:bodyPr/>
                    <a:lstStyle/>
                    <a:p>
                      <a:pPr algn="ctr"/>
                      <a:r>
                        <a:rPr lang="zh-CN" altLang="en-US" sz="1200" b="0" dirty="0">
                          <a:solidFill>
                            <a:schemeClr val="accent4"/>
                          </a:solidFill>
                          <a:latin typeface="OPPOSans M" panose="00020600040101010101" pitchFamily="18" charset="-122"/>
                          <a:ea typeface="OPPOSans M" panose="00020600040101010101" pitchFamily="18" charset="-122"/>
                          <a:cs typeface="OPPOSans M" panose="00020600040101010101" pitchFamily="18" charset="-122"/>
                        </a:rPr>
                        <a:t>活动策划方案</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1">
                        <a:lumMod val="20000"/>
                        <a:lumOff val="80000"/>
                        <a:alpha val="50000"/>
                      </a:schemeClr>
                    </a:solidFill>
                  </a:tcPr>
                </a:tc>
                <a:tc>
                  <a:txBody>
                    <a:bodyPr/>
                    <a:lstStyle/>
                    <a:p>
                      <a:pPr marL="0" algn="ctr" defTabSz="914400" rtl="0" eaLnBrk="1" latinLnBrk="0" hangingPunct="1"/>
                      <a:r>
                        <a:rPr lang="zh-CN" altLang="en-US" sz="1200" b="0" kern="1200" dirty="0">
                          <a:solidFill>
                            <a:schemeClr val="accent4"/>
                          </a:solidFill>
                          <a:latin typeface="OPPOSans M" panose="00020600040101010101" pitchFamily="18" charset="-122"/>
                          <a:ea typeface="OPPOSans M" panose="00020600040101010101" pitchFamily="18" charset="-122"/>
                          <a:cs typeface="OPPOSans M" panose="00020600040101010101" pitchFamily="18" charset="-122"/>
                        </a:rPr>
                        <a:t>方案内容制作</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1">
                        <a:lumMod val="20000"/>
                        <a:lumOff val="80000"/>
                        <a:alpha val="50000"/>
                      </a:schemeClr>
                    </a:solidFill>
                  </a:tcPr>
                </a:tc>
                <a:tc>
                  <a:txBody>
                    <a:bodyPr/>
                    <a:lstStyle/>
                    <a:p>
                      <a:pPr algn="ctr"/>
                      <a:r>
                        <a:rPr lang="zh-CN" altLang="en-US" sz="1200" b="0" kern="1200" dirty="0">
                          <a:solidFill>
                            <a:schemeClr val="accent4"/>
                          </a:solidFill>
                          <a:latin typeface="OPPOSans M" panose="00020600040101010101" pitchFamily="18" charset="-122"/>
                          <a:ea typeface="OPPOSans M" panose="00020600040101010101" pitchFamily="18" charset="-122"/>
                          <a:cs typeface="OPPOSans M" panose="00020600040101010101" pitchFamily="18" charset="-122"/>
                        </a:rPr>
                        <a:t>活动</a:t>
                      </a:r>
                      <a:r>
                        <a:rPr lang="zh-CN" altLang="en-US" sz="1200" b="0" kern="1200">
                          <a:solidFill>
                            <a:schemeClr val="accent4"/>
                          </a:solidFill>
                          <a:latin typeface="OPPOSans M" panose="00020600040101010101" pitchFamily="18" charset="-122"/>
                          <a:ea typeface="OPPOSans M" panose="00020600040101010101" pitchFamily="18" charset="-122"/>
                          <a:cs typeface="OPPOSans M" panose="00020600040101010101" pitchFamily="18" charset="-122"/>
                        </a:rPr>
                        <a:t>内容策划</a:t>
                      </a:r>
                      <a:endParaRPr lang="zh-CN" altLang="en-US" sz="1200" b="0" kern="1200" dirty="0">
                        <a:solidFill>
                          <a:schemeClr val="accent4"/>
                        </a:solidFill>
                        <a:latin typeface="OPPOSans M" panose="00020600040101010101" pitchFamily="18" charset="-122"/>
                        <a:ea typeface="OPPOSans M" panose="00020600040101010101" pitchFamily="18" charset="-122"/>
                        <a:cs typeface="OPPOSans M" panose="00020600040101010101" pitchFamily="18" charset="-122"/>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1">
                        <a:lumMod val="20000"/>
                        <a:lumOff val="80000"/>
                        <a:alpha val="50000"/>
                      </a:schemeClr>
                    </a:solidFill>
                  </a:tcPr>
                </a:tc>
                <a:extLst>
                  <a:ext uri="{0D108BD9-81ED-4DB2-BD59-A6C34878D82A}">
                    <a16:rowId xmlns:a16="http://schemas.microsoft.com/office/drawing/2014/main" val="962959123"/>
                  </a:ext>
                </a:extLst>
              </a:tr>
            </a:tbl>
          </a:graphicData>
        </a:graphic>
      </p:graphicFrame>
      <p:sp>
        <p:nvSpPr>
          <p:cNvPr id="29" name="矩形: 圆顶角 28">
            <a:extLst>
              <a:ext uri="{FF2B5EF4-FFF2-40B4-BE49-F238E27FC236}">
                <a16:creationId xmlns:a16="http://schemas.microsoft.com/office/drawing/2014/main" id="{09F60BFF-27E0-92D7-24EE-3B7E1949D0D6}"/>
              </a:ext>
            </a:extLst>
          </p:cNvPr>
          <p:cNvSpPr/>
          <p:nvPr/>
        </p:nvSpPr>
        <p:spPr>
          <a:xfrm>
            <a:off x="4662494" y="1843545"/>
            <a:ext cx="6816725" cy="525005"/>
          </a:xfrm>
          <a:prstGeom prst="round2SameRect">
            <a:avLst>
              <a:gd name="adj1" fmla="val 23040"/>
              <a:gd name="adj2" fmla="val 0"/>
            </a:avLst>
          </a:prstGeom>
          <a:gradFill flip="none" rotWithShape="1">
            <a:gsLst>
              <a:gs pos="2000">
                <a:schemeClr val="accent1"/>
              </a:gs>
              <a:gs pos="100000">
                <a:schemeClr val="accent2"/>
              </a:gs>
            </a:gsLst>
            <a:lin ang="2700000" scaled="0"/>
            <a:tileRect/>
          </a:gradFill>
          <a:ln>
            <a:noFill/>
          </a:ln>
          <a:effectLst>
            <a:outerShdw blurRad="355600" dist="139700" dir="5400000" sx="90000" sy="90000" algn="t" rotWithShape="0">
              <a:schemeClr val="accent1">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0"/>
          </a:p>
        </p:txBody>
      </p:sp>
      <p:grpSp>
        <p:nvGrpSpPr>
          <p:cNvPr id="37" name="组合 36">
            <a:extLst>
              <a:ext uri="{FF2B5EF4-FFF2-40B4-BE49-F238E27FC236}">
                <a16:creationId xmlns:a16="http://schemas.microsoft.com/office/drawing/2014/main" id="{99580F65-EEE3-A0E1-8833-B7E90AA0C7B4}"/>
              </a:ext>
            </a:extLst>
          </p:cNvPr>
          <p:cNvGrpSpPr/>
          <p:nvPr/>
        </p:nvGrpSpPr>
        <p:grpSpPr>
          <a:xfrm>
            <a:off x="6040967" y="1902069"/>
            <a:ext cx="4095750" cy="407957"/>
            <a:chOff x="6040967" y="1856317"/>
            <a:chExt cx="4095750" cy="514350"/>
          </a:xfrm>
        </p:grpSpPr>
        <p:cxnSp>
          <p:nvCxnSpPr>
            <p:cNvPr id="31" name="直接连接符 30">
              <a:extLst>
                <a:ext uri="{FF2B5EF4-FFF2-40B4-BE49-F238E27FC236}">
                  <a16:creationId xmlns:a16="http://schemas.microsoft.com/office/drawing/2014/main" id="{D64FC0E1-C5BF-78DA-0607-EF8165B219CE}"/>
                </a:ext>
              </a:extLst>
            </p:cNvPr>
            <p:cNvCxnSpPr>
              <a:cxnSpLocks/>
            </p:cNvCxnSpPr>
            <p:nvPr/>
          </p:nvCxnSpPr>
          <p:spPr>
            <a:xfrm>
              <a:off x="6040967" y="1856317"/>
              <a:ext cx="0" cy="514350"/>
            </a:xfrm>
            <a:prstGeom prst="line">
              <a:avLst/>
            </a:prstGeom>
            <a:ln w="12700">
              <a:solidFill>
                <a:schemeClr val="bg1">
                  <a:alpha val="3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067034B5-1D27-2E57-CCC2-4AC29FC8757B}"/>
                </a:ext>
              </a:extLst>
            </p:cNvPr>
            <p:cNvCxnSpPr>
              <a:cxnSpLocks/>
            </p:cNvCxnSpPr>
            <p:nvPr/>
          </p:nvCxnSpPr>
          <p:spPr>
            <a:xfrm>
              <a:off x="7406217" y="1856317"/>
              <a:ext cx="0" cy="514350"/>
            </a:xfrm>
            <a:prstGeom prst="line">
              <a:avLst/>
            </a:prstGeom>
            <a:ln w="12700">
              <a:solidFill>
                <a:schemeClr val="bg1">
                  <a:alpha val="30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id="{05B437C2-46AD-5815-0632-2A7AF4CD6FF3}"/>
                </a:ext>
              </a:extLst>
            </p:cNvPr>
            <p:cNvCxnSpPr>
              <a:cxnSpLocks/>
            </p:cNvCxnSpPr>
            <p:nvPr/>
          </p:nvCxnSpPr>
          <p:spPr>
            <a:xfrm>
              <a:off x="8771467" y="1856317"/>
              <a:ext cx="0" cy="514350"/>
            </a:xfrm>
            <a:prstGeom prst="line">
              <a:avLst/>
            </a:prstGeom>
            <a:ln w="12700">
              <a:solidFill>
                <a:schemeClr val="bg1">
                  <a:alpha val="30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E8FB5069-107F-FE55-32D6-9A30845B0147}"/>
                </a:ext>
              </a:extLst>
            </p:cNvPr>
            <p:cNvCxnSpPr>
              <a:cxnSpLocks/>
            </p:cNvCxnSpPr>
            <p:nvPr/>
          </p:nvCxnSpPr>
          <p:spPr>
            <a:xfrm>
              <a:off x="10136717" y="1856317"/>
              <a:ext cx="0" cy="514350"/>
            </a:xfrm>
            <a:prstGeom prst="line">
              <a:avLst/>
            </a:prstGeom>
            <a:ln w="12700">
              <a:solidFill>
                <a:schemeClr val="bg1">
                  <a:alpha val="30000"/>
                </a:schemeClr>
              </a:solidFill>
            </a:ln>
          </p:spPr>
          <p:style>
            <a:lnRef idx="1">
              <a:schemeClr val="accent1"/>
            </a:lnRef>
            <a:fillRef idx="0">
              <a:schemeClr val="accent1"/>
            </a:fillRef>
            <a:effectRef idx="0">
              <a:schemeClr val="accent1"/>
            </a:effectRef>
            <a:fontRef idx="minor">
              <a:schemeClr val="tx1"/>
            </a:fontRef>
          </p:style>
        </p:cxnSp>
      </p:grpSp>
      <p:sp>
        <p:nvSpPr>
          <p:cNvPr id="40" name="文本框 39">
            <a:extLst>
              <a:ext uri="{FF2B5EF4-FFF2-40B4-BE49-F238E27FC236}">
                <a16:creationId xmlns:a16="http://schemas.microsoft.com/office/drawing/2014/main" id="{5EB3078A-4216-3561-A317-E2E42293C994}"/>
              </a:ext>
            </a:extLst>
          </p:cNvPr>
          <p:cNvSpPr txBox="1"/>
          <p:nvPr/>
        </p:nvSpPr>
        <p:spPr>
          <a:xfrm>
            <a:off x="5060824" y="1945133"/>
            <a:ext cx="595036" cy="338554"/>
          </a:xfrm>
          <a:prstGeom prst="rect">
            <a:avLst/>
          </a:prstGeom>
          <a:noFill/>
        </p:spPr>
        <p:txBody>
          <a:bodyPr wrap="none" rtlCol="0">
            <a:spAutoFit/>
          </a:bodyPr>
          <a:lstStyle/>
          <a:p>
            <a:pPr algn="ctr"/>
            <a:r>
              <a:rPr lang="zh-CN" altLang="en-US" sz="1600">
                <a:solidFill>
                  <a:schemeClr val="bg1"/>
                </a:solidFill>
                <a:latin typeface="OPPOSans M" panose="00020600040101010101" pitchFamily="18" charset="-122"/>
                <a:ea typeface="OPPOSans M" panose="00020600040101010101" pitchFamily="18" charset="-122"/>
                <a:cs typeface="OPPOSans M" panose="00020600040101010101" pitchFamily="18" charset="-122"/>
              </a:rPr>
              <a:t>时间</a:t>
            </a:r>
          </a:p>
        </p:txBody>
      </p:sp>
      <p:sp>
        <p:nvSpPr>
          <p:cNvPr id="42" name="文本框 41">
            <a:extLst>
              <a:ext uri="{FF2B5EF4-FFF2-40B4-BE49-F238E27FC236}">
                <a16:creationId xmlns:a16="http://schemas.microsoft.com/office/drawing/2014/main" id="{9116004D-76EE-07FD-5F8F-32FB78550034}"/>
              </a:ext>
            </a:extLst>
          </p:cNvPr>
          <p:cNvSpPr txBox="1"/>
          <p:nvPr/>
        </p:nvSpPr>
        <p:spPr>
          <a:xfrm>
            <a:off x="6319787" y="1945133"/>
            <a:ext cx="800219" cy="338554"/>
          </a:xfrm>
          <a:prstGeom prst="rect">
            <a:avLst/>
          </a:prstGeom>
          <a:noFill/>
        </p:spPr>
        <p:txBody>
          <a:bodyPr wrap="none" rtlCol="0">
            <a:spAutoFit/>
          </a:bodyPr>
          <a:lstStyle/>
          <a:p>
            <a:pPr algn="ctr"/>
            <a:r>
              <a:rPr lang="zh-CN" altLang="en-US" sz="1600">
                <a:solidFill>
                  <a:schemeClr val="bg1"/>
                </a:solidFill>
                <a:latin typeface="OPPOSans M" panose="00020600040101010101" pitchFamily="18" charset="-122"/>
                <a:ea typeface="OPPOSans M" panose="00020600040101010101" pitchFamily="18" charset="-122"/>
                <a:cs typeface="OPPOSans M" panose="00020600040101010101" pitchFamily="18" charset="-122"/>
              </a:rPr>
              <a:t>负责人</a:t>
            </a:r>
          </a:p>
        </p:txBody>
      </p:sp>
      <p:sp>
        <p:nvSpPr>
          <p:cNvPr id="43" name="文本框 42">
            <a:extLst>
              <a:ext uri="{FF2B5EF4-FFF2-40B4-BE49-F238E27FC236}">
                <a16:creationId xmlns:a16="http://schemas.microsoft.com/office/drawing/2014/main" id="{30151D33-6F35-F368-5CF1-CA372F5D3AD2}"/>
              </a:ext>
            </a:extLst>
          </p:cNvPr>
          <p:cNvSpPr txBox="1"/>
          <p:nvPr/>
        </p:nvSpPr>
        <p:spPr>
          <a:xfrm>
            <a:off x="7783936" y="1945133"/>
            <a:ext cx="595035" cy="338554"/>
          </a:xfrm>
          <a:prstGeom prst="rect">
            <a:avLst/>
          </a:prstGeom>
          <a:noFill/>
        </p:spPr>
        <p:txBody>
          <a:bodyPr wrap="none" rtlCol="0">
            <a:spAutoFit/>
          </a:bodyPr>
          <a:lstStyle/>
          <a:p>
            <a:pPr algn="ctr"/>
            <a:r>
              <a:rPr lang="zh-CN" altLang="en-US" sz="1600">
                <a:solidFill>
                  <a:schemeClr val="bg1"/>
                </a:solidFill>
                <a:latin typeface="OPPOSans M" panose="00020600040101010101" pitchFamily="18" charset="-122"/>
                <a:ea typeface="OPPOSans M" panose="00020600040101010101" pitchFamily="18" charset="-122"/>
                <a:cs typeface="OPPOSans M" panose="00020600040101010101" pitchFamily="18" charset="-122"/>
              </a:rPr>
              <a:t>类型</a:t>
            </a:r>
          </a:p>
        </p:txBody>
      </p:sp>
      <p:sp>
        <p:nvSpPr>
          <p:cNvPr id="44" name="文本框 43">
            <a:extLst>
              <a:ext uri="{FF2B5EF4-FFF2-40B4-BE49-F238E27FC236}">
                <a16:creationId xmlns:a16="http://schemas.microsoft.com/office/drawing/2014/main" id="{3F0B067A-7968-2C88-6C72-5B3434ABAFE7}"/>
              </a:ext>
            </a:extLst>
          </p:cNvPr>
          <p:cNvSpPr txBox="1"/>
          <p:nvPr/>
        </p:nvSpPr>
        <p:spPr>
          <a:xfrm>
            <a:off x="9145492" y="1945133"/>
            <a:ext cx="595035" cy="338554"/>
          </a:xfrm>
          <a:prstGeom prst="rect">
            <a:avLst/>
          </a:prstGeom>
          <a:noFill/>
        </p:spPr>
        <p:txBody>
          <a:bodyPr wrap="none" rtlCol="0">
            <a:spAutoFit/>
          </a:bodyPr>
          <a:lstStyle/>
          <a:p>
            <a:pPr algn="ctr"/>
            <a:r>
              <a:rPr lang="zh-CN" altLang="en-US" sz="1600">
                <a:solidFill>
                  <a:schemeClr val="bg1"/>
                </a:solidFill>
                <a:latin typeface="OPPOSans M" panose="00020600040101010101" pitchFamily="18" charset="-122"/>
                <a:ea typeface="OPPOSans M" panose="00020600040101010101" pitchFamily="18" charset="-122"/>
                <a:cs typeface="OPPOSans M" panose="00020600040101010101" pitchFamily="18" charset="-122"/>
              </a:rPr>
              <a:t>细项</a:t>
            </a:r>
          </a:p>
        </p:txBody>
      </p:sp>
      <p:sp>
        <p:nvSpPr>
          <p:cNvPr id="45" name="文本框 44">
            <a:extLst>
              <a:ext uri="{FF2B5EF4-FFF2-40B4-BE49-F238E27FC236}">
                <a16:creationId xmlns:a16="http://schemas.microsoft.com/office/drawing/2014/main" id="{8E0077BB-8537-C3A1-9FA8-DF628CEE0843}"/>
              </a:ext>
            </a:extLst>
          </p:cNvPr>
          <p:cNvSpPr txBox="1"/>
          <p:nvPr/>
        </p:nvSpPr>
        <p:spPr>
          <a:xfrm>
            <a:off x="10507045" y="1945133"/>
            <a:ext cx="595035" cy="338554"/>
          </a:xfrm>
          <a:prstGeom prst="rect">
            <a:avLst/>
          </a:prstGeom>
          <a:noFill/>
        </p:spPr>
        <p:txBody>
          <a:bodyPr wrap="none" rtlCol="0">
            <a:spAutoFit/>
          </a:bodyPr>
          <a:lstStyle/>
          <a:p>
            <a:pPr algn="ctr"/>
            <a:r>
              <a:rPr lang="zh-CN" altLang="en-US" sz="1600">
                <a:solidFill>
                  <a:schemeClr val="bg1"/>
                </a:solidFill>
                <a:latin typeface="OPPOSans M" panose="00020600040101010101" pitchFamily="18" charset="-122"/>
                <a:ea typeface="OPPOSans M" panose="00020600040101010101" pitchFamily="18" charset="-122"/>
                <a:cs typeface="OPPOSans M" panose="00020600040101010101" pitchFamily="18" charset="-122"/>
              </a:rPr>
              <a:t>备注</a:t>
            </a:r>
          </a:p>
        </p:txBody>
      </p:sp>
      <p:sp>
        <p:nvSpPr>
          <p:cNvPr id="68" name="文本框 67">
            <a:extLst>
              <a:ext uri="{FF2B5EF4-FFF2-40B4-BE49-F238E27FC236}">
                <a16:creationId xmlns:a16="http://schemas.microsoft.com/office/drawing/2014/main" id="{000640D3-8406-7F46-02D3-DBACB4361031}"/>
              </a:ext>
            </a:extLst>
          </p:cNvPr>
          <p:cNvSpPr txBox="1"/>
          <p:nvPr/>
        </p:nvSpPr>
        <p:spPr>
          <a:xfrm>
            <a:off x="848406" y="2388020"/>
            <a:ext cx="2646878"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a:ln>
                  <a:noFill/>
                </a:ln>
                <a:solidFill>
                  <a:schemeClr val="bg1"/>
                </a:solidFill>
                <a:effectLst/>
                <a:uLnTx/>
                <a:uFillTx/>
                <a:latin typeface="+mj-ea"/>
                <a:ea typeface="+mj-ea"/>
                <a:cs typeface="OPPOSans R" panose="00020600040101010101" pitchFamily="18" charset="-122"/>
              </a:rPr>
              <a:t>这里输入总结标题</a:t>
            </a:r>
            <a:endParaRPr kumimoji="0" lang="zh-CN" altLang="en-US" sz="2400" b="0" i="0" u="none" strike="noStrike" kern="1200" cap="none" spc="0" normalizeH="0" baseline="0" noProof="0" dirty="0">
              <a:ln>
                <a:noFill/>
              </a:ln>
              <a:solidFill>
                <a:schemeClr val="bg1"/>
              </a:solidFill>
              <a:effectLst/>
              <a:uLnTx/>
              <a:uFillTx/>
              <a:latin typeface="+mj-ea"/>
              <a:ea typeface="+mj-ea"/>
              <a:cs typeface="OPPOSans R" panose="00020600040101010101" pitchFamily="18" charset="-122"/>
            </a:endParaRPr>
          </a:p>
        </p:txBody>
      </p:sp>
      <p:cxnSp>
        <p:nvCxnSpPr>
          <p:cNvPr id="81" name="直接连接符 80">
            <a:extLst>
              <a:ext uri="{FF2B5EF4-FFF2-40B4-BE49-F238E27FC236}">
                <a16:creationId xmlns:a16="http://schemas.microsoft.com/office/drawing/2014/main" id="{1F53A6D0-7E00-B093-9DF6-DD01217AD5A2}"/>
              </a:ext>
            </a:extLst>
          </p:cNvPr>
          <p:cNvCxnSpPr>
            <a:cxnSpLocks/>
          </p:cNvCxnSpPr>
          <p:nvPr/>
        </p:nvCxnSpPr>
        <p:spPr>
          <a:xfrm>
            <a:off x="971681" y="2963156"/>
            <a:ext cx="2870070" cy="0"/>
          </a:xfrm>
          <a:prstGeom prst="line">
            <a:avLst/>
          </a:prstGeom>
          <a:ln w="38100" cap="rnd">
            <a:solidFill>
              <a:schemeClr val="bg1"/>
            </a:solidFill>
            <a:round/>
          </a:ln>
        </p:spPr>
        <p:style>
          <a:lnRef idx="1">
            <a:schemeClr val="accent1"/>
          </a:lnRef>
          <a:fillRef idx="0">
            <a:schemeClr val="accent1"/>
          </a:fillRef>
          <a:effectRef idx="0">
            <a:schemeClr val="accent1"/>
          </a:effectRef>
          <a:fontRef idx="minor">
            <a:schemeClr val="tx1"/>
          </a:fontRef>
        </p:style>
      </p:cxnSp>
      <p:grpSp>
        <p:nvGrpSpPr>
          <p:cNvPr id="85" name="组合 84">
            <a:extLst>
              <a:ext uri="{FF2B5EF4-FFF2-40B4-BE49-F238E27FC236}">
                <a16:creationId xmlns:a16="http://schemas.microsoft.com/office/drawing/2014/main" id="{5D124478-1629-20B0-AB1A-2ACCD11F9521}"/>
              </a:ext>
            </a:extLst>
          </p:cNvPr>
          <p:cNvGrpSpPr/>
          <p:nvPr/>
        </p:nvGrpSpPr>
        <p:grpSpPr>
          <a:xfrm>
            <a:off x="1544105" y="3161883"/>
            <a:ext cx="2476837" cy="758009"/>
            <a:chOff x="-2583143" y="3318728"/>
            <a:chExt cx="2476837" cy="758009"/>
          </a:xfrm>
        </p:grpSpPr>
        <p:sp>
          <p:nvSpPr>
            <p:cNvPr id="73" name="文本框 72">
              <a:extLst>
                <a:ext uri="{FF2B5EF4-FFF2-40B4-BE49-F238E27FC236}">
                  <a16:creationId xmlns:a16="http://schemas.microsoft.com/office/drawing/2014/main" id="{70086F82-D226-F4C0-D1CF-FA4DA915FE79}"/>
                </a:ext>
              </a:extLst>
            </p:cNvPr>
            <p:cNvSpPr txBox="1"/>
            <p:nvPr/>
          </p:nvSpPr>
          <p:spPr>
            <a:xfrm>
              <a:off x="-2583143" y="3318728"/>
              <a:ext cx="1415772"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bg1"/>
                  </a:solidFill>
                  <a:effectLst/>
                  <a:uLnTx/>
                  <a:uFillTx/>
                  <a:latin typeface="OPPOSans H" panose="00020600040101010101" pitchFamily="18" charset="-122"/>
                  <a:ea typeface="OPPOSans H" panose="00020600040101010101" pitchFamily="18" charset="-122"/>
                  <a:cs typeface="OPPOSans H" panose="00020600040101010101" pitchFamily="18" charset="-122"/>
                </a:rPr>
                <a:t>此处为小标题</a:t>
              </a:r>
            </a:p>
          </p:txBody>
        </p:sp>
        <p:sp>
          <p:nvSpPr>
            <p:cNvPr id="74" name="文本框 73">
              <a:extLst>
                <a:ext uri="{FF2B5EF4-FFF2-40B4-BE49-F238E27FC236}">
                  <a16:creationId xmlns:a16="http://schemas.microsoft.com/office/drawing/2014/main" id="{B8CA0233-7421-2B63-FA2C-417A45B44BDD}"/>
                </a:ext>
              </a:extLst>
            </p:cNvPr>
            <p:cNvSpPr txBox="1"/>
            <p:nvPr/>
          </p:nvSpPr>
          <p:spPr>
            <a:xfrm>
              <a:off x="-2583143" y="3605967"/>
              <a:ext cx="2476837" cy="470770"/>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050" b="0" i="0" u="none" strike="noStrike" kern="1200" cap="none" spc="0" normalizeH="0" baseline="0" noProof="0">
                  <a:ln>
                    <a:noFill/>
                  </a:ln>
                  <a:solidFill>
                    <a:schemeClr val="bg1"/>
                  </a:solidFill>
                  <a:effectLst/>
                  <a:uLnTx/>
                  <a:uFillTx/>
                  <a:latin typeface="+mn-ea"/>
                  <a:cs typeface="OPPOSans R" panose="00020600040101010101" pitchFamily="18" charset="-122"/>
                </a:rPr>
                <a:t>通过一些方式和工具，将信息传达给其他人。是一种信息传达的行为方式。</a:t>
              </a:r>
              <a:endParaRPr kumimoji="0" lang="zh-CN" altLang="en-US" sz="1050" b="0" i="0" u="none" strike="noStrike" kern="1200" cap="none" spc="0" normalizeH="0" baseline="0" noProof="0" dirty="0">
                <a:ln>
                  <a:noFill/>
                </a:ln>
                <a:solidFill>
                  <a:schemeClr val="bg1"/>
                </a:solidFill>
                <a:effectLst/>
                <a:uLnTx/>
                <a:uFillTx/>
                <a:latin typeface="+mn-ea"/>
                <a:cs typeface="OPPOSans R" panose="00020600040101010101" pitchFamily="18" charset="-122"/>
              </a:endParaRPr>
            </a:p>
          </p:txBody>
        </p:sp>
      </p:grpSp>
      <p:sp>
        <p:nvSpPr>
          <p:cNvPr id="84" name="文本框 83">
            <a:extLst>
              <a:ext uri="{FF2B5EF4-FFF2-40B4-BE49-F238E27FC236}">
                <a16:creationId xmlns:a16="http://schemas.microsoft.com/office/drawing/2014/main" id="{0806FF82-B3BE-A8BF-82A0-BC23768590C5}"/>
              </a:ext>
            </a:extLst>
          </p:cNvPr>
          <p:cNvSpPr txBox="1"/>
          <p:nvPr/>
        </p:nvSpPr>
        <p:spPr>
          <a:xfrm>
            <a:off x="830244" y="3224748"/>
            <a:ext cx="681597" cy="646331"/>
          </a:xfrm>
          <a:prstGeom prst="rect">
            <a:avLst/>
          </a:prstGeom>
          <a:noFill/>
        </p:spPr>
        <p:txBody>
          <a:bodyPr wrap="none" rtlCol="0">
            <a:spAutoFit/>
          </a:bodyPr>
          <a:lstStyle/>
          <a:p>
            <a:r>
              <a:rPr lang="en-US" altLang="zh-CN" sz="3600">
                <a:solidFill>
                  <a:schemeClr val="bg1"/>
                </a:solidFill>
              </a:rPr>
              <a:t>01</a:t>
            </a:r>
            <a:endParaRPr lang="zh-CN" altLang="en-US" sz="3600">
              <a:solidFill>
                <a:schemeClr val="bg1"/>
              </a:solidFill>
            </a:endParaRPr>
          </a:p>
        </p:txBody>
      </p:sp>
      <p:grpSp>
        <p:nvGrpSpPr>
          <p:cNvPr id="97" name="组合 96">
            <a:extLst>
              <a:ext uri="{FF2B5EF4-FFF2-40B4-BE49-F238E27FC236}">
                <a16:creationId xmlns:a16="http://schemas.microsoft.com/office/drawing/2014/main" id="{8AB4AA05-B711-A53D-AAC3-D7011EB74B1A}"/>
              </a:ext>
            </a:extLst>
          </p:cNvPr>
          <p:cNvGrpSpPr/>
          <p:nvPr/>
        </p:nvGrpSpPr>
        <p:grpSpPr>
          <a:xfrm>
            <a:off x="1544105" y="4010739"/>
            <a:ext cx="2476837" cy="758009"/>
            <a:chOff x="-2583143" y="3318728"/>
            <a:chExt cx="2476837" cy="758009"/>
          </a:xfrm>
        </p:grpSpPr>
        <p:sp>
          <p:nvSpPr>
            <p:cNvPr id="99" name="文本框 98">
              <a:extLst>
                <a:ext uri="{FF2B5EF4-FFF2-40B4-BE49-F238E27FC236}">
                  <a16:creationId xmlns:a16="http://schemas.microsoft.com/office/drawing/2014/main" id="{C707F31A-67D9-D0B1-31D4-8527F83AAA4F}"/>
                </a:ext>
              </a:extLst>
            </p:cNvPr>
            <p:cNvSpPr txBox="1"/>
            <p:nvPr/>
          </p:nvSpPr>
          <p:spPr>
            <a:xfrm>
              <a:off x="-2583143" y="3318728"/>
              <a:ext cx="1415772"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bg1"/>
                  </a:solidFill>
                  <a:effectLst/>
                  <a:uLnTx/>
                  <a:uFillTx/>
                  <a:latin typeface="OPPOSans H" panose="00020600040101010101" pitchFamily="18" charset="-122"/>
                  <a:ea typeface="OPPOSans H" panose="00020600040101010101" pitchFamily="18" charset="-122"/>
                  <a:cs typeface="OPPOSans H" panose="00020600040101010101" pitchFamily="18" charset="-122"/>
                </a:rPr>
                <a:t>此处为小标题</a:t>
              </a:r>
            </a:p>
          </p:txBody>
        </p:sp>
        <p:sp>
          <p:nvSpPr>
            <p:cNvPr id="100" name="文本框 99">
              <a:extLst>
                <a:ext uri="{FF2B5EF4-FFF2-40B4-BE49-F238E27FC236}">
                  <a16:creationId xmlns:a16="http://schemas.microsoft.com/office/drawing/2014/main" id="{AD196365-CF79-4650-C4E6-2774DBC4F21E}"/>
                </a:ext>
              </a:extLst>
            </p:cNvPr>
            <p:cNvSpPr txBox="1"/>
            <p:nvPr/>
          </p:nvSpPr>
          <p:spPr>
            <a:xfrm>
              <a:off x="-2583143" y="3605967"/>
              <a:ext cx="2476837" cy="470770"/>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050" b="0" i="0" u="none" strike="noStrike" kern="1200" cap="none" spc="0" normalizeH="0" baseline="0" noProof="0">
                  <a:ln>
                    <a:noFill/>
                  </a:ln>
                  <a:solidFill>
                    <a:schemeClr val="bg1"/>
                  </a:solidFill>
                  <a:effectLst/>
                  <a:uLnTx/>
                  <a:uFillTx/>
                  <a:latin typeface="+mn-ea"/>
                  <a:cs typeface="OPPOSans R" panose="00020600040101010101" pitchFamily="18" charset="-122"/>
                </a:rPr>
                <a:t>通过一些方式和工具，将信息传达给其他人。是一种信息传达的行为方式。</a:t>
              </a:r>
              <a:endParaRPr kumimoji="0" lang="zh-CN" altLang="en-US" sz="1050" b="0" i="0" u="none" strike="noStrike" kern="1200" cap="none" spc="0" normalizeH="0" baseline="0" noProof="0" dirty="0">
                <a:ln>
                  <a:noFill/>
                </a:ln>
                <a:solidFill>
                  <a:schemeClr val="bg1"/>
                </a:solidFill>
                <a:effectLst/>
                <a:uLnTx/>
                <a:uFillTx/>
                <a:latin typeface="+mn-ea"/>
                <a:cs typeface="OPPOSans R" panose="00020600040101010101" pitchFamily="18" charset="-122"/>
              </a:endParaRPr>
            </a:p>
          </p:txBody>
        </p:sp>
      </p:grpSp>
      <p:sp>
        <p:nvSpPr>
          <p:cNvPr id="98" name="文本框 97">
            <a:extLst>
              <a:ext uri="{FF2B5EF4-FFF2-40B4-BE49-F238E27FC236}">
                <a16:creationId xmlns:a16="http://schemas.microsoft.com/office/drawing/2014/main" id="{DA8681D6-0B3E-8C1A-FD0C-9598D1DDF86C}"/>
              </a:ext>
            </a:extLst>
          </p:cNvPr>
          <p:cNvSpPr txBox="1"/>
          <p:nvPr/>
        </p:nvSpPr>
        <p:spPr>
          <a:xfrm>
            <a:off x="830244" y="4073604"/>
            <a:ext cx="764953" cy="646331"/>
          </a:xfrm>
          <a:prstGeom prst="rect">
            <a:avLst/>
          </a:prstGeom>
          <a:noFill/>
        </p:spPr>
        <p:txBody>
          <a:bodyPr wrap="none" rtlCol="0">
            <a:spAutoFit/>
          </a:bodyPr>
          <a:lstStyle/>
          <a:p>
            <a:r>
              <a:rPr lang="en-US" altLang="zh-CN" sz="3600">
                <a:solidFill>
                  <a:schemeClr val="bg1"/>
                </a:solidFill>
              </a:rPr>
              <a:t>02</a:t>
            </a:r>
            <a:endParaRPr lang="zh-CN" altLang="en-US" sz="3600">
              <a:solidFill>
                <a:schemeClr val="bg1"/>
              </a:solidFill>
            </a:endParaRPr>
          </a:p>
        </p:txBody>
      </p:sp>
      <p:grpSp>
        <p:nvGrpSpPr>
          <p:cNvPr id="102" name="组合 101">
            <a:extLst>
              <a:ext uri="{FF2B5EF4-FFF2-40B4-BE49-F238E27FC236}">
                <a16:creationId xmlns:a16="http://schemas.microsoft.com/office/drawing/2014/main" id="{D51A3A3B-A672-C7F2-AC9A-AF08DC8974AC}"/>
              </a:ext>
            </a:extLst>
          </p:cNvPr>
          <p:cNvGrpSpPr/>
          <p:nvPr/>
        </p:nvGrpSpPr>
        <p:grpSpPr>
          <a:xfrm>
            <a:off x="1544105" y="4859595"/>
            <a:ext cx="2476837" cy="758009"/>
            <a:chOff x="-2583143" y="3318728"/>
            <a:chExt cx="2476837" cy="758009"/>
          </a:xfrm>
        </p:grpSpPr>
        <p:sp>
          <p:nvSpPr>
            <p:cNvPr id="104" name="文本框 103">
              <a:extLst>
                <a:ext uri="{FF2B5EF4-FFF2-40B4-BE49-F238E27FC236}">
                  <a16:creationId xmlns:a16="http://schemas.microsoft.com/office/drawing/2014/main" id="{DD036412-848C-C35F-8BE5-1ED7F36919DA}"/>
                </a:ext>
              </a:extLst>
            </p:cNvPr>
            <p:cNvSpPr txBox="1"/>
            <p:nvPr/>
          </p:nvSpPr>
          <p:spPr>
            <a:xfrm>
              <a:off x="-2583143" y="3318728"/>
              <a:ext cx="1415772"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bg1"/>
                  </a:solidFill>
                  <a:effectLst/>
                  <a:uLnTx/>
                  <a:uFillTx/>
                  <a:latin typeface="OPPOSans H" panose="00020600040101010101" pitchFamily="18" charset="-122"/>
                  <a:ea typeface="OPPOSans H" panose="00020600040101010101" pitchFamily="18" charset="-122"/>
                  <a:cs typeface="OPPOSans H" panose="00020600040101010101" pitchFamily="18" charset="-122"/>
                </a:rPr>
                <a:t>此处为小标题</a:t>
              </a:r>
            </a:p>
          </p:txBody>
        </p:sp>
        <p:sp>
          <p:nvSpPr>
            <p:cNvPr id="105" name="文本框 104">
              <a:extLst>
                <a:ext uri="{FF2B5EF4-FFF2-40B4-BE49-F238E27FC236}">
                  <a16:creationId xmlns:a16="http://schemas.microsoft.com/office/drawing/2014/main" id="{15B5D3C2-D799-E2B5-BB0C-D81E34036B41}"/>
                </a:ext>
              </a:extLst>
            </p:cNvPr>
            <p:cNvSpPr txBox="1"/>
            <p:nvPr/>
          </p:nvSpPr>
          <p:spPr>
            <a:xfrm>
              <a:off x="-2583143" y="3605967"/>
              <a:ext cx="2476837" cy="470770"/>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050" b="0" i="0" u="none" strike="noStrike" kern="1200" cap="none" spc="0" normalizeH="0" baseline="0" noProof="0">
                  <a:ln>
                    <a:noFill/>
                  </a:ln>
                  <a:solidFill>
                    <a:schemeClr val="bg1"/>
                  </a:solidFill>
                  <a:effectLst/>
                  <a:uLnTx/>
                  <a:uFillTx/>
                  <a:latin typeface="+mn-ea"/>
                  <a:cs typeface="OPPOSans R" panose="00020600040101010101" pitchFamily="18" charset="-122"/>
                </a:rPr>
                <a:t>通过一些方式和工具，将信息传达给其他人。是一种信息传达的行为方式。</a:t>
              </a:r>
              <a:endParaRPr kumimoji="0" lang="zh-CN" altLang="en-US" sz="1050" b="0" i="0" u="none" strike="noStrike" kern="1200" cap="none" spc="0" normalizeH="0" baseline="0" noProof="0" dirty="0">
                <a:ln>
                  <a:noFill/>
                </a:ln>
                <a:solidFill>
                  <a:schemeClr val="bg1"/>
                </a:solidFill>
                <a:effectLst/>
                <a:uLnTx/>
                <a:uFillTx/>
                <a:latin typeface="+mn-ea"/>
                <a:cs typeface="OPPOSans R" panose="00020600040101010101" pitchFamily="18" charset="-122"/>
              </a:endParaRPr>
            </a:p>
          </p:txBody>
        </p:sp>
      </p:grpSp>
      <p:sp>
        <p:nvSpPr>
          <p:cNvPr id="103" name="文本框 102">
            <a:extLst>
              <a:ext uri="{FF2B5EF4-FFF2-40B4-BE49-F238E27FC236}">
                <a16:creationId xmlns:a16="http://schemas.microsoft.com/office/drawing/2014/main" id="{F24A203A-DED3-6831-9B23-DAE9B7689ED7}"/>
              </a:ext>
            </a:extLst>
          </p:cNvPr>
          <p:cNvSpPr txBox="1"/>
          <p:nvPr/>
        </p:nvSpPr>
        <p:spPr>
          <a:xfrm>
            <a:off x="830244" y="4922460"/>
            <a:ext cx="756938" cy="646331"/>
          </a:xfrm>
          <a:prstGeom prst="rect">
            <a:avLst/>
          </a:prstGeom>
          <a:noFill/>
        </p:spPr>
        <p:txBody>
          <a:bodyPr wrap="none" rtlCol="0">
            <a:spAutoFit/>
          </a:bodyPr>
          <a:lstStyle/>
          <a:p>
            <a:r>
              <a:rPr lang="en-US" altLang="zh-CN" sz="3600">
                <a:solidFill>
                  <a:schemeClr val="bg1"/>
                </a:solidFill>
              </a:rPr>
              <a:t>03</a:t>
            </a:r>
            <a:endParaRPr lang="zh-CN" altLang="en-US" sz="3600">
              <a:solidFill>
                <a:schemeClr val="bg1"/>
              </a:solidFill>
            </a:endParaRPr>
          </a:p>
        </p:txBody>
      </p:sp>
      <p:sp>
        <p:nvSpPr>
          <p:cNvPr id="110" name="文本框 109">
            <a:extLst>
              <a:ext uri="{FF2B5EF4-FFF2-40B4-BE49-F238E27FC236}">
                <a16:creationId xmlns:a16="http://schemas.microsoft.com/office/drawing/2014/main" id="{9B218B14-5AFD-AC63-88D8-C4DE81B620D1}"/>
              </a:ext>
            </a:extLst>
          </p:cNvPr>
          <p:cNvSpPr txBox="1"/>
          <p:nvPr/>
        </p:nvSpPr>
        <p:spPr>
          <a:xfrm>
            <a:off x="4576932" y="5669992"/>
            <a:ext cx="6902287" cy="596125"/>
          </a:xfrm>
          <a:prstGeom prst="rect">
            <a:avLst/>
          </a:prstGeom>
          <a:noFill/>
        </p:spPr>
        <p:txBody>
          <a:bodyPr wrap="square" rtlCol="0">
            <a:spAutoFit/>
          </a:bodyPr>
          <a:lstStyle/>
          <a:p>
            <a:pPr>
              <a:lnSpc>
                <a:spcPct val="120000"/>
              </a:lnSpc>
            </a:pPr>
            <a:r>
              <a:rPr lang="zh-CN" altLang="en-US" sz="1400">
                <a:solidFill>
                  <a:schemeClr val="accent4"/>
                </a:solidFill>
              </a:rPr>
              <a:t>大洋的水深，一般在</a:t>
            </a:r>
            <a:r>
              <a:rPr lang="en-US" altLang="zh-CN" sz="1400">
                <a:solidFill>
                  <a:schemeClr val="accent4"/>
                </a:solidFill>
              </a:rPr>
              <a:t>3000</a:t>
            </a:r>
            <a:r>
              <a:rPr lang="zh-CN" altLang="en-US" sz="1400">
                <a:solidFill>
                  <a:schemeClr val="accent4"/>
                </a:solidFill>
              </a:rPr>
              <a:t>米以上，最深处可达</a:t>
            </a:r>
            <a:r>
              <a:rPr lang="en-US" altLang="zh-CN" sz="1400">
                <a:solidFill>
                  <a:schemeClr val="accent4"/>
                </a:solidFill>
              </a:rPr>
              <a:t>1</a:t>
            </a:r>
            <a:r>
              <a:rPr lang="zh-CN" altLang="en-US" sz="1400">
                <a:solidFill>
                  <a:schemeClr val="accent4"/>
                </a:solidFill>
              </a:rPr>
              <a:t>万多米。大洋离陆地遥远，不受陆地的影响。它的水温和盐度的变化不大。每个大洋都有自己独特的洋流和潮汐系统。</a:t>
            </a:r>
          </a:p>
        </p:txBody>
      </p:sp>
      <p:grpSp>
        <p:nvGrpSpPr>
          <p:cNvPr id="38" name="组合 37">
            <a:extLst>
              <a:ext uri="{FF2B5EF4-FFF2-40B4-BE49-F238E27FC236}">
                <a16:creationId xmlns:a16="http://schemas.microsoft.com/office/drawing/2014/main" id="{31BD6663-5E42-7DD7-C3C5-6F87E82B0EBF}"/>
              </a:ext>
            </a:extLst>
          </p:cNvPr>
          <p:cNvGrpSpPr/>
          <p:nvPr/>
        </p:nvGrpSpPr>
        <p:grpSpPr>
          <a:xfrm>
            <a:off x="11041109" y="549275"/>
            <a:ext cx="455566" cy="106048"/>
            <a:chOff x="10987618" y="671982"/>
            <a:chExt cx="545570" cy="127000"/>
          </a:xfrm>
        </p:grpSpPr>
        <p:sp>
          <p:nvSpPr>
            <p:cNvPr id="39" name="椭圆 38">
              <a:extLst>
                <a:ext uri="{FF2B5EF4-FFF2-40B4-BE49-F238E27FC236}">
                  <a16:creationId xmlns:a16="http://schemas.microsoft.com/office/drawing/2014/main" id="{501AE7E4-BBCB-274E-41BE-0C486720E0BD}"/>
                </a:ext>
              </a:extLst>
            </p:cNvPr>
            <p:cNvSpPr/>
            <p:nvPr/>
          </p:nvSpPr>
          <p:spPr>
            <a:xfrm>
              <a:off x="11406188" y="671982"/>
              <a:ext cx="127000" cy="127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a:extLst>
                <a:ext uri="{FF2B5EF4-FFF2-40B4-BE49-F238E27FC236}">
                  <a16:creationId xmlns:a16="http://schemas.microsoft.com/office/drawing/2014/main" id="{D3F62A70-09B2-96A6-467F-3E5A7CF138CF}"/>
                </a:ext>
              </a:extLst>
            </p:cNvPr>
            <p:cNvSpPr/>
            <p:nvPr/>
          </p:nvSpPr>
          <p:spPr>
            <a:xfrm>
              <a:off x="11196903" y="671982"/>
              <a:ext cx="127000" cy="127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a:extLst>
                <a:ext uri="{FF2B5EF4-FFF2-40B4-BE49-F238E27FC236}">
                  <a16:creationId xmlns:a16="http://schemas.microsoft.com/office/drawing/2014/main" id="{4253FF61-1837-38FE-2CB4-FC590CDDAA93}"/>
                </a:ext>
              </a:extLst>
            </p:cNvPr>
            <p:cNvSpPr/>
            <p:nvPr/>
          </p:nvSpPr>
          <p:spPr>
            <a:xfrm>
              <a:off x="10987618" y="671982"/>
              <a:ext cx="127000" cy="127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58137981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SHADOWSIZE" val="87"/>
  <p:tag name="ADJUSTMENTS" val="13.38949"/>
</p:tagLst>
</file>

<file path=ppt/tags/tag10.xml><?xml version="1.0" encoding="utf-8"?>
<p:tagLst xmlns:a="http://schemas.openxmlformats.org/drawingml/2006/main" xmlns:r="http://schemas.openxmlformats.org/officeDocument/2006/relationships" xmlns:p="http://schemas.openxmlformats.org/presentationml/2006/main">
  <p:tag name="SHADOWSIZE" val="100"/>
  <p:tag name="ADJUSTMENTS" val="1.75622"/>
</p:tagLst>
</file>

<file path=ppt/tags/tag11.xml><?xml version="1.0" encoding="utf-8"?>
<p:tagLst xmlns:a="http://schemas.openxmlformats.org/drawingml/2006/main" xmlns:r="http://schemas.openxmlformats.org/officeDocument/2006/relationships" xmlns:p="http://schemas.openxmlformats.org/presentationml/2006/main">
  <p:tag name="ADJUSTMENTS" val="12.40311"/>
</p:tagLst>
</file>

<file path=ppt/tags/tag12.xml><?xml version="1.0" encoding="utf-8"?>
<p:tagLst xmlns:a="http://schemas.openxmlformats.org/drawingml/2006/main" xmlns:r="http://schemas.openxmlformats.org/officeDocument/2006/relationships" xmlns:p="http://schemas.openxmlformats.org/presentationml/2006/main">
  <p:tag name="ADJUSTMENTS" val="12.40311"/>
</p:tagLst>
</file>

<file path=ppt/tags/tag13.xml><?xml version="1.0" encoding="utf-8"?>
<p:tagLst xmlns:a="http://schemas.openxmlformats.org/drawingml/2006/main" xmlns:r="http://schemas.openxmlformats.org/officeDocument/2006/relationships" xmlns:p="http://schemas.openxmlformats.org/presentationml/2006/main">
  <p:tag name="SHADOWSIZE" val="100"/>
  <p:tag name="ADJUSTMENTS" val="1.75622"/>
</p:tagLst>
</file>

<file path=ppt/tags/tag14.xml><?xml version="1.0" encoding="utf-8"?>
<p:tagLst xmlns:a="http://schemas.openxmlformats.org/drawingml/2006/main" xmlns:r="http://schemas.openxmlformats.org/officeDocument/2006/relationships" xmlns:p="http://schemas.openxmlformats.org/presentationml/2006/main">
  <p:tag name="SHADOWSIZE" val="100"/>
  <p:tag name="ADJUSTMENTS" val="1.75622"/>
</p:tagLst>
</file>

<file path=ppt/tags/tag15.xml><?xml version="1.0" encoding="utf-8"?>
<p:tagLst xmlns:a="http://schemas.openxmlformats.org/drawingml/2006/main" xmlns:r="http://schemas.openxmlformats.org/officeDocument/2006/relationships" xmlns:p="http://schemas.openxmlformats.org/presentationml/2006/main">
  <p:tag name="SHADOWSIZE" val="100"/>
</p:tagLst>
</file>

<file path=ppt/tags/tag16.xml><?xml version="1.0" encoding="utf-8"?>
<p:tagLst xmlns:a="http://schemas.openxmlformats.org/drawingml/2006/main" xmlns:r="http://schemas.openxmlformats.org/officeDocument/2006/relationships" xmlns:p="http://schemas.openxmlformats.org/presentationml/2006/main">
  <p:tag name="SHADOWSIZE" val="95"/>
</p:tagLst>
</file>

<file path=ppt/tags/tag17.xml><?xml version="1.0" encoding="utf-8"?>
<p:tagLst xmlns:a="http://schemas.openxmlformats.org/drawingml/2006/main" xmlns:r="http://schemas.openxmlformats.org/officeDocument/2006/relationships" xmlns:p="http://schemas.openxmlformats.org/presentationml/2006/main">
  <p:tag name="SHADOWSIZE" val="100"/>
  <p:tag name="ADJUSTMENTS" val="1.75622"/>
</p:tagLst>
</file>

<file path=ppt/tags/tag18.xml><?xml version="1.0" encoding="utf-8"?>
<p:tagLst xmlns:a="http://schemas.openxmlformats.org/drawingml/2006/main" xmlns:r="http://schemas.openxmlformats.org/officeDocument/2006/relationships" xmlns:p="http://schemas.openxmlformats.org/presentationml/2006/main">
  <p:tag name="ADJUSTMENTS" val="21.98181"/>
  <p:tag name="SHADOWSIZE" val="87"/>
</p:tagLst>
</file>

<file path=ppt/tags/tag2.xml><?xml version="1.0" encoding="utf-8"?>
<p:tagLst xmlns:a="http://schemas.openxmlformats.org/drawingml/2006/main" xmlns:r="http://schemas.openxmlformats.org/officeDocument/2006/relationships" xmlns:p="http://schemas.openxmlformats.org/presentationml/2006/main">
  <p:tag name="ADJUSTMENTS" val="2.791654"/>
  <p:tag name="SHADOWSIZE" val="100"/>
</p:tagLst>
</file>

<file path=ppt/tags/tag3.xml><?xml version="1.0" encoding="utf-8"?>
<p:tagLst xmlns:a="http://schemas.openxmlformats.org/drawingml/2006/main" xmlns:r="http://schemas.openxmlformats.org/officeDocument/2006/relationships" xmlns:p="http://schemas.openxmlformats.org/presentationml/2006/main">
  <p:tag name="SHADOWSIZE" val="87"/>
  <p:tag name="ADJUSTMENTS" val="15.53319"/>
</p:tagLst>
</file>

<file path=ppt/tags/tag4.xml><?xml version="1.0" encoding="utf-8"?>
<p:tagLst xmlns:a="http://schemas.openxmlformats.org/drawingml/2006/main" xmlns:r="http://schemas.openxmlformats.org/officeDocument/2006/relationships" xmlns:p="http://schemas.openxmlformats.org/presentationml/2006/main">
  <p:tag name="SHADOWSIZE" val="100"/>
  <p:tag name="ADJUSTMENTS" val="1.75622"/>
</p:tagLst>
</file>

<file path=ppt/tags/tag5.xml><?xml version="1.0" encoding="utf-8"?>
<p:tagLst xmlns:a="http://schemas.openxmlformats.org/drawingml/2006/main" xmlns:r="http://schemas.openxmlformats.org/officeDocument/2006/relationships" xmlns:p="http://schemas.openxmlformats.org/presentationml/2006/main">
  <p:tag name="SHADOWSIZE" val="87"/>
  <p:tag name="ADJUSTMENTS" val="10.25189"/>
</p:tagLst>
</file>

<file path=ppt/tags/tag6.xml><?xml version="1.0" encoding="utf-8"?>
<p:tagLst xmlns:a="http://schemas.openxmlformats.org/drawingml/2006/main" xmlns:r="http://schemas.openxmlformats.org/officeDocument/2006/relationships" xmlns:p="http://schemas.openxmlformats.org/presentationml/2006/main">
  <p:tag name="SHADOWSIZE" val="87"/>
  <p:tag name="ADJUSTMENTS" val="10.25189"/>
</p:tagLst>
</file>

<file path=ppt/tags/tag7.xml><?xml version="1.0" encoding="utf-8"?>
<p:tagLst xmlns:a="http://schemas.openxmlformats.org/drawingml/2006/main" xmlns:r="http://schemas.openxmlformats.org/officeDocument/2006/relationships" xmlns:p="http://schemas.openxmlformats.org/presentationml/2006/main">
  <p:tag name="SHADOWSIZE" val="87"/>
  <p:tag name="ADJUSTMENTS" val="10.25189"/>
</p:tagLst>
</file>

<file path=ppt/tags/tag8.xml><?xml version="1.0" encoding="utf-8"?>
<p:tagLst xmlns:a="http://schemas.openxmlformats.org/drawingml/2006/main" xmlns:r="http://schemas.openxmlformats.org/officeDocument/2006/relationships" xmlns:p="http://schemas.openxmlformats.org/presentationml/2006/main">
  <p:tag name="SHADOWSIZE" val="100"/>
  <p:tag name="ADJUSTMENTS" val="1.75622"/>
</p:tagLst>
</file>

<file path=ppt/tags/tag9.xml><?xml version="1.0" encoding="utf-8"?>
<p:tagLst xmlns:a="http://schemas.openxmlformats.org/drawingml/2006/main" xmlns:r="http://schemas.openxmlformats.org/officeDocument/2006/relationships" xmlns:p="http://schemas.openxmlformats.org/presentationml/2006/main">
  <p:tag name="SHADOWSIZE" val="95"/>
</p:tagLst>
</file>

<file path=ppt/theme/theme1.xml><?xml version="1.0" encoding="utf-8"?>
<a:theme xmlns:a="http://schemas.openxmlformats.org/drawingml/2006/main" name="51PPT模板网   www.51pptmoban.com">
  <a:themeElements>
    <a:clrScheme name="自定义 16">
      <a:dk1>
        <a:sysClr val="windowText" lastClr="000000"/>
      </a:dk1>
      <a:lt1>
        <a:sysClr val="window" lastClr="FFFFFF"/>
      </a:lt1>
      <a:dk2>
        <a:srgbClr val="44546A"/>
      </a:dk2>
      <a:lt2>
        <a:srgbClr val="E7E6E6"/>
      </a:lt2>
      <a:accent1>
        <a:srgbClr val="86DB48"/>
      </a:accent1>
      <a:accent2>
        <a:srgbClr val="14C93F"/>
      </a:accent2>
      <a:accent3>
        <a:srgbClr val="666C85"/>
      </a:accent3>
      <a:accent4>
        <a:srgbClr val="0C361E"/>
      </a:accent4>
      <a:accent5>
        <a:srgbClr val="5B9BD5"/>
      </a:accent5>
      <a:accent6>
        <a:srgbClr val="70AD47"/>
      </a:accent6>
      <a:hlink>
        <a:srgbClr val="0563C1"/>
      </a:hlink>
      <a:folHlink>
        <a:srgbClr val="954F72"/>
      </a:folHlink>
    </a:clrScheme>
    <a:fontScheme name="自定义 11">
      <a:majorFont>
        <a:latin typeface="Manrope3 ExtraBold"/>
        <a:ea typeface="OPPOSans H"/>
        <a:cs typeface=""/>
      </a:majorFont>
      <a:minorFont>
        <a:latin typeface="Manrope3 Medium"/>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2744</TotalTime>
  <Words>1090</Words>
  <Application>Microsoft Office PowerPoint</Application>
  <PresentationFormat>宽屏</PresentationFormat>
  <Paragraphs>160</Paragraphs>
  <Slides>12</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12</vt:i4>
      </vt:variant>
    </vt:vector>
  </HeadingPairs>
  <TitlesOfParts>
    <vt:vector size="20" baseType="lpstr">
      <vt:lpstr>Manrope3 ExtraBold</vt:lpstr>
      <vt:lpstr>Manrope3 Medium</vt:lpstr>
      <vt:lpstr>OPPOSans H</vt:lpstr>
      <vt:lpstr>OPPOSans M</vt:lpstr>
      <vt:lpstr>OPPOSans R</vt:lpstr>
      <vt:lpstr>汉仪雅酷黑 45W</vt:lpstr>
      <vt:lpstr>Arial</vt:lpstr>
      <vt:lpstr>51PPT模板网   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轻量浅绿色弥散风总结汇报通用ppt模板</dc:title>
  <dc:creator>kira</dc:creator>
  <cp:keywords>P界达人</cp:keywords>
  <dc:description>www.51pptmoban.com</dc:description>
  <cp:lastModifiedBy>Win user</cp:lastModifiedBy>
  <cp:revision>164</cp:revision>
  <dcterms:created xsi:type="dcterms:W3CDTF">2022-06-30T07:36:36Z</dcterms:created>
  <dcterms:modified xsi:type="dcterms:W3CDTF">2022-08-02T14:48:58Z</dcterms:modified>
</cp:coreProperties>
</file>