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62" r:id="rId3"/>
    <p:sldId id="259" r:id="rId4"/>
    <p:sldId id="257" r:id="rId5"/>
    <p:sldId id="258" r:id="rId6"/>
    <p:sldId id="564" r:id="rId7"/>
    <p:sldId id="56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E7FF"/>
    <a:srgbClr val="E8D9FF"/>
    <a:srgbClr val="C39BFF"/>
    <a:srgbClr val="7A01FF"/>
    <a:srgbClr val="E5E9FF"/>
    <a:srgbClr val="9CAAFE"/>
    <a:srgbClr val="2C02FE"/>
    <a:srgbClr val="BA8BFF"/>
    <a:srgbClr val="8C01FF"/>
    <a:srgbClr val="CDD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617" autoAdjust="0"/>
  </p:normalViewPr>
  <p:slideViewPr>
    <p:cSldViewPr snapToGrid="0">
      <p:cViewPr varScale="1">
        <p:scale>
          <a:sx n="100" d="100"/>
          <a:sy n="100" d="100"/>
        </p:scale>
        <p:origin x="10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8206B5-4E50-4A66-8164-431806AF48EC}" type="datetimeFigureOut">
              <a:rPr lang="zh-CN" altLang="en-US" smtClean="0"/>
              <a:t>2022/8/2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ACE595-1503-4D05-B2A7-7B300D23CC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191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ACE595-1503-4D05-B2A7-7B300D23CC0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332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ACE595-1503-4D05-B2A7-7B300D23CC0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561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ACE595-1503-4D05-B2A7-7B300D23CC0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90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ACE595-1503-4D05-B2A7-7B300D23CC0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4562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ACE595-1503-4D05-B2A7-7B300D23CC0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4543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162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D53D7F-EF5C-00BA-4191-6F5A4E9BC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A2B60DC-FF61-C643-F8C4-79DC9FBF46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A352F9-897A-B63C-C20E-F1592E84E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1E51-1637-4C81-9A2D-C77635BDEFF7}" type="datetimeFigureOut">
              <a:rPr lang="zh-CN" altLang="en-US" smtClean="0"/>
              <a:t>2022/8/2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D62BB6C-DBF5-B9DF-DA93-120DA284B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EE08E78-7893-C70B-B860-1F9F338DB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56F49-F787-4480-8206-E13FA2C63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348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4187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EA0C643-BE39-C07D-04BE-92A4E15AF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32C99CC-840A-8626-313F-8E7CDE7D5B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9341918-4C31-A5F3-9DAF-DA46D03C14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A91E51-1637-4C81-9A2D-C77635BDEFF7}" type="datetimeFigureOut">
              <a:rPr lang="zh-CN" altLang="en-US" smtClean="0"/>
              <a:t>2022/8/2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56E7DE5-CBB1-CB3C-8EC7-FFE22EAC41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136D7F-859C-983F-AB7B-3FDFABFA4B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56F49-F787-4480-8206-E13FA2C63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691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6D298B-13BE-4BF5-B8EA-DFCEABB42E32}" type="datetimeFigureOut">
              <a:rPr lang="zh-CN" altLang="en-US" smtClean="0"/>
              <a:t>2022/8/2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0E01D-88FB-406D-B126-09E11EB2FF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05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3.png"/><Relationship Id="rId18" Type="http://schemas.openxmlformats.org/officeDocument/2006/relationships/image" Target="../media/image6.png"/><Relationship Id="rId26" Type="http://schemas.microsoft.com/office/2007/relationships/hdphoto" Target="../media/hdphoto5.wdp"/><Relationship Id="rId3" Type="http://schemas.openxmlformats.org/officeDocument/2006/relationships/tags" Target="../tags/tag3.xml"/><Relationship Id="rId21" Type="http://schemas.openxmlformats.org/officeDocument/2006/relationships/image" Target="../media/image8.png"/><Relationship Id="rId7" Type="http://schemas.openxmlformats.org/officeDocument/2006/relationships/tags" Target="../tags/tag7.xml"/><Relationship Id="rId12" Type="http://schemas.openxmlformats.org/officeDocument/2006/relationships/image" Target="../media/image2.png"/><Relationship Id="rId17" Type="http://schemas.openxmlformats.org/officeDocument/2006/relationships/image" Target="../media/image5.png"/><Relationship Id="rId25" Type="http://schemas.openxmlformats.org/officeDocument/2006/relationships/image" Target="../media/image11.png"/><Relationship Id="rId2" Type="http://schemas.openxmlformats.org/officeDocument/2006/relationships/tags" Target="../tags/tag2.xml"/><Relationship Id="rId16" Type="http://schemas.microsoft.com/office/2007/relationships/hdphoto" Target="../media/hdphoto2.wdp"/><Relationship Id="rId20" Type="http://schemas.openxmlformats.org/officeDocument/2006/relationships/image" Target="../media/image7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1.jpeg"/><Relationship Id="rId24" Type="http://schemas.openxmlformats.org/officeDocument/2006/relationships/image" Target="../media/image10.png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23" Type="http://schemas.openxmlformats.org/officeDocument/2006/relationships/image" Target="../media/image9.png"/><Relationship Id="rId28" Type="http://schemas.openxmlformats.org/officeDocument/2006/relationships/image" Target="../media/image13.png"/><Relationship Id="rId10" Type="http://schemas.openxmlformats.org/officeDocument/2006/relationships/notesSlide" Target="../notesSlides/notesSlide1.xml"/><Relationship Id="rId19" Type="http://schemas.microsoft.com/office/2007/relationships/hdphoto" Target="../media/hdphoto3.wdp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Relationship Id="rId14" Type="http://schemas.microsoft.com/office/2007/relationships/hdphoto" Target="../media/hdphoto1.wdp"/><Relationship Id="rId22" Type="http://schemas.microsoft.com/office/2007/relationships/hdphoto" Target="../media/hdphoto4.wdp"/><Relationship Id="rId27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microsoft.com/office/2007/relationships/hdphoto" Target="../media/hdphoto8.wdp"/><Relationship Id="rId18" Type="http://schemas.openxmlformats.org/officeDocument/2006/relationships/image" Target="../media/image25.png"/><Relationship Id="rId3" Type="http://schemas.openxmlformats.org/officeDocument/2006/relationships/image" Target="../media/image14.jpeg"/><Relationship Id="rId21" Type="http://schemas.openxmlformats.org/officeDocument/2006/relationships/image" Target="../media/image28.png"/><Relationship Id="rId7" Type="http://schemas.openxmlformats.org/officeDocument/2006/relationships/image" Target="../media/image18.png"/><Relationship Id="rId12" Type="http://schemas.openxmlformats.org/officeDocument/2006/relationships/image" Target="../media/image21.png"/><Relationship Id="rId17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microsoft.com/office/2007/relationships/hdphoto" Target="../media/hdphoto7.wdp"/><Relationship Id="rId5" Type="http://schemas.openxmlformats.org/officeDocument/2006/relationships/image" Target="../media/image16.png"/><Relationship Id="rId15" Type="http://schemas.microsoft.com/office/2007/relationships/hdphoto" Target="../media/hdphoto9.wdp"/><Relationship Id="rId10" Type="http://schemas.openxmlformats.org/officeDocument/2006/relationships/image" Target="../media/image20.png"/><Relationship Id="rId19" Type="http://schemas.openxmlformats.org/officeDocument/2006/relationships/image" Target="../media/image26.png"/><Relationship Id="rId4" Type="http://schemas.openxmlformats.org/officeDocument/2006/relationships/image" Target="../media/image15.png"/><Relationship Id="rId9" Type="http://schemas.openxmlformats.org/officeDocument/2006/relationships/image" Target="../media/image19.png"/><Relationship Id="rId1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image" Target="../media/image35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31.png"/><Relationship Id="rId12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30.png"/><Relationship Id="rId11" Type="http://schemas.openxmlformats.org/officeDocument/2006/relationships/image" Target="../media/image33.png"/><Relationship Id="rId5" Type="http://schemas.openxmlformats.org/officeDocument/2006/relationships/image" Target="../media/image29.png"/><Relationship Id="rId15" Type="http://schemas.openxmlformats.org/officeDocument/2006/relationships/image" Target="../media/image37.png"/><Relationship Id="rId10" Type="http://schemas.openxmlformats.org/officeDocument/2006/relationships/image" Target="../media/image32.png"/><Relationship Id="rId4" Type="http://schemas.openxmlformats.org/officeDocument/2006/relationships/image" Target="../media/image14.jpeg"/><Relationship Id="rId9" Type="http://schemas.openxmlformats.org/officeDocument/2006/relationships/image" Target="../media/image17.png"/><Relationship Id="rId1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tags" Target="../tags/tag22.xml"/><Relationship Id="rId18" Type="http://schemas.openxmlformats.org/officeDocument/2006/relationships/tags" Target="../tags/tag27.xml"/><Relationship Id="rId26" Type="http://schemas.openxmlformats.org/officeDocument/2006/relationships/image" Target="../media/image39.png"/><Relationship Id="rId3" Type="http://schemas.openxmlformats.org/officeDocument/2006/relationships/tags" Target="../tags/tag12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17" Type="http://schemas.openxmlformats.org/officeDocument/2006/relationships/tags" Target="../tags/tag26.xml"/><Relationship Id="rId25" Type="http://schemas.microsoft.com/office/2007/relationships/hdphoto" Target="../media/hdphoto11.wdp"/><Relationship Id="rId2" Type="http://schemas.openxmlformats.org/officeDocument/2006/relationships/tags" Target="../tags/tag11.xml"/><Relationship Id="rId16" Type="http://schemas.openxmlformats.org/officeDocument/2006/relationships/tags" Target="../tags/tag25.xml"/><Relationship Id="rId20" Type="http://schemas.openxmlformats.org/officeDocument/2006/relationships/tags" Target="../tags/tag29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24" Type="http://schemas.openxmlformats.org/officeDocument/2006/relationships/image" Target="../media/image38.png"/><Relationship Id="rId5" Type="http://schemas.openxmlformats.org/officeDocument/2006/relationships/tags" Target="../tags/tag14.xml"/><Relationship Id="rId15" Type="http://schemas.openxmlformats.org/officeDocument/2006/relationships/tags" Target="../tags/tag24.xml"/><Relationship Id="rId23" Type="http://schemas.openxmlformats.org/officeDocument/2006/relationships/image" Target="../media/image14.jpeg"/><Relationship Id="rId28" Type="http://schemas.openxmlformats.org/officeDocument/2006/relationships/image" Target="../media/image41.png"/><Relationship Id="rId10" Type="http://schemas.openxmlformats.org/officeDocument/2006/relationships/tags" Target="../tags/tag19.xml"/><Relationship Id="rId19" Type="http://schemas.openxmlformats.org/officeDocument/2006/relationships/tags" Target="../tags/tag28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tags" Target="../tags/tag23.xml"/><Relationship Id="rId22" Type="http://schemas.openxmlformats.org/officeDocument/2006/relationships/notesSlide" Target="../notesSlides/notesSlide4.xml"/><Relationship Id="rId27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路上的风景&#10;&#10;描述已自动生成">
            <a:extLst>
              <a:ext uri="{FF2B5EF4-FFF2-40B4-BE49-F238E27FC236}">
                <a16:creationId xmlns:a16="http://schemas.microsoft.com/office/drawing/2014/main" id="{7DE1314C-6FC5-CDDD-4A0A-66FB70450A4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26944AB8-BD6B-A65C-4B8B-E79D2CC5322B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856" t="12726" r="21467" b="12002"/>
          <a:stretch/>
        </p:blipFill>
        <p:spPr>
          <a:xfrm>
            <a:off x="2778111" y="243504"/>
            <a:ext cx="8210317" cy="6684144"/>
          </a:xfrm>
          <a:prstGeom prst="rect">
            <a:avLst/>
          </a:prstGeom>
        </p:spPr>
      </p:pic>
      <p:pic>
        <p:nvPicPr>
          <p:cNvPr id="58" name="图片 57" descr="背景图案&#10;&#10;描述已自动生成">
            <a:extLst>
              <a:ext uri="{FF2B5EF4-FFF2-40B4-BE49-F238E27FC236}">
                <a16:creationId xmlns:a16="http://schemas.microsoft.com/office/drawing/2014/main" id="{E4F666F7-6385-B68E-6F70-9C06CD7424CC}"/>
              </a:ext>
            </a:extLst>
          </p:cNvPr>
          <p:cNvPicPr>
            <a:picLocks noChangeAspect="1"/>
          </p:cNvPicPr>
          <p:nvPr/>
        </p:nvPicPr>
        <p:blipFill>
          <a:blip r:embed="rId13">
            <a:alphaModFix amt="90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381" y="-13016"/>
            <a:ext cx="12203381" cy="6909586"/>
          </a:xfrm>
          <a:prstGeom prst="rect">
            <a:avLst/>
          </a:prstGeom>
        </p:spPr>
      </p:pic>
      <p:sp>
        <p:nvSpPr>
          <p:cNvPr id="36" name="TextBox 34">
            <a:extLst>
              <a:ext uri="{FF2B5EF4-FFF2-40B4-BE49-F238E27FC236}">
                <a16:creationId xmlns:a16="http://schemas.microsoft.com/office/drawing/2014/main" id="{14A9E064-21A6-9DDB-B5A2-BDF01F09C66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726128" y="1044750"/>
            <a:ext cx="1950915" cy="2124380"/>
          </a:xfrm>
          <a:custGeom>
            <a:avLst/>
            <a:gdLst/>
            <a:ahLst/>
            <a:cxnLst/>
            <a:rect l="l" t="t" r="r" b="b"/>
            <a:pathLst>
              <a:path w="793349" h="1089832">
                <a:moveTo>
                  <a:pt x="356295" y="512160"/>
                </a:moveTo>
                <a:cubicBezTo>
                  <a:pt x="364740" y="512160"/>
                  <a:pt x="372763" y="513427"/>
                  <a:pt x="380364" y="515960"/>
                </a:cubicBezTo>
                <a:cubicBezTo>
                  <a:pt x="402323" y="522717"/>
                  <a:pt x="418791" y="531584"/>
                  <a:pt x="429770" y="542564"/>
                </a:cubicBezTo>
                <a:cubicBezTo>
                  <a:pt x="433149" y="546786"/>
                  <a:pt x="435260" y="550798"/>
                  <a:pt x="436105" y="554598"/>
                </a:cubicBezTo>
                <a:cubicBezTo>
                  <a:pt x="436949" y="558399"/>
                  <a:pt x="437371" y="564099"/>
                  <a:pt x="437371" y="571701"/>
                </a:cubicBezTo>
                <a:cubicBezTo>
                  <a:pt x="437371" y="584369"/>
                  <a:pt x="434838" y="608438"/>
                  <a:pt x="429770" y="643910"/>
                </a:cubicBezTo>
                <a:cubicBezTo>
                  <a:pt x="427237" y="661645"/>
                  <a:pt x="425759" y="674102"/>
                  <a:pt x="425337" y="681281"/>
                </a:cubicBezTo>
                <a:cubicBezTo>
                  <a:pt x="424914" y="688459"/>
                  <a:pt x="425970" y="692893"/>
                  <a:pt x="428504" y="694583"/>
                </a:cubicBezTo>
                <a:lnTo>
                  <a:pt x="436105" y="697116"/>
                </a:lnTo>
                <a:cubicBezTo>
                  <a:pt x="439483" y="697116"/>
                  <a:pt x="445395" y="700072"/>
                  <a:pt x="453840" y="705984"/>
                </a:cubicBezTo>
                <a:lnTo>
                  <a:pt x="470309" y="713585"/>
                </a:lnTo>
                <a:cubicBezTo>
                  <a:pt x="471998" y="713585"/>
                  <a:pt x="475376" y="716119"/>
                  <a:pt x="480443" y="721186"/>
                </a:cubicBezTo>
                <a:cubicBezTo>
                  <a:pt x="484666" y="727098"/>
                  <a:pt x="486778" y="733010"/>
                  <a:pt x="486778" y="738921"/>
                </a:cubicBezTo>
                <a:cubicBezTo>
                  <a:pt x="486778" y="743989"/>
                  <a:pt x="485722" y="750112"/>
                  <a:pt x="483610" y="757290"/>
                </a:cubicBezTo>
                <a:cubicBezTo>
                  <a:pt x="481499" y="764469"/>
                  <a:pt x="478754" y="769747"/>
                  <a:pt x="475376" y="773126"/>
                </a:cubicBezTo>
                <a:lnTo>
                  <a:pt x="466508" y="788328"/>
                </a:lnTo>
                <a:lnTo>
                  <a:pt x="452573" y="808597"/>
                </a:lnTo>
                <a:cubicBezTo>
                  <a:pt x="439905" y="822954"/>
                  <a:pt x="434838" y="830977"/>
                  <a:pt x="437371" y="832666"/>
                </a:cubicBezTo>
                <a:cubicBezTo>
                  <a:pt x="452573" y="836045"/>
                  <a:pt x="465664" y="837734"/>
                  <a:pt x="476643" y="837734"/>
                </a:cubicBezTo>
                <a:cubicBezTo>
                  <a:pt x="480866" y="837734"/>
                  <a:pt x="484455" y="837523"/>
                  <a:pt x="487411" y="837100"/>
                </a:cubicBezTo>
                <a:cubicBezTo>
                  <a:pt x="490367" y="836678"/>
                  <a:pt x="492901" y="836889"/>
                  <a:pt x="495012" y="837734"/>
                </a:cubicBezTo>
                <a:cubicBezTo>
                  <a:pt x="497123" y="838578"/>
                  <a:pt x="499024" y="839845"/>
                  <a:pt x="500713" y="841534"/>
                </a:cubicBezTo>
                <a:cubicBezTo>
                  <a:pt x="504935" y="844912"/>
                  <a:pt x="512114" y="846602"/>
                  <a:pt x="522249" y="846602"/>
                </a:cubicBezTo>
                <a:cubicBezTo>
                  <a:pt x="529005" y="846602"/>
                  <a:pt x="533439" y="847024"/>
                  <a:pt x="535550" y="847868"/>
                </a:cubicBezTo>
                <a:cubicBezTo>
                  <a:pt x="537662" y="848713"/>
                  <a:pt x="541251" y="851246"/>
                  <a:pt x="546318" y="855469"/>
                </a:cubicBezTo>
                <a:cubicBezTo>
                  <a:pt x="552230" y="861381"/>
                  <a:pt x="555608" y="864337"/>
                  <a:pt x="556453" y="864337"/>
                </a:cubicBezTo>
                <a:cubicBezTo>
                  <a:pt x="558142" y="864337"/>
                  <a:pt x="561942" y="867293"/>
                  <a:pt x="567854" y="873205"/>
                </a:cubicBezTo>
                <a:cubicBezTo>
                  <a:pt x="572077" y="877428"/>
                  <a:pt x="574822" y="880595"/>
                  <a:pt x="576089" y="882706"/>
                </a:cubicBezTo>
                <a:cubicBezTo>
                  <a:pt x="577355" y="884818"/>
                  <a:pt x="578411" y="889251"/>
                  <a:pt x="579256" y="896008"/>
                </a:cubicBezTo>
                <a:cubicBezTo>
                  <a:pt x="580945" y="906987"/>
                  <a:pt x="582212" y="912477"/>
                  <a:pt x="583056" y="912477"/>
                </a:cubicBezTo>
                <a:cubicBezTo>
                  <a:pt x="583901" y="913321"/>
                  <a:pt x="584323" y="917544"/>
                  <a:pt x="584323" y="925145"/>
                </a:cubicBezTo>
                <a:cubicBezTo>
                  <a:pt x="584323" y="934435"/>
                  <a:pt x="583478" y="939924"/>
                  <a:pt x="581789" y="941613"/>
                </a:cubicBezTo>
                <a:cubicBezTo>
                  <a:pt x="579256" y="944992"/>
                  <a:pt x="573977" y="949214"/>
                  <a:pt x="565954" y="954282"/>
                </a:cubicBezTo>
                <a:cubicBezTo>
                  <a:pt x="557931" y="959349"/>
                  <a:pt x="549697" y="963572"/>
                  <a:pt x="541251" y="966950"/>
                </a:cubicBezTo>
                <a:cubicBezTo>
                  <a:pt x="531961" y="969484"/>
                  <a:pt x="523938" y="974129"/>
                  <a:pt x="517181" y="980885"/>
                </a:cubicBezTo>
                <a:cubicBezTo>
                  <a:pt x="513803" y="984263"/>
                  <a:pt x="510847" y="986586"/>
                  <a:pt x="508314" y="987853"/>
                </a:cubicBezTo>
                <a:cubicBezTo>
                  <a:pt x="505780" y="989119"/>
                  <a:pt x="504513" y="988486"/>
                  <a:pt x="504513" y="985952"/>
                </a:cubicBezTo>
                <a:cubicBezTo>
                  <a:pt x="504513" y="985108"/>
                  <a:pt x="504513" y="983841"/>
                  <a:pt x="504513" y="982152"/>
                </a:cubicBezTo>
                <a:cubicBezTo>
                  <a:pt x="504513" y="980463"/>
                  <a:pt x="503880" y="979829"/>
                  <a:pt x="502613" y="980252"/>
                </a:cubicBezTo>
                <a:cubicBezTo>
                  <a:pt x="501346" y="980674"/>
                  <a:pt x="499024" y="981730"/>
                  <a:pt x="495645" y="983419"/>
                </a:cubicBezTo>
                <a:cubicBezTo>
                  <a:pt x="485511" y="988486"/>
                  <a:pt x="478332" y="992709"/>
                  <a:pt x="474109" y="996087"/>
                </a:cubicBezTo>
                <a:cubicBezTo>
                  <a:pt x="463975" y="1003688"/>
                  <a:pt x="452151" y="1010022"/>
                  <a:pt x="438638" y="1015089"/>
                </a:cubicBezTo>
                <a:lnTo>
                  <a:pt x="420903" y="1023957"/>
                </a:lnTo>
                <a:cubicBezTo>
                  <a:pt x="406545" y="1029869"/>
                  <a:pt x="397678" y="1033247"/>
                  <a:pt x="394299" y="1034092"/>
                </a:cubicBezTo>
                <a:cubicBezTo>
                  <a:pt x="382476" y="1040003"/>
                  <a:pt x="374875" y="1044226"/>
                  <a:pt x="371496" y="1046760"/>
                </a:cubicBezTo>
                <a:cubicBezTo>
                  <a:pt x="368963" y="1049294"/>
                  <a:pt x="366851" y="1050772"/>
                  <a:pt x="365162" y="1051194"/>
                </a:cubicBezTo>
                <a:cubicBezTo>
                  <a:pt x="363473" y="1051616"/>
                  <a:pt x="361784" y="1050983"/>
                  <a:pt x="360095" y="1049294"/>
                </a:cubicBezTo>
                <a:cubicBezTo>
                  <a:pt x="356717" y="1046760"/>
                  <a:pt x="350805" y="1046760"/>
                  <a:pt x="342359" y="1049294"/>
                </a:cubicBezTo>
                <a:cubicBezTo>
                  <a:pt x="333914" y="1051827"/>
                  <a:pt x="324624" y="1056472"/>
                  <a:pt x="314489" y="1063229"/>
                </a:cubicBezTo>
                <a:cubicBezTo>
                  <a:pt x="311956" y="1065762"/>
                  <a:pt x="308155" y="1067874"/>
                  <a:pt x="303088" y="1069563"/>
                </a:cubicBezTo>
                <a:lnTo>
                  <a:pt x="292953" y="1074630"/>
                </a:lnTo>
                <a:lnTo>
                  <a:pt x="275218" y="1082231"/>
                </a:lnTo>
                <a:cubicBezTo>
                  <a:pt x="265083" y="1085609"/>
                  <a:pt x="259594" y="1087721"/>
                  <a:pt x="258749" y="1088565"/>
                </a:cubicBezTo>
                <a:lnTo>
                  <a:pt x="254949" y="1089832"/>
                </a:lnTo>
                <a:cubicBezTo>
                  <a:pt x="254104" y="1089832"/>
                  <a:pt x="253682" y="1089410"/>
                  <a:pt x="253682" y="1088565"/>
                </a:cubicBezTo>
                <a:cubicBezTo>
                  <a:pt x="253682" y="1087721"/>
                  <a:pt x="254526" y="1086665"/>
                  <a:pt x="256215" y="1085398"/>
                </a:cubicBezTo>
                <a:cubicBezTo>
                  <a:pt x="257904" y="1084131"/>
                  <a:pt x="260016" y="1083076"/>
                  <a:pt x="262550" y="1082231"/>
                </a:cubicBezTo>
                <a:lnTo>
                  <a:pt x="282819" y="1068296"/>
                </a:lnTo>
                <a:cubicBezTo>
                  <a:pt x="293798" y="1059006"/>
                  <a:pt x="303932" y="1050983"/>
                  <a:pt x="313223" y="1044226"/>
                </a:cubicBezTo>
                <a:cubicBezTo>
                  <a:pt x="322512" y="1037470"/>
                  <a:pt x="329269" y="1033247"/>
                  <a:pt x="333492" y="1031558"/>
                </a:cubicBezTo>
                <a:cubicBezTo>
                  <a:pt x="335181" y="1031558"/>
                  <a:pt x="338981" y="1027758"/>
                  <a:pt x="344893" y="1020157"/>
                </a:cubicBezTo>
                <a:lnTo>
                  <a:pt x="361362" y="1001154"/>
                </a:lnTo>
                <a:cubicBezTo>
                  <a:pt x="371496" y="989331"/>
                  <a:pt x="375297" y="982152"/>
                  <a:pt x="372763" y="979618"/>
                </a:cubicBezTo>
                <a:cubicBezTo>
                  <a:pt x="367696" y="979618"/>
                  <a:pt x="362206" y="980463"/>
                  <a:pt x="356295" y="982152"/>
                </a:cubicBezTo>
                <a:cubicBezTo>
                  <a:pt x="336025" y="988064"/>
                  <a:pt x="316601" y="991020"/>
                  <a:pt x="298021" y="991020"/>
                </a:cubicBezTo>
                <a:cubicBezTo>
                  <a:pt x="292953" y="991020"/>
                  <a:pt x="288097" y="990175"/>
                  <a:pt x="283452" y="988486"/>
                </a:cubicBezTo>
                <a:cubicBezTo>
                  <a:pt x="278807" y="986797"/>
                  <a:pt x="272262" y="983841"/>
                  <a:pt x="263816" y="979618"/>
                </a:cubicBezTo>
                <a:cubicBezTo>
                  <a:pt x="260438" y="978774"/>
                  <a:pt x="257482" y="974973"/>
                  <a:pt x="254949" y="968217"/>
                </a:cubicBezTo>
                <a:cubicBezTo>
                  <a:pt x="252415" y="961460"/>
                  <a:pt x="250726" y="954282"/>
                  <a:pt x="249881" y="946681"/>
                </a:cubicBezTo>
                <a:cubicBezTo>
                  <a:pt x="249881" y="939080"/>
                  <a:pt x="249037" y="931901"/>
                  <a:pt x="247348" y="925145"/>
                </a:cubicBezTo>
                <a:cubicBezTo>
                  <a:pt x="244814" y="918388"/>
                  <a:pt x="244392" y="910787"/>
                  <a:pt x="246081" y="902342"/>
                </a:cubicBezTo>
                <a:cubicBezTo>
                  <a:pt x="246081" y="886295"/>
                  <a:pt x="250304" y="877005"/>
                  <a:pt x="258749" y="874472"/>
                </a:cubicBezTo>
                <a:cubicBezTo>
                  <a:pt x="262127" y="873627"/>
                  <a:pt x="270362" y="864971"/>
                  <a:pt x="283452" y="848502"/>
                </a:cubicBezTo>
                <a:cubicBezTo>
                  <a:pt x="296543" y="832033"/>
                  <a:pt x="303088" y="822110"/>
                  <a:pt x="303088" y="818731"/>
                </a:cubicBezTo>
                <a:lnTo>
                  <a:pt x="292953" y="817465"/>
                </a:lnTo>
                <a:cubicBezTo>
                  <a:pt x="287041" y="817465"/>
                  <a:pt x="280074" y="816409"/>
                  <a:pt x="272051" y="814298"/>
                </a:cubicBezTo>
                <a:cubicBezTo>
                  <a:pt x="264027" y="812186"/>
                  <a:pt x="257482" y="809864"/>
                  <a:pt x="252415" y="807330"/>
                </a:cubicBezTo>
                <a:cubicBezTo>
                  <a:pt x="248192" y="805641"/>
                  <a:pt x="241436" y="800151"/>
                  <a:pt x="232146" y="790861"/>
                </a:cubicBezTo>
                <a:cubicBezTo>
                  <a:pt x="225389" y="784105"/>
                  <a:pt x="220955" y="778404"/>
                  <a:pt x="218844" y="773759"/>
                </a:cubicBezTo>
                <a:cubicBezTo>
                  <a:pt x="216733" y="769114"/>
                  <a:pt x="213566" y="759191"/>
                  <a:pt x="209343" y="743989"/>
                </a:cubicBezTo>
                <a:cubicBezTo>
                  <a:pt x="207654" y="736388"/>
                  <a:pt x="208287" y="726253"/>
                  <a:pt x="211243" y="713585"/>
                </a:cubicBezTo>
                <a:cubicBezTo>
                  <a:pt x="214199" y="700917"/>
                  <a:pt x="217788" y="694583"/>
                  <a:pt x="222011" y="694583"/>
                </a:cubicBezTo>
                <a:lnTo>
                  <a:pt x="223278" y="692049"/>
                </a:lnTo>
                <a:cubicBezTo>
                  <a:pt x="223278" y="689515"/>
                  <a:pt x="225389" y="686982"/>
                  <a:pt x="229612" y="684448"/>
                </a:cubicBezTo>
                <a:cubicBezTo>
                  <a:pt x="233835" y="681914"/>
                  <a:pt x="238058" y="680647"/>
                  <a:pt x="242280" y="680647"/>
                </a:cubicBezTo>
                <a:cubicBezTo>
                  <a:pt x="245658" y="680647"/>
                  <a:pt x="249881" y="683603"/>
                  <a:pt x="254949" y="689515"/>
                </a:cubicBezTo>
                <a:cubicBezTo>
                  <a:pt x="261705" y="697961"/>
                  <a:pt x="276062" y="702183"/>
                  <a:pt x="298021" y="702183"/>
                </a:cubicBezTo>
                <a:cubicBezTo>
                  <a:pt x="304777" y="702183"/>
                  <a:pt x="309211" y="701339"/>
                  <a:pt x="311322" y="699650"/>
                </a:cubicBezTo>
                <a:cubicBezTo>
                  <a:pt x="313434" y="697961"/>
                  <a:pt x="315334" y="693105"/>
                  <a:pt x="317023" y="685081"/>
                </a:cubicBezTo>
                <a:cubicBezTo>
                  <a:pt x="318712" y="677058"/>
                  <a:pt x="320401" y="665868"/>
                  <a:pt x="322090" y="651510"/>
                </a:cubicBezTo>
                <a:lnTo>
                  <a:pt x="328424" y="603371"/>
                </a:lnTo>
                <a:lnTo>
                  <a:pt x="310689" y="608438"/>
                </a:lnTo>
                <a:cubicBezTo>
                  <a:pt x="303088" y="611817"/>
                  <a:pt x="294009" y="614561"/>
                  <a:pt x="283452" y="616673"/>
                </a:cubicBezTo>
                <a:cubicBezTo>
                  <a:pt x="272895" y="618784"/>
                  <a:pt x="264661" y="619418"/>
                  <a:pt x="258749" y="618573"/>
                </a:cubicBezTo>
                <a:lnTo>
                  <a:pt x="249881" y="617306"/>
                </a:lnTo>
                <a:cubicBezTo>
                  <a:pt x="248192" y="616462"/>
                  <a:pt x="246081" y="613928"/>
                  <a:pt x="243547" y="609705"/>
                </a:cubicBezTo>
                <a:cubicBezTo>
                  <a:pt x="241013" y="605482"/>
                  <a:pt x="238058" y="599993"/>
                  <a:pt x="234679" y="593237"/>
                </a:cubicBezTo>
                <a:cubicBezTo>
                  <a:pt x="225389" y="574656"/>
                  <a:pt x="220322" y="564944"/>
                  <a:pt x="219477" y="564099"/>
                </a:cubicBezTo>
                <a:cubicBezTo>
                  <a:pt x="214410" y="553965"/>
                  <a:pt x="215677" y="548898"/>
                  <a:pt x="223278" y="548898"/>
                </a:cubicBezTo>
                <a:cubicBezTo>
                  <a:pt x="228345" y="548898"/>
                  <a:pt x="230879" y="548475"/>
                  <a:pt x="230879" y="547631"/>
                </a:cubicBezTo>
                <a:cubicBezTo>
                  <a:pt x="230879" y="546786"/>
                  <a:pt x="235102" y="546364"/>
                  <a:pt x="243547" y="546364"/>
                </a:cubicBezTo>
                <a:cubicBezTo>
                  <a:pt x="256215" y="544675"/>
                  <a:pt x="277751" y="537496"/>
                  <a:pt x="308155" y="524828"/>
                </a:cubicBezTo>
                <a:lnTo>
                  <a:pt x="333492" y="514693"/>
                </a:lnTo>
                <a:cubicBezTo>
                  <a:pt x="343626" y="513004"/>
                  <a:pt x="351227" y="512160"/>
                  <a:pt x="356295" y="512160"/>
                </a:cubicBezTo>
                <a:close/>
                <a:moveTo>
                  <a:pt x="308472" y="46"/>
                </a:moveTo>
                <a:cubicBezTo>
                  <a:pt x="310794" y="-165"/>
                  <a:pt x="314067" y="363"/>
                  <a:pt x="318290" y="1629"/>
                </a:cubicBezTo>
                <a:cubicBezTo>
                  <a:pt x="326735" y="4163"/>
                  <a:pt x="336870" y="9653"/>
                  <a:pt x="348694" y="18098"/>
                </a:cubicBezTo>
                <a:cubicBezTo>
                  <a:pt x="358828" y="24854"/>
                  <a:pt x="365585" y="30344"/>
                  <a:pt x="368963" y="34567"/>
                </a:cubicBezTo>
                <a:cubicBezTo>
                  <a:pt x="372341" y="38789"/>
                  <a:pt x="374452" y="44279"/>
                  <a:pt x="375297" y="51035"/>
                </a:cubicBezTo>
                <a:cubicBezTo>
                  <a:pt x="375297" y="52725"/>
                  <a:pt x="376564" y="58636"/>
                  <a:pt x="379097" y="68771"/>
                </a:cubicBezTo>
                <a:cubicBezTo>
                  <a:pt x="380786" y="74683"/>
                  <a:pt x="380575" y="84606"/>
                  <a:pt x="378464" y="98541"/>
                </a:cubicBezTo>
                <a:cubicBezTo>
                  <a:pt x="376353" y="112476"/>
                  <a:pt x="373185" y="125356"/>
                  <a:pt x="368963" y="137180"/>
                </a:cubicBezTo>
                <a:cubicBezTo>
                  <a:pt x="363896" y="151537"/>
                  <a:pt x="357139" y="165472"/>
                  <a:pt x="348694" y="178985"/>
                </a:cubicBezTo>
                <a:lnTo>
                  <a:pt x="336025" y="203055"/>
                </a:lnTo>
                <a:cubicBezTo>
                  <a:pt x="336025" y="203899"/>
                  <a:pt x="330536" y="212344"/>
                  <a:pt x="319557" y="228391"/>
                </a:cubicBezTo>
                <a:cubicBezTo>
                  <a:pt x="300132" y="257106"/>
                  <a:pt x="272684" y="288354"/>
                  <a:pt x="237213" y="322136"/>
                </a:cubicBezTo>
                <a:cubicBezTo>
                  <a:pt x="218633" y="339027"/>
                  <a:pt x="204698" y="352962"/>
                  <a:pt x="195408" y="363941"/>
                </a:cubicBezTo>
                <a:cubicBezTo>
                  <a:pt x="193719" y="365630"/>
                  <a:pt x="192874" y="367319"/>
                  <a:pt x="192874" y="369009"/>
                </a:cubicBezTo>
                <a:cubicBezTo>
                  <a:pt x="192874" y="369853"/>
                  <a:pt x="193719" y="370275"/>
                  <a:pt x="195408" y="370275"/>
                </a:cubicBezTo>
                <a:cubicBezTo>
                  <a:pt x="198786" y="370275"/>
                  <a:pt x="208076" y="367319"/>
                  <a:pt x="223278" y="361408"/>
                </a:cubicBezTo>
                <a:cubicBezTo>
                  <a:pt x="262127" y="347050"/>
                  <a:pt x="295487" y="335649"/>
                  <a:pt x="323357" y="327203"/>
                </a:cubicBezTo>
                <a:cubicBezTo>
                  <a:pt x="330113" y="325514"/>
                  <a:pt x="337714" y="323403"/>
                  <a:pt x="346160" y="320869"/>
                </a:cubicBezTo>
                <a:cubicBezTo>
                  <a:pt x="354605" y="318336"/>
                  <a:pt x="362629" y="315802"/>
                  <a:pt x="370230" y="313268"/>
                </a:cubicBezTo>
                <a:cubicBezTo>
                  <a:pt x="406545" y="302289"/>
                  <a:pt x="433571" y="295955"/>
                  <a:pt x="451306" y="294266"/>
                </a:cubicBezTo>
                <a:cubicBezTo>
                  <a:pt x="454685" y="294266"/>
                  <a:pt x="458485" y="293844"/>
                  <a:pt x="462708" y="292999"/>
                </a:cubicBezTo>
                <a:cubicBezTo>
                  <a:pt x="466931" y="292154"/>
                  <a:pt x="471153" y="291732"/>
                  <a:pt x="475376" y="291732"/>
                </a:cubicBezTo>
                <a:cubicBezTo>
                  <a:pt x="483822" y="290043"/>
                  <a:pt x="500290" y="289199"/>
                  <a:pt x="524782" y="289199"/>
                </a:cubicBezTo>
                <a:cubicBezTo>
                  <a:pt x="548430" y="289199"/>
                  <a:pt x="564476" y="290043"/>
                  <a:pt x="572922" y="291732"/>
                </a:cubicBezTo>
                <a:cubicBezTo>
                  <a:pt x="594035" y="295110"/>
                  <a:pt x="611560" y="298911"/>
                  <a:pt x="625495" y="303134"/>
                </a:cubicBezTo>
                <a:cubicBezTo>
                  <a:pt x="639430" y="307356"/>
                  <a:pt x="655687" y="313690"/>
                  <a:pt x="674268" y="322136"/>
                </a:cubicBezTo>
                <a:cubicBezTo>
                  <a:pt x="689470" y="329737"/>
                  <a:pt x="698337" y="333537"/>
                  <a:pt x="700871" y="333537"/>
                </a:cubicBezTo>
                <a:cubicBezTo>
                  <a:pt x="703405" y="333537"/>
                  <a:pt x="704671" y="334382"/>
                  <a:pt x="704671" y="336071"/>
                </a:cubicBezTo>
                <a:cubicBezTo>
                  <a:pt x="704671" y="336916"/>
                  <a:pt x="709528" y="340505"/>
                  <a:pt x="719240" y="346839"/>
                </a:cubicBezTo>
                <a:cubicBezTo>
                  <a:pt x="728952" y="353173"/>
                  <a:pt x="734653" y="356340"/>
                  <a:pt x="736342" y="356340"/>
                </a:cubicBezTo>
                <a:cubicBezTo>
                  <a:pt x="738031" y="356340"/>
                  <a:pt x="740987" y="358452"/>
                  <a:pt x="745210" y="362674"/>
                </a:cubicBezTo>
                <a:cubicBezTo>
                  <a:pt x="747743" y="366897"/>
                  <a:pt x="750277" y="369009"/>
                  <a:pt x="752811" y="369009"/>
                </a:cubicBezTo>
                <a:cubicBezTo>
                  <a:pt x="755344" y="369009"/>
                  <a:pt x="761679" y="374076"/>
                  <a:pt x="771813" y="384210"/>
                </a:cubicBezTo>
                <a:cubicBezTo>
                  <a:pt x="782792" y="394345"/>
                  <a:pt x="789549" y="403213"/>
                  <a:pt x="792082" y="410814"/>
                </a:cubicBezTo>
                <a:cubicBezTo>
                  <a:pt x="792927" y="413347"/>
                  <a:pt x="793349" y="416726"/>
                  <a:pt x="793349" y="420948"/>
                </a:cubicBezTo>
                <a:cubicBezTo>
                  <a:pt x="793349" y="422637"/>
                  <a:pt x="792082" y="426860"/>
                  <a:pt x="789549" y="433617"/>
                </a:cubicBezTo>
                <a:cubicBezTo>
                  <a:pt x="787860" y="437839"/>
                  <a:pt x="785748" y="441218"/>
                  <a:pt x="783215" y="443751"/>
                </a:cubicBezTo>
                <a:cubicBezTo>
                  <a:pt x="780681" y="446285"/>
                  <a:pt x="777303" y="448396"/>
                  <a:pt x="773080" y="450085"/>
                </a:cubicBezTo>
                <a:cubicBezTo>
                  <a:pt x="764634" y="453464"/>
                  <a:pt x="759145" y="454730"/>
                  <a:pt x="756611" y="453886"/>
                </a:cubicBezTo>
                <a:cubicBezTo>
                  <a:pt x="752389" y="452197"/>
                  <a:pt x="749010" y="453464"/>
                  <a:pt x="746477" y="457686"/>
                </a:cubicBezTo>
                <a:cubicBezTo>
                  <a:pt x="743943" y="460220"/>
                  <a:pt x="740565" y="461064"/>
                  <a:pt x="736342" y="460220"/>
                </a:cubicBezTo>
                <a:cubicBezTo>
                  <a:pt x="732964" y="457686"/>
                  <a:pt x="715651" y="455997"/>
                  <a:pt x="684402" y="455153"/>
                </a:cubicBezTo>
                <a:cubicBezTo>
                  <a:pt x="678490" y="455153"/>
                  <a:pt x="669623" y="456419"/>
                  <a:pt x="657799" y="458953"/>
                </a:cubicBezTo>
                <a:cubicBezTo>
                  <a:pt x="645131" y="461487"/>
                  <a:pt x="637107" y="461909"/>
                  <a:pt x="633729" y="460220"/>
                </a:cubicBezTo>
                <a:cubicBezTo>
                  <a:pt x="632885" y="459375"/>
                  <a:pt x="627817" y="458953"/>
                  <a:pt x="618527" y="458953"/>
                </a:cubicBezTo>
                <a:cubicBezTo>
                  <a:pt x="599103" y="458953"/>
                  <a:pt x="587279" y="460220"/>
                  <a:pt x="583056" y="462754"/>
                </a:cubicBezTo>
                <a:cubicBezTo>
                  <a:pt x="579678" y="465287"/>
                  <a:pt x="576722" y="465287"/>
                  <a:pt x="574188" y="462754"/>
                </a:cubicBezTo>
                <a:cubicBezTo>
                  <a:pt x="567432" y="455997"/>
                  <a:pt x="553497" y="452619"/>
                  <a:pt x="532383" y="452619"/>
                </a:cubicBezTo>
                <a:cubicBezTo>
                  <a:pt x="523093" y="452619"/>
                  <a:pt x="515915" y="451352"/>
                  <a:pt x="510847" y="448819"/>
                </a:cubicBezTo>
                <a:cubicBezTo>
                  <a:pt x="510847" y="448819"/>
                  <a:pt x="510636" y="448607"/>
                  <a:pt x="510214" y="448185"/>
                </a:cubicBezTo>
                <a:cubicBezTo>
                  <a:pt x="509792" y="447763"/>
                  <a:pt x="509580" y="447552"/>
                  <a:pt x="509580" y="447552"/>
                </a:cubicBezTo>
                <a:cubicBezTo>
                  <a:pt x="509580" y="445863"/>
                  <a:pt x="518448" y="442062"/>
                  <a:pt x="536184" y="436150"/>
                </a:cubicBezTo>
                <a:cubicBezTo>
                  <a:pt x="553919" y="431927"/>
                  <a:pt x="567854" y="426860"/>
                  <a:pt x="577989" y="420948"/>
                </a:cubicBezTo>
                <a:cubicBezTo>
                  <a:pt x="584745" y="417570"/>
                  <a:pt x="591291" y="412714"/>
                  <a:pt x="597625" y="406380"/>
                </a:cubicBezTo>
                <a:cubicBezTo>
                  <a:pt x="603959" y="400046"/>
                  <a:pt x="606281" y="396034"/>
                  <a:pt x="604592" y="394345"/>
                </a:cubicBezTo>
                <a:cubicBezTo>
                  <a:pt x="604592" y="392656"/>
                  <a:pt x="602059" y="391811"/>
                  <a:pt x="596991" y="391811"/>
                </a:cubicBezTo>
                <a:lnTo>
                  <a:pt x="574188" y="388011"/>
                </a:lnTo>
                <a:cubicBezTo>
                  <a:pt x="558987" y="384633"/>
                  <a:pt x="538295" y="382521"/>
                  <a:pt x="512114" y="381677"/>
                </a:cubicBezTo>
                <a:cubicBezTo>
                  <a:pt x="495223" y="381677"/>
                  <a:pt x="477910" y="382521"/>
                  <a:pt x="460174" y="384210"/>
                </a:cubicBezTo>
                <a:cubicBezTo>
                  <a:pt x="442439" y="385900"/>
                  <a:pt x="428926" y="388433"/>
                  <a:pt x="419636" y="391811"/>
                </a:cubicBezTo>
                <a:cubicBezTo>
                  <a:pt x="403589" y="395190"/>
                  <a:pt x="385854" y="399835"/>
                  <a:pt x="366429" y="405747"/>
                </a:cubicBezTo>
                <a:cubicBezTo>
                  <a:pt x="355450" y="409969"/>
                  <a:pt x="345315" y="413347"/>
                  <a:pt x="336025" y="415881"/>
                </a:cubicBezTo>
                <a:cubicBezTo>
                  <a:pt x="321668" y="420104"/>
                  <a:pt x="305622" y="425382"/>
                  <a:pt x="287886" y="431716"/>
                </a:cubicBezTo>
                <a:cubicBezTo>
                  <a:pt x="270150" y="438050"/>
                  <a:pt x="256215" y="443329"/>
                  <a:pt x="246081" y="447552"/>
                </a:cubicBezTo>
                <a:lnTo>
                  <a:pt x="233413" y="452619"/>
                </a:lnTo>
                <a:cubicBezTo>
                  <a:pt x="229190" y="452619"/>
                  <a:pt x="223700" y="455153"/>
                  <a:pt x="216944" y="460220"/>
                </a:cubicBezTo>
                <a:cubicBezTo>
                  <a:pt x="211032" y="463598"/>
                  <a:pt x="204698" y="466554"/>
                  <a:pt x="197941" y="469088"/>
                </a:cubicBezTo>
                <a:cubicBezTo>
                  <a:pt x="185273" y="475000"/>
                  <a:pt x="168804" y="483445"/>
                  <a:pt x="148535" y="494424"/>
                </a:cubicBezTo>
                <a:cubicBezTo>
                  <a:pt x="128266" y="505403"/>
                  <a:pt x="111375" y="515116"/>
                  <a:pt x="97862" y="523561"/>
                </a:cubicBezTo>
                <a:cubicBezTo>
                  <a:pt x="91950" y="527784"/>
                  <a:pt x="86039" y="530740"/>
                  <a:pt x="80127" y="532429"/>
                </a:cubicBezTo>
                <a:lnTo>
                  <a:pt x="49723" y="546364"/>
                </a:lnTo>
                <a:cubicBezTo>
                  <a:pt x="32832" y="554810"/>
                  <a:pt x="23542" y="559032"/>
                  <a:pt x="21853" y="559032"/>
                </a:cubicBezTo>
                <a:cubicBezTo>
                  <a:pt x="17630" y="559032"/>
                  <a:pt x="14674" y="556499"/>
                  <a:pt x="12985" y="551431"/>
                </a:cubicBezTo>
                <a:cubicBezTo>
                  <a:pt x="11296" y="546364"/>
                  <a:pt x="10029" y="537496"/>
                  <a:pt x="9184" y="524828"/>
                </a:cubicBezTo>
                <a:cubicBezTo>
                  <a:pt x="9184" y="515538"/>
                  <a:pt x="7495" y="509204"/>
                  <a:pt x="4117" y="505826"/>
                </a:cubicBezTo>
                <a:cubicBezTo>
                  <a:pt x="2428" y="503292"/>
                  <a:pt x="1161" y="498858"/>
                  <a:pt x="317" y="492524"/>
                </a:cubicBezTo>
                <a:cubicBezTo>
                  <a:pt x="-528" y="486190"/>
                  <a:pt x="317" y="482178"/>
                  <a:pt x="2850" y="480489"/>
                </a:cubicBezTo>
                <a:lnTo>
                  <a:pt x="5384" y="475422"/>
                </a:lnTo>
                <a:cubicBezTo>
                  <a:pt x="5384" y="472888"/>
                  <a:pt x="5806" y="471621"/>
                  <a:pt x="6651" y="471621"/>
                </a:cubicBezTo>
                <a:lnTo>
                  <a:pt x="15519" y="466554"/>
                </a:lnTo>
                <a:lnTo>
                  <a:pt x="30720" y="455153"/>
                </a:lnTo>
                <a:cubicBezTo>
                  <a:pt x="34099" y="454308"/>
                  <a:pt x="38321" y="451563"/>
                  <a:pt x="43389" y="446918"/>
                </a:cubicBezTo>
                <a:cubicBezTo>
                  <a:pt x="48456" y="442273"/>
                  <a:pt x="51834" y="439106"/>
                  <a:pt x="53523" y="437417"/>
                </a:cubicBezTo>
                <a:cubicBezTo>
                  <a:pt x="65347" y="425593"/>
                  <a:pt x="82660" y="406380"/>
                  <a:pt x="105463" y="379777"/>
                </a:cubicBezTo>
                <a:cubicBezTo>
                  <a:pt x="128266" y="353173"/>
                  <a:pt x="147268" y="330582"/>
                  <a:pt x="162470" y="312001"/>
                </a:cubicBezTo>
                <a:lnTo>
                  <a:pt x="192874" y="273997"/>
                </a:lnTo>
                <a:lnTo>
                  <a:pt x="229612" y="224590"/>
                </a:lnTo>
                <a:cubicBezTo>
                  <a:pt x="234679" y="215300"/>
                  <a:pt x="240169" y="207699"/>
                  <a:pt x="246081" y="201788"/>
                </a:cubicBezTo>
                <a:cubicBezTo>
                  <a:pt x="248614" y="199254"/>
                  <a:pt x="249881" y="197565"/>
                  <a:pt x="249881" y="196720"/>
                </a:cubicBezTo>
                <a:lnTo>
                  <a:pt x="263816" y="168850"/>
                </a:lnTo>
                <a:cubicBezTo>
                  <a:pt x="284086" y="132535"/>
                  <a:pt x="298232" y="105720"/>
                  <a:pt x="306255" y="88407"/>
                </a:cubicBezTo>
                <a:cubicBezTo>
                  <a:pt x="314278" y="71094"/>
                  <a:pt x="318290" y="57792"/>
                  <a:pt x="318290" y="48502"/>
                </a:cubicBezTo>
                <a:cubicBezTo>
                  <a:pt x="318290" y="41745"/>
                  <a:pt x="317868" y="37523"/>
                  <a:pt x="317023" y="35834"/>
                </a:cubicBezTo>
                <a:cubicBezTo>
                  <a:pt x="316178" y="34144"/>
                  <a:pt x="313645" y="31611"/>
                  <a:pt x="309422" y="28233"/>
                </a:cubicBezTo>
                <a:cubicBezTo>
                  <a:pt x="306044" y="26544"/>
                  <a:pt x="303721" y="24643"/>
                  <a:pt x="302454" y="22532"/>
                </a:cubicBezTo>
                <a:cubicBezTo>
                  <a:pt x="301188" y="20421"/>
                  <a:pt x="300977" y="17676"/>
                  <a:pt x="301821" y="14298"/>
                </a:cubicBezTo>
                <a:lnTo>
                  <a:pt x="304355" y="2896"/>
                </a:lnTo>
                <a:cubicBezTo>
                  <a:pt x="304777" y="1207"/>
                  <a:pt x="306149" y="257"/>
                  <a:pt x="308472" y="46"/>
                </a:cubicBezTo>
                <a:close/>
              </a:path>
            </a:pathLst>
          </a:custGeom>
          <a:gradFill flip="none" rotWithShape="1">
            <a:gsLst>
              <a:gs pos="49000">
                <a:schemeClr val="bg1"/>
              </a:gs>
              <a:gs pos="69000">
                <a:srgbClr val="C39BFF"/>
              </a:gs>
            </a:gsLst>
            <a:lin ang="2700000" scaled="1"/>
            <a:tileRect/>
          </a:gradFill>
          <a:ln>
            <a:noFill/>
          </a:ln>
          <a:effectLst>
            <a:glow>
              <a:srgbClr val="000000"/>
            </a:glow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0000" dirty="0">
              <a:gradFill>
                <a:gsLst>
                  <a:gs pos="56000">
                    <a:schemeClr val="bg1"/>
                  </a:gs>
                  <a:gs pos="100000">
                    <a:srgbClr val="9CAAFE">
                      <a:alpha val="70000"/>
                    </a:srgbClr>
                  </a:gs>
                </a:gsLst>
                <a:lin ang="2700000" scaled="1"/>
              </a:gradFill>
              <a:effectLst/>
              <a:latin typeface="演示夏行楷" panose="00000500000000000000" pitchFamily="2" charset="-122"/>
              <a:ea typeface="演示夏行楷" panose="00000500000000000000" pitchFamily="2" charset="-122"/>
            </a:endParaRPr>
          </a:p>
        </p:txBody>
      </p:sp>
      <p:sp>
        <p:nvSpPr>
          <p:cNvPr id="39" name="TextBox 36">
            <a:extLst>
              <a:ext uri="{FF2B5EF4-FFF2-40B4-BE49-F238E27FC236}">
                <a16:creationId xmlns:a16="http://schemas.microsoft.com/office/drawing/2014/main" id="{C8356BC5-9BA9-8148-27F9-B7369AD3770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357404" y="2165003"/>
            <a:ext cx="1258988" cy="1342501"/>
          </a:xfrm>
          <a:custGeom>
            <a:avLst/>
            <a:gdLst/>
            <a:ahLst/>
            <a:cxnLst/>
            <a:rect l="l" t="t" r="r" b="b"/>
            <a:pathLst>
              <a:path w="819496" h="873856">
                <a:moveTo>
                  <a:pt x="368506" y="617958"/>
                </a:moveTo>
                <a:cubicBezTo>
                  <a:pt x="362594" y="617958"/>
                  <a:pt x="356260" y="618802"/>
                  <a:pt x="349504" y="620491"/>
                </a:cubicBezTo>
                <a:cubicBezTo>
                  <a:pt x="348659" y="621336"/>
                  <a:pt x="341481" y="623870"/>
                  <a:pt x="327968" y="628092"/>
                </a:cubicBezTo>
                <a:cubicBezTo>
                  <a:pt x="316989" y="629782"/>
                  <a:pt x="310232" y="631893"/>
                  <a:pt x="307699" y="634427"/>
                </a:cubicBezTo>
                <a:cubicBezTo>
                  <a:pt x="303476" y="636960"/>
                  <a:pt x="297986" y="637805"/>
                  <a:pt x="291230" y="636960"/>
                </a:cubicBezTo>
                <a:cubicBezTo>
                  <a:pt x="288696" y="636116"/>
                  <a:pt x="285740" y="635693"/>
                  <a:pt x="282362" y="635693"/>
                </a:cubicBezTo>
                <a:cubicBezTo>
                  <a:pt x="274761" y="635693"/>
                  <a:pt x="270961" y="640338"/>
                  <a:pt x="270961" y="649628"/>
                </a:cubicBezTo>
                <a:lnTo>
                  <a:pt x="273494" y="671164"/>
                </a:lnTo>
                <a:lnTo>
                  <a:pt x="277295" y="688900"/>
                </a:lnTo>
                <a:lnTo>
                  <a:pt x="296297" y="688900"/>
                </a:lnTo>
                <a:cubicBezTo>
                  <a:pt x="308966" y="687211"/>
                  <a:pt x="315300" y="685944"/>
                  <a:pt x="315300" y="685099"/>
                </a:cubicBezTo>
                <a:lnTo>
                  <a:pt x="314033" y="676232"/>
                </a:lnTo>
                <a:cubicBezTo>
                  <a:pt x="313188" y="673698"/>
                  <a:pt x="313188" y="672009"/>
                  <a:pt x="314033" y="671164"/>
                </a:cubicBezTo>
                <a:cubicBezTo>
                  <a:pt x="314877" y="670320"/>
                  <a:pt x="316989" y="669475"/>
                  <a:pt x="320367" y="668631"/>
                </a:cubicBezTo>
                <a:cubicBezTo>
                  <a:pt x="325434" y="666942"/>
                  <a:pt x="332613" y="666097"/>
                  <a:pt x="341903" y="666097"/>
                </a:cubicBezTo>
                <a:cubicBezTo>
                  <a:pt x="351193" y="665253"/>
                  <a:pt x="357738" y="663775"/>
                  <a:pt x="361539" y="661663"/>
                </a:cubicBezTo>
                <a:cubicBezTo>
                  <a:pt x="365339" y="659552"/>
                  <a:pt x="368929" y="655118"/>
                  <a:pt x="372307" y="648362"/>
                </a:cubicBezTo>
                <a:cubicBezTo>
                  <a:pt x="383286" y="632315"/>
                  <a:pt x="385820" y="623025"/>
                  <a:pt x="379908" y="620491"/>
                </a:cubicBezTo>
                <a:cubicBezTo>
                  <a:pt x="378219" y="618802"/>
                  <a:pt x="374418" y="617958"/>
                  <a:pt x="368506" y="617958"/>
                </a:cubicBezTo>
                <a:close/>
                <a:moveTo>
                  <a:pt x="392576" y="500143"/>
                </a:moveTo>
                <a:cubicBezTo>
                  <a:pt x="380752" y="500143"/>
                  <a:pt x="371462" y="501410"/>
                  <a:pt x="364706" y="503943"/>
                </a:cubicBezTo>
                <a:cubicBezTo>
                  <a:pt x="355416" y="508166"/>
                  <a:pt x="344225" y="512389"/>
                  <a:pt x="331135" y="516612"/>
                </a:cubicBezTo>
                <a:cubicBezTo>
                  <a:pt x="318044" y="520834"/>
                  <a:pt x="311077" y="522524"/>
                  <a:pt x="310232" y="521679"/>
                </a:cubicBezTo>
                <a:lnTo>
                  <a:pt x="312766" y="510278"/>
                </a:lnTo>
                <a:lnTo>
                  <a:pt x="316566" y="501410"/>
                </a:lnTo>
                <a:lnTo>
                  <a:pt x="302631" y="503943"/>
                </a:lnTo>
                <a:cubicBezTo>
                  <a:pt x="294186" y="503943"/>
                  <a:pt x="286585" y="505633"/>
                  <a:pt x="279829" y="509011"/>
                </a:cubicBezTo>
                <a:cubicBezTo>
                  <a:pt x="274761" y="511544"/>
                  <a:pt x="271594" y="515134"/>
                  <a:pt x="270327" y="519779"/>
                </a:cubicBezTo>
                <a:cubicBezTo>
                  <a:pt x="269061" y="524424"/>
                  <a:pt x="267583" y="536881"/>
                  <a:pt x="265893" y="557150"/>
                </a:cubicBezTo>
                <a:lnTo>
                  <a:pt x="264627" y="576153"/>
                </a:lnTo>
                <a:lnTo>
                  <a:pt x="279829" y="569818"/>
                </a:lnTo>
                <a:cubicBezTo>
                  <a:pt x="292497" y="564751"/>
                  <a:pt x="307065" y="560740"/>
                  <a:pt x="323534" y="557784"/>
                </a:cubicBezTo>
                <a:cubicBezTo>
                  <a:pt x="340003" y="554828"/>
                  <a:pt x="354993" y="553350"/>
                  <a:pt x="368506" y="553350"/>
                </a:cubicBezTo>
                <a:cubicBezTo>
                  <a:pt x="375263" y="553350"/>
                  <a:pt x="382019" y="554194"/>
                  <a:pt x="388776" y="555883"/>
                </a:cubicBezTo>
                <a:lnTo>
                  <a:pt x="398910" y="558417"/>
                </a:lnTo>
                <a:cubicBezTo>
                  <a:pt x="399755" y="552505"/>
                  <a:pt x="400810" y="543426"/>
                  <a:pt x="402077" y="531180"/>
                </a:cubicBezTo>
                <a:cubicBezTo>
                  <a:pt x="403344" y="518934"/>
                  <a:pt x="403977" y="509433"/>
                  <a:pt x="403977" y="502677"/>
                </a:cubicBezTo>
                <a:cubicBezTo>
                  <a:pt x="403977" y="500988"/>
                  <a:pt x="400177" y="500143"/>
                  <a:pt x="392576" y="500143"/>
                </a:cubicBezTo>
                <a:close/>
                <a:moveTo>
                  <a:pt x="380541" y="381695"/>
                </a:moveTo>
                <a:cubicBezTo>
                  <a:pt x="378430" y="382117"/>
                  <a:pt x="376952" y="382751"/>
                  <a:pt x="376107" y="383595"/>
                </a:cubicBezTo>
                <a:cubicBezTo>
                  <a:pt x="371040" y="386129"/>
                  <a:pt x="351193" y="392463"/>
                  <a:pt x="316566" y="402598"/>
                </a:cubicBezTo>
                <a:cubicBezTo>
                  <a:pt x="291230" y="408509"/>
                  <a:pt x="279406" y="413577"/>
                  <a:pt x="281095" y="417799"/>
                </a:cubicBezTo>
                <a:cubicBezTo>
                  <a:pt x="281940" y="419489"/>
                  <a:pt x="283207" y="425400"/>
                  <a:pt x="284896" y="435535"/>
                </a:cubicBezTo>
                <a:cubicBezTo>
                  <a:pt x="284896" y="445670"/>
                  <a:pt x="285740" y="450737"/>
                  <a:pt x="287430" y="450737"/>
                </a:cubicBezTo>
                <a:lnTo>
                  <a:pt x="298831" y="446936"/>
                </a:lnTo>
                <a:cubicBezTo>
                  <a:pt x="307276" y="444403"/>
                  <a:pt x="317833" y="442080"/>
                  <a:pt x="330502" y="439969"/>
                </a:cubicBezTo>
                <a:cubicBezTo>
                  <a:pt x="343170" y="437858"/>
                  <a:pt x="351615" y="437224"/>
                  <a:pt x="355838" y="438069"/>
                </a:cubicBezTo>
                <a:cubicBezTo>
                  <a:pt x="360061" y="438069"/>
                  <a:pt x="366395" y="439547"/>
                  <a:pt x="374840" y="442503"/>
                </a:cubicBezTo>
                <a:cubicBezTo>
                  <a:pt x="383286" y="445458"/>
                  <a:pt x="389620" y="448203"/>
                  <a:pt x="393843" y="450737"/>
                </a:cubicBezTo>
                <a:cubicBezTo>
                  <a:pt x="398065" y="453271"/>
                  <a:pt x="401021" y="454537"/>
                  <a:pt x="402711" y="454537"/>
                </a:cubicBezTo>
                <a:cubicBezTo>
                  <a:pt x="404400" y="454537"/>
                  <a:pt x="405244" y="449892"/>
                  <a:pt x="405244" y="440602"/>
                </a:cubicBezTo>
                <a:cubicBezTo>
                  <a:pt x="405244" y="422022"/>
                  <a:pt x="403133" y="407243"/>
                  <a:pt x="398910" y="396263"/>
                </a:cubicBezTo>
                <a:cubicBezTo>
                  <a:pt x="397221" y="391196"/>
                  <a:pt x="395743" y="387607"/>
                  <a:pt x="394476" y="385495"/>
                </a:cubicBezTo>
                <a:cubicBezTo>
                  <a:pt x="393209" y="383384"/>
                  <a:pt x="390887" y="382328"/>
                  <a:pt x="387509" y="382328"/>
                </a:cubicBezTo>
                <a:cubicBezTo>
                  <a:pt x="384975" y="381484"/>
                  <a:pt x="382653" y="381273"/>
                  <a:pt x="380541" y="381695"/>
                </a:cubicBezTo>
                <a:close/>
                <a:moveTo>
                  <a:pt x="613004" y="329122"/>
                </a:moveTo>
                <a:cubicBezTo>
                  <a:pt x="609625" y="329122"/>
                  <a:pt x="605403" y="330389"/>
                  <a:pt x="600335" y="332922"/>
                </a:cubicBezTo>
                <a:lnTo>
                  <a:pt x="576266" y="339256"/>
                </a:lnTo>
                <a:lnTo>
                  <a:pt x="552196" y="345590"/>
                </a:lnTo>
                <a:lnTo>
                  <a:pt x="523059" y="351925"/>
                </a:lnTo>
                <a:cubicBezTo>
                  <a:pt x="484210" y="357836"/>
                  <a:pt x="459718" y="360792"/>
                  <a:pt x="449583" y="360792"/>
                </a:cubicBezTo>
                <a:lnTo>
                  <a:pt x="439449" y="363326"/>
                </a:lnTo>
                <a:cubicBezTo>
                  <a:pt x="437759" y="365015"/>
                  <a:pt x="437337" y="366493"/>
                  <a:pt x="438182" y="367760"/>
                </a:cubicBezTo>
                <a:cubicBezTo>
                  <a:pt x="439026" y="369027"/>
                  <a:pt x="440715" y="370927"/>
                  <a:pt x="443249" y="373461"/>
                </a:cubicBezTo>
                <a:cubicBezTo>
                  <a:pt x="455917" y="387818"/>
                  <a:pt x="465207" y="408509"/>
                  <a:pt x="471119" y="435535"/>
                </a:cubicBezTo>
                <a:cubicBezTo>
                  <a:pt x="477031" y="462561"/>
                  <a:pt x="479987" y="498032"/>
                  <a:pt x="479987" y="541948"/>
                </a:cubicBezTo>
                <a:cubicBezTo>
                  <a:pt x="479987" y="567285"/>
                  <a:pt x="479353" y="584387"/>
                  <a:pt x="478087" y="593255"/>
                </a:cubicBezTo>
                <a:cubicBezTo>
                  <a:pt x="476820" y="602122"/>
                  <a:pt x="472808" y="616269"/>
                  <a:pt x="466052" y="635693"/>
                </a:cubicBezTo>
                <a:cubicBezTo>
                  <a:pt x="460985" y="651740"/>
                  <a:pt x="456762" y="664408"/>
                  <a:pt x="453384" y="673698"/>
                </a:cubicBezTo>
                <a:cubicBezTo>
                  <a:pt x="450005" y="680455"/>
                  <a:pt x="448316" y="685522"/>
                  <a:pt x="448316" y="688900"/>
                </a:cubicBezTo>
                <a:cubicBezTo>
                  <a:pt x="452539" y="689745"/>
                  <a:pt x="458662" y="690800"/>
                  <a:pt x="466685" y="692067"/>
                </a:cubicBezTo>
                <a:cubicBezTo>
                  <a:pt x="474708" y="693334"/>
                  <a:pt x="482943" y="693967"/>
                  <a:pt x="491388" y="693967"/>
                </a:cubicBezTo>
                <a:cubicBezTo>
                  <a:pt x="502367" y="693967"/>
                  <a:pt x="508702" y="694812"/>
                  <a:pt x="510391" y="696501"/>
                </a:cubicBezTo>
                <a:cubicBezTo>
                  <a:pt x="513769" y="699879"/>
                  <a:pt x="519258" y="703257"/>
                  <a:pt x="526859" y="706636"/>
                </a:cubicBezTo>
                <a:cubicBezTo>
                  <a:pt x="541217" y="712547"/>
                  <a:pt x="551351" y="717615"/>
                  <a:pt x="557263" y="721837"/>
                </a:cubicBezTo>
                <a:cubicBezTo>
                  <a:pt x="563175" y="725216"/>
                  <a:pt x="567398" y="727327"/>
                  <a:pt x="569931" y="728172"/>
                </a:cubicBezTo>
                <a:cubicBezTo>
                  <a:pt x="572465" y="729016"/>
                  <a:pt x="574154" y="728172"/>
                  <a:pt x="574999" y="725638"/>
                </a:cubicBezTo>
                <a:cubicBezTo>
                  <a:pt x="574999" y="722260"/>
                  <a:pt x="577532" y="717192"/>
                  <a:pt x="582600" y="710436"/>
                </a:cubicBezTo>
                <a:lnTo>
                  <a:pt x="592734" y="691434"/>
                </a:lnTo>
                <a:cubicBezTo>
                  <a:pt x="593579" y="688055"/>
                  <a:pt x="597802" y="679610"/>
                  <a:pt x="605403" y="666097"/>
                </a:cubicBezTo>
                <a:cubicBezTo>
                  <a:pt x="610470" y="657652"/>
                  <a:pt x="614693" y="647939"/>
                  <a:pt x="618071" y="636960"/>
                </a:cubicBezTo>
                <a:lnTo>
                  <a:pt x="624405" y="620491"/>
                </a:lnTo>
                <a:cubicBezTo>
                  <a:pt x="626094" y="620491"/>
                  <a:pt x="626939" y="618380"/>
                  <a:pt x="626939" y="614157"/>
                </a:cubicBezTo>
                <a:cubicBezTo>
                  <a:pt x="626939" y="609935"/>
                  <a:pt x="629050" y="601911"/>
                  <a:pt x="633273" y="590088"/>
                </a:cubicBezTo>
                <a:cubicBezTo>
                  <a:pt x="637495" y="578264"/>
                  <a:pt x="640451" y="571930"/>
                  <a:pt x="642140" y="571085"/>
                </a:cubicBezTo>
                <a:cubicBezTo>
                  <a:pt x="644674" y="568552"/>
                  <a:pt x="645096" y="566862"/>
                  <a:pt x="643407" y="566018"/>
                </a:cubicBezTo>
                <a:lnTo>
                  <a:pt x="643407" y="564751"/>
                </a:lnTo>
                <a:cubicBezTo>
                  <a:pt x="643407" y="563062"/>
                  <a:pt x="645096" y="557995"/>
                  <a:pt x="648475" y="549549"/>
                </a:cubicBezTo>
                <a:lnTo>
                  <a:pt x="654809" y="533081"/>
                </a:lnTo>
                <a:cubicBezTo>
                  <a:pt x="654809" y="528858"/>
                  <a:pt x="655231" y="525902"/>
                  <a:pt x="656076" y="524213"/>
                </a:cubicBezTo>
                <a:cubicBezTo>
                  <a:pt x="657765" y="518301"/>
                  <a:pt x="659876" y="509644"/>
                  <a:pt x="662410" y="498243"/>
                </a:cubicBezTo>
                <a:cubicBezTo>
                  <a:pt x="664943" y="486841"/>
                  <a:pt x="666632" y="476073"/>
                  <a:pt x="667477" y="465939"/>
                </a:cubicBezTo>
                <a:cubicBezTo>
                  <a:pt x="668322" y="460871"/>
                  <a:pt x="669166" y="454115"/>
                  <a:pt x="670011" y="445670"/>
                </a:cubicBezTo>
                <a:cubicBezTo>
                  <a:pt x="670855" y="437224"/>
                  <a:pt x="671700" y="427934"/>
                  <a:pt x="672544" y="417799"/>
                </a:cubicBezTo>
                <a:lnTo>
                  <a:pt x="675078" y="382328"/>
                </a:lnTo>
                <a:cubicBezTo>
                  <a:pt x="675078" y="371349"/>
                  <a:pt x="672966" y="363748"/>
                  <a:pt x="668744" y="359525"/>
                </a:cubicBezTo>
                <a:cubicBezTo>
                  <a:pt x="664521" y="355303"/>
                  <a:pt x="654809" y="348969"/>
                  <a:pt x="639607" y="340523"/>
                </a:cubicBezTo>
                <a:cubicBezTo>
                  <a:pt x="626939" y="332922"/>
                  <a:pt x="618071" y="329122"/>
                  <a:pt x="613004" y="329122"/>
                </a:cubicBezTo>
                <a:close/>
                <a:moveTo>
                  <a:pt x="597802" y="278449"/>
                </a:moveTo>
                <a:cubicBezTo>
                  <a:pt x="606247" y="278449"/>
                  <a:pt x="614693" y="279293"/>
                  <a:pt x="623138" y="280982"/>
                </a:cubicBezTo>
                <a:cubicBezTo>
                  <a:pt x="634962" y="282671"/>
                  <a:pt x="645096" y="284783"/>
                  <a:pt x="653542" y="287317"/>
                </a:cubicBezTo>
                <a:cubicBezTo>
                  <a:pt x="661987" y="289850"/>
                  <a:pt x="672122" y="293651"/>
                  <a:pt x="683946" y="298718"/>
                </a:cubicBezTo>
                <a:cubicBezTo>
                  <a:pt x="696614" y="304630"/>
                  <a:pt x="707382" y="309908"/>
                  <a:pt x="716250" y="314553"/>
                </a:cubicBezTo>
                <a:cubicBezTo>
                  <a:pt x="725118" y="319198"/>
                  <a:pt x="734619" y="324899"/>
                  <a:pt x="744753" y="331655"/>
                </a:cubicBezTo>
                <a:cubicBezTo>
                  <a:pt x="755732" y="338412"/>
                  <a:pt x="766923" y="347491"/>
                  <a:pt x="778324" y="358892"/>
                </a:cubicBezTo>
                <a:cubicBezTo>
                  <a:pt x="789726" y="370293"/>
                  <a:pt x="798805" y="381484"/>
                  <a:pt x="805561" y="392463"/>
                </a:cubicBezTo>
                <a:cubicBezTo>
                  <a:pt x="814851" y="406820"/>
                  <a:pt x="819496" y="424556"/>
                  <a:pt x="819496" y="445670"/>
                </a:cubicBezTo>
                <a:cubicBezTo>
                  <a:pt x="819496" y="455804"/>
                  <a:pt x="818229" y="466783"/>
                  <a:pt x="815696" y="478607"/>
                </a:cubicBezTo>
                <a:cubicBezTo>
                  <a:pt x="812317" y="490431"/>
                  <a:pt x="810628" y="502254"/>
                  <a:pt x="810628" y="514078"/>
                </a:cubicBezTo>
                <a:cubicBezTo>
                  <a:pt x="809784" y="535192"/>
                  <a:pt x="806406" y="557150"/>
                  <a:pt x="800494" y="579953"/>
                </a:cubicBezTo>
                <a:cubicBezTo>
                  <a:pt x="794582" y="602756"/>
                  <a:pt x="787825" y="622180"/>
                  <a:pt x="780224" y="638227"/>
                </a:cubicBezTo>
                <a:cubicBezTo>
                  <a:pt x="774313" y="650895"/>
                  <a:pt x="770512" y="663141"/>
                  <a:pt x="768823" y="674965"/>
                </a:cubicBezTo>
                <a:cubicBezTo>
                  <a:pt x="768823" y="678343"/>
                  <a:pt x="768401" y="681088"/>
                  <a:pt x="767556" y="683199"/>
                </a:cubicBezTo>
                <a:cubicBezTo>
                  <a:pt x="766712" y="685311"/>
                  <a:pt x="766289" y="686789"/>
                  <a:pt x="766289" y="687633"/>
                </a:cubicBezTo>
                <a:cubicBezTo>
                  <a:pt x="764600" y="689322"/>
                  <a:pt x="762911" y="693545"/>
                  <a:pt x="761222" y="700301"/>
                </a:cubicBezTo>
                <a:cubicBezTo>
                  <a:pt x="760378" y="705369"/>
                  <a:pt x="757210" y="713392"/>
                  <a:pt x="751721" y="724371"/>
                </a:cubicBezTo>
                <a:cubicBezTo>
                  <a:pt x="746231" y="735350"/>
                  <a:pt x="741797" y="742951"/>
                  <a:pt x="738419" y="747174"/>
                </a:cubicBezTo>
                <a:cubicBezTo>
                  <a:pt x="738419" y="747174"/>
                  <a:pt x="733352" y="755197"/>
                  <a:pt x="723217" y="771243"/>
                </a:cubicBezTo>
                <a:cubicBezTo>
                  <a:pt x="716461" y="783067"/>
                  <a:pt x="709493" y="793624"/>
                  <a:pt x="702315" y="802914"/>
                </a:cubicBezTo>
                <a:cubicBezTo>
                  <a:pt x="695136" y="812204"/>
                  <a:pt x="683946" y="824450"/>
                  <a:pt x="668744" y="839652"/>
                </a:cubicBezTo>
                <a:cubicBezTo>
                  <a:pt x="659454" y="848098"/>
                  <a:pt x="650586" y="856965"/>
                  <a:pt x="642140" y="866255"/>
                </a:cubicBezTo>
                <a:cubicBezTo>
                  <a:pt x="642140" y="867945"/>
                  <a:pt x="639396" y="869634"/>
                  <a:pt x="633906" y="871323"/>
                </a:cubicBezTo>
                <a:cubicBezTo>
                  <a:pt x="628417" y="873012"/>
                  <a:pt x="622716" y="873856"/>
                  <a:pt x="616804" y="873856"/>
                </a:cubicBezTo>
                <a:cubicBezTo>
                  <a:pt x="607514" y="873856"/>
                  <a:pt x="600335" y="873645"/>
                  <a:pt x="595268" y="873223"/>
                </a:cubicBezTo>
                <a:cubicBezTo>
                  <a:pt x="590201" y="872801"/>
                  <a:pt x="585556" y="871745"/>
                  <a:pt x="581333" y="870056"/>
                </a:cubicBezTo>
                <a:cubicBezTo>
                  <a:pt x="574576" y="866678"/>
                  <a:pt x="569931" y="863722"/>
                  <a:pt x="567398" y="861188"/>
                </a:cubicBezTo>
                <a:cubicBezTo>
                  <a:pt x="565709" y="858655"/>
                  <a:pt x="563386" y="856965"/>
                  <a:pt x="560430" y="856121"/>
                </a:cubicBezTo>
                <a:cubicBezTo>
                  <a:pt x="557474" y="855276"/>
                  <a:pt x="553040" y="855276"/>
                  <a:pt x="547129" y="856121"/>
                </a:cubicBezTo>
                <a:lnTo>
                  <a:pt x="531927" y="856121"/>
                </a:lnTo>
                <a:lnTo>
                  <a:pt x="523059" y="845986"/>
                </a:lnTo>
                <a:cubicBezTo>
                  <a:pt x="510391" y="830784"/>
                  <a:pt x="504057" y="819383"/>
                  <a:pt x="504057" y="811782"/>
                </a:cubicBezTo>
                <a:cubicBezTo>
                  <a:pt x="504057" y="809248"/>
                  <a:pt x="502367" y="805448"/>
                  <a:pt x="498989" y="800381"/>
                </a:cubicBezTo>
                <a:cubicBezTo>
                  <a:pt x="494767" y="796158"/>
                  <a:pt x="492655" y="792357"/>
                  <a:pt x="492655" y="788979"/>
                </a:cubicBezTo>
                <a:cubicBezTo>
                  <a:pt x="491811" y="784756"/>
                  <a:pt x="488855" y="780111"/>
                  <a:pt x="483787" y="775044"/>
                </a:cubicBezTo>
                <a:cubicBezTo>
                  <a:pt x="478720" y="769977"/>
                  <a:pt x="474075" y="767443"/>
                  <a:pt x="469852" y="767443"/>
                </a:cubicBezTo>
                <a:cubicBezTo>
                  <a:pt x="435226" y="765754"/>
                  <a:pt x="403555" y="767443"/>
                  <a:pt x="374840" y="772510"/>
                </a:cubicBezTo>
                <a:cubicBezTo>
                  <a:pt x="362172" y="775889"/>
                  <a:pt x="350348" y="777578"/>
                  <a:pt x="339369" y="777578"/>
                </a:cubicBezTo>
                <a:cubicBezTo>
                  <a:pt x="325012" y="777578"/>
                  <a:pt x="315300" y="779267"/>
                  <a:pt x="310232" y="782645"/>
                </a:cubicBezTo>
                <a:cubicBezTo>
                  <a:pt x="306010" y="786868"/>
                  <a:pt x="289541" y="790246"/>
                  <a:pt x="260826" y="792780"/>
                </a:cubicBezTo>
                <a:cubicBezTo>
                  <a:pt x="243935" y="793624"/>
                  <a:pt x="222821" y="799536"/>
                  <a:pt x="197485" y="810515"/>
                </a:cubicBezTo>
                <a:cubicBezTo>
                  <a:pt x="194107" y="813049"/>
                  <a:pt x="186084" y="815160"/>
                  <a:pt x="173415" y="816849"/>
                </a:cubicBezTo>
                <a:lnTo>
                  <a:pt x="160747" y="819383"/>
                </a:lnTo>
                <a:cubicBezTo>
                  <a:pt x="155680" y="819383"/>
                  <a:pt x="151457" y="818116"/>
                  <a:pt x="148079" y="815582"/>
                </a:cubicBezTo>
                <a:cubicBezTo>
                  <a:pt x="134566" y="809671"/>
                  <a:pt x="117675" y="797425"/>
                  <a:pt x="97406" y="778845"/>
                </a:cubicBezTo>
                <a:cubicBezTo>
                  <a:pt x="83893" y="767021"/>
                  <a:pt x="76292" y="761109"/>
                  <a:pt x="74603" y="761109"/>
                </a:cubicBezTo>
                <a:cubicBezTo>
                  <a:pt x="72069" y="761109"/>
                  <a:pt x="66580" y="756253"/>
                  <a:pt x="58134" y="746541"/>
                </a:cubicBezTo>
                <a:cubicBezTo>
                  <a:pt x="49689" y="736828"/>
                  <a:pt x="44199" y="729438"/>
                  <a:pt x="41665" y="724371"/>
                </a:cubicBezTo>
                <a:lnTo>
                  <a:pt x="39132" y="710436"/>
                </a:lnTo>
                <a:cubicBezTo>
                  <a:pt x="39132" y="706213"/>
                  <a:pt x="36809" y="699879"/>
                  <a:pt x="32164" y="691434"/>
                </a:cubicBezTo>
                <a:cubicBezTo>
                  <a:pt x="27519" y="682988"/>
                  <a:pt x="23508" y="677499"/>
                  <a:pt x="20129" y="674965"/>
                </a:cubicBezTo>
                <a:cubicBezTo>
                  <a:pt x="15907" y="672431"/>
                  <a:pt x="13795" y="669053"/>
                  <a:pt x="13795" y="664830"/>
                </a:cubicBezTo>
                <a:cubicBezTo>
                  <a:pt x="13795" y="658074"/>
                  <a:pt x="12528" y="649628"/>
                  <a:pt x="9995" y="639494"/>
                </a:cubicBezTo>
                <a:cubicBezTo>
                  <a:pt x="6617" y="626826"/>
                  <a:pt x="3872" y="611624"/>
                  <a:pt x="1760" y="593888"/>
                </a:cubicBezTo>
                <a:cubicBezTo>
                  <a:pt x="-351" y="576153"/>
                  <a:pt x="-562" y="560951"/>
                  <a:pt x="1127" y="548282"/>
                </a:cubicBezTo>
                <a:cubicBezTo>
                  <a:pt x="1972" y="537303"/>
                  <a:pt x="4294" y="520623"/>
                  <a:pt x="8095" y="498243"/>
                </a:cubicBezTo>
                <a:cubicBezTo>
                  <a:pt x="11895" y="475862"/>
                  <a:pt x="14640" y="462561"/>
                  <a:pt x="16329" y="458338"/>
                </a:cubicBezTo>
                <a:lnTo>
                  <a:pt x="22663" y="441869"/>
                </a:lnTo>
                <a:cubicBezTo>
                  <a:pt x="23508" y="435113"/>
                  <a:pt x="26041" y="427934"/>
                  <a:pt x="30264" y="420333"/>
                </a:cubicBezTo>
                <a:cubicBezTo>
                  <a:pt x="31953" y="414421"/>
                  <a:pt x="34487" y="411465"/>
                  <a:pt x="37865" y="411465"/>
                </a:cubicBezTo>
                <a:lnTo>
                  <a:pt x="42932" y="411465"/>
                </a:lnTo>
                <a:cubicBezTo>
                  <a:pt x="47155" y="411465"/>
                  <a:pt x="50533" y="413154"/>
                  <a:pt x="53067" y="416533"/>
                </a:cubicBezTo>
                <a:cubicBezTo>
                  <a:pt x="55601" y="419911"/>
                  <a:pt x="58556" y="426245"/>
                  <a:pt x="61935" y="435535"/>
                </a:cubicBezTo>
                <a:cubicBezTo>
                  <a:pt x="66157" y="445670"/>
                  <a:pt x="68902" y="454115"/>
                  <a:pt x="70169" y="460871"/>
                </a:cubicBezTo>
                <a:cubicBezTo>
                  <a:pt x="71436" y="467628"/>
                  <a:pt x="72069" y="476073"/>
                  <a:pt x="72069" y="486208"/>
                </a:cubicBezTo>
                <a:cubicBezTo>
                  <a:pt x="72914" y="528435"/>
                  <a:pt x="75025" y="558628"/>
                  <a:pt x="78403" y="576786"/>
                </a:cubicBezTo>
                <a:cubicBezTo>
                  <a:pt x="81782" y="594944"/>
                  <a:pt x="88960" y="613735"/>
                  <a:pt x="99939" y="633160"/>
                </a:cubicBezTo>
                <a:lnTo>
                  <a:pt x="113874" y="663563"/>
                </a:lnTo>
                <a:cubicBezTo>
                  <a:pt x="119786" y="679610"/>
                  <a:pt x="124009" y="688900"/>
                  <a:pt x="126543" y="691434"/>
                </a:cubicBezTo>
                <a:cubicBezTo>
                  <a:pt x="129076" y="693967"/>
                  <a:pt x="130343" y="699457"/>
                  <a:pt x="130343" y="707902"/>
                </a:cubicBezTo>
                <a:cubicBezTo>
                  <a:pt x="130343" y="712970"/>
                  <a:pt x="130766" y="716137"/>
                  <a:pt x="131610" y="717404"/>
                </a:cubicBezTo>
                <a:cubicBezTo>
                  <a:pt x="132455" y="718670"/>
                  <a:pt x="134566" y="719726"/>
                  <a:pt x="137944" y="720571"/>
                </a:cubicBezTo>
                <a:cubicBezTo>
                  <a:pt x="143011" y="720571"/>
                  <a:pt x="146390" y="720148"/>
                  <a:pt x="148079" y="719304"/>
                </a:cubicBezTo>
                <a:cubicBezTo>
                  <a:pt x="151457" y="716770"/>
                  <a:pt x="160325" y="713603"/>
                  <a:pt x="174682" y="709803"/>
                </a:cubicBezTo>
                <a:cubicBezTo>
                  <a:pt x="189039" y="706002"/>
                  <a:pt x="201285" y="703257"/>
                  <a:pt x="211420" y="701568"/>
                </a:cubicBezTo>
                <a:cubicBezTo>
                  <a:pt x="222399" y="699879"/>
                  <a:pt x="230000" y="698401"/>
                  <a:pt x="234223" y="697134"/>
                </a:cubicBezTo>
                <a:cubicBezTo>
                  <a:pt x="238446" y="695867"/>
                  <a:pt x="238868" y="694390"/>
                  <a:pt x="235490" y="692700"/>
                </a:cubicBezTo>
                <a:cubicBezTo>
                  <a:pt x="232111" y="689322"/>
                  <a:pt x="227466" y="681721"/>
                  <a:pt x="221555" y="669898"/>
                </a:cubicBezTo>
                <a:cubicBezTo>
                  <a:pt x="215643" y="657229"/>
                  <a:pt x="212687" y="645406"/>
                  <a:pt x="212687" y="634427"/>
                </a:cubicBezTo>
                <a:lnTo>
                  <a:pt x="208886" y="586287"/>
                </a:lnTo>
                <a:cubicBezTo>
                  <a:pt x="207197" y="566018"/>
                  <a:pt x="207197" y="549127"/>
                  <a:pt x="208886" y="535614"/>
                </a:cubicBezTo>
                <a:cubicBezTo>
                  <a:pt x="213109" y="494231"/>
                  <a:pt x="216910" y="467206"/>
                  <a:pt x="220288" y="454537"/>
                </a:cubicBezTo>
                <a:cubicBezTo>
                  <a:pt x="222821" y="444403"/>
                  <a:pt x="224299" y="437646"/>
                  <a:pt x="224722" y="434268"/>
                </a:cubicBezTo>
                <a:cubicBezTo>
                  <a:pt x="225144" y="430890"/>
                  <a:pt x="223666" y="430045"/>
                  <a:pt x="220288" y="431735"/>
                </a:cubicBezTo>
                <a:cubicBezTo>
                  <a:pt x="218599" y="431735"/>
                  <a:pt x="215009" y="432157"/>
                  <a:pt x="209520" y="433001"/>
                </a:cubicBezTo>
                <a:cubicBezTo>
                  <a:pt x="204030" y="433846"/>
                  <a:pt x="195796" y="434268"/>
                  <a:pt x="184817" y="434268"/>
                </a:cubicBezTo>
                <a:cubicBezTo>
                  <a:pt x="162858" y="435957"/>
                  <a:pt x="150612" y="437224"/>
                  <a:pt x="148079" y="438069"/>
                </a:cubicBezTo>
                <a:cubicBezTo>
                  <a:pt x="145545" y="438913"/>
                  <a:pt x="140056" y="439335"/>
                  <a:pt x="131610" y="439335"/>
                </a:cubicBezTo>
                <a:cubicBezTo>
                  <a:pt x="115564" y="439335"/>
                  <a:pt x="105007" y="438069"/>
                  <a:pt x="99939" y="435535"/>
                </a:cubicBezTo>
                <a:lnTo>
                  <a:pt x="93605" y="431735"/>
                </a:lnTo>
                <a:lnTo>
                  <a:pt x="99939" y="427934"/>
                </a:lnTo>
                <a:cubicBezTo>
                  <a:pt x="103318" y="424556"/>
                  <a:pt x="105007" y="422444"/>
                  <a:pt x="105007" y="421600"/>
                </a:cubicBezTo>
                <a:cubicBezTo>
                  <a:pt x="105007" y="416533"/>
                  <a:pt x="117253" y="409776"/>
                  <a:pt x="141745" y="401331"/>
                </a:cubicBezTo>
                <a:cubicBezTo>
                  <a:pt x="171304" y="391196"/>
                  <a:pt x="219865" y="376417"/>
                  <a:pt x="287430" y="356992"/>
                </a:cubicBezTo>
                <a:lnTo>
                  <a:pt x="314033" y="348124"/>
                </a:lnTo>
                <a:cubicBezTo>
                  <a:pt x="317411" y="347280"/>
                  <a:pt x="329235" y="343479"/>
                  <a:pt x="349504" y="336723"/>
                </a:cubicBezTo>
                <a:cubicBezTo>
                  <a:pt x="371462" y="329122"/>
                  <a:pt x="406933" y="321099"/>
                  <a:pt x="455917" y="312653"/>
                </a:cubicBezTo>
                <a:cubicBezTo>
                  <a:pt x="491388" y="305897"/>
                  <a:pt x="519258" y="299140"/>
                  <a:pt x="539528" y="292384"/>
                </a:cubicBezTo>
                <a:cubicBezTo>
                  <a:pt x="568242" y="283938"/>
                  <a:pt x="583444" y="279715"/>
                  <a:pt x="585133" y="279715"/>
                </a:cubicBezTo>
                <a:cubicBezTo>
                  <a:pt x="588512" y="278871"/>
                  <a:pt x="592734" y="278449"/>
                  <a:pt x="597802" y="278449"/>
                </a:cubicBezTo>
                <a:close/>
                <a:moveTo>
                  <a:pt x="484738" y="64"/>
                </a:moveTo>
                <a:cubicBezTo>
                  <a:pt x="485793" y="-147"/>
                  <a:pt x="487166" y="169"/>
                  <a:pt x="488855" y="1014"/>
                </a:cubicBezTo>
                <a:cubicBezTo>
                  <a:pt x="493922" y="2703"/>
                  <a:pt x="498778" y="3970"/>
                  <a:pt x="503423" y="4814"/>
                </a:cubicBezTo>
                <a:cubicBezTo>
                  <a:pt x="508068" y="5659"/>
                  <a:pt x="512080" y="5659"/>
                  <a:pt x="515458" y="4814"/>
                </a:cubicBezTo>
                <a:cubicBezTo>
                  <a:pt x="519681" y="4814"/>
                  <a:pt x="524326" y="6081"/>
                  <a:pt x="529393" y="8615"/>
                </a:cubicBezTo>
                <a:cubicBezTo>
                  <a:pt x="537839" y="14527"/>
                  <a:pt x="549662" y="19594"/>
                  <a:pt x="564864" y="23817"/>
                </a:cubicBezTo>
                <a:cubicBezTo>
                  <a:pt x="573310" y="26351"/>
                  <a:pt x="582177" y="31418"/>
                  <a:pt x="591467" y="39019"/>
                </a:cubicBezTo>
                <a:cubicBezTo>
                  <a:pt x="597379" y="44931"/>
                  <a:pt x="600969" y="48942"/>
                  <a:pt x="602235" y="51054"/>
                </a:cubicBezTo>
                <a:cubicBezTo>
                  <a:pt x="603502" y="53165"/>
                  <a:pt x="604136" y="56754"/>
                  <a:pt x="604136" y="61822"/>
                </a:cubicBezTo>
                <a:cubicBezTo>
                  <a:pt x="604136" y="66889"/>
                  <a:pt x="603713" y="70267"/>
                  <a:pt x="602869" y="71956"/>
                </a:cubicBezTo>
                <a:cubicBezTo>
                  <a:pt x="602024" y="73645"/>
                  <a:pt x="599491" y="74912"/>
                  <a:pt x="595268" y="75757"/>
                </a:cubicBezTo>
                <a:cubicBezTo>
                  <a:pt x="587667" y="77446"/>
                  <a:pt x="582600" y="80402"/>
                  <a:pt x="580066" y="84624"/>
                </a:cubicBezTo>
                <a:cubicBezTo>
                  <a:pt x="576688" y="88003"/>
                  <a:pt x="571832" y="89903"/>
                  <a:pt x="565498" y="90325"/>
                </a:cubicBezTo>
                <a:cubicBezTo>
                  <a:pt x="559163" y="90747"/>
                  <a:pt x="548395" y="90959"/>
                  <a:pt x="533194" y="90959"/>
                </a:cubicBezTo>
                <a:cubicBezTo>
                  <a:pt x="525593" y="90959"/>
                  <a:pt x="519470" y="91592"/>
                  <a:pt x="514825" y="92859"/>
                </a:cubicBezTo>
                <a:cubicBezTo>
                  <a:pt x="510180" y="94126"/>
                  <a:pt x="505323" y="96448"/>
                  <a:pt x="500256" y="99826"/>
                </a:cubicBezTo>
                <a:cubicBezTo>
                  <a:pt x="490122" y="105738"/>
                  <a:pt x="482098" y="109961"/>
                  <a:pt x="476186" y="112495"/>
                </a:cubicBezTo>
                <a:cubicBezTo>
                  <a:pt x="463518" y="117562"/>
                  <a:pt x="452961" y="129808"/>
                  <a:pt x="444516" y="149233"/>
                </a:cubicBezTo>
                <a:cubicBezTo>
                  <a:pt x="436070" y="167813"/>
                  <a:pt x="427203" y="183015"/>
                  <a:pt x="417912" y="194838"/>
                </a:cubicBezTo>
                <a:cubicBezTo>
                  <a:pt x="414534" y="198216"/>
                  <a:pt x="412845" y="200750"/>
                  <a:pt x="412845" y="202439"/>
                </a:cubicBezTo>
                <a:cubicBezTo>
                  <a:pt x="412845" y="204973"/>
                  <a:pt x="409045" y="211096"/>
                  <a:pt x="401444" y="220808"/>
                </a:cubicBezTo>
                <a:cubicBezTo>
                  <a:pt x="393843" y="230520"/>
                  <a:pt x="387931" y="236643"/>
                  <a:pt x="383708" y="239177"/>
                </a:cubicBezTo>
                <a:cubicBezTo>
                  <a:pt x="378641" y="242555"/>
                  <a:pt x="376107" y="245089"/>
                  <a:pt x="376107" y="246778"/>
                </a:cubicBezTo>
                <a:cubicBezTo>
                  <a:pt x="376107" y="248467"/>
                  <a:pt x="373151" y="252268"/>
                  <a:pt x="367239" y="258179"/>
                </a:cubicBezTo>
                <a:lnTo>
                  <a:pt x="343170" y="286050"/>
                </a:lnTo>
                <a:cubicBezTo>
                  <a:pt x="333035" y="298718"/>
                  <a:pt x="322689" y="309908"/>
                  <a:pt x="312133" y="319621"/>
                </a:cubicBezTo>
                <a:cubicBezTo>
                  <a:pt x="301576" y="329333"/>
                  <a:pt x="293764" y="334611"/>
                  <a:pt x="288696" y="335456"/>
                </a:cubicBezTo>
                <a:lnTo>
                  <a:pt x="270961" y="344324"/>
                </a:lnTo>
                <a:cubicBezTo>
                  <a:pt x="264204" y="349391"/>
                  <a:pt x="257870" y="352769"/>
                  <a:pt x="251958" y="354458"/>
                </a:cubicBezTo>
                <a:cubicBezTo>
                  <a:pt x="246047" y="355303"/>
                  <a:pt x="237601" y="359525"/>
                  <a:pt x="226622" y="367126"/>
                </a:cubicBezTo>
                <a:cubicBezTo>
                  <a:pt x="216487" y="373038"/>
                  <a:pt x="208886" y="375994"/>
                  <a:pt x="203819" y="375994"/>
                </a:cubicBezTo>
                <a:lnTo>
                  <a:pt x="200019" y="375994"/>
                </a:lnTo>
                <a:cubicBezTo>
                  <a:pt x="197485" y="375994"/>
                  <a:pt x="193684" y="376839"/>
                  <a:pt x="188617" y="378528"/>
                </a:cubicBezTo>
                <a:cubicBezTo>
                  <a:pt x="182705" y="382751"/>
                  <a:pt x="176793" y="384862"/>
                  <a:pt x="170882" y="384862"/>
                </a:cubicBezTo>
                <a:cubicBezTo>
                  <a:pt x="162436" y="386551"/>
                  <a:pt x="156102" y="388662"/>
                  <a:pt x="151879" y="391196"/>
                </a:cubicBezTo>
                <a:cubicBezTo>
                  <a:pt x="145123" y="394574"/>
                  <a:pt x="140900" y="396263"/>
                  <a:pt x="139211" y="396263"/>
                </a:cubicBezTo>
                <a:cubicBezTo>
                  <a:pt x="135833" y="396263"/>
                  <a:pt x="132877" y="397530"/>
                  <a:pt x="130343" y="400064"/>
                </a:cubicBezTo>
                <a:cubicBezTo>
                  <a:pt x="127810" y="401753"/>
                  <a:pt x="124643" y="402809"/>
                  <a:pt x="120842" y="403231"/>
                </a:cubicBezTo>
                <a:cubicBezTo>
                  <a:pt x="117042" y="403653"/>
                  <a:pt x="115141" y="403020"/>
                  <a:pt x="115141" y="401331"/>
                </a:cubicBezTo>
                <a:cubicBezTo>
                  <a:pt x="115141" y="399642"/>
                  <a:pt x="117464" y="395630"/>
                  <a:pt x="122109" y="389296"/>
                </a:cubicBezTo>
                <a:cubicBezTo>
                  <a:pt x="126754" y="382962"/>
                  <a:pt x="131610" y="377261"/>
                  <a:pt x="136677" y="372194"/>
                </a:cubicBezTo>
                <a:lnTo>
                  <a:pt x="159480" y="354458"/>
                </a:lnTo>
                <a:lnTo>
                  <a:pt x="173415" y="341790"/>
                </a:lnTo>
                <a:cubicBezTo>
                  <a:pt x="173415" y="340101"/>
                  <a:pt x="175104" y="339256"/>
                  <a:pt x="178483" y="339256"/>
                </a:cubicBezTo>
                <a:cubicBezTo>
                  <a:pt x="180172" y="339256"/>
                  <a:pt x="181861" y="337567"/>
                  <a:pt x="183550" y="334189"/>
                </a:cubicBezTo>
                <a:cubicBezTo>
                  <a:pt x="184394" y="332500"/>
                  <a:pt x="190306" y="326166"/>
                  <a:pt x="201285" y="315187"/>
                </a:cubicBezTo>
                <a:cubicBezTo>
                  <a:pt x="211420" y="305897"/>
                  <a:pt x="217332" y="299985"/>
                  <a:pt x="219021" y="297451"/>
                </a:cubicBezTo>
                <a:cubicBezTo>
                  <a:pt x="220710" y="294073"/>
                  <a:pt x="221977" y="292384"/>
                  <a:pt x="222821" y="292384"/>
                </a:cubicBezTo>
                <a:cubicBezTo>
                  <a:pt x="224511" y="292384"/>
                  <a:pt x="227466" y="288583"/>
                  <a:pt x="231689" y="280982"/>
                </a:cubicBezTo>
                <a:cubicBezTo>
                  <a:pt x="235912" y="274226"/>
                  <a:pt x="239712" y="270003"/>
                  <a:pt x="243091" y="268314"/>
                </a:cubicBezTo>
                <a:cubicBezTo>
                  <a:pt x="244780" y="267470"/>
                  <a:pt x="249002" y="261980"/>
                  <a:pt x="255759" y="251845"/>
                </a:cubicBezTo>
                <a:cubicBezTo>
                  <a:pt x="265893" y="239177"/>
                  <a:pt x="273917" y="229887"/>
                  <a:pt x="279829" y="223975"/>
                </a:cubicBezTo>
                <a:cubicBezTo>
                  <a:pt x="289963" y="213841"/>
                  <a:pt x="297564" y="204551"/>
                  <a:pt x="302631" y="196105"/>
                </a:cubicBezTo>
                <a:cubicBezTo>
                  <a:pt x="306854" y="188504"/>
                  <a:pt x="309810" y="184704"/>
                  <a:pt x="311499" y="184704"/>
                </a:cubicBezTo>
                <a:cubicBezTo>
                  <a:pt x="313188" y="184704"/>
                  <a:pt x="314033" y="183437"/>
                  <a:pt x="314033" y="180903"/>
                </a:cubicBezTo>
                <a:cubicBezTo>
                  <a:pt x="314033" y="180059"/>
                  <a:pt x="316144" y="176680"/>
                  <a:pt x="320367" y="170769"/>
                </a:cubicBezTo>
                <a:cubicBezTo>
                  <a:pt x="323745" y="167390"/>
                  <a:pt x="325645" y="164012"/>
                  <a:pt x="326068" y="160634"/>
                </a:cubicBezTo>
                <a:cubicBezTo>
                  <a:pt x="326490" y="157256"/>
                  <a:pt x="325857" y="154722"/>
                  <a:pt x="324167" y="153033"/>
                </a:cubicBezTo>
                <a:lnTo>
                  <a:pt x="303898" y="149233"/>
                </a:lnTo>
                <a:cubicBezTo>
                  <a:pt x="267583" y="144165"/>
                  <a:pt x="246891" y="140365"/>
                  <a:pt x="241824" y="137831"/>
                </a:cubicBezTo>
                <a:cubicBezTo>
                  <a:pt x="237601" y="136142"/>
                  <a:pt x="230422" y="131286"/>
                  <a:pt x="220288" y="123263"/>
                </a:cubicBezTo>
                <a:cubicBezTo>
                  <a:pt x="210153" y="115239"/>
                  <a:pt x="203397" y="108694"/>
                  <a:pt x="200019" y="103627"/>
                </a:cubicBezTo>
                <a:cubicBezTo>
                  <a:pt x="194107" y="97715"/>
                  <a:pt x="187773" y="92648"/>
                  <a:pt x="181016" y="88425"/>
                </a:cubicBezTo>
                <a:cubicBezTo>
                  <a:pt x="173415" y="83358"/>
                  <a:pt x="169615" y="78713"/>
                  <a:pt x="169615" y="74490"/>
                </a:cubicBezTo>
                <a:cubicBezTo>
                  <a:pt x="169615" y="71112"/>
                  <a:pt x="171726" y="68789"/>
                  <a:pt x="175949" y="67522"/>
                </a:cubicBezTo>
                <a:cubicBezTo>
                  <a:pt x="180172" y="66255"/>
                  <a:pt x="185239" y="66467"/>
                  <a:pt x="191151" y="68156"/>
                </a:cubicBezTo>
                <a:cubicBezTo>
                  <a:pt x="208042" y="72378"/>
                  <a:pt x="228311" y="74490"/>
                  <a:pt x="251958" y="74490"/>
                </a:cubicBezTo>
                <a:cubicBezTo>
                  <a:pt x="273917" y="74490"/>
                  <a:pt x="292708" y="72378"/>
                  <a:pt x="308332" y="68156"/>
                </a:cubicBezTo>
                <a:cubicBezTo>
                  <a:pt x="323956" y="63933"/>
                  <a:pt x="348659" y="54221"/>
                  <a:pt x="382441" y="39019"/>
                </a:cubicBezTo>
                <a:cubicBezTo>
                  <a:pt x="420446" y="20439"/>
                  <a:pt x="446205" y="10304"/>
                  <a:pt x="459718" y="8615"/>
                </a:cubicBezTo>
                <a:cubicBezTo>
                  <a:pt x="468163" y="6926"/>
                  <a:pt x="472808" y="5659"/>
                  <a:pt x="473653" y="4814"/>
                </a:cubicBezTo>
                <a:cubicBezTo>
                  <a:pt x="473653" y="3970"/>
                  <a:pt x="474075" y="3337"/>
                  <a:pt x="474920" y="2914"/>
                </a:cubicBezTo>
                <a:cubicBezTo>
                  <a:pt x="475764" y="2492"/>
                  <a:pt x="476609" y="2703"/>
                  <a:pt x="477453" y="3548"/>
                </a:cubicBezTo>
                <a:cubicBezTo>
                  <a:pt x="480831" y="3548"/>
                  <a:pt x="482521" y="3125"/>
                  <a:pt x="482521" y="2281"/>
                </a:cubicBezTo>
                <a:cubicBezTo>
                  <a:pt x="482943" y="1014"/>
                  <a:pt x="483682" y="275"/>
                  <a:pt x="484738" y="64"/>
                </a:cubicBezTo>
                <a:close/>
              </a:path>
            </a:pathLst>
          </a:custGeom>
          <a:gradFill flip="none" rotWithShape="1">
            <a:gsLst>
              <a:gs pos="49000">
                <a:schemeClr val="bg1"/>
              </a:gs>
              <a:gs pos="69000">
                <a:srgbClr val="C39BFF"/>
              </a:gs>
            </a:gsLst>
            <a:lin ang="2700000" scaled="1"/>
            <a:tileRect/>
          </a:gradFill>
          <a:ln>
            <a:noFill/>
          </a:ln>
          <a:effectLst>
            <a:glow>
              <a:srgbClr val="000000"/>
            </a:glow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0000">
                <a:gradFill>
                  <a:gsLst>
                    <a:gs pos="56000">
                      <a:schemeClr val="bg1"/>
                    </a:gs>
                    <a:gs pos="100000">
                      <a:srgbClr val="9CAAFE">
                        <a:alpha val="70000"/>
                      </a:srgbClr>
                    </a:gs>
                  </a:gsLst>
                  <a:lin ang="2700000" scaled="1"/>
                </a:gradFill>
                <a:effectLst/>
                <a:latin typeface="演示夏行楷" panose="00000500000000000000" pitchFamily="2" charset="-122"/>
                <a:ea typeface="演示夏行楷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7B1EE11-E51D-102F-1ED3-CD509DE5F753}"/>
              </a:ext>
            </a:extLst>
          </p:cNvPr>
          <p:cNvGrpSpPr/>
          <p:nvPr/>
        </p:nvGrpSpPr>
        <p:grpSpPr>
          <a:xfrm>
            <a:off x="1009851" y="3520836"/>
            <a:ext cx="3650384" cy="921624"/>
            <a:chOff x="716464" y="3323181"/>
            <a:chExt cx="3650384" cy="921624"/>
          </a:xfrm>
        </p:grpSpPr>
        <p:sp>
          <p:nvSpPr>
            <p:cNvPr id="52" name="平行四边形 51">
              <a:extLst>
                <a:ext uri="{FF2B5EF4-FFF2-40B4-BE49-F238E27FC236}">
                  <a16:creationId xmlns:a16="http://schemas.microsoft.com/office/drawing/2014/main" id="{EEC827BA-0E6B-B997-3945-5413DF6DBBBD}"/>
                </a:ext>
              </a:extLst>
            </p:cNvPr>
            <p:cNvSpPr/>
            <p:nvPr/>
          </p:nvSpPr>
          <p:spPr>
            <a:xfrm>
              <a:off x="723395" y="3491414"/>
              <a:ext cx="3643453" cy="695447"/>
            </a:xfrm>
            <a:prstGeom prst="parallelogram">
              <a:avLst>
                <a:gd name="adj" fmla="val 21444"/>
              </a:avLst>
            </a:prstGeom>
            <a:gradFill>
              <a:gsLst>
                <a:gs pos="100000">
                  <a:srgbClr val="E0C3E3"/>
                </a:gs>
                <a:gs pos="0">
                  <a:srgbClr val="9CAAFE">
                    <a:alpha val="7000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47296A6-82D8-2C3F-8402-0F2194603DE7}"/>
                </a:ext>
              </a:extLst>
            </p:cNvPr>
            <p:cNvGrpSpPr/>
            <p:nvPr/>
          </p:nvGrpSpPr>
          <p:grpSpPr>
            <a:xfrm>
              <a:off x="716464" y="3323181"/>
              <a:ext cx="3643453" cy="921624"/>
              <a:chOff x="1591272" y="-1172057"/>
              <a:chExt cx="3643453" cy="921624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19D2BDB-DDD3-6F0D-CF71-18DCACAFB0B1}"/>
                  </a:ext>
                </a:extLst>
              </p:cNvPr>
              <p:cNvSpPr txBox="1"/>
              <p:nvPr/>
            </p:nvSpPr>
            <p:spPr>
              <a:xfrm>
                <a:off x="1591272" y="-1172057"/>
                <a:ext cx="3643453" cy="9216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72000" bIns="72000" anchor="ctr" anchorCtr="0">
                <a:noAutofit/>
              </a:bodyPr>
              <a:lstStyle/>
              <a:p>
                <a:pPr lvl="0" algn="ctr"/>
                <a:r>
                  <a:rPr lang="zh-CN" altLang="en-US" sz="3200" kern="100" dirty="0">
                    <a:solidFill>
                      <a:schemeClr val="bg1"/>
                    </a:solidFill>
                    <a:effectLst>
                      <a:outerShdw blurRad="254000" algn="ctr" rotWithShape="0">
                        <a:prstClr val="black">
                          <a:alpha val="20000"/>
                        </a:prstClr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终身质保服务计划</a:t>
                </a:r>
                <a:endParaRPr lang="zh-CN" altLang="en-US" sz="3200" dirty="0">
                  <a:solidFill>
                    <a:schemeClr val="bg1"/>
                  </a:solidFill>
                  <a:effectLst>
                    <a:outerShdw blurRad="254000" algn="ctr" rotWithShape="0">
                      <a:prstClr val="black">
                        <a:alpha val="20000"/>
                      </a:prst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DB7E2650-7CF4-7DF8-8F3A-C3662DDBF8FF}"/>
                  </a:ext>
                </a:extLst>
              </p:cNvPr>
              <p:cNvSpPr txBox="1"/>
              <p:nvPr/>
            </p:nvSpPr>
            <p:spPr>
              <a:xfrm>
                <a:off x="1708788" y="-563099"/>
                <a:ext cx="3408422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95000"/>
                      </a:schemeClr>
                    </a:solidFill>
                    <a:latin typeface="Avenir Next LT Pro" panose="020B0604020202020204" pitchFamily="34" charset="0"/>
                  </a:rPr>
                  <a:t>LIFETIME WARRANTY SERVICE PLAN</a:t>
                </a:r>
                <a:endPara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Avenir Next LT Pro" panose="020B0604020202020204" pitchFamily="34" charset="0"/>
                </a:endParaRPr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49B2C96E-8269-81B0-D231-49454B055022}"/>
              </a:ext>
            </a:extLst>
          </p:cNvPr>
          <p:cNvGrpSpPr/>
          <p:nvPr/>
        </p:nvGrpSpPr>
        <p:grpSpPr>
          <a:xfrm>
            <a:off x="1247435" y="2308084"/>
            <a:ext cx="3643454" cy="954501"/>
            <a:chOff x="705909" y="1493582"/>
            <a:chExt cx="3643454" cy="954501"/>
          </a:xfrm>
        </p:grpSpPr>
        <p:sp>
          <p:nvSpPr>
            <p:cNvPr id="49" name="TextBox 46">
              <a:extLst>
                <a:ext uri="{FF2B5EF4-FFF2-40B4-BE49-F238E27FC236}">
                  <a16:creationId xmlns:a16="http://schemas.microsoft.com/office/drawing/2014/main" id="{E86FE733-3FE0-A115-DD34-F5774A0BA965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5909" y="1493582"/>
              <a:ext cx="3643454" cy="954501"/>
            </a:xfrm>
            <a:custGeom>
              <a:avLst/>
              <a:gdLst/>
              <a:ahLst/>
              <a:cxnLst/>
              <a:rect l="l" t="t" r="r" b="b"/>
              <a:pathLst>
                <a:path w="1884807" h="493776">
                  <a:moveTo>
                    <a:pt x="1081964" y="325069"/>
                  </a:moveTo>
                  <a:lnTo>
                    <a:pt x="1173175" y="325069"/>
                  </a:lnTo>
                  <a:lnTo>
                    <a:pt x="1180033" y="493090"/>
                  </a:lnTo>
                  <a:lnTo>
                    <a:pt x="1088821" y="493090"/>
                  </a:lnTo>
                  <a:close/>
                  <a:moveTo>
                    <a:pt x="841248" y="324383"/>
                  </a:moveTo>
                  <a:lnTo>
                    <a:pt x="932459" y="324383"/>
                  </a:lnTo>
                  <a:lnTo>
                    <a:pt x="872109" y="493090"/>
                  </a:lnTo>
                  <a:lnTo>
                    <a:pt x="780897" y="493090"/>
                  </a:lnTo>
                  <a:close/>
                  <a:moveTo>
                    <a:pt x="318897" y="267462"/>
                  </a:moveTo>
                  <a:lnTo>
                    <a:pt x="449199" y="267462"/>
                  </a:lnTo>
                  <a:lnTo>
                    <a:pt x="436854" y="354558"/>
                  </a:lnTo>
                  <a:lnTo>
                    <a:pt x="575386" y="482117"/>
                  </a:lnTo>
                  <a:lnTo>
                    <a:pt x="432054" y="482117"/>
                  </a:lnTo>
                  <a:lnTo>
                    <a:pt x="362788" y="418338"/>
                  </a:lnTo>
                  <a:lnTo>
                    <a:pt x="275691" y="482117"/>
                  </a:lnTo>
                  <a:lnTo>
                    <a:pt x="132359" y="482117"/>
                  </a:lnTo>
                  <a:lnTo>
                    <a:pt x="306552" y="353873"/>
                  </a:lnTo>
                  <a:close/>
                  <a:moveTo>
                    <a:pt x="1655064" y="208483"/>
                  </a:moveTo>
                  <a:lnTo>
                    <a:pt x="1652321" y="227685"/>
                  </a:lnTo>
                  <a:lnTo>
                    <a:pt x="1711299" y="227685"/>
                  </a:lnTo>
                  <a:lnTo>
                    <a:pt x="1714042" y="208483"/>
                  </a:lnTo>
                  <a:close/>
                  <a:moveTo>
                    <a:pt x="1466469" y="208483"/>
                  </a:moveTo>
                  <a:lnTo>
                    <a:pt x="1463725" y="227685"/>
                  </a:lnTo>
                  <a:lnTo>
                    <a:pt x="1522018" y="227685"/>
                  </a:lnTo>
                  <a:lnTo>
                    <a:pt x="1524762" y="208483"/>
                  </a:lnTo>
                  <a:close/>
                  <a:moveTo>
                    <a:pt x="1663293" y="149504"/>
                  </a:moveTo>
                  <a:lnTo>
                    <a:pt x="1660550" y="169392"/>
                  </a:lnTo>
                  <a:lnTo>
                    <a:pt x="1719529" y="169392"/>
                  </a:lnTo>
                  <a:lnTo>
                    <a:pt x="1722272" y="149504"/>
                  </a:lnTo>
                  <a:close/>
                  <a:moveTo>
                    <a:pt x="1474698" y="149504"/>
                  </a:moveTo>
                  <a:lnTo>
                    <a:pt x="1471955" y="169392"/>
                  </a:lnTo>
                  <a:lnTo>
                    <a:pt x="1530248" y="169392"/>
                  </a:lnTo>
                  <a:lnTo>
                    <a:pt x="1532991" y="149504"/>
                  </a:lnTo>
                  <a:close/>
                  <a:moveTo>
                    <a:pt x="974979" y="75438"/>
                  </a:moveTo>
                  <a:lnTo>
                    <a:pt x="965377" y="146075"/>
                  </a:lnTo>
                  <a:lnTo>
                    <a:pt x="1106652" y="146075"/>
                  </a:lnTo>
                  <a:lnTo>
                    <a:pt x="1116254" y="75438"/>
                  </a:lnTo>
                  <a:close/>
                  <a:moveTo>
                    <a:pt x="347015" y="64465"/>
                  </a:moveTo>
                  <a:lnTo>
                    <a:pt x="200939" y="67894"/>
                  </a:lnTo>
                  <a:lnTo>
                    <a:pt x="193395" y="104241"/>
                  </a:lnTo>
                  <a:lnTo>
                    <a:pt x="341528" y="104241"/>
                  </a:lnTo>
                  <a:close/>
                  <a:moveTo>
                    <a:pt x="875538" y="13716"/>
                  </a:moveTo>
                  <a:lnTo>
                    <a:pt x="1233525" y="13716"/>
                  </a:lnTo>
                  <a:lnTo>
                    <a:pt x="1206093" y="207797"/>
                  </a:lnTo>
                  <a:lnTo>
                    <a:pt x="1086764" y="207797"/>
                  </a:lnTo>
                  <a:lnTo>
                    <a:pt x="1081278" y="246888"/>
                  </a:lnTo>
                  <a:lnTo>
                    <a:pt x="1215695" y="246888"/>
                  </a:lnTo>
                  <a:lnTo>
                    <a:pt x="1206779" y="312039"/>
                  </a:lnTo>
                  <a:lnTo>
                    <a:pt x="1072362" y="312039"/>
                  </a:lnTo>
                  <a:lnTo>
                    <a:pt x="1046988" y="493776"/>
                  </a:lnTo>
                  <a:lnTo>
                    <a:pt x="920115" y="493776"/>
                  </a:lnTo>
                  <a:lnTo>
                    <a:pt x="945489" y="312039"/>
                  </a:lnTo>
                  <a:lnTo>
                    <a:pt x="811072" y="312039"/>
                  </a:lnTo>
                  <a:lnTo>
                    <a:pt x="819988" y="246888"/>
                  </a:lnTo>
                  <a:lnTo>
                    <a:pt x="954405" y="246888"/>
                  </a:lnTo>
                  <a:lnTo>
                    <a:pt x="959891" y="207797"/>
                  </a:lnTo>
                  <a:lnTo>
                    <a:pt x="848106" y="207797"/>
                  </a:lnTo>
                  <a:close/>
                  <a:moveTo>
                    <a:pt x="1337538" y="13030"/>
                  </a:moveTo>
                  <a:lnTo>
                    <a:pt x="1884807" y="13030"/>
                  </a:lnTo>
                  <a:lnTo>
                    <a:pt x="1875891" y="78181"/>
                  </a:lnTo>
                  <a:lnTo>
                    <a:pt x="1673580" y="78181"/>
                  </a:lnTo>
                  <a:lnTo>
                    <a:pt x="1670837" y="97383"/>
                  </a:lnTo>
                  <a:lnTo>
                    <a:pt x="1860118" y="97383"/>
                  </a:lnTo>
                  <a:lnTo>
                    <a:pt x="1834743" y="279806"/>
                  </a:lnTo>
                  <a:lnTo>
                    <a:pt x="1637233" y="279806"/>
                  </a:lnTo>
                  <a:lnTo>
                    <a:pt x="1556994" y="352501"/>
                  </a:lnTo>
                  <a:lnTo>
                    <a:pt x="1660550" y="416966"/>
                  </a:lnTo>
                  <a:lnTo>
                    <a:pt x="1841601" y="416966"/>
                  </a:lnTo>
                  <a:lnTo>
                    <a:pt x="1830629" y="493776"/>
                  </a:lnTo>
                  <a:lnTo>
                    <a:pt x="1596085" y="493776"/>
                  </a:lnTo>
                  <a:lnTo>
                    <a:pt x="1480185" y="421767"/>
                  </a:lnTo>
                  <a:lnTo>
                    <a:pt x="1400632" y="493776"/>
                  </a:lnTo>
                  <a:lnTo>
                    <a:pt x="1257300" y="493776"/>
                  </a:lnTo>
                  <a:lnTo>
                    <a:pt x="1395146" y="368960"/>
                  </a:lnTo>
                  <a:lnTo>
                    <a:pt x="1284732" y="299694"/>
                  </a:lnTo>
                  <a:lnTo>
                    <a:pt x="1447266" y="299694"/>
                  </a:lnTo>
                  <a:lnTo>
                    <a:pt x="1461668" y="309296"/>
                  </a:lnTo>
                  <a:lnTo>
                    <a:pt x="1493901" y="279806"/>
                  </a:lnTo>
                  <a:lnTo>
                    <a:pt x="1326566" y="279806"/>
                  </a:lnTo>
                  <a:lnTo>
                    <a:pt x="1348511" y="123444"/>
                  </a:lnTo>
                  <a:lnTo>
                    <a:pt x="1325880" y="97383"/>
                  </a:lnTo>
                  <a:lnTo>
                    <a:pt x="1540535" y="97383"/>
                  </a:lnTo>
                  <a:lnTo>
                    <a:pt x="1543278" y="78181"/>
                  </a:lnTo>
                  <a:lnTo>
                    <a:pt x="1328623" y="78181"/>
                  </a:lnTo>
                  <a:close/>
                  <a:moveTo>
                    <a:pt x="840562" y="2057"/>
                  </a:moveTo>
                  <a:lnTo>
                    <a:pt x="829589" y="80924"/>
                  </a:lnTo>
                  <a:lnTo>
                    <a:pt x="771982" y="493090"/>
                  </a:lnTo>
                  <a:lnTo>
                    <a:pt x="651281" y="493090"/>
                  </a:lnTo>
                  <a:lnTo>
                    <a:pt x="705459" y="105613"/>
                  </a:lnTo>
                  <a:lnTo>
                    <a:pt x="664997" y="113843"/>
                  </a:lnTo>
                  <a:lnTo>
                    <a:pt x="675970" y="34976"/>
                  </a:lnTo>
                  <a:close/>
                  <a:moveTo>
                    <a:pt x="617220" y="0"/>
                  </a:moveTo>
                  <a:lnTo>
                    <a:pt x="608990" y="58293"/>
                  </a:lnTo>
                  <a:lnTo>
                    <a:pt x="478002" y="61722"/>
                  </a:lnTo>
                  <a:lnTo>
                    <a:pt x="471830" y="104241"/>
                  </a:lnTo>
                  <a:lnTo>
                    <a:pt x="628193" y="104241"/>
                  </a:lnTo>
                  <a:lnTo>
                    <a:pt x="619963" y="162534"/>
                  </a:lnTo>
                  <a:lnTo>
                    <a:pt x="463601" y="162534"/>
                  </a:lnTo>
                  <a:lnTo>
                    <a:pt x="460172" y="188595"/>
                  </a:lnTo>
                  <a:lnTo>
                    <a:pt x="597332" y="188595"/>
                  </a:lnTo>
                  <a:lnTo>
                    <a:pt x="569214" y="390906"/>
                  </a:lnTo>
                  <a:lnTo>
                    <a:pt x="502691" y="390906"/>
                  </a:lnTo>
                  <a:lnTo>
                    <a:pt x="468401" y="360045"/>
                  </a:lnTo>
                  <a:lnTo>
                    <a:pt x="484175" y="247574"/>
                  </a:lnTo>
                  <a:lnTo>
                    <a:pt x="288722" y="247574"/>
                  </a:lnTo>
                  <a:lnTo>
                    <a:pt x="272948" y="360045"/>
                  </a:lnTo>
                  <a:lnTo>
                    <a:pt x="231114" y="390906"/>
                  </a:lnTo>
                  <a:lnTo>
                    <a:pt x="164592" y="390906"/>
                  </a:lnTo>
                  <a:lnTo>
                    <a:pt x="192710" y="188595"/>
                  </a:lnTo>
                  <a:lnTo>
                    <a:pt x="329870" y="188595"/>
                  </a:lnTo>
                  <a:lnTo>
                    <a:pt x="333299" y="162534"/>
                  </a:lnTo>
                  <a:lnTo>
                    <a:pt x="182423" y="162534"/>
                  </a:lnTo>
                  <a:lnTo>
                    <a:pt x="117272" y="493776"/>
                  </a:lnTo>
                  <a:lnTo>
                    <a:pt x="0" y="493776"/>
                  </a:lnTo>
                  <a:lnTo>
                    <a:pt x="89154" y="37719"/>
                  </a:lnTo>
                  <a:lnTo>
                    <a:pt x="67894" y="13030"/>
                  </a:lnTo>
                  <a:close/>
                </a:path>
              </a:pathLst>
            </a:custGeom>
            <a:blipFill dpi="0" rotWithShape="1">
              <a:blip r:embed="rId15" cstate="screen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rightnessContrast bright="1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>
              <a:solidFill>
                <a:schemeClr val="bg1">
                  <a:lumMod val="75000"/>
                </a:schemeClr>
              </a:soli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lvl="0">
                <a:defRPr sz="540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3" name="TextBox 46">
              <a:extLst>
                <a:ext uri="{FF2B5EF4-FFF2-40B4-BE49-F238E27FC236}">
                  <a16:creationId xmlns:a16="http://schemas.microsoft.com/office/drawing/2014/main" id="{B9FF852C-AD16-B71F-B125-72FCD940AA77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705909" y="1493582"/>
              <a:ext cx="3643454" cy="954501"/>
            </a:xfrm>
            <a:custGeom>
              <a:avLst/>
              <a:gdLst/>
              <a:ahLst/>
              <a:cxnLst/>
              <a:rect l="l" t="t" r="r" b="b"/>
              <a:pathLst>
                <a:path w="1884807" h="493776">
                  <a:moveTo>
                    <a:pt x="1081964" y="325069"/>
                  </a:moveTo>
                  <a:lnTo>
                    <a:pt x="1173175" y="325069"/>
                  </a:lnTo>
                  <a:lnTo>
                    <a:pt x="1180033" y="493090"/>
                  </a:lnTo>
                  <a:lnTo>
                    <a:pt x="1088821" y="493090"/>
                  </a:lnTo>
                  <a:close/>
                  <a:moveTo>
                    <a:pt x="841248" y="324383"/>
                  </a:moveTo>
                  <a:lnTo>
                    <a:pt x="932459" y="324383"/>
                  </a:lnTo>
                  <a:lnTo>
                    <a:pt x="872109" y="493090"/>
                  </a:lnTo>
                  <a:lnTo>
                    <a:pt x="780897" y="493090"/>
                  </a:lnTo>
                  <a:close/>
                  <a:moveTo>
                    <a:pt x="318897" y="267462"/>
                  </a:moveTo>
                  <a:lnTo>
                    <a:pt x="449199" y="267462"/>
                  </a:lnTo>
                  <a:lnTo>
                    <a:pt x="436854" y="354558"/>
                  </a:lnTo>
                  <a:lnTo>
                    <a:pt x="575386" y="482117"/>
                  </a:lnTo>
                  <a:lnTo>
                    <a:pt x="432054" y="482117"/>
                  </a:lnTo>
                  <a:lnTo>
                    <a:pt x="362788" y="418338"/>
                  </a:lnTo>
                  <a:lnTo>
                    <a:pt x="275691" y="482117"/>
                  </a:lnTo>
                  <a:lnTo>
                    <a:pt x="132359" y="482117"/>
                  </a:lnTo>
                  <a:lnTo>
                    <a:pt x="306552" y="353873"/>
                  </a:lnTo>
                  <a:close/>
                  <a:moveTo>
                    <a:pt x="1655064" y="208483"/>
                  </a:moveTo>
                  <a:lnTo>
                    <a:pt x="1652321" y="227685"/>
                  </a:lnTo>
                  <a:lnTo>
                    <a:pt x="1711299" y="227685"/>
                  </a:lnTo>
                  <a:lnTo>
                    <a:pt x="1714042" y="208483"/>
                  </a:lnTo>
                  <a:close/>
                  <a:moveTo>
                    <a:pt x="1466469" y="208483"/>
                  </a:moveTo>
                  <a:lnTo>
                    <a:pt x="1463725" y="227685"/>
                  </a:lnTo>
                  <a:lnTo>
                    <a:pt x="1522018" y="227685"/>
                  </a:lnTo>
                  <a:lnTo>
                    <a:pt x="1524762" y="208483"/>
                  </a:lnTo>
                  <a:close/>
                  <a:moveTo>
                    <a:pt x="1663293" y="149504"/>
                  </a:moveTo>
                  <a:lnTo>
                    <a:pt x="1660550" y="169392"/>
                  </a:lnTo>
                  <a:lnTo>
                    <a:pt x="1719529" y="169392"/>
                  </a:lnTo>
                  <a:lnTo>
                    <a:pt x="1722272" y="149504"/>
                  </a:lnTo>
                  <a:close/>
                  <a:moveTo>
                    <a:pt x="1474698" y="149504"/>
                  </a:moveTo>
                  <a:lnTo>
                    <a:pt x="1471955" y="169392"/>
                  </a:lnTo>
                  <a:lnTo>
                    <a:pt x="1530248" y="169392"/>
                  </a:lnTo>
                  <a:lnTo>
                    <a:pt x="1532991" y="149504"/>
                  </a:lnTo>
                  <a:close/>
                  <a:moveTo>
                    <a:pt x="974979" y="75438"/>
                  </a:moveTo>
                  <a:lnTo>
                    <a:pt x="965377" y="146075"/>
                  </a:lnTo>
                  <a:lnTo>
                    <a:pt x="1106652" y="146075"/>
                  </a:lnTo>
                  <a:lnTo>
                    <a:pt x="1116254" y="75438"/>
                  </a:lnTo>
                  <a:close/>
                  <a:moveTo>
                    <a:pt x="347015" y="64465"/>
                  </a:moveTo>
                  <a:lnTo>
                    <a:pt x="200939" y="67894"/>
                  </a:lnTo>
                  <a:lnTo>
                    <a:pt x="193395" y="104241"/>
                  </a:lnTo>
                  <a:lnTo>
                    <a:pt x="341528" y="104241"/>
                  </a:lnTo>
                  <a:close/>
                  <a:moveTo>
                    <a:pt x="875538" y="13716"/>
                  </a:moveTo>
                  <a:lnTo>
                    <a:pt x="1233525" y="13716"/>
                  </a:lnTo>
                  <a:lnTo>
                    <a:pt x="1206093" y="207797"/>
                  </a:lnTo>
                  <a:lnTo>
                    <a:pt x="1086764" y="207797"/>
                  </a:lnTo>
                  <a:lnTo>
                    <a:pt x="1081278" y="246888"/>
                  </a:lnTo>
                  <a:lnTo>
                    <a:pt x="1215695" y="246888"/>
                  </a:lnTo>
                  <a:lnTo>
                    <a:pt x="1206779" y="312039"/>
                  </a:lnTo>
                  <a:lnTo>
                    <a:pt x="1072362" y="312039"/>
                  </a:lnTo>
                  <a:lnTo>
                    <a:pt x="1046988" y="493776"/>
                  </a:lnTo>
                  <a:lnTo>
                    <a:pt x="920115" y="493776"/>
                  </a:lnTo>
                  <a:lnTo>
                    <a:pt x="945489" y="312039"/>
                  </a:lnTo>
                  <a:lnTo>
                    <a:pt x="811072" y="312039"/>
                  </a:lnTo>
                  <a:lnTo>
                    <a:pt x="819988" y="246888"/>
                  </a:lnTo>
                  <a:lnTo>
                    <a:pt x="954405" y="246888"/>
                  </a:lnTo>
                  <a:lnTo>
                    <a:pt x="959891" y="207797"/>
                  </a:lnTo>
                  <a:lnTo>
                    <a:pt x="848106" y="207797"/>
                  </a:lnTo>
                  <a:close/>
                  <a:moveTo>
                    <a:pt x="1337538" y="13030"/>
                  </a:moveTo>
                  <a:lnTo>
                    <a:pt x="1884807" y="13030"/>
                  </a:lnTo>
                  <a:lnTo>
                    <a:pt x="1875891" y="78181"/>
                  </a:lnTo>
                  <a:lnTo>
                    <a:pt x="1673580" y="78181"/>
                  </a:lnTo>
                  <a:lnTo>
                    <a:pt x="1670837" y="97383"/>
                  </a:lnTo>
                  <a:lnTo>
                    <a:pt x="1860118" y="97383"/>
                  </a:lnTo>
                  <a:lnTo>
                    <a:pt x="1834743" y="279806"/>
                  </a:lnTo>
                  <a:lnTo>
                    <a:pt x="1637233" y="279806"/>
                  </a:lnTo>
                  <a:lnTo>
                    <a:pt x="1556994" y="352501"/>
                  </a:lnTo>
                  <a:lnTo>
                    <a:pt x="1660550" y="416966"/>
                  </a:lnTo>
                  <a:lnTo>
                    <a:pt x="1841601" y="416966"/>
                  </a:lnTo>
                  <a:lnTo>
                    <a:pt x="1830629" y="493776"/>
                  </a:lnTo>
                  <a:lnTo>
                    <a:pt x="1596085" y="493776"/>
                  </a:lnTo>
                  <a:lnTo>
                    <a:pt x="1480185" y="421767"/>
                  </a:lnTo>
                  <a:lnTo>
                    <a:pt x="1400632" y="493776"/>
                  </a:lnTo>
                  <a:lnTo>
                    <a:pt x="1257300" y="493776"/>
                  </a:lnTo>
                  <a:lnTo>
                    <a:pt x="1395146" y="368960"/>
                  </a:lnTo>
                  <a:lnTo>
                    <a:pt x="1284732" y="299694"/>
                  </a:lnTo>
                  <a:lnTo>
                    <a:pt x="1447266" y="299694"/>
                  </a:lnTo>
                  <a:lnTo>
                    <a:pt x="1461668" y="309296"/>
                  </a:lnTo>
                  <a:lnTo>
                    <a:pt x="1493901" y="279806"/>
                  </a:lnTo>
                  <a:lnTo>
                    <a:pt x="1326566" y="279806"/>
                  </a:lnTo>
                  <a:lnTo>
                    <a:pt x="1348511" y="123444"/>
                  </a:lnTo>
                  <a:lnTo>
                    <a:pt x="1325880" y="97383"/>
                  </a:lnTo>
                  <a:lnTo>
                    <a:pt x="1540535" y="97383"/>
                  </a:lnTo>
                  <a:lnTo>
                    <a:pt x="1543278" y="78181"/>
                  </a:lnTo>
                  <a:lnTo>
                    <a:pt x="1328623" y="78181"/>
                  </a:lnTo>
                  <a:close/>
                  <a:moveTo>
                    <a:pt x="840562" y="2057"/>
                  </a:moveTo>
                  <a:lnTo>
                    <a:pt x="829589" y="80924"/>
                  </a:lnTo>
                  <a:lnTo>
                    <a:pt x="771982" y="493090"/>
                  </a:lnTo>
                  <a:lnTo>
                    <a:pt x="651281" y="493090"/>
                  </a:lnTo>
                  <a:lnTo>
                    <a:pt x="705459" y="105613"/>
                  </a:lnTo>
                  <a:lnTo>
                    <a:pt x="664997" y="113843"/>
                  </a:lnTo>
                  <a:lnTo>
                    <a:pt x="675970" y="34976"/>
                  </a:lnTo>
                  <a:close/>
                  <a:moveTo>
                    <a:pt x="617220" y="0"/>
                  </a:moveTo>
                  <a:lnTo>
                    <a:pt x="608990" y="58293"/>
                  </a:lnTo>
                  <a:lnTo>
                    <a:pt x="478002" y="61722"/>
                  </a:lnTo>
                  <a:lnTo>
                    <a:pt x="471830" y="104241"/>
                  </a:lnTo>
                  <a:lnTo>
                    <a:pt x="628193" y="104241"/>
                  </a:lnTo>
                  <a:lnTo>
                    <a:pt x="619963" y="162534"/>
                  </a:lnTo>
                  <a:lnTo>
                    <a:pt x="463601" y="162534"/>
                  </a:lnTo>
                  <a:lnTo>
                    <a:pt x="460172" y="188595"/>
                  </a:lnTo>
                  <a:lnTo>
                    <a:pt x="597332" y="188595"/>
                  </a:lnTo>
                  <a:lnTo>
                    <a:pt x="569214" y="390906"/>
                  </a:lnTo>
                  <a:lnTo>
                    <a:pt x="502691" y="390906"/>
                  </a:lnTo>
                  <a:lnTo>
                    <a:pt x="468401" y="360045"/>
                  </a:lnTo>
                  <a:lnTo>
                    <a:pt x="484175" y="247574"/>
                  </a:lnTo>
                  <a:lnTo>
                    <a:pt x="288722" y="247574"/>
                  </a:lnTo>
                  <a:lnTo>
                    <a:pt x="272948" y="360045"/>
                  </a:lnTo>
                  <a:lnTo>
                    <a:pt x="231114" y="390906"/>
                  </a:lnTo>
                  <a:lnTo>
                    <a:pt x="164592" y="390906"/>
                  </a:lnTo>
                  <a:lnTo>
                    <a:pt x="192710" y="188595"/>
                  </a:lnTo>
                  <a:lnTo>
                    <a:pt x="329870" y="188595"/>
                  </a:lnTo>
                  <a:lnTo>
                    <a:pt x="333299" y="162534"/>
                  </a:lnTo>
                  <a:lnTo>
                    <a:pt x="182423" y="162534"/>
                  </a:lnTo>
                  <a:lnTo>
                    <a:pt x="117272" y="493776"/>
                  </a:lnTo>
                  <a:lnTo>
                    <a:pt x="0" y="493776"/>
                  </a:lnTo>
                  <a:lnTo>
                    <a:pt x="89154" y="37719"/>
                  </a:lnTo>
                  <a:lnTo>
                    <a:pt x="67894" y="13030"/>
                  </a:lnTo>
                  <a:close/>
                </a:path>
              </a:pathLst>
            </a:custGeom>
            <a:blipFill dpi="0" rotWithShape="1">
              <a:blip r:embed="rId17" cstate="screen">
                <a:alphaModFix amt="4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30000" sy="30000" flip="none" algn="tl"/>
            </a:blipFill>
            <a:ln w="19050"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lvl="0">
                <a:defRPr sz="540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defRPr>
              </a:lvl1pPr>
            </a:lstStyle>
            <a:p>
              <a:endParaRPr lang="zh-CN" altLang="en-US" dirty="0"/>
            </a:p>
          </p:txBody>
        </p:sp>
      </p:grpSp>
      <p:sp>
        <p:nvSpPr>
          <p:cNvPr id="51" name="平行四边形 50">
            <a:extLst>
              <a:ext uri="{FF2B5EF4-FFF2-40B4-BE49-F238E27FC236}">
                <a16:creationId xmlns:a16="http://schemas.microsoft.com/office/drawing/2014/main" id="{F161D702-B096-0CF7-3409-3428CA86B00C}"/>
              </a:ext>
            </a:extLst>
          </p:cNvPr>
          <p:cNvSpPr/>
          <p:nvPr/>
        </p:nvSpPr>
        <p:spPr>
          <a:xfrm>
            <a:off x="8297716" y="3238132"/>
            <a:ext cx="2990977" cy="81470"/>
          </a:xfrm>
          <a:prstGeom prst="parallelogram">
            <a:avLst>
              <a:gd name="adj" fmla="val 35017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rgbClr val="9CAAFE">
                  <a:alpha val="4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214338B9-6C82-4365-8CE7-B7E870BC908C}"/>
              </a:ext>
            </a:extLst>
          </p:cNvPr>
          <p:cNvGrpSpPr/>
          <p:nvPr/>
        </p:nvGrpSpPr>
        <p:grpSpPr>
          <a:xfrm>
            <a:off x="4785446" y="3701991"/>
            <a:ext cx="3462914" cy="921624"/>
            <a:chOff x="4488266" y="3458269"/>
            <a:chExt cx="3462914" cy="921624"/>
          </a:xfrm>
        </p:grpSpPr>
        <p:sp>
          <p:nvSpPr>
            <p:cNvPr id="46" name="TextBox 44">
              <a:extLst>
                <a:ext uri="{FF2B5EF4-FFF2-40B4-BE49-F238E27FC236}">
                  <a16:creationId xmlns:a16="http://schemas.microsoft.com/office/drawing/2014/main" id="{5C5EA9FC-7BCF-3C0E-E5B2-259F87B4B615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4488266" y="3458269"/>
              <a:ext cx="3462914" cy="921624"/>
            </a:xfrm>
            <a:custGeom>
              <a:avLst/>
              <a:gdLst/>
              <a:ahLst/>
              <a:cxnLst/>
              <a:rect l="l" t="t" r="r" b="b"/>
              <a:pathLst>
                <a:path w="1855317" h="493776">
                  <a:moveTo>
                    <a:pt x="1703755" y="325069"/>
                  </a:moveTo>
                  <a:lnTo>
                    <a:pt x="1794967" y="325069"/>
                  </a:lnTo>
                  <a:lnTo>
                    <a:pt x="1801825" y="493090"/>
                  </a:lnTo>
                  <a:lnTo>
                    <a:pt x="1710613" y="493090"/>
                  </a:lnTo>
                  <a:close/>
                  <a:moveTo>
                    <a:pt x="1463040" y="324383"/>
                  </a:moveTo>
                  <a:lnTo>
                    <a:pt x="1554251" y="324383"/>
                  </a:lnTo>
                  <a:lnTo>
                    <a:pt x="1493901" y="493090"/>
                  </a:lnTo>
                  <a:lnTo>
                    <a:pt x="1402689" y="493090"/>
                  </a:lnTo>
                  <a:close/>
                  <a:moveTo>
                    <a:pt x="382676" y="259918"/>
                  </a:moveTo>
                  <a:lnTo>
                    <a:pt x="350444" y="492404"/>
                  </a:lnTo>
                  <a:lnTo>
                    <a:pt x="434797" y="375818"/>
                  </a:lnTo>
                  <a:lnTo>
                    <a:pt x="387477" y="272262"/>
                  </a:lnTo>
                  <a:lnTo>
                    <a:pt x="469773" y="272262"/>
                  </a:lnTo>
                  <a:lnTo>
                    <a:pt x="484860" y="305867"/>
                  </a:lnTo>
                  <a:lnTo>
                    <a:pt x="509549" y="272262"/>
                  </a:lnTo>
                  <a:lnTo>
                    <a:pt x="511607" y="259918"/>
                  </a:lnTo>
                  <a:close/>
                  <a:moveTo>
                    <a:pt x="872109" y="253746"/>
                  </a:moveTo>
                  <a:lnTo>
                    <a:pt x="1015441" y="253746"/>
                  </a:lnTo>
                  <a:lnTo>
                    <a:pt x="981837" y="286664"/>
                  </a:lnTo>
                  <a:lnTo>
                    <a:pt x="1206093" y="286664"/>
                  </a:lnTo>
                  <a:lnTo>
                    <a:pt x="1183462" y="448513"/>
                  </a:lnTo>
                  <a:cubicBezTo>
                    <a:pt x="1181176" y="461772"/>
                    <a:pt x="1175004" y="472630"/>
                    <a:pt x="1164945" y="481089"/>
                  </a:cubicBezTo>
                  <a:cubicBezTo>
                    <a:pt x="1154887" y="489547"/>
                    <a:pt x="1143228" y="493776"/>
                    <a:pt x="1129970" y="493776"/>
                  </a:cubicBezTo>
                  <a:lnTo>
                    <a:pt x="994181" y="493776"/>
                  </a:lnTo>
                  <a:lnTo>
                    <a:pt x="1055903" y="429996"/>
                  </a:lnTo>
                  <a:lnTo>
                    <a:pt x="1066876" y="351815"/>
                  </a:lnTo>
                  <a:lnTo>
                    <a:pt x="916000" y="351815"/>
                  </a:lnTo>
                  <a:lnTo>
                    <a:pt x="772668" y="493776"/>
                  </a:lnTo>
                  <a:lnTo>
                    <a:pt x="629336" y="493776"/>
                  </a:lnTo>
                  <a:lnTo>
                    <a:pt x="772668" y="351815"/>
                  </a:lnTo>
                  <a:lnTo>
                    <a:pt x="662940" y="351815"/>
                  </a:lnTo>
                  <a:lnTo>
                    <a:pt x="671855" y="286664"/>
                  </a:lnTo>
                  <a:lnTo>
                    <a:pt x="838505" y="286664"/>
                  </a:lnTo>
                  <a:close/>
                  <a:moveTo>
                    <a:pt x="140589" y="200939"/>
                  </a:moveTo>
                  <a:lnTo>
                    <a:pt x="129616" y="259918"/>
                  </a:lnTo>
                  <a:lnTo>
                    <a:pt x="177622" y="259918"/>
                  </a:lnTo>
                  <a:lnTo>
                    <a:pt x="185852" y="200939"/>
                  </a:lnTo>
                  <a:close/>
                  <a:moveTo>
                    <a:pt x="860450" y="91211"/>
                  </a:moveTo>
                  <a:lnTo>
                    <a:pt x="966749" y="128930"/>
                  </a:lnTo>
                  <a:lnTo>
                    <a:pt x="1084021" y="91211"/>
                  </a:lnTo>
                  <a:close/>
                  <a:moveTo>
                    <a:pt x="162534" y="80924"/>
                  </a:moveTo>
                  <a:lnTo>
                    <a:pt x="152247" y="135788"/>
                  </a:lnTo>
                  <a:lnTo>
                    <a:pt x="195453" y="135788"/>
                  </a:lnTo>
                  <a:lnTo>
                    <a:pt x="202997" y="80924"/>
                  </a:lnTo>
                  <a:close/>
                  <a:moveTo>
                    <a:pt x="1596771" y="75438"/>
                  </a:moveTo>
                  <a:lnTo>
                    <a:pt x="1587169" y="146075"/>
                  </a:lnTo>
                  <a:lnTo>
                    <a:pt x="1728444" y="146075"/>
                  </a:lnTo>
                  <a:lnTo>
                    <a:pt x="1738046" y="75438"/>
                  </a:lnTo>
                  <a:close/>
                  <a:moveTo>
                    <a:pt x="323012" y="15773"/>
                  </a:moveTo>
                  <a:lnTo>
                    <a:pt x="613791" y="15773"/>
                  </a:lnTo>
                  <a:lnTo>
                    <a:pt x="598017" y="127559"/>
                  </a:lnTo>
                  <a:cubicBezTo>
                    <a:pt x="596189" y="140817"/>
                    <a:pt x="590588" y="151905"/>
                    <a:pt x="581215" y="160820"/>
                  </a:cubicBezTo>
                  <a:cubicBezTo>
                    <a:pt x="571843" y="169735"/>
                    <a:pt x="561213" y="174193"/>
                    <a:pt x="549326" y="174193"/>
                  </a:cubicBezTo>
                  <a:lnTo>
                    <a:pt x="476631" y="174193"/>
                  </a:lnTo>
                  <a:lnTo>
                    <a:pt x="503377" y="148818"/>
                  </a:lnTo>
                  <a:lnTo>
                    <a:pt x="512978" y="78181"/>
                  </a:lnTo>
                  <a:lnTo>
                    <a:pt x="408737" y="78181"/>
                  </a:lnTo>
                  <a:lnTo>
                    <a:pt x="391592" y="197510"/>
                  </a:lnTo>
                  <a:lnTo>
                    <a:pt x="587045" y="197510"/>
                  </a:lnTo>
                  <a:lnTo>
                    <a:pt x="572643" y="296951"/>
                  </a:lnTo>
                  <a:lnTo>
                    <a:pt x="516407" y="375132"/>
                  </a:lnTo>
                  <a:lnTo>
                    <a:pt x="571271" y="493776"/>
                  </a:lnTo>
                  <a:lnTo>
                    <a:pt x="488975" y="493776"/>
                  </a:lnTo>
                  <a:lnTo>
                    <a:pt x="466344" y="445770"/>
                  </a:lnTo>
                  <a:lnTo>
                    <a:pt x="432054" y="493776"/>
                  </a:lnTo>
                  <a:lnTo>
                    <a:pt x="255803" y="493776"/>
                  </a:lnTo>
                  <a:close/>
                  <a:moveTo>
                    <a:pt x="68580" y="15773"/>
                  </a:moveTo>
                  <a:lnTo>
                    <a:pt x="302438" y="15773"/>
                  </a:lnTo>
                  <a:lnTo>
                    <a:pt x="242087" y="447827"/>
                  </a:lnTo>
                  <a:cubicBezTo>
                    <a:pt x="239801" y="460629"/>
                    <a:pt x="234201" y="471373"/>
                    <a:pt x="225285" y="480060"/>
                  </a:cubicBezTo>
                  <a:cubicBezTo>
                    <a:pt x="216370" y="488747"/>
                    <a:pt x="206426" y="493090"/>
                    <a:pt x="195453" y="493090"/>
                  </a:cubicBezTo>
                  <a:lnTo>
                    <a:pt x="117957" y="493090"/>
                  </a:lnTo>
                  <a:lnTo>
                    <a:pt x="150190" y="455371"/>
                  </a:lnTo>
                  <a:lnTo>
                    <a:pt x="168707" y="325069"/>
                  </a:lnTo>
                  <a:lnTo>
                    <a:pt x="117957" y="325069"/>
                  </a:lnTo>
                  <a:lnTo>
                    <a:pt x="87782" y="493090"/>
                  </a:lnTo>
                  <a:lnTo>
                    <a:pt x="0" y="493090"/>
                  </a:lnTo>
                  <a:lnTo>
                    <a:pt x="80238" y="38405"/>
                  </a:lnTo>
                  <a:close/>
                  <a:moveTo>
                    <a:pt x="1497330" y="13716"/>
                  </a:moveTo>
                  <a:lnTo>
                    <a:pt x="1855317" y="13716"/>
                  </a:lnTo>
                  <a:lnTo>
                    <a:pt x="1827885" y="207797"/>
                  </a:lnTo>
                  <a:lnTo>
                    <a:pt x="1708556" y="207797"/>
                  </a:lnTo>
                  <a:lnTo>
                    <a:pt x="1703070" y="246888"/>
                  </a:lnTo>
                  <a:lnTo>
                    <a:pt x="1837487" y="246888"/>
                  </a:lnTo>
                  <a:lnTo>
                    <a:pt x="1828571" y="312039"/>
                  </a:lnTo>
                  <a:lnTo>
                    <a:pt x="1694154" y="312039"/>
                  </a:lnTo>
                  <a:lnTo>
                    <a:pt x="1668780" y="493776"/>
                  </a:lnTo>
                  <a:lnTo>
                    <a:pt x="1541907" y="493776"/>
                  </a:lnTo>
                  <a:lnTo>
                    <a:pt x="1567281" y="312039"/>
                  </a:lnTo>
                  <a:lnTo>
                    <a:pt x="1432864" y="312039"/>
                  </a:lnTo>
                  <a:lnTo>
                    <a:pt x="1441780" y="246888"/>
                  </a:lnTo>
                  <a:lnTo>
                    <a:pt x="1576197" y="246888"/>
                  </a:lnTo>
                  <a:lnTo>
                    <a:pt x="1581683" y="207797"/>
                  </a:lnTo>
                  <a:lnTo>
                    <a:pt x="1469898" y="207797"/>
                  </a:lnTo>
                  <a:close/>
                  <a:moveTo>
                    <a:pt x="1462354" y="2057"/>
                  </a:moveTo>
                  <a:lnTo>
                    <a:pt x="1451381" y="80924"/>
                  </a:lnTo>
                  <a:lnTo>
                    <a:pt x="1393774" y="493090"/>
                  </a:lnTo>
                  <a:lnTo>
                    <a:pt x="1273073" y="493090"/>
                  </a:lnTo>
                  <a:lnTo>
                    <a:pt x="1327251" y="105613"/>
                  </a:lnTo>
                  <a:lnTo>
                    <a:pt x="1286789" y="113843"/>
                  </a:lnTo>
                  <a:lnTo>
                    <a:pt x="1297762" y="34976"/>
                  </a:lnTo>
                  <a:close/>
                  <a:moveTo>
                    <a:pt x="738378" y="0"/>
                  </a:moveTo>
                  <a:lnTo>
                    <a:pt x="894740" y="0"/>
                  </a:lnTo>
                  <a:lnTo>
                    <a:pt x="880338" y="26060"/>
                  </a:lnTo>
                  <a:lnTo>
                    <a:pt x="1242441" y="26060"/>
                  </a:lnTo>
                  <a:lnTo>
                    <a:pt x="1228039" y="130302"/>
                  </a:lnTo>
                  <a:lnTo>
                    <a:pt x="1094308" y="172821"/>
                  </a:lnTo>
                  <a:lnTo>
                    <a:pt x="1121740" y="182423"/>
                  </a:lnTo>
                  <a:lnTo>
                    <a:pt x="1233525" y="182423"/>
                  </a:lnTo>
                  <a:lnTo>
                    <a:pt x="1224610" y="247574"/>
                  </a:lnTo>
                  <a:lnTo>
                    <a:pt x="1041501" y="247574"/>
                  </a:lnTo>
                  <a:lnTo>
                    <a:pt x="955091" y="217398"/>
                  </a:lnTo>
                  <a:lnTo>
                    <a:pt x="860450" y="247574"/>
                  </a:lnTo>
                  <a:lnTo>
                    <a:pt x="664311" y="247574"/>
                  </a:lnTo>
                  <a:lnTo>
                    <a:pt x="673227" y="182423"/>
                  </a:lnTo>
                  <a:lnTo>
                    <a:pt x="798042" y="182423"/>
                  </a:lnTo>
                  <a:lnTo>
                    <a:pt x="828218" y="172821"/>
                  </a:lnTo>
                  <a:lnTo>
                    <a:pt x="780897" y="156362"/>
                  </a:lnTo>
                  <a:lnTo>
                    <a:pt x="677342" y="156362"/>
                  </a:lnTo>
                  <a:lnTo>
                    <a:pt x="754151" y="18516"/>
                  </a:lnTo>
                  <a:close/>
                </a:path>
              </a:pathLst>
            </a:custGeom>
            <a:blipFill dpi="0" rotWithShape="1">
              <a:blip r:embed="rId18" cstate="screen">
                <a:extLst>
                  <a:ext uri="{BEBA8EAE-BF5A-486C-A8C5-ECC9F3942E4B}">
                    <a14:imgProps xmlns:a14="http://schemas.microsoft.com/office/drawing/2010/main">
                      <a14:imgLayer r:embed="rId19">
                        <a14:imgEffect>
                          <a14:brightnessContrast bright="1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>
              <a:solidFill>
                <a:schemeClr val="bg1">
                  <a:lumMod val="75000"/>
                </a:schemeClr>
              </a:soli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endParaRPr>
            </a:p>
          </p:txBody>
        </p:sp>
        <p:sp>
          <p:nvSpPr>
            <p:cNvPr id="64" name="TextBox 44">
              <a:extLst>
                <a:ext uri="{FF2B5EF4-FFF2-40B4-BE49-F238E27FC236}">
                  <a16:creationId xmlns:a16="http://schemas.microsoft.com/office/drawing/2014/main" id="{FE022E0E-73A0-F17C-A9EB-FF54E76A28AD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4488266" y="3458269"/>
              <a:ext cx="3462914" cy="921624"/>
            </a:xfrm>
            <a:custGeom>
              <a:avLst/>
              <a:gdLst/>
              <a:ahLst/>
              <a:cxnLst/>
              <a:rect l="l" t="t" r="r" b="b"/>
              <a:pathLst>
                <a:path w="1855317" h="493776">
                  <a:moveTo>
                    <a:pt x="1703755" y="325069"/>
                  </a:moveTo>
                  <a:lnTo>
                    <a:pt x="1794967" y="325069"/>
                  </a:lnTo>
                  <a:lnTo>
                    <a:pt x="1801825" y="493090"/>
                  </a:lnTo>
                  <a:lnTo>
                    <a:pt x="1710613" y="493090"/>
                  </a:lnTo>
                  <a:close/>
                  <a:moveTo>
                    <a:pt x="1463040" y="324383"/>
                  </a:moveTo>
                  <a:lnTo>
                    <a:pt x="1554251" y="324383"/>
                  </a:lnTo>
                  <a:lnTo>
                    <a:pt x="1493901" y="493090"/>
                  </a:lnTo>
                  <a:lnTo>
                    <a:pt x="1402689" y="493090"/>
                  </a:lnTo>
                  <a:close/>
                  <a:moveTo>
                    <a:pt x="382676" y="259918"/>
                  </a:moveTo>
                  <a:lnTo>
                    <a:pt x="350444" y="492404"/>
                  </a:lnTo>
                  <a:lnTo>
                    <a:pt x="434797" y="375818"/>
                  </a:lnTo>
                  <a:lnTo>
                    <a:pt x="387477" y="272262"/>
                  </a:lnTo>
                  <a:lnTo>
                    <a:pt x="469773" y="272262"/>
                  </a:lnTo>
                  <a:lnTo>
                    <a:pt x="484860" y="305867"/>
                  </a:lnTo>
                  <a:lnTo>
                    <a:pt x="509549" y="272262"/>
                  </a:lnTo>
                  <a:lnTo>
                    <a:pt x="511607" y="259918"/>
                  </a:lnTo>
                  <a:close/>
                  <a:moveTo>
                    <a:pt x="872109" y="253746"/>
                  </a:moveTo>
                  <a:lnTo>
                    <a:pt x="1015441" y="253746"/>
                  </a:lnTo>
                  <a:lnTo>
                    <a:pt x="981837" y="286664"/>
                  </a:lnTo>
                  <a:lnTo>
                    <a:pt x="1206093" y="286664"/>
                  </a:lnTo>
                  <a:lnTo>
                    <a:pt x="1183462" y="448513"/>
                  </a:lnTo>
                  <a:cubicBezTo>
                    <a:pt x="1181176" y="461772"/>
                    <a:pt x="1175004" y="472630"/>
                    <a:pt x="1164945" y="481089"/>
                  </a:cubicBezTo>
                  <a:cubicBezTo>
                    <a:pt x="1154887" y="489547"/>
                    <a:pt x="1143228" y="493776"/>
                    <a:pt x="1129970" y="493776"/>
                  </a:cubicBezTo>
                  <a:lnTo>
                    <a:pt x="994181" y="493776"/>
                  </a:lnTo>
                  <a:lnTo>
                    <a:pt x="1055903" y="429996"/>
                  </a:lnTo>
                  <a:lnTo>
                    <a:pt x="1066876" y="351815"/>
                  </a:lnTo>
                  <a:lnTo>
                    <a:pt x="916000" y="351815"/>
                  </a:lnTo>
                  <a:lnTo>
                    <a:pt x="772668" y="493776"/>
                  </a:lnTo>
                  <a:lnTo>
                    <a:pt x="629336" y="493776"/>
                  </a:lnTo>
                  <a:lnTo>
                    <a:pt x="772668" y="351815"/>
                  </a:lnTo>
                  <a:lnTo>
                    <a:pt x="662940" y="351815"/>
                  </a:lnTo>
                  <a:lnTo>
                    <a:pt x="671855" y="286664"/>
                  </a:lnTo>
                  <a:lnTo>
                    <a:pt x="838505" y="286664"/>
                  </a:lnTo>
                  <a:close/>
                  <a:moveTo>
                    <a:pt x="140589" y="200939"/>
                  </a:moveTo>
                  <a:lnTo>
                    <a:pt x="129616" y="259918"/>
                  </a:lnTo>
                  <a:lnTo>
                    <a:pt x="177622" y="259918"/>
                  </a:lnTo>
                  <a:lnTo>
                    <a:pt x="185852" y="200939"/>
                  </a:lnTo>
                  <a:close/>
                  <a:moveTo>
                    <a:pt x="860450" y="91211"/>
                  </a:moveTo>
                  <a:lnTo>
                    <a:pt x="966749" y="128930"/>
                  </a:lnTo>
                  <a:lnTo>
                    <a:pt x="1084021" y="91211"/>
                  </a:lnTo>
                  <a:close/>
                  <a:moveTo>
                    <a:pt x="162534" y="80924"/>
                  </a:moveTo>
                  <a:lnTo>
                    <a:pt x="152247" y="135788"/>
                  </a:lnTo>
                  <a:lnTo>
                    <a:pt x="195453" y="135788"/>
                  </a:lnTo>
                  <a:lnTo>
                    <a:pt x="202997" y="80924"/>
                  </a:lnTo>
                  <a:close/>
                  <a:moveTo>
                    <a:pt x="1596771" y="75438"/>
                  </a:moveTo>
                  <a:lnTo>
                    <a:pt x="1587169" y="146075"/>
                  </a:lnTo>
                  <a:lnTo>
                    <a:pt x="1728444" y="146075"/>
                  </a:lnTo>
                  <a:lnTo>
                    <a:pt x="1738046" y="75438"/>
                  </a:lnTo>
                  <a:close/>
                  <a:moveTo>
                    <a:pt x="323012" y="15773"/>
                  </a:moveTo>
                  <a:lnTo>
                    <a:pt x="613791" y="15773"/>
                  </a:lnTo>
                  <a:lnTo>
                    <a:pt x="598017" y="127559"/>
                  </a:lnTo>
                  <a:cubicBezTo>
                    <a:pt x="596189" y="140817"/>
                    <a:pt x="590588" y="151905"/>
                    <a:pt x="581215" y="160820"/>
                  </a:cubicBezTo>
                  <a:cubicBezTo>
                    <a:pt x="571843" y="169735"/>
                    <a:pt x="561213" y="174193"/>
                    <a:pt x="549326" y="174193"/>
                  </a:cubicBezTo>
                  <a:lnTo>
                    <a:pt x="476631" y="174193"/>
                  </a:lnTo>
                  <a:lnTo>
                    <a:pt x="503377" y="148818"/>
                  </a:lnTo>
                  <a:lnTo>
                    <a:pt x="512978" y="78181"/>
                  </a:lnTo>
                  <a:lnTo>
                    <a:pt x="408737" y="78181"/>
                  </a:lnTo>
                  <a:lnTo>
                    <a:pt x="391592" y="197510"/>
                  </a:lnTo>
                  <a:lnTo>
                    <a:pt x="587045" y="197510"/>
                  </a:lnTo>
                  <a:lnTo>
                    <a:pt x="572643" y="296951"/>
                  </a:lnTo>
                  <a:lnTo>
                    <a:pt x="516407" y="375132"/>
                  </a:lnTo>
                  <a:lnTo>
                    <a:pt x="571271" y="493776"/>
                  </a:lnTo>
                  <a:lnTo>
                    <a:pt x="488975" y="493776"/>
                  </a:lnTo>
                  <a:lnTo>
                    <a:pt x="466344" y="445770"/>
                  </a:lnTo>
                  <a:lnTo>
                    <a:pt x="432054" y="493776"/>
                  </a:lnTo>
                  <a:lnTo>
                    <a:pt x="255803" y="493776"/>
                  </a:lnTo>
                  <a:close/>
                  <a:moveTo>
                    <a:pt x="68580" y="15773"/>
                  </a:moveTo>
                  <a:lnTo>
                    <a:pt x="302438" y="15773"/>
                  </a:lnTo>
                  <a:lnTo>
                    <a:pt x="242087" y="447827"/>
                  </a:lnTo>
                  <a:cubicBezTo>
                    <a:pt x="239801" y="460629"/>
                    <a:pt x="234201" y="471373"/>
                    <a:pt x="225285" y="480060"/>
                  </a:cubicBezTo>
                  <a:cubicBezTo>
                    <a:pt x="216370" y="488747"/>
                    <a:pt x="206426" y="493090"/>
                    <a:pt x="195453" y="493090"/>
                  </a:cubicBezTo>
                  <a:lnTo>
                    <a:pt x="117957" y="493090"/>
                  </a:lnTo>
                  <a:lnTo>
                    <a:pt x="150190" y="455371"/>
                  </a:lnTo>
                  <a:lnTo>
                    <a:pt x="168707" y="325069"/>
                  </a:lnTo>
                  <a:lnTo>
                    <a:pt x="117957" y="325069"/>
                  </a:lnTo>
                  <a:lnTo>
                    <a:pt x="87782" y="493090"/>
                  </a:lnTo>
                  <a:lnTo>
                    <a:pt x="0" y="493090"/>
                  </a:lnTo>
                  <a:lnTo>
                    <a:pt x="80238" y="38405"/>
                  </a:lnTo>
                  <a:close/>
                  <a:moveTo>
                    <a:pt x="1497330" y="13716"/>
                  </a:moveTo>
                  <a:lnTo>
                    <a:pt x="1855317" y="13716"/>
                  </a:lnTo>
                  <a:lnTo>
                    <a:pt x="1827885" y="207797"/>
                  </a:lnTo>
                  <a:lnTo>
                    <a:pt x="1708556" y="207797"/>
                  </a:lnTo>
                  <a:lnTo>
                    <a:pt x="1703070" y="246888"/>
                  </a:lnTo>
                  <a:lnTo>
                    <a:pt x="1837487" y="246888"/>
                  </a:lnTo>
                  <a:lnTo>
                    <a:pt x="1828571" y="312039"/>
                  </a:lnTo>
                  <a:lnTo>
                    <a:pt x="1694154" y="312039"/>
                  </a:lnTo>
                  <a:lnTo>
                    <a:pt x="1668780" y="493776"/>
                  </a:lnTo>
                  <a:lnTo>
                    <a:pt x="1541907" y="493776"/>
                  </a:lnTo>
                  <a:lnTo>
                    <a:pt x="1567281" y="312039"/>
                  </a:lnTo>
                  <a:lnTo>
                    <a:pt x="1432864" y="312039"/>
                  </a:lnTo>
                  <a:lnTo>
                    <a:pt x="1441780" y="246888"/>
                  </a:lnTo>
                  <a:lnTo>
                    <a:pt x="1576197" y="246888"/>
                  </a:lnTo>
                  <a:lnTo>
                    <a:pt x="1581683" y="207797"/>
                  </a:lnTo>
                  <a:lnTo>
                    <a:pt x="1469898" y="207797"/>
                  </a:lnTo>
                  <a:close/>
                  <a:moveTo>
                    <a:pt x="1462354" y="2057"/>
                  </a:moveTo>
                  <a:lnTo>
                    <a:pt x="1451381" y="80924"/>
                  </a:lnTo>
                  <a:lnTo>
                    <a:pt x="1393774" y="493090"/>
                  </a:lnTo>
                  <a:lnTo>
                    <a:pt x="1273073" y="493090"/>
                  </a:lnTo>
                  <a:lnTo>
                    <a:pt x="1327251" y="105613"/>
                  </a:lnTo>
                  <a:lnTo>
                    <a:pt x="1286789" y="113843"/>
                  </a:lnTo>
                  <a:lnTo>
                    <a:pt x="1297762" y="34976"/>
                  </a:lnTo>
                  <a:close/>
                  <a:moveTo>
                    <a:pt x="738378" y="0"/>
                  </a:moveTo>
                  <a:lnTo>
                    <a:pt x="894740" y="0"/>
                  </a:lnTo>
                  <a:lnTo>
                    <a:pt x="880338" y="26060"/>
                  </a:lnTo>
                  <a:lnTo>
                    <a:pt x="1242441" y="26060"/>
                  </a:lnTo>
                  <a:lnTo>
                    <a:pt x="1228039" y="130302"/>
                  </a:lnTo>
                  <a:lnTo>
                    <a:pt x="1094308" y="172821"/>
                  </a:lnTo>
                  <a:lnTo>
                    <a:pt x="1121740" y="182423"/>
                  </a:lnTo>
                  <a:lnTo>
                    <a:pt x="1233525" y="182423"/>
                  </a:lnTo>
                  <a:lnTo>
                    <a:pt x="1224610" y="247574"/>
                  </a:lnTo>
                  <a:lnTo>
                    <a:pt x="1041501" y="247574"/>
                  </a:lnTo>
                  <a:lnTo>
                    <a:pt x="955091" y="217398"/>
                  </a:lnTo>
                  <a:lnTo>
                    <a:pt x="860450" y="247574"/>
                  </a:lnTo>
                  <a:lnTo>
                    <a:pt x="664311" y="247574"/>
                  </a:lnTo>
                  <a:lnTo>
                    <a:pt x="673227" y="182423"/>
                  </a:lnTo>
                  <a:lnTo>
                    <a:pt x="798042" y="182423"/>
                  </a:lnTo>
                  <a:lnTo>
                    <a:pt x="828218" y="172821"/>
                  </a:lnTo>
                  <a:lnTo>
                    <a:pt x="780897" y="156362"/>
                  </a:lnTo>
                  <a:lnTo>
                    <a:pt x="677342" y="156362"/>
                  </a:lnTo>
                  <a:lnTo>
                    <a:pt x="754151" y="18516"/>
                  </a:lnTo>
                  <a:close/>
                </a:path>
              </a:pathLst>
            </a:custGeom>
            <a:blipFill dpi="0" rotWithShape="1">
              <a:blip r:embed="rId17" cstate="screen">
                <a:alphaModFix amt="4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30000" sy="30000" flip="none" algn="tl"/>
            </a:blipFill>
            <a:ln w="19050"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endParaRPr>
            </a:p>
          </p:txBody>
        </p:sp>
      </p:grpSp>
      <p:pic>
        <p:nvPicPr>
          <p:cNvPr id="38" name="图片 37" descr="模糊的黑白照&#10;&#10;中度可信度描述已自动生成">
            <a:extLst>
              <a:ext uri="{FF2B5EF4-FFF2-40B4-BE49-F238E27FC236}">
                <a16:creationId xmlns:a16="http://schemas.microsoft.com/office/drawing/2014/main" id="{C972D0B6-BCEF-2EAD-1C80-A319111E05B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381" y="-1"/>
            <a:ext cx="3755916" cy="4429446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F885A47A-565E-F84D-A7C6-6243F8DA276C}"/>
              </a:ext>
            </a:extLst>
          </p:cNvPr>
          <p:cNvGrpSpPr/>
          <p:nvPr/>
        </p:nvGrpSpPr>
        <p:grpSpPr>
          <a:xfrm>
            <a:off x="7361457" y="1919257"/>
            <a:ext cx="3870060" cy="1191745"/>
            <a:chOff x="7220270" y="1670651"/>
            <a:chExt cx="3870060" cy="119174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05E486F-C43E-108B-1455-1D7A2E49E8F6}"/>
                </a:ext>
              </a:extLst>
            </p:cNvPr>
            <p:cNvSpPr txBox="1"/>
            <p:nvPr/>
          </p:nvSpPr>
          <p:spPr>
            <a:xfrm>
              <a:off x="7220270" y="1670651"/>
              <a:ext cx="2910859" cy="11087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72000" bIns="46800" anchor="ctr" anchorCtr="1">
              <a:noAutofit/>
            </a:bodyPr>
            <a:lstStyle/>
            <a:p>
              <a:pPr lvl="0" algn="ctr"/>
              <a:r>
                <a:rPr lang="zh-CN" altLang="en-US" sz="2400" dirty="0">
                  <a:solidFill>
                    <a:srgbClr val="E8D9FF"/>
                  </a:solidFill>
                  <a:effectLst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每年为您节省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C40B6D6-8C44-06AC-AFE4-0AE8581069BB}"/>
                </a:ext>
              </a:extLst>
            </p:cNvPr>
            <p:cNvSpPr txBox="1"/>
            <p:nvPr/>
          </p:nvSpPr>
          <p:spPr>
            <a:xfrm>
              <a:off x="8179471" y="2360099"/>
              <a:ext cx="2910859" cy="5022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72000" bIns="46800" anchor="ctr" anchorCtr="1">
              <a:noAutofit/>
            </a:bodyPr>
            <a:lstStyle/>
            <a:p>
              <a:pPr lvl="0" algn="ctr"/>
              <a:r>
                <a:rPr lang="en-US" altLang="zh-CN" sz="3600" dirty="0">
                  <a:solidFill>
                    <a:schemeClr val="bg1"/>
                  </a:solidFill>
                  <a:effectLst/>
                  <a:latin typeface="Broadway" panose="04040905080B02020502" pitchFamily="82" charset="0"/>
                  <a:ea typeface="OPPOSans B" panose="00020600040101010101" pitchFamily="18" charset="-122"/>
                  <a:cs typeface="OPPOSans B" panose="00020600040101010101" pitchFamily="18" charset="-122"/>
                </a:rPr>
                <a:t>7000+</a:t>
              </a:r>
              <a:r>
                <a:rPr lang="zh-CN" altLang="en-US" sz="3600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元</a:t>
              </a:r>
            </a:p>
          </p:txBody>
        </p:sp>
      </p:grpSp>
      <p:pic>
        <p:nvPicPr>
          <p:cNvPr id="45" name="图片 44" descr="电脑的屏幕&#10;&#10;中度可信度描述已自动生成">
            <a:extLst>
              <a:ext uri="{FF2B5EF4-FFF2-40B4-BE49-F238E27FC236}">
                <a16:creationId xmlns:a16="http://schemas.microsoft.com/office/drawing/2014/main" id="{5ADB4505-6DDF-0C3B-B272-9656249DCE00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screen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artisticBlur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008" b="53116"/>
          <a:stretch/>
        </p:blipFill>
        <p:spPr>
          <a:xfrm rot="1836698">
            <a:off x="298165" y="5167998"/>
            <a:ext cx="5328365" cy="5311632"/>
          </a:xfrm>
          <a:prstGeom prst="rect">
            <a:avLst/>
          </a:prstGeom>
        </p:spPr>
      </p:pic>
      <p:pic>
        <p:nvPicPr>
          <p:cNvPr id="43" name="图片 42" descr="电脑的屏幕&#10;&#10;中度可信度描述已自动生成">
            <a:extLst>
              <a:ext uri="{FF2B5EF4-FFF2-40B4-BE49-F238E27FC236}">
                <a16:creationId xmlns:a16="http://schemas.microsoft.com/office/drawing/2014/main" id="{B8E14413-9754-05F0-84F5-3562353775DB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screen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artisticBlur radius="5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008" b="53116"/>
          <a:stretch/>
        </p:blipFill>
        <p:spPr>
          <a:xfrm rot="359258">
            <a:off x="10166945" y="-899501"/>
            <a:ext cx="6435373" cy="6415169"/>
          </a:xfrm>
          <a:prstGeom prst="rect">
            <a:avLst/>
          </a:prstGeom>
        </p:spPr>
      </p:pic>
      <p:pic>
        <p:nvPicPr>
          <p:cNvPr id="16" name="图片 15" descr="电脑的屏幕&#10;&#10;中度可信度描述已自动生成">
            <a:extLst>
              <a:ext uri="{FF2B5EF4-FFF2-40B4-BE49-F238E27FC236}">
                <a16:creationId xmlns:a16="http://schemas.microsoft.com/office/drawing/2014/main" id="{C1FF8C2F-D346-73EB-32D7-F77C01983B65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screen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008" b="53116"/>
          <a:stretch/>
        </p:blipFill>
        <p:spPr>
          <a:xfrm rot="12264518" flipV="1">
            <a:off x="-1489612" y="4586031"/>
            <a:ext cx="4187750" cy="4174599"/>
          </a:xfrm>
          <a:prstGeom prst="rect">
            <a:avLst/>
          </a:prstGeom>
        </p:spPr>
      </p:pic>
      <p:pic>
        <p:nvPicPr>
          <p:cNvPr id="42" name="图片 41" descr="电脑的屏幕&#10;&#10;中度可信度描述已自动生成">
            <a:extLst>
              <a:ext uri="{FF2B5EF4-FFF2-40B4-BE49-F238E27FC236}">
                <a16:creationId xmlns:a16="http://schemas.microsoft.com/office/drawing/2014/main" id="{94D0E350-E03A-8BAD-088C-9E236DCAD486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screen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59258">
            <a:off x="10620270" y="-318397"/>
            <a:ext cx="1945555" cy="1939445"/>
          </a:xfrm>
          <a:prstGeom prst="rect">
            <a:avLst/>
          </a:prstGeom>
        </p:spPr>
      </p:pic>
      <p:pic>
        <p:nvPicPr>
          <p:cNvPr id="22" name="图片 21" descr="图片包含 游戏机, 灯光&#10;&#10;描述已自动生成">
            <a:extLst>
              <a:ext uri="{FF2B5EF4-FFF2-40B4-BE49-F238E27FC236}">
                <a16:creationId xmlns:a16="http://schemas.microsoft.com/office/drawing/2014/main" id="{3F268D4D-3262-8A9B-1810-47B81AD21875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837" y="4187380"/>
            <a:ext cx="4814397" cy="878287"/>
          </a:xfrm>
          <a:prstGeom prst="rect">
            <a:avLst/>
          </a:prstGeom>
        </p:spPr>
      </p:pic>
      <p:sp>
        <p:nvSpPr>
          <p:cNvPr id="23" name="平行四边形 22">
            <a:extLst>
              <a:ext uri="{FF2B5EF4-FFF2-40B4-BE49-F238E27FC236}">
                <a16:creationId xmlns:a16="http://schemas.microsoft.com/office/drawing/2014/main" id="{688DED45-D5E4-FE73-56AF-E3DBAB516AE5}"/>
              </a:ext>
            </a:extLst>
          </p:cNvPr>
          <p:cNvSpPr/>
          <p:nvPr/>
        </p:nvSpPr>
        <p:spPr>
          <a:xfrm>
            <a:off x="7361457" y="3389251"/>
            <a:ext cx="3345112" cy="136796"/>
          </a:xfrm>
          <a:prstGeom prst="parallelogram">
            <a:avLst>
              <a:gd name="adj" fmla="val 44553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rgbClr val="9CAAFE">
                  <a:alpha val="5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平行四边形 52">
            <a:extLst>
              <a:ext uri="{FF2B5EF4-FFF2-40B4-BE49-F238E27FC236}">
                <a16:creationId xmlns:a16="http://schemas.microsoft.com/office/drawing/2014/main" id="{31BD7E93-F8F5-03D6-9C01-39832EBC578E}"/>
              </a:ext>
            </a:extLst>
          </p:cNvPr>
          <p:cNvSpPr/>
          <p:nvPr/>
        </p:nvSpPr>
        <p:spPr>
          <a:xfrm>
            <a:off x="9547916" y="3582079"/>
            <a:ext cx="2137253" cy="81470"/>
          </a:xfrm>
          <a:prstGeom prst="parallelogram">
            <a:avLst>
              <a:gd name="adj" fmla="val 44553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rgbClr val="9CAAFE">
                  <a:alpha val="3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39">
            <a:extLst>
              <a:ext uri="{FF2B5EF4-FFF2-40B4-BE49-F238E27FC236}">
                <a16:creationId xmlns:a16="http://schemas.microsoft.com/office/drawing/2014/main" id="{469FD341-B4A3-E5E1-FAD9-7A30E30EC9E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464962" y="3262585"/>
            <a:ext cx="1467119" cy="1728565"/>
          </a:xfrm>
          <a:custGeom>
            <a:avLst/>
            <a:gdLst/>
            <a:ahLst/>
            <a:cxnLst/>
            <a:rect l="l" t="t" r="r" b="b"/>
            <a:pathLst>
              <a:path w="860174" h="1013460">
                <a:moveTo>
                  <a:pt x="528266" y="652415"/>
                </a:moveTo>
                <a:cubicBezTo>
                  <a:pt x="546002" y="652415"/>
                  <a:pt x="565426" y="656426"/>
                  <a:pt x="586540" y="664450"/>
                </a:cubicBezTo>
                <a:cubicBezTo>
                  <a:pt x="607654" y="672473"/>
                  <a:pt x="627501" y="683663"/>
                  <a:pt x="646081" y="698021"/>
                </a:cubicBezTo>
                <a:cubicBezTo>
                  <a:pt x="657904" y="706466"/>
                  <a:pt x="663816" y="711956"/>
                  <a:pt x="663816" y="714489"/>
                </a:cubicBezTo>
                <a:lnTo>
                  <a:pt x="663816" y="718290"/>
                </a:lnTo>
                <a:cubicBezTo>
                  <a:pt x="663816" y="731802"/>
                  <a:pt x="659171" y="742359"/>
                  <a:pt x="649881" y="749960"/>
                </a:cubicBezTo>
                <a:cubicBezTo>
                  <a:pt x="643969" y="755028"/>
                  <a:pt x="636791" y="759462"/>
                  <a:pt x="628345" y="763262"/>
                </a:cubicBezTo>
                <a:cubicBezTo>
                  <a:pt x="619900" y="767062"/>
                  <a:pt x="613566" y="768963"/>
                  <a:pt x="609343" y="768963"/>
                </a:cubicBezTo>
                <a:cubicBezTo>
                  <a:pt x="605120" y="768963"/>
                  <a:pt x="601320" y="769807"/>
                  <a:pt x="597941" y="771496"/>
                </a:cubicBezTo>
                <a:cubicBezTo>
                  <a:pt x="594563" y="774030"/>
                  <a:pt x="590763" y="774030"/>
                  <a:pt x="586540" y="771496"/>
                </a:cubicBezTo>
                <a:cubicBezTo>
                  <a:pt x="583162" y="768963"/>
                  <a:pt x="578939" y="768963"/>
                  <a:pt x="573872" y="771496"/>
                </a:cubicBezTo>
                <a:lnTo>
                  <a:pt x="558670" y="776564"/>
                </a:lnTo>
                <a:cubicBezTo>
                  <a:pt x="553603" y="778253"/>
                  <a:pt x="545157" y="784798"/>
                  <a:pt x="533333" y="796199"/>
                </a:cubicBezTo>
                <a:cubicBezTo>
                  <a:pt x="521510" y="807601"/>
                  <a:pt x="514331" y="816258"/>
                  <a:pt x="511797" y="822169"/>
                </a:cubicBezTo>
                <a:cubicBezTo>
                  <a:pt x="510108" y="828926"/>
                  <a:pt x="509264" y="834838"/>
                  <a:pt x="509264" y="839905"/>
                </a:cubicBezTo>
                <a:cubicBezTo>
                  <a:pt x="509264" y="845817"/>
                  <a:pt x="510742" y="849828"/>
                  <a:pt x="513698" y="851940"/>
                </a:cubicBezTo>
                <a:cubicBezTo>
                  <a:pt x="516653" y="854051"/>
                  <a:pt x="522777" y="855951"/>
                  <a:pt x="532067" y="857640"/>
                </a:cubicBezTo>
                <a:cubicBezTo>
                  <a:pt x="538823" y="858485"/>
                  <a:pt x="547268" y="860174"/>
                  <a:pt x="557403" y="862708"/>
                </a:cubicBezTo>
                <a:cubicBezTo>
                  <a:pt x="567538" y="865241"/>
                  <a:pt x="575139" y="867775"/>
                  <a:pt x="580206" y="870309"/>
                </a:cubicBezTo>
                <a:cubicBezTo>
                  <a:pt x="580206" y="870309"/>
                  <a:pt x="585273" y="872420"/>
                  <a:pt x="595408" y="876643"/>
                </a:cubicBezTo>
                <a:cubicBezTo>
                  <a:pt x="601320" y="879176"/>
                  <a:pt x="611454" y="885933"/>
                  <a:pt x="625812" y="896912"/>
                </a:cubicBezTo>
                <a:cubicBezTo>
                  <a:pt x="640169" y="907891"/>
                  <a:pt x="648192" y="915070"/>
                  <a:pt x="649881" y="918448"/>
                </a:cubicBezTo>
                <a:cubicBezTo>
                  <a:pt x="649881" y="919293"/>
                  <a:pt x="652415" y="922249"/>
                  <a:pt x="657482" y="927316"/>
                </a:cubicBezTo>
                <a:cubicBezTo>
                  <a:pt x="666772" y="939140"/>
                  <a:pt x="671417" y="954764"/>
                  <a:pt x="671417" y="974188"/>
                </a:cubicBezTo>
                <a:cubicBezTo>
                  <a:pt x="671417" y="984323"/>
                  <a:pt x="670573" y="991079"/>
                  <a:pt x="668884" y="994458"/>
                </a:cubicBezTo>
                <a:cubicBezTo>
                  <a:pt x="667195" y="997836"/>
                  <a:pt x="661072" y="1001847"/>
                  <a:pt x="650515" y="1006492"/>
                </a:cubicBezTo>
                <a:cubicBezTo>
                  <a:pt x="639958" y="1011137"/>
                  <a:pt x="632568" y="1013460"/>
                  <a:pt x="628345" y="1013460"/>
                </a:cubicBezTo>
                <a:cubicBezTo>
                  <a:pt x="621589" y="1013460"/>
                  <a:pt x="611877" y="1011349"/>
                  <a:pt x="599208" y="1007126"/>
                </a:cubicBezTo>
                <a:cubicBezTo>
                  <a:pt x="589074" y="1002059"/>
                  <a:pt x="581473" y="999525"/>
                  <a:pt x="576405" y="999525"/>
                </a:cubicBezTo>
                <a:cubicBezTo>
                  <a:pt x="573872" y="999525"/>
                  <a:pt x="571338" y="997202"/>
                  <a:pt x="568804" y="992557"/>
                </a:cubicBezTo>
                <a:cubicBezTo>
                  <a:pt x="566271" y="987912"/>
                  <a:pt x="565004" y="983478"/>
                  <a:pt x="565004" y="979256"/>
                </a:cubicBezTo>
                <a:cubicBezTo>
                  <a:pt x="565004" y="973344"/>
                  <a:pt x="563526" y="969121"/>
                  <a:pt x="560570" y="966587"/>
                </a:cubicBezTo>
                <a:cubicBezTo>
                  <a:pt x="557614" y="964054"/>
                  <a:pt x="551491" y="962365"/>
                  <a:pt x="542201" y="961520"/>
                </a:cubicBezTo>
                <a:cubicBezTo>
                  <a:pt x="526155" y="959831"/>
                  <a:pt x="514753" y="958353"/>
                  <a:pt x="507997" y="957086"/>
                </a:cubicBezTo>
                <a:cubicBezTo>
                  <a:pt x="501240" y="955819"/>
                  <a:pt x="497440" y="954341"/>
                  <a:pt x="496595" y="952652"/>
                </a:cubicBezTo>
                <a:cubicBezTo>
                  <a:pt x="495751" y="950963"/>
                  <a:pt x="495751" y="949485"/>
                  <a:pt x="496595" y="948219"/>
                </a:cubicBezTo>
                <a:cubicBezTo>
                  <a:pt x="497440" y="946952"/>
                  <a:pt x="499551" y="945474"/>
                  <a:pt x="502930" y="943785"/>
                </a:cubicBezTo>
                <a:cubicBezTo>
                  <a:pt x="510531" y="940406"/>
                  <a:pt x="517709" y="935128"/>
                  <a:pt x="524466" y="927949"/>
                </a:cubicBezTo>
                <a:cubicBezTo>
                  <a:pt x="531222" y="920771"/>
                  <a:pt x="532489" y="917181"/>
                  <a:pt x="528266" y="917181"/>
                </a:cubicBezTo>
                <a:cubicBezTo>
                  <a:pt x="526577" y="917181"/>
                  <a:pt x="525732" y="916337"/>
                  <a:pt x="525732" y="914647"/>
                </a:cubicBezTo>
                <a:cubicBezTo>
                  <a:pt x="525732" y="912959"/>
                  <a:pt x="524466" y="910847"/>
                  <a:pt x="521932" y="908313"/>
                </a:cubicBezTo>
                <a:cubicBezTo>
                  <a:pt x="518554" y="904935"/>
                  <a:pt x="512853" y="896701"/>
                  <a:pt x="504830" y="883610"/>
                </a:cubicBezTo>
                <a:cubicBezTo>
                  <a:pt x="496807" y="870520"/>
                  <a:pt x="491950" y="861441"/>
                  <a:pt x="490261" y="856374"/>
                </a:cubicBezTo>
                <a:cubicBezTo>
                  <a:pt x="487728" y="846239"/>
                  <a:pt x="486461" y="839483"/>
                  <a:pt x="486461" y="836105"/>
                </a:cubicBezTo>
                <a:cubicBezTo>
                  <a:pt x="486461" y="831882"/>
                  <a:pt x="488995" y="824703"/>
                  <a:pt x="494062" y="814568"/>
                </a:cubicBezTo>
                <a:lnTo>
                  <a:pt x="516865" y="775297"/>
                </a:lnTo>
                <a:cubicBezTo>
                  <a:pt x="526999" y="758406"/>
                  <a:pt x="532911" y="749116"/>
                  <a:pt x="534600" y="747427"/>
                </a:cubicBezTo>
                <a:cubicBezTo>
                  <a:pt x="537134" y="744893"/>
                  <a:pt x="536289" y="742782"/>
                  <a:pt x="532067" y="741093"/>
                </a:cubicBezTo>
                <a:cubicBezTo>
                  <a:pt x="528688" y="739403"/>
                  <a:pt x="526155" y="736447"/>
                  <a:pt x="524466" y="732225"/>
                </a:cubicBezTo>
                <a:cubicBezTo>
                  <a:pt x="519398" y="724624"/>
                  <a:pt x="508841" y="712800"/>
                  <a:pt x="492795" y="696754"/>
                </a:cubicBezTo>
                <a:cubicBezTo>
                  <a:pt x="473370" y="677329"/>
                  <a:pt x="463658" y="667194"/>
                  <a:pt x="463658" y="666350"/>
                </a:cubicBezTo>
                <a:cubicBezTo>
                  <a:pt x="463658" y="664661"/>
                  <a:pt x="470203" y="662338"/>
                  <a:pt x="483294" y="659382"/>
                </a:cubicBezTo>
                <a:cubicBezTo>
                  <a:pt x="496384" y="656426"/>
                  <a:pt x="506730" y="654526"/>
                  <a:pt x="514331" y="653682"/>
                </a:cubicBezTo>
                <a:close/>
                <a:moveTo>
                  <a:pt x="300238" y="519398"/>
                </a:moveTo>
                <a:cubicBezTo>
                  <a:pt x="287569" y="519398"/>
                  <a:pt x="281235" y="521087"/>
                  <a:pt x="281235" y="524466"/>
                </a:cubicBezTo>
                <a:cubicBezTo>
                  <a:pt x="281235" y="528688"/>
                  <a:pt x="283347" y="534178"/>
                  <a:pt x="287569" y="540934"/>
                </a:cubicBezTo>
                <a:cubicBezTo>
                  <a:pt x="291792" y="547691"/>
                  <a:pt x="296859" y="553180"/>
                  <a:pt x="302771" y="557403"/>
                </a:cubicBezTo>
                <a:cubicBezTo>
                  <a:pt x="307839" y="561626"/>
                  <a:pt x="312484" y="563737"/>
                  <a:pt x="316706" y="563737"/>
                </a:cubicBezTo>
                <a:cubicBezTo>
                  <a:pt x="325152" y="563737"/>
                  <a:pt x="336131" y="561837"/>
                  <a:pt x="349644" y="558036"/>
                </a:cubicBezTo>
                <a:cubicBezTo>
                  <a:pt x="363157" y="554236"/>
                  <a:pt x="374558" y="549802"/>
                  <a:pt x="383848" y="544735"/>
                </a:cubicBezTo>
                <a:cubicBezTo>
                  <a:pt x="387226" y="543046"/>
                  <a:pt x="391027" y="540934"/>
                  <a:pt x="395249" y="538401"/>
                </a:cubicBezTo>
                <a:cubicBezTo>
                  <a:pt x="399472" y="535867"/>
                  <a:pt x="403695" y="533756"/>
                  <a:pt x="407918" y="532066"/>
                </a:cubicBezTo>
                <a:cubicBezTo>
                  <a:pt x="414674" y="529533"/>
                  <a:pt x="418897" y="526577"/>
                  <a:pt x="420586" y="523199"/>
                </a:cubicBezTo>
                <a:lnTo>
                  <a:pt x="426920" y="519398"/>
                </a:lnTo>
                <a:lnTo>
                  <a:pt x="421853" y="519398"/>
                </a:lnTo>
                <a:cubicBezTo>
                  <a:pt x="418475" y="520243"/>
                  <a:pt x="412774" y="520876"/>
                  <a:pt x="404751" y="521298"/>
                </a:cubicBezTo>
                <a:cubicBezTo>
                  <a:pt x="396727" y="521721"/>
                  <a:pt x="388071" y="521510"/>
                  <a:pt x="378781" y="520665"/>
                </a:cubicBezTo>
                <a:lnTo>
                  <a:pt x="317973" y="519398"/>
                </a:lnTo>
                <a:close/>
                <a:moveTo>
                  <a:pt x="163420" y="127949"/>
                </a:moveTo>
                <a:cubicBezTo>
                  <a:pt x="167643" y="127949"/>
                  <a:pt x="173977" y="131328"/>
                  <a:pt x="182423" y="138084"/>
                </a:cubicBezTo>
                <a:cubicBezTo>
                  <a:pt x="200158" y="152441"/>
                  <a:pt x="215571" y="171866"/>
                  <a:pt x="228662" y="196358"/>
                </a:cubicBezTo>
                <a:cubicBezTo>
                  <a:pt x="241752" y="220850"/>
                  <a:pt x="246609" y="239008"/>
                  <a:pt x="243230" y="250831"/>
                </a:cubicBezTo>
                <a:lnTo>
                  <a:pt x="240697" y="264766"/>
                </a:lnTo>
                <a:cubicBezTo>
                  <a:pt x="240697" y="268145"/>
                  <a:pt x="236896" y="277223"/>
                  <a:pt x="229295" y="292003"/>
                </a:cubicBezTo>
                <a:cubicBezTo>
                  <a:pt x="221694" y="306783"/>
                  <a:pt x="212827" y="322196"/>
                  <a:pt x="202692" y="338242"/>
                </a:cubicBezTo>
                <a:cubicBezTo>
                  <a:pt x="188335" y="360201"/>
                  <a:pt x="172288" y="377936"/>
                  <a:pt x="154553" y="391449"/>
                </a:cubicBezTo>
                <a:lnTo>
                  <a:pt x="149485" y="395249"/>
                </a:lnTo>
                <a:lnTo>
                  <a:pt x="159620" y="401583"/>
                </a:lnTo>
                <a:cubicBezTo>
                  <a:pt x="168910" y="407495"/>
                  <a:pt x="176722" y="414885"/>
                  <a:pt x="183056" y="423753"/>
                </a:cubicBezTo>
                <a:cubicBezTo>
                  <a:pt x="189390" y="432621"/>
                  <a:pt x="192557" y="440855"/>
                  <a:pt x="192557" y="448456"/>
                </a:cubicBezTo>
                <a:cubicBezTo>
                  <a:pt x="192557" y="456901"/>
                  <a:pt x="186434" y="471259"/>
                  <a:pt x="174188" y="491528"/>
                </a:cubicBezTo>
                <a:cubicBezTo>
                  <a:pt x="161943" y="511797"/>
                  <a:pt x="149908" y="528266"/>
                  <a:pt x="138084" y="540934"/>
                </a:cubicBezTo>
                <a:lnTo>
                  <a:pt x="124149" y="558670"/>
                </a:lnTo>
                <a:cubicBezTo>
                  <a:pt x="124149" y="559514"/>
                  <a:pt x="121193" y="564159"/>
                  <a:pt x="115281" y="572605"/>
                </a:cubicBezTo>
                <a:cubicBezTo>
                  <a:pt x="111058" y="576828"/>
                  <a:pt x="108947" y="579783"/>
                  <a:pt x="108947" y="581473"/>
                </a:cubicBezTo>
                <a:cubicBezTo>
                  <a:pt x="108947" y="583162"/>
                  <a:pt x="111058" y="584006"/>
                  <a:pt x="115281" y="584006"/>
                </a:cubicBezTo>
                <a:cubicBezTo>
                  <a:pt x="117815" y="584006"/>
                  <a:pt x="121615" y="583795"/>
                  <a:pt x="126683" y="583373"/>
                </a:cubicBezTo>
                <a:cubicBezTo>
                  <a:pt x="131750" y="582951"/>
                  <a:pt x="134706" y="583162"/>
                  <a:pt x="135550" y="584006"/>
                </a:cubicBezTo>
                <a:cubicBezTo>
                  <a:pt x="139773" y="585695"/>
                  <a:pt x="145263" y="587384"/>
                  <a:pt x="152019" y="589073"/>
                </a:cubicBezTo>
                <a:cubicBezTo>
                  <a:pt x="165532" y="591607"/>
                  <a:pt x="174400" y="593719"/>
                  <a:pt x="178622" y="595408"/>
                </a:cubicBezTo>
                <a:cubicBezTo>
                  <a:pt x="182845" y="597097"/>
                  <a:pt x="187912" y="600475"/>
                  <a:pt x="193824" y="605542"/>
                </a:cubicBezTo>
                <a:cubicBezTo>
                  <a:pt x="202270" y="613988"/>
                  <a:pt x="206493" y="619900"/>
                  <a:pt x="206493" y="623278"/>
                </a:cubicBezTo>
                <a:cubicBezTo>
                  <a:pt x="207337" y="628345"/>
                  <a:pt x="206070" y="635102"/>
                  <a:pt x="202692" y="643547"/>
                </a:cubicBezTo>
                <a:cubicBezTo>
                  <a:pt x="199314" y="651993"/>
                  <a:pt x="193402" y="663816"/>
                  <a:pt x="184957" y="679018"/>
                </a:cubicBezTo>
                <a:lnTo>
                  <a:pt x="168488" y="708155"/>
                </a:lnTo>
                <a:cubicBezTo>
                  <a:pt x="168488" y="709844"/>
                  <a:pt x="164265" y="714911"/>
                  <a:pt x="155820" y="723357"/>
                </a:cubicBezTo>
                <a:cubicBezTo>
                  <a:pt x="147374" y="731802"/>
                  <a:pt x="141884" y="739403"/>
                  <a:pt x="139351" y="746160"/>
                </a:cubicBezTo>
                <a:cubicBezTo>
                  <a:pt x="135973" y="752916"/>
                  <a:pt x="132806" y="760095"/>
                  <a:pt x="129850" y="767696"/>
                </a:cubicBezTo>
                <a:cubicBezTo>
                  <a:pt x="126894" y="775297"/>
                  <a:pt x="125838" y="779520"/>
                  <a:pt x="126683" y="780364"/>
                </a:cubicBezTo>
                <a:cubicBezTo>
                  <a:pt x="127527" y="781209"/>
                  <a:pt x="135973" y="774452"/>
                  <a:pt x="152019" y="760095"/>
                </a:cubicBezTo>
                <a:cubicBezTo>
                  <a:pt x="168066" y="745738"/>
                  <a:pt x="188335" y="726735"/>
                  <a:pt x="212827" y="703088"/>
                </a:cubicBezTo>
                <a:cubicBezTo>
                  <a:pt x="239008" y="676907"/>
                  <a:pt x="256954" y="659594"/>
                  <a:pt x="266667" y="651148"/>
                </a:cubicBezTo>
                <a:cubicBezTo>
                  <a:pt x="276379" y="642703"/>
                  <a:pt x="281235" y="640591"/>
                  <a:pt x="281235" y="644814"/>
                </a:cubicBezTo>
                <a:cubicBezTo>
                  <a:pt x="281235" y="649881"/>
                  <a:pt x="272367" y="666772"/>
                  <a:pt x="254632" y="695487"/>
                </a:cubicBezTo>
                <a:cubicBezTo>
                  <a:pt x="248720" y="703088"/>
                  <a:pt x="244497" y="709000"/>
                  <a:pt x="241964" y="713222"/>
                </a:cubicBezTo>
                <a:lnTo>
                  <a:pt x="235630" y="722090"/>
                </a:lnTo>
                <a:cubicBezTo>
                  <a:pt x="233096" y="724624"/>
                  <a:pt x="231829" y="726735"/>
                  <a:pt x="231829" y="728424"/>
                </a:cubicBezTo>
                <a:cubicBezTo>
                  <a:pt x="231829" y="730113"/>
                  <a:pt x="227184" y="736447"/>
                  <a:pt x="217894" y="747427"/>
                </a:cubicBezTo>
                <a:cubicBezTo>
                  <a:pt x="179045" y="792188"/>
                  <a:pt x="158775" y="820480"/>
                  <a:pt x="157086" y="832304"/>
                </a:cubicBezTo>
                <a:cubicBezTo>
                  <a:pt x="156242" y="842439"/>
                  <a:pt x="146107" y="854262"/>
                  <a:pt x="126683" y="867775"/>
                </a:cubicBezTo>
                <a:lnTo>
                  <a:pt x="108947" y="880443"/>
                </a:lnTo>
                <a:cubicBezTo>
                  <a:pt x="105569" y="882132"/>
                  <a:pt x="103457" y="882977"/>
                  <a:pt x="102613" y="882977"/>
                </a:cubicBezTo>
                <a:lnTo>
                  <a:pt x="88678" y="880443"/>
                </a:lnTo>
                <a:cubicBezTo>
                  <a:pt x="83610" y="879599"/>
                  <a:pt x="79388" y="878543"/>
                  <a:pt x="76010" y="877276"/>
                </a:cubicBezTo>
                <a:cubicBezTo>
                  <a:pt x="72631" y="876009"/>
                  <a:pt x="69675" y="873687"/>
                  <a:pt x="67142" y="870309"/>
                </a:cubicBezTo>
                <a:cubicBezTo>
                  <a:pt x="62919" y="866086"/>
                  <a:pt x="58696" y="859752"/>
                  <a:pt x="54474" y="851306"/>
                </a:cubicBezTo>
                <a:cubicBezTo>
                  <a:pt x="50251" y="842861"/>
                  <a:pt x="48139" y="836949"/>
                  <a:pt x="48139" y="833571"/>
                </a:cubicBezTo>
                <a:lnTo>
                  <a:pt x="45606" y="822169"/>
                </a:lnTo>
                <a:cubicBezTo>
                  <a:pt x="44761" y="820480"/>
                  <a:pt x="44339" y="818369"/>
                  <a:pt x="44339" y="815835"/>
                </a:cubicBezTo>
                <a:cubicBezTo>
                  <a:pt x="44339" y="813302"/>
                  <a:pt x="46028" y="810346"/>
                  <a:pt x="49406" y="806967"/>
                </a:cubicBezTo>
                <a:cubicBezTo>
                  <a:pt x="55318" y="795988"/>
                  <a:pt x="58696" y="788387"/>
                  <a:pt x="59541" y="784165"/>
                </a:cubicBezTo>
                <a:lnTo>
                  <a:pt x="84877" y="715756"/>
                </a:lnTo>
                <a:cubicBezTo>
                  <a:pt x="101768" y="668461"/>
                  <a:pt x="109792" y="644392"/>
                  <a:pt x="108947" y="643547"/>
                </a:cubicBezTo>
                <a:lnTo>
                  <a:pt x="107680" y="643547"/>
                </a:lnTo>
                <a:cubicBezTo>
                  <a:pt x="105147" y="643547"/>
                  <a:pt x="99868" y="645870"/>
                  <a:pt x="91845" y="650515"/>
                </a:cubicBezTo>
                <a:cubicBezTo>
                  <a:pt x="83822" y="655160"/>
                  <a:pt x="78543" y="659171"/>
                  <a:pt x="76010" y="662549"/>
                </a:cubicBezTo>
                <a:cubicBezTo>
                  <a:pt x="73476" y="665083"/>
                  <a:pt x="71153" y="666983"/>
                  <a:pt x="69042" y="668250"/>
                </a:cubicBezTo>
                <a:cubicBezTo>
                  <a:pt x="66931" y="669517"/>
                  <a:pt x="63341" y="670150"/>
                  <a:pt x="58274" y="670150"/>
                </a:cubicBezTo>
                <a:cubicBezTo>
                  <a:pt x="43072" y="670150"/>
                  <a:pt x="34204" y="660438"/>
                  <a:pt x="31671" y="641013"/>
                </a:cubicBezTo>
                <a:cubicBezTo>
                  <a:pt x="29982" y="629190"/>
                  <a:pt x="27870" y="621589"/>
                  <a:pt x="25337" y="618211"/>
                </a:cubicBezTo>
                <a:lnTo>
                  <a:pt x="21536" y="609343"/>
                </a:lnTo>
                <a:lnTo>
                  <a:pt x="30404" y="601742"/>
                </a:lnTo>
                <a:cubicBezTo>
                  <a:pt x="38849" y="593296"/>
                  <a:pt x="62497" y="561203"/>
                  <a:pt x="101346" y="505463"/>
                </a:cubicBezTo>
                <a:cubicBezTo>
                  <a:pt x="113170" y="487728"/>
                  <a:pt x="122460" y="472314"/>
                  <a:pt x="129216" y="459224"/>
                </a:cubicBezTo>
                <a:cubicBezTo>
                  <a:pt x="135973" y="446133"/>
                  <a:pt x="138506" y="438744"/>
                  <a:pt x="136817" y="437055"/>
                </a:cubicBezTo>
                <a:cubicBezTo>
                  <a:pt x="135973" y="436210"/>
                  <a:pt x="128794" y="438744"/>
                  <a:pt x="115281" y="444656"/>
                </a:cubicBezTo>
                <a:cubicBezTo>
                  <a:pt x="101768" y="450567"/>
                  <a:pt x="90367" y="456479"/>
                  <a:pt x="81077" y="462391"/>
                </a:cubicBezTo>
                <a:cubicBezTo>
                  <a:pt x="72631" y="468303"/>
                  <a:pt x="63341" y="473581"/>
                  <a:pt x="53207" y="478226"/>
                </a:cubicBezTo>
                <a:cubicBezTo>
                  <a:pt x="43072" y="482871"/>
                  <a:pt x="36316" y="485194"/>
                  <a:pt x="32937" y="485194"/>
                </a:cubicBezTo>
                <a:cubicBezTo>
                  <a:pt x="27026" y="485194"/>
                  <a:pt x="21747" y="482660"/>
                  <a:pt x="17102" y="477593"/>
                </a:cubicBezTo>
                <a:cubicBezTo>
                  <a:pt x="12457" y="472526"/>
                  <a:pt x="9290" y="465347"/>
                  <a:pt x="7601" y="456057"/>
                </a:cubicBezTo>
                <a:cubicBezTo>
                  <a:pt x="4223" y="443389"/>
                  <a:pt x="2111" y="436632"/>
                  <a:pt x="1267" y="435788"/>
                </a:cubicBezTo>
                <a:cubicBezTo>
                  <a:pt x="422" y="434099"/>
                  <a:pt x="0" y="431987"/>
                  <a:pt x="0" y="429454"/>
                </a:cubicBezTo>
                <a:cubicBezTo>
                  <a:pt x="0" y="425231"/>
                  <a:pt x="5490" y="416363"/>
                  <a:pt x="16469" y="402850"/>
                </a:cubicBezTo>
                <a:cubicBezTo>
                  <a:pt x="28292" y="389337"/>
                  <a:pt x="40750" y="374347"/>
                  <a:pt x="53840" y="357878"/>
                </a:cubicBezTo>
                <a:cubicBezTo>
                  <a:pt x="66931" y="341409"/>
                  <a:pt x="76010" y="329374"/>
                  <a:pt x="81077" y="321773"/>
                </a:cubicBezTo>
                <a:cubicBezTo>
                  <a:pt x="113170" y="274479"/>
                  <a:pt x="135550" y="239219"/>
                  <a:pt x="148219" y="215994"/>
                </a:cubicBezTo>
                <a:cubicBezTo>
                  <a:pt x="160887" y="192769"/>
                  <a:pt x="167221" y="175244"/>
                  <a:pt x="167221" y="163420"/>
                </a:cubicBezTo>
                <a:cubicBezTo>
                  <a:pt x="167221" y="157509"/>
                  <a:pt x="166376" y="153286"/>
                  <a:pt x="164687" y="150752"/>
                </a:cubicBezTo>
                <a:cubicBezTo>
                  <a:pt x="162154" y="145685"/>
                  <a:pt x="160887" y="138506"/>
                  <a:pt x="160887" y="129216"/>
                </a:cubicBezTo>
                <a:close/>
                <a:moveTo>
                  <a:pt x="521932" y="0"/>
                </a:moveTo>
                <a:cubicBezTo>
                  <a:pt x="526155" y="0"/>
                  <a:pt x="532067" y="2111"/>
                  <a:pt x="539667" y="6334"/>
                </a:cubicBezTo>
                <a:cubicBezTo>
                  <a:pt x="548113" y="10557"/>
                  <a:pt x="555714" y="17736"/>
                  <a:pt x="562470" y="27870"/>
                </a:cubicBezTo>
                <a:lnTo>
                  <a:pt x="575139" y="44339"/>
                </a:lnTo>
                <a:cubicBezTo>
                  <a:pt x="577672" y="45183"/>
                  <a:pt x="581050" y="49406"/>
                  <a:pt x="585273" y="57007"/>
                </a:cubicBezTo>
                <a:cubicBezTo>
                  <a:pt x="587807" y="62074"/>
                  <a:pt x="589496" y="67353"/>
                  <a:pt x="590340" y="72842"/>
                </a:cubicBezTo>
                <a:cubicBezTo>
                  <a:pt x="591185" y="78332"/>
                  <a:pt x="591607" y="86144"/>
                  <a:pt x="591607" y="96279"/>
                </a:cubicBezTo>
                <a:cubicBezTo>
                  <a:pt x="591607" y="108947"/>
                  <a:pt x="590552" y="122249"/>
                  <a:pt x="588440" y="136184"/>
                </a:cubicBezTo>
                <a:cubicBezTo>
                  <a:pt x="586329" y="150119"/>
                  <a:pt x="583584" y="160042"/>
                  <a:pt x="580206" y="165954"/>
                </a:cubicBezTo>
                <a:cubicBezTo>
                  <a:pt x="573449" y="179467"/>
                  <a:pt x="570916" y="187068"/>
                  <a:pt x="572605" y="188757"/>
                </a:cubicBezTo>
                <a:cubicBezTo>
                  <a:pt x="577672" y="188757"/>
                  <a:pt x="583162" y="187912"/>
                  <a:pt x="589074" y="186223"/>
                </a:cubicBezTo>
                <a:cubicBezTo>
                  <a:pt x="597519" y="184534"/>
                  <a:pt x="602586" y="183690"/>
                  <a:pt x="604276" y="183690"/>
                </a:cubicBezTo>
                <a:cubicBezTo>
                  <a:pt x="608498" y="183690"/>
                  <a:pt x="616522" y="186223"/>
                  <a:pt x="628345" y="191291"/>
                </a:cubicBezTo>
                <a:cubicBezTo>
                  <a:pt x="641013" y="197202"/>
                  <a:pt x="651781" y="205648"/>
                  <a:pt x="660649" y="216627"/>
                </a:cubicBezTo>
                <a:cubicBezTo>
                  <a:pt x="669517" y="227606"/>
                  <a:pt x="673951" y="238163"/>
                  <a:pt x="673951" y="248298"/>
                </a:cubicBezTo>
                <a:cubicBezTo>
                  <a:pt x="673951" y="264344"/>
                  <a:pt x="668039" y="288203"/>
                  <a:pt x="656215" y="319873"/>
                </a:cubicBezTo>
                <a:cubicBezTo>
                  <a:pt x="644392" y="351544"/>
                  <a:pt x="631723" y="377514"/>
                  <a:pt x="618211" y="397783"/>
                </a:cubicBezTo>
                <a:cubicBezTo>
                  <a:pt x="611454" y="406229"/>
                  <a:pt x="608076" y="411718"/>
                  <a:pt x="608076" y="414252"/>
                </a:cubicBezTo>
                <a:cubicBezTo>
                  <a:pt x="608921" y="414252"/>
                  <a:pt x="611454" y="414463"/>
                  <a:pt x="615677" y="414885"/>
                </a:cubicBezTo>
                <a:cubicBezTo>
                  <a:pt x="619900" y="415307"/>
                  <a:pt x="628767" y="415519"/>
                  <a:pt x="642280" y="415519"/>
                </a:cubicBezTo>
                <a:cubicBezTo>
                  <a:pt x="664239" y="416363"/>
                  <a:pt x="678596" y="418052"/>
                  <a:pt x="685352" y="420586"/>
                </a:cubicBezTo>
                <a:cubicBezTo>
                  <a:pt x="690420" y="423120"/>
                  <a:pt x="698865" y="426075"/>
                  <a:pt x="710689" y="429454"/>
                </a:cubicBezTo>
                <a:cubicBezTo>
                  <a:pt x="727580" y="437055"/>
                  <a:pt x="739404" y="442544"/>
                  <a:pt x="746160" y="445922"/>
                </a:cubicBezTo>
                <a:lnTo>
                  <a:pt x="772763" y="457324"/>
                </a:lnTo>
                <a:cubicBezTo>
                  <a:pt x="776141" y="457324"/>
                  <a:pt x="779520" y="459013"/>
                  <a:pt x="782898" y="462391"/>
                </a:cubicBezTo>
                <a:lnTo>
                  <a:pt x="787965" y="469992"/>
                </a:lnTo>
                <a:cubicBezTo>
                  <a:pt x="789654" y="470837"/>
                  <a:pt x="793033" y="473793"/>
                  <a:pt x="798100" y="478860"/>
                </a:cubicBezTo>
                <a:lnTo>
                  <a:pt x="822169" y="499129"/>
                </a:lnTo>
                <a:lnTo>
                  <a:pt x="842439" y="515598"/>
                </a:lnTo>
                <a:cubicBezTo>
                  <a:pt x="845817" y="518131"/>
                  <a:pt x="849406" y="522776"/>
                  <a:pt x="853207" y="529533"/>
                </a:cubicBezTo>
                <a:cubicBezTo>
                  <a:pt x="857007" y="536289"/>
                  <a:pt x="859330" y="542623"/>
                  <a:pt x="860174" y="548535"/>
                </a:cubicBezTo>
                <a:lnTo>
                  <a:pt x="860174" y="551069"/>
                </a:lnTo>
                <a:cubicBezTo>
                  <a:pt x="860174" y="553602"/>
                  <a:pt x="858063" y="559092"/>
                  <a:pt x="853840" y="567538"/>
                </a:cubicBezTo>
                <a:cubicBezTo>
                  <a:pt x="848773" y="576828"/>
                  <a:pt x="844550" y="583584"/>
                  <a:pt x="841172" y="587807"/>
                </a:cubicBezTo>
                <a:cubicBezTo>
                  <a:pt x="837794" y="592029"/>
                  <a:pt x="833993" y="595830"/>
                  <a:pt x="829770" y="599208"/>
                </a:cubicBezTo>
                <a:cubicBezTo>
                  <a:pt x="823859" y="602586"/>
                  <a:pt x="817947" y="604275"/>
                  <a:pt x="812035" y="604275"/>
                </a:cubicBezTo>
                <a:cubicBezTo>
                  <a:pt x="789232" y="604275"/>
                  <a:pt x="767063" y="604909"/>
                  <a:pt x="745527" y="606176"/>
                </a:cubicBezTo>
                <a:cubicBezTo>
                  <a:pt x="723991" y="607443"/>
                  <a:pt x="712378" y="608498"/>
                  <a:pt x="710689" y="609343"/>
                </a:cubicBezTo>
                <a:cubicBezTo>
                  <a:pt x="709000" y="610187"/>
                  <a:pt x="701399" y="611454"/>
                  <a:pt x="687886" y="613143"/>
                </a:cubicBezTo>
                <a:lnTo>
                  <a:pt x="676485" y="613143"/>
                </a:lnTo>
                <a:cubicBezTo>
                  <a:pt x="669728" y="613143"/>
                  <a:pt x="665505" y="612299"/>
                  <a:pt x="663816" y="610610"/>
                </a:cubicBezTo>
                <a:cubicBezTo>
                  <a:pt x="662127" y="608920"/>
                  <a:pt x="660016" y="608076"/>
                  <a:pt x="657482" y="608076"/>
                </a:cubicBezTo>
                <a:cubicBezTo>
                  <a:pt x="655793" y="608076"/>
                  <a:pt x="651148" y="609343"/>
                  <a:pt x="643547" y="611876"/>
                </a:cubicBezTo>
                <a:cubicBezTo>
                  <a:pt x="630034" y="615255"/>
                  <a:pt x="622011" y="616944"/>
                  <a:pt x="619477" y="616944"/>
                </a:cubicBezTo>
                <a:cubicBezTo>
                  <a:pt x="613566" y="616944"/>
                  <a:pt x="609765" y="614832"/>
                  <a:pt x="608076" y="610610"/>
                </a:cubicBezTo>
                <a:cubicBezTo>
                  <a:pt x="608076" y="607231"/>
                  <a:pt x="616099" y="597941"/>
                  <a:pt x="632146" y="582739"/>
                </a:cubicBezTo>
                <a:lnTo>
                  <a:pt x="663816" y="554869"/>
                </a:lnTo>
                <a:cubicBezTo>
                  <a:pt x="676485" y="547268"/>
                  <a:pt x="687253" y="539879"/>
                  <a:pt x="696120" y="532700"/>
                </a:cubicBezTo>
                <a:cubicBezTo>
                  <a:pt x="704988" y="525521"/>
                  <a:pt x="709844" y="521087"/>
                  <a:pt x="710689" y="519398"/>
                </a:cubicBezTo>
                <a:cubicBezTo>
                  <a:pt x="710689" y="516865"/>
                  <a:pt x="709422" y="515175"/>
                  <a:pt x="706888" y="514331"/>
                </a:cubicBezTo>
                <a:cubicBezTo>
                  <a:pt x="703510" y="513486"/>
                  <a:pt x="655793" y="510108"/>
                  <a:pt x="563737" y="504196"/>
                </a:cubicBezTo>
                <a:cubicBezTo>
                  <a:pt x="542623" y="503352"/>
                  <a:pt x="528055" y="504407"/>
                  <a:pt x="520032" y="507363"/>
                </a:cubicBezTo>
                <a:cubicBezTo>
                  <a:pt x="512009" y="510319"/>
                  <a:pt x="499551" y="518976"/>
                  <a:pt x="482660" y="533333"/>
                </a:cubicBezTo>
                <a:cubicBezTo>
                  <a:pt x="463236" y="550224"/>
                  <a:pt x="447612" y="563104"/>
                  <a:pt x="435788" y="571971"/>
                </a:cubicBezTo>
                <a:cubicBezTo>
                  <a:pt x="423964" y="580839"/>
                  <a:pt x="413830" y="587384"/>
                  <a:pt x="405384" y="591607"/>
                </a:cubicBezTo>
                <a:lnTo>
                  <a:pt x="383848" y="601742"/>
                </a:lnTo>
                <a:cubicBezTo>
                  <a:pt x="363579" y="611032"/>
                  <a:pt x="344154" y="615677"/>
                  <a:pt x="325574" y="615677"/>
                </a:cubicBezTo>
                <a:cubicBezTo>
                  <a:pt x="311217" y="615677"/>
                  <a:pt x="298971" y="613143"/>
                  <a:pt x="288836" y="608076"/>
                </a:cubicBezTo>
                <a:cubicBezTo>
                  <a:pt x="282080" y="604698"/>
                  <a:pt x="276801" y="601108"/>
                  <a:pt x="273001" y="597308"/>
                </a:cubicBezTo>
                <a:cubicBezTo>
                  <a:pt x="269200" y="593507"/>
                  <a:pt x="267300" y="589918"/>
                  <a:pt x="267300" y="586540"/>
                </a:cubicBezTo>
                <a:cubicBezTo>
                  <a:pt x="267300" y="583162"/>
                  <a:pt x="260121" y="568382"/>
                  <a:pt x="245764" y="542201"/>
                </a:cubicBezTo>
                <a:cubicBezTo>
                  <a:pt x="243230" y="537134"/>
                  <a:pt x="241964" y="529955"/>
                  <a:pt x="241964" y="520665"/>
                </a:cubicBezTo>
                <a:cubicBezTo>
                  <a:pt x="241964" y="509686"/>
                  <a:pt x="243653" y="499974"/>
                  <a:pt x="247031" y="491528"/>
                </a:cubicBezTo>
                <a:cubicBezTo>
                  <a:pt x="250409" y="484772"/>
                  <a:pt x="253365" y="480549"/>
                  <a:pt x="255899" y="478860"/>
                </a:cubicBezTo>
                <a:cubicBezTo>
                  <a:pt x="258432" y="477171"/>
                  <a:pt x="263922" y="476326"/>
                  <a:pt x="272367" y="476326"/>
                </a:cubicBezTo>
                <a:cubicBezTo>
                  <a:pt x="287569" y="476326"/>
                  <a:pt x="323040" y="467458"/>
                  <a:pt x="378781" y="449723"/>
                </a:cubicBezTo>
                <a:cubicBezTo>
                  <a:pt x="390604" y="446345"/>
                  <a:pt x="418052" y="440433"/>
                  <a:pt x="461124" y="431987"/>
                </a:cubicBezTo>
                <a:lnTo>
                  <a:pt x="521932" y="421853"/>
                </a:lnTo>
                <a:cubicBezTo>
                  <a:pt x="521932" y="420164"/>
                  <a:pt x="526577" y="412563"/>
                  <a:pt x="535867" y="399050"/>
                </a:cubicBezTo>
                <a:cubicBezTo>
                  <a:pt x="555292" y="370335"/>
                  <a:pt x="572394" y="340354"/>
                  <a:pt x="587173" y="309105"/>
                </a:cubicBezTo>
                <a:cubicBezTo>
                  <a:pt x="601953" y="277857"/>
                  <a:pt x="611032" y="253365"/>
                  <a:pt x="614410" y="235629"/>
                </a:cubicBezTo>
                <a:cubicBezTo>
                  <a:pt x="615255" y="231407"/>
                  <a:pt x="615255" y="228873"/>
                  <a:pt x="614410" y="228028"/>
                </a:cubicBezTo>
                <a:cubicBezTo>
                  <a:pt x="613566" y="227184"/>
                  <a:pt x="611454" y="226762"/>
                  <a:pt x="608076" y="226762"/>
                </a:cubicBezTo>
                <a:cubicBezTo>
                  <a:pt x="603853" y="226762"/>
                  <a:pt x="595830" y="229084"/>
                  <a:pt x="584006" y="233729"/>
                </a:cubicBezTo>
                <a:cubicBezTo>
                  <a:pt x="572183" y="238374"/>
                  <a:pt x="562048" y="243230"/>
                  <a:pt x="553603" y="248298"/>
                </a:cubicBezTo>
                <a:cubicBezTo>
                  <a:pt x="541779" y="255899"/>
                  <a:pt x="531433" y="263711"/>
                  <a:pt x="522565" y="271734"/>
                </a:cubicBezTo>
                <a:cubicBezTo>
                  <a:pt x="513698" y="279757"/>
                  <a:pt x="509264" y="285458"/>
                  <a:pt x="509264" y="288836"/>
                </a:cubicBezTo>
                <a:cubicBezTo>
                  <a:pt x="509264" y="290525"/>
                  <a:pt x="507997" y="292637"/>
                  <a:pt x="505463" y="295170"/>
                </a:cubicBezTo>
                <a:cubicBezTo>
                  <a:pt x="501240" y="299393"/>
                  <a:pt x="497862" y="304460"/>
                  <a:pt x="495329" y="310372"/>
                </a:cubicBezTo>
                <a:cubicBezTo>
                  <a:pt x="490261" y="318818"/>
                  <a:pt x="485194" y="325574"/>
                  <a:pt x="480127" y="330641"/>
                </a:cubicBezTo>
                <a:cubicBezTo>
                  <a:pt x="475904" y="334864"/>
                  <a:pt x="472526" y="340776"/>
                  <a:pt x="469992" y="348377"/>
                </a:cubicBezTo>
                <a:cubicBezTo>
                  <a:pt x="469148" y="355133"/>
                  <a:pt x="466825" y="359145"/>
                  <a:pt x="463025" y="360412"/>
                </a:cubicBezTo>
                <a:cubicBezTo>
                  <a:pt x="459224" y="361678"/>
                  <a:pt x="457324" y="358934"/>
                  <a:pt x="457324" y="352177"/>
                </a:cubicBezTo>
                <a:cubicBezTo>
                  <a:pt x="457324" y="347110"/>
                  <a:pt x="455846" y="341198"/>
                  <a:pt x="452890" y="334442"/>
                </a:cubicBezTo>
                <a:cubicBezTo>
                  <a:pt x="449934" y="327685"/>
                  <a:pt x="446767" y="323885"/>
                  <a:pt x="443389" y="323040"/>
                </a:cubicBezTo>
                <a:cubicBezTo>
                  <a:pt x="440855" y="321351"/>
                  <a:pt x="438744" y="318395"/>
                  <a:pt x="437055" y="314173"/>
                </a:cubicBezTo>
                <a:cubicBezTo>
                  <a:pt x="435366" y="309950"/>
                  <a:pt x="433254" y="307416"/>
                  <a:pt x="430721" y="306572"/>
                </a:cubicBezTo>
                <a:cubicBezTo>
                  <a:pt x="428187" y="304883"/>
                  <a:pt x="426920" y="300660"/>
                  <a:pt x="426920" y="293903"/>
                </a:cubicBezTo>
                <a:cubicBezTo>
                  <a:pt x="426920" y="284613"/>
                  <a:pt x="425653" y="278279"/>
                  <a:pt x="423120" y="274901"/>
                </a:cubicBezTo>
                <a:cubicBezTo>
                  <a:pt x="421431" y="272367"/>
                  <a:pt x="420586" y="267722"/>
                  <a:pt x="420586" y="260966"/>
                </a:cubicBezTo>
                <a:cubicBezTo>
                  <a:pt x="420586" y="253365"/>
                  <a:pt x="422275" y="247875"/>
                  <a:pt x="425653" y="244497"/>
                </a:cubicBezTo>
                <a:cubicBezTo>
                  <a:pt x="429876" y="240274"/>
                  <a:pt x="433254" y="235629"/>
                  <a:pt x="435788" y="230562"/>
                </a:cubicBezTo>
                <a:lnTo>
                  <a:pt x="458591" y="193824"/>
                </a:lnTo>
                <a:cubicBezTo>
                  <a:pt x="464503" y="185379"/>
                  <a:pt x="469570" y="177778"/>
                  <a:pt x="473793" y="171021"/>
                </a:cubicBezTo>
                <a:cubicBezTo>
                  <a:pt x="478015" y="164265"/>
                  <a:pt x="480971" y="159620"/>
                  <a:pt x="482660" y="157086"/>
                </a:cubicBezTo>
                <a:cubicBezTo>
                  <a:pt x="500396" y="124149"/>
                  <a:pt x="511586" y="101346"/>
                  <a:pt x="516231" y="88678"/>
                </a:cubicBezTo>
                <a:cubicBezTo>
                  <a:pt x="520876" y="76009"/>
                  <a:pt x="523621" y="61652"/>
                  <a:pt x="524466" y="45606"/>
                </a:cubicBezTo>
                <a:lnTo>
                  <a:pt x="524466" y="34204"/>
                </a:lnTo>
                <a:cubicBezTo>
                  <a:pt x="524466" y="26603"/>
                  <a:pt x="523199" y="20269"/>
                  <a:pt x="520665" y="15202"/>
                </a:cubicBezTo>
                <a:cubicBezTo>
                  <a:pt x="517287" y="8445"/>
                  <a:pt x="516442" y="4223"/>
                  <a:pt x="518131" y="2534"/>
                </a:cubicBezTo>
                <a:cubicBezTo>
                  <a:pt x="518131" y="845"/>
                  <a:pt x="519398" y="0"/>
                  <a:pt x="521932" y="0"/>
                </a:cubicBezTo>
                <a:close/>
              </a:path>
            </a:pathLst>
          </a:custGeom>
          <a:gradFill flip="none" rotWithShape="1">
            <a:gsLst>
              <a:gs pos="49000">
                <a:schemeClr val="bg1"/>
              </a:gs>
              <a:gs pos="69000">
                <a:srgbClr val="C39BFF"/>
              </a:gs>
            </a:gsLst>
            <a:lin ang="2700000" scaled="1"/>
            <a:tileRect/>
          </a:gradFill>
          <a:ln>
            <a:noFill/>
          </a:ln>
          <a:effectLst>
            <a:glow>
              <a:srgbClr val="000000"/>
            </a:glow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0000">
                <a:gradFill>
                  <a:gsLst>
                    <a:gs pos="56000">
                      <a:schemeClr val="bg1"/>
                    </a:gs>
                    <a:gs pos="100000">
                      <a:srgbClr val="9CAAFE">
                        <a:alpha val="70000"/>
                      </a:srgbClr>
                    </a:gs>
                  </a:gsLst>
                  <a:lin ang="2700000" scaled="1"/>
                </a:gradFill>
                <a:effectLst/>
                <a:latin typeface="演示夏行楷" panose="00000500000000000000" pitchFamily="2" charset="-122"/>
                <a:ea typeface="演示夏行楷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4" name="TextBox 42">
            <a:extLst>
              <a:ext uri="{FF2B5EF4-FFF2-40B4-BE49-F238E27FC236}">
                <a16:creationId xmlns:a16="http://schemas.microsoft.com/office/drawing/2014/main" id="{89040737-614E-ADEE-8F9A-74AB69B7DF8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 rot="21480000">
            <a:off x="9896107" y="3793676"/>
            <a:ext cx="1695200" cy="1470075"/>
          </a:xfrm>
          <a:custGeom>
            <a:avLst/>
            <a:gdLst/>
            <a:ahLst/>
            <a:cxnLst/>
            <a:rect l="l" t="t" r="r" b="b"/>
            <a:pathLst>
              <a:path w="1203484" h="1074268">
                <a:moveTo>
                  <a:pt x="1203484" y="610610"/>
                </a:moveTo>
                <a:lnTo>
                  <a:pt x="1203484" y="619478"/>
                </a:lnTo>
                <a:cubicBezTo>
                  <a:pt x="1202640" y="621167"/>
                  <a:pt x="1202217" y="619900"/>
                  <a:pt x="1202217" y="615677"/>
                </a:cubicBezTo>
                <a:cubicBezTo>
                  <a:pt x="1202217" y="611454"/>
                  <a:pt x="1202640" y="609765"/>
                  <a:pt x="1203484" y="610610"/>
                </a:cubicBezTo>
                <a:close/>
                <a:moveTo>
                  <a:pt x="467459" y="482661"/>
                </a:moveTo>
                <a:cubicBezTo>
                  <a:pt x="463236" y="482661"/>
                  <a:pt x="460703" y="483083"/>
                  <a:pt x="459858" y="483927"/>
                </a:cubicBezTo>
                <a:cubicBezTo>
                  <a:pt x="456480" y="485617"/>
                  <a:pt x="451412" y="486461"/>
                  <a:pt x="444656" y="486461"/>
                </a:cubicBezTo>
                <a:cubicBezTo>
                  <a:pt x="425231" y="488995"/>
                  <a:pt x="410030" y="494062"/>
                  <a:pt x="399050" y="501663"/>
                </a:cubicBezTo>
                <a:lnTo>
                  <a:pt x="377514" y="514331"/>
                </a:lnTo>
                <a:cubicBezTo>
                  <a:pt x="371603" y="516865"/>
                  <a:pt x="365268" y="521510"/>
                  <a:pt x="358512" y="528266"/>
                </a:cubicBezTo>
                <a:cubicBezTo>
                  <a:pt x="354289" y="532489"/>
                  <a:pt x="350278" y="535234"/>
                  <a:pt x="346477" y="536501"/>
                </a:cubicBezTo>
                <a:cubicBezTo>
                  <a:pt x="342677" y="537767"/>
                  <a:pt x="337821" y="537979"/>
                  <a:pt x="331909" y="537134"/>
                </a:cubicBezTo>
                <a:cubicBezTo>
                  <a:pt x="324308" y="535445"/>
                  <a:pt x="312062" y="534600"/>
                  <a:pt x="295171" y="534600"/>
                </a:cubicBezTo>
                <a:cubicBezTo>
                  <a:pt x="274902" y="534600"/>
                  <a:pt x="264767" y="536289"/>
                  <a:pt x="264767" y="539668"/>
                </a:cubicBezTo>
                <a:cubicBezTo>
                  <a:pt x="264767" y="540512"/>
                  <a:pt x="264556" y="542201"/>
                  <a:pt x="264134" y="544735"/>
                </a:cubicBezTo>
                <a:cubicBezTo>
                  <a:pt x="263711" y="547269"/>
                  <a:pt x="263500" y="551914"/>
                  <a:pt x="263500" y="558670"/>
                </a:cubicBezTo>
                <a:cubicBezTo>
                  <a:pt x="263500" y="565426"/>
                  <a:pt x="263711" y="569860"/>
                  <a:pt x="264134" y="571972"/>
                </a:cubicBezTo>
                <a:cubicBezTo>
                  <a:pt x="264556" y="574083"/>
                  <a:pt x="266034" y="575139"/>
                  <a:pt x="268567" y="575139"/>
                </a:cubicBezTo>
                <a:cubicBezTo>
                  <a:pt x="271946" y="575139"/>
                  <a:pt x="282925" y="570494"/>
                  <a:pt x="301505" y="561204"/>
                </a:cubicBezTo>
                <a:lnTo>
                  <a:pt x="342043" y="542201"/>
                </a:lnTo>
                <a:cubicBezTo>
                  <a:pt x="355556" y="537134"/>
                  <a:pt x="366535" y="532067"/>
                  <a:pt x="374981" y="526999"/>
                </a:cubicBezTo>
                <a:cubicBezTo>
                  <a:pt x="394405" y="516020"/>
                  <a:pt x="415097" y="507153"/>
                  <a:pt x="437055" y="500396"/>
                </a:cubicBezTo>
                <a:cubicBezTo>
                  <a:pt x="439589" y="499552"/>
                  <a:pt x="441911" y="498707"/>
                  <a:pt x="444023" y="497862"/>
                </a:cubicBezTo>
                <a:cubicBezTo>
                  <a:pt x="446134" y="497018"/>
                  <a:pt x="447612" y="496173"/>
                  <a:pt x="448457" y="495329"/>
                </a:cubicBezTo>
                <a:cubicBezTo>
                  <a:pt x="450146" y="493640"/>
                  <a:pt x="453524" y="492795"/>
                  <a:pt x="458591" y="492795"/>
                </a:cubicBezTo>
                <a:lnTo>
                  <a:pt x="468726" y="487728"/>
                </a:lnTo>
                <a:cubicBezTo>
                  <a:pt x="470415" y="486039"/>
                  <a:pt x="469993" y="484350"/>
                  <a:pt x="467459" y="482661"/>
                </a:cubicBezTo>
                <a:close/>
                <a:moveTo>
                  <a:pt x="281236" y="352178"/>
                </a:moveTo>
                <a:cubicBezTo>
                  <a:pt x="279547" y="352178"/>
                  <a:pt x="277646" y="357878"/>
                  <a:pt x="275535" y="369280"/>
                </a:cubicBezTo>
                <a:cubicBezTo>
                  <a:pt x="273424" y="380681"/>
                  <a:pt x="271523" y="394405"/>
                  <a:pt x="269834" y="410452"/>
                </a:cubicBezTo>
                <a:cubicBezTo>
                  <a:pt x="268145" y="434099"/>
                  <a:pt x="267301" y="458169"/>
                  <a:pt x="267301" y="482661"/>
                </a:cubicBezTo>
                <a:cubicBezTo>
                  <a:pt x="267301" y="498707"/>
                  <a:pt x="267723" y="506730"/>
                  <a:pt x="268567" y="506730"/>
                </a:cubicBezTo>
                <a:cubicBezTo>
                  <a:pt x="270257" y="506730"/>
                  <a:pt x="274268" y="504830"/>
                  <a:pt x="280602" y="501030"/>
                </a:cubicBezTo>
                <a:cubicBezTo>
                  <a:pt x="286936" y="497229"/>
                  <a:pt x="291370" y="494062"/>
                  <a:pt x="293904" y="491528"/>
                </a:cubicBezTo>
                <a:cubicBezTo>
                  <a:pt x="293904" y="488995"/>
                  <a:pt x="290948" y="482661"/>
                  <a:pt x="285036" y="472526"/>
                </a:cubicBezTo>
                <a:lnTo>
                  <a:pt x="273635" y="457324"/>
                </a:lnTo>
                <a:lnTo>
                  <a:pt x="279969" y="450990"/>
                </a:lnTo>
                <a:lnTo>
                  <a:pt x="290103" y="445923"/>
                </a:lnTo>
                <a:cubicBezTo>
                  <a:pt x="291793" y="445923"/>
                  <a:pt x="293482" y="444234"/>
                  <a:pt x="295171" y="440855"/>
                </a:cubicBezTo>
                <a:cubicBezTo>
                  <a:pt x="296860" y="436633"/>
                  <a:pt x="299816" y="434099"/>
                  <a:pt x="304039" y="433254"/>
                </a:cubicBezTo>
                <a:cubicBezTo>
                  <a:pt x="307417" y="432410"/>
                  <a:pt x="313540" y="427765"/>
                  <a:pt x="322407" y="419319"/>
                </a:cubicBezTo>
                <a:cubicBezTo>
                  <a:pt x="331275" y="410874"/>
                  <a:pt x="336976" y="404117"/>
                  <a:pt x="339510" y="399050"/>
                </a:cubicBezTo>
                <a:cubicBezTo>
                  <a:pt x="341199" y="396516"/>
                  <a:pt x="341621" y="395250"/>
                  <a:pt x="340776" y="395250"/>
                </a:cubicBezTo>
                <a:lnTo>
                  <a:pt x="333176" y="395250"/>
                </a:lnTo>
                <a:cubicBezTo>
                  <a:pt x="328953" y="395250"/>
                  <a:pt x="325575" y="393983"/>
                  <a:pt x="323041" y="391449"/>
                </a:cubicBezTo>
                <a:cubicBezTo>
                  <a:pt x="323885" y="392294"/>
                  <a:pt x="317974" y="387649"/>
                  <a:pt x="305305" y="377514"/>
                </a:cubicBezTo>
                <a:cubicBezTo>
                  <a:pt x="298549" y="372447"/>
                  <a:pt x="295171" y="369491"/>
                  <a:pt x="295171" y="368646"/>
                </a:cubicBezTo>
                <a:cubicBezTo>
                  <a:pt x="295171" y="366957"/>
                  <a:pt x="293059" y="364001"/>
                  <a:pt x="288837" y="359779"/>
                </a:cubicBezTo>
                <a:close/>
                <a:moveTo>
                  <a:pt x="381315" y="0"/>
                </a:moveTo>
                <a:cubicBezTo>
                  <a:pt x="383849" y="0"/>
                  <a:pt x="389338" y="1900"/>
                  <a:pt x="397784" y="5701"/>
                </a:cubicBezTo>
                <a:cubicBezTo>
                  <a:pt x="406229" y="9501"/>
                  <a:pt x="411719" y="12668"/>
                  <a:pt x="414252" y="15202"/>
                </a:cubicBezTo>
                <a:cubicBezTo>
                  <a:pt x="414252" y="16891"/>
                  <a:pt x="418897" y="22381"/>
                  <a:pt x="428187" y="31671"/>
                </a:cubicBezTo>
                <a:cubicBezTo>
                  <a:pt x="435788" y="39272"/>
                  <a:pt x="451412" y="57852"/>
                  <a:pt x="475060" y="87411"/>
                </a:cubicBezTo>
                <a:cubicBezTo>
                  <a:pt x="480127" y="93323"/>
                  <a:pt x="482661" y="98390"/>
                  <a:pt x="482661" y="102613"/>
                </a:cubicBezTo>
                <a:cubicBezTo>
                  <a:pt x="482661" y="108525"/>
                  <a:pt x="479705" y="114437"/>
                  <a:pt x="473793" y="120349"/>
                </a:cubicBezTo>
                <a:cubicBezTo>
                  <a:pt x="461969" y="130483"/>
                  <a:pt x="447612" y="136817"/>
                  <a:pt x="430721" y="139351"/>
                </a:cubicBezTo>
                <a:cubicBezTo>
                  <a:pt x="424809" y="141040"/>
                  <a:pt x="417842" y="143574"/>
                  <a:pt x="409818" y="146952"/>
                </a:cubicBezTo>
                <a:cubicBezTo>
                  <a:pt x="401795" y="150330"/>
                  <a:pt x="396094" y="153708"/>
                  <a:pt x="392716" y="157086"/>
                </a:cubicBezTo>
                <a:cubicBezTo>
                  <a:pt x="391027" y="158776"/>
                  <a:pt x="384060" y="161943"/>
                  <a:pt x="371814" y="166588"/>
                </a:cubicBezTo>
                <a:cubicBezTo>
                  <a:pt x="359568" y="171233"/>
                  <a:pt x="351756" y="173555"/>
                  <a:pt x="348377" y="173555"/>
                </a:cubicBezTo>
                <a:cubicBezTo>
                  <a:pt x="345844" y="173555"/>
                  <a:pt x="341621" y="175667"/>
                  <a:pt x="335709" y="179889"/>
                </a:cubicBezTo>
                <a:cubicBezTo>
                  <a:pt x="329797" y="184112"/>
                  <a:pt x="325152" y="186646"/>
                  <a:pt x="321774" y="187490"/>
                </a:cubicBezTo>
                <a:cubicBezTo>
                  <a:pt x="315862" y="189179"/>
                  <a:pt x="304883" y="194880"/>
                  <a:pt x="288837" y="204592"/>
                </a:cubicBezTo>
                <a:cubicBezTo>
                  <a:pt x="272790" y="214305"/>
                  <a:pt x="264767" y="220006"/>
                  <a:pt x="264767" y="221695"/>
                </a:cubicBezTo>
                <a:cubicBezTo>
                  <a:pt x="264767" y="223384"/>
                  <a:pt x="266878" y="225706"/>
                  <a:pt x="271101" y="228662"/>
                </a:cubicBezTo>
                <a:cubicBezTo>
                  <a:pt x="275324" y="231618"/>
                  <a:pt x="279547" y="233941"/>
                  <a:pt x="283769" y="235630"/>
                </a:cubicBezTo>
                <a:cubicBezTo>
                  <a:pt x="287148" y="236474"/>
                  <a:pt x="290103" y="237952"/>
                  <a:pt x="292637" y="240064"/>
                </a:cubicBezTo>
                <a:cubicBezTo>
                  <a:pt x="295171" y="242175"/>
                  <a:pt x="297704" y="245342"/>
                  <a:pt x="300238" y="249565"/>
                </a:cubicBezTo>
                <a:cubicBezTo>
                  <a:pt x="303616" y="255477"/>
                  <a:pt x="305728" y="261388"/>
                  <a:pt x="306572" y="267300"/>
                </a:cubicBezTo>
                <a:cubicBezTo>
                  <a:pt x="307417" y="273212"/>
                  <a:pt x="306150" y="277013"/>
                  <a:pt x="302772" y="278702"/>
                </a:cubicBezTo>
                <a:cubicBezTo>
                  <a:pt x="300238" y="280391"/>
                  <a:pt x="297282" y="285880"/>
                  <a:pt x="293904" y="295170"/>
                </a:cubicBezTo>
                <a:lnTo>
                  <a:pt x="287570" y="314173"/>
                </a:lnTo>
                <a:lnTo>
                  <a:pt x="283769" y="330642"/>
                </a:lnTo>
                <a:lnTo>
                  <a:pt x="282503" y="340776"/>
                </a:lnTo>
                <a:lnTo>
                  <a:pt x="290103" y="339509"/>
                </a:lnTo>
                <a:cubicBezTo>
                  <a:pt x="294326" y="339509"/>
                  <a:pt x="306572" y="335287"/>
                  <a:pt x="326841" y="326841"/>
                </a:cubicBezTo>
                <a:cubicBezTo>
                  <a:pt x="348800" y="316706"/>
                  <a:pt x="363157" y="310584"/>
                  <a:pt x="369913" y="308472"/>
                </a:cubicBezTo>
                <a:cubicBezTo>
                  <a:pt x="376670" y="306361"/>
                  <a:pt x="386382" y="305305"/>
                  <a:pt x="399050" y="305305"/>
                </a:cubicBezTo>
                <a:cubicBezTo>
                  <a:pt x="418475" y="306994"/>
                  <a:pt x="437900" y="312484"/>
                  <a:pt x="457324" y="321774"/>
                </a:cubicBezTo>
                <a:cubicBezTo>
                  <a:pt x="459013" y="321774"/>
                  <a:pt x="461547" y="325997"/>
                  <a:pt x="464925" y="334442"/>
                </a:cubicBezTo>
                <a:cubicBezTo>
                  <a:pt x="466614" y="338665"/>
                  <a:pt x="467459" y="341832"/>
                  <a:pt x="467459" y="343943"/>
                </a:cubicBezTo>
                <a:cubicBezTo>
                  <a:pt x="467459" y="346055"/>
                  <a:pt x="466192" y="348377"/>
                  <a:pt x="463658" y="350911"/>
                </a:cubicBezTo>
                <a:cubicBezTo>
                  <a:pt x="461125" y="354289"/>
                  <a:pt x="455846" y="358934"/>
                  <a:pt x="447823" y="364846"/>
                </a:cubicBezTo>
                <a:cubicBezTo>
                  <a:pt x="439800" y="370758"/>
                  <a:pt x="434944" y="373714"/>
                  <a:pt x="433255" y="373714"/>
                </a:cubicBezTo>
                <a:cubicBezTo>
                  <a:pt x="429876" y="373714"/>
                  <a:pt x="422276" y="375825"/>
                  <a:pt x="410452" y="380048"/>
                </a:cubicBezTo>
                <a:cubicBezTo>
                  <a:pt x="398628" y="384270"/>
                  <a:pt x="389760" y="388071"/>
                  <a:pt x="383849" y="391449"/>
                </a:cubicBezTo>
                <a:cubicBezTo>
                  <a:pt x="376248" y="393983"/>
                  <a:pt x="367802" y="399895"/>
                  <a:pt x="358512" y="409185"/>
                </a:cubicBezTo>
                <a:lnTo>
                  <a:pt x="342043" y="423120"/>
                </a:lnTo>
                <a:cubicBezTo>
                  <a:pt x="340354" y="423964"/>
                  <a:pt x="336976" y="426920"/>
                  <a:pt x="331909" y="431988"/>
                </a:cubicBezTo>
                <a:lnTo>
                  <a:pt x="326841" y="439589"/>
                </a:lnTo>
                <a:lnTo>
                  <a:pt x="335709" y="438322"/>
                </a:lnTo>
                <a:cubicBezTo>
                  <a:pt x="339932" y="437477"/>
                  <a:pt x="348800" y="434521"/>
                  <a:pt x="362312" y="429454"/>
                </a:cubicBezTo>
                <a:cubicBezTo>
                  <a:pt x="375825" y="424387"/>
                  <a:pt x="386382" y="420164"/>
                  <a:pt x="393983" y="416786"/>
                </a:cubicBezTo>
                <a:cubicBezTo>
                  <a:pt x="398206" y="414252"/>
                  <a:pt x="401584" y="413830"/>
                  <a:pt x="404118" y="415519"/>
                </a:cubicBezTo>
                <a:cubicBezTo>
                  <a:pt x="405807" y="417208"/>
                  <a:pt x="410452" y="417208"/>
                  <a:pt x="418053" y="415519"/>
                </a:cubicBezTo>
                <a:cubicBezTo>
                  <a:pt x="425654" y="412985"/>
                  <a:pt x="431143" y="412985"/>
                  <a:pt x="434522" y="415519"/>
                </a:cubicBezTo>
                <a:cubicBezTo>
                  <a:pt x="437900" y="418052"/>
                  <a:pt x="445712" y="421431"/>
                  <a:pt x="457958" y="425653"/>
                </a:cubicBezTo>
                <a:cubicBezTo>
                  <a:pt x="470204" y="429876"/>
                  <a:pt x="477171" y="431565"/>
                  <a:pt x="478860" y="430721"/>
                </a:cubicBezTo>
                <a:cubicBezTo>
                  <a:pt x="478860" y="429876"/>
                  <a:pt x="479072" y="425653"/>
                  <a:pt x="479494" y="418052"/>
                </a:cubicBezTo>
                <a:cubicBezTo>
                  <a:pt x="479916" y="410452"/>
                  <a:pt x="480127" y="394405"/>
                  <a:pt x="480127" y="369913"/>
                </a:cubicBezTo>
                <a:cubicBezTo>
                  <a:pt x="480127" y="327686"/>
                  <a:pt x="480549" y="304883"/>
                  <a:pt x="481394" y="301505"/>
                </a:cubicBezTo>
                <a:cubicBezTo>
                  <a:pt x="482239" y="287992"/>
                  <a:pt x="482027" y="272579"/>
                  <a:pt x="480761" y="255265"/>
                </a:cubicBezTo>
                <a:cubicBezTo>
                  <a:pt x="479494" y="237952"/>
                  <a:pt x="478438" y="228451"/>
                  <a:pt x="477594" y="226762"/>
                </a:cubicBezTo>
                <a:cubicBezTo>
                  <a:pt x="475904" y="224228"/>
                  <a:pt x="472949" y="223806"/>
                  <a:pt x="468726" y="225495"/>
                </a:cubicBezTo>
                <a:cubicBezTo>
                  <a:pt x="467881" y="226340"/>
                  <a:pt x="466403" y="227184"/>
                  <a:pt x="464292" y="228029"/>
                </a:cubicBezTo>
                <a:cubicBezTo>
                  <a:pt x="462181" y="228873"/>
                  <a:pt x="460703" y="230140"/>
                  <a:pt x="459858" y="231829"/>
                </a:cubicBezTo>
                <a:cubicBezTo>
                  <a:pt x="456480" y="233518"/>
                  <a:pt x="449512" y="235630"/>
                  <a:pt x="438955" y="238163"/>
                </a:cubicBezTo>
                <a:cubicBezTo>
                  <a:pt x="428399" y="240697"/>
                  <a:pt x="419320" y="241964"/>
                  <a:pt x="411719" y="241964"/>
                </a:cubicBezTo>
                <a:cubicBezTo>
                  <a:pt x="404962" y="241964"/>
                  <a:pt x="394405" y="243442"/>
                  <a:pt x="380048" y="246398"/>
                </a:cubicBezTo>
                <a:cubicBezTo>
                  <a:pt x="365691" y="249354"/>
                  <a:pt x="354289" y="252521"/>
                  <a:pt x="345844" y="255899"/>
                </a:cubicBezTo>
                <a:cubicBezTo>
                  <a:pt x="344155" y="256743"/>
                  <a:pt x="341621" y="257166"/>
                  <a:pt x="338243" y="257166"/>
                </a:cubicBezTo>
                <a:cubicBezTo>
                  <a:pt x="331486" y="257166"/>
                  <a:pt x="326419" y="255477"/>
                  <a:pt x="323041" y="252098"/>
                </a:cubicBezTo>
                <a:cubicBezTo>
                  <a:pt x="323041" y="252098"/>
                  <a:pt x="319240" y="249565"/>
                  <a:pt x="311639" y="244497"/>
                </a:cubicBezTo>
                <a:cubicBezTo>
                  <a:pt x="306572" y="241964"/>
                  <a:pt x="303194" y="239008"/>
                  <a:pt x="301505" y="235630"/>
                </a:cubicBezTo>
                <a:lnTo>
                  <a:pt x="301505" y="233096"/>
                </a:lnTo>
                <a:cubicBezTo>
                  <a:pt x="301505" y="230562"/>
                  <a:pt x="304883" y="227184"/>
                  <a:pt x="311639" y="222961"/>
                </a:cubicBezTo>
                <a:lnTo>
                  <a:pt x="342043" y="200159"/>
                </a:lnTo>
                <a:cubicBezTo>
                  <a:pt x="364002" y="180734"/>
                  <a:pt x="389760" y="166376"/>
                  <a:pt x="419320" y="157086"/>
                </a:cubicBezTo>
                <a:cubicBezTo>
                  <a:pt x="439589" y="150330"/>
                  <a:pt x="456480" y="146952"/>
                  <a:pt x="469993" y="146952"/>
                </a:cubicBezTo>
                <a:cubicBezTo>
                  <a:pt x="485195" y="146952"/>
                  <a:pt x="501663" y="150752"/>
                  <a:pt x="519399" y="158353"/>
                </a:cubicBezTo>
                <a:cubicBezTo>
                  <a:pt x="526155" y="161731"/>
                  <a:pt x="532700" y="165743"/>
                  <a:pt x="539035" y="170388"/>
                </a:cubicBezTo>
                <a:cubicBezTo>
                  <a:pt x="545369" y="175033"/>
                  <a:pt x="549380" y="179045"/>
                  <a:pt x="551069" y="182423"/>
                </a:cubicBezTo>
                <a:cubicBezTo>
                  <a:pt x="551914" y="184112"/>
                  <a:pt x="553603" y="186223"/>
                  <a:pt x="556137" y="188757"/>
                </a:cubicBezTo>
                <a:cubicBezTo>
                  <a:pt x="558670" y="191291"/>
                  <a:pt x="561626" y="194669"/>
                  <a:pt x="565004" y="198892"/>
                </a:cubicBezTo>
                <a:cubicBezTo>
                  <a:pt x="570916" y="205648"/>
                  <a:pt x="576195" y="214094"/>
                  <a:pt x="580840" y="224228"/>
                </a:cubicBezTo>
                <a:cubicBezTo>
                  <a:pt x="585485" y="234363"/>
                  <a:pt x="588230" y="241964"/>
                  <a:pt x="589074" y="247031"/>
                </a:cubicBezTo>
                <a:lnTo>
                  <a:pt x="591608" y="263500"/>
                </a:lnTo>
                <a:cubicBezTo>
                  <a:pt x="594141" y="268567"/>
                  <a:pt x="595408" y="274057"/>
                  <a:pt x="595408" y="279969"/>
                </a:cubicBezTo>
                <a:lnTo>
                  <a:pt x="597942" y="296437"/>
                </a:lnTo>
                <a:cubicBezTo>
                  <a:pt x="598786" y="298971"/>
                  <a:pt x="599209" y="302349"/>
                  <a:pt x="599209" y="306572"/>
                </a:cubicBezTo>
                <a:cubicBezTo>
                  <a:pt x="599209" y="312484"/>
                  <a:pt x="598364" y="318396"/>
                  <a:pt x="596675" y="324307"/>
                </a:cubicBezTo>
                <a:cubicBezTo>
                  <a:pt x="593297" y="333597"/>
                  <a:pt x="591608" y="343310"/>
                  <a:pt x="591608" y="353444"/>
                </a:cubicBezTo>
                <a:cubicBezTo>
                  <a:pt x="591608" y="361045"/>
                  <a:pt x="589496" y="372236"/>
                  <a:pt x="585274" y="387015"/>
                </a:cubicBezTo>
                <a:cubicBezTo>
                  <a:pt x="581051" y="401795"/>
                  <a:pt x="577673" y="410874"/>
                  <a:pt x="575139" y="414252"/>
                </a:cubicBezTo>
                <a:cubicBezTo>
                  <a:pt x="571761" y="417630"/>
                  <a:pt x="570072" y="421008"/>
                  <a:pt x="570072" y="424387"/>
                </a:cubicBezTo>
                <a:cubicBezTo>
                  <a:pt x="570072" y="426920"/>
                  <a:pt x="569227" y="429032"/>
                  <a:pt x="567538" y="430721"/>
                </a:cubicBezTo>
                <a:cubicBezTo>
                  <a:pt x="566694" y="431565"/>
                  <a:pt x="565427" y="435788"/>
                  <a:pt x="563738" y="443389"/>
                </a:cubicBezTo>
                <a:lnTo>
                  <a:pt x="563738" y="448456"/>
                </a:lnTo>
                <a:cubicBezTo>
                  <a:pt x="563738" y="450990"/>
                  <a:pt x="564793" y="452468"/>
                  <a:pt x="566905" y="452890"/>
                </a:cubicBezTo>
                <a:cubicBezTo>
                  <a:pt x="569016" y="453312"/>
                  <a:pt x="571550" y="453524"/>
                  <a:pt x="574506" y="453524"/>
                </a:cubicBezTo>
                <a:cubicBezTo>
                  <a:pt x="577462" y="453524"/>
                  <a:pt x="580206" y="453524"/>
                  <a:pt x="582740" y="453524"/>
                </a:cubicBezTo>
                <a:cubicBezTo>
                  <a:pt x="597942" y="453524"/>
                  <a:pt x="616100" y="459435"/>
                  <a:pt x="637213" y="471259"/>
                </a:cubicBezTo>
                <a:lnTo>
                  <a:pt x="652415" y="480127"/>
                </a:lnTo>
                <a:cubicBezTo>
                  <a:pt x="658327" y="482661"/>
                  <a:pt x="662550" y="486883"/>
                  <a:pt x="665084" y="492795"/>
                </a:cubicBezTo>
                <a:cubicBezTo>
                  <a:pt x="666773" y="497018"/>
                  <a:pt x="667828" y="501663"/>
                  <a:pt x="668251" y="506730"/>
                </a:cubicBezTo>
                <a:cubicBezTo>
                  <a:pt x="668673" y="511797"/>
                  <a:pt x="668039" y="514331"/>
                  <a:pt x="666350" y="514331"/>
                </a:cubicBezTo>
                <a:cubicBezTo>
                  <a:pt x="665506" y="514331"/>
                  <a:pt x="664239" y="516020"/>
                  <a:pt x="662550" y="519398"/>
                </a:cubicBezTo>
                <a:cubicBezTo>
                  <a:pt x="659172" y="526999"/>
                  <a:pt x="642281" y="531222"/>
                  <a:pt x="611877" y="532067"/>
                </a:cubicBezTo>
                <a:cubicBezTo>
                  <a:pt x="579784" y="532911"/>
                  <a:pt x="561204" y="535867"/>
                  <a:pt x="556137" y="540935"/>
                </a:cubicBezTo>
                <a:cubicBezTo>
                  <a:pt x="555292" y="541779"/>
                  <a:pt x="554870" y="543890"/>
                  <a:pt x="554870" y="547269"/>
                </a:cubicBezTo>
                <a:lnTo>
                  <a:pt x="556137" y="561204"/>
                </a:lnTo>
                <a:cubicBezTo>
                  <a:pt x="557826" y="574716"/>
                  <a:pt x="558670" y="584429"/>
                  <a:pt x="558670" y="590341"/>
                </a:cubicBezTo>
                <a:cubicBezTo>
                  <a:pt x="558670" y="597942"/>
                  <a:pt x="557826" y="605120"/>
                  <a:pt x="556137" y="611877"/>
                </a:cubicBezTo>
                <a:cubicBezTo>
                  <a:pt x="546002" y="644814"/>
                  <a:pt x="540513" y="668884"/>
                  <a:pt x="539668" y="684086"/>
                </a:cubicBezTo>
                <a:cubicBezTo>
                  <a:pt x="537979" y="703510"/>
                  <a:pt x="536712" y="714490"/>
                  <a:pt x="535868" y="717023"/>
                </a:cubicBezTo>
                <a:cubicBezTo>
                  <a:pt x="535023" y="720401"/>
                  <a:pt x="534601" y="730114"/>
                  <a:pt x="534601" y="746160"/>
                </a:cubicBezTo>
                <a:cubicBezTo>
                  <a:pt x="534601" y="775719"/>
                  <a:pt x="535868" y="795566"/>
                  <a:pt x="538401" y="805701"/>
                </a:cubicBezTo>
                <a:cubicBezTo>
                  <a:pt x="540935" y="823436"/>
                  <a:pt x="542202" y="833149"/>
                  <a:pt x="542202" y="834838"/>
                </a:cubicBezTo>
                <a:lnTo>
                  <a:pt x="542202" y="842439"/>
                </a:lnTo>
                <a:cubicBezTo>
                  <a:pt x="542202" y="853418"/>
                  <a:pt x="542624" y="861019"/>
                  <a:pt x="543468" y="865242"/>
                </a:cubicBezTo>
                <a:cubicBezTo>
                  <a:pt x="546002" y="882977"/>
                  <a:pt x="547269" y="898179"/>
                  <a:pt x="547269" y="910847"/>
                </a:cubicBezTo>
                <a:cubicBezTo>
                  <a:pt x="548958" y="953075"/>
                  <a:pt x="550647" y="976300"/>
                  <a:pt x="552336" y="980523"/>
                </a:cubicBezTo>
                <a:cubicBezTo>
                  <a:pt x="552336" y="986435"/>
                  <a:pt x="551914" y="991080"/>
                  <a:pt x="551069" y="994458"/>
                </a:cubicBezTo>
                <a:lnTo>
                  <a:pt x="546002" y="1010927"/>
                </a:lnTo>
                <a:cubicBezTo>
                  <a:pt x="546002" y="1015149"/>
                  <a:pt x="544313" y="1019794"/>
                  <a:pt x="540935" y="1024862"/>
                </a:cubicBezTo>
                <a:lnTo>
                  <a:pt x="532067" y="1042597"/>
                </a:lnTo>
                <a:cubicBezTo>
                  <a:pt x="528689" y="1049354"/>
                  <a:pt x="521510" y="1056110"/>
                  <a:pt x="510531" y="1062866"/>
                </a:cubicBezTo>
                <a:cubicBezTo>
                  <a:pt x="499552" y="1067934"/>
                  <a:pt x="489840" y="1071312"/>
                  <a:pt x="481394" y="1073001"/>
                </a:cubicBezTo>
                <a:cubicBezTo>
                  <a:pt x="478016" y="1073845"/>
                  <a:pt x="473793" y="1074268"/>
                  <a:pt x="468726" y="1074268"/>
                </a:cubicBezTo>
                <a:cubicBezTo>
                  <a:pt x="464503" y="1074268"/>
                  <a:pt x="460703" y="1073423"/>
                  <a:pt x="457324" y="1071734"/>
                </a:cubicBezTo>
                <a:cubicBezTo>
                  <a:pt x="449723" y="1065822"/>
                  <a:pt x="445923" y="1062866"/>
                  <a:pt x="445923" y="1062866"/>
                </a:cubicBezTo>
                <a:cubicBezTo>
                  <a:pt x="443389" y="1060333"/>
                  <a:pt x="441278" y="1059066"/>
                  <a:pt x="439589" y="1059066"/>
                </a:cubicBezTo>
                <a:cubicBezTo>
                  <a:pt x="436211" y="1059066"/>
                  <a:pt x="434522" y="1057377"/>
                  <a:pt x="434522" y="1053999"/>
                </a:cubicBezTo>
                <a:cubicBezTo>
                  <a:pt x="431988" y="1048931"/>
                  <a:pt x="428187" y="1043653"/>
                  <a:pt x="423120" y="1038163"/>
                </a:cubicBezTo>
                <a:cubicBezTo>
                  <a:pt x="418053" y="1032674"/>
                  <a:pt x="413408" y="1028662"/>
                  <a:pt x="409185" y="1026128"/>
                </a:cubicBezTo>
                <a:cubicBezTo>
                  <a:pt x="405807" y="1024439"/>
                  <a:pt x="402217" y="1021061"/>
                  <a:pt x="398417" y="1015994"/>
                </a:cubicBezTo>
                <a:cubicBezTo>
                  <a:pt x="394617" y="1010927"/>
                  <a:pt x="391449" y="1005859"/>
                  <a:pt x="388916" y="1000792"/>
                </a:cubicBezTo>
                <a:cubicBezTo>
                  <a:pt x="386382" y="994036"/>
                  <a:pt x="376670" y="986012"/>
                  <a:pt x="359779" y="976722"/>
                </a:cubicBezTo>
                <a:cubicBezTo>
                  <a:pt x="352178" y="972500"/>
                  <a:pt x="348377" y="967854"/>
                  <a:pt x="348377" y="962787"/>
                </a:cubicBezTo>
                <a:cubicBezTo>
                  <a:pt x="348377" y="961098"/>
                  <a:pt x="350066" y="960254"/>
                  <a:pt x="353445" y="960254"/>
                </a:cubicBezTo>
                <a:cubicBezTo>
                  <a:pt x="359357" y="960254"/>
                  <a:pt x="366113" y="962365"/>
                  <a:pt x="373714" y="966588"/>
                </a:cubicBezTo>
                <a:cubicBezTo>
                  <a:pt x="382159" y="970810"/>
                  <a:pt x="393561" y="974189"/>
                  <a:pt x="407918" y="976722"/>
                </a:cubicBezTo>
                <a:cubicBezTo>
                  <a:pt x="422276" y="979256"/>
                  <a:pt x="430299" y="979256"/>
                  <a:pt x="431988" y="976722"/>
                </a:cubicBezTo>
                <a:cubicBezTo>
                  <a:pt x="434522" y="974189"/>
                  <a:pt x="437689" y="962365"/>
                  <a:pt x="441489" y="941251"/>
                </a:cubicBezTo>
                <a:cubicBezTo>
                  <a:pt x="445290" y="920137"/>
                  <a:pt x="448034" y="900713"/>
                  <a:pt x="449723" y="882977"/>
                </a:cubicBezTo>
                <a:cubicBezTo>
                  <a:pt x="449723" y="866931"/>
                  <a:pt x="451412" y="843706"/>
                  <a:pt x="454791" y="813302"/>
                </a:cubicBezTo>
                <a:cubicBezTo>
                  <a:pt x="458169" y="788810"/>
                  <a:pt x="459858" y="755872"/>
                  <a:pt x="459858" y="714490"/>
                </a:cubicBezTo>
                <a:lnTo>
                  <a:pt x="461125" y="672684"/>
                </a:lnTo>
                <a:cubicBezTo>
                  <a:pt x="461125" y="660861"/>
                  <a:pt x="459858" y="654949"/>
                  <a:pt x="457324" y="654949"/>
                </a:cubicBezTo>
                <a:cubicBezTo>
                  <a:pt x="453946" y="654949"/>
                  <a:pt x="448457" y="657694"/>
                  <a:pt x="440856" y="663183"/>
                </a:cubicBezTo>
                <a:cubicBezTo>
                  <a:pt x="433255" y="668673"/>
                  <a:pt x="426921" y="674373"/>
                  <a:pt x="421853" y="680285"/>
                </a:cubicBezTo>
                <a:cubicBezTo>
                  <a:pt x="413408" y="691264"/>
                  <a:pt x="402429" y="703722"/>
                  <a:pt x="388916" y="717657"/>
                </a:cubicBezTo>
                <a:cubicBezTo>
                  <a:pt x="375403" y="731592"/>
                  <a:pt x="356823" y="750383"/>
                  <a:pt x="333176" y="774030"/>
                </a:cubicBezTo>
                <a:cubicBezTo>
                  <a:pt x="292637" y="814569"/>
                  <a:pt x="270257" y="834838"/>
                  <a:pt x="266034" y="834838"/>
                </a:cubicBezTo>
                <a:lnTo>
                  <a:pt x="257166" y="839905"/>
                </a:lnTo>
                <a:cubicBezTo>
                  <a:pt x="254632" y="842439"/>
                  <a:pt x="252943" y="843706"/>
                  <a:pt x="252099" y="843706"/>
                </a:cubicBezTo>
                <a:cubicBezTo>
                  <a:pt x="249565" y="843706"/>
                  <a:pt x="247031" y="844972"/>
                  <a:pt x="244498" y="847506"/>
                </a:cubicBezTo>
                <a:cubicBezTo>
                  <a:pt x="240275" y="851729"/>
                  <a:pt x="235630" y="855107"/>
                  <a:pt x="230563" y="857641"/>
                </a:cubicBezTo>
                <a:lnTo>
                  <a:pt x="207760" y="870309"/>
                </a:lnTo>
                <a:cubicBezTo>
                  <a:pt x="201848" y="874532"/>
                  <a:pt x="193403" y="878754"/>
                  <a:pt x="182423" y="882977"/>
                </a:cubicBezTo>
                <a:lnTo>
                  <a:pt x="154553" y="895645"/>
                </a:lnTo>
                <a:cubicBezTo>
                  <a:pt x="145263" y="900713"/>
                  <a:pt x="131961" y="906836"/>
                  <a:pt x="114648" y="914014"/>
                </a:cubicBezTo>
                <a:cubicBezTo>
                  <a:pt x="97335" y="921193"/>
                  <a:pt x="84878" y="925627"/>
                  <a:pt x="77277" y="927316"/>
                </a:cubicBezTo>
                <a:lnTo>
                  <a:pt x="68409" y="931117"/>
                </a:lnTo>
                <a:cubicBezTo>
                  <a:pt x="62497" y="933650"/>
                  <a:pt x="56163" y="935339"/>
                  <a:pt x="49407" y="936184"/>
                </a:cubicBezTo>
                <a:cubicBezTo>
                  <a:pt x="42650" y="937028"/>
                  <a:pt x="39272" y="936606"/>
                  <a:pt x="39272" y="934917"/>
                </a:cubicBezTo>
                <a:cubicBezTo>
                  <a:pt x="39272" y="933228"/>
                  <a:pt x="41383" y="930694"/>
                  <a:pt x="45606" y="927316"/>
                </a:cubicBezTo>
                <a:cubicBezTo>
                  <a:pt x="49829" y="923938"/>
                  <a:pt x="57430" y="918448"/>
                  <a:pt x="68409" y="910847"/>
                </a:cubicBezTo>
                <a:lnTo>
                  <a:pt x="97546" y="890578"/>
                </a:lnTo>
                <a:cubicBezTo>
                  <a:pt x="105147" y="882977"/>
                  <a:pt x="114015" y="875376"/>
                  <a:pt x="124149" y="867775"/>
                </a:cubicBezTo>
                <a:cubicBezTo>
                  <a:pt x="140196" y="853418"/>
                  <a:pt x="161732" y="832726"/>
                  <a:pt x="188758" y="805701"/>
                </a:cubicBezTo>
                <a:cubicBezTo>
                  <a:pt x="215783" y="778675"/>
                  <a:pt x="239853" y="753761"/>
                  <a:pt x="260966" y="730958"/>
                </a:cubicBezTo>
                <a:lnTo>
                  <a:pt x="307839" y="682819"/>
                </a:lnTo>
                <a:cubicBezTo>
                  <a:pt x="317974" y="670995"/>
                  <a:pt x="323041" y="664239"/>
                  <a:pt x="323041" y="662550"/>
                </a:cubicBezTo>
                <a:cubicBezTo>
                  <a:pt x="323041" y="660016"/>
                  <a:pt x="324308" y="658749"/>
                  <a:pt x="326841" y="658749"/>
                </a:cubicBezTo>
                <a:lnTo>
                  <a:pt x="333176" y="649881"/>
                </a:lnTo>
                <a:lnTo>
                  <a:pt x="340776" y="639747"/>
                </a:lnTo>
                <a:cubicBezTo>
                  <a:pt x="342465" y="638902"/>
                  <a:pt x="343944" y="637847"/>
                  <a:pt x="345210" y="636580"/>
                </a:cubicBezTo>
                <a:cubicBezTo>
                  <a:pt x="346477" y="635313"/>
                  <a:pt x="347111" y="634257"/>
                  <a:pt x="347111" y="633413"/>
                </a:cubicBezTo>
                <a:cubicBezTo>
                  <a:pt x="347111" y="630879"/>
                  <a:pt x="348377" y="629190"/>
                  <a:pt x="350911" y="628345"/>
                </a:cubicBezTo>
                <a:cubicBezTo>
                  <a:pt x="352600" y="628345"/>
                  <a:pt x="353445" y="626656"/>
                  <a:pt x="353445" y="623278"/>
                </a:cubicBezTo>
                <a:cubicBezTo>
                  <a:pt x="353445" y="621589"/>
                  <a:pt x="353022" y="620744"/>
                  <a:pt x="352178" y="620744"/>
                </a:cubicBezTo>
                <a:cubicBezTo>
                  <a:pt x="350489" y="620744"/>
                  <a:pt x="344999" y="624123"/>
                  <a:pt x="335709" y="630879"/>
                </a:cubicBezTo>
                <a:cubicBezTo>
                  <a:pt x="327264" y="635946"/>
                  <a:pt x="323041" y="638480"/>
                  <a:pt x="323041" y="638480"/>
                </a:cubicBezTo>
                <a:cubicBezTo>
                  <a:pt x="316285" y="641858"/>
                  <a:pt x="306361" y="647770"/>
                  <a:pt x="293271" y="656216"/>
                </a:cubicBezTo>
                <a:cubicBezTo>
                  <a:pt x="280180" y="664661"/>
                  <a:pt x="269412" y="672262"/>
                  <a:pt x="260966" y="679018"/>
                </a:cubicBezTo>
                <a:cubicBezTo>
                  <a:pt x="256744" y="683241"/>
                  <a:pt x="253788" y="685353"/>
                  <a:pt x="252099" y="685353"/>
                </a:cubicBezTo>
                <a:lnTo>
                  <a:pt x="243231" y="691687"/>
                </a:lnTo>
                <a:cubicBezTo>
                  <a:pt x="228874" y="702666"/>
                  <a:pt x="207760" y="714067"/>
                  <a:pt x="179890" y="725891"/>
                </a:cubicBezTo>
                <a:cubicBezTo>
                  <a:pt x="152020" y="737715"/>
                  <a:pt x="129639" y="743627"/>
                  <a:pt x="112748" y="743627"/>
                </a:cubicBezTo>
                <a:cubicBezTo>
                  <a:pt x="105992" y="743627"/>
                  <a:pt x="99657" y="741937"/>
                  <a:pt x="93746" y="738559"/>
                </a:cubicBezTo>
                <a:cubicBezTo>
                  <a:pt x="87834" y="735181"/>
                  <a:pt x="78966" y="729269"/>
                  <a:pt x="67142" y="720824"/>
                </a:cubicBezTo>
                <a:cubicBezTo>
                  <a:pt x="57852" y="713223"/>
                  <a:pt x="50251" y="705622"/>
                  <a:pt x="44339" y="698021"/>
                </a:cubicBezTo>
                <a:cubicBezTo>
                  <a:pt x="38428" y="690420"/>
                  <a:pt x="31249" y="679018"/>
                  <a:pt x="22803" y="663817"/>
                </a:cubicBezTo>
                <a:cubicBezTo>
                  <a:pt x="7601" y="635946"/>
                  <a:pt x="0" y="615255"/>
                  <a:pt x="0" y="601742"/>
                </a:cubicBezTo>
                <a:cubicBezTo>
                  <a:pt x="0" y="596675"/>
                  <a:pt x="845" y="593297"/>
                  <a:pt x="2534" y="591608"/>
                </a:cubicBezTo>
                <a:cubicBezTo>
                  <a:pt x="3379" y="589918"/>
                  <a:pt x="8024" y="587174"/>
                  <a:pt x="16469" y="583373"/>
                </a:cubicBezTo>
                <a:cubicBezTo>
                  <a:pt x="24915" y="579573"/>
                  <a:pt x="30404" y="577672"/>
                  <a:pt x="32938" y="577672"/>
                </a:cubicBezTo>
                <a:cubicBezTo>
                  <a:pt x="34627" y="577672"/>
                  <a:pt x="36105" y="579573"/>
                  <a:pt x="37372" y="583373"/>
                </a:cubicBezTo>
                <a:cubicBezTo>
                  <a:pt x="38639" y="587174"/>
                  <a:pt x="38850" y="591608"/>
                  <a:pt x="38005" y="596675"/>
                </a:cubicBezTo>
                <a:cubicBezTo>
                  <a:pt x="36316" y="603431"/>
                  <a:pt x="37794" y="608498"/>
                  <a:pt x="42439" y="611877"/>
                </a:cubicBezTo>
                <a:cubicBezTo>
                  <a:pt x="47084" y="615255"/>
                  <a:pt x="57852" y="618633"/>
                  <a:pt x="74743" y="622011"/>
                </a:cubicBezTo>
                <a:cubicBezTo>
                  <a:pt x="90790" y="626234"/>
                  <a:pt x="103036" y="628345"/>
                  <a:pt x="111481" y="628345"/>
                </a:cubicBezTo>
                <a:cubicBezTo>
                  <a:pt x="121616" y="628345"/>
                  <a:pt x="133651" y="626868"/>
                  <a:pt x="147586" y="623912"/>
                </a:cubicBezTo>
                <a:cubicBezTo>
                  <a:pt x="161521" y="620956"/>
                  <a:pt x="174822" y="616944"/>
                  <a:pt x="187491" y="611877"/>
                </a:cubicBezTo>
                <a:cubicBezTo>
                  <a:pt x="197625" y="607654"/>
                  <a:pt x="204804" y="605543"/>
                  <a:pt x="209027" y="605543"/>
                </a:cubicBezTo>
                <a:cubicBezTo>
                  <a:pt x="216628" y="605543"/>
                  <a:pt x="217894" y="602587"/>
                  <a:pt x="212827" y="596675"/>
                </a:cubicBezTo>
                <a:cubicBezTo>
                  <a:pt x="209449" y="591608"/>
                  <a:pt x="205860" y="584851"/>
                  <a:pt x="202059" y="576406"/>
                </a:cubicBezTo>
                <a:cubicBezTo>
                  <a:pt x="198259" y="567960"/>
                  <a:pt x="196358" y="562471"/>
                  <a:pt x="196358" y="559937"/>
                </a:cubicBezTo>
                <a:cubicBezTo>
                  <a:pt x="196358" y="559092"/>
                  <a:pt x="195936" y="558037"/>
                  <a:pt x="195092" y="556770"/>
                </a:cubicBezTo>
                <a:cubicBezTo>
                  <a:pt x="194247" y="555503"/>
                  <a:pt x="192980" y="554447"/>
                  <a:pt x="191291" y="553603"/>
                </a:cubicBezTo>
                <a:cubicBezTo>
                  <a:pt x="187068" y="549380"/>
                  <a:pt x="186646" y="543890"/>
                  <a:pt x="190024" y="537134"/>
                </a:cubicBezTo>
                <a:cubicBezTo>
                  <a:pt x="191713" y="533756"/>
                  <a:pt x="193403" y="521510"/>
                  <a:pt x="195092" y="500396"/>
                </a:cubicBezTo>
                <a:cubicBezTo>
                  <a:pt x="198470" y="444656"/>
                  <a:pt x="203537" y="394827"/>
                  <a:pt x="210293" y="350911"/>
                </a:cubicBezTo>
                <a:cubicBezTo>
                  <a:pt x="216205" y="321352"/>
                  <a:pt x="222328" y="294959"/>
                  <a:pt x="228662" y="271734"/>
                </a:cubicBezTo>
                <a:cubicBezTo>
                  <a:pt x="234997" y="248509"/>
                  <a:pt x="239430" y="236896"/>
                  <a:pt x="241964" y="236896"/>
                </a:cubicBezTo>
                <a:cubicBezTo>
                  <a:pt x="244498" y="236896"/>
                  <a:pt x="246187" y="235630"/>
                  <a:pt x="247031" y="233096"/>
                </a:cubicBezTo>
                <a:cubicBezTo>
                  <a:pt x="247876" y="230562"/>
                  <a:pt x="247454" y="228451"/>
                  <a:pt x="245765" y="226762"/>
                </a:cubicBezTo>
                <a:cubicBezTo>
                  <a:pt x="244076" y="225073"/>
                  <a:pt x="248720" y="215360"/>
                  <a:pt x="259700" y="197625"/>
                </a:cubicBezTo>
                <a:cubicBezTo>
                  <a:pt x="274057" y="173977"/>
                  <a:pt x="285458" y="156242"/>
                  <a:pt x="293904" y="144418"/>
                </a:cubicBezTo>
                <a:cubicBezTo>
                  <a:pt x="302349" y="132595"/>
                  <a:pt x="320930" y="109369"/>
                  <a:pt x="349644" y="74743"/>
                </a:cubicBezTo>
                <a:cubicBezTo>
                  <a:pt x="365691" y="57007"/>
                  <a:pt x="373714" y="46450"/>
                  <a:pt x="373714" y="43072"/>
                </a:cubicBezTo>
                <a:lnTo>
                  <a:pt x="373714" y="40539"/>
                </a:lnTo>
                <a:cubicBezTo>
                  <a:pt x="373714" y="37160"/>
                  <a:pt x="372447" y="32938"/>
                  <a:pt x="369913" y="27870"/>
                </a:cubicBezTo>
                <a:cubicBezTo>
                  <a:pt x="367380" y="23648"/>
                  <a:pt x="365480" y="19847"/>
                  <a:pt x="364213" y="16469"/>
                </a:cubicBezTo>
                <a:cubicBezTo>
                  <a:pt x="362946" y="13091"/>
                  <a:pt x="363157" y="11402"/>
                  <a:pt x="364846" y="11402"/>
                </a:cubicBezTo>
                <a:cubicBezTo>
                  <a:pt x="366535" y="11402"/>
                  <a:pt x="369069" y="9713"/>
                  <a:pt x="372447" y="6334"/>
                </a:cubicBezTo>
                <a:cubicBezTo>
                  <a:pt x="376670" y="2112"/>
                  <a:pt x="379626" y="0"/>
                  <a:pt x="381315" y="0"/>
                </a:cubicBezTo>
                <a:close/>
              </a:path>
            </a:pathLst>
          </a:custGeom>
          <a:gradFill flip="none" rotWithShape="1">
            <a:gsLst>
              <a:gs pos="49000">
                <a:schemeClr val="bg1"/>
              </a:gs>
              <a:gs pos="69000">
                <a:srgbClr val="C39BFF"/>
              </a:gs>
            </a:gsLst>
            <a:lin ang="2700000" scaled="1"/>
            <a:tileRect/>
          </a:gradFill>
          <a:ln>
            <a:noFill/>
          </a:ln>
          <a:effectLst>
            <a:glow>
              <a:srgbClr val="000000"/>
            </a:glow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0000">
                <a:gradFill>
                  <a:gsLst>
                    <a:gs pos="56000">
                      <a:schemeClr val="bg1"/>
                    </a:gs>
                    <a:gs pos="100000">
                      <a:srgbClr val="9CAAFE">
                        <a:alpha val="70000"/>
                      </a:srgbClr>
                    </a:gs>
                  </a:gsLst>
                  <a:lin ang="2700000" scaled="1"/>
                </a:gradFill>
                <a:effectLst/>
                <a:latin typeface="演示夏行楷" panose="00000500000000000000" pitchFamily="2" charset="-122"/>
                <a:ea typeface="演示夏行楷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pic>
        <p:nvPicPr>
          <p:cNvPr id="33" name="图片 32" descr="形状, 箭头&#10;&#10;描述已自动生成">
            <a:extLst>
              <a:ext uri="{FF2B5EF4-FFF2-40B4-BE49-F238E27FC236}">
                <a16:creationId xmlns:a16="http://schemas.microsoft.com/office/drawing/2014/main" id="{2EB0E719-D98C-9A32-95EB-3F2952628362}"/>
              </a:ext>
            </a:extLst>
          </p:cNvPr>
          <p:cNvPicPr>
            <a:picLocks noChangeAspect="1"/>
          </p:cNvPicPr>
          <p:nvPr/>
        </p:nvPicPr>
        <p:blipFill>
          <a:blip r:embed="rId28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595409">
            <a:off x="7438455" y="-296429"/>
            <a:ext cx="8849176" cy="14918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872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A8D75C30-1A3C-4E64-9376-90EAB1101E32}"/>
              </a:ext>
            </a:extLst>
          </p:cNvPr>
          <p:cNvGrpSpPr/>
          <p:nvPr/>
        </p:nvGrpSpPr>
        <p:grpSpPr>
          <a:xfrm flipH="1">
            <a:off x="8044985" y="2348035"/>
            <a:ext cx="488358" cy="374193"/>
            <a:chOff x="762448" y="2331337"/>
            <a:chExt cx="756902" cy="579959"/>
          </a:xfrm>
        </p:grpSpPr>
        <p:grpSp>
          <p:nvGrpSpPr>
            <p:cNvPr id="177" name="组合 176">
              <a:extLst>
                <a:ext uri="{FF2B5EF4-FFF2-40B4-BE49-F238E27FC236}">
                  <a16:creationId xmlns:a16="http://schemas.microsoft.com/office/drawing/2014/main" id="{DE2E2A1E-C6C8-56ED-9216-E8CFAB63B1B2}"/>
                </a:ext>
              </a:extLst>
            </p:cNvPr>
            <p:cNvGrpSpPr/>
            <p:nvPr/>
          </p:nvGrpSpPr>
          <p:grpSpPr>
            <a:xfrm>
              <a:off x="1131453" y="2409882"/>
              <a:ext cx="387897" cy="422869"/>
              <a:chOff x="1295028" y="2357260"/>
              <a:chExt cx="392370" cy="427746"/>
            </a:xfrm>
          </p:grpSpPr>
          <p:sp>
            <p:nvSpPr>
              <p:cNvPr id="181" name="L 形 180">
                <a:extLst>
                  <a:ext uri="{FF2B5EF4-FFF2-40B4-BE49-F238E27FC236}">
                    <a16:creationId xmlns:a16="http://schemas.microsoft.com/office/drawing/2014/main" id="{45366005-EAD5-EFE0-EA97-C83180696390}"/>
                  </a:ext>
                </a:extLst>
              </p:cNvPr>
              <p:cNvSpPr/>
              <p:nvPr/>
            </p:nvSpPr>
            <p:spPr>
              <a:xfrm rot="2700000">
                <a:off x="1341764" y="2439371"/>
                <a:ext cx="357500" cy="333769"/>
              </a:xfrm>
              <a:prstGeom prst="corner">
                <a:avLst>
                  <a:gd name="adj1" fmla="val 28409"/>
                  <a:gd name="adj2" fmla="val 29488"/>
                </a:avLst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E8D9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182" name="L 形 181">
                <a:extLst>
                  <a:ext uri="{FF2B5EF4-FFF2-40B4-BE49-F238E27FC236}">
                    <a16:creationId xmlns:a16="http://schemas.microsoft.com/office/drawing/2014/main" id="{9F62DE2C-43A4-5129-224C-FADB110904C4}"/>
                  </a:ext>
                </a:extLst>
              </p:cNvPr>
              <p:cNvSpPr/>
              <p:nvPr/>
            </p:nvSpPr>
            <p:spPr>
              <a:xfrm rot="2700000">
                <a:off x="1281490" y="2370798"/>
                <a:ext cx="407902" cy="380825"/>
              </a:xfrm>
              <a:prstGeom prst="corner">
                <a:avLst>
                  <a:gd name="adj1" fmla="val 34583"/>
                  <a:gd name="adj2" fmla="val 35662"/>
                </a:avLst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178" name="组合 177">
              <a:extLst>
                <a:ext uri="{FF2B5EF4-FFF2-40B4-BE49-F238E27FC236}">
                  <a16:creationId xmlns:a16="http://schemas.microsoft.com/office/drawing/2014/main" id="{616E87DB-B6F9-E608-A6EC-B866604ECD34}"/>
                </a:ext>
              </a:extLst>
            </p:cNvPr>
            <p:cNvGrpSpPr/>
            <p:nvPr/>
          </p:nvGrpSpPr>
          <p:grpSpPr>
            <a:xfrm>
              <a:off x="762448" y="2331337"/>
              <a:ext cx="500484" cy="579959"/>
              <a:chOff x="762448" y="2331337"/>
              <a:chExt cx="500484" cy="579959"/>
            </a:xfrm>
          </p:grpSpPr>
          <p:sp>
            <p:nvSpPr>
              <p:cNvPr id="179" name="L 形 178">
                <a:extLst>
                  <a:ext uri="{FF2B5EF4-FFF2-40B4-BE49-F238E27FC236}">
                    <a16:creationId xmlns:a16="http://schemas.microsoft.com/office/drawing/2014/main" id="{A0439CFB-A26F-0B28-05AA-FD8D878F6A8E}"/>
                  </a:ext>
                </a:extLst>
              </p:cNvPr>
              <p:cNvSpPr/>
              <p:nvPr/>
            </p:nvSpPr>
            <p:spPr>
              <a:xfrm rot="2700000">
                <a:off x="762948" y="2411312"/>
                <a:ext cx="517148" cy="482820"/>
              </a:xfrm>
              <a:prstGeom prst="corner">
                <a:avLst>
                  <a:gd name="adj1" fmla="val 28409"/>
                  <a:gd name="adj2" fmla="val 29488"/>
                </a:avLst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E8D9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180" name="L 形 179">
                <a:extLst>
                  <a:ext uri="{FF2B5EF4-FFF2-40B4-BE49-F238E27FC236}">
                    <a16:creationId xmlns:a16="http://schemas.microsoft.com/office/drawing/2014/main" id="{94C25999-AB15-D9D0-CD61-86152291C921}"/>
                  </a:ext>
                </a:extLst>
              </p:cNvPr>
              <p:cNvSpPr/>
              <p:nvPr/>
            </p:nvSpPr>
            <p:spPr>
              <a:xfrm rot="2700000">
                <a:off x="745284" y="2348501"/>
                <a:ext cx="517148" cy="482820"/>
              </a:xfrm>
              <a:prstGeom prst="corner">
                <a:avLst>
                  <a:gd name="adj1" fmla="val 28409"/>
                  <a:gd name="adj2" fmla="val 29488"/>
                </a:avLst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6350">
                <a:gradFill>
                  <a:gsLst>
                    <a:gs pos="0">
                      <a:srgbClr val="E8D9FF"/>
                    </a:gs>
                    <a:gs pos="100000">
                      <a:srgbClr val="E5E9FF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</p:grpSp>
      <p:sp>
        <p:nvSpPr>
          <p:cNvPr id="113" name="任意多边形: 形状 112">
            <a:extLst>
              <a:ext uri="{FF2B5EF4-FFF2-40B4-BE49-F238E27FC236}">
                <a16:creationId xmlns:a16="http://schemas.microsoft.com/office/drawing/2014/main" id="{F3741E7B-89EE-1B01-DC7A-C23DECAB8CFB}"/>
              </a:ext>
            </a:extLst>
          </p:cNvPr>
          <p:cNvSpPr/>
          <p:nvPr/>
        </p:nvSpPr>
        <p:spPr>
          <a:xfrm>
            <a:off x="549200" y="683788"/>
            <a:ext cx="2969722" cy="1066487"/>
          </a:xfrm>
          <a:custGeom>
            <a:avLst/>
            <a:gdLst>
              <a:gd name="connsiteX0" fmla="*/ 0 w 2857478"/>
              <a:gd name="connsiteY0" fmla="*/ 0 h 1152000"/>
              <a:gd name="connsiteX1" fmla="*/ 2573453 w 2857478"/>
              <a:gd name="connsiteY1" fmla="*/ 0 h 1152000"/>
              <a:gd name="connsiteX2" fmla="*/ 2857478 w 2857478"/>
              <a:gd name="connsiteY2" fmla="*/ 284025 h 1152000"/>
              <a:gd name="connsiteX3" fmla="*/ 2857478 w 2857478"/>
              <a:gd name="connsiteY3" fmla="*/ 1152000 h 1152000"/>
              <a:gd name="connsiteX4" fmla="*/ 280827 w 2857478"/>
              <a:gd name="connsiteY4" fmla="*/ 1152000 h 1152000"/>
              <a:gd name="connsiteX5" fmla="*/ 0 w 2857478"/>
              <a:gd name="connsiteY5" fmla="*/ 871173 h 115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7478" h="1152000">
                <a:moveTo>
                  <a:pt x="0" y="0"/>
                </a:moveTo>
                <a:lnTo>
                  <a:pt x="2573453" y="0"/>
                </a:lnTo>
                <a:lnTo>
                  <a:pt x="2857478" y="284025"/>
                </a:lnTo>
                <a:lnTo>
                  <a:pt x="2857478" y="1152000"/>
                </a:lnTo>
                <a:lnTo>
                  <a:pt x="280827" y="1152000"/>
                </a:lnTo>
                <a:lnTo>
                  <a:pt x="0" y="871173"/>
                </a:lnTo>
                <a:close/>
              </a:path>
            </a:pathLst>
          </a:custGeom>
          <a:solidFill>
            <a:srgbClr val="D2B3FF">
              <a:alpha val="60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37C465-DBB3-B224-FC6C-D4B4580217FC}"/>
              </a:ext>
            </a:extLst>
          </p:cNvPr>
          <p:cNvSpPr txBox="1"/>
          <p:nvPr/>
        </p:nvSpPr>
        <p:spPr>
          <a:xfrm>
            <a:off x="8200266" y="5112098"/>
            <a:ext cx="2631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X6000</a:t>
            </a:r>
            <a:r>
              <a:rPr lang="zh-CN" altLang="en-US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牵引车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2774A3-F731-B7FA-4937-7DCD8471FBD2}"/>
              </a:ext>
            </a:extLst>
          </p:cNvPr>
          <p:cNvSpPr txBox="1"/>
          <p:nvPr/>
        </p:nvSpPr>
        <p:spPr>
          <a:xfrm>
            <a:off x="1933226" y="3275473"/>
            <a:ext cx="14233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zh-CN" altLang="zh-CN" sz="14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发动机</a:t>
            </a:r>
            <a:endParaRPr lang="en-US" altLang="zh-CN" sz="1400" dirty="0">
              <a:solidFill>
                <a:srgbClr val="F1E7FF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lvl="0" algn="ctr"/>
            <a:r>
              <a:rPr lang="en-US" altLang="zh-CN" sz="14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(</a:t>
            </a:r>
            <a:r>
              <a:rPr lang="zh-CN" altLang="zh-CN" sz="14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机油和机滤</a:t>
            </a:r>
            <a:r>
              <a:rPr lang="en-US" altLang="zh-CN" sz="14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)</a:t>
            </a:r>
            <a:endParaRPr lang="zh-CN" altLang="en-US" sz="1400" dirty="0">
              <a:solidFill>
                <a:srgbClr val="F1E7FF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6C39C0-A047-5434-4485-DD059239E402}"/>
              </a:ext>
            </a:extLst>
          </p:cNvPr>
          <p:cNvSpPr txBox="1"/>
          <p:nvPr/>
        </p:nvSpPr>
        <p:spPr>
          <a:xfrm>
            <a:off x="3778273" y="3274272"/>
            <a:ext cx="14233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14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变速箱</a:t>
            </a:r>
            <a:endParaRPr lang="en-US" altLang="zh-CN" sz="1400" dirty="0">
              <a:solidFill>
                <a:srgbClr val="F1E7FF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algn="ctr"/>
            <a:r>
              <a:rPr lang="en-US" altLang="zh-CN" sz="14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(</a:t>
            </a:r>
            <a:r>
              <a:rPr lang="zh-CN" altLang="zh-CN" sz="14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含缓速器</a:t>
            </a:r>
            <a:r>
              <a:rPr lang="en-US" altLang="zh-CN" sz="14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)</a:t>
            </a:r>
            <a:endParaRPr lang="zh-CN" altLang="en-US" sz="1400" dirty="0">
              <a:solidFill>
                <a:srgbClr val="F1E7FF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904CD8-9D70-00C9-5DE6-3D368F20C636}"/>
              </a:ext>
            </a:extLst>
          </p:cNvPr>
          <p:cNvSpPr txBox="1"/>
          <p:nvPr/>
        </p:nvSpPr>
        <p:spPr>
          <a:xfrm>
            <a:off x="5623319" y="3274272"/>
            <a:ext cx="10180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14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车桥</a:t>
            </a:r>
            <a:endParaRPr lang="en-US" altLang="zh-CN" sz="1400" dirty="0">
              <a:solidFill>
                <a:srgbClr val="F1E7FF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algn="ctr"/>
            <a:r>
              <a:rPr lang="zh-CN" altLang="zh-CN" sz="14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等总成件</a:t>
            </a:r>
            <a:endParaRPr lang="zh-CN" altLang="en-US" sz="1400" dirty="0">
              <a:solidFill>
                <a:srgbClr val="F1E7FF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C724ECE-A4E5-135E-C43F-1DA732D44D92}"/>
              </a:ext>
            </a:extLst>
          </p:cNvPr>
          <p:cNvSpPr txBox="1"/>
          <p:nvPr/>
        </p:nvSpPr>
        <p:spPr>
          <a:xfrm>
            <a:off x="1883532" y="4032454"/>
            <a:ext cx="27392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14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整车基础件</a:t>
            </a:r>
            <a:endParaRPr lang="en-US" altLang="zh-CN" sz="1400" dirty="0">
              <a:solidFill>
                <a:srgbClr val="F1E7FF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algn="ctr"/>
            <a:r>
              <a:rPr lang="zh-CN" altLang="zh-CN" sz="14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重要件保修</a:t>
            </a:r>
            <a:r>
              <a:rPr lang="en-US" altLang="zh-CN" sz="14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60</a:t>
            </a:r>
            <a:r>
              <a:rPr lang="zh-CN" altLang="en-US" sz="14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个月</a:t>
            </a:r>
            <a:endParaRPr lang="zh-CN" altLang="zh-CN" sz="1400" dirty="0">
              <a:solidFill>
                <a:srgbClr val="F1E7FF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E3C2487-64FE-7F5D-F8E6-6890613FBAFD}"/>
              </a:ext>
            </a:extLst>
          </p:cNvPr>
          <p:cNvSpPr txBox="1"/>
          <p:nvPr/>
        </p:nvSpPr>
        <p:spPr>
          <a:xfrm>
            <a:off x="4653265" y="4140176"/>
            <a:ext cx="20516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14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一般件保修</a:t>
            </a:r>
            <a:r>
              <a:rPr lang="en-US" altLang="zh-CN" sz="14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36</a:t>
            </a:r>
            <a:r>
              <a:rPr lang="zh-CN" altLang="en-US" sz="14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个月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A39CA0A-3F35-AE19-C98E-D8441C311A9B}"/>
              </a:ext>
            </a:extLst>
          </p:cNvPr>
          <p:cNvSpPr txBox="1"/>
          <p:nvPr/>
        </p:nvSpPr>
        <p:spPr>
          <a:xfrm>
            <a:off x="3835844" y="4890227"/>
            <a:ext cx="142338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专属保障群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5099CFF-2E34-9CCE-BDB2-A01E077B1051}"/>
              </a:ext>
            </a:extLst>
          </p:cNvPr>
          <p:cNvSpPr txBox="1"/>
          <p:nvPr/>
        </p:nvSpPr>
        <p:spPr>
          <a:xfrm>
            <a:off x="1721541" y="4890227"/>
            <a:ext cx="18497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专属客户经理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0D96722-4BCE-DD42-61D9-F13CC68E3D21}"/>
              </a:ext>
            </a:extLst>
          </p:cNvPr>
          <p:cNvSpPr txBox="1"/>
          <p:nvPr/>
        </p:nvSpPr>
        <p:spPr>
          <a:xfrm>
            <a:off x="5523757" y="4890227"/>
            <a:ext cx="128471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专属工位</a:t>
            </a:r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FE70849A-312F-5EFD-4980-FCB6F951ABF5}"/>
              </a:ext>
            </a:extLst>
          </p:cNvPr>
          <p:cNvSpPr/>
          <p:nvPr/>
        </p:nvSpPr>
        <p:spPr>
          <a:xfrm>
            <a:off x="499133" y="535972"/>
            <a:ext cx="2857478" cy="1026178"/>
          </a:xfrm>
          <a:custGeom>
            <a:avLst/>
            <a:gdLst>
              <a:gd name="connsiteX0" fmla="*/ 0 w 2857478"/>
              <a:gd name="connsiteY0" fmla="*/ 0 h 1152000"/>
              <a:gd name="connsiteX1" fmla="*/ 2573453 w 2857478"/>
              <a:gd name="connsiteY1" fmla="*/ 0 h 1152000"/>
              <a:gd name="connsiteX2" fmla="*/ 2857478 w 2857478"/>
              <a:gd name="connsiteY2" fmla="*/ 284025 h 1152000"/>
              <a:gd name="connsiteX3" fmla="*/ 2857478 w 2857478"/>
              <a:gd name="connsiteY3" fmla="*/ 1152000 h 1152000"/>
              <a:gd name="connsiteX4" fmla="*/ 280827 w 2857478"/>
              <a:gd name="connsiteY4" fmla="*/ 1152000 h 1152000"/>
              <a:gd name="connsiteX5" fmla="*/ 0 w 2857478"/>
              <a:gd name="connsiteY5" fmla="*/ 871173 h 115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7478" h="1152000">
                <a:moveTo>
                  <a:pt x="0" y="0"/>
                </a:moveTo>
                <a:lnTo>
                  <a:pt x="2573453" y="0"/>
                </a:lnTo>
                <a:lnTo>
                  <a:pt x="2857478" y="284025"/>
                </a:lnTo>
                <a:lnTo>
                  <a:pt x="2857478" y="1152000"/>
                </a:lnTo>
                <a:lnTo>
                  <a:pt x="280827" y="1152000"/>
                </a:lnTo>
                <a:lnTo>
                  <a:pt x="0" y="871173"/>
                </a:lnTo>
                <a:close/>
              </a:path>
            </a:pathLst>
          </a:custGeom>
          <a:solidFill>
            <a:srgbClr val="BA8BFF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FF011E8F-4585-4C45-474B-C9CDB5950753}"/>
              </a:ext>
            </a:extLst>
          </p:cNvPr>
          <p:cNvGrpSpPr/>
          <p:nvPr/>
        </p:nvGrpSpPr>
        <p:grpSpPr>
          <a:xfrm>
            <a:off x="575705" y="598060"/>
            <a:ext cx="2737931" cy="1037414"/>
            <a:chOff x="341982" y="656897"/>
            <a:chExt cx="2737931" cy="1037414"/>
          </a:xfrm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4541F902-1815-76CF-AD15-93F01CF2A599}"/>
                </a:ext>
              </a:extLst>
            </p:cNvPr>
            <p:cNvSpPr txBox="1"/>
            <p:nvPr/>
          </p:nvSpPr>
          <p:spPr>
            <a:xfrm>
              <a:off x="341982" y="656897"/>
              <a:ext cx="2294357" cy="549499"/>
            </a:xfrm>
            <a:prstGeom prst="rect">
              <a:avLst/>
            </a:prstGeom>
            <a:noFill/>
          </p:spPr>
          <p:txBody>
            <a:bodyPr wrap="square" lIns="72000" bIns="144000" anchor="ctr" anchorCtr="0">
              <a:noAutofit/>
            </a:bodyPr>
            <a:lstStyle/>
            <a:p>
              <a:pPr lvl="0" algn="ctr"/>
              <a:r>
                <a:rPr lang="zh-CN" altLang="en-US" sz="3600" kern="100" dirty="0">
                  <a:gradFill>
                    <a:gsLst>
                      <a:gs pos="3300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/>
                  <a:latin typeface="优设标题黑" panose="00000500000000000000" pitchFamily="2" charset="-122"/>
                  <a:ea typeface="优设标题黑" panose="00000500000000000000" pitchFamily="2" charset="-122"/>
                  <a:cs typeface="OPPOSans R" panose="00020600040101010101" pitchFamily="18" charset="-122"/>
                </a:rPr>
                <a:t>承诺行业</a:t>
              </a:r>
              <a:endParaRPr lang="zh-CN" altLang="en-US" sz="3600" dirty="0">
                <a:gradFill>
                  <a:gsLst>
                    <a:gs pos="33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OPPOSans R" panose="00020600040101010101" pitchFamily="18" charset="-122"/>
              </a:endParaRP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6FBAD179-705D-625D-F664-5DE842926AED}"/>
                </a:ext>
              </a:extLst>
            </p:cNvPr>
            <p:cNvSpPr txBox="1"/>
            <p:nvPr/>
          </p:nvSpPr>
          <p:spPr>
            <a:xfrm>
              <a:off x="785556" y="1144812"/>
              <a:ext cx="2294357" cy="549499"/>
            </a:xfrm>
            <a:prstGeom prst="rect">
              <a:avLst/>
            </a:prstGeom>
            <a:noFill/>
          </p:spPr>
          <p:txBody>
            <a:bodyPr wrap="square" lIns="72000" bIns="144000" anchor="ctr" anchorCtr="0">
              <a:noAutofit/>
            </a:bodyPr>
            <a:lstStyle/>
            <a:p>
              <a:pPr lvl="0" algn="ctr"/>
              <a:r>
                <a:rPr lang="zh-CN" altLang="en-US" sz="3600" kern="100" dirty="0">
                  <a:gradFill>
                    <a:gsLst>
                      <a:gs pos="3300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/>
                  <a:latin typeface="优设标题黑" panose="00000500000000000000" pitchFamily="2" charset="-122"/>
                  <a:ea typeface="优设标题黑" panose="00000500000000000000" pitchFamily="2" charset="-122"/>
                  <a:cs typeface="OPPOSans R" panose="00020600040101010101" pitchFamily="18" charset="-122"/>
                </a:rPr>
                <a:t>最优服务</a:t>
              </a:r>
              <a:endParaRPr lang="zh-CN" altLang="en-US" sz="3600" dirty="0">
                <a:gradFill>
                  <a:gsLst>
                    <a:gs pos="33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OPPOSans R" panose="00020600040101010101" pitchFamily="18" charset="-122"/>
              </a:endParaRPr>
            </a:p>
          </p:txBody>
        </p:sp>
      </p:grpSp>
      <p:pic>
        <p:nvPicPr>
          <p:cNvPr id="119" name="图片 118">
            <a:extLst>
              <a:ext uri="{FF2B5EF4-FFF2-40B4-BE49-F238E27FC236}">
                <a16:creationId xmlns:a16="http://schemas.microsoft.com/office/drawing/2014/main" id="{E88E8D1D-8BE1-89EE-099B-464BB165A58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4106" y="1370165"/>
            <a:ext cx="2614505" cy="394843"/>
          </a:xfrm>
          <a:prstGeom prst="rect">
            <a:avLst/>
          </a:prstGeom>
        </p:spPr>
      </p:pic>
      <p:pic>
        <p:nvPicPr>
          <p:cNvPr id="121" name="图片 120" descr="张着嘴&#10;&#10;低可信度描述已自动生成">
            <a:extLst>
              <a:ext uri="{FF2B5EF4-FFF2-40B4-BE49-F238E27FC236}">
                <a16:creationId xmlns:a16="http://schemas.microsoft.com/office/drawing/2014/main" id="{03EA924D-D730-42D0-34F2-F5CC56CDD36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139" y="904140"/>
            <a:ext cx="958650" cy="647703"/>
          </a:xfrm>
          <a:prstGeom prst="rect">
            <a:avLst/>
          </a:prstGeom>
        </p:spPr>
      </p:pic>
      <p:pic>
        <p:nvPicPr>
          <p:cNvPr id="122" name="图片 121" descr="张着嘴&#10;&#10;低可信度描述已自动生成">
            <a:extLst>
              <a:ext uri="{FF2B5EF4-FFF2-40B4-BE49-F238E27FC236}">
                <a16:creationId xmlns:a16="http://schemas.microsoft.com/office/drawing/2014/main" id="{DF6878DA-378D-0BFB-6559-54536B451AB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2302734" y="533733"/>
            <a:ext cx="958650" cy="647703"/>
          </a:xfrm>
          <a:prstGeom prst="rect">
            <a:avLst/>
          </a:prstGeom>
        </p:spPr>
      </p:pic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79168EBB-02F8-3601-5390-A42AB1E2AF96}"/>
              </a:ext>
            </a:extLst>
          </p:cNvPr>
          <p:cNvGrpSpPr/>
          <p:nvPr/>
        </p:nvGrpSpPr>
        <p:grpSpPr>
          <a:xfrm>
            <a:off x="1883533" y="1986770"/>
            <a:ext cx="5417495" cy="1096723"/>
            <a:chOff x="1632292" y="2366434"/>
            <a:chExt cx="5417495" cy="1096723"/>
          </a:xfrm>
        </p:grpSpPr>
        <p:sp>
          <p:nvSpPr>
            <p:cNvPr id="124" name="矩形: 圆角 123">
              <a:extLst>
                <a:ext uri="{FF2B5EF4-FFF2-40B4-BE49-F238E27FC236}">
                  <a16:creationId xmlns:a16="http://schemas.microsoft.com/office/drawing/2014/main" id="{6634760B-55D6-8A1F-FD3F-5D006CBCC991}"/>
                </a:ext>
              </a:extLst>
            </p:cNvPr>
            <p:cNvSpPr/>
            <p:nvPr/>
          </p:nvSpPr>
          <p:spPr>
            <a:xfrm>
              <a:off x="1632292" y="2366434"/>
              <a:ext cx="5417495" cy="1096723"/>
            </a:xfrm>
            <a:prstGeom prst="roundRect">
              <a:avLst>
                <a:gd name="adj" fmla="val 9424"/>
              </a:avLst>
            </a:prstGeom>
            <a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FF4F1A8D-0B0A-D637-15E6-9113D0A5FB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9665" b="95167" l="9899" r="89899">
                          <a14:foregroundMark x1="77980" y1="39033" x2="83030" y2="53532"/>
                          <a14:foregroundMark x1="83030" y1="53532" x2="82424" y2="64684"/>
                          <a14:foregroundMark x1="45657" y1="87732" x2="52121" y2="95167"/>
                          <a14:foregroundMark x1="52121" y1="95167" x2="56566" y2="93309"/>
                          <a14:foregroundMark x1="82424" y1="64684" x2="82424" y2="6914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81503" y="2510796"/>
              <a:ext cx="1513372" cy="822418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AA317DBE-D879-608F-E35D-5B41DE10FE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6276" b="96653" l="5882" r="94810">
                          <a14:foregroundMark x1="17993" y1="79498" x2="40830" y2="97071"/>
                          <a14:foregroundMark x1="40830" y1="97071" x2="51903" y2="88703"/>
                          <a14:foregroundMark x1="82699" y1="12552" x2="94118" y2="30544"/>
                          <a14:foregroundMark x1="94118" y1="30544" x2="91349" y2="45607"/>
                          <a14:foregroundMark x1="91349" y1="45607" x2="85813" y2="54393"/>
                          <a14:foregroundMark x1="92734" y1="28033" x2="94810" y2="41841"/>
                          <a14:foregroundMark x1="94810" y1="41841" x2="94464" y2="42678"/>
                          <a14:foregroundMark x1="73010" y1="7950" x2="57439" y2="13389"/>
                          <a14:foregroundMark x1="57439" y1="13389" x2="57439" y2="13389"/>
                          <a14:foregroundMark x1="21107" y1="17992" x2="8304" y2="33891"/>
                          <a14:foregroundMark x1="8304" y1="33891" x2="6920" y2="51046"/>
                          <a14:foregroundMark x1="6920" y1="51046" x2="8304" y2="61088"/>
                          <a14:foregroundMark x1="35640" y1="97071" x2="40484" y2="96653"/>
                          <a14:foregroundMark x1="29066" y1="22176" x2="35640" y2="12971"/>
                          <a14:foregroundMark x1="35640" y1="12971" x2="36332" y2="12971"/>
                          <a14:foregroundMark x1="39792" y1="25105" x2="47405" y2="30962"/>
                          <a14:foregroundMark x1="88235" y1="17155" x2="94118" y2="26778"/>
                          <a14:foregroundMark x1="94118" y1="26778" x2="94118" y2="28452"/>
                          <a14:foregroundMark x1="70588" y1="11297" x2="75433" y2="6695"/>
                          <a14:foregroundMark x1="12803" y1="23013" x2="6574" y2="33054"/>
                          <a14:foregroundMark x1="6574" y1="33054" x2="5882" y2="42259"/>
                          <a14:backgroundMark x1="51211" y1="95397" x2="74740" y2="71548"/>
                          <a14:backgroundMark x1="74740" y1="71548" x2="75087" y2="7154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69193" y="2510796"/>
              <a:ext cx="993927" cy="82241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ED9EB548-E851-FDF3-E3A1-F924D412D1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3721" b="92093" l="1894" r="94129">
                          <a14:foregroundMark x1="6629" y1="27442" x2="5871" y2="37674"/>
                          <a14:foregroundMark x1="5871" y1="37674" x2="7197" y2="33953"/>
                          <a14:foregroundMark x1="3598" y1="26977" x2="2083" y2="40465"/>
                          <a14:foregroundMark x1="91667" y1="42791" x2="94129" y2="51628"/>
                          <a14:foregroundMark x1="94129" y1="51628" x2="94318" y2="60930"/>
                          <a14:foregroundMark x1="94318" y1="60930" x2="94129" y2="60930"/>
                          <a14:foregroundMark x1="51705" y1="14419" x2="51326" y2="6512"/>
                          <a14:foregroundMark x1="43371" y1="12558" x2="44129" y2="4186"/>
                          <a14:foregroundMark x1="42803" y1="84186" x2="44886" y2="92093"/>
                          <a14:foregroundMark x1="44886" y1="92093" x2="44886" y2="9069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87715" y="2510796"/>
              <a:ext cx="2016523" cy="822418"/>
            </a:xfrm>
            <a:prstGeom prst="rect">
              <a:avLst/>
            </a:prstGeom>
          </p:spPr>
        </p:pic>
      </p:grpSp>
      <p:sp>
        <p:nvSpPr>
          <p:cNvPr id="125" name="文本框 124">
            <a:extLst>
              <a:ext uri="{FF2B5EF4-FFF2-40B4-BE49-F238E27FC236}">
                <a16:creationId xmlns:a16="http://schemas.microsoft.com/office/drawing/2014/main" id="{A1BE5B2E-21D0-9B83-C0E8-2C080A2F851B}"/>
              </a:ext>
            </a:extLst>
          </p:cNvPr>
          <p:cNvSpPr txBox="1"/>
          <p:nvPr/>
        </p:nvSpPr>
        <p:spPr>
          <a:xfrm>
            <a:off x="468056" y="3380133"/>
            <a:ext cx="1414791" cy="494737"/>
          </a:xfrm>
          <a:prstGeom prst="rect">
            <a:avLst/>
          </a:prstGeom>
          <a:noFill/>
        </p:spPr>
        <p:txBody>
          <a:bodyPr wrap="square" lIns="72000" bIns="144000" anchor="ctr" anchorCtr="1">
            <a:noAutofit/>
          </a:bodyPr>
          <a:lstStyle/>
          <a:p>
            <a:pPr lvl="0" algn="ctr"/>
            <a:r>
              <a:rPr lang="zh-CN" altLang="en-US" sz="2800" kern="100" dirty="0">
                <a:gradFill>
                  <a:gsLst>
                    <a:gs pos="5200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保养件</a:t>
            </a:r>
            <a:endParaRPr lang="zh-CN" altLang="en-US" sz="2800" dirty="0">
              <a:gradFill>
                <a:gsLst>
                  <a:gs pos="5200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阿里巴巴普惠体 Heavy" panose="00020600040101010101" pitchFamily="18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7270D7E-4047-5934-3C57-4EADEB82CCF6}"/>
              </a:ext>
            </a:extLst>
          </p:cNvPr>
          <p:cNvSpPr txBox="1"/>
          <p:nvPr/>
        </p:nvSpPr>
        <p:spPr>
          <a:xfrm>
            <a:off x="468056" y="4101638"/>
            <a:ext cx="1414791" cy="494737"/>
          </a:xfrm>
          <a:prstGeom prst="rect">
            <a:avLst/>
          </a:prstGeom>
          <a:noFill/>
        </p:spPr>
        <p:txBody>
          <a:bodyPr wrap="square" lIns="72000" bIns="144000" anchor="ctr" anchorCtr="1">
            <a:noAutofit/>
          </a:bodyPr>
          <a:lstStyle/>
          <a:p>
            <a:pPr lvl="0" algn="ctr"/>
            <a:r>
              <a:rPr lang="zh-CN" altLang="en-US" sz="2800" kern="100" dirty="0">
                <a:gradFill>
                  <a:gsLst>
                    <a:gs pos="5200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保养件</a:t>
            </a:r>
            <a:endParaRPr lang="zh-CN" altLang="en-US" sz="2800" dirty="0">
              <a:gradFill>
                <a:gsLst>
                  <a:gs pos="5200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阿里巴巴普惠体 Heavy" panose="00020600040101010101" pitchFamily="18" charset="-122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7FD14FE3-327D-ED9E-0605-DA5B0CDB3316}"/>
              </a:ext>
            </a:extLst>
          </p:cNvPr>
          <p:cNvSpPr txBox="1"/>
          <p:nvPr/>
        </p:nvSpPr>
        <p:spPr>
          <a:xfrm>
            <a:off x="405515" y="4882459"/>
            <a:ext cx="1477332" cy="494737"/>
          </a:xfrm>
          <a:prstGeom prst="rect">
            <a:avLst/>
          </a:prstGeom>
          <a:noFill/>
        </p:spPr>
        <p:txBody>
          <a:bodyPr wrap="square" lIns="72000" bIns="144000" anchor="ctr" anchorCtr="1">
            <a:noAutofit/>
          </a:bodyPr>
          <a:lstStyle/>
          <a:p>
            <a:pPr lvl="0" algn="ctr"/>
            <a:r>
              <a:rPr lang="zh-CN" altLang="en-US" sz="2800" kern="100" dirty="0">
                <a:gradFill>
                  <a:gsLst>
                    <a:gs pos="5200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专属服务</a:t>
            </a:r>
            <a:endParaRPr lang="zh-CN" altLang="en-US" sz="2800" dirty="0">
              <a:gradFill>
                <a:gsLst>
                  <a:gs pos="5200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阿里巴巴普惠体 Heavy" panose="00020600040101010101" pitchFamily="18" charset="-122"/>
            </a:endParaRPr>
          </a:p>
        </p:txBody>
      </p:sp>
      <p:sp>
        <p:nvSpPr>
          <p:cNvPr id="132" name="矩形: 圆角 131">
            <a:extLst>
              <a:ext uri="{FF2B5EF4-FFF2-40B4-BE49-F238E27FC236}">
                <a16:creationId xmlns:a16="http://schemas.microsoft.com/office/drawing/2014/main" id="{54F26596-B764-FF15-3999-5D56BA36340C}"/>
              </a:ext>
            </a:extLst>
          </p:cNvPr>
          <p:cNvSpPr/>
          <p:nvPr/>
        </p:nvSpPr>
        <p:spPr>
          <a:xfrm>
            <a:off x="1871078" y="3177531"/>
            <a:ext cx="5417495" cy="720000"/>
          </a:xfrm>
          <a:prstGeom prst="roundRect">
            <a:avLst>
              <a:gd name="adj" fmla="val 9424"/>
            </a:avLst>
          </a:prstGeom>
          <a:noFill/>
          <a:ln>
            <a:solidFill>
              <a:srgbClr val="E8D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35" name="矩形: 圆角 134">
            <a:extLst>
              <a:ext uri="{FF2B5EF4-FFF2-40B4-BE49-F238E27FC236}">
                <a16:creationId xmlns:a16="http://schemas.microsoft.com/office/drawing/2014/main" id="{1F60390B-4807-B74D-4FC7-E4722CB12A18}"/>
              </a:ext>
            </a:extLst>
          </p:cNvPr>
          <p:cNvSpPr/>
          <p:nvPr/>
        </p:nvSpPr>
        <p:spPr>
          <a:xfrm>
            <a:off x="1871078" y="4670356"/>
            <a:ext cx="5417495" cy="720000"/>
          </a:xfrm>
          <a:prstGeom prst="roundRect">
            <a:avLst>
              <a:gd name="adj" fmla="val 9424"/>
            </a:avLst>
          </a:prstGeom>
          <a:noFill/>
          <a:ln>
            <a:solidFill>
              <a:srgbClr val="E8D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59BBFCA2-B98B-4264-DC24-8455681C7B53}"/>
              </a:ext>
            </a:extLst>
          </p:cNvPr>
          <p:cNvGrpSpPr/>
          <p:nvPr/>
        </p:nvGrpSpPr>
        <p:grpSpPr>
          <a:xfrm>
            <a:off x="849339" y="2348035"/>
            <a:ext cx="488358" cy="374193"/>
            <a:chOff x="762448" y="2331337"/>
            <a:chExt cx="756902" cy="579959"/>
          </a:xfrm>
        </p:grpSpPr>
        <p:grpSp>
          <p:nvGrpSpPr>
            <p:cNvPr id="173" name="组合 172">
              <a:extLst>
                <a:ext uri="{FF2B5EF4-FFF2-40B4-BE49-F238E27FC236}">
                  <a16:creationId xmlns:a16="http://schemas.microsoft.com/office/drawing/2014/main" id="{13E8726F-AEA6-C1EA-4837-9F7429D5206F}"/>
                </a:ext>
              </a:extLst>
            </p:cNvPr>
            <p:cNvGrpSpPr/>
            <p:nvPr/>
          </p:nvGrpSpPr>
          <p:grpSpPr>
            <a:xfrm>
              <a:off x="1131453" y="2409882"/>
              <a:ext cx="387897" cy="422869"/>
              <a:chOff x="1295028" y="2357260"/>
              <a:chExt cx="392370" cy="427746"/>
            </a:xfrm>
          </p:grpSpPr>
          <p:sp>
            <p:nvSpPr>
              <p:cNvPr id="172" name="L 形 171">
                <a:extLst>
                  <a:ext uri="{FF2B5EF4-FFF2-40B4-BE49-F238E27FC236}">
                    <a16:creationId xmlns:a16="http://schemas.microsoft.com/office/drawing/2014/main" id="{15162DCE-C6BA-B011-4BB7-B768B65994E9}"/>
                  </a:ext>
                </a:extLst>
              </p:cNvPr>
              <p:cNvSpPr/>
              <p:nvPr/>
            </p:nvSpPr>
            <p:spPr>
              <a:xfrm rot="2700000">
                <a:off x="1341764" y="2439371"/>
                <a:ext cx="357500" cy="333769"/>
              </a:xfrm>
              <a:prstGeom prst="corner">
                <a:avLst>
                  <a:gd name="adj1" fmla="val 28409"/>
                  <a:gd name="adj2" fmla="val 29488"/>
                </a:avLst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E8D9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169" name="L 形 168">
                <a:extLst>
                  <a:ext uri="{FF2B5EF4-FFF2-40B4-BE49-F238E27FC236}">
                    <a16:creationId xmlns:a16="http://schemas.microsoft.com/office/drawing/2014/main" id="{3D86A427-377E-7C15-8569-F51B54E425BA}"/>
                  </a:ext>
                </a:extLst>
              </p:cNvPr>
              <p:cNvSpPr/>
              <p:nvPr/>
            </p:nvSpPr>
            <p:spPr>
              <a:xfrm rot="2700000">
                <a:off x="1281490" y="2370798"/>
                <a:ext cx="407902" cy="380825"/>
              </a:xfrm>
              <a:prstGeom prst="corner">
                <a:avLst>
                  <a:gd name="adj1" fmla="val 34583"/>
                  <a:gd name="adj2" fmla="val 35662"/>
                </a:avLst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174" name="组合 173">
              <a:extLst>
                <a:ext uri="{FF2B5EF4-FFF2-40B4-BE49-F238E27FC236}">
                  <a16:creationId xmlns:a16="http://schemas.microsoft.com/office/drawing/2014/main" id="{CF4D8E6A-0282-96BC-90B3-92CAEABC2C26}"/>
                </a:ext>
              </a:extLst>
            </p:cNvPr>
            <p:cNvGrpSpPr/>
            <p:nvPr/>
          </p:nvGrpSpPr>
          <p:grpSpPr>
            <a:xfrm>
              <a:off x="762448" y="2331337"/>
              <a:ext cx="500484" cy="579959"/>
              <a:chOff x="762448" y="2331337"/>
              <a:chExt cx="500484" cy="579959"/>
            </a:xfrm>
          </p:grpSpPr>
          <p:sp>
            <p:nvSpPr>
              <p:cNvPr id="171" name="L 形 170">
                <a:extLst>
                  <a:ext uri="{FF2B5EF4-FFF2-40B4-BE49-F238E27FC236}">
                    <a16:creationId xmlns:a16="http://schemas.microsoft.com/office/drawing/2014/main" id="{1215CE47-8CE9-0898-95AE-B4A7FEC72CFF}"/>
                  </a:ext>
                </a:extLst>
              </p:cNvPr>
              <p:cNvSpPr/>
              <p:nvPr/>
            </p:nvSpPr>
            <p:spPr>
              <a:xfrm rot="2700000">
                <a:off x="762948" y="2411312"/>
                <a:ext cx="517148" cy="482820"/>
              </a:xfrm>
              <a:prstGeom prst="corner">
                <a:avLst>
                  <a:gd name="adj1" fmla="val 28409"/>
                  <a:gd name="adj2" fmla="val 29488"/>
                </a:avLst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E8D9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167" name="L 形 166">
                <a:extLst>
                  <a:ext uri="{FF2B5EF4-FFF2-40B4-BE49-F238E27FC236}">
                    <a16:creationId xmlns:a16="http://schemas.microsoft.com/office/drawing/2014/main" id="{E16EC202-FD19-72F7-2FD8-5F1468137D6D}"/>
                  </a:ext>
                </a:extLst>
              </p:cNvPr>
              <p:cNvSpPr/>
              <p:nvPr/>
            </p:nvSpPr>
            <p:spPr>
              <a:xfrm rot="2700000">
                <a:off x="745284" y="2348501"/>
                <a:ext cx="517148" cy="482820"/>
              </a:xfrm>
              <a:prstGeom prst="corner">
                <a:avLst>
                  <a:gd name="adj1" fmla="val 28409"/>
                  <a:gd name="adj2" fmla="val 29488"/>
                </a:avLst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6350">
                <a:gradFill>
                  <a:gsLst>
                    <a:gs pos="0">
                      <a:srgbClr val="E8D9FF"/>
                    </a:gs>
                    <a:gs pos="100000">
                      <a:srgbClr val="E5E9FF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</p:grpSp>
      <p:sp>
        <p:nvSpPr>
          <p:cNvPr id="183" name="平行四边形 182">
            <a:extLst>
              <a:ext uri="{FF2B5EF4-FFF2-40B4-BE49-F238E27FC236}">
                <a16:creationId xmlns:a16="http://schemas.microsoft.com/office/drawing/2014/main" id="{E89CF236-E4C3-87E5-48F9-A56A97681CA4}"/>
              </a:ext>
            </a:extLst>
          </p:cNvPr>
          <p:cNvSpPr/>
          <p:nvPr/>
        </p:nvSpPr>
        <p:spPr>
          <a:xfrm rot="5400000">
            <a:off x="9194859" y="2184855"/>
            <a:ext cx="3213798" cy="1674513"/>
          </a:xfrm>
          <a:prstGeom prst="parallelogram">
            <a:avLst/>
          </a:prstGeom>
          <a:gradFill>
            <a:gsLst>
              <a:gs pos="0">
                <a:srgbClr val="CDD4FF">
                  <a:alpha val="20000"/>
                </a:srgbClr>
              </a:gs>
              <a:gs pos="100000">
                <a:srgbClr val="E8D9FF">
                  <a:alpha val="30000"/>
                </a:srgbClr>
              </a:gs>
            </a:gsLst>
            <a:lin ang="0" scaled="0"/>
          </a:gradFill>
          <a:ln>
            <a:gradFill>
              <a:gsLst>
                <a:gs pos="88000">
                  <a:srgbClr val="F1E7FF">
                    <a:alpha val="0"/>
                  </a:srgbClr>
                </a:gs>
                <a:gs pos="30000">
                  <a:srgbClr val="F1E7FF"/>
                </a:gs>
                <a:gs pos="67000">
                  <a:srgbClr val="C9D5F3"/>
                </a:gs>
                <a:gs pos="19000">
                  <a:srgbClr val="CDD4FF">
                    <a:alpha val="0"/>
                  </a:srgbClr>
                </a:gs>
              </a:gsLst>
              <a:lin ang="81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85" name="平行四边形 184">
            <a:extLst>
              <a:ext uri="{FF2B5EF4-FFF2-40B4-BE49-F238E27FC236}">
                <a16:creationId xmlns:a16="http://schemas.microsoft.com/office/drawing/2014/main" id="{798CC6EB-75A7-599B-7BBD-71331E0796A9}"/>
              </a:ext>
            </a:extLst>
          </p:cNvPr>
          <p:cNvSpPr/>
          <p:nvPr/>
        </p:nvSpPr>
        <p:spPr>
          <a:xfrm rot="5400000">
            <a:off x="8255428" y="1841854"/>
            <a:ext cx="3842195" cy="1822335"/>
          </a:xfrm>
          <a:prstGeom prst="parallelogram">
            <a:avLst/>
          </a:prstGeom>
          <a:gradFill>
            <a:gsLst>
              <a:gs pos="0">
                <a:srgbClr val="CDD4FF">
                  <a:alpha val="20000"/>
                </a:srgbClr>
              </a:gs>
              <a:gs pos="100000">
                <a:srgbClr val="E8D9FF">
                  <a:alpha val="30000"/>
                </a:srgbClr>
              </a:gs>
            </a:gsLst>
            <a:lin ang="0" scaled="0"/>
          </a:gradFill>
          <a:ln>
            <a:gradFill>
              <a:gsLst>
                <a:gs pos="88000">
                  <a:srgbClr val="F1E7FF">
                    <a:alpha val="0"/>
                  </a:srgbClr>
                </a:gs>
                <a:gs pos="30000">
                  <a:srgbClr val="F1E7FF"/>
                </a:gs>
                <a:gs pos="67000">
                  <a:srgbClr val="C9D5F3"/>
                </a:gs>
                <a:gs pos="19000">
                  <a:srgbClr val="CDD4FF">
                    <a:alpha val="0"/>
                  </a:srgbClr>
                </a:gs>
              </a:gsLst>
              <a:lin ang="81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86" name="平行四边形 185">
            <a:extLst>
              <a:ext uri="{FF2B5EF4-FFF2-40B4-BE49-F238E27FC236}">
                <a16:creationId xmlns:a16="http://schemas.microsoft.com/office/drawing/2014/main" id="{77446465-FAE6-2943-083E-F3210C7B052F}"/>
              </a:ext>
            </a:extLst>
          </p:cNvPr>
          <p:cNvSpPr/>
          <p:nvPr/>
        </p:nvSpPr>
        <p:spPr>
          <a:xfrm rot="16200000" flipH="1">
            <a:off x="6878371" y="2530686"/>
            <a:ext cx="2812814" cy="1086934"/>
          </a:xfrm>
          <a:prstGeom prst="parallelogram">
            <a:avLst/>
          </a:prstGeom>
          <a:gradFill>
            <a:gsLst>
              <a:gs pos="0">
                <a:srgbClr val="CDD4FF">
                  <a:alpha val="20000"/>
                </a:srgbClr>
              </a:gs>
              <a:gs pos="100000">
                <a:srgbClr val="E8D9FF">
                  <a:alpha val="30000"/>
                </a:srgbClr>
              </a:gs>
            </a:gsLst>
            <a:lin ang="0" scaled="0"/>
          </a:gradFill>
          <a:ln>
            <a:gradFill>
              <a:gsLst>
                <a:gs pos="88000">
                  <a:srgbClr val="F1E7FF">
                    <a:alpha val="0"/>
                  </a:srgbClr>
                </a:gs>
                <a:gs pos="30000">
                  <a:srgbClr val="F1E7FF"/>
                </a:gs>
                <a:gs pos="67000">
                  <a:srgbClr val="C9D5F3"/>
                </a:gs>
                <a:gs pos="19000">
                  <a:srgbClr val="CDD4FF">
                    <a:alpha val="0"/>
                  </a:srgbClr>
                </a:gs>
              </a:gsLst>
              <a:lin ang="81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187" name="组合 186">
            <a:extLst>
              <a:ext uri="{FF2B5EF4-FFF2-40B4-BE49-F238E27FC236}">
                <a16:creationId xmlns:a16="http://schemas.microsoft.com/office/drawing/2014/main" id="{89DBC62C-2225-D13F-4D23-620C8CB864DB}"/>
              </a:ext>
            </a:extLst>
          </p:cNvPr>
          <p:cNvGrpSpPr/>
          <p:nvPr/>
        </p:nvGrpSpPr>
        <p:grpSpPr>
          <a:xfrm>
            <a:off x="6989464" y="2069427"/>
            <a:ext cx="4922433" cy="3252667"/>
            <a:chOff x="6989464" y="2130387"/>
            <a:chExt cx="4922433" cy="3252667"/>
          </a:xfrm>
        </p:grpSpPr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id="{F355AD64-5A8C-306E-9E2C-AB6F30674B3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6989464" y="3886955"/>
              <a:ext cx="4922433" cy="1496099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E926BCAF-64D1-D5C2-CFBD-263E8092BC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16523" y="2130387"/>
              <a:ext cx="3355179" cy="2536732"/>
            </a:xfrm>
            <a:prstGeom prst="rect">
              <a:avLst/>
            </a:prstGeom>
          </p:spPr>
        </p:pic>
      </p:grpSp>
      <p:sp>
        <p:nvSpPr>
          <p:cNvPr id="134" name="矩形: 圆角 133">
            <a:extLst>
              <a:ext uri="{FF2B5EF4-FFF2-40B4-BE49-F238E27FC236}">
                <a16:creationId xmlns:a16="http://schemas.microsoft.com/office/drawing/2014/main" id="{984A538A-098B-C5F9-E00D-9F4B165BA1AD}"/>
              </a:ext>
            </a:extLst>
          </p:cNvPr>
          <p:cNvSpPr/>
          <p:nvPr/>
        </p:nvSpPr>
        <p:spPr>
          <a:xfrm>
            <a:off x="1871078" y="3923430"/>
            <a:ext cx="5417495" cy="720000"/>
          </a:xfrm>
          <a:prstGeom prst="roundRect">
            <a:avLst>
              <a:gd name="adj" fmla="val 9424"/>
            </a:avLst>
          </a:prstGeom>
          <a:noFill/>
          <a:ln>
            <a:solidFill>
              <a:srgbClr val="E8D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pic>
        <p:nvPicPr>
          <p:cNvPr id="188" name="图片 187" descr="背景图案&#10;&#10;中度可信度描述已自动生成">
            <a:extLst>
              <a:ext uri="{FF2B5EF4-FFF2-40B4-BE49-F238E27FC236}">
                <a16:creationId xmlns:a16="http://schemas.microsoft.com/office/drawing/2014/main" id="{C67ECA4C-8716-57F3-FA76-84CBBE26F212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9609" y="-4975"/>
            <a:ext cx="7759276" cy="4552557"/>
          </a:xfrm>
          <a:prstGeom prst="rect">
            <a:avLst/>
          </a:prstGeom>
        </p:spPr>
      </p:pic>
      <p:pic>
        <p:nvPicPr>
          <p:cNvPr id="190" name="图片 189" descr="图片包含 游戏机, 灯光&#10;&#10;描述已自动生成">
            <a:extLst>
              <a:ext uri="{FF2B5EF4-FFF2-40B4-BE49-F238E27FC236}">
                <a16:creationId xmlns:a16="http://schemas.microsoft.com/office/drawing/2014/main" id="{41BB7905-8B78-9997-B542-1228C933B4C6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0266763" y="2691988"/>
            <a:ext cx="2742862" cy="710193"/>
          </a:xfrm>
          <a:prstGeom prst="rect">
            <a:avLst/>
          </a:prstGeom>
        </p:spPr>
      </p:pic>
      <p:pic>
        <p:nvPicPr>
          <p:cNvPr id="191" name="图片 190" descr="图片包含 游戏机, 灯光&#10;&#10;描述已自动生成">
            <a:extLst>
              <a:ext uri="{FF2B5EF4-FFF2-40B4-BE49-F238E27FC236}">
                <a16:creationId xmlns:a16="http://schemas.microsoft.com/office/drawing/2014/main" id="{99BA8CC9-FBB1-31E5-198E-28E4E2A0FE5B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521646" y="2371973"/>
            <a:ext cx="3167449" cy="710193"/>
          </a:xfrm>
          <a:prstGeom prst="rect">
            <a:avLst/>
          </a:prstGeom>
        </p:spPr>
      </p:pic>
      <p:pic>
        <p:nvPicPr>
          <p:cNvPr id="192" name="图片 191" descr="图片包含 游戏机, 灯光&#10;&#10;描述已自动生成">
            <a:extLst>
              <a:ext uri="{FF2B5EF4-FFF2-40B4-BE49-F238E27FC236}">
                <a16:creationId xmlns:a16="http://schemas.microsoft.com/office/drawing/2014/main" id="{3C900440-7FDD-DF30-A84B-2FCC2B509C96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438403" y="2879656"/>
            <a:ext cx="2629669" cy="589614"/>
          </a:xfrm>
          <a:prstGeom prst="rect">
            <a:avLst/>
          </a:prstGeom>
        </p:spPr>
      </p:pic>
      <p:sp>
        <p:nvSpPr>
          <p:cNvPr id="98" name="矩形: 剪去对角 97">
            <a:extLst>
              <a:ext uri="{FF2B5EF4-FFF2-40B4-BE49-F238E27FC236}">
                <a16:creationId xmlns:a16="http://schemas.microsoft.com/office/drawing/2014/main" id="{84E4733A-0709-CCDD-D984-6D4A5AE2C1DA}"/>
              </a:ext>
            </a:extLst>
          </p:cNvPr>
          <p:cNvSpPr/>
          <p:nvPr/>
        </p:nvSpPr>
        <p:spPr>
          <a:xfrm>
            <a:off x="3569352" y="543153"/>
            <a:ext cx="7000138" cy="468000"/>
          </a:xfrm>
          <a:prstGeom prst="snip2DiagRect">
            <a:avLst>
              <a:gd name="adj1" fmla="val 0"/>
              <a:gd name="adj2" fmla="val 31593"/>
            </a:avLst>
          </a:prstGeom>
          <a:solidFill>
            <a:srgbClr val="F1E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F9AB1752-B823-FD6C-C552-696DDBF6D2F7}"/>
              </a:ext>
            </a:extLst>
          </p:cNvPr>
          <p:cNvSpPr txBox="1"/>
          <p:nvPr/>
        </p:nvSpPr>
        <p:spPr>
          <a:xfrm>
            <a:off x="3586914" y="490498"/>
            <a:ext cx="6832313" cy="495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5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“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年或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100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万公里”三包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+“5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年或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100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万公里”免费保养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0B5664E-6380-3A2E-174B-801177E29655}"/>
              </a:ext>
            </a:extLst>
          </p:cNvPr>
          <p:cNvSpPr txBox="1"/>
          <p:nvPr/>
        </p:nvSpPr>
        <p:spPr>
          <a:xfrm>
            <a:off x="4031869" y="1057548"/>
            <a:ext cx="4498291" cy="495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08305">
              <a:lnSpc>
                <a:spcPts val="35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tx1">
                    <a:lumMod val="100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易耗损件按牵引车原保修期政策执行</a:t>
            </a:r>
          </a:p>
        </p:txBody>
      </p:sp>
      <p:sp>
        <p:nvSpPr>
          <p:cNvPr id="102" name="矩形: 剪去对角 101">
            <a:extLst>
              <a:ext uri="{FF2B5EF4-FFF2-40B4-BE49-F238E27FC236}">
                <a16:creationId xmlns:a16="http://schemas.microsoft.com/office/drawing/2014/main" id="{D39B3585-4EFB-7863-33A1-F7E89B499975}"/>
              </a:ext>
            </a:extLst>
          </p:cNvPr>
          <p:cNvSpPr/>
          <p:nvPr/>
        </p:nvSpPr>
        <p:spPr>
          <a:xfrm>
            <a:off x="3569352" y="1119195"/>
            <a:ext cx="5060773" cy="468000"/>
          </a:xfrm>
          <a:prstGeom prst="snip2DiagRect">
            <a:avLst>
              <a:gd name="adj1" fmla="val 0"/>
              <a:gd name="adj2" fmla="val 26359"/>
            </a:avLst>
          </a:prstGeom>
          <a:solidFill>
            <a:srgbClr val="F1E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5F19D83D-AD62-6009-80BF-F29942A91179}"/>
              </a:ext>
            </a:extLst>
          </p:cNvPr>
          <p:cNvSpPr txBox="1"/>
          <p:nvPr/>
        </p:nvSpPr>
        <p:spPr>
          <a:xfrm>
            <a:off x="3744566" y="1044355"/>
            <a:ext cx="4676655" cy="495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5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易耗损件按牵引车原保修期政策执行</a:t>
            </a:r>
          </a:p>
        </p:txBody>
      </p:sp>
      <p:sp>
        <p:nvSpPr>
          <p:cNvPr id="206" name="任意多边形: 形状 205">
            <a:extLst>
              <a:ext uri="{FF2B5EF4-FFF2-40B4-BE49-F238E27FC236}">
                <a16:creationId xmlns:a16="http://schemas.microsoft.com/office/drawing/2014/main" id="{638F75EF-E8F5-612D-8291-47E732CF2854}"/>
              </a:ext>
            </a:extLst>
          </p:cNvPr>
          <p:cNvSpPr/>
          <p:nvPr/>
        </p:nvSpPr>
        <p:spPr>
          <a:xfrm rot="10800000">
            <a:off x="1148757" y="5673752"/>
            <a:ext cx="9904604" cy="861339"/>
          </a:xfrm>
          <a:custGeom>
            <a:avLst/>
            <a:gdLst>
              <a:gd name="connsiteX0" fmla="*/ 4291253 w 9186538"/>
              <a:gd name="connsiteY0" fmla="*/ 898073 h 898075"/>
              <a:gd name="connsiteX1" fmla="*/ 449036 w 9186538"/>
              <a:gd name="connsiteY1" fmla="*/ 898073 h 898075"/>
              <a:gd name="connsiteX2" fmla="*/ 0 w 9186538"/>
              <a:gd name="connsiteY2" fmla="*/ 449036 h 898075"/>
              <a:gd name="connsiteX3" fmla="*/ 449036 w 9186538"/>
              <a:gd name="connsiteY3" fmla="*/ 0 h 898075"/>
              <a:gd name="connsiteX4" fmla="*/ 4291253 w 9186538"/>
              <a:gd name="connsiteY4" fmla="*/ 0 h 898075"/>
              <a:gd name="connsiteX5" fmla="*/ 8737502 w 9186538"/>
              <a:gd name="connsiteY5" fmla="*/ 898075 h 898075"/>
              <a:gd name="connsiteX6" fmla="*/ 4291254 w 9186538"/>
              <a:gd name="connsiteY6" fmla="*/ 898075 h 898075"/>
              <a:gd name="connsiteX7" fmla="*/ 4291254 w 9186538"/>
              <a:gd name="connsiteY7" fmla="*/ 2 h 898075"/>
              <a:gd name="connsiteX8" fmla="*/ 8737502 w 9186538"/>
              <a:gd name="connsiteY8" fmla="*/ 2 h 898075"/>
              <a:gd name="connsiteX9" fmla="*/ 9186538 w 9186538"/>
              <a:gd name="connsiteY9" fmla="*/ 449039 h 898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86538" h="898075">
                <a:moveTo>
                  <a:pt x="4291253" y="898073"/>
                </a:moveTo>
                <a:lnTo>
                  <a:pt x="449036" y="898073"/>
                </a:lnTo>
                <a:lnTo>
                  <a:pt x="0" y="449036"/>
                </a:lnTo>
                <a:lnTo>
                  <a:pt x="449036" y="0"/>
                </a:lnTo>
                <a:lnTo>
                  <a:pt x="4291253" y="0"/>
                </a:lnTo>
                <a:close/>
                <a:moveTo>
                  <a:pt x="8737502" y="898075"/>
                </a:moveTo>
                <a:lnTo>
                  <a:pt x="4291254" y="898075"/>
                </a:lnTo>
                <a:lnTo>
                  <a:pt x="4291254" y="2"/>
                </a:lnTo>
                <a:lnTo>
                  <a:pt x="8737502" y="2"/>
                </a:lnTo>
                <a:lnTo>
                  <a:pt x="9186538" y="449039"/>
                </a:lnTo>
                <a:close/>
              </a:path>
            </a:pathLst>
          </a:custGeom>
          <a:gradFill>
            <a:gsLst>
              <a:gs pos="0">
                <a:srgbClr val="F1E7FF">
                  <a:alpha val="50000"/>
                </a:srgbClr>
              </a:gs>
              <a:gs pos="100000">
                <a:srgbClr val="CDD4FF">
                  <a:alpha val="5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54523A6-1973-2C6C-50CD-73CA3055F84D}"/>
              </a:ext>
            </a:extLst>
          </p:cNvPr>
          <p:cNvSpPr txBox="1"/>
          <p:nvPr/>
        </p:nvSpPr>
        <p:spPr>
          <a:xfrm>
            <a:off x="1992557" y="5715695"/>
            <a:ext cx="8217004" cy="789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kern="100" dirty="0">
                <a:solidFill>
                  <a:schemeClr val="bg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lang="zh-CN" altLang="zh-CN" kern="100" dirty="0">
                <a:solidFill>
                  <a:schemeClr val="bg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针对</a:t>
            </a:r>
            <a:r>
              <a:rPr lang="en-US" altLang="zh-CN" kern="100" dirty="0">
                <a:solidFill>
                  <a:schemeClr val="bg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2022</a:t>
            </a:r>
            <a:r>
              <a:rPr lang="zh-CN" altLang="zh-CN" kern="100" dirty="0">
                <a:solidFill>
                  <a:schemeClr val="bg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年</a:t>
            </a:r>
            <a:r>
              <a:rPr lang="zh-CN" altLang="en-US" kern="100" dirty="0">
                <a:solidFill>
                  <a:schemeClr val="bg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以前</a:t>
            </a:r>
            <a:r>
              <a:rPr lang="zh-CN" altLang="zh-CN" kern="100" dirty="0">
                <a:solidFill>
                  <a:schemeClr val="bg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订单</a:t>
            </a:r>
            <a:r>
              <a:rPr lang="zh-CN" altLang="en-US" kern="100" dirty="0">
                <a:solidFill>
                  <a:schemeClr val="bg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按照</a:t>
            </a:r>
            <a:r>
              <a:rPr lang="en-US" altLang="zh-CN" kern="100" dirty="0">
                <a:solidFill>
                  <a:schemeClr val="bg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2022</a:t>
            </a:r>
            <a:r>
              <a:rPr lang="zh-CN" altLang="en-US" kern="100" dirty="0">
                <a:solidFill>
                  <a:schemeClr val="bg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年当季度服务活动执行，也可申请申请更换为此次“</a:t>
            </a:r>
            <a:r>
              <a:rPr lang="en-US" altLang="zh-CN" kern="100" dirty="0">
                <a:solidFill>
                  <a:schemeClr val="bg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5</a:t>
            </a:r>
            <a:r>
              <a:rPr lang="zh-CN" altLang="en-US" kern="100" dirty="0">
                <a:solidFill>
                  <a:schemeClr val="bg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年或</a:t>
            </a:r>
            <a:r>
              <a:rPr lang="en-US" altLang="zh-CN" kern="100" dirty="0">
                <a:solidFill>
                  <a:schemeClr val="bg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100</a:t>
            </a:r>
            <a:r>
              <a:rPr lang="zh-CN" altLang="en-US" kern="100" dirty="0">
                <a:solidFill>
                  <a:schemeClr val="bg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万公里”免费保修</a:t>
            </a:r>
            <a:r>
              <a:rPr lang="en-US" altLang="zh-CN" kern="100" dirty="0">
                <a:solidFill>
                  <a:schemeClr val="bg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+“5</a:t>
            </a:r>
            <a:r>
              <a:rPr lang="zh-CN" altLang="en-US" kern="100" dirty="0">
                <a:solidFill>
                  <a:schemeClr val="bg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年或</a:t>
            </a:r>
            <a:r>
              <a:rPr lang="en-US" altLang="zh-CN" kern="100" dirty="0">
                <a:solidFill>
                  <a:schemeClr val="bg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100</a:t>
            </a:r>
            <a:r>
              <a:rPr lang="zh-CN" altLang="en-US" kern="100" dirty="0">
                <a:solidFill>
                  <a:schemeClr val="bg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万公里”免费保养的服务政策</a:t>
            </a:r>
            <a:endParaRPr lang="zh-CN" altLang="en-US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214" name="组合 213">
            <a:extLst>
              <a:ext uri="{FF2B5EF4-FFF2-40B4-BE49-F238E27FC236}">
                <a16:creationId xmlns:a16="http://schemas.microsoft.com/office/drawing/2014/main" id="{7CE0C8C9-F363-8AC9-A9F4-14DBB1FBA90A}"/>
              </a:ext>
            </a:extLst>
          </p:cNvPr>
          <p:cNvGrpSpPr/>
          <p:nvPr/>
        </p:nvGrpSpPr>
        <p:grpSpPr>
          <a:xfrm>
            <a:off x="10755086" y="5677989"/>
            <a:ext cx="897724" cy="862148"/>
            <a:chOff x="10755086" y="5677989"/>
            <a:chExt cx="897724" cy="862148"/>
          </a:xfrm>
          <a:gradFill>
            <a:gsLst>
              <a:gs pos="0">
                <a:srgbClr val="F1E7FF">
                  <a:alpha val="0"/>
                </a:srgbClr>
              </a:gs>
              <a:gs pos="100000">
                <a:srgbClr val="CDD4FF">
                  <a:alpha val="50000"/>
                </a:srgbClr>
              </a:gs>
            </a:gsLst>
            <a:lin ang="10800000" scaled="0"/>
          </a:gradFill>
        </p:grpSpPr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23517A3D-F8CB-E3F7-2710-ED7C4B9FCC75}"/>
                </a:ext>
              </a:extLst>
            </p:cNvPr>
            <p:cNvSpPr/>
            <p:nvPr/>
          </p:nvSpPr>
          <p:spPr>
            <a:xfrm>
              <a:off x="10755086" y="5677989"/>
              <a:ext cx="687977" cy="862148"/>
            </a:xfrm>
            <a:custGeom>
              <a:avLst/>
              <a:gdLst>
                <a:gd name="connsiteX0" fmla="*/ 26125 w 687977"/>
                <a:gd name="connsiteY0" fmla="*/ 862148 h 862148"/>
                <a:gd name="connsiteX1" fmla="*/ 470263 w 687977"/>
                <a:gd name="connsiteY1" fmla="*/ 426720 h 862148"/>
                <a:gd name="connsiteX2" fmla="*/ 0 w 687977"/>
                <a:gd name="connsiteY2" fmla="*/ 0 h 862148"/>
                <a:gd name="connsiteX3" fmla="*/ 687977 w 687977"/>
                <a:gd name="connsiteY3" fmla="*/ 435428 h 862148"/>
                <a:gd name="connsiteX4" fmla="*/ 26125 w 687977"/>
                <a:gd name="connsiteY4" fmla="*/ 862148 h 86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977" h="862148">
                  <a:moveTo>
                    <a:pt x="26125" y="862148"/>
                  </a:moveTo>
                  <a:lnTo>
                    <a:pt x="470263" y="426720"/>
                  </a:lnTo>
                  <a:lnTo>
                    <a:pt x="0" y="0"/>
                  </a:lnTo>
                  <a:lnTo>
                    <a:pt x="687977" y="435428"/>
                  </a:lnTo>
                  <a:lnTo>
                    <a:pt x="26125" y="86214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D4D43396-82C8-ED4A-56D7-29D88029475E}"/>
                </a:ext>
              </a:extLst>
            </p:cNvPr>
            <p:cNvSpPr/>
            <p:nvPr/>
          </p:nvSpPr>
          <p:spPr>
            <a:xfrm>
              <a:off x="11288594" y="5882720"/>
              <a:ext cx="364216" cy="456422"/>
            </a:xfrm>
            <a:custGeom>
              <a:avLst/>
              <a:gdLst>
                <a:gd name="connsiteX0" fmla="*/ 26125 w 687977"/>
                <a:gd name="connsiteY0" fmla="*/ 862148 h 862148"/>
                <a:gd name="connsiteX1" fmla="*/ 470263 w 687977"/>
                <a:gd name="connsiteY1" fmla="*/ 426720 h 862148"/>
                <a:gd name="connsiteX2" fmla="*/ 0 w 687977"/>
                <a:gd name="connsiteY2" fmla="*/ 0 h 862148"/>
                <a:gd name="connsiteX3" fmla="*/ 687977 w 687977"/>
                <a:gd name="connsiteY3" fmla="*/ 435428 h 862148"/>
                <a:gd name="connsiteX4" fmla="*/ 26125 w 687977"/>
                <a:gd name="connsiteY4" fmla="*/ 862148 h 86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977" h="862148">
                  <a:moveTo>
                    <a:pt x="26125" y="862148"/>
                  </a:moveTo>
                  <a:lnTo>
                    <a:pt x="470263" y="426720"/>
                  </a:lnTo>
                  <a:lnTo>
                    <a:pt x="0" y="0"/>
                  </a:lnTo>
                  <a:lnTo>
                    <a:pt x="687977" y="435428"/>
                  </a:lnTo>
                  <a:lnTo>
                    <a:pt x="26125" y="86214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215" name="组合 214">
            <a:extLst>
              <a:ext uri="{FF2B5EF4-FFF2-40B4-BE49-F238E27FC236}">
                <a16:creationId xmlns:a16="http://schemas.microsoft.com/office/drawing/2014/main" id="{25F491ED-4866-0F6A-A7DB-CC8792EC8761}"/>
              </a:ext>
            </a:extLst>
          </p:cNvPr>
          <p:cNvGrpSpPr/>
          <p:nvPr/>
        </p:nvGrpSpPr>
        <p:grpSpPr>
          <a:xfrm flipH="1">
            <a:off x="517731" y="5677989"/>
            <a:ext cx="897724" cy="862148"/>
            <a:chOff x="10755086" y="5677989"/>
            <a:chExt cx="897724" cy="862148"/>
          </a:xfrm>
          <a:gradFill>
            <a:gsLst>
              <a:gs pos="0">
                <a:srgbClr val="F1E7FF">
                  <a:alpha val="0"/>
                </a:srgbClr>
              </a:gs>
              <a:gs pos="100000">
                <a:srgbClr val="CDD4FF">
                  <a:alpha val="50000"/>
                </a:srgbClr>
              </a:gs>
            </a:gsLst>
            <a:lin ang="10800000" scaled="0"/>
          </a:gradFill>
        </p:grpSpPr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8EE6A3E8-AE19-F8B6-E09F-2E9879C744CF}"/>
                </a:ext>
              </a:extLst>
            </p:cNvPr>
            <p:cNvSpPr/>
            <p:nvPr/>
          </p:nvSpPr>
          <p:spPr>
            <a:xfrm>
              <a:off x="10755086" y="5677989"/>
              <a:ext cx="687977" cy="862148"/>
            </a:xfrm>
            <a:custGeom>
              <a:avLst/>
              <a:gdLst>
                <a:gd name="connsiteX0" fmla="*/ 26125 w 687977"/>
                <a:gd name="connsiteY0" fmla="*/ 862148 h 862148"/>
                <a:gd name="connsiteX1" fmla="*/ 470263 w 687977"/>
                <a:gd name="connsiteY1" fmla="*/ 426720 h 862148"/>
                <a:gd name="connsiteX2" fmla="*/ 0 w 687977"/>
                <a:gd name="connsiteY2" fmla="*/ 0 h 862148"/>
                <a:gd name="connsiteX3" fmla="*/ 687977 w 687977"/>
                <a:gd name="connsiteY3" fmla="*/ 435428 h 862148"/>
                <a:gd name="connsiteX4" fmla="*/ 26125 w 687977"/>
                <a:gd name="connsiteY4" fmla="*/ 862148 h 86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977" h="862148">
                  <a:moveTo>
                    <a:pt x="26125" y="862148"/>
                  </a:moveTo>
                  <a:lnTo>
                    <a:pt x="470263" y="426720"/>
                  </a:lnTo>
                  <a:lnTo>
                    <a:pt x="0" y="0"/>
                  </a:lnTo>
                  <a:lnTo>
                    <a:pt x="687977" y="435428"/>
                  </a:lnTo>
                  <a:lnTo>
                    <a:pt x="26125" y="86214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2E6184CE-9976-4311-EB72-C37A179A8094}"/>
                </a:ext>
              </a:extLst>
            </p:cNvPr>
            <p:cNvSpPr/>
            <p:nvPr/>
          </p:nvSpPr>
          <p:spPr>
            <a:xfrm>
              <a:off x="11288594" y="5882720"/>
              <a:ext cx="364216" cy="456422"/>
            </a:xfrm>
            <a:custGeom>
              <a:avLst/>
              <a:gdLst>
                <a:gd name="connsiteX0" fmla="*/ 26125 w 687977"/>
                <a:gd name="connsiteY0" fmla="*/ 862148 h 862148"/>
                <a:gd name="connsiteX1" fmla="*/ 470263 w 687977"/>
                <a:gd name="connsiteY1" fmla="*/ 426720 h 862148"/>
                <a:gd name="connsiteX2" fmla="*/ 0 w 687977"/>
                <a:gd name="connsiteY2" fmla="*/ 0 h 862148"/>
                <a:gd name="connsiteX3" fmla="*/ 687977 w 687977"/>
                <a:gd name="connsiteY3" fmla="*/ 435428 h 862148"/>
                <a:gd name="connsiteX4" fmla="*/ 26125 w 687977"/>
                <a:gd name="connsiteY4" fmla="*/ 862148 h 86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977" h="862148">
                  <a:moveTo>
                    <a:pt x="26125" y="862148"/>
                  </a:moveTo>
                  <a:lnTo>
                    <a:pt x="470263" y="426720"/>
                  </a:lnTo>
                  <a:lnTo>
                    <a:pt x="0" y="0"/>
                  </a:lnTo>
                  <a:lnTo>
                    <a:pt x="687977" y="435428"/>
                  </a:lnTo>
                  <a:lnTo>
                    <a:pt x="26125" y="86214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4583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714F7547-3C7C-08BD-157F-C515EA59DCDA}"/>
              </a:ext>
            </a:extLst>
          </p:cNvPr>
          <p:cNvSpPr/>
          <p:nvPr/>
        </p:nvSpPr>
        <p:spPr>
          <a:xfrm>
            <a:off x="22259" y="0"/>
            <a:ext cx="2903821" cy="6858000"/>
          </a:xfrm>
          <a:custGeom>
            <a:avLst/>
            <a:gdLst>
              <a:gd name="connsiteX0" fmla="*/ 0 w 2804160"/>
              <a:gd name="connsiteY0" fmla="*/ 0 h 6858000"/>
              <a:gd name="connsiteX1" fmla="*/ 484472 w 2804160"/>
              <a:gd name="connsiteY1" fmla="*/ 0 h 6858000"/>
              <a:gd name="connsiteX2" fmla="*/ 1143000 w 2804160"/>
              <a:gd name="connsiteY2" fmla="*/ 0 h 6858000"/>
              <a:gd name="connsiteX3" fmla="*/ 2804160 w 2804160"/>
              <a:gd name="connsiteY3" fmla="*/ 0 h 6858000"/>
              <a:gd name="connsiteX4" fmla="*/ 2014888 w 2804160"/>
              <a:gd name="connsiteY4" fmla="*/ 6858000 h 6858000"/>
              <a:gd name="connsiteX5" fmla="*/ 1143000 w 2804160"/>
              <a:gd name="connsiteY5" fmla="*/ 6858000 h 6858000"/>
              <a:gd name="connsiteX6" fmla="*/ 0 w 2804160"/>
              <a:gd name="connsiteY6" fmla="*/ 6858000 h 6858000"/>
              <a:gd name="connsiteX7" fmla="*/ 0 w 2804160"/>
              <a:gd name="connsiteY7" fmla="*/ 4209587 h 6858000"/>
              <a:gd name="connsiteX8" fmla="*/ 0 w 2804160"/>
              <a:gd name="connsiteY8" fmla="*/ 399288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4160" h="6858000">
                <a:moveTo>
                  <a:pt x="0" y="0"/>
                </a:moveTo>
                <a:lnTo>
                  <a:pt x="484472" y="0"/>
                </a:lnTo>
                <a:lnTo>
                  <a:pt x="1143000" y="0"/>
                </a:lnTo>
                <a:lnTo>
                  <a:pt x="2804160" y="0"/>
                </a:lnTo>
                <a:lnTo>
                  <a:pt x="2014888" y="6858000"/>
                </a:lnTo>
                <a:lnTo>
                  <a:pt x="1143000" y="6858000"/>
                </a:lnTo>
                <a:lnTo>
                  <a:pt x="0" y="6858000"/>
                </a:lnTo>
                <a:lnTo>
                  <a:pt x="0" y="4209587"/>
                </a:lnTo>
                <a:lnTo>
                  <a:pt x="0" y="3992880"/>
                </a:lnTo>
                <a:close/>
              </a:path>
            </a:pathLst>
          </a:custGeom>
          <a:gradFill flip="none" rotWithShape="1">
            <a:gsLst>
              <a:gs pos="82000">
                <a:srgbClr val="2C02FE">
                  <a:lumMod val="70000"/>
                </a:srgbClr>
              </a:gs>
              <a:gs pos="0">
                <a:srgbClr val="8C01FF">
                  <a:alpha val="60000"/>
                </a:srgbClr>
              </a:gs>
            </a:gsLst>
            <a:lin ang="9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AFCECAC0-529C-3746-534B-434931B2FB9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82" y="1177056"/>
            <a:ext cx="2730643" cy="2934887"/>
          </a:xfrm>
          <a:custGeom>
            <a:avLst/>
            <a:gdLst>
              <a:gd name="connsiteX0" fmla="*/ 0 w 2730643"/>
              <a:gd name="connsiteY0" fmla="*/ 0 h 2934887"/>
              <a:gd name="connsiteX1" fmla="*/ 2730643 w 2730643"/>
              <a:gd name="connsiteY1" fmla="*/ 0 h 2934887"/>
              <a:gd name="connsiteX2" fmla="*/ 2382549 w 2730643"/>
              <a:gd name="connsiteY2" fmla="*/ 2934887 h 2934887"/>
              <a:gd name="connsiteX3" fmla="*/ 0 w 2730643"/>
              <a:gd name="connsiteY3" fmla="*/ 2934887 h 2934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0643" h="2934887">
                <a:moveTo>
                  <a:pt x="0" y="0"/>
                </a:moveTo>
                <a:lnTo>
                  <a:pt x="2730643" y="0"/>
                </a:lnTo>
                <a:lnTo>
                  <a:pt x="2382549" y="2934887"/>
                </a:lnTo>
                <a:lnTo>
                  <a:pt x="0" y="2934887"/>
                </a:lnTo>
                <a:close/>
              </a:path>
            </a:pathLst>
          </a:custGeom>
          <a:effectLst/>
        </p:spPr>
      </p:pic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5F13F17D-CDBD-75B3-E3C7-28D92D9F9425}"/>
              </a:ext>
            </a:extLst>
          </p:cNvPr>
          <p:cNvGrpSpPr/>
          <p:nvPr/>
        </p:nvGrpSpPr>
        <p:grpSpPr>
          <a:xfrm>
            <a:off x="9387840" y="0"/>
            <a:ext cx="3818616" cy="6858000"/>
            <a:chOff x="9235440" y="0"/>
            <a:chExt cx="3818616" cy="6858000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AA72D60-5B4B-0859-FD97-65A952920940}"/>
                </a:ext>
              </a:extLst>
            </p:cNvPr>
            <p:cNvSpPr/>
            <p:nvPr/>
          </p:nvSpPr>
          <p:spPr>
            <a:xfrm>
              <a:off x="9235440" y="0"/>
              <a:ext cx="2781901" cy="6858000"/>
            </a:xfrm>
            <a:custGeom>
              <a:avLst/>
              <a:gdLst>
                <a:gd name="connsiteX0" fmla="*/ 789272 w 2987040"/>
                <a:gd name="connsiteY0" fmla="*/ 0 h 6858000"/>
                <a:gd name="connsiteX1" fmla="*/ 2987040 w 2987040"/>
                <a:gd name="connsiteY1" fmla="*/ 0 h 6858000"/>
                <a:gd name="connsiteX2" fmla="*/ 2987040 w 2987040"/>
                <a:gd name="connsiteY2" fmla="*/ 1059365 h 6858000"/>
                <a:gd name="connsiteX3" fmla="*/ 2987040 w 2987040"/>
                <a:gd name="connsiteY3" fmla="*/ 5425440 h 6858000"/>
                <a:gd name="connsiteX4" fmla="*/ 2987040 w 2987040"/>
                <a:gd name="connsiteY4" fmla="*/ 6858000 h 6858000"/>
                <a:gd name="connsiteX5" fmla="*/ 2319688 w 2987040"/>
                <a:gd name="connsiteY5" fmla="*/ 6858000 h 6858000"/>
                <a:gd name="connsiteX6" fmla="*/ 1066800 w 2987040"/>
                <a:gd name="connsiteY6" fmla="*/ 6858000 h 6858000"/>
                <a:gd name="connsiteX7" fmla="*/ 0 w 2987040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87040" h="6858000">
                  <a:moveTo>
                    <a:pt x="789272" y="0"/>
                  </a:moveTo>
                  <a:lnTo>
                    <a:pt x="2987040" y="0"/>
                  </a:lnTo>
                  <a:lnTo>
                    <a:pt x="2987040" y="1059365"/>
                  </a:lnTo>
                  <a:lnTo>
                    <a:pt x="2987040" y="5425440"/>
                  </a:lnTo>
                  <a:lnTo>
                    <a:pt x="2987040" y="6858000"/>
                  </a:lnTo>
                  <a:lnTo>
                    <a:pt x="2319688" y="6858000"/>
                  </a:lnTo>
                  <a:lnTo>
                    <a:pt x="1066800" y="6858000"/>
                  </a:lnTo>
                  <a:lnTo>
                    <a:pt x="0" y="6858000"/>
                  </a:lnTo>
                  <a:close/>
                </a:path>
              </a:pathLst>
            </a:custGeom>
            <a:gradFill flip="none" rotWithShape="1">
              <a:gsLst>
                <a:gs pos="82000">
                  <a:srgbClr val="2C02FE">
                    <a:lumMod val="70000"/>
                  </a:srgbClr>
                </a:gs>
                <a:gs pos="0">
                  <a:srgbClr val="8C01FF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33F4DC42-4AC4-E15B-CEF7-2D82AECF897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850773" y="1197606"/>
              <a:ext cx="2173893" cy="2639318"/>
            </a:xfrm>
            <a:custGeom>
              <a:avLst/>
              <a:gdLst>
                <a:gd name="connsiteX0" fmla="*/ 0 w 2173893"/>
                <a:gd name="connsiteY0" fmla="*/ 0 h 2639318"/>
                <a:gd name="connsiteX1" fmla="*/ 2173893 w 2173893"/>
                <a:gd name="connsiteY1" fmla="*/ 0 h 2639318"/>
                <a:gd name="connsiteX2" fmla="*/ 2173893 w 2173893"/>
                <a:gd name="connsiteY2" fmla="*/ 2639318 h 2639318"/>
                <a:gd name="connsiteX3" fmla="*/ 0 w 2173893"/>
                <a:gd name="connsiteY3" fmla="*/ 2639318 h 263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3893" h="2639318">
                  <a:moveTo>
                    <a:pt x="0" y="0"/>
                  </a:moveTo>
                  <a:lnTo>
                    <a:pt x="2173893" y="0"/>
                  </a:lnTo>
                  <a:lnTo>
                    <a:pt x="2173893" y="2639318"/>
                  </a:lnTo>
                  <a:lnTo>
                    <a:pt x="0" y="2639318"/>
                  </a:lnTo>
                  <a:close/>
                </a:path>
              </a:pathLst>
            </a:custGeom>
            <a:effectLst/>
          </p:spPr>
        </p:pic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019490DE-E7A4-6A56-6B11-E877C512E315}"/>
                </a:ext>
              </a:extLst>
            </p:cNvPr>
            <p:cNvGrpSpPr/>
            <p:nvPr/>
          </p:nvGrpSpPr>
          <p:grpSpPr>
            <a:xfrm>
              <a:off x="10073472" y="400292"/>
              <a:ext cx="2980584" cy="927943"/>
              <a:chOff x="10073472" y="400292"/>
              <a:chExt cx="2980584" cy="927943"/>
            </a:xfrm>
          </p:grpSpPr>
          <p:grpSp>
            <p:nvGrpSpPr>
              <p:cNvPr id="94" name="组合 93">
                <a:extLst>
                  <a:ext uri="{FF2B5EF4-FFF2-40B4-BE49-F238E27FC236}">
                    <a16:creationId xmlns:a16="http://schemas.microsoft.com/office/drawing/2014/main" id="{79E4D660-C481-F826-5D41-F7AEFB085CA0}"/>
                  </a:ext>
                </a:extLst>
              </p:cNvPr>
              <p:cNvGrpSpPr/>
              <p:nvPr/>
            </p:nvGrpSpPr>
            <p:grpSpPr>
              <a:xfrm>
                <a:off x="10140668" y="400292"/>
                <a:ext cx="2913388" cy="927943"/>
                <a:chOff x="93639" y="4734769"/>
                <a:chExt cx="2913388" cy="927943"/>
              </a:xfrm>
            </p:grpSpPr>
            <p:grpSp>
              <p:nvGrpSpPr>
                <p:cNvPr id="95" name="组合 94">
                  <a:extLst>
                    <a:ext uri="{FF2B5EF4-FFF2-40B4-BE49-F238E27FC236}">
                      <a16:creationId xmlns:a16="http://schemas.microsoft.com/office/drawing/2014/main" id="{3AE6F736-19C6-586C-DDE7-065F78A4E6A0}"/>
                    </a:ext>
                  </a:extLst>
                </p:cNvPr>
                <p:cNvGrpSpPr/>
                <p:nvPr/>
              </p:nvGrpSpPr>
              <p:grpSpPr>
                <a:xfrm>
                  <a:off x="93639" y="4734769"/>
                  <a:ext cx="2175403" cy="791326"/>
                  <a:chOff x="573921" y="443072"/>
                  <a:chExt cx="2175403" cy="791326"/>
                </a:xfrm>
              </p:grpSpPr>
              <p:sp>
                <p:nvSpPr>
                  <p:cNvPr id="97" name="任意多边形: 形状 96">
                    <a:extLst>
                      <a:ext uri="{FF2B5EF4-FFF2-40B4-BE49-F238E27FC236}">
                        <a16:creationId xmlns:a16="http://schemas.microsoft.com/office/drawing/2014/main" id="{3C6C9947-8877-0315-482B-1862903AC584}"/>
                      </a:ext>
                    </a:extLst>
                  </p:cNvPr>
                  <p:cNvSpPr/>
                  <p:nvPr/>
                </p:nvSpPr>
                <p:spPr>
                  <a:xfrm flipH="1">
                    <a:off x="573921" y="454967"/>
                    <a:ext cx="2175403" cy="720000"/>
                  </a:xfrm>
                  <a:custGeom>
                    <a:avLst/>
                    <a:gdLst>
                      <a:gd name="connsiteX0" fmla="*/ 2216034 w 2443504"/>
                      <a:gd name="connsiteY0" fmla="*/ 0 h 720000"/>
                      <a:gd name="connsiteX1" fmla="*/ 0 w 2443504"/>
                      <a:gd name="connsiteY1" fmla="*/ 0 h 720000"/>
                      <a:gd name="connsiteX2" fmla="*/ 81720 w 2443504"/>
                      <a:gd name="connsiteY2" fmla="*/ 720000 h 720000"/>
                      <a:gd name="connsiteX3" fmla="*/ 2443504 w 2443504"/>
                      <a:gd name="connsiteY3" fmla="*/ 720000 h 720000"/>
                      <a:gd name="connsiteX4" fmla="*/ 2443504 w 2443504"/>
                      <a:gd name="connsiteY4" fmla="*/ 227470 h 72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3504" h="720000">
                        <a:moveTo>
                          <a:pt x="2216034" y="0"/>
                        </a:moveTo>
                        <a:lnTo>
                          <a:pt x="0" y="0"/>
                        </a:lnTo>
                        <a:lnTo>
                          <a:pt x="81720" y="720000"/>
                        </a:lnTo>
                        <a:lnTo>
                          <a:pt x="2443504" y="720000"/>
                        </a:lnTo>
                        <a:lnTo>
                          <a:pt x="2443504" y="227470"/>
                        </a:lnTo>
                        <a:close/>
                      </a:path>
                    </a:pathLst>
                  </a:custGeom>
                  <a:gradFill>
                    <a:gsLst>
                      <a:gs pos="59000">
                        <a:srgbClr val="BA8BFF">
                          <a:alpha val="40000"/>
                        </a:srgbClr>
                      </a:gs>
                      <a:gs pos="100000">
                        <a:srgbClr val="BA8BFF">
                          <a:alpha val="0"/>
                        </a:srgbClr>
                      </a:gs>
                    </a:gsLst>
                    <a:lin ang="10800000" scaled="0"/>
                  </a:gradFill>
                  <a:ln w="19050">
                    <a:gradFill>
                      <a:gsLst>
                        <a:gs pos="39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10800000" scaled="0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dirty="0"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pic>
                <p:nvPicPr>
                  <p:cNvPr id="98" name="图片 97" descr="张着嘴&#10;&#10;低可信度描述已自动生成">
                    <a:extLst>
                      <a:ext uri="{FF2B5EF4-FFF2-40B4-BE49-F238E27FC236}">
                        <a16:creationId xmlns:a16="http://schemas.microsoft.com/office/drawing/2014/main" id="{F39AF28C-BD79-910F-0400-85D0BFE669D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 cstate="screen">
                    <a:duotone>
                      <a:schemeClr val="bg2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8">
                            <a14:imgEffect>
                              <a14:brightnessContrast bright="1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 rot="10800000">
                    <a:off x="1451994" y="443072"/>
                    <a:ext cx="1171223" cy="791326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96" name="图片 95">
                  <a:extLst>
                    <a:ext uri="{FF2B5EF4-FFF2-40B4-BE49-F238E27FC236}">
                      <a16:creationId xmlns:a16="http://schemas.microsoft.com/office/drawing/2014/main" id="{46C06EBD-86BC-2097-22B5-3CD29A199EF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2522" y="5267869"/>
                  <a:ext cx="2614505" cy="394843"/>
                </a:xfrm>
                <a:prstGeom prst="rect">
                  <a:avLst/>
                </a:prstGeom>
              </p:spPr>
            </p:pic>
          </p:grpSp>
          <p:sp>
            <p:nvSpPr>
              <p:cNvPr id="53" name="TextBox 6">
                <a:extLst>
                  <a:ext uri="{FF2B5EF4-FFF2-40B4-BE49-F238E27FC236}">
                    <a16:creationId xmlns:a16="http://schemas.microsoft.com/office/drawing/2014/main" id="{89009DDA-1EAC-64F2-63B7-C74B7584CEE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073472" y="487364"/>
                <a:ext cx="2045347" cy="6524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7511" tIns="48755" rIns="97511" bIns="48755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国</a:t>
                </a:r>
                <a:r>
                  <a:rPr lang="en-US" altLang="zh-CN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AX  </a:t>
                </a:r>
              </a:p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全系载货车</a:t>
                </a:r>
              </a:p>
            </p:txBody>
          </p:sp>
        </p:grp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26E80073-59B0-6B7E-4A28-F1EA927898E9}"/>
              </a:ext>
            </a:extLst>
          </p:cNvPr>
          <p:cNvGrpSpPr/>
          <p:nvPr/>
        </p:nvGrpSpPr>
        <p:grpSpPr>
          <a:xfrm>
            <a:off x="2133600" y="0"/>
            <a:ext cx="3923400" cy="6858000"/>
            <a:chOff x="1981200" y="0"/>
            <a:chExt cx="3923400" cy="6858000"/>
          </a:xfrm>
        </p:grpSpPr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id="{201CD87B-1090-FF7D-8A16-6709F6C2809D}"/>
                </a:ext>
              </a:extLst>
            </p:cNvPr>
            <p:cNvSpPr/>
            <p:nvPr/>
          </p:nvSpPr>
          <p:spPr>
            <a:xfrm>
              <a:off x="1981200" y="0"/>
              <a:ext cx="3204000" cy="6858000"/>
            </a:xfrm>
            <a:prstGeom prst="parallelogram">
              <a:avLst>
                <a:gd name="adj" fmla="val 25387"/>
              </a:avLst>
            </a:prstGeom>
            <a:gradFill flip="none" rotWithShape="1">
              <a:gsLst>
                <a:gs pos="82000">
                  <a:srgbClr val="2C02FE">
                    <a:lumMod val="70000"/>
                  </a:srgbClr>
                </a:gs>
                <a:gs pos="0">
                  <a:srgbClr val="8C01FF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89B9AFC4-B8FB-2DD3-202E-76948A9859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122406" y="1037585"/>
              <a:ext cx="2969823" cy="3426488"/>
            </a:xfrm>
            <a:custGeom>
              <a:avLst/>
              <a:gdLst>
                <a:gd name="connsiteX0" fmla="*/ 0 w 2969823"/>
                <a:gd name="connsiteY0" fmla="*/ 0 h 3426488"/>
                <a:gd name="connsiteX1" fmla="*/ 2969823 w 2969823"/>
                <a:gd name="connsiteY1" fmla="*/ 0 h 3426488"/>
                <a:gd name="connsiteX2" fmla="*/ 2541511 w 2969823"/>
                <a:gd name="connsiteY2" fmla="*/ 3426488 h 3426488"/>
                <a:gd name="connsiteX3" fmla="*/ 0 w 2969823"/>
                <a:gd name="connsiteY3" fmla="*/ 3426488 h 3426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9823" h="3426488">
                  <a:moveTo>
                    <a:pt x="0" y="0"/>
                  </a:moveTo>
                  <a:lnTo>
                    <a:pt x="2969823" y="0"/>
                  </a:lnTo>
                  <a:lnTo>
                    <a:pt x="2541511" y="3426488"/>
                  </a:lnTo>
                  <a:lnTo>
                    <a:pt x="0" y="3426488"/>
                  </a:lnTo>
                  <a:close/>
                </a:path>
              </a:pathLst>
            </a:custGeom>
            <a:effectLst/>
          </p:spPr>
        </p:pic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F2F9063B-7591-6BFF-8164-6F6189CACB2F}"/>
                </a:ext>
              </a:extLst>
            </p:cNvPr>
            <p:cNvGrpSpPr/>
            <p:nvPr/>
          </p:nvGrpSpPr>
          <p:grpSpPr>
            <a:xfrm>
              <a:off x="2774902" y="325123"/>
              <a:ext cx="3129698" cy="1003112"/>
              <a:chOff x="2774902" y="325123"/>
              <a:chExt cx="3129698" cy="1003112"/>
            </a:xfrm>
          </p:grpSpPr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3DB9AE5C-A2D0-86E9-CEC4-3072EDA03635}"/>
                  </a:ext>
                </a:extLst>
              </p:cNvPr>
              <p:cNvGrpSpPr/>
              <p:nvPr/>
            </p:nvGrpSpPr>
            <p:grpSpPr>
              <a:xfrm>
                <a:off x="2975154" y="325123"/>
                <a:ext cx="2929446" cy="1003112"/>
                <a:chOff x="77581" y="4659600"/>
                <a:chExt cx="2929446" cy="1003112"/>
              </a:xfrm>
            </p:grpSpPr>
            <p:grpSp>
              <p:nvGrpSpPr>
                <p:cNvPr id="80" name="组合 79">
                  <a:extLst>
                    <a:ext uri="{FF2B5EF4-FFF2-40B4-BE49-F238E27FC236}">
                      <a16:creationId xmlns:a16="http://schemas.microsoft.com/office/drawing/2014/main" id="{836AACC8-2136-4549-FAC2-798AA404575E}"/>
                    </a:ext>
                  </a:extLst>
                </p:cNvPr>
                <p:cNvGrpSpPr/>
                <p:nvPr/>
              </p:nvGrpSpPr>
              <p:grpSpPr>
                <a:xfrm>
                  <a:off x="77581" y="4659600"/>
                  <a:ext cx="2175403" cy="819090"/>
                  <a:chOff x="557863" y="367903"/>
                  <a:chExt cx="2175403" cy="819090"/>
                </a:xfrm>
              </p:grpSpPr>
              <p:sp>
                <p:nvSpPr>
                  <p:cNvPr id="82" name="任意多边形: 形状 81">
                    <a:extLst>
                      <a:ext uri="{FF2B5EF4-FFF2-40B4-BE49-F238E27FC236}">
                        <a16:creationId xmlns:a16="http://schemas.microsoft.com/office/drawing/2014/main" id="{BC09DABC-D5C9-685B-785D-3F4EB2C85D5D}"/>
                      </a:ext>
                    </a:extLst>
                  </p:cNvPr>
                  <p:cNvSpPr/>
                  <p:nvPr/>
                </p:nvSpPr>
                <p:spPr>
                  <a:xfrm flipH="1">
                    <a:off x="557863" y="466993"/>
                    <a:ext cx="2175403" cy="720000"/>
                  </a:xfrm>
                  <a:custGeom>
                    <a:avLst/>
                    <a:gdLst>
                      <a:gd name="connsiteX0" fmla="*/ 2216034 w 2443504"/>
                      <a:gd name="connsiteY0" fmla="*/ 0 h 720000"/>
                      <a:gd name="connsiteX1" fmla="*/ 0 w 2443504"/>
                      <a:gd name="connsiteY1" fmla="*/ 0 h 720000"/>
                      <a:gd name="connsiteX2" fmla="*/ 81720 w 2443504"/>
                      <a:gd name="connsiteY2" fmla="*/ 720000 h 720000"/>
                      <a:gd name="connsiteX3" fmla="*/ 2443504 w 2443504"/>
                      <a:gd name="connsiteY3" fmla="*/ 720000 h 720000"/>
                      <a:gd name="connsiteX4" fmla="*/ 2443504 w 2443504"/>
                      <a:gd name="connsiteY4" fmla="*/ 227470 h 72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3504" h="720000">
                        <a:moveTo>
                          <a:pt x="2216034" y="0"/>
                        </a:moveTo>
                        <a:lnTo>
                          <a:pt x="0" y="0"/>
                        </a:lnTo>
                        <a:lnTo>
                          <a:pt x="81720" y="720000"/>
                        </a:lnTo>
                        <a:lnTo>
                          <a:pt x="2443504" y="720000"/>
                        </a:lnTo>
                        <a:lnTo>
                          <a:pt x="2443504" y="227470"/>
                        </a:lnTo>
                        <a:close/>
                      </a:path>
                    </a:pathLst>
                  </a:custGeom>
                  <a:gradFill>
                    <a:gsLst>
                      <a:gs pos="59000">
                        <a:srgbClr val="BA8BFF">
                          <a:alpha val="40000"/>
                        </a:srgbClr>
                      </a:gs>
                      <a:gs pos="100000">
                        <a:srgbClr val="BA8BFF">
                          <a:alpha val="0"/>
                        </a:srgbClr>
                      </a:gs>
                    </a:gsLst>
                    <a:lin ang="10800000" scaled="0"/>
                  </a:gradFill>
                  <a:ln w="19050">
                    <a:gradFill>
                      <a:gsLst>
                        <a:gs pos="39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10800000" scaled="0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dirty="0"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pic>
                <p:nvPicPr>
                  <p:cNvPr id="83" name="图片 82" descr="张着嘴&#10;&#10;低可信度描述已自动生成">
                    <a:extLst>
                      <a:ext uri="{FF2B5EF4-FFF2-40B4-BE49-F238E27FC236}">
                        <a16:creationId xmlns:a16="http://schemas.microsoft.com/office/drawing/2014/main" id="{2D34C91C-2A66-B466-F46C-147A55384FE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 cstate="screen">
                    <a:duotone>
                      <a:schemeClr val="bg2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8">
                            <a14:imgEffect>
                              <a14:brightnessContrast bright="1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 rot="10800000">
                    <a:off x="1426720" y="367903"/>
                    <a:ext cx="1171223" cy="791326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81" name="图片 80">
                  <a:extLst>
                    <a:ext uri="{FF2B5EF4-FFF2-40B4-BE49-F238E27FC236}">
                      <a16:creationId xmlns:a16="http://schemas.microsoft.com/office/drawing/2014/main" id="{6FF5421F-857C-9349-3EA5-5482869F055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2522" y="5267869"/>
                  <a:ext cx="2614505" cy="394843"/>
                </a:xfrm>
                <a:prstGeom prst="rect">
                  <a:avLst/>
                </a:prstGeom>
              </p:spPr>
            </p:pic>
          </p:grpSp>
          <p:sp>
            <p:nvSpPr>
              <p:cNvPr id="49" name="TextBox 6">
                <a:extLst>
                  <a:ext uri="{FF2B5EF4-FFF2-40B4-BE49-F238E27FC236}">
                    <a16:creationId xmlns:a16="http://schemas.microsoft.com/office/drawing/2014/main" id="{868B922E-09DD-4C05-5351-D0B49D2AD1B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774902" y="487364"/>
                <a:ext cx="2154715" cy="6524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7511" tIns="48755" rIns="97511" bIns="48755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国</a:t>
                </a:r>
                <a:r>
                  <a:rPr lang="en-US" altLang="zh-CN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AX </a:t>
                </a:r>
              </a:p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6300</a:t>
                </a:r>
                <a:r>
                  <a:rPr lang="zh-CN" altLang="en-US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牵引车</a:t>
                </a:r>
              </a:p>
            </p:txBody>
          </p:sp>
        </p:grp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BAC6416B-9DFF-EA46-395E-4A1F3C0FC793}"/>
              </a:ext>
            </a:extLst>
          </p:cNvPr>
          <p:cNvGrpSpPr/>
          <p:nvPr/>
        </p:nvGrpSpPr>
        <p:grpSpPr>
          <a:xfrm>
            <a:off x="4556760" y="0"/>
            <a:ext cx="3874648" cy="6858000"/>
            <a:chOff x="4404360" y="0"/>
            <a:chExt cx="3874648" cy="6858000"/>
          </a:xfrm>
        </p:grpSpPr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100A3F7D-2FF4-A365-2CD1-FB5B7BAEF766}"/>
                </a:ext>
              </a:extLst>
            </p:cNvPr>
            <p:cNvSpPr/>
            <p:nvPr/>
          </p:nvSpPr>
          <p:spPr>
            <a:xfrm>
              <a:off x="4404360" y="0"/>
              <a:ext cx="3204000" cy="6858000"/>
            </a:xfrm>
            <a:prstGeom prst="parallelogram">
              <a:avLst>
                <a:gd name="adj" fmla="val 25387"/>
              </a:avLst>
            </a:prstGeom>
            <a:gradFill flip="none" rotWithShape="1">
              <a:gsLst>
                <a:gs pos="82000">
                  <a:srgbClr val="2C02FE">
                    <a:lumMod val="70000"/>
                  </a:srgbClr>
                </a:gs>
                <a:gs pos="0">
                  <a:srgbClr val="8C01FF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54AF4CF2-4734-C14B-6402-95494366A6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31846"/>
            <a:stretch/>
          </p:blipFill>
          <p:spPr>
            <a:xfrm>
              <a:off x="4887843" y="1185718"/>
              <a:ext cx="2562948" cy="2787193"/>
            </a:xfrm>
            <a:custGeom>
              <a:avLst/>
              <a:gdLst>
                <a:gd name="connsiteX0" fmla="*/ 0 w 2562948"/>
                <a:gd name="connsiteY0" fmla="*/ 0 h 2787193"/>
                <a:gd name="connsiteX1" fmla="*/ 2562948 w 2562948"/>
                <a:gd name="connsiteY1" fmla="*/ 0 h 2787193"/>
                <a:gd name="connsiteX2" fmla="*/ 2249522 w 2562948"/>
                <a:gd name="connsiteY2" fmla="*/ 2787193 h 2787193"/>
                <a:gd name="connsiteX3" fmla="*/ 0 w 2562948"/>
                <a:gd name="connsiteY3" fmla="*/ 2787193 h 2787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2948" h="2787193">
                  <a:moveTo>
                    <a:pt x="0" y="0"/>
                  </a:moveTo>
                  <a:lnTo>
                    <a:pt x="2562948" y="0"/>
                  </a:lnTo>
                  <a:lnTo>
                    <a:pt x="2249522" y="2787193"/>
                  </a:lnTo>
                  <a:lnTo>
                    <a:pt x="0" y="2787193"/>
                  </a:lnTo>
                  <a:close/>
                </a:path>
              </a:pathLst>
            </a:custGeom>
            <a:effectLst/>
          </p:spPr>
        </p:pic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CD0A3344-8264-5738-3104-2529695F1506}"/>
                </a:ext>
              </a:extLst>
            </p:cNvPr>
            <p:cNvGrpSpPr/>
            <p:nvPr/>
          </p:nvGrpSpPr>
          <p:grpSpPr>
            <a:xfrm>
              <a:off x="5066034" y="356258"/>
              <a:ext cx="3212974" cy="971977"/>
              <a:chOff x="5066034" y="356258"/>
              <a:chExt cx="3212974" cy="971977"/>
            </a:xfrm>
          </p:grpSpPr>
          <p:grpSp>
            <p:nvGrpSpPr>
              <p:cNvPr id="84" name="组合 83">
                <a:extLst>
                  <a:ext uri="{FF2B5EF4-FFF2-40B4-BE49-F238E27FC236}">
                    <a16:creationId xmlns:a16="http://schemas.microsoft.com/office/drawing/2014/main" id="{AF3F866C-94DB-E72F-0F07-6E4BB2A38429}"/>
                  </a:ext>
                </a:extLst>
              </p:cNvPr>
              <p:cNvGrpSpPr/>
              <p:nvPr/>
            </p:nvGrpSpPr>
            <p:grpSpPr>
              <a:xfrm>
                <a:off x="5315459" y="356258"/>
                <a:ext cx="2963549" cy="971977"/>
                <a:chOff x="43478" y="4690735"/>
                <a:chExt cx="2963549" cy="971977"/>
              </a:xfrm>
            </p:grpSpPr>
            <p:grpSp>
              <p:nvGrpSpPr>
                <p:cNvPr id="85" name="组合 84">
                  <a:extLst>
                    <a:ext uri="{FF2B5EF4-FFF2-40B4-BE49-F238E27FC236}">
                      <a16:creationId xmlns:a16="http://schemas.microsoft.com/office/drawing/2014/main" id="{4F04865C-7E3C-257A-B4A6-552FDE14FBB9}"/>
                    </a:ext>
                  </a:extLst>
                </p:cNvPr>
                <p:cNvGrpSpPr/>
                <p:nvPr/>
              </p:nvGrpSpPr>
              <p:grpSpPr>
                <a:xfrm>
                  <a:off x="43478" y="4690735"/>
                  <a:ext cx="2175403" cy="791326"/>
                  <a:chOff x="523760" y="399038"/>
                  <a:chExt cx="2175403" cy="791326"/>
                </a:xfrm>
              </p:grpSpPr>
              <p:sp>
                <p:nvSpPr>
                  <p:cNvPr id="87" name="任意多边形: 形状 86">
                    <a:extLst>
                      <a:ext uri="{FF2B5EF4-FFF2-40B4-BE49-F238E27FC236}">
                        <a16:creationId xmlns:a16="http://schemas.microsoft.com/office/drawing/2014/main" id="{2DF27BF4-8158-B86A-F9FD-F496475C7A13}"/>
                      </a:ext>
                    </a:extLst>
                  </p:cNvPr>
                  <p:cNvSpPr/>
                  <p:nvPr/>
                </p:nvSpPr>
                <p:spPr>
                  <a:xfrm flipH="1">
                    <a:off x="523760" y="467799"/>
                    <a:ext cx="2175403" cy="720000"/>
                  </a:xfrm>
                  <a:custGeom>
                    <a:avLst/>
                    <a:gdLst>
                      <a:gd name="connsiteX0" fmla="*/ 2216034 w 2443504"/>
                      <a:gd name="connsiteY0" fmla="*/ 0 h 720000"/>
                      <a:gd name="connsiteX1" fmla="*/ 0 w 2443504"/>
                      <a:gd name="connsiteY1" fmla="*/ 0 h 720000"/>
                      <a:gd name="connsiteX2" fmla="*/ 81720 w 2443504"/>
                      <a:gd name="connsiteY2" fmla="*/ 720000 h 720000"/>
                      <a:gd name="connsiteX3" fmla="*/ 2443504 w 2443504"/>
                      <a:gd name="connsiteY3" fmla="*/ 720000 h 720000"/>
                      <a:gd name="connsiteX4" fmla="*/ 2443504 w 2443504"/>
                      <a:gd name="connsiteY4" fmla="*/ 227470 h 72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3504" h="720000">
                        <a:moveTo>
                          <a:pt x="2216034" y="0"/>
                        </a:moveTo>
                        <a:lnTo>
                          <a:pt x="0" y="0"/>
                        </a:lnTo>
                        <a:lnTo>
                          <a:pt x="81720" y="720000"/>
                        </a:lnTo>
                        <a:lnTo>
                          <a:pt x="2443504" y="720000"/>
                        </a:lnTo>
                        <a:lnTo>
                          <a:pt x="2443504" y="227470"/>
                        </a:lnTo>
                        <a:close/>
                      </a:path>
                    </a:pathLst>
                  </a:custGeom>
                  <a:gradFill>
                    <a:gsLst>
                      <a:gs pos="59000">
                        <a:srgbClr val="BA8BFF">
                          <a:alpha val="40000"/>
                        </a:srgbClr>
                      </a:gs>
                      <a:gs pos="100000">
                        <a:srgbClr val="BA8BFF">
                          <a:alpha val="0"/>
                        </a:srgbClr>
                      </a:gs>
                    </a:gsLst>
                    <a:lin ang="10800000" scaled="0"/>
                  </a:gradFill>
                  <a:ln w="19050">
                    <a:gradFill>
                      <a:gsLst>
                        <a:gs pos="39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10800000" scaled="0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dirty="0"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pic>
                <p:nvPicPr>
                  <p:cNvPr id="88" name="图片 87" descr="张着嘴&#10;&#10;低可信度描述已自动生成">
                    <a:extLst>
                      <a:ext uri="{FF2B5EF4-FFF2-40B4-BE49-F238E27FC236}">
                        <a16:creationId xmlns:a16="http://schemas.microsoft.com/office/drawing/2014/main" id="{5E45FECD-E3A9-E38C-6741-EBAC1DC3B63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 cstate="screen">
                    <a:duotone>
                      <a:schemeClr val="bg2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8">
                            <a14:imgEffect>
                              <a14:brightnessContrast bright="1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 rot="10800000">
                    <a:off x="1508010" y="399038"/>
                    <a:ext cx="1171223" cy="791326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86" name="图片 85">
                  <a:extLst>
                    <a:ext uri="{FF2B5EF4-FFF2-40B4-BE49-F238E27FC236}">
                      <a16:creationId xmlns:a16="http://schemas.microsoft.com/office/drawing/2014/main" id="{1F9CF58E-803F-22F1-F794-33855CFE36C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2522" y="5267869"/>
                  <a:ext cx="2614505" cy="394843"/>
                </a:xfrm>
                <a:prstGeom prst="rect">
                  <a:avLst/>
                </a:prstGeom>
              </p:spPr>
            </p:pic>
          </p:grpSp>
          <p:sp>
            <p:nvSpPr>
              <p:cNvPr id="50" name="TextBox 6">
                <a:extLst>
                  <a:ext uri="{FF2B5EF4-FFF2-40B4-BE49-F238E27FC236}">
                    <a16:creationId xmlns:a16="http://schemas.microsoft.com/office/drawing/2014/main" id="{BEEAE356-CD49-BE23-CBBE-342E3778FD0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66034" y="457983"/>
                <a:ext cx="2557616" cy="6524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7511" tIns="48755" rIns="97511" bIns="48755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国</a:t>
                </a:r>
                <a:r>
                  <a:rPr lang="en-US" altLang="zh-CN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AX </a:t>
                </a:r>
                <a:r>
                  <a:rPr lang="zh-CN" altLang="en-US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柴油版</a:t>
                </a:r>
                <a:endParaRPr lang="en-US" altLang="zh-CN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煤炭运输牵引车</a:t>
                </a:r>
              </a:p>
            </p:txBody>
          </p:sp>
        </p:grp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33D223C9-DA15-BF37-862A-7D449E812706}"/>
              </a:ext>
            </a:extLst>
          </p:cNvPr>
          <p:cNvGrpSpPr/>
          <p:nvPr/>
        </p:nvGrpSpPr>
        <p:grpSpPr>
          <a:xfrm>
            <a:off x="6941219" y="0"/>
            <a:ext cx="5152407" cy="6858000"/>
            <a:chOff x="6758339" y="0"/>
            <a:chExt cx="5152407" cy="6858000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3A4855A8-FA49-5CE7-618B-3125F518B03E}"/>
                </a:ext>
              </a:extLst>
            </p:cNvPr>
            <p:cNvSpPr/>
            <p:nvPr/>
          </p:nvSpPr>
          <p:spPr>
            <a:xfrm>
              <a:off x="6758339" y="0"/>
              <a:ext cx="3204000" cy="6858000"/>
            </a:xfrm>
            <a:prstGeom prst="parallelogram">
              <a:avLst>
                <a:gd name="adj" fmla="val 25387"/>
              </a:avLst>
            </a:prstGeom>
            <a:gradFill flip="none" rotWithShape="1">
              <a:gsLst>
                <a:gs pos="82000">
                  <a:srgbClr val="2C02FE">
                    <a:lumMod val="70000"/>
                  </a:srgbClr>
                </a:gs>
                <a:gs pos="0">
                  <a:srgbClr val="8C01FF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F624309A-410E-EA37-DF81-93CB2C3F72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92792" y="702818"/>
              <a:ext cx="5017954" cy="3323258"/>
            </a:xfrm>
            <a:custGeom>
              <a:avLst/>
              <a:gdLst>
                <a:gd name="connsiteX0" fmla="*/ 0 w 5017954"/>
                <a:gd name="connsiteY0" fmla="*/ 0 h 3323258"/>
                <a:gd name="connsiteX1" fmla="*/ 5017954 w 5017954"/>
                <a:gd name="connsiteY1" fmla="*/ 0 h 3323258"/>
                <a:gd name="connsiteX2" fmla="*/ 5017954 w 5017954"/>
                <a:gd name="connsiteY2" fmla="*/ 525267 h 3323258"/>
                <a:gd name="connsiteX3" fmla="*/ 2935706 w 5017954"/>
                <a:gd name="connsiteY3" fmla="*/ 525267 h 3323258"/>
                <a:gd name="connsiteX4" fmla="*/ 2621066 w 5017954"/>
                <a:gd name="connsiteY4" fmla="*/ 3323258 h 3323258"/>
                <a:gd name="connsiteX5" fmla="*/ 0 w 5017954"/>
                <a:gd name="connsiteY5" fmla="*/ 3323258 h 3323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17954" h="3323258">
                  <a:moveTo>
                    <a:pt x="0" y="0"/>
                  </a:moveTo>
                  <a:lnTo>
                    <a:pt x="5017954" y="0"/>
                  </a:lnTo>
                  <a:lnTo>
                    <a:pt x="5017954" y="525267"/>
                  </a:lnTo>
                  <a:lnTo>
                    <a:pt x="2935706" y="525267"/>
                  </a:lnTo>
                  <a:lnTo>
                    <a:pt x="2621066" y="3323258"/>
                  </a:lnTo>
                  <a:lnTo>
                    <a:pt x="0" y="3323258"/>
                  </a:lnTo>
                  <a:close/>
                </a:path>
              </a:pathLst>
            </a:custGeom>
            <a:effectLst/>
          </p:spPr>
        </p:pic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E1DC0C62-7250-F766-9A78-28B3C8273FC2}"/>
                </a:ext>
              </a:extLst>
            </p:cNvPr>
            <p:cNvGrpSpPr/>
            <p:nvPr/>
          </p:nvGrpSpPr>
          <p:grpSpPr>
            <a:xfrm>
              <a:off x="7564509" y="335647"/>
              <a:ext cx="3093347" cy="992588"/>
              <a:chOff x="7564509" y="335647"/>
              <a:chExt cx="3093347" cy="992588"/>
            </a:xfrm>
          </p:grpSpPr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E584D425-E1BE-028A-0050-032C58AD5177}"/>
                  </a:ext>
                </a:extLst>
              </p:cNvPr>
              <p:cNvGrpSpPr/>
              <p:nvPr/>
            </p:nvGrpSpPr>
            <p:grpSpPr>
              <a:xfrm>
                <a:off x="7747931" y="335647"/>
                <a:ext cx="2909925" cy="992588"/>
                <a:chOff x="97102" y="4670124"/>
                <a:chExt cx="2909925" cy="992588"/>
              </a:xfrm>
            </p:grpSpPr>
            <p:grpSp>
              <p:nvGrpSpPr>
                <p:cNvPr id="90" name="组合 89">
                  <a:extLst>
                    <a:ext uri="{FF2B5EF4-FFF2-40B4-BE49-F238E27FC236}">
                      <a16:creationId xmlns:a16="http://schemas.microsoft.com/office/drawing/2014/main" id="{5106CA3D-6C17-A2EB-DA1A-F7402A008255}"/>
                    </a:ext>
                  </a:extLst>
                </p:cNvPr>
                <p:cNvGrpSpPr/>
                <p:nvPr/>
              </p:nvGrpSpPr>
              <p:grpSpPr>
                <a:xfrm>
                  <a:off x="97102" y="4670124"/>
                  <a:ext cx="2175403" cy="812296"/>
                  <a:chOff x="577384" y="378427"/>
                  <a:chExt cx="2175403" cy="812296"/>
                </a:xfrm>
              </p:grpSpPr>
              <p:sp>
                <p:nvSpPr>
                  <p:cNvPr id="92" name="任意多边形: 形状 91">
                    <a:extLst>
                      <a:ext uri="{FF2B5EF4-FFF2-40B4-BE49-F238E27FC236}">
                        <a16:creationId xmlns:a16="http://schemas.microsoft.com/office/drawing/2014/main" id="{C0D8F71E-5ECC-6B22-45ED-400E7D9FF8E2}"/>
                      </a:ext>
                    </a:extLst>
                  </p:cNvPr>
                  <p:cNvSpPr/>
                  <p:nvPr/>
                </p:nvSpPr>
                <p:spPr>
                  <a:xfrm flipH="1">
                    <a:off x="577384" y="470723"/>
                    <a:ext cx="2175403" cy="720000"/>
                  </a:xfrm>
                  <a:custGeom>
                    <a:avLst/>
                    <a:gdLst>
                      <a:gd name="connsiteX0" fmla="*/ 2216034 w 2443504"/>
                      <a:gd name="connsiteY0" fmla="*/ 0 h 720000"/>
                      <a:gd name="connsiteX1" fmla="*/ 0 w 2443504"/>
                      <a:gd name="connsiteY1" fmla="*/ 0 h 720000"/>
                      <a:gd name="connsiteX2" fmla="*/ 81720 w 2443504"/>
                      <a:gd name="connsiteY2" fmla="*/ 720000 h 720000"/>
                      <a:gd name="connsiteX3" fmla="*/ 2443504 w 2443504"/>
                      <a:gd name="connsiteY3" fmla="*/ 720000 h 720000"/>
                      <a:gd name="connsiteX4" fmla="*/ 2443504 w 2443504"/>
                      <a:gd name="connsiteY4" fmla="*/ 227470 h 72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3504" h="720000">
                        <a:moveTo>
                          <a:pt x="2216034" y="0"/>
                        </a:moveTo>
                        <a:lnTo>
                          <a:pt x="0" y="0"/>
                        </a:lnTo>
                        <a:lnTo>
                          <a:pt x="81720" y="720000"/>
                        </a:lnTo>
                        <a:lnTo>
                          <a:pt x="2443504" y="720000"/>
                        </a:lnTo>
                        <a:lnTo>
                          <a:pt x="2443504" y="227470"/>
                        </a:lnTo>
                        <a:close/>
                      </a:path>
                    </a:pathLst>
                  </a:custGeom>
                  <a:gradFill>
                    <a:gsLst>
                      <a:gs pos="59000">
                        <a:srgbClr val="BA8BFF">
                          <a:alpha val="40000"/>
                        </a:srgbClr>
                      </a:gs>
                      <a:gs pos="100000">
                        <a:srgbClr val="BA8BFF">
                          <a:alpha val="0"/>
                        </a:srgbClr>
                      </a:gs>
                    </a:gsLst>
                    <a:lin ang="10800000" scaled="0"/>
                  </a:gradFill>
                  <a:ln w="19050">
                    <a:gradFill>
                      <a:gsLst>
                        <a:gs pos="39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10800000" scaled="0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dirty="0"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pic>
                <p:nvPicPr>
                  <p:cNvPr id="93" name="图片 92" descr="张着嘴&#10;&#10;低可信度描述已自动生成">
                    <a:extLst>
                      <a:ext uri="{FF2B5EF4-FFF2-40B4-BE49-F238E27FC236}">
                        <a16:creationId xmlns:a16="http://schemas.microsoft.com/office/drawing/2014/main" id="{B16FBB78-B0A7-FF2E-E114-E704645DA74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 cstate="screen">
                    <a:duotone>
                      <a:schemeClr val="bg2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8">
                            <a14:imgEffect>
                              <a14:brightnessContrast bright="1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 rot="10800000">
                    <a:off x="1337069" y="378427"/>
                    <a:ext cx="1171223" cy="791326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91" name="图片 90">
                  <a:extLst>
                    <a:ext uri="{FF2B5EF4-FFF2-40B4-BE49-F238E27FC236}">
                      <a16:creationId xmlns:a16="http://schemas.microsoft.com/office/drawing/2014/main" id="{92271D39-C6E3-3F5E-BE49-6B63E27A4F6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2522" y="5267869"/>
                  <a:ext cx="2614505" cy="394843"/>
                </a:xfrm>
                <a:prstGeom prst="rect">
                  <a:avLst/>
                </a:prstGeom>
              </p:spPr>
            </p:pic>
          </p:grpSp>
          <p:sp>
            <p:nvSpPr>
              <p:cNvPr id="51" name="TextBox 6">
                <a:extLst>
                  <a:ext uri="{FF2B5EF4-FFF2-40B4-BE49-F238E27FC236}">
                    <a16:creationId xmlns:a16="http://schemas.microsoft.com/office/drawing/2014/main" id="{E9C06ACF-1493-9B8A-11A7-E4FF4B66391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564509" y="487364"/>
                <a:ext cx="2154716" cy="6524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7511" tIns="48755" rIns="97511" bIns="48755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国</a:t>
                </a:r>
                <a:r>
                  <a:rPr lang="en-US" altLang="zh-CN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AX </a:t>
                </a:r>
              </a:p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标载自卸车型</a:t>
                </a:r>
              </a:p>
            </p:txBody>
          </p:sp>
        </p:grp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C7E36999-DC4D-5999-8CD5-1941D743612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777317">
            <a:off x="6242198" y="2818351"/>
            <a:ext cx="6959386" cy="1685744"/>
          </a:xfrm>
          <a:prstGeom prst="rect">
            <a:avLst/>
          </a:prstGeom>
        </p:spPr>
      </p:pic>
      <p:pic>
        <p:nvPicPr>
          <p:cNvPr id="114" name="图片 113">
            <a:extLst>
              <a:ext uri="{FF2B5EF4-FFF2-40B4-BE49-F238E27FC236}">
                <a16:creationId xmlns:a16="http://schemas.microsoft.com/office/drawing/2014/main" id="{E8F6119B-382C-1674-8BC1-1474A3616AD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808258">
            <a:off x="3820421" y="2818351"/>
            <a:ext cx="6959386" cy="1685744"/>
          </a:xfrm>
          <a:prstGeom prst="rect">
            <a:avLst/>
          </a:prstGeom>
        </p:spPr>
      </p:pic>
      <p:pic>
        <p:nvPicPr>
          <p:cNvPr id="115" name="图片 114">
            <a:extLst>
              <a:ext uri="{FF2B5EF4-FFF2-40B4-BE49-F238E27FC236}">
                <a16:creationId xmlns:a16="http://schemas.microsoft.com/office/drawing/2014/main" id="{78A830EE-BED3-2553-9A2F-B29FB007176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808258">
            <a:off x="1453073" y="2818351"/>
            <a:ext cx="6959386" cy="1685744"/>
          </a:xfrm>
          <a:prstGeom prst="rect">
            <a:avLst/>
          </a:prstGeom>
        </p:spPr>
      </p:pic>
      <p:pic>
        <p:nvPicPr>
          <p:cNvPr id="116" name="图片 115">
            <a:extLst>
              <a:ext uri="{FF2B5EF4-FFF2-40B4-BE49-F238E27FC236}">
                <a16:creationId xmlns:a16="http://schemas.microsoft.com/office/drawing/2014/main" id="{F5EED186-20A2-6608-BD30-AAC57D11CD2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808258">
            <a:off x="-964351" y="2818351"/>
            <a:ext cx="6959386" cy="1685744"/>
          </a:xfrm>
          <a:prstGeom prst="rect">
            <a:avLst/>
          </a:prstGeom>
        </p:spPr>
      </p:pic>
      <p:sp>
        <p:nvSpPr>
          <p:cNvPr id="117" name="矩形: 圆角 116">
            <a:extLst>
              <a:ext uri="{FF2B5EF4-FFF2-40B4-BE49-F238E27FC236}">
                <a16:creationId xmlns:a16="http://schemas.microsoft.com/office/drawing/2014/main" id="{8D9DCB8F-3C69-0565-51C5-BD9847CCAF7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26781" y="1364948"/>
            <a:ext cx="2317582" cy="270833"/>
          </a:xfrm>
          <a:prstGeom prst="roundRect">
            <a:avLst>
              <a:gd name="adj" fmla="val 50000"/>
            </a:avLst>
          </a:prstGeom>
          <a:solidFill>
            <a:srgbClr val="E8D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152" tIns="36576" rIns="73152" bIns="36576" rtlCol="0" anchor="ctr"/>
          <a:lstStyle/>
          <a:p>
            <a:pPr algn="ctr"/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18" name="TextBox 6">
            <a:extLst>
              <a:ext uri="{FF2B5EF4-FFF2-40B4-BE49-F238E27FC236}">
                <a16:creationId xmlns:a16="http://schemas.microsoft.com/office/drawing/2014/main" id="{61156191-F335-94EB-7334-7D848C9B1D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994" y="1408920"/>
            <a:ext cx="2348538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X500Pro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超值版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/X500V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旗舰版</a:t>
            </a: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845A9EC4-D7E1-3A3C-CC99-A6E03A7C5B9C}"/>
              </a:ext>
            </a:extLst>
          </p:cNvPr>
          <p:cNvGrpSpPr/>
          <p:nvPr/>
        </p:nvGrpSpPr>
        <p:grpSpPr>
          <a:xfrm>
            <a:off x="218626" y="424213"/>
            <a:ext cx="3323046" cy="918227"/>
            <a:chOff x="-2147209" y="437259"/>
            <a:chExt cx="3323046" cy="918227"/>
          </a:xfrm>
        </p:grpSpPr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DDC712F8-F624-CDEF-93A8-D0F1DD1AFA4B}"/>
                </a:ext>
              </a:extLst>
            </p:cNvPr>
            <p:cNvGrpSpPr/>
            <p:nvPr/>
          </p:nvGrpSpPr>
          <p:grpSpPr>
            <a:xfrm>
              <a:off x="-1789994" y="437259"/>
              <a:ext cx="2965831" cy="918227"/>
              <a:chOff x="-2245803" y="4771736"/>
              <a:chExt cx="2965831" cy="918227"/>
            </a:xfrm>
          </p:grpSpPr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D118E394-E095-D6E9-4A3D-3115FDEFB232}"/>
                  </a:ext>
                </a:extLst>
              </p:cNvPr>
              <p:cNvGrpSpPr/>
              <p:nvPr/>
            </p:nvGrpSpPr>
            <p:grpSpPr>
              <a:xfrm>
                <a:off x="-2245803" y="4771736"/>
                <a:ext cx="2175403" cy="791326"/>
                <a:chOff x="-1765521" y="480039"/>
                <a:chExt cx="2175403" cy="791326"/>
              </a:xfrm>
            </p:grpSpPr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E0B540EC-D332-10F9-CCBB-F2CE303E0801}"/>
                    </a:ext>
                  </a:extLst>
                </p:cNvPr>
                <p:cNvSpPr/>
                <p:nvPr/>
              </p:nvSpPr>
              <p:spPr>
                <a:xfrm flipH="1">
                  <a:off x="-1765521" y="481401"/>
                  <a:ext cx="2175403" cy="720000"/>
                </a:xfrm>
                <a:custGeom>
                  <a:avLst/>
                  <a:gdLst>
                    <a:gd name="connsiteX0" fmla="*/ 2216034 w 2443504"/>
                    <a:gd name="connsiteY0" fmla="*/ 0 h 720000"/>
                    <a:gd name="connsiteX1" fmla="*/ 0 w 2443504"/>
                    <a:gd name="connsiteY1" fmla="*/ 0 h 720000"/>
                    <a:gd name="connsiteX2" fmla="*/ 81720 w 2443504"/>
                    <a:gd name="connsiteY2" fmla="*/ 720000 h 720000"/>
                    <a:gd name="connsiteX3" fmla="*/ 2443504 w 2443504"/>
                    <a:gd name="connsiteY3" fmla="*/ 720000 h 720000"/>
                    <a:gd name="connsiteX4" fmla="*/ 2443504 w 2443504"/>
                    <a:gd name="connsiteY4" fmla="*/ 227470 h 7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3504" h="720000">
                      <a:moveTo>
                        <a:pt x="2216034" y="0"/>
                      </a:moveTo>
                      <a:lnTo>
                        <a:pt x="0" y="0"/>
                      </a:lnTo>
                      <a:lnTo>
                        <a:pt x="81720" y="720000"/>
                      </a:lnTo>
                      <a:lnTo>
                        <a:pt x="2443504" y="720000"/>
                      </a:lnTo>
                      <a:lnTo>
                        <a:pt x="2443504" y="227470"/>
                      </a:lnTo>
                      <a:close/>
                    </a:path>
                  </a:pathLst>
                </a:custGeom>
                <a:gradFill>
                  <a:gsLst>
                    <a:gs pos="59000">
                      <a:srgbClr val="BA8BFF">
                        <a:alpha val="40000"/>
                      </a:srgbClr>
                    </a:gs>
                    <a:gs pos="100000">
                      <a:srgbClr val="BA8BFF">
                        <a:alpha val="0"/>
                      </a:srgbClr>
                    </a:gs>
                  </a:gsLst>
                  <a:lin ang="10800000" scaled="0"/>
                </a:gradFill>
                <a:ln w="19050">
                  <a:gradFill>
                    <a:gsLst>
                      <a:gs pos="39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108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pic>
              <p:nvPicPr>
                <p:cNvPr id="71" name="图片 70" descr="张着嘴&#10;&#10;低可信度描述已自动生成">
                  <a:extLst>
                    <a:ext uri="{FF2B5EF4-FFF2-40B4-BE49-F238E27FC236}">
                      <a16:creationId xmlns:a16="http://schemas.microsoft.com/office/drawing/2014/main" id="{191E6CD7-684E-7222-F9FC-CC15C6045E8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 cstate="screen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 rot="10800000">
                  <a:off x="-815445" y="480039"/>
                  <a:ext cx="1171223" cy="791326"/>
                </a:xfrm>
                <a:prstGeom prst="rect">
                  <a:avLst/>
                </a:prstGeom>
              </p:spPr>
            </p:pic>
          </p:grpSp>
          <p:pic>
            <p:nvPicPr>
              <p:cNvPr id="72" name="图片 71">
                <a:extLst>
                  <a:ext uri="{FF2B5EF4-FFF2-40B4-BE49-F238E27FC236}">
                    <a16:creationId xmlns:a16="http://schemas.microsoft.com/office/drawing/2014/main" id="{E5048B00-D22B-B5F1-815E-E2725FEFB7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1894477" y="5295120"/>
                <a:ext cx="2614505" cy="394843"/>
              </a:xfrm>
              <a:prstGeom prst="rect">
                <a:avLst/>
              </a:prstGeom>
            </p:spPr>
          </p:pic>
        </p:grpSp>
        <p:sp>
          <p:nvSpPr>
            <p:cNvPr id="52" name="TextBox 6">
              <a:extLst>
                <a:ext uri="{FF2B5EF4-FFF2-40B4-BE49-F238E27FC236}">
                  <a16:creationId xmlns:a16="http://schemas.microsoft.com/office/drawing/2014/main" id="{0FAFDF8B-1BB2-12B6-FC48-15AD007ED4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147209" y="476341"/>
              <a:ext cx="2661051" cy="652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7511" tIns="48755" rIns="97511" bIns="48755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国</a:t>
              </a:r>
              <a:r>
                <a:rPr lang="en-US" altLang="zh-CN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AX </a:t>
              </a:r>
              <a:r>
                <a:rPr lang="zh-CN" altLang="en-US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柴油版</a:t>
              </a:r>
              <a:endParaRPr lang="en-US" altLang="zh-CN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550</a:t>
              </a:r>
              <a:r>
                <a:rPr lang="zh-CN" altLang="en-US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马力以上</a:t>
              </a:r>
            </a:p>
          </p:txBody>
        </p:sp>
      </p:grpSp>
      <p:pic>
        <p:nvPicPr>
          <p:cNvPr id="127" name="图片 126" descr="图片包含 紫色, 黑暗, 绿色, 床&#10;&#10;描述已自动生成">
            <a:extLst>
              <a:ext uri="{FF2B5EF4-FFF2-40B4-BE49-F238E27FC236}">
                <a16:creationId xmlns:a16="http://schemas.microsoft.com/office/drawing/2014/main" id="{8FC5577B-77FF-8F4C-9C95-8EB3377ACDE9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56583">
            <a:off x="-2067401" y="4266776"/>
            <a:ext cx="12990424" cy="3806375"/>
          </a:xfrm>
          <a:prstGeom prst="rect">
            <a:avLst/>
          </a:prstGeom>
        </p:spPr>
      </p:pic>
      <p:pic>
        <p:nvPicPr>
          <p:cNvPr id="3" name="图片 2" descr="形状, 箭头&#10;&#10;描述已自动生成">
            <a:extLst>
              <a:ext uri="{FF2B5EF4-FFF2-40B4-BE49-F238E27FC236}">
                <a16:creationId xmlns:a16="http://schemas.microsoft.com/office/drawing/2014/main" id="{2F21D432-3B8F-0FF5-DAE4-B00B648A171D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595409">
            <a:off x="3669659" y="3254080"/>
            <a:ext cx="4067848" cy="6858000"/>
          </a:xfrm>
          <a:prstGeom prst="rect">
            <a:avLst/>
          </a:prstGeom>
        </p:spPr>
      </p:pic>
      <p:sp>
        <p:nvSpPr>
          <p:cNvPr id="119" name="文本框 118">
            <a:extLst>
              <a:ext uri="{FF2B5EF4-FFF2-40B4-BE49-F238E27FC236}">
                <a16:creationId xmlns:a16="http://schemas.microsoft.com/office/drawing/2014/main" id="{E6E51675-B632-FB12-849D-361F342C2845}"/>
              </a:ext>
            </a:extLst>
          </p:cNvPr>
          <p:cNvSpPr txBox="1"/>
          <p:nvPr/>
        </p:nvSpPr>
        <p:spPr>
          <a:xfrm>
            <a:off x="152978" y="4086183"/>
            <a:ext cx="2111744" cy="1837106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buClr>
                <a:srgbClr val="C00000"/>
              </a:buClr>
            </a:pPr>
            <a:r>
              <a:rPr lang="zh-CN" altLang="en-US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电器件保修</a:t>
            </a:r>
            <a:r>
              <a:rPr lang="en-US" altLang="zh-CN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12</a:t>
            </a:r>
            <a:r>
              <a:rPr lang="zh-CN" altLang="en-US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个月不限里程</a:t>
            </a:r>
          </a:p>
          <a:p>
            <a:pPr>
              <a:lnSpc>
                <a:spcPct val="120000"/>
              </a:lnSpc>
              <a:spcBef>
                <a:spcPts val="600"/>
              </a:spcBef>
              <a:buClr>
                <a:srgbClr val="C00000"/>
              </a:buClr>
            </a:pPr>
            <a:r>
              <a:rPr lang="zh-CN" altLang="en-US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首年内，在保零部件可进行免责维修处理</a:t>
            </a:r>
            <a:endParaRPr lang="en-US" altLang="zh-CN" sz="1200" dirty="0">
              <a:solidFill>
                <a:srgbClr val="F1E7FF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buClr>
                <a:srgbClr val="C00000"/>
              </a:buClr>
            </a:pPr>
            <a:r>
              <a:rPr lang="zh-CN" altLang="en-US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一年内定期保养赠送</a:t>
            </a:r>
            <a:r>
              <a:rPr lang="en-US" altLang="zh-CN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200</a:t>
            </a:r>
            <a:r>
              <a:rPr lang="zh-CN" altLang="en-US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元配件兑换券</a:t>
            </a:r>
            <a:r>
              <a:rPr lang="en-US" altLang="zh-CN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lang="zh-CN" altLang="en-US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柴油粗滤</a:t>
            </a:r>
            <a:r>
              <a:rPr lang="en-US" altLang="zh-CN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lang="zh-CN" altLang="en-US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柴油精滤（不含水寒宝）</a:t>
            </a:r>
          </a:p>
          <a:p>
            <a:pPr>
              <a:lnSpc>
                <a:spcPct val="120000"/>
              </a:lnSpc>
              <a:spcBef>
                <a:spcPts val="600"/>
              </a:spcBef>
              <a:buClr>
                <a:srgbClr val="C00000"/>
              </a:buClr>
            </a:pPr>
            <a:r>
              <a:rPr lang="zh-CN" altLang="en-US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注册</a:t>
            </a:r>
            <a:r>
              <a:rPr lang="en-US" altLang="zh-CN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e</a:t>
            </a:r>
            <a:r>
              <a:rPr lang="zh-CN" altLang="en-US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随行赠暖心护航包一个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10A3A063-80B9-A0CF-71D3-B72F3E6BDC6A}"/>
              </a:ext>
            </a:extLst>
          </p:cNvPr>
          <p:cNvSpPr txBox="1"/>
          <p:nvPr/>
        </p:nvSpPr>
        <p:spPr>
          <a:xfrm>
            <a:off x="5515056" y="4086183"/>
            <a:ext cx="1249087" cy="1769395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>
            <a:defPPr>
              <a:defRPr lang="zh-CN"/>
            </a:defPPr>
            <a:lvl1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终身循环保修</a:t>
            </a: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终身赠送滤芯</a:t>
            </a: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终身免费维修</a:t>
            </a: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终身技术支持</a:t>
            </a: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终身驾驶培训</a:t>
            </a: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终身智能管控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E5C358E3-D3D4-19C3-5980-249B010B737F}"/>
              </a:ext>
            </a:extLst>
          </p:cNvPr>
          <p:cNvSpPr txBox="1"/>
          <p:nvPr/>
        </p:nvSpPr>
        <p:spPr>
          <a:xfrm>
            <a:off x="2712882" y="4086183"/>
            <a:ext cx="1980000" cy="1172309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>
            <a:defPPr>
              <a:defRPr lang="zh-CN"/>
            </a:defPPr>
            <a:lvl1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0" indent="0">
              <a:lnSpc>
                <a:spcPct val="120000"/>
              </a:lnSpc>
              <a:spcAft>
                <a:spcPts val="0"/>
              </a:spcAft>
              <a:buClr>
                <a:schemeClr val="bg1"/>
              </a:buClr>
              <a:buNone/>
            </a:pPr>
            <a:r>
              <a:rPr lang="zh-CN" altLang="en-US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保修期</a:t>
            </a:r>
            <a:r>
              <a:rPr lang="en-US" altLang="zh-CN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36</a:t>
            </a:r>
            <a:r>
              <a:rPr lang="zh-CN" altLang="en-US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个月</a:t>
            </a:r>
          </a:p>
          <a:p>
            <a:pPr marL="0" indent="0">
              <a:lnSpc>
                <a:spcPct val="120000"/>
              </a:lnSpc>
              <a:spcAft>
                <a:spcPts val="0"/>
              </a:spcAft>
              <a:buClr>
                <a:schemeClr val="bg1"/>
              </a:buClr>
              <a:buNone/>
            </a:pPr>
            <a:r>
              <a:rPr lang="zh-CN" altLang="en-US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服务站专属工位服务</a:t>
            </a:r>
          </a:p>
          <a:p>
            <a:pPr marL="0" indent="0">
              <a:lnSpc>
                <a:spcPct val="120000"/>
              </a:lnSpc>
              <a:spcAft>
                <a:spcPts val="0"/>
              </a:spcAft>
              <a:buClr>
                <a:schemeClr val="bg1"/>
              </a:buClr>
              <a:buNone/>
            </a:pPr>
            <a:r>
              <a:rPr lang="zh-CN" altLang="en-US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服务享受优先派工权利</a:t>
            </a:r>
          </a:p>
          <a:p>
            <a:pPr marL="0" indent="0">
              <a:lnSpc>
                <a:spcPct val="120000"/>
              </a:lnSpc>
              <a:spcAft>
                <a:spcPts val="0"/>
              </a:spcAft>
              <a:buClr>
                <a:schemeClr val="bg1"/>
              </a:buClr>
              <a:buNone/>
            </a:pPr>
            <a:r>
              <a:rPr lang="zh-CN" altLang="en-US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赠送三年内免费保养服务 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43B05F18-87D3-CF68-C6FB-377B89099CBF}"/>
              </a:ext>
            </a:extLst>
          </p:cNvPr>
          <p:cNvSpPr txBox="1"/>
          <p:nvPr/>
        </p:nvSpPr>
        <p:spPr>
          <a:xfrm>
            <a:off x="7448952" y="4086183"/>
            <a:ext cx="1980000" cy="583301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>
            <a:defPPr>
              <a:defRPr lang="zh-CN"/>
            </a:defPPr>
            <a:lvl1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0" indent="0">
              <a:lnSpc>
                <a:spcPct val="120000"/>
              </a:lnSpc>
              <a:spcAft>
                <a:spcPts val="0"/>
              </a:spcAft>
              <a:buClr>
                <a:schemeClr val="bg1"/>
              </a:buClr>
              <a:buNone/>
            </a:pPr>
            <a:r>
              <a:rPr lang="zh-CN" altLang="en-US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主动上门巡回服务一次</a:t>
            </a:r>
          </a:p>
          <a:p>
            <a:pPr marL="0" indent="0">
              <a:lnSpc>
                <a:spcPct val="120000"/>
              </a:lnSpc>
              <a:spcAft>
                <a:spcPts val="0"/>
              </a:spcAft>
              <a:buClr>
                <a:schemeClr val="bg1"/>
              </a:buClr>
              <a:buNone/>
            </a:pPr>
            <a:r>
              <a:rPr lang="zh-CN" altLang="en-US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批量购车首年免费车队管理</a:t>
            </a: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C17B6396-03A8-ACB7-87FD-EC3B9DB53CD5}"/>
              </a:ext>
            </a:extLst>
          </p:cNvPr>
          <p:cNvSpPr txBox="1"/>
          <p:nvPr/>
        </p:nvSpPr>
        <p:spPr>
          <a:xfrm>
            <a:off x="9964899" y="4086183"/>
            <a:ext cx="1980000" cy="1760162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>
            <a:defPPr>
              <a:defRPr lang="zh-CN"/>
            </a:defPPr>
            <a:lvl1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主动上门巡回服务一次；</a:t>
            </a: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en-US" altLang="zh-CN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10</a:t>
            </a:r>
            <a:r>
              <a:rPr lang="zh-CN" altLang="en-US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万公里免责保修服务（不追究客户使用责任）</a:t>
            </a: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用户进站第一、二次定期保养，买机油送</a:t>
            </a:r>
            <a:r>
              <a:rPr lang="en-US" altLang="zh-CN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100</a:t>
            </a:r>
            <a:r>
              <a:rPr lang="zh-CN" altLang="en-US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元配件兑换券</a:t>
            </a:r>
            <a:r>
              <a:rPr lang="en-US" altLang="zh-CN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lang="zh-CN" altLang="en-US" sz="1200" dirty="0">
                <a:solidFill>
                  <a:srgbClr val="F1E7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滤芯（柴滤不含水寒宝）。（必须在陕汽站保养）</a:t>
            </a:r>
          </a:p>
        </p:txBody>
      </p:sp>
      <p:pic>
        <p:nvPicPr>
          <p:cNvPr id="67" name="图片 66" descr="形状, 箭头&#10;&#10;描述已自动生成">
            <a:extLst>
              <a:ext uri="{FF2B5EF4-FFF2-40B4-BE49-F238E27FC236}">
                <a16:creationId xmlns:a16="http://schemas.microsoft.com/office/drawing/2014/main" id="{4D59CF2D-191D-D088-D95F-E1575CF818D8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727456">
            <a:off x="6695106" y="4233299"/>
            <a:ext cx="40678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876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矩形: 剪去对角 169">
            <a:extLst>
              <a:ext uri="{FF2B5EF4-FFF2-40B4-BE49-F238E27FC236}">
                <a16:creationId xmlns:a16="http://schemas.microsoft.com/office/drawing/2014/main" id="{4F1BAA42-AFF7-EEA5-6A0C-813EB7505F8A}"/>
              </a:ext>
            </a:extLst>
          </p:cNvPr>
          <p:cNvSpPr/>
          <p:nvPr/>
        </p:nvSpPr>
        <p:spPr>
          <a:xfrm>
            <a:off x="7249886" y="3540994"/>
            <a:ext cx="4610184" cy="936000"/>
          </a:xfrm>
          <a:prstGeom prst="snip2DiagRect">
            <a:avLst/>
          </a:prstGeom>
          <a:noFill/>
          <a:ln>
            <a:gradFill>
              <a:gsLst>
                <a:gs pos="0">
                  <a:srgbClr val="9CAAFE"/>
                </a:gs>
                <a:gs pos="100000">
                  <a:srgbClr val="E8D9F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4CF33B8C-3FF2-2A7B-F224-5D323C178C13}"/>
              </a:ext>
            </a:extLst>
          </p:cNvPr>
          <p:cNvGrpSpPr/>
          <p:nvPr/>
        </p:nvGrpSpPr>
        <p:grpSpPr>
          <a:xfrm>
            <a:off x="357328" y="306202"/>
            <a:ext cx="3249908" cy="589359"/>
            <a:chOff x="357328" y="428122"/>
            <a:chExt cx="3249908" cy="58935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16B517F-4181-2F95-5722-8BAAAB1555AF}"/>
                </a:ext>
              </a:extLst>
            </p:cNvPr>
            <p:cNvSpPr/>
            <p:nvPr/>
          </p:nvSpPr>
          <p:spPr>
            <a:xfrm>
              <a:off x="357328" y="428122"/>
              <a:ext cx="3249908" cy="559262"/>
            </a:xfrm>
            <a:custGeom>
              <a:avLst/>
              <a:gdLst>
                <a:gd name="connsiteX0" fmla="*/ 0 w 2857478"/>
                <a:gd name="connsiteY0" fmla="*/ 0 h 1152000"/>
                <a:gd name="connsiteX1" fmla="*/ 2573453 w 2857478"/>
                <a:gd name="connsiteY1" fmla="*/ 0 h 1152000"/>
                <a:gd name="connsiteX2" fmla="*/ 2857478 w 2857478"/>
                <a:gd name="connsiteY2" fmla="*/ 284025 h 1152000"/>
                <a:gd name="connsiteX3" fmla="*/ 2857478 w 2857478"/>
                <a:gd name="connsiteY3" fmla="*/ 1152000 h 1152000"/>
                <a:gd name="connsiteX4" fmla="*/ 280827 w 2857478"/>
                <a:gd name="connsiteY4" fmla="*/ 1152000 h 1152000"/>
                <a:gd name="connsiteX5" fmla="*/ 0 w 2857478"/>
                <a:gd name="connsiteY5" fmla="*/ 871173 h 11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7478" h="1152000">
                  <a:moveTo>
                    <a:pt x="0" y="0"/>
                  </a:moveTo>
                  <a:lnTo>
                    <a:pt x="2573453" y="0"/>
                  </a:lnTo>
                  <a:lnTo>
                    <a:pt x="2857478" y="284025"/>
                  </a:lnTo>
                  <a:lnTo>
                    <a:pt x="2857478" y="1152000"/>
                  </a:lnTo>
                  <a:lnTo>
                    <a:pt x="280827" y="1152000"/>
                  </a:lnTo>
                  <a:lnTo>
                    <a:pt x="0" y="871173"/>
                  </a:lnTo>
                  <a:close/>
                </a:path>
              </a:pathLst>
            </a:custGeom>
            <a:solidFill>
              <a:srgbClr val="BA8BFF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FBC76A8-6917-6081-D8A0-13B09B8EA6F0}"/>
                </a:ext>
              </a:extLst>
            </p:cNvPr>
            <p:cNvSpPr txBox="1"/>
            <p:nvPr/>
          </p:nvSpPr>
          <p:spPr>
            <a:xfrm>
              <a:off x="458827" y="518411"/>
              <a:ext cx="3046910" cy="499070"/>
            </a:xfrm>
            <a:prstGeom prst="rect">
              <a:avLst/>
            </a:prstGeom>
            <a:noFill/>
          </p:spPr>
          <p:txBody>
            <a:bodyPr wrap="square" lIns="72000" bIns="144000" anchor="ctr" anchorCtr="0">
              <a:noAutofit/>
            </a:bodyPr>
            <a:lstStyle/>
            <a:p>
              <a:pPr lvl="0" algn="ctr"/>
              <a:r>
                <a:rPr lang="zh-CN" altLang="en-US" sz="2400" kern="100" dirty="0">
                  <a:gradFill>
                    <a:gsLst>
                      <a:gs pos="3300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/>
                  <a:latin typeface="优设标题黑" panose="00000500000000000000" pitchFamily="2" charset="-122"/>
                  <a:ea typeface="优设标题黑" panose="00000500000000000000" pitchFamily="2" charset="-122"/>
                  <a:cs typeface="OPPOSans R" panose="00020600040101010101" pitchFamily="18" charset="-122"/>
                </a:rPr>
                <a:t>长途物流护航服务计划</a:t>
              </a:r>
            </a:p>
          </p:txBody>
        </p:sp>
        <p:pic>
          <p:nvPicPr>
            <p:cNvPr id="10" name="图片 9" descr="张着嘴&#10;&#10;低可信度描述已自动生成">
              <a:extLst>
                <a:ext uri="{FF2B5EF4-FFF2-40B4-BE49-F238E27FC236}">
                  <a16:creationId xmlns:a16="http://schemas.microsoft.com/office/drawing/2014/main" id="{98980D9F-D37B-B366-340D-3E7A36946E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6839" y="458219"/>
              <a:ext cx="738661" cy="499069"/>
            </a:xfrm>
            <a:prstGeom prst="rect">
              <a:avLst/>
            </a:prstGeom>
          </p:spPr>
        </p:pic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67E2B8C8-A8A2-0DD5-9E40-CBA96163DBC6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593" y="594333"/>
            <a:ext cx="3703227" cy="559262"/>
          </a:xfrm>
          <a:prstGeom prst="rect">
            <a:avLst/>
          </a:prstGeom>
        </p:spPr>
      </p:pic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98C914DF-E976-1E95-02B1-EBF00C1B99CB}"/>
              </a:ext>
            </a:extLst>
          </p:cNvPr>
          <p:cNvGrpSpPr/>
          <p:nvPr/>
        </p:nvGrpSpPr>
        <p:grpSpPr>
          <a:xfrm>
            <a:off x="3873748" y="451025"/>
            <a:ext cx="1872497" cy="436903"/>
            <a:chOff x="3899990" y="408967"/>
            <a:chExt cx="1416224" cy="436903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5391B618-D7B4-2451-DD62-22C9F4325724}"/>
                </a:ext>
              </a:extLst>
            </p:cNvPr>
            <p:cNvSpPr/>
            <p:nvPr/>
          </p:nvSpPr>
          <p:spPr>
            <a:xfrm>
              <a:off x="3899990" y="408967"/>
              <a:ext cx="1416224" cy="436903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BA8BFF">
                    <a:alpha val="40000"/>
                  </a:srgbClr>
                </a:gs>
                <a:gs pos="88000">
                  <a:srgbClr val="BA8BFF">
                    <a:alpha val="0"/>
                  </a:srgbClr>
                </a:gs>
              </a:gsLst>
              <a:lin ang="0" scaled="0"/>
            </a:gradFill>
            <a:ln w="6350">
              <a:gradFill>
                <a:gsLst>
                  <a:gs pos="65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737C7B-D63E-AC92-656C-464ABB215087}"/>
                </a:ext>
              </a:extLst>
            </p:cNvPr>
            <p:cNvSpPr txBox="1"/>
            <p:nvPr/>
          </p:nvSpPr>
          <p:spPr>
            <a:xfrm>
              <a:off x="3965363" y="448010"/>
              <a:ext cx="128494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干线保障</a:t>
              </a:r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BDD3F44F-CDEC-333B-5BC6-9BCA3D8D7CE0}"/>
              </a:ext>
            </a:extLst>
          </p:cNvPr>
          <p:cNvGrpSpPr/>
          <p:nvPr/>
        </p:nvGrpSpPr>
        <p:grpSpPr>
          <a:xfrm>
            <a:off x="5903224" y="451025"/>
            <a:ext cx="1872497" cy="436903"/>
            <a:chOff x="5501945" y="408967"/>
            <a:chExt cx="1416224" cy="436903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DD284488-5655-0829-EB6A-341C8C5EB141}"/>
                </a:ext>
              </a:extLst>
            </p:cNvPr>
            <p:cNvSpPr/>
            <p:nvPr/>
          </p:nvSpPr>
          <p:spPr>
            <a:xfrm>
              <a:off x="5501945" y="408967"/>
              <a:ext cx="1416224" cy="436903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BA8BFF">
                    <a:alpha val="40000"/>
                  </a:srgbClr>
                </a:gs>
                <a:gs pos="88000">
                  <a:srgbClr val="BA8BFF">
                    <a:alpha val="0"/>
                  </a:srgbClr>
                </a:gs>
              </a:gsLst>
              <a:lin ang="0" scaled="0"/>
            </a:gradFill>
            <a:ln w="6350">
              <a:gradFill>
                <a:gsLst>
                  <a:gs pos="65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49CBDED-857B-C43F-B1AE-F66C8A976B26}"/>
                </a:ext>
              </a:extLst>
            </p:cNvPr>
            <p:cNvSpPr txBox="1"/>
            <p:nvPr/>
          </p:nvSpPr>
          <p:spPr>
            <a:xfrm>
              <a:off x="5629245" y="448010"/>
              <a:ext cx="12111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线路联动</a:t>
              </a:r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F1DB7D3C-C542-770E-33FE-A028C7F11AB3}"/>
              </a:ext>
            </a:extLst>
          </p:cNvPr>
          <p:cNvGrpSpPr>
            <a:grpSpLocks/>
          </p:cNvGrpSpPr>
          <p:nvPr/>
        </p:nvGrpSpPr>
        <p:grpSpPr>
          <a:xfrm>
            <a:off x="3884699" y="1012822"/>
            <a:ext cx="1872000" cy="436903"/>
            <a:chOff x="7103900" y="408967"/>
            <a:chExt cx="1416224" cy="436903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0C118A27-5C20-28F5-0082-95B9572B6090}"/>
                </a:ext>
              </a:extLst>
            </p:cNvPr>
            <p:cNvSpPr/>
            <p:nvPr/>
          </p:nvSpPr>
          <p:spPr>
            <a:xfrm>
              <a:off x="7103900" y="408967"/>
              <a:ext cx="1416224" cy="436903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BA8BFF">
                    <a:alpha val="40000"/>
                  </a:srgbClr>
                </a:gs>
                <a:gs pos="88000">
                  <a:srgbClr val="BA8BFF">
                    <a:alpha val="0"/>
                  </a:srgbClr>
                </a:gs>
              </a:gsLst>
              <a:lin ang="0" scaled="0"/>
            </a:gradFill>
            <a:ln w="6350">
              <a:gradFill>
                <a:gsLst>
                  <a:gs pos="65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43FD582-0509-ADA6-D098-F73ED33A66FE}"/>
                </a:ext>
              </a:extLst>
            </p:cNvPr>
            <p:cNvSpPr txBox="1"/>
            <p:nvPr/>
          </p:nvSpPr>
          <p:spPr>
            <a:xfrm>
              <a:off x="7219352" y="448010"/>
              <a:ext cx="12111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贴心服务</a:t>
              </a: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58BA05D2-A77C-0811-3EF5-A2CC2DF1FEAA}"/>
              </a:ext>
            </a:extLst>
          </p:cNvPr>
          <p:cNvGrpSpPr>
            <a:grpSpLocks/>
          </p:cNvGrpSpPr>
          <p:nvPr/>
        </p:nvGrpSpPr>
        <p:grpSpPr>
          <a:xfrm>
            <a:off x="5910690" y="1012822"/>
            <a:ext cx="1872000" cy="436903"/>
            <a:chOff x="8705855" y="408967"/>
            <a:chExt cx="1416224" cy="436903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10846CBC-DB34-671F-6230-4A2FAB9E1628}"/>
                </a:ext>
              </a:extLst>
            </p:cNvPr>
            <p:cNvSpPr/>
            <p:nvPr/>
          </p:nvSpPr>
          <p:spPr>
            <a:xfrm>
              <a:off x="8705855" y="408967"/>
              <a:ext cx="1416224" cy="436903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BA8BFF">
                    <a:alpha val="40000"/>
                  </a:srgbClr>
                </a:gs>
                <a:gs pos="88000">
                  <a:srgbClr val="BA8BFF">
                    <a:alpha val="0"/>
                  </a:srgbClr>
                </a:gs>
              </a:gsLst>
              <a:lin ang="0" scaled="0"/>
            </a:gradFill>
            <a:ln w="6350">
              <a:gradFill>
                <a:gsLst>
                  <a:gs pos="65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5B1F36A-74D6-81FC-887E-841F9A3F8A52}"/>
                </a:ext>
              </a:extLst>
            </p:cNvPr>
            <p:cNvSpPr txBox="1"/>
            <p:nvPr/>
          </p:nvSpPr>
          <p:spPr>
            <a:xfrm>
              <a:off x="8809458" y="448010"/>
              <a:ext cx="12111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护航无忧</a:t>
              </a:r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83BB26DB-194B-7EEF-CE54-762BA60D5809}"/>
              </a:ext>
            </a:extLst>
          </p:cNvPr>
          <p:cNvGrpSpPr/>
          <p:nvPr/>
        </p:nvGrpSpPr>
        <p:grpSpPr>
          <a:xfrm>
            <a:off x="7932700" y="451025"/>
            <a:ext cx="1872497" cy="436903"/>
            <a:chOff x="2051338" y="1109637"/>
            <a:chExt cx="1416224" cy="436903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E23ED144-E6B5-3521-1221-9D2222DC5870}"/>
                </a:ext>
              </a:extLst>
            </p:cNvPr>
            <p:cNvSpPr/>
            <p:nvPr/>
          </p:nvSpPr>
          <p:spPr>
            <a:xfrm>
              <a:off x="2051338" y="1109637"/>
              <a:ext cx="1416224" cy="436903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BA8BFF">
                    <a:alpha val="40000"/>
                  </a:srgbClr>
                </a:gs>
                <a:gs pos="88000">
                  <a:srgbClr val="BA8BFF">
                    <a:alpha val="0"/>
                  </a:srgbClr>
                </a:gs>
              </a:gsLst>
              <a:lin ang="0" scaled="0"/>
            </a:gradFill>
            <a:ln w="6350">
              <a:gradFill>
                <a:gsLst>
                  <a:gs pos="65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FB8E2EF-82B6-526D-CA1E-D28B98C0A894}"/>
                </a:ext>
              </a:extLst>
            </p:cNvPr>
            <p:cNvSpPr txBox="1"/>
            <p:nvPr/>
          </p:nvSpPr>
          <p:spPr>
            <a:xfrm>
              <a:off x="2165052" y="1157970"/>
              <a:ext cx="1135595" cy="3693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主动提醒</a:t>
              </a: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87676FD7-6E3E-F4E5-4E87-5418439D4CE4}"/>
              </a:ext>
            </a:extLst>
          </p:cNvPr>
          <p:cNvGrpSpPr/>
          <p:nvPr/>
        </p:nvGrpSpPr>
        <p:grpSpPr>
          <a:xfrm>
            <a:off x="9962175" y="451025"/>
            <a:ext cx="1872497" cy="436903"/>
            <a:chOff x="3653293" y="1109637"/>
            <a:chExt cx="1416224" cy="436903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5BAB258B-D720-F859-34A0-52393A701D01}"/>
                </a:ext>
              </a:extLst>
            </p:cNvPr>
            <p:cNvSpPr/>
            <p:nvPr/>
          </p:nvSpPr>
          <p:spPr>
            <a:xfrm>
              <a:off x="3653293" y="1109637"/>
              <a:ext cx="1416224" cy="436903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BA8BFF">
                    <a:alpha val="40000"/>
                  </a:srgbClr>
                </a:gs>
                <a:gs pos="88000">
                  <a:srgbClr val="BA8BFF">
                    <a:alpha val="0"/>
                  </a:srgbClr>
                </a:gs>
              </a:gsLst>
              <a:lin ang="0" scaled="0"/>
            </a:gradFill>
            <a:ln w="6350">
              <a:gradFill>
                <a:gsLst>
                  <a:gs pos="65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12E3943-8B22-FB88-15C3-248256CD1DFA}"/>
                </a:ext>
              </a:extLst>
            </p:cNvPr>
            <p:cNvSpPr txBox="1"/>
            <p:nvPr/>
          </p:nvSpPr>
          <p:spPr>
            <a:xfrm>
              <a:off x="3767663" y="1157970"/>
              <a:ext cx="1135595" cy="3693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主动报修</a:t>
              </a:r>
            </a:p>
          </p:txBody>
        </p: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B564B697-9684-FF08-73B5-769FAA203023}"/>
              </a:ext>
            </a:extLst>
          </p:cNvPr>
          <p:cNvGrpSpPr>
            <a:grpSpLocks/>
          </p:cNvGrpSpPr>
          <p:nvPr/>
        </p:nvGrpSpPr>
        <p:grpSpPr>
          <a:xfrm>
            <a:off x="7936681" y="1012822"/>
            <a:ext cx="1872000" cy="436903"/>
            <a:chOff x="5255248" y="1109637"/>
            <a:chExt cx="1416224" cy="436903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63A84127-ED80-79E9-51B7-FE630F1AA467}"/>
                </a:ext>
              </a:extLst>
            </p:cNvPr>
            <p:cNvSpPr/>
            <p:nvPr/>
          </p:nvSpPr>
          <p:spPr>
            <a:xfrm>
              <a:off x="5255248" y="1109637"/>
              <a:ext cx="1416224" cy="436903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BA8BFF">
                    <a:alpha val="40000"/>
                  </a:srgbClr>
                </a:gs>
                <a:gs pos="88000">
                  <a:srgbClr val="BA8BFF">
                    <a:alpha val="0"/>
                  </a:srgbClr>
                </a:gs>
              </a:gsLst>
              <a:lin ang="0" scaled="0"/>
            </a:gradFill>
            <a:ln w="6350">
              <a:gradFill>
                <a:gsLst>
                  <a:gs pos="65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17EA44C-BEA3-7049-FCC1-A554B32BF7AC}"/>
                </a:ext>
              </a:extLst>
            </p:cNvPr>
            <p:cNvSpPr txBox="1"/>
            <p:nvPr/>
          </p:nvSpPr>
          <p:spPr>
            <a:xfrm>
              <a:off x="5370274" y="1157970"/>
              <a:ext cx="1135595" cy="3693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驾驶分析</a:t>
              </a:r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3A552895-5C3E-49A0-884D-B711C22248F7}"/>
              </a:ext>
            </a:extLst>
          </p:cNvPr>
          <p:cNvGrpSpPr>
            <a:grpSpLocks/>
          </p:cNvGrpSpPr>
          <p:nvPr/>
        </p:nvGrpSpPr>
        <p:grpSpPr>
          <a:xfrm>
            <a:off x="9962672" y="1012822"/>
            <a:ext cx="1872000" cy="436903"/>
            <a:chOff x="6857203" y="1109637"/>
            <a:chExt cx="1416224" cy="436903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5189ED60-8281-B9F3-E792-C90FDE1D77D7}"/>
                </a:ext>
              </a:extLst>
            </p:cNvPr>
            <p:cNvSpPr/>
            <p:nvPr/>
          </p:nvSpPr>
          <p:spPr>
            <a:xfrm>
              <a:off x="6857203" y="1109637"/>
              <a:ext cx="1416224" cy="436903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BA8BFF">
                    <a:alpha val="40000"/>
                  </a:srgbClr>
                </a:gs>
                <a:gs pos="88000">
                  <a:srgbClr val="BA8BFF">
                    <a:alpha val="0"/>
                  </a:srgbClr>
                </a:gs>
              </a:gsLst>
              <a:lin ang="0" scaled="0"/>
            </a:gradFill>
            <a:ln w="6350">
              <a:gradFill>
                <a:gsLst>
                  <a:gs pos="65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875AA83-FF57-272E-A45F-37D2A41F578F}"/>
                </a:ext>
              </a:extLst>
            </p:cNvPr>
            <p:cNvSpPr txBox="1"/>
            <p:nvPr/>
          </p:nvSpPr>
          <p:spPr>
            <a:xfrm>
              <a:off x="6972885" y="1157970"/>
              <a:ext cx="1135595" cy="3693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改善油耗</a:t>
              </a:r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F8ACE7D5-61B6-3525-C25A-B713AF5B3E8F}"/>
              </a:ext>
            </a:extLst>
          </p:cNvPr>
          <p:cNvGrpSpPr/>
          <p:nvPr/>
        </p:nvGrpSpPr>
        <p:grpSpPr>
          <a:xfrm>
            <a:off x="-121918" y="1716330"/>
            <a:ext cx="12481555" cy="1289617"/>
            <a:chOff x="-121918" y="1792530"/>
            <a:chExt cx="12481555" cy="1289617"/>
          </a:xfrm>
        </p:grpSpPr>
        <p:sp>
          <p:nvSpPr>
            <p:cNvPr id="157" name="矩形: 圆角 156">
              <a:extLst>
                <a:ext uri="{FF2B5EF4-FFF2-40B4-BE49-F238E27FC236}">
                  <a16:creationId xmlns:a16="http://schemas.microsoft.com/office/drawing/2014/main" id="{D6357A5E-FC43-BD2E-65FB-46FBB47AF892}"/>
                </a:ext>
              </a:extLst>
            </p:cNvPr>
            <p:cNvSpPr/>
            <p:nvPr/>
          </p:nvSpPr>
          <p:spPr>
            <a:xfrm>
              <a:off x="-121918" y="1792530"/>
              <a:ext cx="12481555" cy="1289617"/>
            </a:xfrm>
            <a:prstGeom prst="roundRect">
              <a:avLst>
                <a:gd name="adj" fmla="val 9424"/>
              </a:avLst>
            </a:prstGeom>
            <a:blipFill>
              <a:blip r:embed="rId2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id="{829F330C-B099-BCB1-1D6F-52AAEFF0AEBA}"/>
                </a:ext>
              </a:extLst>
            </p:cNvPr>
            <p:cNvGrpSpPr/>
            <p:nvPr/>
          </p:nvGrpSpPr>
          <p:grpSpPr>
            <a:xfrm>
              <a:off x="335803" y="1971061"/>
              <a:ext cx="2504819" cy="968022"/>
              <a:chOff x="335803" y="1880101"/>
              <a:chExt cx="2504819" cy="968022"/>
            </a:xfrm>
          </p:grpSpPr>
          <p:grpSp>
            <p:nvGrpSpPr>
              <p:cNvPr id="115" name="组合 114">
                <a:extLst>
                  <a:ext uri="{FF2B5EF4-FFF2-40B4-BE49-F238E27FC236}">
                    <a16:creationId xmlns:a16="http://schemas.microsoft.com/office/drawing/2014/main" id="{3FAD132E-8F52-240B-A020-AAC7CA2ED0A5}"/>
                  </a:ext>
                </a:extLst>
              </p:cNvPr>
              <p:cNvGrpSpPr/>
              <p:nvPr>
                <p:custDataLst>
                  <p:tags r:id="rId17"/>
                </p:custDataLst>
              </p:nvPr>
            </p:nvGrpSpPr>
            <p:grpSpPr>
              <a:xfrm>
                <a:off x="335803" y="1935414"/>
                <a:ext cx="859389" cy="857396"/>
                <a:chOff x="2637481" y="2108589"/>
                <a:chExt cx="954520" cy="952307"/>
              </a:xfrm>
            </p:grpSpPr>
            <p:grpSp>
              <p:nvGrpSpPr>
                <p:cNvPr id="95" name="组合 94">
                  <a:extLst>
                    <a:ext uri="{FF2B5EF4-FFF2-40B4-BE49-F238E27FC236}">
                      <a16:creationId xmlns:a16="http://schemas.microsoft.com/office/drawing/2014/main" id="{8C8CBA29-FBFB-32B1-62C9-FCF129E7B6C4}"/>
                    </a:ext>
                  </a:extLst>
                </p:cNvPr>
                <p:cNvGrpSpPr/>
                <p:nvPr/>
              </p:nvGrpSpPr>
              <p:grpSpPr>
                <a:xfrm>
                  <a:off x="2637481" y="2108589"/>
                  <a:ext cx="954520" cy="952307"/>
                  <a:chOff x="3761050" y="3837598"/>
                  <a:chExt cx="725307" cy="723625"/>
                </a:xfrm>
              </p:grpSpPr>
              <p:sp>
                <p:nvSpPr>
                  <p:cNvPr id="93" name="椭圆 92">
                    <a:extLst>
                      <a:ext uri="{FF2B5EF4-FFF2-40B4-BE49-F238E27FC236}">
                        <a16:creationId xmlns:a16="http://schemas.microsoft.com/office/drawing/2014/main" id="{30121BC8-3194-45D3-FB21-02BC344CDC37}"/>
                      </a:ext>
                    </a:extLst>
                  </p:cNvPr>
                  <p:cNvSpPr/>
                  <p:nvPr>
                    <p:custDataLst>
                      <p:tags r:id="rId19"/>
                    </p:custDataLst>
                  </p:nvPr>
                </p:nvSpPr>
                <p:spPr>
                  <a:xfrm>
                    <a:off x="3761050" y="3837598"/>
                    <a:ext cx="723625" cy="723625"/>
                  </a:xfrm>
                  <a:prstGeom prst="ellipse">
                    <a:avLst/>
                  </a:prstGeom>
                  <a:gradFill>
                    <a:gsLst>
                      <a:gs pos="0">
                        <a:srgbClr val="2C02FE">
                          <a:alpha val="0"/>
                        </a:srgbClr>
                      </a:gs>
                      <a:gs pos="100000">
                        <a:srgbClr val="7A01FF"/>
                      </a:gs>
                    </a:gsLst>
                    <a:path path="circle">
                      <a:fillToRect l="100000" t="100000"/>
                    </a:path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64008" tIns="32004" rIns="64008" bIns="32004"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0" i="0" u="none" strike="noStrike" kern="1200" cap="none" spc="0" normalizeH="0" baseline="0" noProof="0">
                      <a:ln>
                        <a:noFill/>
                      </a:ln>
                      <a:gradFill flip="none" rotWithShape="1">
                        <a:gsLst>
                          <a:gs pos="100000">
                            <a:srgbClr val="026AFF">
                              <a:lumMod val="50000"/>
                              <a:lumOff val="50000"/>
                            </a:srgbClr>
                          </a:gs>
                          <a:gs pos="50000">
                            <a:prstClr val="white"/>
                          </a:gs>
                          <a:gs pos="0">
                            <a:srgbClr val="01E8FF">
                              <a:lumMod val="50000"/>
                              <a:lumOff val="50000"/>
                            </a:srgbClr>
                          </a:gs>
                        </a:gsLst>
                        <a:lin ang="2700000" scaled="1"/>
                        <a:tileRect/>
                      </a:gradFill>
                      <a:effectLst/>
                      <a:uLnTx/>
                      <a:uFillTx/>
                      <a:latin typeface="HarmonyOS Sans S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94" name="椭圆 93">
                    <a:extLst>
                      <a:ext uri="{FF2B5EF4-FFF2-40B4-BE49-F238E27FC236}">
                        <a16:creationId xmlns:a16="http://schemas.microsoft.com/office/drawing/2014/main" id="{14509743-36AA-7B6C-2534-1CA7CA64F412}"/>
                      </a:ext>
                    </a:extLst>
                  </p:cNvPr>
                  <p:cNvSpPr/>
                  <p:nvPr>
                    <p:custDataLst>
                      <p:tags r:id="rId20"/>
                    </p:custDataLst>
                  </p:nvPr>
                </p:nvSpPr>
                <p:spPr>
                  <a:xfrm>
                    <a:off x="3762732" y="3837598"/>
                    <a:ext cx="723625" cy="723625"/>
                  </a:xfrm>
                  <a:prstGeom prst="ellipse">
                    <a:avLst/>
                  </a:prstGeom>
                  <a:gradFill>
                    <a:gsLst>
                      <a:gs pos="0">
                        <a:srgbClr val="2C02FE">
                          <a:alpha val="0"/>
                        </a:srgbClr>
                      </a:gs>
                      <a:gs pos="99000">
                        <a:srgbClr val="7A01FF"/>
                      </a:gs>
                    </a:gsLst>
                    <a:path path="circle">
                      <a:fillToRect r="100000" b="100000"/>
                    </a:path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64008" tIns="32004" rIns="64008" bIns="32004"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0" i="0" u="none" strike="noStrike" kern="1200" cap="none" spc="0" normalizeH="0" baseline="0" noProof="0">
                      <a:ln>
                        <a:noFill/>
                      </a:ln>
                      <a:gradFill flip="none" rotWithShape="1">
                        <a:gsLst>
                          <a:gs pos="100000">
                            <a:srgbClr val="026AFF">
                              <a:lumMod val="50000"/>
                              <a:lumOff val="50000"/>
                            </a:srgbClr>
                          </a:gs>
                          <a:gs pos="50000">
                            <a:prstClr val="white"/>
                          </a:gs>
                          <a:gs pos="0">
                            <a:srgbClr val="01E8FF">
                              <a:lumMod val="50000"/>
                              <a:lumOff val="50000"/>
                            </a:srgbClr>
                          </a:gs>
                        </a:gsLst>
                        <a:lin ang="2700000" scaled="1"/>
                        <a:tileRect/>
                      </a:gradFill>
                      <a:effectLst/>
                      <a:uLnTx/>
                      <a:uFillTx/>
                      <a:latin typeface="HarmonyOS Sans SC"/>
                      <a:ea typeface="HarmonyOS Sans SC"/>
                      <a:cs typeface="+mn-cs"/>
                    </a:endParaRPr>
                  </a:p>
                </p:txBody>
              </p:sp>
            </p:grpSp>
            <p:sp>
              <p:nvSpPr>
                <p:cNvPr id="26" name="TextBox 6">
                  <a:extLst>
                    <a:ext uri="{FF2B5EF4-FFF2-40B4-BE49-F238E27FC236}">
                      <a16:creationId xmlns:a16="http://schemas.microsoft.com/office/drawing/2014/main" id="{E92DA05B-C2FC-1101-659B-5663975CF806}"/>
                    </a:ext>
                  </a:extLst>
                </p:cNvPr>
                <p:cNvSpPr txBox="1">
                  <a:spLocks noChangeArrowheads="1"/>
                </p:cNvSpPr>
                <p:nvPr>
                  <p:custDataLst>
                    <p:tags r:id="rId18"/>
                  </p:custDataLst>
                </p:nvPr>
              </p:nvSpPr>
              <p:spPr bwMode="auto">
                <a:xfrm>
                  <a:off x="2717943" y="2186574"/>
                  <a:ext cx="770924" cy="82861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258" tIns="34128" rIns="68258" bIns="34128">
                  <a:spAutoFit/>
                </a:bodyPr>
                <a:lstStyle/>
                <a:p>
                  <a:pPr algn="ctr"/>
                  <a:r>
                    <a:rPr lang="zh-CN" altLang="en-US" sz="2200" dirty="0">
                      <a:gradFill flip="none" rotWithShape="1">
                        <a:gsLst>
                          <a:gs pos="0">
                            <a:srgbClr val="2C02FE">
                              <a:alpha val="40000"/>
                            </a:srgbClr>
                          </a:gs>
                          <a:gs pos="55000">
                            <a:schemeClr val="bg1"/>
                          </a:gs>
                        </a:gsLst>
                        <a:lin ang="16200000" scaled="0"/>
                        <a:tileRect/>
                      </a:gradFill>
                      <a:latin typeface="优设标题黑" panose="00000500000000000000" pitchFamily="2" charset="-122"/>
                      <a:ea typeface="优设标题黑" panose="00000500000000000000" pitchFamily="2" charset="-122"/>
                    </a:rPr>
                    <a:t>优先</a:t>
                  </a:r>
                  <a:endParaRPr lang="en-US" altLang="zh-CN" sz="2200" dirty="0">
                    <a:gradFill flip="none" rotWithShape="1">
                      <a:gsLst>
                        <a:gs pos="0">
                          <a:srgbClr val="2C02FE">
                            <a:alpha val="40000"/>
                          </a:srgbClr>
                        </a:gs>
                        <a:gs pos="55000">
                          <a:schemeClr val="bg1"/>
                        </a:gs>
                      </a:gsLst>
                      <a:lin ang="16200000" scaled="0"/>
                      <a:tileRect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endParaRPr>
                </a:p>
                <a:p>
                  <a:pPr algn="ctr"/>
                  <a:r>
                    <a:rPr lang="zh-CN" altLang="en-US" sz="2200" dirty="0">
                      <a:gradFill flip="none" rotWithShape="1">
                        <a:gsLst>
                          <a:gs pos="0">
                            <a:srgbClr val="2C02FE">
                              <a:alpha val="40000"/>
                            </a:srgbClr>
                          </a:gs>
                          <a:gs pos="55000">
                            <a:schemeClr val="bg1"/>
                          </a:gs>
                        </a:gsLst>
                        <a:lin ang="16200000" scaled="0"/>
                        <a:tileRect/>
                      </a:gradFill>
                      <a:latin typeface="优设标题黑" panose="00000500000000000000" pitchFamily="2" charset="-122"/>
                      <a:ea typeface="优设标题黑" panose="00000500000000000000" pitchFamily="2" charset="-122"/>
                    </a:rPr>
                    <a:t>保障</a:t>
                  </a:r>
                </a:p>
              </p:txBody>
            </p:sp>
          </p:grpSp>
          <p:sp>
            <p:nvSpPr>
              <p:cNvPr id="121" name="文本框 120">
                <a:extLst>
                  <a:ext uri="{FF2B5EF4-FFF2-40B4-BE49-F238E27FC236}">
                    <a16:creationId xmlns:a16="http://schemas.microsoft.com/office/drawing/2014/main" id="{5AF521D5-B547-D00E-6817-4A7A93679C0D}"/>
                  </a:ext>
                </a:extLst>
              </p:cNvPr>
              <p:cNvSpPr txBox="1"/>
              <p:nvPr/>
            </p:nvSpPr>
            <p:spPr>
              <a:xfrm>
                <a:off x="1220622" y="1880101"/>
                <a:ext cx="1620000" cy="968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优先保障长途标载物流车，优选国省干线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600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家沿线重点保障站点，明确保障线路</a:t>
                </a:r>
                <a:endPara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158" name="组合 157">
              <a:extLst>
                <a:ext uri="{FF2B5EF4-FFF2-40B4-BE49-F238E27FC236}">
                  <a16:creationId xmlns:a16="http://schemas.microsoft.com/office/drawing/2014/main" id="{B4B59125-ACF5-D075-93BB-640E4B7AA836}"/>
                </a:ext>
              </a:extLst>
            </p:cNvPr>
            <p:cNvGrpSpPr/>
            <p:nvPr/>
          </p:nvGrpSpPr>
          <p:grpSpPr>
            <a:xfrm>
              <a:off x="9721438" y="1971061"/>
              <a:ext cx="2257778" cy="968022"/>
              <a:chOff x="9721438" y="1880101"/>
              <a:chExt cx="2257778" cy="968022"/>
            </a:xfrm>
          </p:grpSpPr>
          <p:grpSp>
            <p:nvGrpSpPr>
              <p:cNvPr id="119" name="组合 118">
                <a:extLst>
                  <a:ext uri="{FF2B5EF4-FFF2-40B4-BE49-F238E27FC236}">
                    <a16:creationId xmlns:a16="http://schemas.microsoft.com/office/drawing/2014/main" id="{237AAF86-6DA5-09E1-D747-AFCDBD1EEC24}"/>
                  </a:ext>
                </a:extLst>
              </p:cNvPr>
              <p:cNvGrpSpPr/>
              <p:nvPr>
                <p:custDataLst>
                  <p:tags r:id="rId13"/>
                </p:custDataLst>
              </p:nvPr>
            </p:nvGrpSpPr>
            <p:grpSpPr>
              <a:xfrm>
                <a:off x="9721438" y="1935414"/>
                <a:ext cx="857396" cy="857396"/>
                <a:chOff x="8602214" y="2163553"/>
                <a:chExt cx="952308" cy="952307"/>
              </a:xfrm>
            </p:grpSpPr>
            <p:grpSp>
              <p:nvGrpSpPr>
                <p:cNvPr id="105" name="组合 104">
                  <a:extLst>
                    <a:ext uri="{FF2B5EF4-FFF2-40B4-BE49-F238E27FC236}">
                      <a16:creationId xmlns:a16="http://schemas.microsoft.com/office/drawing/2014/main" id="{326945E6-834A-3AD3-221B-BB04ADF14F8E}"/>
                    </a:ext>
                  </a:extLst>
                </p:cNvPr>
                <p:cNvGrpSpPr/>
                <p:nvPr/>
              </p:nvGrpSpPr>
              <p:grpSpPr>
                <a:xfrm>
                  <a:off x="8602214" y="2163553"/>
                  <a:ext cx="952308" cy="952307"/>
                  <a:chOff x="1343003" y="3879363"/>
                  <a:chExt cx="723626" cy="723625"/>
                </a:xfrm>
              </p:grpSpPr>
              <p:sp>
                <p:nvSpPr>
                  <p:cNvPr id="106" name="椭圆 105">
                    <a:extLst>
                      <a:ext uri="{FF2B5EF4-FFF2-40B4-BE49-F238E27FC236}">
                        <a16:creationId xmlns:a16="http://schemas.microsoft.com/office/drawing/2014/main" id="{C0D62E1E-F758-B438-A16F-210FF7CCB69D}"/>
                      </a:ext>
                    </a:extLst>
                  </p:cNvPr>
                  <p:cNvSpPr/>
                  <p:nvPr>
                    <p:custDataLst>
                      <p:tags r:id="rId15"/>
                    </p:custDataLst>
                  </p:nvPr>
                </p:nvSpPr>
                <p:spPr>
                  <a:xfrm>
                    <a:off x="1343003" y="3879363"/>
                    <a:ext cx="723626" cy="723625"/>
                  </a:xfrm>
                  <a:prstGeom prst="ellipse">
                    <a:avLst/>
                  </a:prstGeom>
                  <a:gradFill>
                    <a:gsLst>
                      <a:gs pos="0">
                        <a:srgbClr val="2C02FE">
                          <a:alpha val="0"/>
                        </a:srgbClr>
                      </a:gs>
                      <a:gs pos="100000">
                        <a:srgbClr val="7A01FF"/>
                      </a:gs>
                    </a:gsLst>
                    <a:path path="circle">
                      <a:fillToRect l="100000" t="100000"/>
                    </a:path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64008" tIns="32004" rIns="64008" bIns="32004" rtlCol="0" anchor="ctr"/>
                  <a:lstStyle/>
                  <a:p>
                    <a:pPr algn="ctr"/>
                    <a:endParaRPr lang="zh-CN" altLang="en-US" sz="2000">
                      <a:gradFill flip="none" rotWithShape="1">
                        <a:gsLst>
                          <a:gs pos="100000">
                            <a:srgbClr val="026AFF">
                              <a:lumMod val="50000"/>
                              <a:lumOff val="50000"/>
                            </a:srgbClr>
                          </a:gs>
                          <a:gs pos="50000">
                            <a:prstClr val="white"/>
                          </a:gs>
                          <a:gs pos="0">
                            <a:srgbClr val="01E8FF">
                              <a:lumMod val="50000"/>
                              <a:lumOff val="50000"/>
                            </a:srgbClr>
                          </a:gs>
                        </a:gsLst>
                        <a:lin ang="2700000" scaled="1"/>
                        <a:tileRect/>
                      </a:gradFill>
                      <a:latin typeface="HarmonyOS Sans SC"/>
                    </a:endParaRPr>
                  </a:p>
                </p:txBody>
              </p:sp>
              <p:sp>
                <p:nvSpPr>
                  <p:cNvPr id="107" name="椭圆 106">
                    <a:extLst>
                      <a:ext uri="{FF2B5EF4-FFF2-40B4-BE49-F238E27FC236}">
                        <a16:creationId xmlns:a16="http://schemas.microsoft.com/office/drawing/2014/main" id="{4F747EBF-6DCD-423C-A07D-F6B2003C4A2B}"/>
                      </a:ext>
                    </a:extLst>
                  </p:cNvPr>
                  <p:cNvSpPr/>
                  <p:nvPr>
                    <p:custDataLst>
                      <p:tags r:id="rId16"/>
                    </p:custDataLst>
                  </p:nvPr>
                </p:nvSpPr>
                <p:spPr>
                  <a:xfrm>
                    <a:off x="1343005" y="3879363"/>
                    <a:ext cx="723624" cy="723625"/>
                  </a:xfrm>
                  <a:prstGeom prst="ellipse">
                    <a:avLst/>
                  </a:prstGeom>
                  <a:gradFill>
                    <a:gsLst>
                      <a:gs pos="0">
                        <a:srgbClr val="2C02FE">
                          <a:alpha val="0"/>
                        </a:srgbClr>
                      </a:gs>
                      <a:gs pos="99000">
                        <a:srgbClr val="7A01FF"/>
                      </a:gs>
                    </a:gsLst>
                    <a:path path="circle">
                      <a:fillToRect r="100000" b="100000"/>
                    </a:path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64008" tIns="32004" rIns="64008" bIns="32004" rtlCol="0" anchor="ctr"/>
                  <a:lstStyle/>
                  <a:p>
                    <a:pPr algn="ctr"/>
                    <a:endParaRPr lang="zh-CN" altLang="en-US" sz="2000">
                      <a:gradFill flip="none" rotWithShape="1">
                        <a:gsLst>
                          <a:gs pos="100000">
                            <a:srgbClr val="026AFF">
                              <a:lumMod val="50000"/>
                              <a:lumOff val="50000"/>
                            </a:srgbClr>
                          </a:gs>
                          <a:gs pos="50000">
                            <a:prstClr val="white"/>
                          </a:gs>
                          <a:gs pos="0">
                            <a:srgbClr val="01E8FF">
                              <a:lumMod val="50000"/>
                              <a:lumOff val="50000"/>
                            </a:srgbClr>
                          </a:gs>
                        </a:gsLst>
                        <a:lin ang="2700000" scaled="1"/>
                        <a:tileRect/>
                      </a:gradFill>
                      <a:latin typeface="HarmonyOS Sans SC"/>
                    </a:endParaRPr>
                  </a:p>
                </p:txBody>
              </p:sp>
            </p:grpSp>
            <p:sp>
              <p:nvSpPr>
                <p:cNvPr id="111" name="TextBox 6">
                  <a:extLst>
                    <a:ext uri="{FF2B5EF4-FFF2-40B4-BE49-F238E27FC236}">
                      <a16:creationId xmlns:a16="http://schemas.microsoft.com/office/drawing/2014/main" id="{6ABB8203-72CF-CF62-71CA-141EAE579F4C}"/>
                    </a:ext>
                  </a:extLst>
                </p:cNvPr>
                <p:cNvSpPr txBox="1">
                  <a:spLocks noChangeArrowheads="1"/>
                </p:cNvSpPr>
                <p:nvPr>
                  <p:custDataLst>
                    <p:tags r:id="rId14"/>
                  </p:custDataLst>
                </p:nvPr>
              </p:nvSpPr>
              <p:spPr bwMode="auto">
                <a:xfrm>
                  <a:off x="8678392" y="2243663"/>
                  <a:ext cx="770925" cy="82861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258" tIns="34128" rIns="68258" bIns="34128">
                  <a:spAutoFit/>
                </a:bodyPr>
                <a:lstStyle>
                  <a:defPPr>
                    <a:defRPr lang="zh-CN"/>
                  </a:defPPr>
                  <a:lvl1pPr algn="ctr">
                    <a:defRPr sz="2200">
                      <a:gradFill flip="none" rotWithShape="1">
                        <a:gsLst>
                          <a:gs pos="0">
                            <a:srgbClr val="2C02FE">
                              <a:alpha val="40000"/>
                            </a:srgbClr>
                          </a:gs>
                          <a:gs pos="55000">
                            <a:schemeClr val="bg1"/>
                          </a:gs>
                        </a:gsLst>
                        <a:lin ang="16200000" scaled="0"/>
                        <a:tileRect/>
                      </a:gradFill>
                      <a:latin typeface="优设标题黑" panose="00000500000000000000" pitchFamily="2" charset="-122"/>
                      <a:ea typeface="优设标题黑" panose="00000500000000000000" pitchFamily="2" charset="-122"/>
                    </a:defRPr>
                  </a:lvl1pPr>
                </a:lstStyle>
                <a:p>
                  <a:r>
                    <a:rPr lang="zh-CN" altLang="en-US" dirty="0"/>
                    <a:t>促进解决</a:t>
                  </a:r>
                </a:p>
              </p:txBody>
            </p:sp>
          </p:grpSp>
          <p:sp>
            <p:nvSpPr>
              <p:cNvPr id="124" name="文本框 123">
                <a:extLst>
                  <a:ext uri="{FF2B5EF4-FFF2-40B4-BE49-F238E27FC236}">
                    <a16:creationId xmlns:a16="http://schemas.microsoft.com/office/drawing/2014/main" id="{71DAACE9-EED8-D1E5-37EB-A1E250E04FC8}"/>
                  </a:ext>
                </a:extLst>
              </p:cNvPr>
              <p:cNvSpPr txBox="1"/>
              <p:nvPr/>
            </p:nvSpPr>
            <p:spPr>
              <a:xfrm>
                <a:off x="10580383" y="1880101"/>
                <a:ext cx="1398833" cy="968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促进问题快速解决，服务超时每</a:t>
                </a:r>
                <a:r>
                  <a:rPr lang="en-US" altLang="zh-CN" dirty="0"/>
                  <a:t>6</a:t>
                </a:r>
                <a:r>
                  <a:rPr lang="zh-CN" altLang="en-US" dirty="0"/>
                  <a:t>小时</a:t>
                </a:r>
                <a:r>
                  <a:rPr lang="en-US" altLang="zh-CN" dirty="0"/>
                  <a:t>300</a:t>
                </a:r>
                <a:r>
                  <a:rPr lang="zh-CN" altLang="en-US" dirty="0"/>
                  <a:t>元，每天最高赔付</a:t>
                </a:r>
                <a:r>
                  <a:rPr lang="en-US" altLang="zh-CN" dirty="0"/>
                  <a:t>1200</a:t>
                </a:r>
                <a:r>
                  <a:rPr lang="zh-CN" altLang="en-US" dirty="0"/>
                  <a:t>元</a:t>
                </a:r>
              </a:p>
            </p:txBody>
          </p:sp>
        </p:grpSp>
        <p:grpSp>
          <p:nvGrpSpPr>
            <p:cNvPr id="161" name="组合 160">
              <a:extLst>
                <a:ext uri="{FF2B5EF4-FFF2-40B4-BE49-F238E27FC236}">
                  <a16:creationId xmlns:a16="http://schemas.microsoft.com/office/drawing/2014/main" id="{892036B2-2344-FE1F-901F-EE536458F582}"/>
                </a:ext>
              </a:extLst>
            </p:cNvPr>
            <p:cNvGrpSpPr/>
            <p:nvPr/>
          </p:nvGrpSpPr>
          <p:grpSpPr>
            <a:xfrm>
              <a:off x="2982136" y="1971061"/>
              <a:ext cx="2092922" cy="968022"/>
              <a:chOff x="2864908" y="1880101"/>
              <a:chExt cx="2092922" cy="968022"/>
            </a:xfrm>
          </p:grpSpPr>
          <p:grpSp>
            <p:nvGrpSpPr>
              <p:cNvPr id="116" name="组合 115">
                <a:extLst>
                  <a:ext uri="{FF2B5EF4-FFF2-40B4-BE49-F238E27FC236}">
                    <a16:creationId xmlns:a16="http://schemas.microsoft.com/office/drawing/2014/main" id="{37447164-A66F-D5B8-9461-50334FEE6484}"/>
                  </a:ext>
                </a:extLst>
              </p:cNvPr>
              <p:cNvGrpSpPr/>
              <p:nvPr>
                <p:custDataLst>
                  <p:tags r:id="rId9"/>
                </p:custDataLst>
              </p:nvPr>
            </p:nvGrpSpPr>
            <p:grpSpPr>
              <a:xfrm>
                <a:off x="2864908" y="1935414"/>
                <a:ext cx="857398" cy="857396"/>
                <a:chOff x="4131792" y="2108589"/>
                <a:chExt cx="952309" cy="952307"/>
              </a:xfrm>
            </p:grpSpPr>
            <p:grpSp>
              <p:nvGrpSpPr>
                <p:cNvPr id="96" name="组合 95">
                  <a:extLst>
                    <a:ext uri="{FF2B5EF4-FFF2-40B4-BE49-F238E27FC236}">
                      <a16:creationId xmlns:a16="http://schemas.microsoft.com/office/drawing/2014/main" id="{C0B3D026-24EC-919D-860C-5B67DD6C87CE}"/>
                    </a:ext>
                  </a:extLst>
                </p:cNvPr>
                <p:cNvGrpSpPr/>
                <p:nvPr/>
              </p:nvGrpSpPr>
              <p:grpSpPr>
                <a:xfrm>
                  <a:off x="4131792" y="2108589"/>
                  <a:ext cx="952309" cy="952307"/>
                  <a:chOff x="3158910" y="3837598"/>
                  <a:chExt cx="723626" cy="723625"/>
                </a:xfrm>
              </p:grpSpPr>
              <p:sp>
                <p:nvSpPr>
                  <p:cNvPr id="97" name="椭圆 96">
                    <a:extLst>
                      <a:ext uri="{FF2B5EF4-FFF2-40B4-BE49-F238E27FC236}">
                        <a16:creationId xmlns:a16="http://schemas.microsoft.com/office/drawing/2014/main" id="{9BA31F18-BFFE-8325-6988-6E6E30E0BC69}"/>
                      </a:ext>
                    </a:extLst>
                  </p:cNvPr>
                  <p:cNvSpPr/>
                  <p:nvPr>
                    <p:custDataLst>
                      <p:tags r:id="rId11"/>
                    </p:custDataLst>
                  </p:nvPr>
                </p:nvSpPr>
                <p:spPr>
                  <a:xfrm>
                    <a:off x="3158911" y="3837598"/>
                    <a:ext cx="723625" cy="723625"/>
                  </a:xfrm>
                  <a:prstGeom prst="ellipse">
                    <a:avLst/>
                  </a:prstGeom>
                  <a:gradFill>
                    <a:gsLst>
                      <a:gs pos="0">
                        <a:srgbClr val="2C02FE">
                          <a:alpha val="0"/>
                        </a:srgbClr>
                      </a:gs>
                      <a:gs pos="100000">
                        <a:srgbClr val="7A01FF"/>
                      </a:gs>
                    </a:gsLst>
                    <a:path path="circle">
                      <a:fillToRect l="100000" t="100000"/>
                    </a:path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64008" tIns="32004" rIns="64008" bIns="32004" rtlCol="0" anchor="ctr"/>
                  <a:lstStyle/>
                  <a:p>
                    <a:pPr algn="ctr"/>
                    <a:endParaRPr lang="zh-CN" altLang="en-US" sz="2000">
                      <a:gradFill flip="none" rotWithShape="1">
                        <a:gsLst>
                          <a:gs pos="100000">
                            <a:srgbClr val="026AFF">
                              <a:lumMod val="50000"/>
                              <a:lumOff val="50000"/>
                            </a:srgbClr>
                          </a:gs>
                          <a:gs pos="50000">
                            <a:prstClr val="white"/>
                          </a:gs>
                          <a:gs pos="0">
                            <a:srgbClr val="01E8FF">
                              <a:lumMod val="50000"/>
                              <a:lumOff val="50000"/>
                            </a:srgbClr>
                          </a:gs>
                        </a:gsLst>
                        <a:lin ang="2700000" scaled="1"/>
                        <a:tileRect/>
                      </a:gradFill>
                      <a:latin typeface="HarmonyOS Sans SC"/>
                    </a:endParaRPr>
                  </a:p>
                </p:txBody>
              </p:sp>
              <p:sp>
                <p:nvSpPr>
                  <p:cNvPr id="98" name="椭圆 97">
                    <a:extLst>
                      <a:ext uri="{FF2B5EF4-FFF2-40B4-BE49-F238E27FC236}">
                        <a16:creationId xmlns:a16="http://schemas.microsoft.com/office/drawing/2014/main" id="{3C3F2E84-E1DC-EA42-7C8E-24FE84D3E914}"/>
                      </a:ext>
                    </a:extLst>
                  </p:cNvPr>
                  <p:cNvSpPr/>
                  <p:nvPr>
                    <p:custDataLst>
                      <p:tags r:id="rId12"/>
                    </p:custDataLst>
                  </p:nvPr>
                </p:nvSpPr>
                <p:spPr>
                  <a:xfrm>
                    <a:off x="3158910" y="3837598"/>
                    <a:ext cx="723625" cy="723625"/>
                  </a:xfrm>
                  <a:prstGeom prst="ellipse">
                    <a:avLst/>
                  </a:prstGeom>
                  <a:gradFill>
                    <a:gsLst>
                      <a:gs pos="0">
                        <a:srgbClr val="2C02FE">
                          <a:alpha val="0"/>
                        </a:srgbClr>
                      </a:gs>
                      <a:gs pos="99000">
                        <a:srgbClr val="7A01FF"/>
                      </a:gs>
                    </a:gsLst>
                    <a:path path="circle">
                      <a:fillToRect r="100000" b="100000"/>
                    </a:path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64008" tIns="32004" rIns="64008" bIns="32004" rtlCol="0" anchor="ctr"/>
                  <a:lstStyle/>
                  <a:p>
                    <a:pPr algn="ctr"/>
                    <a:endParaRPr lang="zh-CN" altLang="en-US" sz="2000">
                      <a:gradFill flip="none" rotWithShape="1">
                        <a:gsLst>
                          <a:gs pos="100000">
                            <a:srgbClr val="026AFF">
                              <a:lumMod val="50000"/>
                              <a:lumOff val="50000"/>
                            </a:srgbClr>
                          </a:gs>
                          <a:gs pos="50000">
                            <a:prstClr val="white"/>
                          </a:gs>
                          <a:gs pos="0">
                            <a:srgbClr val="01E8FF">
                              <a:lumMod val="50000"/>
                              <a:lumOff val="50000"/>
                            </a:srgbClr>
                          </a:gs>
                        </a:gsLst>
                        <a:lin ang="2700000" scaled="1"/>
                        <a:tileRect/>
                      </a:gradFill>
                      <a:latin typeface="HarmonyOS Sans SC"/>
                    </a:endParaRPr>
                  </a:p>
                </p:txBody>
              </p:sp>
            </p:grpSp>
            <p:sp>
              <p:nvSpPr>
                <p:cNvPr id="112" name="TextBox 6">
                  <a:extLst>
                    <a:ext uri="{FF2B5EF4-FFF2-40B4-BE49-F238E27FC236}">
                      <a16:creationId xmlns:a16="http://schemas.microsoft.com/office/drawing/2014/main" id="{F01FB725-C11C-5518-CA8B-49D5A1CCDB6C}"/>
                    </a:ext>
                  </a:extLst>
                </p:cNvPr>
                <p:cNvSpPr txBox="1">
                  <a:spLocks noChangeArrowheads="1"/>
                </p:cNvSpPr>
                <p:nvPr>
                  <p:custDataLst>
                    <p:tags r:id="rId10"/>
                  </p:custDataLst>
                </p:nvPr>
              </p:nvSpPr>
              <p:spPr bwMode="auto">
                <a:xfrm>
                  <a:off x="4209178" y="2186859"/>
                  <a:ext cx="770924" cy="82861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258" tIns="34128" rIns="68258" bIns="34128">
                  <a:spAutoFit/>
                </a:bodyPr>
                <a:lstStyle>
                  <a:defPPr>
                    <a:defRPr lang="zh-CN"/>
                  </a:defPPr>
                  <a:lvl1pPr algn="ctr">
                    <a:defRPr sz="2200">
                      <a:gradFill flip="none" rotWithShape="1">
                        <a:gsLst>
                          <a:gs pos="0">
                            <a:srgbClr val="2C02FE">
                              <a:alpha val="40000"/>
                            </a:srgbClr>
                          </a:gs>
                          <a:gs pos="55000">
                            <a:schemeClr val="bg1"/>
                          </a:gs>
                        </a:gsLst>
                        <a:lin ang="16200000" scaled="0"/>
                        <a:tileRect/>
                      </a:gradFill>
                      <a:latin typeface="优设标题黑" panose="00000500000000000000" pitchFamily="2" charset="-122"/>
                      <a:ea typeface="优设标题黑" panose="00000500000000000000" pitchFamily="2" charset="-122"/>
                    </a:defRPr>
                  </a:lvl1pPr>
                </a:lstStyle>
                <a:p>
                  <a:r>
                    <a:rPr lang="zh-CN" altLang="en-US" dirty="0"/>
                    <a:t>提升服务</a:t>
                  </a:r>
                </a:p>
              </p:txBody>
            </p:sp>
          </p:grpSp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B6AB3456-6CDC-05C1-97B7-7CFF3CD883A3}"/>
                  </a:ext>
                </a:extLst>
              </p:cNvPr>
              <p:cNvSpPr txBox="1"/>
              <p:nvPr/>
            </p:nvSpPr>
            <p:spPr>
              <a:xfrm>
                <a:off x="3722495" y="1880101"/>
                <a:ext cx="1235335" cy="968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提升服务时效，服务全过程实时管控，一站式修复保障</a:t>
                </a:r>
              </a:p>
            </p:txBody>
          </p:sp>
        </p:grpSp>
        <p:grpSp>
          <p:nvGrpSpPr>
            <p:cNvPr id="160" name="组合 159">
              <a:extLst>
                <a:ext uri="{FF2B5EF4-FFF2-40B4-BE49-F238E27FC236}">
                  <a16:creationId xmlns:a16="http://schemas.microsoft.com/office/drawing/2014/main" id="{EF9045E7-59E7-EA26-2D54-CE3C613BF31F}"/>
                </a:ext>
              </a:extLst>
            </p:cNvPr>
            <p:cNvGrpSpPr/>
            <p:nvPr/>
          </p:nvGrpSpPr>
          <p:grpSpPr>
            <a:xfrm>
              <a:off x="5216572" y="1971061"/>
              <a:ext cx="2174065" cy="968022"/>
              <a:chOff x="5083147" y="1880101"/>
              <a:chExt cx="2174065" cy="968022"/>
            </a:xfrm>
          </p:grpSpPr>
          <p:grpSp>
            <p:nvGrpSpPr>
              <p:cNvPr id="117" name="组合 116">
                <a:extLst>
                  <a:ext uri="{FF2B5EF4-FFF2-40B4-BE49-F238E27FC236}">
                    <a16:creationId xmlns:a16="http://schemas.microsoft.com/office/drawing/2014/main" id="{1F66C8CA-EA68-BD6E-FE7E-ED65B198497E}"/>
                  </a:ext>
                </a:extLst>
              </p:cNvPr>
              <p:cNvGrpSpPr/>
              <p:nvPr>
                <p:custDataLst>
                  <p:tags r:id="rId5"/>
                </p:custDataLst>
              </p:nvPr>
            </p:nvGrpSpPr>
            <p:grpSpPr>
              <a:xfrm>
                <a:off x="5083147" y="1935414"/>
                <a:ext cx="857401" cy="857396"/>
                <a:chOff x="5618970" y="2163553"/>
                <a:chExt cx="952311" cy="952307"/>
              </a:xfrm>
            </p:grpSpPr>
            <p:grpSp>
              <p:nvGrpSpPr>
                <p:cNvPr id="99" name="组合 98">
                  <a:extLst>
                    <a:ext uri="{FF2B5EF4-FFF2-40B4-BE49-F238E27FC236}">
                      <a16:creationId xmlns:a16="http://schemas.microsoft.com/office/drawing/2014/main" id="{B6967B81-D023-FC38-832D-CEADE6C9D5C1}"/>
                    </a:ext>
                  </a:extLst>
                </p:cNvPr>
                <p:cNvGrpSpPr/>
                <p:nvPr/>
              </p:nvGrpSpPr>
              <p:grpSpPr>
                <a:xfrm>
                  <a:off x="5618970" y="2163553"/>
                  <a:ext cx="952311" cy="952307"/>
                  <a:chOff x="2551357" y="3879363"/>
                  <a:chExt cx="723628" cy="723625"/>
                </a:xfrm>
              </p:grpSpPr>
              <p:sp>
                <p:nvSpPr>
                  <p:cNvPr id="100" name="椭圆 99">
                    <a:extLst>
                      <a:ext uri="{FF2B5EF4-FFF2-40B4-BE49-F238E27FC236}">
                        <a16:creationId xmlns:a16="http://schemas.microsoft.com/office/drawing/2014/main" id="{EA6ACF8A-CCD9-87D6-FA8C-CB5F57BE2947}"/>
                      </a:ext>
                    </a:extLst>
                  </p:cNvPr>
                  <p:cNvSpPr/>
                  <p:nvPr>
                    <p:custDataLst>
                      <p:tags r:id="rId7"/>
                    </p:custDataLst>
                  </p:nvPr>
                </p:nvSpPr>
                <p:spPr>
                  <a:xfrm>
                    <a:off x="2551359" y="3879363"/>
                    <a:ext cx="723626" cy="723625"/>
                  </a:xfrm>
                  <a:prstGeom prst="ellipse">
                    <a:avLst/>
                  </a:prstGeom>
                  <a:gradFill>
                    <a:gsLst>
                      <a:gs pos="0">
                        <a:srgbClr val="2C02FE">
                          <a:alpha val="0"/>
                        </a:srgbClr>
                      </a:gs>
                      <a:gs pos="100000">
                        <a:srgbClr val="7A01FF"/>
                      </a:gs>
                    </a:gsLst>
                    <a:path path="circle">
                      <a:fillToRect l="100000" t="100000"/>
                    </a:path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64008" tIns="32004" rIns="64008" bIns="32004" rtlCol="0" anchor="ctr"/>
                  <a:lstStyle/>
                  <a:p>
                    <a:pPr algn="ctr"/>
                    <a:endParaRPr lang="zh-CN" altLang="en-US" sz="2000">
                      <a:gradFill flip="none" rotWithShape="1">
                        <a:gsLst>
                          <a:gs pos="100000">
                            <a:srgbClr val="026AFF">
                              <a:lumMod val="50000"/>
                              <a:lumOff val="50000"/>
                            </a:srgbClr>
                          </a:gs>
                          <a:gs pos="50000">
                            <a:prstClr val="white"/>
                          </a:gs>
                          <a:gs pos="0">
                            <a:srgbClr val="01E8FF">
                              <a:lumMod val="50000"/>
                              <a:lumOff val="50000"/>
                            </a:srgbClr>
                          </a:gs>
                        </a:gsLst>
                        <a:lin ang="2700000" scaled="1"/>
                        <a:tileRect/>
                      </a:gradFill>
                      <a:latin typeface="HarmonyOS Sans SC"/>
                    </a:endParaRPr>
                  </a:p>
                </p:txBody>
              </p:sp>
              <p:sp>
                <p:nvSpPr>
                  <p:cNvPr id="101" name="椭圆 100">
                    <a:extLst>
                      <a:ext uri="{FF2B5EF4-FFF2-40B4-BE49-F238E27FC236}">
                        <a16:creationId xmlns:a16="http://schemas.microsoft.com/office/drawing/2014/main" id="{DB5A831D-94C0-3F10-A887-CDB5FE72E6FD}"/>
                      </a:ext>
                    </a:extLst>
                  </p:cNvPr>
                  <p:cNvSpPr/>
                  <p:nvPr>
                    <p:custDataLst>
                      <p:tags r:id="rId8"/>
                    </p:custDataLst>
                  </p:nvPr>
                </p:nvSpPr>
                <p:spPr>
                  <a:xfrm>
                    <a:off x="2551357" y="3879363"/>
                    <a:ext cx="723625" cy="723625"/>
                  </a:xfrm>
                  <a:prstGeom prst="ellipse">
                    <a:avLst/>
                  </a:prstGeom>
                  <a:gradFill>
                    <a:gsLst>
                      <a:gs pos="0">
                        <a:srgbClr val="2C02FE">
                          <a:alpha val="0"/>
                        </a:srgbClr>
                      </a:gs>
                      <a:gs pos="99000">
                        <a:srgbClr val="7A01FF"/>
                      </a:gs>
                    </a:gsLst>
                    <a:path path="circle">
                      <a:fillToRect r="100000" b="100000"/>
                    </a:path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64008" tIns="32004" rIns="64008" bIns="32004" rtlCol="0" anchor="ctr"/>
                  <a:lstStyle/>
                  <a:p>
                    <a:pPr algn="ctr"/>
                    <a:endParaRPr lang="zh-CN" altLang="en-US" sz="2000">
                      <a:gradFill flip="none" rotWithShape="1">
                        <a:gsLst>
                          <a:gs pos="100000">
                            <a:srgbClr val="026AFF">
                              <a:lumMod val="50000"/>
                              <a:lumOff val="50000"/>
                            </a:srgbClr>
                          </a:gs>
                          <a:gs pos="50000">
                            <a:prstClr val="white"/>
                          </a:gs>
                          <a:gs pos="0">
                            <a:srgbClr val="01E8FF">
                              <a:lumMod val="50000"/>
                              <a:lumOff val="50000"/>
                            </a:srgbClr>
                          </a:gs>
                        </a:gsLst>
                        <a:lin ang="2700000" scaled="1"/>
                        <a:tileRect/>
                      </a:gradFill>
                      <a:latin typeface="HarmonyOS Sans SC"/>
                    </a:endParaRPr>
                  </a:p>
                </p:txBody>
              </p:sp>
            </p:grpSp>
            <p:sp>
              <p:nvSpPr>
                <p:cNvPr id="113" name="TextBox 6">
                  <a:extLst>
                    <a:ext uri="{FF2B5EF4-FFF2-40B4-BE49-F238E27FC236}">
                      <a16:creationId xmlns:a16="http://schemas.microsoft.com/office/drawing/2014/main" id="{6C313C5C-1B9C-7A00-DE0C-8FD749FF6516}"/>
                    </a:ext>
                  </a:extLst>
                </p:cNvPr>
                <p:cNvSpPr txBox="1">
                  <a:spLocks noChangeArrowheads="1"/>
                </p:cNvSpPr>
                <p:nvPr>
                  <p:custDataLst>
                    <p:tags r:id="rId6"/>
                  </p:custDataLst>
                </p:nvPr>
              </p:nvSpPr>
              <p:spPr bwMode="auto">
                <a:xfrm>
                  <a:off x="5709660" y="2230203"/>
                  <a:ext cx="770925" cy="82861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258" tIns="34128" rIns="68258" bIns="34128">
                  <a:spAutoFit/>
                </a:bodyPr>
                <a:lstStyle>
                  <a:defPPr>
                    <a:defRPr lang="zh-CN"/>
                  </a:defPPr>
                  <a:lvl1pPr algn="ctr">
                    <a:defRPr sz="2200">
                      <a:gradFill flip="none" rotWithShape="1">
                        <a:gsLst>
                          <a:gs pos="0">
                            <a:srgbClr val="2C02FE">
                              <a:alpha val="40000"/>
                            </a:srgbClr>
                          </a:gs>
                          <a:gs pos="55000">
                            <a:schemeClr val="bg1"/>
                          </a:gs>
                        </a:gsLst>
                        <a:lin ang="16200000" scaled="0"/>
                        <a:tileRect/>
                      </a:gradFill>
                      <a:latin typeface="优设标题黑" panose="00000500000000000000" pitchFamily="2" charset="-122"/>
                      <a:ea typeface="优设标题黑" panose="00000500000000000000" pitchFamily="2" charset="-122"/>
                    </a:defRPr>
                  </a:lvl1pPr>
                </a:lstStyle>
                <a:p>
                  <a:r>
                    <a:rPr lang="zh-CN" altLang="en-US" dirty="0"/>
                    <a:t>修复保障</a:t>
                  </a:r>
                </a:p>
              </p:txBody>
            </p:sp>
          </p:grp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D359C669-3D0B-826E-1CBC-76FC9A0A9F0B}"/>
                  </a:ext>
                </a:extLst>
              </p:cNvPr>
              <p:cNvSpPr txBox="1"/>
              <p:nvPr/>
            </p:nvSpPr>
            <p:spPr>
              <a:xfrm>
                <a:off x="5913744" y="1880101"/>
                <a:ext cx="1343468" cy="968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保障高效修复，匹配专业维修检测工具，专业技术能力持续提升</a:t>
                </a:r>
              </a:p>
            </p:txBody>
          </p:sp>
        </p:grpSp>
        <p:grpSp>
          <p:nvGrpSpPr>
            <p:cNvPr id="159" name="组合 158">
              <a:extLst>
                <a:ext uri="{FF2B5EF4-FFF2-40B4-BE49-F238E27FC236}">
                  <a16:creationId xmlns:a16="http://schemas.microsoft.com/office/drawing/2014/main" id="{0892D2EF-F3D2-38DB-34C8-8F6553240694}"/>
                </a:ext>
              </a:extLst>
            </p:cNvPr>
            <p:cNvGrpSpPr/>
            <p:nvPr/>
          </p:nvGrpSpPr>
          <p:grpSpPr>
            <a:xfrm>
              <a:off x="7532151" y="1971061"/>
              <a:ext cx="2047773" cy="968022"/>
              <a:chOff x="7410466" y="1880101"/>
              <a:chExt cx="2047773" cy="968022"/>
            </a:xfrm>
          </p:grpSpPr>
          <p:grpSp>
            <p:nvGrpSpPr>
              <p:cNvPr id="118" name="组合 117">
                <a:extLst>
                  <a:ext uri="{FF2B5EF4-FFF2-40B4-BE49-F238E27FC236}">
                    <a16:creationId xmlns:a16="http://schemas.microsoft.com/office/drawing/2014/main" id="{9B537486-F054-2544-FC07-F4D9F676D232}"/>
                  </a:ext>
                </a:extLst>
              </p:cNvPr>
              <p:cNvGrpSpPr/>
              <p:nvPr>
                <p:custDataLst>
                  <p:tags r:id="rId1"/>
                </p:custDataLst>
              </p:nvPr>
            </p:nvGrpSpPr>
            <p:grpSpPr>
              <a:xfrm>
                <a:off x="7410466" y="1935414"/>
                <a:ext cx="857399" cy="857396"/>
                <a:chOff x="7132677" y="2163553"/>
                <a:chExt cx="952309" cy="952307"/>
              </a:xfrm>
            </p:grpSpPr>
            <p:grpSp>
              <p:nvGrpSpPr>
                <p:cNvPr id="102" name="组合 101">
                  <a:extLst>
                    <a:ext uri="{FF2B5EF4-FFF2-40B4-BE49-F238E27FC236}">
                      <a16:creationId xmlns:a16="http://schemas.microsoft.com/office/drawing/2014/main" id="{6F1A519E-F0E6-95CD-105D-FF3BCA95DC9A}"/>
                    </a:ext>
                  </a:extLst>
                </p:cNvPr>
                <p:cNvGrpSpPr/>
                <p:nvPr/>
              </p:nvGrpSpPr>
              <p:grpSpPr>
                <a:xfrm>
                  <a:off x="7132677" y="2163553"/>
                  <a:ext cx="952309" cy="952307"/>
                  <a:chOff x="1963963" y="3879363"/>
                  <a:chExt cx="723627" cy="723625"/>
                </a:xfrm>
              </p:grpSpPr>
              <p:sp>
                <p:nvSpPr>
                  <p:cNvPr id="103" name="椭圆 102">
                    <a:extLst>
                      <a:ext uri="{FF2B5EF4-FFF2-40B4-BE49-F238E27FC236}">
                        <a16:creationId xmlns:a16="http://schemas.microsoft.com/office/drawing/2014/main" id="{39C8FC94-CEF7-A1EB-FB49-B0B07D094E56}"/>
                      </a:ext>
                    </a:extLst>
                  </p:cNvPr>
                  <p:cNvSpPr/>
                  <p:nvPr>
                    <p:custDataLst>
                      <p:tags r:id="rId3"/>
                    </p:custDataLst>
                  </p:nvPr>
                </p:nvSpPr>
                <p:spPr>
                  <a:xfrm>
                    <a:off x="1963965" y="3879363"/>
                    <a:ext cx="723625" cy="723625"/>
                  </a:xfrm>
                  <a:prstGeom prst="ellipse">
                    <a:avLst/>
                  </a:prstGeom>
                  <a:gradFill>
                    <a:gsLst>
                      <a:gs pos="0">
                        <a:srgbClr val="2C02FE">
                          <a:alpha val="0"/>
                        </a:srgbClr>
                      </a:gs>
                      <a:gs pos="100000">
                        <a:srgbClr val="7A01FF"/>
                      </a:gs>
                    </a:gsLst>
                    <a:path path="circle">
                      <a:fillToRect l="100000" t="100000"/>
                    </a:path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64008" tIns="32004" rIns="64008" bIns="32004" rtlCol="0" anchor="ctr"/>
                  <a:lstStyle/>
                  <a:p>
                    <a:pPr algn="ctr"/>
                    <a:endParaRPr lang="zh-CN" altLang="en-US" sz="2000">
                      <a:gradFill flip="none" rotWithShape="1">
                        <a:gsLst>
                          <a:gs pos="100000">
                            <a:srgbClr val="026AFF">
                              <a:lumMod val="50000"/>
                              <a:lumOff val="50000"/>
                            </a:srgbClr>
                          </a:gs>
                          <a:gs pos="50000">
                            <a:prstClr val="white"/>
                          </a:gs>
                          <a:gs pos="0">
                            <a:srgbClr val="01E8FF">
                              <a:lumMod val="50000"/>
                              <a:lumOff val="50000"/>
                            </a:srgbClr>
                          </a:gs>
                        </a:gsLst>
                        <a:lin ang="2700000" scaled="1"/>
                        <a:tileRect/>
                      </a:gradFill>
                      <a:latin typeface="HarmonyOS Sans SC"/>
                    </a:endParaRPr>
                  </a:p>
                </p:txBody>
              </p:sp>
              <p:sp>
                <p:nvSpPr>
                  <p:cNvPr id="104" name="椭圆 103">
                    <a:extLst>
                      <a:ext uri="{FF2B5EF4-FFF2-40B4-BE49-F238E27FC236}">
                        <a16:creationId xmlns:a16="http://schemas.microsoft.com/office/drawing/2014/main" id="{924FEA8B-5A12-5024-0386-6BFBE251B358}"/>
                      </a:ext>
                    </a:extLst>
                  </p:cNvPr>
                  <p:cNvSpPr/>
                  <p:nvPr>
                    <p:custDataLst>
                      <p:tags r:id="rId4"/>
                    </p:custDataLst>
                  </p:nvPr>
                </p:nvSpPr>
                <p:spPr>
                  <a:xfrm>
                    <a:off x="1963963" y="3879363"/>
                    <a:ext cx="723625" cy="723625"/>
                  </a:xfrm>
                  <a:prstGeom prst="ellipse">
                    <a:avLst/>
                  </a:prstGeom>
                  <a:gradFill>
                    <a:gsLst>
                      <a:gs pos="0">
                        <a:srgbClr val="2C02FE">
                          <a:alpha val="0"/>
                        </a:srgbClr>
                      </a:gs>
                      <a:gs pos="99000">
                        <a:srgbClr val="7A01FF"/>
                      </a:gs>
                    </a:gsLst>
                    <a:path path="circle">
                      <a:fillToRect r="100000" b="100000"/>
                    </a:path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64008" tIns="32004" rIns="64008" bIns="32004" rtlCol="0" anchor="ctr"/>
                  <a:lstStyle/>
                  <a:p>
                    <a:pPr algn="ctr"/>
                    <a:endParaRPr lang="zh-CN" altLang="en-US" sz="2000">
                      <a:gradFill flip="none" rotWithShape="1">
                        <a:gsLst>
                          <a:gs pos="100000">
                            <a:srgbClr val="026AFF">
                              <a:lumMod val="50000"/>
                              <a:lumOff val="50000"/>
                            </a:srgbClr>
                          </a:gs>
                          <a:gs pos="50000">
                            <a:prstClr val="white"/>
                          </a:gs>
                          <a:gs pos="0">
                            <a:srgbClr val="01E8FF">
                              <a:lumMod val="50000"/>
                              <a:lumOff val="50000"/>
                            </a:srgbClr>
                          </a:gs>
                        </a:gsLst>
                        <a:lin ang="2700000" scaled="1"/>
                        <a:tileRect/>
                      </a:gradFill>
                      <a:latin typeface="HarmonyOS Sans SC"/>
                    </a:endParaRPr>
                  </a:p>
                </p:txBody>
              </p:sp>
            </p:grpSp>
            <p:sp>
              <p:nvSpPr>
                <p:cNvPr id="114" name="TextBox 6">
                  <a:extLst>
                    <a:ext uri="{FF2B5EF4-FFF2-40B4-BE49-F238E27FC236}">
                      <a16:creationId xmlns:a16="http://schemas.microsoft.com/office/drawing/2014/main" id="{FA732E1E-9B0A-029F-A624-3EBAF2E13746}"/>
                    </a:ext>
                  </a:extLst>
                </p:cNvPr>
                <p:cNvSpPr txBox="1">
                  <a:spLocks noChangeArrowheads="1"/>
                </p:cNvSpPr>
                <p:nvPr>
                  <p:custDataLst>
                    <p:tags r:id="rId2"/>
                  </p:custDataLst>
                </p:nvPr>
              </p:nvSpPr>
              <p:spPr bwMode="auto">
                <a:xfrm>
                  <a:off x="7225661" y="2245932"/>
                  <a:ext cx="770924" cy="82861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258" tIns="34128" rIns="68258" bIns="34128">
                  <a:spAutoFit/>
                </a:bodyPr>
                <a:lstStyle>
                  <a:defPPr>
                    <a:defRPr lang="zh-CN"/>
                  </a:defPPr>
                  <a:lvl1pPr algn="ctr">
                    <a:defRPr sz="2200">
                      <a:gradFill flip="none" rotWithShape="1">
                        <a:gsLst>
                          <a:gs pos="0">
                            <a:srgbClr val="2C02FE">
                              <a:alpha val="40000"/>
                            </a:srgbClr>
                          </a:gs>
                          <a:gs pos="55000">
                            <a:schemeClr val="bg1"/>
                          </a:gs>
                        </a:gsLst>
                        <a:lin ang="16200000" scaled="0"/>
                        <a:tileRect/>
                      </a:gradFill>
                      <a:latin typeface="优设标题黑" panose="00000500000000000000" pitchFamily="2" charset="-122"/>
                      <a:ea typeface="优设标题黑" panose="00000500000000000000" pitchFamily="2" charset="-122"/>
                    </a:defRPr>
                  </a:lvl1pPr>
                </a:lstStyle>
                <a:p>
                  <a:r>
                    <a:rPr lang="zh-CN" altLang="en-US" dirty="0"/>
                    <a:t>供给保障</a:t>
                  </a:r>
                </a:p>
              </p:txBody>
            </p:sp>
          </p:grp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EA2148FA-C990-E7D2-67F9-665F079E9B15}"/>
                  </a:ext>
                </a:extLst>
              </p:cNvPr>
              <p:cNvSpPr txBox="1"/>
              <p:nvPr/>
            </p:nvSpPr>
            <p:spPr>
              <a:xfrm>
                <a:off x="8279656" y="1880101"/>
                <a:ext cx="1178583" cy="968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保障及时供给，线路联动资源互补，专属配件专项预投</a:t>
                </a:r>
              </a:p>
            </p:txBody>
          </p:sp>
        </p:grpSp>
      </p:grpSp>
      <p:graphicFrame>
        <p:nvGraphicFramePr>
          <p:cNvPr id="130" name="表格 23">
            <a:extLst>
              <a:ext uri="{FF2B5EF4-FFF2-40B4-BE49-F238E27FC236}">
                <a16:creationId xmlns:a16="http://schemas.microsoft.com/office/drawing/2014/main" id="{1EE4E74A-B9BD-A75A-9DF2-936A905C67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0954800"/>
              </p:ext>
            </p:extLst>
          </p:nvPr>
        </p:nvGraphicFramePr>
        <p:xfrm>
          <a:off x="346162" y="3229873"/>
          <a:ext cx="6740439" cy="333744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817918">
                  <a:extLst>
                    <a:ext uri="{9D8B030D-6E8A-4147-A177-3AD203B41FA5}">
                      <a16:colId xmlns:a16="http://schemas.microsoft.com/office/drawing/2014/main" val="1488768754"/>
                    </a:ext>
                  </a:extLst>
                </a:gridCol>
                <a:gridCol w="1515825">
                  <a:extLst>
                    <a:ext uri="{9D8B030D-6E8A-4147-A177-3AD203B41FA5}">
                      <a16:colId xmlns:a16="http://schemas.microsoft.com/office/drawing/2014/main" val="2379746897"/>
                    </a:ext>
                  </a:extLst>
                </a:gridCol>
                <a:gridCol w="1703348">
                  <a:extLst>
                    <a:ext uri="{9D8B030D-6E8A-4147-A177-3AD203B41FA5}">
                      <a16:colId xmlns:a16="http://schemas.microsoft.com/office/drawing/2014/main" val="1450577832"/>
                    </a:ext>
                  </a:extLst>
                </a:gridCol>
                <a:gridCol w="1703348">
                  <a:extLst>
                    <a:ext uri="{9D8B030D-6E8A-4147-A177-3AD203B41FA5}">
                      <a16:colId xmlns:a16="http://schemas.microsoft.com/office/drawing/2014/main" val="2478260727"/>
                    </a:ext>
                  </a:extLst>
                </a:gridCol>
              </a:tblGrid>
              <a:tr h="360815">
                <a:tc gridSpan="4">
                  <a:txBody>
                    <a:bodyPr/>
                    <a:lstStyle/>
                    <a:p>
                      <a:pPr algn="ctr"/>
                      <a:r>
                        <a:rPr lang="zh-CN" sz="1600" b="0" kern="0" dirty="0">
                          <a:solidFill>
                            <a:schemeClr val="bg1"/>
                          </a:solidFill>
                          <a:effectLst/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零点服务计划</a:t>
                      </a:r>
                      <a:endParaRPr lang="zh-CN" sz="1600" b="0" kern="100" dirty="0">
                        <a:solidFill>
                          <a:schemeClr val="bg1"/>
                        </a:solidFill>
                        <a:effectLst/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endParaRPr>
                    </a:p>
                  </a:txBody>
                  <a:tcPr marL="68580" marR="68580" marT="0" marB="0" anchor="ctr">
                    <a:lnT w="6350" cap="flat" cmpd="sng" algn="ctr">
                      <a:solidFill>
                        <a:srgbClr val="E8D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8D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6118187"/>
                  </a:ext>
                </a:extLst>
              </a:tr>
              <a:tr h="457944"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服务项目</a:t>
                      </a:r>
                      <a:endParaRPr lang="zh-CN" sz="1200" b="0" kern="100" dirty="0">
                        <a:solidFill>
                          <a:schemeClr val="bg1"/>
                        </a:solidFill>
                        <a:effectLst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L="68580" marR="68580" marT="0" marB="0" anchor="ctr">
                    <a:lnT w="6350" cap="flat" cmpd="sng" algn="ctr">
                      <a:solidFill>
                        <a:srgbClr val="E8D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8D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9F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服务</a:t>
                      </a:r>
                      <a:r>
                        <a:rPr lang="en-US" sz="1200" b="0" kern="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A</a:t>
                      </a:r>
                      <a:r>
                        <a:rPr lang="zh-CN" sz="1200" b="0" kern="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计划</a:t>
                      </a:r>
                      <a:endParaRPr lang="zh-CN" sz="1200" b="0" kern="100" dirty="0">
                        <a:solidFill>
                          <a:schemeClr val="bg1"/>
                        </a:solidFill>
                        <a:effectLst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  <a:p>
                      <a:pPr algn="ctr"/>
                      <a:r>
                        <a:rPr lang="zh-CN" sz="1200" b="0" kern="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（托管服务模式）</a:t>
                      </a:r>
                      <a:endParaRPr lang="zh-CN" sz="1200" b="0" kern="100" dirty="0">
                        <a:solidFill>
                          <a:schemeClr val="bg1"/>
                        </a:solidFill>
                        <a:effectLst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L="68580" marR="68580" marT="0" marB="0" anchor="ctr">
                    <a:lnT w="6350" cap="flat" cmpd="sng" algn="ctr">
                      <a:solidFill>
                        <a:srgbClr val="E8D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8D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9F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服务</a:t>
                      </a:r>
                      <a:r>
                        <a:rPr lang="en-US" sz="1200" b="0" kern="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B</a:t>
                      </a:r>
                      <a:r>
                        <a:rPr lang="zh-CN" sz="1200" b="0" kern="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计划</a:t>
                      </a:r>
                      <a:endParaRPr lang="zh-CN" sz="1200" b="0" kern="100" dirty="0">
                        <a:solidFill>
                          <a:schemeClr val="bg1"/>
                        </a:solidFill>
                        <a:effectLst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  <a:p>
                      <a:pPr algn="ctr"/>
                      <a:r>
                        <a:rPr lang="zh-CN" sz="1200" b="0" kern="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（服务延保模式）</a:t>
                      </a:r>
                      <a:endParaRPr lang="zh-CN" sz="1200" b="0" kern="100" dirty="0">
                        <a:solidFill>
                          <a:schemeClr val="bg1"/>
                        </a:solidFill>
                        <a:effectLst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L="68580" marR="68580" marT="0" marB="0" anchor="ctr">
                    <a:lnT w="6350" cap="flat" cmpd="sng" algn="ctr">
                      <a:solidFill>
                        <a:srgbClr val="E8D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8D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9F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服务</a:t>
                      </a:r>
                      <a:r>
                        <a:rPr lang="en-US" sz="1200" b="0" kern="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C</a:t>
                      </a:r>
                      <a:r>
                        <a:rPr lang="zh-CN" sz="1200" b="0" kern="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计划</a:t>
                      </a:r>
                      <a:br>
                        <a:rPr lang="en-US" sz="1200" b="0" kern="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</a:br>
                      <a:r>
                        <a:rPr lang="zh-CN" sz="1200" b="0" kern="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（保养维护模式）</a:t>
                      </a:r>
                      <a:endParaRPr lang="zh-CN" sz="1200" b="0" kern="100" dirty="0">
                        <a:solidFill>
                          <a:schemeClr val="bg1"/>
                        </a:solidFill>
                        <a:effectLst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L="68580" marR="68580" marT="0" marB="0" anchor="ctr">
                    <a:lnT w="6350" cap="flat" cmpd="sng" algn="ctr">
                      <a:solidFill>
                        <a:srgbClr val="E8D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8D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9FF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5057266"/>
                  </a:ext>
                </a:extLst>
              </a:tr>
              <a:tr h="228971"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驻点服务</a:t>
                      </a:r>
                    </a:p>
                  </a:txBody>
                  <a:tcPr marL="68580" marR="68580" marT="0" marB="0" anchor="ctr">
                    <a:lnT w="6350" cap="flat" cmpd="sng" algn="ctr">
                      <a:solidFill>
                        <a:srgbClr val="E8D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 anchor="ctr">
                    <a:lnT w="6350" cap="flat" cmpd="sng" algn="ctr">
                      <a:solidFill>
                        <a:srgbClr val="E8D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 anchor="ctr">
                    <a:lnT w="6350" cap="flat" cmpd="sng" algn="ctr">
                      <a:solidFill>
                        <a:srgbClr val="E8D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 anchor="ctr">
                    <a:lnT w="6350" cap="flat" cmpd="sng" algn="ctr">
                      <a:solidFill>
                        <a:srgbClr val="E8D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228957488"/>
                  </a:ext>
                </a:extLst>
              </a:tr>
              <a:tr h="228971"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车辆停运巡检</a:t>
                      </a:r>
                    </a:p>
                  </a:txBody>
                  <a:tcPr marL="68580" marR="68580" marT="0" marB="0" anchor="ctr">
                    <a:solidFill>
                      <a:srgbClr val="E8D9F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 anchor="ctr">
                    <a:solidFill>
                      <a:srgbClr val="E8D9F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 anchor="ctr">
                    <a:solidFill>
                      <a:srgbClr val="E8D9F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 anchor="ctr">
                    <a:solidFill>
                      <a:srgbClr val="E8D9FF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7958800"/>
                  </a:ext>
                </a:extLst>
              </a:tr>
              <a:tr h="228971"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一站式委改服务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19863979"/>
                  </a:ext>
                </a:extLst>
              </a:tr>
              <a:tr h="228971"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点对点服务保障</a:t>
                      </a:r>
                    </a:p>
                  </a:txBody>
                  <a:tcPr marL="68580" marR="68580" marT="0" marB="0" anchor="ctr">
                    <a:solidFill>
                      <a:srgbClr val="E8D9F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 anchor="ctr">
                    <a:solidFill>
                      <a:srgbClr val="E8D9F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 anchor="ctr">
                    <a:solidFill>
                      <a:srgbClr val="E8D9F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 anchor="ctr">
                    <a:solidFill>
                      <a:srgbClr val="E8D9FF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7320754"/>
                  </a:ext>
                </a:extLst>
              </a:tr>
              <a:tr h="228971"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后处理清洗套餐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36088083"/>
                  </a:ext>
                </a:extLst>
              </a:tr>
              <a:tr h="228971"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夜间服务小分队</a:t>
                      </a:r>
                    </a:p>
                  </a:txBody>
                  <a:tcPr marL="68580" marR="68580" marT="0" marB="0" anchor="ctr">
                    <a:solidFill>
                      <a:srgbClr val="E8D9F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 anchor="ctr">
                    <a:solidFill>
                      <a:srgbClr val="E8D9F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 anchor="ctr">
                    <a:solidFill>
                      <a:srgbClr val="E8D9F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 anchor="ctr">
                    <a:solidFill>
                      <a:srgbClr val="E8D9FF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2916939"/>
                  </a:ext>
                </a:extLst>
              </a:tr>
              <a:tr h="228971"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车队运营基础数据分析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kern="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 </a:t>
                      </a:r>
                      <a:endParaRPr lang="zh-CN" sz="1200" b="0" kern="100" dirty="0">
                        <a:solidFill>
                          <a:schemeClr val="bg1"/>
                        </a:solidFill>
                        <a:effectLst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05954484"/>
                  </a:ext>
                </a:extLst>
              </a:tr>
              <a:tr h="228971"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定制发动机保养套餐</a:t>
                      </a:r>
                    </a:p>
                  </a:txBody>
                  <a:tcPr marL="68580" marR="68580" marT="0" marB="0" anchor="ctr">
                    <a:solidFill>
                      <a:srgbClr val="E8D9F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>
                    <a:solidFill>
                      <a:srgbClr val="E8D9F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kern="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 </a:t>
                      </a:r>
                      <a:endParaRPr lang="zh-CN" sz="1200" b="0" kern="100" dirty="0">
                        <a:solidFill>
                          <a:schemeClr val="bg1"/>
                        </a:solidFill>
                        <a:effectLst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L="68580" marR="68580" marT="0" marB="0" anchor="ctr">
                    <a:solidFill>
                      <a:srgbClr val="E8D9F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 anchor="ctr">
                    <a:solidFill>
                      <a:srgbClr val="E8D9FF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0380913"/>
                  </a:ext>
                </a:extLst>
              </a:tr>
              <a:tr h="228971"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定制底盘保养套餐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kern="10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 </a:t>
                      </a:r>
                      <a:endParaRPr lang="zh-CN" sz="1200" b="0" kern="100">
                        <a:solidFill>
                          <a:schemeClr val="bg1"/>
                        </a:solidFill>
                        <a:effectLst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17041514"/>
                  </a:ext>
                </a:extLst>
              </a:tr>
              <a:tr h="228971">
                <a:tc>
                  <a:txBody>
                    <a:bodyPr/>
                    <a:lstStyle/>
                    <a:p>
                      <a:pPr algn="ctr"/>
                      <a:r>
                        <a:rPr lang="en-US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1</a:t>
                      </a:r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万公里</a:t>
                      </a:r>
                      <a:r>
                        <a:rPr lang="en-US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/</a:t>
                      </a:r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次底盘维护计划</a:t>
                      </a:r>
                    </a:p>
                  </a:txBody>
                  <a:tcPr marL="68580" marR="68580" marT="0" marB="0" anchor="ctr">
                    <a:solidFill>
                      <a:srgbClr val="E8D9F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 anchor="ctr">
                    <a:solidFill>
                      <a:srgbClr val="E8D9F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 anchor="ctr">
                    <a:solidFill>
                      <a:srgbClr val="E8D9F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 anchor="ctr">
                    <a:solidFill>
                      <a:srgbClr val="E8D9FF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7899731"/>
                  </a:ext>
                </a:extLst>
              </a:tr>
              <a:tr h="22897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…………</a:t>
                      </a:r>
                      <a:endParaRPr lang="zh-CN" sz="1200" b="0" kern="100" dirty="0">
                        <a:solidFill>
                          <a:schemeClr val="bg1"/>
                        </a:solidFill>
                        <a:effectLst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L="68580" marR="68580" marT="0" marB="0" anchor="ctr">
                    <a:lnB w="6350" cap="flat" cmpd="sng" algn="ctr">
                      <a:solidFill>
                        <a:srgbClr val="E8D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>
                    <a:lnB w="6350" cap="flat" cmpd="sng" algn="ctr">
                      <a:solidFill>
                        <a:srgbClr val="E8D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1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√</a:t>
                      </a:r>
                    </a:p>
                  </a:txBody>
                  <a:tcPr marL="68580" marR="68580" marT="0" marB="0" anchor="ctr">
                    <a:lnB w="6350" cap="flat" cmpd="sng" algn="ctr">
                      <a:solidFill>
                        <a:srgbClr val="E8D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kern="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 </a:t>
                      </a:r>
                      <a:endParaRPr lang="zh-CN" sz="1200" b="0" kern="100" dirty="0">
                        <a:solidFill>
                          <a:schemeClr val="bg1"/>
                        </a:solidFill>
                        <a:effectLst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L="68580" marR="68580" marT="0" marB="0" anchor="ctr">
                    <a:lnB w="6350" cap="flat" cmpd="sng" algn="ctr">
                      <a:solidFill>
                        <a:srgbClr val="E8D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4108536"/>
                  </a:ext>
                </a:extLst>
              </a:tr>
            </a:tbl>
          </a:graphicData>
        </a:graphic>
      </p:graphicFrame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BBE25E73-7BD0-6B03-06FD-AC4C7077A9FB}"/>
              </a:ext>
            </a:extLst>
          </p:cNvPr>
          <p:cNvGrpSpPr/>
          <p:nvPr/>
        </p:nvGrpSpPr>
        <p:grpSpPr>
          <a:xfrm>
            <a:off x="984749" y="1012822"/>
            <a:ext cx="2622487" cy="436903"/>
            <a:chOff x="3653293" y="1109637"/>
            <a:chExt cx="1643387" cy="436903"/>
          </a:xfrm>
        </p:grpSpPr>
        <p:sp>
          <p:nvSpPr>
            <p:cNvPr id="144" name="矩形: 圆角 143">
              <a:extLst>
                <a:ext uri="{FF2B5EF4-FFF2-40B4-BE49-F238E27FC236}">
                  <a16:creationId xmlns:a16="http://schemas.microsoft.com/office/drawing/2014/main" id="{916F6338-8504-C51C-8D23-3B3C3A36D8EF}"/>
                </a:ext>
              </a:extLst>
            </p:cNvPr>
            <p:cNvSpPr/>
            <p:nvPr/>
          </p:nvSpPr>
          <p:spPr>
            <a:xfrm>
              <a:off x="3653293" y="1109637"/>
              <a:ext cx="1643387" cy="436903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BA8BFF">
                    <a:alpha val="40000"/>
                  </a:srgbClr>
                </a:gs>
                <a:gs pos="88000">
                  <a:srgbClr val="BA8BFF">
                    <a:alpha val="0"/>
                  </a:srgbClr>
                </a:gs>
              </a:gsLst>
              <a:lin ang="0" scaled="0"/>
            </a:gradFill>
            <a:ln w="6350">
              <a:gradFill>
                <a:gsLst>
                  <a:gs pos="65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042B7550-0EB9-7F5F-ECE1-3DC36AC11B5A}"/>
                </a:ext>
              </a:extLst>
            </p:cNvPr>
            <p:cNvSpPr txBox="1"/>
            <p:nvPr/>
          </p:nvSpPr>
          <p:spPr>
            <a:xfrm>
              <a:off x="3767663" y="1157970"/>
              <a:ext cx="142497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车联网平台持续关注</a:t>
              </a:r>
            </a:p>
          </p:txBody>
        </p:sp>
      </p:grp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CCB5852F-A64B-2A78-34FB-B928BEE5563E}"/>
              </a:ext>
            </a:extLst>
          </p:cNvPr>
          <p:cNvGrpSpPr/>
          <p:nvPr/>
        </p:nvGrpSpPr>
        <p:grpSpPr>
          <a:xfrm>
            <a:off x="8820168" y="3161218"/>
            <a:ext cx="1523455" cy="558247"/>
            <a:chOff x="327756" y="458219"/>
            <a:chExt cx="1523455" cy="558247"/>
          </a:xfrm>
        </p:grpSpPr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CACB285-27DD-E766-B77B-F000DF62F989}"/>
                </a:ext>
              </a:extLst>
            </p:cNvPr>
            <p:cNvSpPr/>
            <p:nvPr/>
          </p:nvSpPr>
          <p:spPr>
            <a:xfrm>
              <a:off x="357328" y="517396"/>
              <a:ext cx="1381907" cy="409796"/>
            </a:xfrm>
            <a:custGeom>
              <a:avLst/>
              <a:gdLst>
                <a:gd name="connsiteX0" fmla="*/ 0 w 2857478"/>
                <a:gd name="connsiteY0" fmla="*/ 0 h 1152000"/>
                <a:gd name="connsiteX1" fmla="*/ 2573453 w 2857478"/>
                <a:gd name="connsiteY1" fmla="*/ 0 h 1152000"/>
                <a:gd name="connsiteX2" fmla="*/ 2857478 w 2857478"/>
                <a:gd name="connsiteY2" fmla="*/ 284025 h 1152000"/>
                <a:gd name="connsiteX3" fmla="*/ 2857478 w 2857478"/>
                <a:gd name="connsiteY3" fmla="*/ 1152000 h 1152000"/>
                <a:gd name="connsiteX4" fmla="*/ 280827 w 2857478"/>
                <a:gd name="connsiteY4" fmla="*/ 1152000 h 1152000"/>
                <a:gd name="connsiteX5" fmla="*/ 0 w 2857478"/>
                <a:gd name="connsiteY5" fmla="*/ 871173 h 11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7478" h="1152000">
                  <a:moveTo>
                    <a:pt x="0" y="0"/>
                  </a:moveTo>
                  <a:lnTo>
                    <a:pt x="2573453" y="0"/>
                  </a:lnTo>
                  <a:lnTo>
                    <a:pt x="2857478" y="284025"/>
                  </a:lnTo>
                  <a:lnTo>
                    <a:pt x="2857478" y="1152000"/>
                  </a:lnTo>
                  <a:lnTo>
                    <a:pt x="280827" y="1152000"/>
                  </a:lnTo>
                  <a:lnTo>
                    <a:pt x="0" y="871173"/>
                  </a:lnTo>
                  <a:close/>
                </a:path>
              </a:pathLst>
            </a:custGeom>
            <a:solidFill>
              <a:srgbClr val="BA8BFF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4FA682BE-9D8D-13B2-32AF-FAEC4B5A7081}"/>
                </a:ext>
              </a:extLst>
            </p:cNvPr>
            <p:cNvSpPr txBox="1"/>
            <p:nvPr/>
          </p:nvSpPr>
          <p:spPr>
            <a:xfrm>
              <a:off x="327756" y="517396"/>
              <a:ext cx="1523455" cy="499070"/>
            </a:xfrm>
            <a:prstGeom prst="rect">
              <a:avLst/>
            </a:prstGeom>
            <a:noFill/>
          </p:spPr>
          <p:txBody>
            <a:bodyPr wrap="square" lIns="72000" bIns="144000" anchor="ctr" anchorCtr="0">
              <a:noAutofit/>
            </a:bodyPr>
            <a:lstStyle/>
            <a:p>
              <a:pPr lvl="0" algn="ctr"/>
              <a:r>
                <a:rPr lang="zh-CN" altLang="en-US" sz="2400" kern="100" dirty="0">
                  <a:gradFill>
                    <a:gsLst>
                      <a:gs pos="3300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/>
                  <a:latin typeface="优设标题黑" panose="00000500000000000000" pitchFamily="2" charset="-122"/>
                  <a:ea typeface="优设标题黑" panose="00000500000000000000" pitchFamily="2" charset="-122"/>
                  <a:cs typeface="OPPOSans R" panose="00020600040101010101" pitchFamily="18" charset="-122"/>
                </a:rPr>
                <a:t>政策计划</a:t>
              </a:r>
            </a:p>
          </p:txBody>
        </p:sp>
        <p:pic>
          <p:nvPicPr>
            <p:cNvPr id="169" name="图片 168" descr="张着嘴&#10;&#10;低可信度描述已自动生成">
              <a:extLst>
                <a:ext uri="{FF2B5EF4-FFF2-40B4-BE49-F238E27FC236}">
                  <a16:creationId xmlns:a16="http://schemas.microsoft.com/office/drawing/2014/main" id="{BAF43695-126B-F8EB-B578-3ADEFE7B2D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6839" y="458219"/>
              <a:ext cx="738661" cy="499069"/>
            </a:xfrm>
            <a:prstGeom prst="rect">
              <a:avLst/>
            </a:prstGeom>
          </p:spPr>
        </p:pic>
      </p:grpSp>
      <p:sp>
        <p:nvSpPr>
          <p:cNvPr id="174" name="文本框 173">
            <a:extLst>
              <a:ext uri="{FF2B5EF4-FFF2-40B4-BE49-F238E27FC236}">
                <a16:creationId xmlns:a16="http://schemas.microsoft.com/office/drawing/2014/main" id="{34DA7EA6-3492-DD82-8A2A-13862DF98EBE}"/>
              </a:ext>
            </a:extLst>
          </p:cNvPr>
          <p:cNvSpPr txBox="1"/>
          <p:nvPr/>
        </p:nvSpPr>
        <p:spPr>
          <a:xfrm>
            <a:off x="7413178" y="3699432"/>
            <a:ext cx="190953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100000"/>
                  </a:schemeClr>
                </a:solidFill>
                <a:effectLst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36</a:t>
            </a:r>
            <a:r>
              <a:rPr lang="zh-CN" altLang="en-US" sz="1600" dirty="0">
                <a:solidFill>
                  <a:schemeClr val="bg1">
                    <a:lumMod val="100000"/>
                  </a:schemeClr>
                </a:solidFill>
                <a:effectLst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个月</a:t>
            </a:r>
            <a:r>
              <a:rPr lang="en-US" altLang="zh-CN" sz="1600" dirty="0">
                <a:solidFill>
                  <a:schemeClr val="bg1">
                    <a:lumMod val="100000"/>
                  </a:schemeClr>
                </a:solidFill>
                <a:effectLst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/</a:t>
            </a:r>
            <a:r>
              <a:rPr lang="zh-CN" altLang="en-US" sz="1600" dirty="0">
                <a:solidFill>
                  <a:schemeClr val="bg1">
                    <a:lumMod val="100000"/>
                  </a:schemeClr>
                </a:solidFill>
                <a:effectLst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不限里程</a:t>
            </a: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A3DFC80D-7FCE-B577-9ACC-F23EB72EE94F}"/>
              </a:ext>
            </a:extLst>
          </p:cNvPr>
          <p:cNvSpPr txBox="1"/>
          <p:nvPr/>
        </p:nvSpPr>
        <p:spPr>
          <a:xfrm>
            <a:off x="9204634" y="3726770"/>
            <a:ext cx="25589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E5E9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整车保修期、三大总成基础件</a:t>
            </a: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8898A671-8AB2-CF01-1FD6-A4068A170B4F}"/>
              </a:ext>
            </a:extLst>
          </p:cNvPr>
          <p:cNvSpPr txBox="1"/>
          <p:nvPr/>
        </p:nvSpPr>
        <p:spPr>
          <a:xfrm>
            <a:off x="7413178" y="4048772"/>
            <a:ext cx="1909537" cy="344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100000"/>
                  </a:schemeClr>
                </a:solidFill>
                <a:effectLst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12</a:t>
            </a:r>
            <a:r>
              <a:rPr lang="zh-CN" altLang="en-US" sz="1600" dirty="0">
                <a:solidFill>
                  <a:schemeClr val="bg1">
                    <a:lumMod val="100000"/>
                  </a:schemeClr>
                </a:solidFill>
                <a:effectLst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个月</a:t>
            </a:r>
            <a:r>
              <a:rPr lang="en-US" altLang="zh-CN" sz="1600" dirty="0">
                <a:solidFill>
                  <a:schemeClr val="bg1">
                    <a:lumMod val="100000"/>
                  </a:schemeClr>
                </a:solidFill>
                <a:effectLst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/</a:t>
            </a:r>
            <a:r>
              <a:rPr lang="zh-CN" altLang="en-US" sz="1600" dirty="0">
                <a:solidFill>
                  <a:schemeClr val="bg1">
                    <a:lumMod val="100000"/>
                  </a:schemeClr>
                </a:solidFill>
                <a:effectLst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不限里程</a:t>
            </a: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3DCCF7E5-84BD-E90F-8F14-1AE22D3EA1E7}"/>
              </a:ext>
            </a:extLst>
          </p:cNvPr>
          <p:cNvSpPr txBox="1"/>
          <p:nvPr/>
        </p:nvSpPr>
        <p:spPr>
          <a:xfrm>
            <a:off x="9204634" y="4064044"/>
            <a:ext cx="244698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E5E9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电器件保修期统一</a:t>
            </a:r>
          </a:p>
        </p:txBody>
      </p:sp>
      <p:sp>
        <p:nvSpPr>
          <p:cNvPr id="178" name="文本框 177">
            <a:extLst>
              <a:ext uri="{FF2B5EF4-FFF2-40B4-BE49-F238E27FC236}">
                <a16:creationId xmlns:a16="http://schemas.microsoft.com/office/drawing/2014/main" id="{42903E60-B913-6806-8E3C-4E5BA6DD9141}"/>
              </a:ext>
            </a:extLst>
          </p:cNvPr>
          <p:cNvSpPr txBox="1"/>
          <p:nvPr/>
        </p:nvSpPr>
        <p:spPr>
          <a:xfrm>
            <a:off x="8389548" y="4585767"/>
            <a:ext cx="23846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rPr>
              <a:t>保养和故障预提醒</a:t>
            </a:r>
          </a:p>
        </p:txBody>
      </p:sp>
      <p:sp>
        <p:nvSpPr>
          <p:cNvPr id="179" name="文本框 178">
            <a:extLst>
              <a:ext uri="{FF2B5EF4-FFF2-40B4-BE49-F238E27FC236}">
                <a16:creationId xmlns:a16="http://schemas.microsoft.com/office/drawing/2014/main" id="{8C02F094-0030-C260-2B6A-FD69E0D2C7BD}"/>
              </a:ext>
            </a:extLst>
          </p:cNvPr>
          <p:cNvSpPr txBox="1"/>
          <p:nvPr/>
        </p:nvSpPr>
        <p:spPr>
          <a:xfrm>
            <a:off x="7398190" y="4877297"/>
            <a:ext cx="4436482" cy="58746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E5E9FF"/>
                </a:solidFill>
                <a:effectLst/>
              </a:rPr>
              <a:t>车辆运营状态、车辆维保周期、维保内容主动提醒、车辆故障远程智能诊断</a:t>
            </a:r>
          </a:p>
        </p:txBody>
      </p:sp>
      <p:sp>
        <p:nvSpPr>
          <p:cNvPr id="180" name="文本框 179">
            <a:extLst>
              <a:ext uri="{FF2B5EF4-FFF2-40B4-BE49-F238E27FC236}">
                <a16:creationId xmlns:a16="http://schemas.microsoft.com/office/drawing/2014/main" id="{4073FA48-9A8D-C65A-1365-3F0D1D3BDFB6}"/>
              </a:ext>
            </a:extLst>
          </p:cNvPr>
          <p:cNvSpPr txBox="1"/>
          <p:nvPr/>
        </p:nvSpPr>
        <p:spPr>
          <a:xfrm>
            <a:off x="8389548" y="5625491"/>
            <a:ext cx="23846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rPr>
              <a:t>驾驶行为分析报告</a:t>
            </a:r>
          </a:p>
        </p:txBody>
      </p:sp>
      <p:sp>
        <p:nvSpPr>
          <p:cNvPr id="181" name="文本框 180">
            <a:extLst>
              <a:ext uri="{FF2B5EF4-FFF2-40B4-BE49-F238E27FC236}">
                <a16:creationId xmlns:a16="http://schemas.microsoft.com/office/drawing/2014/main" id="{EFCCC9F2-2701-B5EE-6936-28004E68EB00}"/>
              </a:ext>
            </a:extLst>
          </p:cNvPr>
          <p:cNvSpPr txBox="1"/>
          <p:nvPr/>
        </p:nvSpPr>
        <p:spPr>
          <a:xfrm>
            <a:off x="7398190" y="5927838"/>
            <a:ext cx="4436482" cy="58746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E5E9FF"/>
                </a:solidFill>
                <a:effectLst/>
              </a:rPr>
              <a:t>油气耗分析、驾驶行为分析改善、保证车辆油耗最优、保证车辆性能最佳</a:t>
            </a:r>
          </a:p>
        </p:txBody>
      </p:sp>
      <p:sp>
        <p:nvSpPr>
          <p:cNvPr id="182" name="矩形: 剪去对角 181">
            <a:extLst>
              <a:ext uri="{FF2B5EF4-FFF2-40B4-BE49-F238E27FC236}">
                <a16:creationId xmlns:a16="http://schemas.microsoft.com/office/drawing/2014/main" id="{000D79A9-B7E3-954B-CF82-A708BDDD02B8}"/>
              </a:ext>
            </a:extLst>
          </p:cNvPr>
          <p:cNvSpPr/>
          <p:nvPr/>
        </p:nvSpPr>
        <p:spPr>
          <a:xfrm>
            <a:off x="7291307" y="4587364"/>
            <a:ext cx="4610184" cy="936000"/>
          </a:xfrm>
          <a:prstGeom prst="snip2DiagRect">
            <a:avLst/>
          </a:prstGeom>
          <a:noFill/>
          <a:ln>
            <a:gradFill>
              <a:gsLst>
                <a:gs pos="0">
                  <a:srgbClr val="9CAAFE"/>
                </a:gs>
                <a:gs pos="100000">
                  <a:srgbClr val="E8D9F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矩形: 剪去对角 182">
            <a:extLst>
              <a:ext uri="{FF2B5EF4-FFF2-40B4-BE49-F238E27FC236}">
                <a16:creationId xmlns:a16="http://schemas.microsoft.com/office/drawing/2014/main" id="{CB1433AD-BB5F-76D2-DC72-1816CFBBBEC0}"/>
              </a:ext>
            </a:extLst>
          </p:cNvPr>
          <p:cNvSpPr/>
          <p:nvPr/>
        </p:nvSpPr>
        <p:spPr>
          <a:xfrm>
            <a:off x="7348275" y="5625434"/>
            <a:ext cx="4610184" cy="936000"/>
          </a:xfrm>
          <a:prstGeom prst="snip2DiagRect">
            <a:avLst/>
          </a:prstGeom>
          <a:noFill/>
          <a:ln>
            <a:gradFill>
              <a:gsLst>
                <a:gs pos="0">
                  <a:srgbClr val="9CAAFE"/>
                </a:gs>
                <a:gs pos="100000">
                  <a:srgbClr val="E8D9F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2F380099-BDDC-6086-997B-848233A9E8DA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5295" y="3429000"/>
            <a:ext cx="2599222" cy="392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031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4683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52483B6-74D3-38B0-3CA0-F1E49B0E81D0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2464077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70.71748"/>
  <p:tag name="LEFT" val="287.5887"/>
  <p:tag name="WIDTH" val="120.005"/>
  <p:tag name="HEIGHT" val="120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全"/>
  <p:tag name="FONTSIZE" val="100"/>
  <p:tag name="FONTCOLOR" val="0"/>
  <p:tag name="FONTBOLD" val="0"/>
  <p:tag name="FONTITALIC" val="0"/>
  <p:tag name="FONTNAME" val="演示夏行楷"/>
  <p:tag name="NAMEASCII" val="演示夏行楷"/>
  <p:tag name="NAMECOMPLEXSCRIPT" val="+mn-cs"/>
  <p:tag name="NAMEFAREAST" val="演示夏行楷"/>
  <p:tag name="FONTNAMEASCII" val="演示夏行楷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287.5887"/>
  <p:tag name="T_TOP" val="-70.71748"/>
  <p:tag name="T_WIDTH" val="120.005"/>
  <p:tag name="T_HEIGTH" val="120"/>
  <p:tag name="T_TEXT" val="全"/>
  <p:tag name="T_FONTCOLOR" val="0"/>
  <p:tag name="T_FONTNAME" val="演示夏行楷"/>
  <p:tag name="T_FONTNAMEASCII" val="演示夏行楷"/>
  <p:tag name="T_NAMECOMPLEXSCRIPT" val="+mn-cs"/>
  <p:tag name="T_NAMEFAREAST" val="演示夏行楷"/>
  <p:tag name="T_FONTBOLD" val="0"/>
  <p:tag name="T_FONTSIZE" val="10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20.42921"/>
  <p:tag name="OFFSETLEFT" val="38.7959"/>
  <p:tag name="OFFSETWIDTH" val="62.46843"/>
  <p:tag name="OFFSETHEIGHT" val="85.8135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96.44496"/>
  <p:tag name="WIDTH" val="96.44496"/>
  <p:tag name="LEFT" val="614.3417"/>
  <p:tag name="TOP" val="162.802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838976"/>
  <p:tag name="MARGINRIGHT" val="7.678031"/>
  <p:tag name="MARGINLEFT" val="7.678031"/>
  <p:tag name="MARGINTOP" val="3.838976"/>
  <p:tag name="FONTSIZE" val="28"/>
  <p:tag name="SOFTEDGE" val="0"/>
  <p:tag name="SHAPEGLOW" val="0"/>
  <p:tag name="SHAPEREFLECTION" val="-2.147484E+09"/>
  <p:tag name="HEIGHT" val="68.0737"/>
  <p:tag name="WIDTH" val="78.07551"/>
  <p:tag name="LEFT" val="623.7004"/>
  <p:tag name="TOP" val="176.987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96.44496"/>
  <p:tag name="WIDTH" val="96.44496"/>
  <p:tag name="LEFT" val="614.3417"/>
  <p:tag name="TOP" val="162.802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96.44496"/>
  <p:tag name="WIDTH" val="96.44496"/>
  <p:tag name="LEFT" val="614.3417"/>
  <p:tag name="TOP" val="162.802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96.44496"/>
  <p:tag name="WIDTH" val="96.44496"/>
  <p:tag name="LEFT" val="431.6691"/>
  <p:tag name="TOP" val="162.802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838976"/>
  <p:tag name="MARGINRIGHT" val="7.678031"/>
  <p:tag name="MARGINLEFT" val="7.678031"/>
  <p:tag name="MARGINTOP" val="3.838976"/>
  <p:tag name="FONTSIZE" val="28"/>
  <p:tag name="SOFTEDGE" val="0"/>
  <p:tag name="SHAPEGLOW" val="0"/>
  <p:tag name="SHAPEREFLECTION" val="-2.147484E+09"/>
  <p:tag name="HEIGHT" val="68.0737"/>
  <p:tag name="WIDTH" val="78.07551"/>
  <p:tag name="LEFT" val="440.9698"/>
  <p:tag name="TOP" val="176.987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96.44496"/>
  <p:tag name="WIDTH" val="96.44496"/>
  <p:tag name="LEFT" val="431.6691"/>
  <p:tag name="TOP" val="162.802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96.44496"/>
  <p:tag name="WIDTH" val="96.44496"/>
  <p:tag name="LEFT" val="431.6691"/>
  <p:tag name="TOP" val="162.802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96.44496"/>
  <p:tag name="WIDTH" val="96.44496"/>
  <p:tag name="LEFT" val="242.728"/>
  <p:tag name="TOP" val="175.790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838976"/>
  <p:tag name="MARGINRIGHT" val="7.678031"/>
  <p:tag name="MARGINLEFT" val="7.678031"/>
  <p:tag name="MARGINTOP" val="3.838976"/>
  <p:tag name="FONTSIZE" val="28"/>
  <p:tag name="SOFTEDGE" val="0"/>
  <p:tag name="SHAPEGLOW" val="0"/>
  <p:tag name="SHAPEREFLECTION" val="-2.147484E+09"/>
  <p:tag name="HEIGHT" val="68.0737"/>
  <p:tag name="WIDTH" val="78.07551"/>
  <p:tag name="LEFT" val="251.9708"/>
  <p:tag name="TOP" val="189.975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70.71748"/>
  <p:tag name="LEFT" val="407.5887"/>
  <p:tag name="WIDTH" val="120.005"/>
  <p:tag name="HEIGHT" val="120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面"/>
  <p:tag name="FONTSIZE" val="100"/>
  <p:tag name="FONTCOLOR" val="0"/>
  <p:tag name="FONTBOLD" val="0"/>
  <p:tag name="FONTITALIC" val="0"/>
  <p:tag name="FONTNAME" val="演示夏行楷"/>
  <p:tag name="NAMEASCII" val="演示夏行楷"/>
  <p:tag name="NAMECOMPLEXSCRIPT" val="+mn-cs"/>
  <p:tag name="NAMEFAREAST" val="演示夏行楷"/>
  <p:tag name="FONTNAMEASCII" val="演示夏行楷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407.5887"/>
  <p:tag name="T_TOP" val="-70.71748"/>
  <p:tag name="T_WIDTH" val="120.005"/>
  <p:tag name="T_HEIGTH" val="120"/>
  <p:tag name="T_TEXT" val="面"/>
  <p:tag name="T_FONTCOLOR" val="0"/>
  <p:tag name="T_FONTNAME" val="演示夏行楷"/>
  <p:tag name="T_FONTNAMEASCII" val="演示夏行楷"/>
  <p:tag name="T_NAMECOMPLEXSCRIPT" val="+mn-cs"/>
  <p:tag name="T_NAMEFAREAST" val="演示夏行楷"/>
  <p:tag name="T_FONTBOLD" val="0"/>
  <p:tag name="T_FONTSIZE" val="10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25.76441"/>
  <p:tag name="OFFSETLEFT" val="40.82675"/>
  <p:tag name="OFFSETWIDTH" val="64.52724"/>
  <p:tag name="OFFSETHEIGHT" val="68.8075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96.44496"/>
  <p:tag name="WIDTH" val="96.44496"/>
  <p:tag name="LEFT" val="242.728"/>
  <p:tag name="TOP" val="175.790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96.44496"/>
  <p:tag name="WIDTH" val="96.44496"/>
  <p:tag name="LEFT" val="242.728"/>
  <p:tag name="TOP" val="175.790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96.44496"/>
  <p:tag name="WIDTH" val="96.44496"/>
  <p:tag name="LEFT" val="807.4526"/>
  <p:tag name="TOP" val="162.802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838976"/>
  <p:tag name="MARGINRIGHT" val="7.678031"/>
  <p:tag name="MARGINLEFT" val="7.678031"/>
  <p:tag name="MARGINTOP" val="3.838976"/>
  <p:tag name="FONTSIZE" val="28"/>
  <p:tag name="SOFTEDGE" val="0"/>
  <p:tag name="SHAPEGLOW" val="0"/>
  <p:tag name="SHAPEREFLECTION" val="-2.147484E+09"/>
  <p:tag name="HEIGHT" val="68.0737"/>
  <p:tag name="WIDTH" val="78.07551"/>
  <p:tag name="LEFT" val="816.8693"/>
  <p:tag name="TOP" val="176.987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96.44496"/>
  <p:tag name="WIDTH" val="96.44496"/>
  <p:tag name="LEFT" val="807.4526"/>
  <p:tag name="TOP" val="162.802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96.44496"/>
  <p:tag name="WIDTH" val="96.44496"/>
  <p:tag name="LEFT" val="807.4526"/>
  <p:tag name="TOP" val="162.802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96.44496"/>
  <p:tag name="WIDTH" val="96.44496"/>
  <p:tag name="LEFT" val="55.47134"/>
  <p:tag name="TOP" val="175.790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838976"/>
  <p:tag name="MARGINRIGHT" val="7.678031"/>
  <p:tag name="MARGINLEFT" val="7.678031"/>
  <p:tag name="MARGINTOP" val="3.838976"/>
  <p:tag name="FONTSIZE" val="28"/>
  <p:tag name="SOFTEDGE" val="0"/>
  <p:tag name="SHAPEGLOW" val="0"/>
  <p:tag name="SHAPEREFLECTION" val="-2.147484E+09"/>
  <p:tag name="HEIGHT" val="68.0737"/>
  <p:tag name="WIDTH" val="78.07551"/>
  <p:tag name="LEFT" val="64.65614"/>
  <p:tag name="TOP" val="189.975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96.44496"/>
  <p:tag name="WIDTH" val="96.44496"/>
  <p:tag name="LEFT" val="55.47134"/>
  <p:tag name="TOP" val="175.790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96.44496"/>
  <p:tag name="WIDTH" val="96.44496"/>
  <p:tag name="LEFT" val="55.47134"/>
  <p:tag name="TOP" val="175.790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70.71748"/>
  <p:tag name="LEFT" val="527.5887"/>
  <p:tag name="WIDTH" val="120.005"/>
  <p:tag name="HEIGHT" val="120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终"/>
  <p:tag name="FONTSIZE" val="100"/>
  <p:tag name="FONTCOLOR" val="0"/>
  <p:tag name="FONTBOLD" val="0"/>
  <p:tag name="FONTITALIC" val="0"/>
  <p:tag name="FONTNAME" val="演示夏行楷"/>
  <p:tag name="NAMEASCII" val="演示夏行楷"/>
  <p:tag name="NAMECOMPLEXSCRIPT" val="+mn-cs"/>
  <p:tag name="NAMEFAREAST" val="演示夏行楷"/>
  <p:tag name="FONTNAMEASCII" val="演示夏行楷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27.5887"/>
  <p:tag name="T_TOP" val="-70.71748"/>
  <p:tag name="T_WIDTH" val="120.005"/>
  <p:tag name="T_HEIGTH" val="120"/>
  <p:tag name="T_TEXT" val="终"/>
  <p:tag name="T_FONTCOLOR" val="0"/>
  <p:tag name="T_FONTNAME" val="演示夏行楷"/>
  <p:tag name="T_FONTNAMEASCII" val="演示夏行楷"/>
  <p:tag name="T_NAMECOMPLEXSCRIPT" val="+mn-cs"/>
  <p:tag name="T_NAMEFAREAST" val="演示夏行楷"/>
  <p:tag name="T_FONTBOLD" val="0"/>
  <p:tag name="T_FONTSIZE" val="10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8.46276"/>
  <p:tag name="OFFSETLEFT" val="40.91553"/>
  <p:tag name="OFFSETWIDTH" val="67.73024"/>
  <p:tag name="OFFSETHEIGHT" val="79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9.28252"/>
  <p:tag name="LEFT" val="287.5887"/>
  <p:tag name="WIDTH" val="120.005"/>
  <p:tag name="HEIGHT" val="120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身"/>
  <p:tag name="FONTSIZE" val="100"/>
  <p:tag name="FONTCOLOR" val="0"/>
  <p:tag name="FONTBOLD" val="0"/>
  <p:tag name="FONTITALIC" val="0"/>
  <p:tag name="FONTNAME" val="演示夏行楷"/>
  <p:tag name="NAMEASCII" val="演示夏行楷"/>
  <p:tag name="NAMECOMPLEXSCRIPT" val="+mn-cs"/>
  <p:tag name="NAMEFAREAST" val="演示夏行楷"/>
  <p:tag name="FONTNAMEASCII" val="演示夏行楷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287.5887"/>
  <p:tag name="T_TOP" val="49.28252"/>
  <p:tag name="T_WIDTH" val="120.005"/>
  <p:tag name="T_HEIGTH" val="120"/>
  <p:tag name="T_TEXT" val="身"/>
  <p:tag name="T_FONTCOLOR" val="0"/>
  <p:tag name="T_FONTNAME" val="演示夏行楷"/>
  <p:tag name="T_FONTNAMEASCII" val="演示夏行楷"/>
  <p:tag name="T_NAMECOMPLEXSCRIPT" val="+mn-cs"/>
  <p:tag name="T_NAMEFAREAST" val="演示夏行楷"/>
  <p:tag name="T_FONTBOLD" val="0"/>
  <p:tag name="T_FONTSIZE" val="10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20.05874"/>
  <p:tag name="OFFSETLEFT" val="37.22473"/>
  <p:tag name="OFFSETWIDTH" val="94.76252"/>
  <p:tag name="OFFSETHEIGHT" val="84.58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0.2343"/>
  <p:tag name="LEFT" val="398.5596"/>
  <p:tag name="WIDTH" val="169.9446"/>
  <p:tag name="HEIGHT" val="67.9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服务保"/>
  <p:tag name="FONTSIZE" val="54"/>
  <p:tag name="FONTCOLOR" val="4210752"/>
  <p:tag name="FONTBOLD" val="0"/>
  <p:tag name="FONTITALIC" val="0"/>
  <p:tag name="FONTNAME" val="优设标题黑"/>
  <p:tag name="NAMEASCII" val="优设标题黑"/>
  <p:tag name="NAMECOMPLEXSCRIPT" val="OPPOSans B"/>
  <p:tag name="NAMEFAREAST" val="优设标题黑"/>
  <p:tag name="FONTNAMEASCII" val="优设标题黑"/>
  <p:tag name="TEXTALIGNMENT" val="1"/>
  <p:tag name="FONTSPACING" val="0"/>
  <p:tag name="SPACEWITHIN" val="1"/>
  <p:tag name="SPACEBEFORE" val="0"/>
  <p:tag name="SPACEAFTER" val="0"/>
  <p:tag name="MARGINBOTTOM" val="3.685039"/>
  <p:tag name="MARGINLEFT" val="5.669291"/>
  <p:tag name="MARGINRIGHT" val="7.2"/>
  <p:tag name="MARGINTOP" val="3.6"/>
  <p:tag name="LINERULEAFTER" val="0"/>
  <p:tag name="ALIGNMENT" val="1"/>
  <p:tag name="WORDWRAP" val="-1"/>
  <p:tag name="AUTOSIZE" val="0"/>
  <p:tag name="TEXTREFLECTION" val="0"/>
  <p:tag name="TEXTGLOW" val="0"/>
  <p:tag name="T_HASTEXT" val="1"/>
  <p:tag name="T_LEFT" val="398.5596"/>
  <p:tag name="T_TOP" val="260.2343"/>
  <p:tag name="T_WIDTH" val="169.9446"/>
  <p:tag name="T_HEIGTH" val="67.99"/>
  <p:tag name="T_TEXT" val="服务保"/>
  <p:tag name="T_FONTCOLOR" val="4210752"/>
  <p:tag name="T_FONTNAME" val="优设标题黑"/>
  <p:tag name="T_FONTNAMEASCII" val="优设标题黑"/>
  <p:tag name="T_NAMECOMPLEXSCRIPT" val="OPPOSans B"/>
  <p:tag name="T_NAMEFAREAST" val="优设标题黑"/>
  <p:tag name="T_FONTBOLD" val="0"/>
  <p:tag name="T_FONTSIZE" val="54"/>
  <p:tag name="T_FONTUNDERLINE" val="0"/>
  <p:tag name="T_FONTITALIC" val="0"/>
  <p:tag name="T_FONTSPACING" val="0"/>
  <p:tag name="T_MARGINTOP" val="3.6"/>
  <p:tag name="T_MARGINRIGHT" val="7.2"/>
  <p:tag name="T_MARGINBOTTOM" val="3.685039"/>
  <p:tag name="T_MARGINLEFT" val="5.669291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2.65848"/>
  <p:tag name="OFFSETLEFT" val="6.317322"/>
  <p:tag name="OFFSETWIDTH" val="146.088"/>
  <p:tag name="OFFSETHEIGHT" val="38.8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0.2343"/>
  <p:tag name="LEFT" val="398.5596"/>
  <p:tag name="WIDTH" val="169.9446"/>
  <p:tag name="HEIGHT" val="67.9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服务保"/>
  <p:tag name="FONTSIZE" val="54"/>
  <p:tag name="FONTCOLOR" val="4210752"/>
  <p:tag name="FONTBOLD" val="0"/>
  <p:tag name="FONTITALIC" val="0"/>
  <p:tag name="FONTNAME" val="优设标题黑"/>
  <p:tag name="NAMEASCII" val="优设标题黑"/>
  <p:tag name="NAMECOMPLEXSCRIPT" val="OPPOSans B"/>
  <p:tag name="NAMEFAREAST" val="优设标题黑"/>
  <p:tag name="FONTNAMEASCII" val="优设标题黑"/>
  <p:tag name="TEXTALIGNMENT" val="1"/>
  <p:tag name="FONTSPACING" val="0"/>
  <p:tag name="SPACEWITHIN" val="1"/>
  <p:tag name="SPACEBEFORE" val="0"/>
  <p:tag name="SPACEAFTER" val="0"/>
  <p:tag name="MARGINBOTTOM" val="3.685039"/>
  <p:tag name="MARGINLEFT" val="5.669291"/>
  <p:tag name="MARGINRIGHT" val="7.2"/>
  <p:tag name="MARGINTOP" val="3.6"/>
  <p:tag name="LINERULEAFTER" val="0"/>
  <p:tag name="ALIGNMENT" val="1"/>
  <p:tag name="WORDWRAP" val="-1"/>
  <p:tag name="AUTOSIZE" val="0"/>
  <p:tag name="TEXTREFLECTION" val="0"/>
  <p:tag name="TEXTGLOW" val="0"/>
  <p:tag name="T_HASTEXT" val="1"/>
  <p:tag name="T_LEFT" val="398.5596"/>
  <p:tag name="T_TOP" val="260.2343"/>
  <p:tag name="T_WIDTH" val="169.9446"/>
  <p:tag name="T_HEIGTH" val="67.99"/>
  <p:tag name="T_TEXT" val="服务保"/>
  <p:tag name="T_FONTCOLOR" val="4210752"/>
  <p:tag name="T_FONTNAME" val="优设标题黑"/>
  <p:tag name="T_FONTNAMEASCII" val="优设标题黑"/>
  <p:tag name="T_NAMECOMPLEXSCRIPT" val="OPPOSans B"/>
  <p:tag name="T_NAMEFAREAST" val="优设标题黑"/>
  <p:tag name="T_FONTBOLD" val="0"/>
  <p:tag name="T_FONTSIZE" val="54"/>
  <p:tag name="T_FONTUNDERLINE" val="0"/>
  <p:tag name="T_FONTITALIC" val="0"/>
  <p:tag name="T_FONTSPACING" val="0"/>
  <p:tag name="T_MARGINTOP" val="3.6"/>
  <p:tag name="T_MARGINRIGHT" val="7.2"/>
  <p:tag name="T_MARGINBOTTOM" val="3.685039"/>
  <p:tag name="T_MARGINLEFT" val="5.669291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2.65848"/>
  <p:tag name="OFFSETLEFT" val="6.317322"/>
  <p:tag name="OFFSETWIDTH" val="146.088"/>
  <p:tag name="OFFSETHEIGHT" val="38.8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3.332"/>
  <p:tag name="LEFT" val="187.5374"/>
  <p:tag name="WIDTH" val="172.4626"/>
  <p:tag name="HEIGHT" val="67.9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质保更"/>
  <p:tag name="FONTSIZE" val="54"/>
  <p:tag name="FONTCOLOR" val="4210752"/>
  <p:tag name="FONTBOLD" val="0"/>
  <p:tag name="FONTITALIC" val="0"/>
  <p:tag name="FONTNAME" val="优设标题黑"/>
  <p:tag name="NAMEASCII" val="优设标题黑"/>
  <p:tag name="NAMECOMPLEXSCRIPT" val="OPPOSans B"/>
  <p:tag name="NAMEFAREAST" val="优设标题黑"/>
  <p:tag name="FONTNAMEASCII" val="优设标题黑"/>
  <p:tag name="TEXTALIGNMENT" val="1"/>
  <p:tag name="FONTSPACING" val="0"/>
  <p:tag name="SPACEWITHIN" val="1"/>
  <p:tag name="SPACEBEFORE" val="0"/>
  <p:tag name="SPACEAFTER" val="0"/>
  <p:tag name="MARGINBOTTOM" val="3.685039"/>
  <p:tag name="MARGINLEFT" val="5.669291"/>
  <p:tag name="MARGINRIGHT" val="7.2"/>
  <p:tag name="MARGINTOP" val="3.6"/>
  <p:tag name="LINERULEAFTER" val="0"/>
  <p:tag name="ALIGNMENT" val="1"/>
  <p:tag name="WORDWRAP" val="-1"/>
  <p:tag name="AUTOSIZE" val="0"/>
  <p:tag name="TEXTREFLECTION" val="0"/>
  <p:tag name="TEXTGLOW" val="0"/>
  <p:tag name="T_HASTEXT" val="1"/>
  <p:tag name="T_LEFT" val="187.5374"/>
  <p:tag name="T_TOP" val="173.332"/>
  <p:tag name="T_WIDTH" val="172.4626"/>
  <p:tag name="T_HEIGTH" val="67.99"/>
  <p:tag name="T_TEXT" val="质保更"/>
  <p:tag name="T_FONTCOLOR" val="4210752"/>
  <p:tag name="T_FONTNAME" val="优设标题黑"/>
  <p:tag name="T_FONTNAMEASCII" val="优设标题黑"/>
  <p:tag name="T_NAMECOMPLEXSCRIPT" val="OPPOSans B"/>
  <p:tag name="T_NAMEFAREAST" val="优设标题黑"/>
  <p:tag name="T_FONTBOLD" val="0"/>
  <p:tag name="T_FONTSIZE" val="54"/>
  <p:tag name="T_FONTUNDERLINE" val="0"/>
  <p:tag name="T_FONTITALIC" val="0"/>
  <p:tag name="T_FONTSPACING" val="0"/>
  <p:tag name="T_MARGINTOP" val="3.6"/>
  <p:tag name="T_MARGINRIGHT" val="7.2"/>
  <p:tag name="T_MARGINBOTTOM" val="3.685039"/>
  <p:tag name="T_MARGINLEFT" val="5.669291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2.65851"/>
  <p:tag name="OFFSETLEFT" val="5.777328"/>
  <p:tag name="OFFSETWIDTH" val="148.41"/>
  <p:tag name="OFFSETHEIGHT" val="38.8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3.332"/>
  <p:tag name="LEFT" val="187.5374"/>
  <p:tag name="WIDTH" val="172.4626"/>
  <p:tag name="HEIGHT" val="67.9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质保更"/>
  <p:tag name="FONTSIZE" val="54"/>
  <p:tag name="FONTCOLOR" val="4210752"/>
  <p:tag name="FONTBOLD" val="0"/>
  <p:tag name="FONTITALIC" val="0"/>
  <p:tag name="FONTNAME" val="优设标题黑"/>
  <p:tag name="NAMEASCII" val="优设标题黑"/>
  <p:tag name="NAMECOMPLEXSCRIPT" val="OPPOSans B"/>
  <p:tag name="NAMEFAREAST" val="优设标题黑"/>
  <p:tag name="FONTNAMEASCII" val="优设标题黑"/>
  <p:tag name="TEXTALIGNMENT" val="1"/>
  <p:tag name="FONTSPACING" val="0"/>
  <p:tag name="SPACEWITHIN" val="1"/>
  <p:tag name="SPACEBEFORE" val="0"/>
  <p:tag name="SPACEAFTER" val="0"/>
  <p:tag name="MARGINBOTTOM" val="3.685039"/>
  <p:tag name="MARGINLEFT" val="5.669291"/>
  <p:tag name="MARGINRIGHT" val="7.2"/>
  <p:tag name="MARGINTOP" val="3.6"/>
  <p:tag name="LINERULEAFTER" val="0"/>
  <p:tag name="ALIGNMENT" val="1"/>
  <p:tag name="WORDWRAP" val="-1"/>
  <p:tag name="AUTOSIZE" val="0"/>
  <p:tag name="TEXTREFLECTION" val="0"/>
  <p:tag name="TEXTGLOW" val="0"/>
  <p:tag name="T_HASTEXT" val="1"/>
  <p:tag name="T_LEFT" val="187.5374"/>
  <p:tag name="T_TOP" val="173.332"/>
  <p:tag name="T_WIDTH" val="172.4626"/>
  <p:tag name="T_HEIGTH" val="67.99"/>
  <p:tag name="T_TEXT" val="质保更"/>
  <p:tag name="T_FONTCOLOR" val="4210752"/>
  <p:tag name="T_FONTNAME" val="优设标题黑"/>
  <p:tag name="T_FONTNAMEASCII" val="优设标题黑"/>
  <p:tag name="T_NAMECOMPLEXSCRIPT" val="OPPOSans B"/>
  <p:tag name="T_NAMEFAREAST" val="优设标题黑"/>
  <p:tag name="T_FONTBOLD" val="0"/>
  <p:tag name="T_FONTSIZE" val="54"/>
  <p:tag name="T_FONTUNDERLINE" val="0"/>
  <p:tag name="T_FONTITALIC" val="0"/>
  <p:tag name="T_FONTSPACING" val="0"/>
  <p:tag name="T_MARGINTOP" val="3.6"/>
  <p:tag name="T_MARGINRIGHT" val="7.2"/>
  <p:tag name="T_MARGINBOTTOM" val="3.685039"/>
  <p:tag name="T_MARGINLEFT" val="5.669291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2.65851"/>
  <p:tag name="OFFSETLEFT" val="5.777328"/>
  <p:tag name="OFFSETWIDTH" val="148.41"/>
  <p:tag name="OFFSETHEIGHT" val="38.8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3385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9600" dirty="0" smtClean="0">
            <a:solidFill>
              <a:schemeClr val="bg1">
                <a:lumMod val="7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878</TotalTime>
  <Words>676</Words>
  <Application>Microsoft Office PowerPoint</Application>
  <PresentationFormat>宽屏</PresentationFormat>
  <Paragraphs>146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HarmonyOS Sans SC</vt:lpstr>
      <vt:lpstr>OPPOSans B</vt:lpstr>
      <vt:lpstr>OPPOSans R</vt:lpstr>
      <vt:lpstr>等线</vt:lpstr>
      <vt:lpstr>等线 Light</vt:lpstr>
      <vt:lpstr>微软雅黑</vt:lpstr>
      <vt:lpstr>演示夏行楷</vt:lpstr>
      <vt:lpstr>优设标题黑</vt:lpstr>
      <vt:lpstr>Arial</vt:lpstr>
      <vt:lpstr>Avenir Next LT Pro</vt:lpstr>
      <vt:lpstr>Broadway</vt:lpstr>
      <vt:lpstr>Office 主题​​</vt:lpstr>
      <vt:lpstr>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炫酷时尚卡车介绍ppt模板</dc:title>
  <dc:creator>PPT竞技场</dc:creator>
  <cp:keywords>51PPT模板网</cp:keywords>
  <dc:description>www.51pptmoban.com</dc:description>
  <cp:lastModifiedBy>Win user</cp:lastModifiedBy>
  <cp:revision>15</cp:revision>
  <dcterms:created xsi:type="dcterms:W3CDTF">2022-06-02T13:40:47Z</dcterms:created>
  <dcterms:modified xsi:type="dcterms:W3CDTF">2022-08-02T13:54:21Z</dcterms:modified>
</cp:coreProperties>
</file>